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av" ContentType="audio/x-wav"/>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media/image19.jpg" ContentType="image/jpe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sldIdLst>
    <p:sldId id="640" r:id="rId3"/>
    <p:sldId id="282" r:id="rId4"/>
    <p:sldId id="638" r:id="rId5"/>
    <p:sldId id="283" r:id="rId6"/>
    <p:sldId id="289" r:id="rId7"/>
    <p:sldId id="290" r:id="rId8"/>
    <p:sldId id="284" r:id="rId9"/>
    <p:sldId id="291" r:id="rId10"/>
    <p:sldId id="292" r:id="rId11"/>
    <p:sldId id="293" r:id="rId12"/>
    <p:sldId id="294" r:id="rId13"/>
    <p:sldId id="295" r:id="rId14"/>
    <p:sldId id="621" r:id="rId15"/>
    <p:sldId id="296" r:id="rId16"/>
    <p:sldId id="285" r:id="rId17"/>
    <p:sldId id="297" r:id="rId18"/>
    <p:sldId id="622" r:id="rId19"/>
    <p:sldId id="623" r:id="rId20"/>
    <p:sldId id="624" r:id="rId21"/>
    <p:sldId id="625" r:id="rId22"/>
    <p:sldId id="286" r:id="rId23"/>
    <p:sldId id="626" r:id="rId24"/>
    <p:sldId id="639" r:id="rId25"/>
    <p:sldId id="288" r:id="rId26"/>
    <p:sldId id="627" r:id="rId27"/>
    <p:sldId id="628" r:id="rId28"/>
    <p:sldId id="629" r:id="rId29"/>
    <p:sldId id="630" r:id="rId30"/>
    <p:sldId id="631" r:id="rId31"/>
    <p:sldId id="632" r:id="rId32"/>
    <p:sldId id="634" r:id="rId33"/>
    <p:sldId id="635" r:id="rId34"/>
    <p:sldId id="636" r:id="rId35"/>
    <p:sldId id="287" r:id="rId36"/>
    <p:sldId id="637" r:id="rId37"/>
    <p:sldId id="633"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8" d="100"/>
          <a:sy n="88" d="100"/>
        </p:scale>
        <p:origin x="494" y="6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77DC5-1573-4E0A-BB2C-AB467978CF6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08BB32D-12BF-4A91-A62F-D26C26228E1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B07FAE6-ED8E-4728-9DDA-D3194CF7D497}"/>
              </a:ext>
            </a:extLst>
          </p:cNvPr>
          <p:cNvSpPr>
            <a:spLocks noGrp="1"/>
          </p:cNvSpPr>
          <p:nvPr>
            <p:ph type="dt" sz="half" idx="10"/>
          </p:nvPr>
        </p:nvSpPr>
        <p:spPr/>
        <p:txBody>
          <a:bodyPr/>
          <a:lstStyle/>
          <a:p>
            <a:fld id="{BDE091DF-80D0-44C0-8CFA-7D2E9C7E7296}" type="datetimeFigureOut">
              <a:rPr lang="en-US" smtClean="0"/>
              <a:t>10/4/2023</a:t>
            </a:fld>
            <a:endParaRPr lang="en-US"/>
          </a:p>
        </p:txBody>
      </p:sp>
      <p:sp>
        <p:nvSpPr>
          <p:cNvPr id="5" name="Footer Placeholder 4">
            <a:extLst>
              <a:ext uri="{FF2B5EF4-FFF2-40B4-BE49-F238E27FC236}">
                <a16:creationId xmlns:a16="http://schemas.microsoft.com/office/drawing/2014/main" id="{BEA07FC3-C2D5-4DE6-99C3-90C5DCA337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9C9F9B-7AF5-446C-BA9A-57D40DD2BCCE}"/>
              </a:ext>
            </a:extLst>
          </p:cNvPr>
          <p:cNvSpPr>
            <a:spLocks noGrp="1"/>
          </p:cNvSpPr>
          <p:nvPr>
            <p:ph type="sldNum" sz="quarter" idx="12"/>
          </p:nvPr>
        </p:nvSpPr>
        <p:spPr/>
        <p:txBody>
          <a:bodyPr/>
          <a:lstStyle/>
          <a:p>
            <a:fld id="{0AC3987A-FED5-410C-89E6-8467BC8B9A34}" type="slidenum">
              <a:rPr lang="en-US" smtClean="0"/>
              <a:t>‹#›</a:t>
            </a:fld>
            <a:endParaRPr lang="en-US"/>
          </a:p>
        </p:txBody>
      </p:sp>
    </p:spTree>
    <p:extLst>
      <p:ext uri="{BB962C8B-B14F-4D97-AF65-F5344CB8AC3E}">
        <p14:creationId xmlns:p14="http://schemas.microsoft.com/office/powerpoint/2010/main" val="42286544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CD809-FF30-423A-A280-94213E7B500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EAFB293-52D7-4841-8B13-E84C1F83C22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432E49-8DD0-4F29-845B-65F1028FE017}"/>
              </a:ext>
            </a:extLst>
          </p:cNvPr>
          <p:cNvSpPr>
            <a:spLocks noGrp="1"/>
          </p:cNvSpPr>
          <p:nvPr>
            <p:ph type="dt" sz="half" idx="10"/>
          </p:nvPr>
        </p:nvSpPr>
        <p:spPr/>
        <p:txBody>
          <a:bodyPr/>
          <a:lstStyle/>
          <a:p>
            <a:fld id="{BDE091DF-80D0-44C0-8CFA-7D2E9C7E7296}" type="datetimeFigureOut">
              <a:rPr lang="en-US" smtClean="0"/>
              <a:t>10/4/2023</a:t>
            </a:fld>
            <a:endParaRPr lang="en-US"/>
          </a:p>
        </p:txBody>
      </p:sp>
      <p:sp>
        <p:nvSpPr>
          <p:cNvPr id="5" name="Footer Placeholder 4">
            <a:extLst>
              <a:ext uri="{FF2B5EF4-FFF2-40B4-BE49-F238E27FC236}">
                <a16:creationId xmlns:a16="http://schemas.microsoft.com/office/drawing/2014/main" id="{2CBAE930-5E12-4401-A4F6-A55315F90F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8C8811-B96B-43CB-9BA7-4E5E2014601D}"/>
              </a:ext>
            </a:extLst>
          </p:cNvPr>
          <p:cNvSpPr>
            <a:spLocks noGrp="1"/>
          </p:cNvSpPr>
          <p:nvPr>
            <p:ph type="sldNum" sz="quarter" idx="12"/>
          </p:nvPr>
        </p:nvSpPr>
        <p:spPr/>
        <p:txBody>
          <a:bodyPr/>
          <a:lstStyle/>
          <a:p>
            <a:fld id="{0AC3987A-FED5-410C-89E6-8467BC8B9A34}" type="slidenum">
              <a:rPr lang="en-US" smtClean="0"/>
              <a:t>‹#›</a:t>
            </a:fld>
            <a:endParaRPr lang="en-US"/>
          </a:p>
        </p:txBody>
      </p:sp>
    </p:spTree>
    <p:extLst>
      <p:ext uri="{BB962C8B-B14F-4D97-AF65-F5344CB8AC3E}">
        <p14:creationId xmlns:p14="http://schemas.microsoft.com/office/powerpoint/2010/main" val="22412670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7E7867C-22A6-4F6E-A05C-AA1B92349FE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823CD19-402F-4475-AD8A-79FDFB666C3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EDBC5F-9520-4A22-8029-2EB917086F76}"/>
              </a:ext>
            </a:extLst>
          </p:cNvPr>
          <p:cNvSpPr>
            <a:spLocks noGrp="1"/>
          </p:cNvSpPr>
          <p:nvPr>
            <p:ph type="dt" sz="half" idx="10"/>
          </p:nvPr>
        </p:nvSpPr>
        <p:spPr/>
        <p:txBody>
          <a:bodyPr/>
          <a:lstStyle/>
          <a:p>
            <a:fld id="{BDE091DF-80D0-44C0-8CFA-7D2E9C7E7296}" type="datetimeFigureOut">
              <a:rPr lang="en-US" smtClean="0"/>
              <a:t>10/4/2023</a:t>
            </a:fld>
            <a:endParaRPr lang="en-US"/>
          </a:p>
        </p:txBody>
      </p:sp>
      <p:sp>
        <p:nvSpPr>
          <p:cNvPr id="5" name="Footer Placeholder 4">
            <a:extLst>
              <a:ext uri="{FF2B5EF4-FFF2-40B4-BE49-F238E27FC236}">
                <a16:creationId xmlns:a16="http://schemas.microsoft.com/office/drawing/2014/main" id="{809BD324-A642-4BB3-B2DF-CF8BFECC8A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7078DA-BE94-45F5-81BB-92F2166FFD82}"/>
              </a:ext>
            </a:extLst>
          </p:cNvPr>
          <p:cNvSpPr>
            <a:spLocks noGrp="1"/>
          </p:cNvSpPr>
          <p:nvPr>
            <p:ph type="sldNum" sz="quarter" idx="12"/>
          </p:nvPr>
        </p:nvSpPr>
        <p:spPr/>
        <p:txBody>
          <a:bodyPr/>
          <a:lstStyle/>
          <a:p>
            <a:fld id="{0AC3987A-FED5-410C-89E6-8467BC8B9A34}" type="slidenum">
              <a:rPr lang="en-US" smtClean="0"/>
              <a:t>‹#›</a:t>
            </a:fld>
            <a:endParaRPr lang="en-US"/>
          </a:p>
        </p:txBody>
      </p:sp>
    </p:spTree>
    <p:extLst>
      <p:ext uri="{BB962C8B-B14F-4D97-AF65-F5344CB8AC3E}">
        <p14:creationId xmlns:p14="http://schemas.microsoft.com/office/powerpoint/2010/main" val="10781121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FB99C5D-967B-49F0-8FAE-B3707F5FC772}" type="datetimeFigureOut">
              <a:rPr lang="en-US" smtClean="0"/>
              <a:t>10/4/2023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52E18-C37F-4C72-A1ED-A580558D1645}" type="slidenum">
              <a:rPr lang="en-US" smtClean="0"/>
              <a:t>‹#›</a:t>
            </a:fld>
            <a:endParaRPr lang="en-US"/>
          </a:p>
        </p:txBody>
      </p:sp>
      <p:sp>
        <p:nvSpPr>
          <p:cNvPr id="8" name="Title 7"/>
          <p:cNvSpPr>
            <a:spLocks noGrp="1"/>
          </p:cNvSpPr>
          <p:nvPr>
            <p:ph type="title"/>
          </p:nvPr>
        </p:nvSpPr>
        <p:spPr/>
        <p:txBody>
          <a:bodyPr/>
          <a:lstStyle/>
          <a:p>
            <a:r>
              <a:rPr lang="en-US"/>
              <a:t>Click to edit Master title style</a:t>
            </a:r>
          </a:p>
        </p:txBody>
      </p:sp>
      <p:sp>
        <p:nvSpPr>
          <p:cNvPr id="10" name="Content Placeholder 9"/>
          <p:cNvSpPr>
            <a:spLocks noGrp="1"/>
          </p:cNvSpPr>
          <p:nvPr>
            <p:ph sz="quarter" idx="13"/>
          </p:nvPr>
        </p:nvSpPr>
        <p:spPr>
          <a:xfrm>
            <a:off x="1524000" y="731520"/>
            <a:ext cx="8534400"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330960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สไลด์ชื่อเรื่อง">
    <p:bg>
      <p:bgPr>
        <a:solidFill>
          <a:srgbClr val="ECE289"/>
        </a:solidFill>
        <a:effectLst/>
      </p:bgPr>
    </p:bg>
    <p:spTree>
      <p:nvGrpSpPr>
        <p:cNvPr id="1" name=""/>
        <p:cNvGrpSpPr/>
        <p:nvPr/>
      </p:nvGrpSpPr>
      <p:grpSpPr>
        <a:xfrm>
          <a:off x="0" y="0"/>
          <a:ext cx="0" cy="0"/>
          <a:chOff x="0" y="0"/>
          <a:chExt cx="0" cy="0"/>
        </a:xfrm>
      </p:grpSpPr>
      <p:sp>
        <p:nvSpPr>
          <p:cNvPr id="4" name="ตัวแทนวันที่ 3">
            <a:extLst>
              <a:ext uri="{FF2B5EF4-FFF2-40B4-BE49-F238E27FC236}">
                <a16:creationId xmlns:a16="http://schemas.microsoft.com/office/drawing/2014/main" id="{21FE8347-1CCB-4BF8-944A-36A452D63E0F}"/>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9D914F9-34B9-4290-8B55-3D6EA89D2C0C}" type="datetimeFigureOut">
              <a:rPr kumimoji="0" lang="th-TH" sz="2800" b="0" i="0" u="none" strike="noStrike" kern="1200" cap="none" spc="0" normalizeH="0" baseline="0" noProof="0" smtClean="0">
                <a:ln>
                  <a:noFill/>
                </a:ln>
                <a:solidFill>
                  <a:srgbClr val="000000"/>
                </a:solidFill>
                <a:effectLst/>
                <a:uLnTx/>
                <a:uFillTx/>
                <a:latin typeface="Itim"/>
                <a:ea typeface="+mn-ea"/>
                <a:cs typeface="Itim"/>
              </a:rPr>
              <a:pPr marL="0" marR="0" lvl="0" indent="0" algn="l" defTabSz="914400" rtl="0" eaLnBrk="1" fontAlgn="auto" latinLnBrk="0" hangingPunct="1">
                <a:lnSpc>
                  <a:spcPct val="100000"/>
                </a:lnSpc>
                <a:spcBef>
                  <a:spcPts val="0"/>
                </a:spcBef>
                <a:spcAft>
                  <a:spcPts val="0"/>
                </a:spcAft>
                <a:buClrTx/>
                <a:buSzTx/>
                <a:buFontTx/>
                <a:buNone/>
                <a:tabLst/>
                <a:defRPr/>
              </a:pPr>
              <a:t>10/04/66</a:t>
            </a:fld>
            <a:endParaRPr kumimoji="0" lang="th-TH" sz="2800" b="0" i="0" u="none" strike="noStrike" kern="1200" cap="none" spc="0" normalizeH="0" baseline="0" noProof="0">
              <a:ln>
                <a:noFill/>
              </a:ln>
              <a:solidFill>
                <a:srgbClr val="000000"/>
              </a:solidFill>
              <a:effectLst/>
              <a:uLnTx/>
              <a:uFillTx/>
              <a:latin typeface="Itim"/>
              <a:ea typeface="+mn-ea"/>
              <a:cs typeface="Itim"/>
            </a:endParaRPr>
          </a:p>
        </p:txBody>
      </p:sp>
      <p:sp>
        <p:nvSpPr>
          <p:cNvPr id="5" name="ตัวแทนท้ายกระดาษ 4">
            <a:extLst>
              <a:ext uri="{FF2B5EF4-FFF2-40B4-BE49-F238E27FC236}">
                <a16:creationId xmlns:a16="http://schemas.microsoft.com/office/drawing/2014/main" id="{67221B12-3948-4732-A4DD-C1F7D1471619}"/>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000000"/>
              </a:solidFill>
              <a:effectLst/>
              <a:uLnTx/>
              <a:uFillTx/>
              <a:latin typeface="Itim"/>
              <a:ea typeface="+mn-ea"/>
              <a:cs typeface="Itim"/>
            </a:endParaRPr>
          </a:p>
        </p:txBody>
      </p:sp>
      <p:sp>
        <p:nvSpPr>
          <p:cNvPr id="6" name="ตัวแทนหมายเลขสไลด์ 5">
            <a:extLst>
              <a:ext uri="{FF2B5EF4-FFF2-40B4-BE49-F238E27FC236}">
                <a16:creationId xmlns:a16="http://schemas.microsoft.com/office/drawing/2014/main" id="{EBE37A0D-CCE4-4A9C-97AF-DBEA3A87B977}"/>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8EB6048-1DE1-4598-9344-915940F160B2}" type="slidenum">
              <a:rPr kumimoji="0" lang="th-TH" sz="2800" b="0" i="0" u="none" strike="noStrike" kern="1200" cap="none" spc="0" normalizeH="0" baseline="0" noProof="0" smtClean="0">
                <a:ln>
                  <a:noFill/>
                </a:ln>
                <a:solidFill>
                  <a:srgbClr val="000000"/>
                </a:solidFill>
                <a:effectLst/>
                <a:uLnTx/>
                <a:uFillTx/>
                <a:latin typeface="Itim"/>
                <a:ea typeface="+mn-ea"/>
                <a:cs typeface="Itim"/>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h-TH" sz="2800" b="0" i="0" u="none" strike="noStrike" kern="1200" cap="none" spc="0" normalizeH="0" baseline="0" noProof="0">
              <a:ln>
                <a:noFill/>
              </a:ln>
              <a:solidFill>
                <a:srgbClr val="000000"/>
              </a:solidFill>
              <a:effectLst/>
              <a:uLnTx/>
              <a:uFillTx/>
              <a:latin typeface="Itim"/>
              <a:ea typeface="+mn-ea"/>
              <a:cs typeface="Itim"/>
            </a:endParaRPr>
          </a:p>
        </p:txBody>
      </p:sp>
      <p:sp>
        <p:nvSpPr>
          <p:cNvPr id="197" name="รูปแบบอิสระ: รูปร่าง 196">
            <a:extLst>
              <a:ext uri="{FF2B5EF4-FFF2-40B4-BE49-F238E27FC236}">
                <a16:creationId xmlns:a16="http://schemas.microsoft.com/office/drawing/2014/main" id="{8E6426C9-3557-4EB6-BA4A-4F0CAC8E797C}"/>
              </a:ext>
            </a:extLst>
          </p:cNvPr>
          <p:cNvSpPr/>
          <p:nvPr userDrawn="1"/>
        </p:nvSpPr>
        <p:spPr>
          <a:xfrm flipH="1">
            <a:off x="-4510962" y="1464982"/>
            <a:ext cx="5918479" cy="2984954"/>
          </a:xfrm>
          <a:custGeom>
            <a:avLst/>
            <a:gdLst>
              <a:gd name="connsiteX0" fmla="*/ 383972 w 12582719"/>
              <a:gd name="connsiteY0" fmla="*/ 865738 h 5187518"/>
              <a:gd name="connsiteX1" fmla="*/ 729412 w 12582719"/>
              <a:gd name="connsiteY1" fmla="*/ 398378 h 5187518"/>
              <a:gd name="connsiteX2" fmla="*/ 1125652 w 12582719"/>
              <a:gd name="connsiteY2" fmla="*/ 520298 h 5187518"/>
              <a:gd name="connsiteX3" fmla="*/ 1430452 w 12582719"/>
              <a:gd name="connsiteY3" fmla="*/ 388218 h 5187518"/>
              <a:gd name="connsiteX4" fmla="*/ 1968932 w 12582719"/>
              <a:gd name="connsiteY4" fmla="*/ 489818 h 5187518"/>
              <a:gd name="connsiteX5" fmla="*/ 2233092 w 12582719"/>
              <a:gd name="connsiteY5" fmla="*/ 347578 h 5187518"/>
              <a:gd name="connsiteX6" fmla="*/ 2771572 w 12582719"/>
              <a:gd name="connsiteY6" fmla="*/ 499978 h 5187518"/>
              <a:gd name="connsiteX7" fmla="*/ 3208452 w 12582719"/>
              <a:gd name="connsiteY7" fmla="*/ 337418 h 5187518"/>
              <a:gd name="connsiteX8" fmla="*/ 3635172 w 12582719"/>
              <a:gd name="connsiteY8" fmla="*/ 581258 h 5187518"/>
              <a:gd name="connsiteX9" fmla="*/ 4193972 w 12582719"/>
              <a:gd name="connsiteY9" fmla="*/ 327258 h 5187518"/>
              <a:gd name="connsiteX10" fmla="*/ 4376852 w 12582719"/>
              <a:gd name="connsiteY10" fmla="*/ 469498 h 5187518"/>
              <a:gd name="connsiteX11" fmla="*/ 5088052 w 12582719"/>
              <a:gd name="connsiteY11" fmla="*/ 317098 h 5187518"/>
              <a:gd name="connsiteX12" fmla="*/ 5250612 w 12582719"/>
              <a:gd name="connsiteY12" fmla="*/ 510138 h 5187518"/>
              <a:gd name="connsiteX13" fmla="*/ 5921172 w 12582719"/>
              <a:gd name="connsiteY13" fmla="*/ 367898 h 5187518"/>
              <a:gd name="connsiteX14" fmla="*/ 6307252 w 12582719"/>
              <a:gd name="connsiteY14" fmla="*/ 571098 h 5187518"/>
              <a:gd name="connsiteX15" fmla="*/ 6754292 w 12582719"/>
              <a:gd name="connsiteY15" fmla="*/ 306938 h 5187518"/>
              <a:gd name="connsiteX16" fmla="*/ 7282612 w 12582719"/>
              <a:gd name="connsiteY16" fmla="*/ 378058 h 5187518"/>
              <a:gd name="connsiteX17" fmla="*/ 7577252 w 12582719"/>
              <a:gd name="connsiteY17" fmla="*/ 185018 h 5187518"/>
              <a:gd name="connsiteX18" fmla="*/ 8024292 w 12582719"/>
              <a:gd name="connsiteY18" fmla="*/ 357738 h 5187518"/>
              <a:gd name="connsiteX19" fmla="*/ 8420532 w 12582719"/>
              <a:gd name="connsiteY19" fmla="*/ 174858 h 5187518"/>
              <a:gd name="connsiteX20" fmla="*/ 8847252 w 12582719"/>
              <a:gd name="connsiteY20" fmla="*/ 327258 h 5187518"/>
              <a:gd name="connsiteX21" fmla="*/ 9436532 w 12582719"/>
              <a:gd name="connsiteY21" fmla="*/ 134218 h 5187518"/>
              <a:gd name="connsiteX22" fmla="*/ 9853092 w 12582719"/>
              <a:gd name="connsiteY22" fmla="*/ 428858 h 5187518"/>
              <a:gd name="connsiteX23" fmla="*/ 10432212 w 12582719"/>
              <a:gd name="connsiteY23" fmla="*/ 215498 h 5187518"/>
              <a:gd name="connsiteX24" fmla="*/ 10747172 w 12582719"/>
              <a:gd name="connsiteY24" fmla="*/ 418698 h 5187518"/>
              <a:gd name="connsiteX25" fmla="*/ 11224692 w 12582719"/>
              <a:gd name="connsiteY25" fmla="*/ 174858 h 5187518"/>
              <a:gd name="connsiteX26" fmla="*/ 11580292 w 12582719"/>
              <a:gd name="connsiteY26" fmla="*/ 276458 h 5187518"/>
              <a:gd name="connsiteX27" fmla="*/ 12047652 w 12582719"/>
              <a:gd name="connsiteY27" fmla="*/ 124058 h 5187518"/>
              <a:gd name="connsiteX28" fmla="*/ 12301652 w 12582719"/>
              <a:gd name="connsiteY28" fmla="*/ 317098 h 5187518"/>
              <a:gd name="connsiteX29" fmla="*/ 12423572 w 12582719"/>
              <a:gd name="connsiteY29" fmla="*/ 205338 h 5187518"/>
              <a:gd name="connsiteX30" fmla="*/ 12575972 w 12582719"/>
              <a:gd name="connsiteY30" fmla="*/ 357738 h 5187518"/>
              <a:gd name="connsiteX31" fmla="*/ 12535332 w 12582719"/>
              <a:gd name="connsiteY31" fmla="*/ 4452218 h 5187518"/>
              <a:gd name="connsiteX32" fmla="*/ 12352452 w 12582719"/>
              <a:gd name="connsiteY32" fmla="*/ 4817978 h 5187518"/>
              <a:gd name="connsiteX33" fmla="*/ 11255172 w 12582719"/>
              <a:gd name="connsiteY33" fmla="*/ 4889098 h 5187518"/>
              <a:gd name="connsiteX34" fmla="*/ 983412 w 12582719"/>
              <a:gd name="connsiteY34" fmla="*/ 4889098 h 5187518"/>
              <a:gd name="connsiteX35" fmla="*/ 383972 w 12582719"/>
              <a:gd name="connsiteY35" fmla="*/ 865738 h 5187518"/>
              <a:gd name="connsiteX0" fmla="*/ 366373 w 12565120"/>
              <a:gd name="connsiteY0" fmla="*/ 865738 h 5013694"/>
              <a:gd name="connsiteX1" fmla="*/ 711813 w 12565120"/>
              <a:gd name="connsiteY1" fmla="*/ 398378 h 5013694"/>
              <a:gd name="connsiteX2" fmla="*/ 1108053 w 12565120"/>
              <a:gd name="connsiteY2" fmla="*/ 520298 h 5013694"/>
              <a:gd name="connsiteX3" fmla="*/ 1412853 w 12565120"/>
              <a:gd name="connsiteY3" fmla="*/ 388218 h 5013694"/>
              <a:gd name="connsiteX4" fmla="*/ 1951333 w 12565120"/>
              <a:gd name="connsiteY4" fmla="*/ 489818 h 5013694"/>
              <a:gd name="connsiteX5" fmla="*/ 2215493 w 12565120"/>
              <a:gd name="connsiteY5" fmla="*/ 347578 h 5013694"/>
              <a:gd name="connsiteX6" fmla="*/ 2753973 w 12565120"/>
              <a:gd name="connsiteY6" fmla="*/ 499978 h 5013694"/>
              <a:gd name="connsiteX7" fmla="*/ 3190853 w 12565120"/>
              <a:gd name="connsiteY7" fmla="*/ 337418 h 5013694"/>
              <a:gd name="connsiteX8" fmla="*/ 3617573 w 12565120"/>
              <a:gd name="connsiteY8" fmla="*/ 581258 h 5013694"/>
              <a:gd name="connsiteX9" fmla="*/ 4176373 w 12565120"/>
              <a:gd name="connsiteY9" fmla="*/ 327258 h 5013694"/>
              <a:gd name="connsiteX10" fmla="*/ 4359253 w 12565120"/>
              <a:gd name="connsiteY10" fmla="*/ 469498 h 5013694"/>
              <a:gd name="connsiteX11" fmla="*/ 5070453 w 12565120"/>
              <a:gd name="connsiteY11" fmla="*/ 317098 h 5013694"/>
              <a:gd name="connsiteX12" fmla="*/ 5233013 w 12565120"/>
              <a:gd name="connsiteY12" fmla="*/ 510138 h 5013694"/>
              <a:gd name="connsiteX13" fmla="*/ 5903573 w 12565120"/>
              <a:gd name="connsiteY13" fmla="*/ 367898 h 5013694"/>
              <a:gd name="connsiteX14" fmla="*/ 6289653 w 12565120"/>
              <a:gd name="connsiteY14" fmla="*/ 571098 h 5013694"/>
              <a:gd name="connsiteX15" fmla="*/ 6736693 w 12565120"/>
              <a:gd name="connsiteY15" fmla="*/ 306938 h 5013694"/>
              <a:gd name="connsiteX16" fmla="*/ 7265013 w 12565120"/>
              <a:gd name="connsiteY16" fmla="*/ 378058 h 5013694"/>
              <a:gd name="connsiteX17" fmla="*/ 7559653 w 12565120"/>
              <a:gd name="connsiteY17" fmla="*/ 185018 h 5013694"/>
              <a:gd name="connsiteX18" fmla="*/ 8006693 w 12565120"/>
              <a:gd name="connsiteY18" fmla="*/ 357738 h 5013694"/>
              <a:gd name="connsiteX19" fmla="*/ 8402933 w 12565120"/>
              <a:gd name="connsiteY19" fmla="*/ 174858 h 5013694"/>
              <a:gd name="connsiteX20" fmla="*/ 8829653 w 12565120"/>
              <a:gd name="connsiteY20" fmla="*/ 327258 h 5013694"/>
              <a:gd name="connsiteX21" fmla="*/ 9418933 w 12565120"/>
              <a:gd name="connsiteY21" fmla="*/ 134218 h 5013694"/>
              <a:gd name="connsiteX22" fmla="*/ 9835493 w 12565120"/>
              <a:gd name="connsiteY22" fmla="*/ 428858 h 5013694"/>
              <a:gd name="connsiteX23" fmla="*/ 10414613 w 12565120"/>
              <a:gd name="connsiteY23" fmla="*/ 215498 h 5013694"/>
              <a:gd name="connsiteX24" fmla="*/ 10729573 w 12565120"/>
              <a:gd name="connsiteY24" fmla="*/ 418698 h 5013694"/>
              <a:gd name="connsiteX25" fmla="*/ 11207093 w 12565120"/>
              <a:gd name="connsiteY25" fmla="*/ 174858 h 5013694"/>
              <a:gd name="connsiteX26" fmla="*/ 11562693 w 12565120"/>
              <a:gd name="connsiteY26" fmla="*/ 276458 h 5013694"/>
              <a:gd name="connsiteX27" fmla="*/ 12030053 w 12565120"/>
              <a:gd name="connsiteY27" fmla="*/ 124058 h 5013694"/>
              <a:gd name="connsiteX28" fmla="*/ 12284053 w 12565120"/>
              <a:gd name="connsiteY28" fmla="*/ 317098 h 5013694"/>
              <a:gd name="connsiteX29" fmla="*/ 12405973 w 12565120"/>
              <a:gd name="connsiteY29" fmla="*/ 205338 h 5013694"/>
              <a:gd name="connsiteX30" fmla="*/ 12558373 w 12565120"/>
              <a:gd name="connsiteY30" fmla="*/ 357738 h 5013694"/>
              <a:gd name="connsiteX31" fmla="*/ 12517733 w 12565120"/>
              <a:gd name="connsiteY31" fmla="*/ 4452218 h 5013694"/>
              <a:gd name="connsiteX32" fmla="*/ 12334853 w 12565120"/>
              <a:gd name="connsiteY32" fmla="*/ 4817978 h 5013694"/>
              <a:gd name="connsiteX33" fmla="*/ 11237573 w 12565120"/>
              <a:gd name="connsiteY33" fmla="*/ 4889098 h 5013694"/>
              <a:gd name="connsiteX34" fmla="*/ 965813 w 12565120"/>
              <a:gd name="connsiteY34" fmla="*/ 4889098 h 5013694"/>
              <a:gd name="connsiteX35" fmla="*/ 366373 w 12565120"/>
              <a:gd name="connsiteY35" fmla="*/ 3243178 h 5013694"/>
              <a:gd name="connsiteX36" fmla="*/ 366373 w 12565120"/>
              <a:gd name="connsiteY36" fmla="*/ 865738 h 5013694"/>
              <a:gd name="connsiteX0" fmla="*/ 339731 w 12538478"/>
              <a:gd name="connsiteY0" fmla="*/ 865738 h 4965347"/>
              <a:gd name="connsiteX1" fmla="*/ 685171 w 12538478"/>
              <a:gd name="connsiteY1" fmla="*/ 398378 h 4965347"/>
              <a:gd name="connsiteX2" fmla="*/ 1081411 w 12538478"/>
              <a:gd name="connsiteY2" fmla="*/ 520298 h 4965347"/>
              <a:gd name="connsiteX3" fmla="*/ 1386211 w 12538478"/>
              <a:gd name="connsiteY3" fmla="*/ 388218 h 4965347"/>
              <a:gd name="connsiteX4" fmla="*/ 1924691 w 12538478"/>
              <a:gd name="connsiteY4" fmla="*/ 489818 h 4965347"/>
              <a:gd name="connsiteX5" fmla="*/ 2188851 w 12538478"/>
              <a:gd name="connsiteY5" fmla="*/ 347578 h 4965347"/>
              <a:gd name="connsiteX6" fmla="*/ 2727331 w 12538478"/>
              <a:gd name="connsiteY6" fmla="*/ 499978 h 4965347"/>
              <a:gd name="connsiteX7" fmla="*/ 3164211 w 12538478"/>
              <a:gd name="connsiteY7" fmla="*/ 337418 h 4965347"/>
              <a:gd name="connsiteX8" fmla="*/ 3590931 w 12538478"/>
              <a:gd name="connsiteY8" fmla="*/ 581258 h 4965347"/>
              <a:gd name="connsiteX9" fmla="*/ 4149731 w 12538478"/>
              <a:gd name="connsiteY9" fmla="*/ 327258 h 4965347"/>
              <a:gd name="connsiteX10" fmla="*/ 4332611 w 12538478"/>
              <a:gd name="connsiteY10" fmla="*/ 469498 h 4965347"/>
              <a:gd name="connsiteX11" fmla="*/ 5043811 w 12538478"/>
              <a:gd name="connsiteY11" fmla="*/ 317098 h 4965347"/>
              <a:gd name="connsiteX12" fmla="*/ 5206371 w 12538478"/>
              <a:gd name="connsiteY12" fmla="*/ 510138 h 4965347"/>
              <a:gd name="connsiteX13" fmla="*/ 5876931 w 12538478"/>
              <a:gd name="connsiteY13" fmla="*/ 367898 h 4965347"/>
              <a:gd name="connsiteX14" fmla="*/ 6263011 w 12538478"/>
              <a:gd name="connsiteY14" fmla="*/ 571098 h 4965347"/>
              <a:gd name="connsiteX15" fmla="*/ 6710051 w 12538478"/>
              <a:gd name="connsiteY15" fmla="*/ 306938 h 4965347"/>
              <a:gd name="connsiteX16" fmla="*/ 7238371 w 12538478"/>
              <a:gd name="connsiteY16" fmla="*/ 378058 h 4965347"/>
              <a:gd name="connsiteX17" fmla="*/ 7533011 w 12538478"/>
              <a:gd name="connsiteY17" fmla="*/ 185018 h 4965347"/>
              <a:gd name="connsiteX18" fmla="*/ 7980051 w 12538478"/>
              <a:gd name="connsiteY18" fmla="*/ 357738 h 4965347"/>
              <a:gd name="connsiteX19" fmla="*/ 8376291 w 12538478"/>
              <a:gd name="connsiteY19" fmla="*/ 174858 h 4965347"/>
              <a:gd name="connsiteX20" fmla="*/ 8803011 w 12538478"/>
              <a:gd name="connsiteY20" fmla="*/ 327258 h 4965347"/>
              <a:gd name="connsiteX21" fmla="*/ 9392291 w 12538478"/>
              <a:gd name="connsiteY21" fmla="*/ 134218 h 4965347"/>
              <a:gd name="connsiteX22" fmla="*/ 9808851 w 12538478"/>
              <a:gd name="connsiteY22" fmla="*/ 428858 h 4965347"/>
              <a:gd name="connsiteX23" fmla="*/ 10387971 w 12538478"/>
              <a:gd name="connsiteY23" fmla="*/ 215498 h 4965347"/>
              <a:gd name="connsiteX24" fmla="*/ 10702931 w 12538478"/>
              <a:gd name="connsiteY24" fmla="*/ 418698 h 4965347"/>
              <a:gd name="connsiteX25" fmla="*/ 11180451 w 12538478"/>
              <a:gd name="connsiteY25" fmla="*/ 174858 h 4965347"/>
              <a:gd name="connsiteX26" fmla="*/ 11536051 w 12538478"/>
              <a:gd name="connsiteY26" fmla="*/ 276458 h 4965347"/>
              <a:gd name="connsiteX27" fmla="*/ 12003411 w 12538478"/>
              <a:gd name="connsiteY27" fmla="*/ 124058 h 4965347"/>
              <a:gd name="connsiteX28" fmla="*/ 12257411 w 12538478"/>
              <a:gd name="connsiteY28" fmla="*/ 317098 h 4965347"/>
              <a:gd name="connsiteX29" fmla="*/ 12379331 w 12538478"/>
              <a:gd name="connsiteY29" fmla="*/ 205338 h 4965347"/>
              <a:gd name="connsiteX30" fmla="*/ 12531731 w 12538478"/>
              <a:gd name="connsiteY30" fmla="*/ 357738 h 4965347"/>
              <a:gd name="connsiteX31" fmla="*/ 12491091 w 12538478"/>
              <a:gd name="connsiteY31" fmla="*/ 4452218 h 4965347"/>
              <a:gd name="connsiteX32" fmla="*/ 12308211 w 12538478"/>
              <a:gd name="connsiteY32" fmla="*/ 4817978 h 4965347"/>
              <a:gd name="connsiteX33" fmla="*/ 11210931 w 12538478"/>
              <a:gd name="connsiteY33" fmla="*/ 4889098 h 4965347"/>
              <a:gd name="connsiteX34" fmla="*/ 939171 w 12538478"/>
              <a:gd name="connsiteY34" fmla="*/ 4889098 h 4965347"/>
              <a:gd name="connsiteX35" fmla="*/ 400690 w 12538478"/>
              <a:gd name="connsiteY35" fmla="*/ 4828138 h 4965347"/>
              <a:gd name="connsiteX36" fmla="*/ 339731 w 12538478"/>
              <a:gd name="connsiteY36" fmla="*/ 3243178 h 4965347"/>
              <a:gd name="connsiteX37" fmla="*/ 339731 w 12538478"/>
              <a:gd name="connsiteY37" fmla="*/ 865738 h 4965347"/>
              <a:gd name="connsiteX0" fmla="*/ 366372 w 12565119"/>
              <a:gd name="connsiteY0" fmla="*/ 865738 h 4889101"/>
              <a:gd name="connsiteX1" fmla="*/ 711812 w 12565119"/>
              <a:gd name="connsiteY1" fmla="*/ 398378 h 4889101"/>
              <a:gd name="connsiteX2" fmla="*/ 1108052 w 12565119"/>
              <a:gd name="connsiteY2" fmla="*/ 520298 h 4889101"/>
              <a:gd name="connsiteX3" fmla="*/ 1412852 w 12565119"/>
              <a:gd name="connsiteY3" fmla="*/ 388218 h 4889101"/>
              <a:gd name="connsiteX4" fmla="*/ 1951332 w 12565119"/>
              <a:gd name="connsiteY4" fmla="*/ 489818 h 4889101"/>
              <a:gd name="connsiteX5" fmla="*/ 2215492 w 12565119"/>
              <a:gd name="connsiteY5" fmla="*/ 347578 h 4889101"/>
              <a:gd name="connsiteX6" fmla="*/ 2753972 w 12565119"/>
              <a:gd name="connsiteY6" fmla="*/ 499978 h 4889101"/>
              <a:gd name="connsiteX7" fmla="*/ 3190852 w 12565119"/>
              <a:gd name="connsiteY7" fmla="*/ 337418 h 4889101"/>
              <a:gd name="connsiteX8" fmla="*/ 3617572 w 12565119"/>
              <a:gd name="connsiteY8" fmla="*/ 581258 h 4889101"/>
              <a:gd name="connsiteX9" fmla="*/ 4176372 w 12565119"/>
              <a:gd name="connsiteY9" fmla="*/ 327258 h 4889101"/>
              <a:gd name="connsiteX10" fmla="*/ 4359252 w 12565119"/>
              <a:gd name="connsiteY10" fmla="*/ 469498 h 4889101"/>
              <a:gd name="connsiteX11" fmla="*/ 5070452 w 12565119"/>
              <a:gd name="connsiteY11" fmla="*/ 317098 h 4889101"/>
              <a:gd name="connsiteX12" fmla="*/ 5233012 w 12565119"/>
              <a:gd name="connsiteY12" fmla="*/ 510138 h 4889101"/>
              <a:gd name="connsiteX13" fmla="*/ 5903572 w 12565119"/>
              <a:gd name="connsiteY13" fmla="*/ 367898 h 4889101"/>
              <a:gd name="connsiteX14" fmla="*/ 6289652 w 12565119"/>
              <a:gd name="connsiteY14" fmla="*/ 571098 h 4889101"/>
              <a:gd name="connsiteX15" fmla="*/ 6736692 w 12565119"/>
              <a:gd name="connsiteY15" fmla="*/ 306938 h 4889101"/>
              <a:gd name="connsiteX16" fmla="*/ 7265012 w 12565119"/>
              <a:gd name="connsiteY16" fmla="*/ 378058 h 4889101"/>
              <a:gd name="connsiteX17" fmla="*/ 7559652 w 12565119"/>
              <a:gd name="connsiteY17" fmla="*/ 185018 h 4889101"/>
              <a:gd name="connsiteX18" fmla="*/ 8006692 w 12565119"/>
              <a:gd name="connsiteY18" fmla="*/ 357738 h 4889101"/>
              <a:gd name="connsiteX19" fmla="*/ 8402932 w 12565119"/>
              <a:gd name="connsiteY19" fmla="*/ 174858 h 4889101"/>
              <a:gd name="connsiteX20" fmla="*/ 8829652 w 12565119"/>
              <a:gd name="connsiteY20" fmla="*/ 327258 h 4889101"/>
              <a:gd name="connsiteX21" fmla="*/ 9418932 w 12565119"/>
              <a:gd name="connsiteY21" fmla="*/ 134218 h 4889101"/>
              <a:gd name="connsiteX22" fmla="*/ 9835492 w 12565119"/>
              <a:gd name="connsiteY22" fmla="*/ 428858 h 4889101"/>
              <a:gd name="connsiteX23" fmla="*/ 10414612 w 12565119"/>
              <a:gd name="connsiteY23" fmla="*/ 215498 h 4889101"/>
              <a:gd name="connsiteX24" fmla="*/ 10729572 w 12565119"/>
              <a:gd name="connsiteY24" fmla="*/ 418698 h 4889101"/>
              <a:gd name="connsiteX25" fmla="*/ 11207092 w 12565119"/>
              <a:gd name="connsiteY25" fmla="*/ 174858 h 4889101"/>
              <a:gd name="connsiteX26" fmla="*/ 11562692 w 12565119"/>
              <a:gd name="connsiteY26" fmla="*/ 276458 h 4889101"/>
              <a:gd name="connsiteX27" fmla="*/ 12030052 w 12565119"/>
              <a:gd name="connsiteY27" fmla="*/ 124058 h 4889101"/>
              <a:gd name="connsiteX28" fmla="*/ 12284052 w 12565119"/>
              <a:gd name="connsiteY28" fmla="*/ 317098 h 4889101"/>
              <a:gd name="connsiteX29" fmla="*/ 12405972 w 12565119"/>
              <a:gd name="connsiteY29" fmla="*/ 205338 h 4889101"/>
              <a:gd name="connsiteX30" fmla="*/ 12558372 w 12565119"/>
              <a:gd name="connsiteY30" fmla="*/ 357738 h 4889101"/>
              <a:gd name="connsiteX31" fmla="*/ 12517732 w 12565119"/>
              <a:gd name="connsiteY31" fmla="*/ 4452218 h 4889101"/>
              <a:gd name="connsiteX32" fmla="*/ 12334852 w 12565119"/>
              <a:gd name="connsiteY32" fmla="*/ 4817978 h 4889101"/>
              <a:gd name="connsiteX33" fmla="*/ 11237572 w 12565119"/>
              <a:gd name="connsiteY33" fmla="*/ 4889098 h 4889101"/>
              <a:gd name="connsiteX34" fmla="*/ 965812 w 12565119"/>
              <a:gd name="connsiteY34" fmla="*/ 4889098 h 4889101"/>
              <a:gd name="connsiteX35" fmla="*/ 366372 w 12565119"/>
              <a:gd name="connsiteY35" fmla="*/ 3243178 h 4889101"/>
              <a:gd name="connsiteX36" fmla="*/ 366372 w 12565119"/>
              <a:gd name="connsiteY36" fmla="*/ 865738 h 4889101"/>
              <a:gd name="connsiteX0" fmla="*/ 341162 w 12539909"/>
              <a:gd name="connsiteY0" fmla="*/ 865738 h 5011018"/>
              <a:gd name="connsiteX1" fmla="*/ 686602 w 12539909"/>
              <a:gd name="connsiteY1" fmla="*/ 398378 h 5011018"/>
              <a:gd name="connsiteX2" fmla="*/ 1082842 w 12539909"/>
              <a:gd name="connsiteY2" fmla="*/ 520298 h 5011018"/>
              <a:gd name="connsiteX3" fmla="*/ 1387642 w 12539909"/>
              <a:gd name="connsiteY3" fmla="*/ 388218 h 5011018"/>
              <a:gd name="connsiteX4" fmla="*/ 1926122 w 12539909"/>
              <a:gd name="connsiteY4" fmla="*/ 489818 h 5011018"/>
              <a:gd name="connsiteX5" fmla="*/ 2190282 w 12539909"/>
              <a:gd name="connsiteY5" fmla="*/ 347578 h 5011018"/>
              <a:gd name="connsiteX6" fmla="*/ 2728762 w 12539909"/>
              <a:gd name="connsiteY6" fmla="*/ 499978 h 5011018"/>
              <a:gd name="connsiteX7" fmla="*/ 3165642 w 12539909"/>
              <a:gd name="connsiteY7" fmla="*/ 337418 h 5011018"/>
              <a:gd name="connsiteX8" fmla="*/ 3592362 w 12539909"/>
              <a:gd name="connsiteY8" fmla="*/ 581258 h 5011018"/>
              <a:gd name="connsiteX9" fmla="*/ 4151162 w 12539909"/>
              <a:gd name="connsiteY9" fmla="*/ 327258 h 5011018"/>
              <a:gd name="connsiteX10" fmla="*/ 4334042 w 12539909"/>
              <a:gd name="connsiteY10" fmla="*/ 469498 h 5011018"/>
              <a:gd name="connsiteX11" fmla="*/ 5045242 w 12539909"/>
              <a:gd name="connsiteY11" fmla="*/ 317098 h 5011018"/>
              <a:gd name="connsiteX12" fmla="*/ 5207802 w 12539909"/>
              <a:gd name="connsiteY12" fmla="*/ 510138 h 5011018"/>
              <a:gd name="connsiteX13" fmla="*/ 5878362 w 12539909"/>
              <a:gd name="connsiteY13" fmla="*/ 367898 h 5011018"/>
              <a:gd name="connsiteX14" fmla="*/ 6264442 w 12539909"/>
              <a:gd name="connsiteY14" fmla="*/ 571098 h 5011018"/>
              <a:gd name="connsiteX15" fmla="*/ 6711482 w 12539909"/>
              <a:gd name="connsiteY15" fmla="*/ 306938 h 5011018"/>
              <a:gd name="connsiteX16" fmla="*/ 7239802 w 12539909"/>
              <a:gd name="connsiteY16" fmla="*/ 378058 h 5011018"/>
              <a:gd name="connsiteX17" fmla="*/ 7534442 w 12539909"/>
              <a:gd name="connsiteY17" fmla="*/ 185018 h 5011018"/>
              <a:gd name="connsiteX18" fmla="*/ 7981482 w 12539909"/>
              <a:gd name="connsiteY18" fmla="*/ 357738 h 5011018"/>
              <a:gd name="connsiteX19" fmla="*/ 8377722 w 12539909"/>
              <a:gd name="connsiteY19" fmla="*/ 174858 h 5011018"/>
              <a:gd name="connsiteX20" fmla="*/ 8804442 w 12539909"/>
              <a:gd name="connsiteY20" fmla="*/ 327258 h 5011018"/>
              <a:gd name="connsiteX21" fmla="*/ 9393722 w 12539909"/>
              <a:gd name="connsiteY21" fmla="*/ 134218 h 5011018"/>
              <a:gd name="connsiteX22" fmla="*/ 9810282 w 12539909"/>
              <a:gd name="connsiteY22" fmla="*/ 428858 h 5011018"/>
              <a:gd name="connsiteX23" fmla="*/ 10389402 w 12539909"/>
              <a:gd name="connsiteY23" fmla="*/ 215498 h 5011018"/>
              <a:gd name="connsiteX24" fmla="*/ 10704362 w 12539909"/>
              <a:gd name="connsiteY24" fmla="*/ 418698 h 5011018"/>
              <a:gd name="connsiteX25" fmla="*/ 11181882 w 12539909"/>
              <a:gd name="connsiteY25" fmla="*/ 174858 h 5011018"/>
              <a:gd name="connsiteX26" fmla="*/ 11537482 w 12539909"/>
              <a:gd name="connsiteY26" fmla="*/ 276458 h 5011018"/>
              <a:gd name="connsiteX27" fmla="*/ 12004842 w 12539909"/>
              <a:gd name="connsiteY27" fmla="*/ 124058 h 5011018"/>
              <a:gd name="connsiteX28" fmla="*/ 12258842 w 12539909"/>
              <a:gd name="connsiteY28" fmla="*/ 317098 h 5011018"/>
              <a:gd name="connsiteX29" fmla="*/ 12380762 w 12539909"/>
              <a:gd name="connsiteY29" fmla="*/ 205338 h 5011018"/>
              <a:gd name="connsiteX30" fmla="*/ 12533162 w 12539909"/>
              <a:gd name="connsiteY30" fmla="*/ 357738 h 5011018"/>
              <a:gd name="connsiteX31" fmla="*/ 12492522 w 12539909"/>
              <a:gd name="connsiteY31" fmla="*/ 4452218 h 5011018"/>
              <a:gd name="connsiteX32" fmla="*/ 12309642 w 12539909"/>
              <a:gd name="connsiteY32" fmla="*/ 4817978 h 5011018"/>
              <a:gd name="connsiteX33" fmla="*/ 11212362 w 12539909"/>
              <a:gd name="connsiteY33" fmla="*/ 4889098 h 5011018"/>
              <a:gd name="connsiteX34" fmla="*/ 981242 w 12539909"/>
              <a:gd name="connsiteY34" fmla="*/ 5011018 h 5011018"/>
              <a:gd name="connsiteX35" fmla="*/ 341162 w 12539909"/>
              <a:gd name="connsiteY35" fmla="*/ 3243178 h 5011018"/>
              <a:gd name="connsiteX36" fmla="*/ 341162 w 12539909"/>
              <a:gd name="connsiteY36" fmla="*/ 865738 h 5011018"/>
              <a:gd name="connsiteX0" fmla="*/ 348362 w 12547109"/>
              <a:gd name="connsiteY0" fmla="*/ 865738 h 5011018"/>
              <a:gd name="connsiteX1" fmla="*/ 693802 w 12547109"/>
              <a:gd name="connsiteY1" fmla="*/ 398378 h 5011018"/>
              <a:gd name="connsiteX2" fmla="*/ 1090042 w 12547109"/>
              <a:gd name="connsiteY2" fmla="*/ 520298 h 5011018"/>
              <a:gd name="connsiteX3" fmla="*/ 1394842 w 12547109"/>
              <a:gd name="connsiteY3" fmla="*/ 388218 h 5011018"/>
              <a:gd name="connsiteX4" fmla="*/ 1933322 w 12547109"/>
              <a:gd name="connsiteY4" fmla="*/ 489818 h 5011018"/>
              <a:gd name="connsiteX5" fmla="*/ 2197482 w 12547109"/>
              <a:gd name="connsiteY5" fmla="*/ 347578 h 5011018"/>
              <a:gd name="connsiteX6" fmla="*/ 2735962 w 12547109"/>
              <a:gd name="connsiteY6" fmla="*/ 499978 h 5011018"/>
              <a:gd name="connsiteX7" fmla="*/ 3172842 w 12547109"/>
              <a:gd name="connsiteY7" fmla="*/ 337418 h 5011018"/>
              <a:gd name="connsiteX8" fmla="*/ 3599562 w 12547109"/>
              <a:gd name="connsiteY8" fmla="*/ 581258 h 5011018"/>
              <a:gd name="connsiteX9" fmla="*/ 4158362 w 12547109"/>
              <a:gd name="connsiteY9" fmla="*/ 327258 h 5011018"/>
              <a:gd name="connsiteX10" fmla="*/ 4341242 w 12547109"/>
              <a:gd name="connsiteY10" fmla="*/ 469498 h 5011018"/>
              <a:gd name="connsiteX11" fmla="*/ 5052442 w 12547109"/>
              <a:gd name="connsiteY11" fmla="*/ 317098 h 5011018"/>
              <a:gd name="connsiteX12" fmla="*/ 5215002 w 12547109"/>
              <a:gd name="connsiteY12" fmla="*/ 510138 h 5011018"/>
              <a:gd name="connsiteX13" fmla="*/ 5885562 w 12547109"/>
              <a:gd name="connsiteY13" fmla="*/ 367898 h 5011018"/>
              <a:gd name="connsiteX14" fmla="*/ 6271642 w 12547109"/>
              <a:gd name="connsiteY14" fmla="*/ 571098 h 5011018"/>
              <a:gd name="connsiteX15" fmla="*/ 6718682 w 12547109"/>
              <a:gd name="connsiteY15" fmla="*/ 306938 h 5011018"/>
              <a:gd name="connsiteX16" fmla="*/ 7247002 w 12547109"/>
              <a:gd name="connsiteY16" fmla="*/ 378058 h 5011018"/>
              <a:gd name="connsiteX17" fmla="*/ 7541642 w 12547109"/>
              <a:gd name="connsiteY17" fmla="*/ 185018 h 5011018"/>
              <a:gd name="connsiteX18" fmla="*/ 7988682 w 12547109"/>
              <a:gd name="connsiteY18" fmla="*/ 357738 h 5011018"/>
              <a:gd name="connsiteX19" fmla="*/ 8384922 w 12547109"/>
              <a:gd name="connsiteY19" fmla="*/ 174858 h 5011018"/>
              <a:gd name="connsiteX20" fmla="*/ 8811642 w 12547109"/>
              <a:gd name="connsiteY20" fmla="*/ 327258 h 5011018"/>
              <a:gd name="connsiteX21" fmla="*/ 9400922 w 12547109"/>
              <a:gd name="connsiteY21" fmla="*/ 134218 h 5011018"/>
              <a:gd name="connsiteX22" fmla="*/ 9817482 w 12547109"/>
              <a:gd name="connsiteY22" fmla="*/ 428858 h 5011018"/>
              <a:gd name="connsiteX23" fmla="*/ 10396602 w 12547109"/>
              <a:gd name="connsiteY23" fmla="*/ 215498 h 5011018"/>
              <a:gd name="connsiteX24" fmla="*/ 10711562 w 12547109"/>
              <a:gd name="connsiteY24" fmla="*/ 418698 h 5011018"/>
              <a:gd name="connsiteX25" fmla="*/ 11189082 w 12547109"/>
              <a:gd name="connsiteY25" fmla="*/ 174858 h 5011018"/>
              <a:gd name="connsiteX26" fmla="*/ 11544682 w 12547109"/>
              <a:gd name="connsiteY26" fmla="*/ 276458 h 5011018"/>
              <a:gd name="connsiteX27" fmla="*/ 12012042 w 12547109"/>
              <a:gd name="connsiteY27" fmla="*/ 124058 h 5011018"/>
              <a:gd name="connsiteX28" fmla="*/ 12266042 w 12547109"/>
              <a:gd name="connsiteY28" fmla="*/ 317098 h 5011018"/>
              <a:gd name="connsiteX29" fmla="*/ 12387962 w 12547109"/>
              <a:gd name="connsiteY29" fmla="*/ 205338 h 5011018"/>
              <a:gd name="connsiteX30" fmla="*/ 12540362 w 12547109"/>
              <a:gd name="connsiteY30" fmla="*/ 357738 h 5011018"/>
              <a:gd name="connsiteX31" fmla="*/ 12499722 w 12547109"/>
              <a:gd name="connsiteY31" fmla="*/ 4452218 h 5011018"/>
              <a:gd name="connsiteX32" fmla="*/ 12316842 w 12547109"/>
              <a:gd name="connsiteY32" fmla="*/ 4817978 h 5011018"/>
              <a:gd name="connsiteX33" fmla="*/ 11219562 w 12547109"/>
              <a:gd name="connsiteY33" fmla="*/ 4889098 h 5011018"/>
              <a:gd name="connsiteX34" fmla="*/ 988442 w 12547109"/>
              <a:gd name="connsiteY34" fmla="*/ 5011018 h 5011018"/>
              <a:gd name="connsiteX35" fmla="*/ 328042 w 12547109"/>
              <a:gd name="connsiteY35" fmla="*/ 4655418 h 5011018"/>
              <a:gd name="connsiteX36" fmla="*/ 348362 w 12547109"/>
              <a:gd name="connsiteY36" fmla="*/ 3243178 h 5011018"/>
              <a:gd name="connsiteX37" fmla="*/ 348362 w 12547109"/>
              <a:gd name="connsiteY37" fmla="*/ 865738 h 5011018"/>
              <a:gd name="connsiteX0" fmla="*/ 326429 w 12525176"/>
              <a:gd name="connsiteY0" fmla="*/ 865738 h 5011018"/>
              <a:gd name="connsiteX1" fmla="*/ 671869 w 12525176"/>
              <a:gd name="connsiteY1" fmla="*/ 398378 h 5011018"/>
              <a:gd name="connsiteX2" fmla="*/ 1068109 w 12525176"/>
              <a:gd name="connsiteY2" fmla="*/ 520298 h 5011018"/>
              <a:gd name="connsiteX3" fmla="*/ 1372909 w 12525176"/>
              <a:gd name="connsiteY3" fmla="*/ 388218 h 5011018"/>
              <a:gd name="connsiteX4" fmla="*/ 1911389 w 12525176"/>
              <a:gd name="connsiteY4" fmla="*/ 489818 h 5011018"/>
              <a:gd name="connsiteX5" fmla="*/ 2175549 w 12525176"/>
              <a:gd name="connsiteY5" fmla="*/ 347578 h 5011018"/>
              <a:gd name="connsiteX6" fmla="*/ 2714029 w 12525176"/>
              <a:gd name="connsiteY6" fmla="*/ 499978 h 5011018"/>
              <a:gd name="connsiteX7" fmla="*/ 3150909 w 12525176"/>
              <a:gd name="connsiteY7" fmla="*/ 337418 h 5011018"/>
              <a:gd name="connsiteX8" fmla="*/ 3577629 w 12525176"/>
              <a:gd name="connsiteY8" fmla="*/ 581258 h 5011018"/>
              <a:gd name="connsiteX9" fmla="*/ 4136429 w 12525176"/>
              <a:gd name="connsiteY9" fmla="*/ 327258 h 5011018"/>
              <a:gd name="connsiteX10" fmla="*/ 4319309 w 12525176"/>
              <a:gd name="connsiteY10" fmla="*/ 469498 h 5011018"/>
              <a:gd name="connsiteX11" fmla="*/ 5030509 w 12525176"/>
              <a:gd name="connsiteY11" fmla="*/ 317098 h 5011018"/>
              <a:gd name="connsiteX12" fmla="*/ 5193069 w 12525176"/>
              <a:gd name="connsiteY12" fmla="*/ 510138 h 5011018"/>
              <a:gd name="connsiteX13" fmla="*/ 5863629 w 12525176"/>
              <a:gd name="connsiteY13" fmla="*/ 367898 h 5011018"/>
              <a:gd name="connsiteX14" fmla="*/ 6249709 w 12525176"/>
              <a:gd name="connsiteY14" fmla="*/ 571098 h 5011018"/>
              <a:gd name="connsiteX15" fmla="*/ 6696749 w 12525176"/>
              <a:gd name="connsiteY15" fmla="*/ 306938 h 5011018"/>
              <a:gd name="connsiteX16" fmla="*/ 7225069 w 12525176"/>
              <a:gd name="connsiteY16" fmla="*/ 378058 h 5011018"/>
              <a:gd name="connsiteX17" fmla="*/ 7519709 w 12525176"/>
              <a:gd name="connsiteY17" fmla="*/ 185018 h 5011018"/>
              <a:gd name="connsiteX18" fmla="*/ 7966749 w 12525176"/>
              <a:gd name="connsiteY18" fmla="*/ 357738 h 5011018"/>
              <a:gd name="connsiteX19" fmla="*/ 8362989 w 12525176"/>
              <a:gd name="connsiteY19" fmla="*/ 174858 h 5011018"/>
              <a:gd name="connsiteX20" fmla="*/ 8789709 w 12525176"/>
              <a:gd name="connsiteY20" fmla="*/ 327258 h 5011018"/>
              <a:gd name="connsiteX21" fmla="*/ 9378989 w 12525176"/>
              <a:gd name="connsiteY21" fmla="*/ 134218 h 5011018"/>
              <a:gd name="connsiteX22" fmla="*/ 9795549 w 12525176"/>
              <a:gd name="connsiteY22" fmla="*/ 428858 h 5011018"/>
              <a:gd name="connsiteX23" fmla="*/ 10374669 w 12525176"/>
              <a:gd name="connsiteY23" fmla="*/ 215498 h 5011018"/>
              <a:gd name="connsiteX24" fmla="*/ 10689629 w 12525176"/>
              <a:gd name="connsiteY24" fmla="*/ 418698 h 5011018"/>
              <a:gd name="connsiteX25" fmla="*/ 11167149 w 12525176"/>
              <a:gd name="connsiteY25" fmla="*/ 174858 h 5011018"/>
              <a:gd name="connsiteX26" fmla="*/ 11522749 w 12525176"/>
              <a:gd name="connsiteY26" fmla="*/ 276458 h 5011018"/>
              <a:gd name="connsiteX27" fmla="*/ 11990109 w 12525176"/>
              <a:gd name="connsiteY27" fmla="*/ 124058 h 5011018"/>
              <a:gd name="connsiteX28" fmla="*/ 12244109 w 12525176"/>
              <a:gd name="connsiteY28" fmla="*/ 317098 h 5011018"/>
              <a:gd name="connsiteX29" fmla="*/ 12366029 w 12525176"/>
              <a:gd name="connsiteY29" fmla="*/ 205338 h 5011018"/>
              <a:gd name="connsiteX30" fmla="*/ 12518429 w 12525176"/>
              <a:gd name="connsiteY30" fmla="*/ 357738 h 5011018"/>
              <a:gd name="connsiteX31" fmla="*/ 12477789 w 12525176"/>
              <a:gd name="connsiteY31" fmla="*/ 4452218 h 5011018"/>
              <a:gd name="connsiteX32" fmla="*/ 12294909 w 12525176"/>
              <a:gd name="connsiteY32" fmla="*/ 4817978 h 5011018"/>
              <a:gd name="connsiteX33" fmla="*/ 11197629 w 12525176"/>
              <a:gd name="connsiteY33" fmla="*/ 4889098 h 5011018"/>
              <a:gd name="connsiteX34" fmla="*/ 966509 w 12525176"/>
              <a:gd name="connsiteY34" fmla="*/ 5011018 h 5011018"/>
              <a:gd name="connsiteX35" fmla="*/ 306109 w 12525176"/>
              <a:gd name="connsiteY35" fmla="*/ 4655418 h 5011018"/>
              <a:gd name="connsiteX36" fmla="*/ 326429 w 12525176"/>
              <a:gd name="connsiteY36" fmla="*/ 3243178 h 5011018"/>
              <a:gd name="connsiteX37" fmla="*/ 326429 w 12525176"/>
              <a:gd name="connsiteY37" fmla="*/ 865738 h 5011018"/>
              <a:gd name="connsiteX0" fmla="*/ 339065 w 12537812"/>
              <a:gd name="connsiteY0" fmla="*/ 865738 h 5011018"/>
              <a:gd name="connsiteX1" fmla="*/ 684505 w 12537812"/>
              <a:gd name="connsiteY1" fmla="*/ 398378 h 5011018"/>
              <a:gd name="connsiteX2" fmla="*/ 1080745 w 12537812"/>
              <a:gd name="connsiteY2" fmla="*/ 520298 h 5011018"/>
              <a:gd name="connsiteX3" fmla="*/ 1385545 w 12537812"/>
              <a:gd name="connsiteY3" fmla="*/ 388218 h 5011018"/>
              <a:gd name="connsiteX4" fmla="*/ 1924025 w 12537812"/>
              <a:gd name="connsiteY4" fmla="*/ 489818 h 5011018"/>
              <a:gd name="connsiteX5" fmla="*/ 2188185 w 12537812"/>
              <a:gd name="connsiteY5" fmla="*/ 347578 h 5011018"/>
              <a:gd name="connsiteX6" fmla="*/ 2726665 w 12537812"/>
              <a:gd name="connsiteY6" fmla="*/ 499978 h 5011018"/>
              <a:gd name="connsiteX7" fmla="*/ 3163545 w 12537812"/>
              <a:gd name="connsiteY7" fmla="*/ 337418 h 5011018"/>
              <a:gd name="connsiteX8" fmla="*/ 3590265 w 12537812"/>
              <a:gd name="connsiteY8" fmla="*/ 581258 h 5011018"/>
              <a:gd name="connsiteX9" fmla="*/ 4149065 w 12537812"/>
              <a:gd name="connsiteY9" fmla="*/ 327258 h 5011018"/>
              <a:gd name="connsiteX10" fmla="*/ 4331945 w 12537812"/>
              <a:gd name="connsiteY10" fmla="*/ 469498 h 5011018"/>
              <a:gd name="connsiteX11" fmla="*/ 5043145 w 12537812"/>
              <a:gd name="connsiteY11" fmla="*/ 317098 h 5011018"/>
              <a:gd name="connsiteX12" fmla="*/ 5205705 w 12537812"/>
              <a:gd name="connsiteY12" fmla="*/ 510138 h 5011018"/>
              <a:gd name="connsiteX13" fmla="*/ 5876265 w 12537812"/>
              <a:gd name="connsiteY13" fmla="*/ 367898 h 5011018"/>
              <a:gd name="connsiteX14" fmla="*/ 6262345 w 12537812"/>
              <a:gd name="connsiteY14" fmla="*/ 571098 h 5011018"/>
              <a:gd name="connsiteX15" fmla="*/ 6709385 w 12537812"/>
              <a:gd name="connsiteY15" fmla="*/ 306938 h 5011018"/>
              <a:gd name="connsiteX16" fmla="*/ 7237705 w 12537812"/>
              <a:gd name="connsiteY16" fmla="*/ 378058 h 5011018"/>
              <a:gd name="connsiteX17" fmla="*/ 7532345 w 12537812"/>
              <a:gd name="connsiteY17" fmla="*/ 185018 h 5011018"/>
              <a:gd name="connsiteX18" fmla="*/ 7979385 w 12537812"/>
              <a:gd name="connsiteY18" fmla="*/ 357738 h 5011018"/>
              <a:gd name="connsiteX19" fmla="*/ 8375625 w 12537812"/>
              <a:gd name="connsiteY19" fmla="*/ 174858 h 5011018"/>
              <a:gd name="connsiteX20" fmla="*/ 8802345 w 12537812"/>
              <a:gd name="connsiteY20" fmla="*/ 327258 h 5011018"/>
              <a:gd name="connsiteX21" fmla="*/ 9391625 w 12537812"/>
              <a:gd name="connsiteY21" fmla="*/ 134218 h 5011018"/>
              <a:gd name="connsiteX22" fmla="*/ 9808185 w 12537812"/>
              <a:gd name="connsiteY22" fmla="*/ 428858 h 5011018"/>
              <a:gd name="connsiteX23" fmla="*/ 10387305 w 12537812"/>
              <a:gd name="connsiteY23" fmla="*/ 215498 h 5011018"/>
              <a:gd name="connsiteX24" fmla="*/ 10702265 w 12537812"/>
              <a:gd name="connsiteY24" fmla="*/ 418698 h 5011018"/>
              <a:gd name="connsiteX25" fmla="*/ 11179785 w 12537812"/>
              <a:gd name="connsiteY25" fmla="*/ 174858 h 5011018"/>
              <a:gd name="connsiteX26" fmla="*/ 11535385 w 12537812"/>
              <a:gd name="connsiteY26" fmla="*/ 276458 h 5011018"/>
              <a:gd name="connsiteX27" fmla="*/ 12002745 w 12537812"/>
              <a:gd name="connsiteY27" fmla="*/ 124058 h 5011018"/>
              <a:gd name="connsiteX28" fmla="*/ 12256745 w 12537812"/>
              <a:gd name="connsiteY28" fmla="*/ 317098 h 5011018"/>
              <a:gd name="connsiteX29" fmla="*/ 12378665 w 12537812"/>
              <a:gd name="connsiteY29" fmla="*/ 205338 h 5011018"/>
              <a:gd name="connsiteX30" fmla="*/ 12531065 w 12537812"/>
              <a:gd name="connsiteY30" fmla="*/ 357738 h 5011018"/>
              <a:gd name="connsiteX31" fmla="*/ 12490425 w 12537812"/>
              <a:gd name="connsiteY31" fmla="*/ 4452218 h 5011018"/>
              <a:gd name="connsiteX32" fmla="*/ 12307545 w 12537812"/>
              <a:gd name="connsiteY32" fmla="*/ 4817978 h 5011018"/>
              <a:gd name="connsiteX33" fmla="*/ 11210265 w 12537812"/>
              <a:gd name="connsiteY33" fmla="*/ 4889098 h 5011018"/>
              <a:gd name="connsiteX34" fmla="*/ 979145 w 12537812"/>
              <a:gd name="connsiteY34" fmla="*/ 5011018 h 5011018"/>
              <a:gd name="connsiteX35" fmla="*/ 339065 w 12537812"/>
              <a:gd name="connsiteY35" fmla="*/ 3243178 h 5011018"/>
              <a:gd name="connsiteX36" fmla="*/ 339065 w 12537812"/>
              <a:gd name="connsiteY36" fmla="*/ 865738 h 5011018"/>
              <a:gd name="connsiteX0" fmla="*/ 367294 w 12566041"/>
              <a:gd name="connsiteY0" fmla="*/ 865738 h 5112603"/>
              <a:gd name="connsiteX1" fmla="*/ 712734 w 12566041"/>
              <a:gd name="connsiteY1" fmla="*/ 398378 h 5112603"/>
              <a:gd name="connsiteX2" fmla="*/ 1108974 w 12566041"/>
              <a:gd name="connsiteY2" fmla="*/ 520298 h 5112603"/>
              <a:gd name="connsiteX3" fmla="*/ 1413774 w 12566041"/>
              <a:gd name="connsiteY3" fmla="*/ 388218 h 5112603"/>
              <a:gd name="connsiteX4" fmla="*/ 1952254 w 12566041"/>
              <a:gd name="connsiteY4" fmla="*/ 489818 h 5112603"/>
              <a:gd name="connsiteX5" fmla="*/ 2216414 w 12566041"/>
              <a:gd name="connsiteY5" fmla="*/ 347578 h 5112603"/>
              <a:gd name="connsiteX6" fmla="*/ 2754894 w 12566041"/>
              <a:gd name="connsiteY6" fmla="*/ 499978 h 5112603"/>
              <a:gd name="connsiteX7" fmla="*/ 3191774 w 12566041"/>
              <a:gd name="connsiteY7" fmla="*/ 337418 h 5112603"/>
              <a:gd name="connsiteX8" fmla="*/ 3618494 w 12566041"/>
              <a:gd name="connsiteY8" fmla="*/ 581258 h 5112603"/>
              <a:gd name="connsiteX9" fmla="*/ 4177294 w 12566041"/>
              <a:gd name="connsiteY9" fmla="*/ 327258 h 5112603"/>
              <a:gd name="connsiteX10" fmla="*/ 4360174 w 12566041"/>
              <a:gd name="connsiteY10" fmla="*/ 469498 h 5112603"/>
              <a:gd name="connsiteX11" fmla="*/ 5071374 w 12566041"/>
              <a:gd name="connsiteY11" fmla="*/ 317098 h 5112603"/>
              <a:gd name="connsiteX12" fmla="*/ 5233934 w 12566041"/>
              <a:gd name="connsiteY12" fmla="*/ 510138 h 5112603"/>
              <a:gd name="connsiteX13" fmla="*/ 5904494 w 12566041"/>
              <a:gd name="connsiteY13" fmla="*/ 367898 h 5112603"/>
              <a:gd name="connsiteX14" fmla="*/ 6290574 w 12566041"/>
              <a:gd name="connsiteY14" fmla="*/ 571098 h 5112603"/>
              <a:gd name="connsiteX15" fmla="*/ 6737614 w 12566041"/>
              <a:gd name="connsiteY15" fmla="*/ 306938 h 5112603"/>
              <a:gd name="connsiteX16" fmla="*/ 7265934 w 12566041"/>
              <a:gd name="connsiteY16" fmla="*/ 378058 h 5112603"/>
              <a:gd name="connsiteX17" fmla="*/ 7560574 w 12566041"/>
              <a:gd name="connsiteY17" fmla="*/ 185018 h 5112603"/>
              <a:gd name="connsiteX18" fmla="*/ 8007614 w 12566041"/>
              <a:gd name="connsiteY18" fmla="*/ 357738 h 5112603"/>
              <a:gd name="connsiteX19" fmla="*/ 8403854 w 12566041"/>
              <a:gd name="connsiteY19" fmla="*/ 174858 h 5112603"/>
              <a:gd name="connsiteX20" fmla="*/ 8830574 w 12566041"/>
              <a:gd name="connsiteY20" fmla="*/ 327258 h 5112603"/>
              <a:gd name="connsiteX21" fmla="*/ 9419854 w 12566041"/>
              <a:gd name="connsiteY21" fmla="*/ 134218 h 5112603"/>
              <a:gd name="connsiteX22" fmla="*/ 9836414 w 12566041"/>
              <a:gd name="connsiteY22" fmla="*/ 428858 h 5112603"/>
              <a:gd name="connsiteX23" fmla="*/ 10415534 w 12566041"/>
              <a:gd name="connsiteY23" fmla="*/ 215498 h 5112603"/>
              <a:gd name="connsiteX24" fmla="*/ 10730494 w 12566041"/>
              <a:gd name="connsiteY24" fmla="*/ 418698 h 5112603"/>
              <a:gd name="connsiteX25" fmla="*/ 11208014 w 12566041"/>
              <a:gd name="connsiteY25" fmla="*/ 174858 h 5112603"/>
              <a:gd name="connsiteX26" fmla="*/ 11563614 w 12566041"/>
              <a:gd name="connsiteY26" fmla="*/ 276458 h 5112603"/>
              <a:gd name="connsiteX27" fmla="*/ 12030974 w 12566041"/>
              <a:gd name="connsiteY27" fmla="*/ 124058 h 5112603"/>
              <a:gd name="connsiteX28" fmla="*/ 12284974 w 12566041"/>
              <a:gd name="connsiteY28" fmla="*/ 317098 h 5112603"/>
              <a:gd name="connsiteX29" fmla="*/ 12406894 w 12566041"/>
              <a:gd name="connsiteY29" fmla="*/ 205338 h 5112603"/>
              <a:gd name="connsiteX30" fmla="*/ 12559294 w 12566041"/>
              <a:gd name="connsiteY30" fmla="*/ 357738 h 5112603"/>
              <a:gd name="connsiteX31" fmla="*/ 12518654 w 12566041"/>
              <a:gd name="connsiteY31" fmla="*/ 4452218 h 5112603"/>
              <a:gd name="connsiteX32" fmla="*/ 12335774 w 12566041"/>
              <a:gd name="connsiteY32" fmla="*/ 4817978 h 5112603"/>
              <a:gd name="connsiteX33" fmla="*/ 11238494 w 12566041"/>
              <a:gd name="connsiteY33" fmla="*/ 4889098 h 5112603"/>
              <a:gd name="connsiteX34" fmla="*/ 1007374 w 12566041"/>
              <a:gd name="connsiteY34" fmla="*/ 5011018 h 5112603"/>
              <a:gd name="connsiteX35" fmla="*/ 306334 w 12566041"/>
              <a:gd name="connsiteY35" fmla="*/ 3263498 h 5112603"/>
              <a:gd name="connsiteX36" fmla="*/ 367294 w 12566041"/>
              <a:gd name="connsiteY36" fmla="*/ 865738 h 5112603"/>
              <a:gd name="connsiteX0" fmla="*/ 333049 w 12531796"/>
              <a:gd name="connsiteY0" fmla="*/ 865738 h 5160787"/>
              <a:gd name="connsiteX1" fmla="*/ 678489 w 12531796"/>
              <a:gd name="connsiteY1" fmla="*/ 398378 h 5160787"/>
              <a:gd name="connsiteX2" fmla="*/ 1074729 w 12531796"/>
              <a:gd name="connsiteY2" fmla="*/ 520298 h 5160787"/>
              <a:gd name="connsiteX3" fmla="*/ 1379529 w 12531796"/>
              <a:gd name="connsiteY3" fmla="*/ 388218 h 5160787"/>
              <a:gd name="connsiteX4" fmla="*/ 1918009 w 12531796"/>
              <a:gd name="connsiteY4" fmla="*/ 489818 h 5160787"/>
              <a:gd name="connsiteX5" fmla="*/ 2182169 w 12531796"/>
              <a:gd name="connsiteY5" fmla="*/ 347578 h 5160787"/>
              <a:gd name="connsiteX6" fmla="*/ 2720649 w 12531796"/>
              <a:gd name="connsiteY6" fmla="*/ 499978 h 5160787"/>
              <a:gd name="connsiteX7" fmla="*/ 3157529 w 12531796"/>
              <a:gd name="connsiteY7" fmla="*/ 337418 h 5160787"/>
              <a:gd name="connsiteX8" fmla="*/ 3584249 w 12531796"/>
              <a:gd name="connsiteY8" fmla="*/ 581258 h 5160787"/>
              <a:gd name="connsiteX9" fmla="*/ 4143049 w 12531796"/>
              <a:gd name="connsiteY9" fmla="*/ 327258 h 5160787"/>
              <a:gd name="connsiteX10" fmla="*/ 4325929 w 12531796"/>
              <a:gd name="connsiteY10" fmla="*/ 469498 h 5160787"/>
              <a:gd name="connsiteX11" fmla="*/ 5037129 w 12531796"/>
              <a:gd name="connsiteY11" fmla="*/ 317098 h 5160787"/>
              <a:gd name="connsiteX12" fmla="*/ 5199689 w 12531796"/>
              <a:gd name="connsiteY12" fmla="*/ 510138 h 5160787"/>
              <a:gd name="connsiteX13" fmla="*/ 5870249 w 12531796"/>
              <a:gd name="connsiteY13" fmla="*/ 367898 h 5160787"/>
              <a:gd name="connsiteX14" fmla="*/ 6256329 w 12531796"/>
              <a:gd name="connsiteY14" fmla="*/ 571098 h 5160787"/>
              <a:gd name="connsiteX15" fmla="*/ 6703369 w 12531796"/>
              <a:gd name="connsiteY15" fmla="*/ 306938 h 5160787"/>
              <a:gd name="connsiteX16" fmla="*/ 7231689 w 12531796"/>
              <a:gd name="connsiteY16" fmla="*/ 378058 h 5160787"/>
              <a:gd name="connsiteX17" fmla="*/ 7526329 w 12531796"/>
              <a:gd name="connsiteY17" fmla="*/ 185018 h 5160787"/>
              <a:gd name="connsiteX18" fmla="*/ 7973369 w 12531796"/>
              <a:gd name="connsiteY18" fmla="*/ 357738 h 5160787"/>
              <a:gd name="connsiteX19" fmla="*/ 8369609 w 12531796"/>
              <a:gd name="connsiteY19" fmla="*/ 174858 h 5160787"/>
              <a:gd name="connsiteX20" fmla="*/ 8796329 w 12531796"/>
              <a:gd name="connsiteY20" fmla="*/ 327258 h 5160787"/>
              <a:gd name="connsiteX21" fmla="*/ 9385609 w 12531796"/>
              <a:gd name="connsiteY21" fmla="*/ 134218 h 5160787"/>
              <a:gd name="connsiteX22" fmla="*/ 9802169 w 12531796"/>
              <a:gd name="connsiteY22" fmla="*/ 428858 h 5160787"/>
              <a:gd name="connsiteX23" fmla="*/ 10381289 w 12531796"/>
              <a:gd name="connsiteY23" fmla="*/ 215498 h 5160787"/>
              <a:gd name="connsiteX24" fmla="*/ 10696249 w 12531796"/>
              <a:gd name="connsiteY24" fmla="*/ 418698 h 5160787"/>
              <a:gd name="connsiteX25" fmla="*/ 11173769 w 12531796"/>
              <a:gd name="connsiteY25" fmla="*/ 174858 h 5160787"/>
              <a:gd name="connsiteX26" fmla="*/ 11529369 w 12531796"/>
              <a:gd name="connsiteY26" fmla="*/ 276458 h 5160787"/>
              <a:gd name="connsiteX27" fmla="*/ 11996729 w 12531796"/>
              <a:gd name="connsiteY27" fmla="*/ 124058 h 5160787"/>
              <a:gd name="connsiteX28" fmla="*/ 12250729 w 12531796"/>
              <a:gd name="connsiteY28" fmla="*/ 317098 h 5160787"/>
              <a:gd name="connsiteX29" fmla="*/ 12372649 w 12531796"/>
              <a:gd name="connsiteY29" fmla="*/ 205338 h 5160787"/>
              <a:gd name="connsiteX30" fmla="*/ 12525049 w 12531796"/>
              <a:gd name="connsiteY30" fmla="*/ 357738 h 5160787"/>
              <a:gd name="connsiteX31" fmla="*/ 12484409 w 12531796"/>
              <a:gd name="connsiteY31" fmla="*/ 4452218 h 5160787"/>
              <a:gd name="connsiteX32" fmla="*/ 12301529 w 12531796"/>
              <a:gd name="connsiteY32" fmla="*/ 4817978 h 5160787"/>
              <a:gd name="connsiteX33" fmla="*/ 11204249 w 12531796"/>
              <a:gd name="connsiteY33" fmla="*/ 4889098 h 5160787"/>
              <a:gd name="connsiteX34" fmla="*/ 973129 w 12531796"/>
              <a:gd name="connsiteY34" fmla="*/ 5011018 h 5160787"/>
              <a:gd name="connsiteX35" fmla="*/ 339425 w 12531796"/>
              <a:gd name="connsiteY35" fmla="*/ 5031338 h 5160787"/>
              <a:gd name="connsiteX36" fmla="*/ 272089 w 12531796"/>
              <a:gd name="connsiteY36" fmla="*/ 3263498 h 5160787"/>
              <a:gd name="connsiteX37" fmla="*/ 333049 w 12531796"/>
              <a:gd name="connsiteY37" fmla="*/ 865738 h 5160787"/>
              <a:gd name="connsiteX0" fmla="*/ 367294 w 12566041"/>
              <a:gd name="connsiteY0" fmla="*/ 865738 h 5011018"/>
              <a:gd name="connsiteX1" fmla="*/ 712734 w 12566041"/>
              <a:gd name="connsiteY1" fmla="*/ 398378 h 5011018"/>
              <a:gd name="connsiteX2" fmla="*/ 1108974 w 12566041"/>
              <a:gd name="connsiteY2" fmla="*/ 520298 h 5011018"/>
              <a:gd name="connsiteX3" fmla="*/ 1413774 w 12566041"/>
              <a:gd name="connsiteY3" fmla="*/ 388218 h 5011018"/>
              <a:gd name="connsiteX4" fmla="*/ 1952254 w 12566041"/>
              <a:gd name="connsiteY4" fmla="*/ 489818 h 5011018"/>
              <a:gd name="connsiteX5" fmla="*/ 2216414 w 12566041"/>
              <a:gd name="connsiteY5" fmla="*/ 347578 h 5011018"/>
              <a:gd name="connsiteX6" fmla="*/ 2754894 w 12566041"/>
              <a:gd name="connsiteY6" fmla="*/ 499978 h 5011018"/>
              <a:gd name="connsiteX7" fmla="*/ 3191774 w 12566041"/>
              <a:gd name="connsiteY7" fmla="*/ 337418 h 5011018"/>
              <a:gd name="connsiteX8" fmla="*/ 3618494 w 12566041"/>
              <a:gd name="connsiteY8" fmla="*/ 581258 h 5011018"/>
              <a:gd name="connsiteX9" fmla="*/ 4177294 w 12566041"/>
              <a:gd name="connsiteY9" fmla="*/ 327258 h 5011018"/>
              <a:gd name="connsiteX10" fmla="*/ 4360174 w 12566041"/>
              <a:gd name="connsiteY10" fmla="*/ 469498 h 5011018"/>
              <a:gd name="connsiteX11" fmla="*/ 5071374 w 12566041"/>
              <a:gd name="connsiteY11" fmla="*/ 317098 h 5011018"/>
              <a:gd name="connsiteX12" fmla="*/ 5233934 w 12566041"/>
              <a:gd name="connsiteY12" fmla="*/ 510138 h 5011018"/>
              <a:gd name="connsiteX13" fmla="*/ 5904494 w 12566041"/>
              <a:gd name="connsiteY13" fmla="*/ 367898 h 5011018"/>
              <a:gd name="connsiteX14" fmla="*/ 6290574 w 12566041"/>
              <a:gd name="connsiteY14" fmla="*/ 571098 h 5011018"/>
              <a:gd name="connsiteX15" fmla="*/ 6737614 w 12566041"/>
              <a:gd name="connsiteY15" fmla="*/ 306938 h 5011018"/>
              <a:gd name="connsiteX16" fmla="*/ 7265934 w 12566041"/>
              <a:gd name="connsiteY16" fmla="*/ 378058 h 5011018"/>
              <a:gd name="connsiteX17" fmla="*/ 7560574 w 12566041"/>
              <a:gd name="connsiteY17" fmla="*/ 185018 h 5011018"/>
              <a:gd name="connsiteX18" fmla="*/ 8007614 w 12566041"/>
              <a:gd name="connsiteY18" fmla="*/ 357738 h 5011018"/>
              <a:gd name="connsiteX19" fmla="*/ 8403854 w 12566041"/>
              <a:gd name="connsiteY19" fmla="*/ 174858 h 5011018"/>
              <a:gd name="connsiteX20" fmla="*/ 8830574 w 12566041"/>
              <a:gd name="connsiteY20" fmla="*/ 327258 h 5011018"/>
              <a:gd name="connsiteX21" fmla="*/ 9419854 w 12566041"/>
              <a:gd name="connsiteY21" fmla="*/ 134218 h 5011018"/>
              <a:gd name="connsiteX22" fmla="*/ 9836414 w 12566041"/>
              <a:gd name="connsiteY22" fmla="*/ 428858 h 5011018"/>
              <a:gd name="connsiteX23" fmla="*/ 10415534 w 12566041"/>
              <a:gd name="connsiteY23" fmla="*/ 215498 h 5011018"/>
              <a:gd name="connsiteX24" fmla="*/ 10730494 w 12566041"/>
              <a:gd name="connsiteY24" fmla="*/ 418698 h 5011018"/>
              <a:gd name="connsiteX25" fmla="*/ 11208014 w 12566041"/>
              <a:gd name="connsiteY25" fmla="*/ 174858 h 5011018"/>
              <a:gd name="connsiteX26" fmla="*/ 11563614 w 12566041"/>
              <a:gd name="connsiteY26" fmla="*/ 276458 h 5011018"/>
              <a:gd name="connsiteX27" fmla="*/ 12030974 w 12566041"/>
              <a:gd name="connsiteY27" fmla="*/ 124058 h 5011018"/>
              <a:gd name="connsiteX28" fmla="*/ 12284974 w 12566041"/>
              <a:gd name="connsiteY28" fmla="*/ 317098 h 5011018"/>
              <a:gd name="connsiteX29" fmla="*/ 12406894 w 12566041"/>
              <a:gd name="connsiteY29" fmla="*/ 205338 h 5011018"/>
              <a:gd name="connsiteX30" fmla="*/ 12559294 w 12566041"/>
              <a:gd name="connsiteY30" fmla="*/ 357738 h 5011018"/>
              <a:gd name="connsiteX31" fmla="*/ 12518654 w 12566041"/>
              <a:gd name="connsiteY31" fmla="*/ 4452218 h 5011018"/>
              <a:gd name="connsiteX32" fmla="*/ 12335774 w 12566041"/>
              <a:gd name="connsiteY32" fmla="*/ 4817978 h 5011018"/>
              <a:gd name="connsiteX33" fmla="*/ 11238494 w 12566041"/>
              <a:gd name="connsiteY33" fmla="*/ 4889098 h 5011018"/>
              <a:gd name="connsiteX34" fmla="*/ 1007374 w 12566041"/>
              <a:gd name="connsiteY34" fmla="*/ 5011018 h 5011018"/>
              <a:gd name="connsiteX35" fmla="*/ 306334 w 12566041"/>
              <a:gd name="connsiteY35" fmla="*/ 3263498 h 5011018"/>
              <a:gd name="connsiteX36" fmla="*/ 367294 w 12566041"/>
              <a:gd name="connsiteY36" fmla="*/ 865738 h 5011018"/>
              <a:gd name="connsiteX0" fmla="*/ 107740 w 12306487"/>
              <a:gd name="connsiteY0" fmla="*/ 865738 h 5031338"/>
              <a:gd name="connsiteX1" fmla="*/ 453180 w 12306487"/>
              <a:gd name="connsiteY1" fmla="*/ 398378 h 5031338"/>
              <a:gd name="connsiteX2" fmla="*/ 849420 w 12306487"/>
              <a:gd name="connsiteY2" fmla="*/ 520298 h 5031338"/>
              <a:gd name="connsiteX3" fmla="*/ 1154220 w 12306487"/>
              <a:gd name="connsiteY3" fmla="*/ 388218 h 5031338"/>
              <a:gd name="connsiteX4" fmla="*/ 1692700 w 12306487"/>
              <a:gd name="connsiteY4" fmla="*/ 489818 h 5031338"/>
              <a:gd name="connsiteX5" fmla="*/ 1956860 w 12306487"/>
              <a:gd name="connsiteY5" fmla="*/ 347578 h 5031338"/>
              <a:gd name="connsiteX6" fmla="*/ 2495340 w 12306487"/>
              <a:gd name="connsiteY6" fmla="*/ 499978 h 5031338"/>
              <a:gd name="connsiteX7" fmla="*/ 2932220 w 12306487"/>
              <a:gd name="connsiteY7" fmla="*/ 337418 h 5031338"/>
              <a:gd name="connsiteX8" fmla="*/ 3358940 w 12306487"/>
              <a:gd name="connsiteY8" fmla="*/ 581258 h 5031338"/>
              <a:gd name="connsiteX9" fmla="*/ 3917740 w 12306487"/>
              <a:gd name="connsiteY9" fmla="*/ 327258 h 5031338"/>
              <a:gd name="connsiteX10" fmla="*/ 4100620 w 12306487"/>
              <a:gd name="connsiteY10" fmla="*/ 469498 h 5031338"/>
              <a:gd name="connsiteX11" fmla="*/ 4811820 w 12306487"/>
              <a:gd name="connsiteY11" fmla="*/ 317098 h 5031338"/>
              <a:gd name="connsiteX12" fmla="*/ 4974380 w 12306487"/>
              <a:gd name="connsiteY12" fmla="*/ 510138 h 5031338"/>
              <a:gd name="connsiteX13" fmla="*/ 5644940 w 12306487"/>
              <a:gd name="connsiteY13" fmla="*/ 367898 h 5031338"/>
              <a:gd name="connsiteX14" fmla="*/ 6031020 w 12306487"/>
              <a:gd name="connsiteY14" fmla="*/ 571098 h 5031338"/>
              <a:gd name="connsiteX15" fmla="*/ 6478060 w 12306487"/>
              <a:gd name="connsiteY15" fmla="*/ 306938 h 5031338"/>
              <a:gd name="connsiteX16" fmla="*/ 7006380 w 12306487"/>
              <a:gd name="connsiteY16" fmla="*/ 378058 h 5031338"/>
              <a:gd name="connsiteX17" fmla="*/ 7301020 w 12306487"/>
              <a:gd name="connsiteY17" fmla="*/ 185018 h 5031338"/>
              <a:gd name="connsiteX18" fmla="*/ 7748060 w 12306487"/>
              <a:gd name="connsiteY18" fmla="*/ 357738 h 5031338"/>
              <a:gd name="connsiteX19" fmla="*/ 8144300 w 12306487"/>
              <a:gd name="connsiteY19" fmla="*/ 174858 h 5031338"/>
              <a:gd name="connsiteX20" fmla="*/ 8571020 w 12306487"/>
              <a:gd name="connsiteY20" fmla="*/ 327258 h 5031338"/>
              <a:gd name="connsiteX21" fmla="*/ 9160300 w 12306487"/>
              <a:gd name="connsiteY21" fmla="*/ 134218 h 5031338"/>
              <a:gd name="connsiteX22" fmla="*/ 9576860 w 12306487"/>
              <a:gd name="connsiteY22" fmla="*/ 428858 h 5031338"/>
              <a:gd name="connsiteX23" fmla="*/ 10155980 w 12306487"/>
              <a:gd name="connsiteY23" fmla="*/ 215498 h 5031338"/>
              <a:gd name="connsiteX24" fmla="*/ 10470940 w 12306487"/>
              <a:gd name="connsiteY24" fmla="*/ 418698 h 5031338"/>
              <a:gd name="connsiteX25" fmla="*/ 10948460 w 12306487"/>
              <a:gd name="connsiteY25" fmla="*/ 174858 h 5031338"/>
              <a:gd name="connsiteX26" fmla="*/ 11304060 w 12306487"/>
              <a:gd name="connsiteY26" fmla="*/ 276458 h 5031338"/>
              <a:gd name="connsiteX27" fmla="*/ 11771420 w 12306487"/>
              <a:gd name="connsiteY27" fmla="*/ 124058 h 5031338"/>
              <a:gd name="connsiteX28" fmla="*/ 12025420 w 12306487"/>
              <a:gd name="connsiteY28" fmla="*/ 317098 h 5031338"/>
              <a:gd name="connsiteX29" fmla="*/ 12147340 w 12306487"/>
              <a:gd name="connsiteY29" fmla="*/ 205338 h 5031338"/>
              <a:gd name="connsiteX30" fmla="*/ 12299740 w 12306487"/>
              <a:gd name="connsiteY30" fmla="*/ 357738 h 5031338"/>
              <a:gd name="connsiteX31" fmla="*/ 12259100 w 12306487"/>
              <a:gd name="connsiteY31" fmla="*/ 4452218 h 5031338"/>
              <a:gd name="connsiteX32" fmla="*/ 12076220 w 12306487"/>
              <a:gd name="connsiteY32" fmla="*/ 4817978 h 5031338"/>
              <a:gd name="connsiteX33" fmla="*/ 10978940 w 12306487"/>
              <a:gd name="connsiteY33" fmla="*/ 4889098 h 5031338"/>
              <a:gd name="connsiteX34" fmla="*/ 1713020 w 12306487"/>
              <a:gd name="connsiteY34" fmla="*/ 5031338 h 5031338"/>
              <a:gd name="connsiteX35" fmla="*/ 46780 w 12306487"/>
              <a:gd name="connsiteY35" fmla="*/ 3263498 h 5031338"/>
              <a:gd name="connsiteX36" fmla="*/ 107740 w 12306487"/>
              <a:gd name="connsiteY36" fmla="*/ 865738 h 5031338"/>
              <a:gd name="connsiteX0" fmla="*/ 185751 w 12384498"/>
              <a:gd name="connsiteY0" fmla="*/ 865738 h 5043588"/>
              <a:gd name="connsiteX1" fmla="*/ 531191 w 12384498"/>
              <a:gd name="connsiteY1" fmla="*/ 398378 h 5043588"/>
              <a:gd name="connsiteX2" fmla="*/ 927431 w 12384498"/>
              <a:gd name="connsiteY2" fmla="*/ 520298 h 5043588"/>
              <a:gd name="connsiteX3" fmla="*/ 1232231 w 12384498"/>
              <a:gd name="connsiteY3" fmla="*/ 388218 h 5043588"/>
              <a:gd name="connsiteX4" fmla="*/ 1770711 w 12384498"/>
              <a:gd name="connsiteY4" fmla="*/ 489818 h 5043588"/>
              <a:gd name="connsiteX5" fmla="*/ 2034871 w 12384498"/>
              <a:gd name="connsiteY5" fmla="*/ 347578 h 5043588"/>
              <a:gd name="connsiteX6" fmla="*/ 2573351 w 12384498"/>
              <a:gd name="connsiteY6" fmla="*/ 499978 h 5043588"/>
              <a:gd name="connsiteX7" fmla="*/ 3010231 w 12384498"/>
              <a:gd name="connsiteY7" fmla="*/ 337418 h 5043588"/>
              <a:gd name="connsiteX8" fmla="*/ 3436951 w 12384498"/>
              <a:gd name="connsiteY8" fmla="*/ 581258 h 5043588"/>
              <a:gd name="connsiteX9" fmla="*/ 3995751 w 12384498"/>
              <a:gd name="connsiteY9" fmla="*/ 327258 h 5043588"/>
              <a:gd name="connsiteX10" fmla="*/ 4178631 w 12384498"/>
              <a:gd name="connsiteY10" fmla="*/ 469498 h 5043588"/>
              <a:gd name="connsiteX11" fmla="*/ 4889831 w 12384498"/>
              <a:gd name="connsiteY11" fmla="*/ 317098 h 5043588"/>
              <a:gd name="connsiteX12" fmla="*/ 5052391 w 12384498"/>
              <a:gd name="connsiteY12" fmla="*/ 510138 h 5043588"/>
              <a:gd name="connsiteX13" fmla="*/ 5722951 w 12384498"/>
              <a:gd name="connsiteY13" fmla="*/ 367898 h 5043588"/>
              <a:gd name="connsiteX14" fmla="*/ 6109031 w 12384498"/>
              <a:gd name="connsiteY14" fmla="*/ 571098 h 5043588"/>
              <a:gd name="connsiteX15" fmla="*/ 6556071 w 12384498"/>
              <a:gd name="connsiteY15" fmla="*/ 306938 h 5043588"/>
              <a:gd name="connsiteX16" fmla="*/ 7084391 w 12384498"/>
              <a:gd name="connsiteY16" fmla="*/ 378058 h 5043588"/>
              <a:gd name="connsiteX17" fmla="*/ 7379031 w 12384498"/>
              <a:gd name="connsiteY17" fmla="*/ 185018 h 5043588"/>
              <a:gd name="connsiteX18" fmla="*/ 7826071 w 12384498"/>
              <a:gd name="connsiteY18" fmla="*/ 357738 h 5043588"/>
              <a:gd name="connsiteX19" fmla="*/ 8222311 w 12384498"/>
              <a:gd name="connsiteY19" fmla="*/ 174858 h 5043588"/>
              <a:gd name="connsiteX20" fmla="*/ 8649031 w 12384498"/>
              <a:gd name="connsiteY20" fmla="*/ 327258 h 5043588"/>
              <a:gd name="connsiteX21" fmla="*/ 9238311 w 12384498"/>
              <a:gd name="connsiteY21" fmla="*/ 134218 h 5043588"/>
              <a:gd name="connsiteX22" fmla="*/ 9654871 w 12384498"/>
              <a:gd name="connsiteY22" fmla="*/ 428858 h 5043588"/>
              <a:gd name="connsiteX23" fmla="*/ 10233991 w 12384498"/>
              <a:gd name="connsiteY23" fmla="*/ 215498 h 5043588"/>
              <a:gd name="connsiteX24" fmla="*/ 10548951 w 12384498"/>
              <a:gd name="connsiteY24" fmla="*/ 418698 h 5043588"/>
              <a:gd name="connsiteX25" fmla="*/ 11026471 w 12384498"/>
              <a:gd name="connsiteY25" fmla="*/ 174858 h 5043588"/>
              <a:gd name="connsiteX26" fmla="*/ 11382071 w 12384498"/>
              <a:gd name="connsiteY26" fmla="*/ 276458 h 5043588"/>
              <a:gd name="connsiteX27" fmla="*/ 11849431 w 12384498"/>
              <a:gd name="connsiteY27" fmla="*/ 124058 h 5043588"/>
              <a:gd name="connsiteX28" fmla="*/ 12103431 w 12384498"/>
              <a:gd name="connsiteY28" fmla="*/ 317098 h 5043588"/>
              <a:gd name="connsiteX29" fmla="*/ 12225351 w 12384498"/>
              <a:gd name="connsiteY29" fmla="*/ 205338 h 5043588"/>
              <a:gd name="connsiteX30" fmla="*/ 12377751 w 12384498"/>
              <a:gd name="connsiteY30" fmla="*/ 357738 h 5043588"/>
              <a:gd name="connsiteX31" fmla="*/ 12337111 w 12384498"/>
              <a:gd name="connsiteY31" fmla="*/ 4452218 h 5043588"/>
              <a:gd name="connsiteX32" fmla="*/ 12154231 w 12384498"/>
              <a:gd name="connsiteY32" fmla="*/ 4817978 h 5043588"/>
              <a:gd name="connsiteX33" fmla="*/ 11056951 w 12384498"/>
              <a:gd name="connsiteY33" fmla="*/ 4889098 h 5043588"/>
              <a:gd name="connsiteX34" fmla="*/ 1791031 w 12384498"/>
              <a:gd name="connsiteY34" fmla="*/ 5031338 h 5043588"/>
              <a:gd name="connsiteX35" fmla="*/ 33351 w 12384498"/>
              <a:gd name="connsiteY35" fmla="*/ 4553818 h 5043588"/>
              <a:gd name="connsiteX36" fmla="*/ 185751 w 12384498"/>
              <a:gd name="connsiteY36" fmla="*/ 865738 h 5043588"/>
              <a:gd name="connsiteX0" fmla="*/ 152400 w 12351147"/>
              <a:gd name="connsiteY0" fmla="*/ 865738 h 5043588"/>
              <a:gd name="connsiteX1" fmla="*/ 497840 w 12351147"/>
              <a:gd name="connsiteY1" fmla="*/ 398378 h 5043588"/>
              <a:gd name="connsiteX2" fmla="*/ 894080 w 12351147"/>
              <a:gd name="connsiteY2" fmla="*/ 520298 h 5043588"/>
              <a:gd name="connsiteX3" fmla="*/ 1198880 w 12351147"/>
              <a:gd name="connsiteY3" fmla="*/ 388218 h 5043588"/>
              <a:gd name="connsiteX4" fmla="*/ 1737360 w 12351147"/>
              <a:gd name="connsiteY4" fmla="*/ 489818 h 5043588"/>
              <a:gd name="connsiteX5" fmla="*/ 2001520 w 12351147"/>
              <a:gd name="connsiteY5" fmla="*/ 347578 h 5043588"/>
              <a:gd name="connsiteX6" fmla="*/ 2540000 w 12351147"/>
              <a:gd name="connsiteY6" fmla="*/ 499978 h 5043588"/>
              <a:gd name="connsiteX7" fmla="*/ 2976880 w 12351147"/>
              <a:gd name="connsiteY7" fmla="*/ 337418 h 5043588"/>
              <a:gd name="connsiteX8" fmla="*/ 3403600 w 12351147"/>
              <a:gd name="connsiteY8" fmla="*/ 581258 h 5043588"/>
              <a:gd name="connsiteX9" fmla="*/ 3962400 w 12351147"/>
              <a:gd name="connsiteY9" fmla="*/ 327258 h 5043588"/>
              <a:gd name="connsiteX10" fmla="*/ 4145280 w 12351147"/>
              <a:gd name="connsiteY10" fmla="*/ 469498 h 5043588"/>
              <a:gd name="connsiteX11" fmla="*/ 4856480 w 12351147"/>
              <a:gd name="connsiteY11" fmla="*/ 317098 h 5043588"/>
              <a:gd name="connsiteX12" fmla="*/ 5019040 w 12351147"/>
              <a:gd name="connsiteY12" fmla="*/ 510138 h 5043588"/>
              <a:gd name="connsiteX13" fmla="*/ 5689600 w 12351147"/>
              <a:gd name="connsiteY13" fmla="*/ 367898 h 5043588"/>
              <a:gd name="connsiteX14" fmla="*/ 6075680 w 12351147"/>
              <a:gd name="connsiteY14" fmla="*/ 571098 h 5043588"/>
              <a:gd name="connsiteX15" fmla="*/ 6522720 w 12351147"/>
              <a:gd name="connsiteY15" fmla="*/ 306938 h 5043588"/>
              <a:gd name="connsiteX16" fmla="*/ 7051040 w 12351147"/>
              <a:gd name="connsiteY16" fmla="*/ 378058 h 5043588"/>
              <a:gd name="connsiteX17" fmla="*/ 7345680 w 12351147"/>
              <a:gd name="connsiteY17" fmla="*/ 185018 h 5043588"/>
              <a:gd name="connsiteX18" fmla="*/ 7792720 w 12351147"/>
              <a:gd name="connsiteY18" fmla="*/ 357738 h 5043588"/>
              <a:gd name="connsiteX19" fmla="*/ 8188960 w 12351147"/>
              <a:gd name="connsiteY19" fmla="*/ 174858 h 5043588"/>
              <a:gd name="connsiteX20" fmla="*/ 8615680 w 12351147"/>
              <a:gd name="connsiteY20" fmla="*/ 327258 h 5043588"/>
              <a:gd name="connsiteX21" fmla="*/ 9204960 w 12351147"/>
              <a:gd name="connsiteY21" fmla="*/ 134218 h 5043588"/>
              <a:gd name="connsiteX22" fmla="*/ 9621520 w 12351147"/>
              <a:gd name="connsiteY22" fmla="*/ 428858 h 5043588"/>
              <a:gd name="connsiteX23" fmla="*/ 10200640 w 12351147"/>
              <a:gd name="connsiteY23" fmla="*/ 215498 h 5043588"/>
              <a:gd name="connsiteX24" fmla="*/ 10515600 w 12351147"/>
              <a:gd name="connsiteY24" fmla="*/ 418698 h 5043588"/>
              <a:gd name="connsiteX25" fmla="*/ 10993120 w 12351147"/>
              <a:gd name="connsiteY25" fmla="*/ 174858 h 5043588"/>
              <a:gd name="connsiteX26" fmla="*/ 11348720 w 12351147"/>
              <a:gd name="connsiteY26" fmla="*/ 276458 h 5043588"/>
              <a:gd name="connsiteX27" fmla="*/ 11816080 w 12351147"/>
              <a:gd name="connsiteY27" fmla="*/ 124058 h 5043588"/>
              <a:gd name="connsiteX28" fmla="*/ 12070080 w 12351147"/>
              <a:gd name="connsiteY28" fmla="*/ 317098 h 5043588"/>
              <a:gd name="connsiteX29" fmla="*/ 12192000 w 12351147"/>
              <a:gd name="connsiteY29" fmla="*/ 205338 h 5043588"/>
              <a:gd name="connsiteX30" fmla="*/ 12344400 w 12351147"/>
              <a:gd name="connsiteY30" fmla="*/ 357738 h 5043588"/>
              <a:gd name="connsiteX31" fmla="*/ 12303760 w 12351147"/>
              <a:gd name="connsiteY31" fmla="*/ 4452218 h 5043588"/>
              <a:gd name="connsiteX32" fmla="*/ 12120880 w 12351147"/>
              <a:gd name="connsiteY32" fmla="*/ 4817978 h 5043588"/>
              <a:gd name="connsiteX33" fmla="*/ 11023600 w 12351147"/>
              <a:gd name="connsiteY33" fmla="*/ 4889098 h 5043588"/>
              <a:gd name="connsiteX34" fmla="*/ 1757680 w 12351147"/>
              <a:gd name="connsiteY34" fmla="*/ 5031338 h 5043588"/>
              <a:gd name="connsiteX35" fmla="*/ 0 w 12351147"/>
              <a:gd name="connsiteY35" fmla="*/ 4553818 h 5043588"/>
              <a:gd name="connsiteX36" fmla="*/ 152400 w 12351147"/>
              <a:gd name="connsiteY36" fmla="*/ 865738 h 5043588"/>
              <a:gd name="connsiteX0" fmla="*/ 152400 w 12351147"/>
              <a:gd name="connsiteY0" fmla="*/ 865738 h 5043588"/>
              <a:gd name="connsiteX1" fmla="*/ 497840 w 12351147"/>
              <a:gd name="connsiteY1" fmla="*/ 398378 h 5043588"/>
              <a:gd name="connsiteX2" fmla="*/ 894080 w 12351147"/>
              <a:gd name="connsiteY2" fmla="*/ 520298 h 5043588"/>
              <a:gd name="connsiteX3" fmla="*/ 1198880 w 12351147"/>
              <a:gd name="connsiteY3" fmla="*/ 388218 h 5043588"/>
              <a:gd name="connsiteX4" fmla="*/ 1737360 w 12351147"/>
              <a:gd name="connsiteY4" fmla="*/ 489818 h 5043588"/>
              <a:gd name="connsiteX5" fmla="*/ 2001520 w 12351147"/>
              <a:gd name="connsiteY5" fmla="*/ 347578 h 5043588"/>
              <a:gd name="connsiteX6" fmla="*/ 2540000 w 12351147"/>
              <a:gd name="connsiteY6" fmla="*/ 499978 h 5043588"/>
              <a:gd name="connsiteX7" fmla="*/ 2976880 w 12351147"/>
              <a:gd name="connsiteY7" fmla="*/ 337418 h 5043588"/>
              <a:gd name="connsiteX8" fmla="*/ 3403600 w 12351147"/>
              <a:gd name="connsiteY8" fmla="*/ 581258 h 5043588"/>
              <a:gd name="connsiteX9" fmla="*/ 3962400 w 12351147"/>
              <a:gd name="connsiteY9" fmla="*/ 327258 h 5043588"/>
              <a:gd name="connsiteX10" fmla="*/ 4145280 w 12351147"/>
              <a:gd name="connsiteY10" fmla="*/ 469498 h 5043588"/>
              <a:gd name="connsiteX11" fmla="*/ 4856480 w 12351147"/>
              <a:gd name="connsiteY11" fmla="*/ 317098 h 5043588"/>
              <a:gd name="connsiteX12" fmla="*/ 5019040 w 12351147"/>
              <a:gd name="connsiteY12" fmla="*/ 510138 h 5043588"/>
              <a:gd name="connsiteX13" fmla="*/ 5689600 w 12351147"/>
              <a:gd name="connsiteY13" fmla="*/ 367898 h 5043588"/>
              <a:gd name="connsiteX14" fmla="*/ 6075680 w 12351147"/>
              <a:gd name="connsiteY14" fmla="*/ 571098 h 5043588"/>
              <a:gd name="connsiteX15" fmla="*/ 6522720 w 12351147"/>
              <a:gd name="connsiteY15" fmla="*/ 306938 h 5043588"/>
              <a:gd name="connsiteX16" fmla="*/ 7051040 w 12351147"/>
              <a:gd name="connsiteY16" fmla="*/ 378058 h 5043588"/>
              <a:gd name="connsiteX17" fmla="*/ 7345680 w 12351147"/>
              <a:gd name="connsiteY17" fmla="*/ 185018 h 5043588"/>
              <a:gd name="connsiteX18" fmla="*/ 7792720 w 12351147"/>
              <a:gd name="connsiteY18" fmla="*/ 357738 h 5043588"/>
              <a:gd name="connsiteX19" fmla="*/ 8188960 w 12351147"/>
              <a:gd name="connsiteY19" fmla="*/ 174858 h 5043588"/>
              <a:gd name="connsiteX20" fmla="*/ 8615680 w 12351147"/>
              <a:gd name="connsiteY20" fmla="*/ 327258 h 5043588"/>
              <a:gd name="connsiteX21" fmla="*/ 9204960 w 12351147"/>
              <a:gd name="connsiteY21" fmla="*/ 134218 h 5043588"/>
              <a:gd name="connsiteX22" fmla="*/ 9621520 w 12351147"/>
              <a:gd name="connsiteY22" fmla="*/ 428858 h 5043588"/>
              <a:gd name="connsiteX23" fmla="*/ 10200640 w 12351147"/>
              <a:gd name="connsiteY23" fmla="*/ 215498 h 5043588"/>
              <a:gd name="connsiteX24" fmla="*/ 10515600 w 12351147"/>
              <a:gd name="connsiteY24" fmla="*/ 418698 h 5043588"/>
              <a:gd name="connsiteX25" fmla="*/ 10993120 w 12351147"/>
              <a:gd name="connsiteY25" fmla="*/ 174858 h 5043588"/>
              <a:gd name="connsiteX26" fmla="*/ 11348720 w 12351147"/>
              <a:gd name="connsiteY26" fmla="*/ 276458 h 5043588"/>
              <a:gd name="connsiteX27" fmla="*/ 11816080 w 12351147"/>
              <a:gd name="connsiteY27" fmla="*/ 124058 h 5043588"/>
              <a:gd name="connsiteX28" fmla="*/ 12070080 w 12351147"/>
              <a:gd name="connsiteY28" fmla="*/ 317098 h 5043588"/>
              <a:gd name="connsiteX29" fmla="*/ 12192000 w 12351147"/>
              <a:gd name="connsiteY29" fmla="*/ 205338 h 5043588"/>
              <a:gd name="connsiteX30" fmla="*/ 12344400 w 12351147"/>
              <a:gd name="connsiteY30" fmla="*/ 357738 h 5043588"/>
              <a:gd name="connsiteX31" fmla="*/ 12303760 w 12351147"/>
              <a:gd name="connsiteY31" fmla="*/ 4452218 h 5043588"/>
              <a:gd name="connsiteX32" fmla="*/ 12120880 w 12351147"/>
              <a:gd name="connsiteY32" fmla="*/ 4817978 h 5043588"/>
              <a:gd name="connsiteX33" fmla="*/ 11023600 w 12351147"/>
              <a:gd name="connsiteY33" fmla="*/ 4889098 h 5043588"/>
              <a:gd name="connsiteX34" fmla="*/ 1757680 w 12351147"/>
              <a:gd name="connsiteY34" fmla="*/ 5031338 h 5043588"/>
              <a:gd name="connsiteX35" fmla="*/ 0 w 12351147"/>
              <a:gd name="connsiteY35" fmla="*/ 4553818 h 5043588"/>
              <a:gd name="connsiteX36" fmla="*/ 152400 w 12351147"/>
              <a:gd name="connsiteY36" fmla="*/ 865738 h 5043588"/>
              <a:gd name="connsiteX0" fmla="*/ 152400 w 12351147"/>
              <a:gd name="connsiteY0" fmla="*/ 865738 h 5043588"/>
              <a:gd name="connsiteX1" fmla="*/ 497840 w 12351147"/>
              <a:gd name="connsiteY1" fmla="*/ 398378 h 5043588"/>
              <a:gd name="connsiteX2" fmla="*/ 894080 w 12351147"/>
              <a:gd name="connsiteY2" fmla="*/ 520298 h 5043588"/>
              <a:gd name="connsiteX3" fmla="*/ 1198880 w 12351147"/>
              <a:gd name="connsiteY3" fmla="*/ 388218 h 5043588"/>
              <a:gd name="connsiteX4" fmla="*/ 1737360 w 12351147"/>
              <a:gd name="connsiteY4" fmla="*/ 489818 h 5043588"/>
              <a:gd name="connsiteX5" fmla="*/ 2001520 w 12351147"/>
              <a:gd name="connsiteY5" fmla="*/ 347578 h 5043588"/>
              <a:gd name="connsiteX6" fmla="*/ 2540000 w 12351147"/>
              <a:gd name="connsiteY6" fmla="*/ 499978 h 5043588"/>
              <a:gd name="connsiteX7" fmla="*/ 2976880 w 12351147"/>
              <a:gd name="connsiteY7" fmla="*/ 337418 h 5043588"/>
              <a:gd name="connsiteX8" fmla="*/ 3403600 w 12351147"/>
              <a:gd name="connsiteY8" fmla="*/ 581258 h 5043588"/>
              <a:gd name="connsiteX9" fmla="*/ 3962400 w 12351147"/>
              <a:gd name="connsiteY9" fmla="*/ 327258 h 5043588"/>
              <a:gd name="connsiteX10" fmla="*/ 4145280 w 12351147"/>
              <a:gd name="connsiteY10" fmla="*/ 469498 h 5043588"/>
              <a:gd name="connsiteX11" fmla="*/ 4856480 w 12351147"/>
              <a:gd name="connsiteY11" fmla="*/ 317098 h 5043588"/>
              <a:gd name="connsiteX12" fmla="*/ 5019040 w 12351147"/>
              <a:gd name="connsiteY12" fmla="*/ 510138 h 5043588"/>
              <a:gd name="connsiteX13" fmla="*/ 5689600 w 12351147"/>
              <a:gd name="connsiteY13" fmla="*/ 367898 h 5043588"/>
              <a:gd name="connsiteX14" fmla="*/ 6075680 w 12351147"/>
              <a:gd name="connsiteY14" fmla="*/ 571098 h 5043588"/>
              <a:gd name="connsiteX15" fmla="*/ 6522720 w 12351147"/>
              <a:gd name="connsiteY15" fmla="*/ 306938 h 5043588"/>
              <a:gd name="connsiteX16" fmla="*/ 7051040 w 12351147"/>
              <a:gd name="connsiteY16" fmla="*/ 378058 h 5043588"/>
              <a:gd name="connsiteX17" fmla="*/ 7345680 w 12351147"/>
              <a:gd name="connsiteY17" fmla="*/ 185018 h 5043588"/>
              <a:gd name="connsiteX18" fmla="*/ 7792720 w 12351147"/>
              <a:gd name="connsiteY18" fmla="*/ 357738 h 5043588"/>
              <a:gd name="connsiteX19" fmla="*/ 8188960 w 12351147"/>
              <a:gd name="connsiteY19" fmla="*/ 174858 h 5043588"/>
              <a:gd name="connsiteX20" fmla="*/ 8615680 w 12351147"/>
              <a:gd name="connsiteY20" fmla="*/ 327258 h 5043588"/>
              <a:gd name="connsiteX21" fmla="*/ 9204960 w 12351147"/>
              <a:gd name="connsiteY21" fmla="*/ 134218 h 5043588"/>
              <a:gd name="connsiteX22" fmla="*/ 9621520 w 12351147"/>
              <a:gd name="connsiteY22" fmla="*/ 428858 h 5043588"/>
              <a:gd name="connsiteX23" fmla="*/ 10200640 w 12351147"/>
              <a:gd name="connsiteY23" fmla="*/ 215498 h 5043588"/>
              <a:gd name="connsiteX24" fmla="*/ 10515600 w 12351147"/>
              <a:gd name="connsiteY24" fmla="*/ 418698 h 5043588"/>
              <a:gd name="connsiteX25" fmla="*/ 10993120 w 12351147"/>
              <a:gd name="connsiteY25" fmla="*/ 174858 h 5043588"/>
              <a:gd name="connsiteX26" fmla="*/ 11348720 w 12351147"/>
              <a:gd name="connsiteY26" fmla="*/ 276458 h 5043588"/>
              <a:gd name="connsiteX27" fmla="*/ 11816080 w 12351147"/>
              <a:gd name="connsiteY27" fmla="*/ 124058 h 5043588"/>
              <a:gd name="connsiteX28" fmla="*/ 12070080 w 12351147"/>
              <a:gd name="connsiteY28" fmla="*/ 317098 h 5043588"/>
              <a:gd name="connsiteX29" fmla="*/ 12192000 w 12351147"/>
              <a:gd name="connsiteY29" fmla="*/ 205338 h 5043588"/>
              <a:gd name="connsiteX30" fmla="*/ 12344400 w 12351147"/>
              <a:gd name="connsiteY30" fmla="*/ 357738 h 5043588"/>
              <a:gd name="connsiteX31" fmla="*/ 12303760 w 12351147"/>
              <a:gd name="connsiteY31" fmla="*/ 4452218 h 5043588"/>
              <a:gd name="connsiteX32" fmla="*/ 12120880 w 12351147"/>
              <a:gd name="connsiteY32" fmla="*/ 4817978 h 5043588"/>
              <a:gd name="connsiteX33" fmla="*/ 11023600 w 12351147"/>
              <a:gd name="connsiteY33" fmla="*/ 4889098 h 5043588"/>
              <a:gd name="connsiteX34" fmla="*/ 1757680 w 12351147"/>
              <a:gd name="connsiteY34" fmla="*/ 5031338 h 5043588"/>
              <a:gd name="connsiteX35" fmla="*/ 0 w 12351147"/>
              <a:gd name="connsiteY35" fmla="*/ 4553818 h 5043588"/>
              <a:gd name="connsiteX36" fmla="*/ 152400 w 12351147"/>
              <a:gd name="connsiteY36" fmla="*/ 865738 h 5043588"/>
              <a:gd name="connsiteX0" fmla="*/ 152400 w 12351147"/>
              <a:gd name="connsiteY0" fmla="*/ 865738 h 5043588"/>
              <a:gd name="connsiteX1" fmla="*/ 497840 w 12351147"/>
              <a:gd name="connsiteY1" fmla="*/ 398378 h 5043588"/>
              <a:gd name="connsiteX2" fmla="*/ 894080 w 12351147"/>
              <a:gd name="connsiteY2" fmla="*/ 520298 h 5043588"/>
              <a:gd name="connsiteX3" fmla="*/ 1198880 w 12351147"/>
              <a:gd name="connsiteY3" fmla="*/ 388218 h 5043588"/>
              <a:gd name="connsiteX4" fmla="*/ 1737360 w 12351147"/>
              <a:gd name="connsiteY4" fmla="*/ 489818 h 5043588"/>
              <a:gd name="connsiteX5" fmla="*/ 2001520 w 12351147"/>
              <a:gd name="connsiteY5" fmla="*/ 347578 h 5043588"/>
              <a:gd name="connsiteX6" fmla="*/ 2540000 w 12351147"/>
              <a:gd name="connsiteY6" fmla="*/ 499978 h 5043588"/>
              <a:gd name="connsiteX7" fmla="*/ 2976880 w 12351147"/>
              <a:gd name="connsiteY7" fmla="*/ 337418 h 5043588"/>
              <a:gd name="connsiteX8" fmla="*/ 3403600 w 12351147"/>
              <a:gd name="connsiteY8" fmla="*/ 581258 h 5043588"/>
              <a:gd name="connsiteX9" fmla="*/ 3962400 w 12351147"/>
              <a:gd name="connsiteY9" fmla="*/ 327258 h 5043588"/>
              <a:gd name="connsiteX10" fmla="*/ 4145280 w 12351147"/>
              <a:gd name="connsiteY10" fmla="*/ 469498 h 5043588"/>
              <a:gd name="connsiteX11" fmla="*/ 4856480 w 12351147"/>
              <a:gd name="connsiteY11" fmla="*/ 317098 h 5043588"/>
              <a:gd name="connsiteX12" fmla="*/ 5019040 w 12351147"/>
              <a:gd name="connsiteY12" fmla="*/ 510138 h 5043588"/>
              <a:gd name="connsiteX13" fmla="*/ 5689600 w 12351147"/>
              <a:gd name="connsiteY13" fmla="*/ 367898 h 5043588"/>
              <a:gd name="connsiteX14" fmla="*/ 6075680 w 12351147"/>
              <a:gd name="connsiteY14" fmla="*/ 571098 h 5043588"/>
              <a:gd name="connsiteX15" fmla="*/ 6522720 w 12351147"/>
              <a:gd name="connsiteY15" fmla="*/ 306938 h 5043588"/>
              <a:gd name="connsiteX16" fmla="*/ 7051040 w 12351147"/>
              <a:gd name="connsiteY16" fmla="*/ 378058 h 5043588"/>
              <a:gd name="connsiteX17" fmla="*/ 7345680 w 12351147"/>
              <a:gd name="connsiteY17" fmla="*/ 185018 h 5043588"/>
              <a:gd name="connsiteX18" fmla="*/ 7792720 w 12351147"/>
              <a:gd name="connsiteY18" fmla="*/ 357738 h 5043588"/>
              <a:gd name="connsiteX19" fmla="*/ 8188960 w 12351147"/>
              <a:gd name="connsiteY19" fmla="*/ 174858 h 5043588"/>
              <a:gd name="connsiteX20" fmla="*/ 8615680 w 12351147"/>
              <a:gd name="connsiteY20" fmla="*/ 327258 h 5043588"/>
              <a:gd name="connsiteX21" fmla="*/ 9204960 w 12351147"/>
              <a:gd name="connsiteY21" fmla="*/ 134218 h 5043588"/>
              <a:gd name="connsiteX22" fmla="*/ 9621520 w 12351147"/>
              <a:gd name="connsiteY22" fmla="*/ 428858 h 5043588"/>
              <a:gd name="connsiteX23" fmla="*/ 10200640 w 12351147"/>
              <a:gd name="connsiteY23" fmla="*/ 215498 h 5043588"/>
              <a:gd name="connsiteX24" fmla="*/ 10515600 w 12351147"/>
              <a:gd name="connsiteY24" fmla="*/ 418698 h 5043588"/>
              <a:gd name="connsiteX25" fmla="*/ 10993120 w 12351147"/>
              <a:gd name="connsiteY25" fmla="*/ 174858 h 5043588"/>
              <a:gd name="connsiteX26" fmla="*/ 11348720 w 12351147"/>
              <a:gd name="connsiteY26" fmla="*/ 276458 h 5043588"/>
              <a:gd name="connsiteX27" fmla="*/ 11816080 w 12351147"/>
              <a:gd name="connsiteY27" fmla="*/ 124058 h 5043588"/>
              <a:gd name="connsiteX28" fmla="*/ 12070080 w 12351147"/>
              <a:gd name="connsiteY28" fmla="*/ 317098 h 5043588"/>
              <a:gd name="connsiteX29" fmla="*/ 12192000 w 12351147"/>
              <a:gd name="connsiteY29" fmla="*/ 205338 h 5043588"/>
              <a:gd name="connsiteX30" fmla="*/ 12344400 w 12351147"/>
              <a:gd name="connsiteY30" fmla="*/ 357738 h 5043588"/>
              <a:gd name="connsiteX31" fmla="*/ 12303760 w 12351147"/>
              <a:gd name="connsiteY31" fmla="*/ 4452218 h 5043588"/>
              <a:gd name="connsiteX32" fmla="*/ 12120880 w 12351147"/>
              <a:gd name="connsiteY32" fmla="*/ 4817978 h 5043588"/>
              <a:gd name="connsiteX33" fmla="*/ 11023600 w 12351147"/>
              <a:gd name="connsiteY33" fmla="*/ 4889098 h 5043588"/>
              <a:gd name="connsiteX34" fmla="*/ 1757680 w 12351147"/>
              <a:gd name="connsiteY34" fmla="*/ 5031338 h 5043588"/>
              <a:gd name="connsiteX35" fmla="*/ 0 w 12351147"/>
              <a:gd name="connsiteY35" fmla="*/ 4553818 h 5043588"/>
              <a:gd name="connsiteX36" fmla="*/ 152400 w 12351147"/>
              <a:gd name="connsiteY36" fmla="*/ 865738 h 5043588"/>
              <a:gd name="connsiteX0" fmla="*/ 71120 w 12269867"/>
              <a:gd name="connsiteY0" fmla="*/ 865738 h 5253891"/>
              <a:gd name="connsiteX1" fmla="*/ 416560 w 12269867"/>
              <a:gd name="connsiteY1" fmla="*/ 398378 h 5253891"/>
              <a:gd name="connsiteX2" fmla="*/ 812800 w 12269867"/>
              <a:gd name="connsiteY2" fmla="*/ 520298 h 5253891"/>
              <a:gd name="connsiteX3" fmla="*/ 1117600 w 12269867"/>
              <a:gd name="connsiteY3" fmla="*/ 388218 h 5253891"/>
              <a:gd name="connsiteX4" fmla="*/ 1656080 w 12269867"/>
              <a:gd name="connsiteY4" fmla="*/ 489818 h 5253891"/>
              <a:gd name="connsiteX5" fmla="*/ 1920240 w 12269867"/>
              <a:gd name="connsiteY5" fmla="*/ 347578 h 5253891"/>
              <a:gd name="connsiteX6" fmla="*/ 2458720 w 12269867"/>
              <a:gd name="connsiteY6" fmla="*/ 499978 h 5253891"/>
              <a:gd name="connsiteX7" fmla="*/ 2895600 w 12269867"/>
              <a:gd name="connsiteY7" fmla="*/ 337418 h 5253891"/>
              <a:gd name="connsiteX8" fmla="*/ 3322320 w 12269867"/>
              <a:gd name="connsiteY8" fmla="*/ 581258 h 5253891"/>
              <a:gd name="connsiteX9" fmla="*/ 3881120 w 12269867"/>
              <a:gd name="connsiteY9" fmla="*/ 327258 h 5253891"/>
              <a:gd name="connsiteX10" fmla="*/ 4064000 w 12269867"/>
              <a:gd name="connsiteY10" fmla="*/ 469498 h 5253891"/>
              <a:gd name="connsiteX11" fmla="*/ 4775200 w 12269867"/>
              <a:gd name="connsiteY11" fmla="*/ 317098 h 5253891"/>
              <a:gd name="connsiteX12" fmla="*/ 4937760 w 12269867"/>
              <a:gd name="connsiteY12" fmla="*/ 510138 h 5253891"/>
              <a:gd name="connsiteX13" fmla="*/ 5608320 w 12269867"/>
              <a:gd name="connsiteY13" fmla="*/ 367898 h 5253891"/>
              <a:gd name="connsiteX14" fmla="*/ 5994400 w 12269867"/>
              <a:gd name="connsiteY14" fmla="*/ 571098 h 5253891"/>
              <a:gd name="connsiteX15" fmla="*/ 6441440 w 12269867"/>
              <a:gd name="connsiteY15" fmla="*/ 306938 h 5253891"/>
              <a:gd name="connsiteX16" fmla="*/ 6969760 w 12269867"/>
              <a:gd name="connsiteY16" fmla="*/ 378058 h 5253891"/>
              <a:gd name="connsiteX17" fmla="*/ 7264400 w 12269867"/>
              <a:gd name="connsiteY17" fmla="*/ 185018 h 5253891"/>
              <a:gd name="connsiteX18" fmla="*/ 7711440 w 12269867"/>
              <a:gd name="connsiteY18" fmla="*/ 357738 h 5253891"/>
              <a:gd name="connsiteX19" fmla="*/ 8107680 w 12269867"/>
              <a:gd name="connsiteY19" fmla="*/ 174858 h 5253891"/>
              <a:gd name="connsiteX20" fmla="*/ 8534400 w 12269867"/>
              <a:gd name="connsiteY20" fmla="*/ 327258 h 5253891"/>
              <a:gd name="connsiteX21" fmla="*/ 9123680 w 12269867"/>
              <a:gd name="connsiteY21" fmla="*/ 134218 h 5253891"/>
              <a:gd name="connsiteX22" fmla="*/ 9540240 w 12269867"/>
              <a:gd name="connsiteY22" fmla="*/ 428858 h 5253891"/>
              <a:gd name="connsiteX23" fmla="*/ 10119360 w 12269867"/>
              <a:gd name="connsiteY23" fmla="*/ 215498 h 5253891"/>
              <a:gd name="connsiteX24" fmla="*/ 10434320 w 12269867"/>
              <a:gd name="connsiteY24" fmla="*/ 418698 h 5253891"/>
              <a:gd name="connsiteX25" fmla="*/ 10911840 w 12269867"/>
              <a:gd name="connsiteY25" fmla="*/ 174858 h 5253891"/>
              <a:gd name="connsiteX26" fmla="*/ 11267440 w 12269867"/>
              <a:gd name="connsiteY26" fmla="*/ 276458 h 5253891"/>
              <a:gd name="connsiteX27" fmla="*/ 11734800 w 12269867"/>
              <a:gd name="connsiteY27" fmla="*/ 124058 h 5253891"/>
              <a:gd name="connsiteX28" fmla="*/ 11988800 w 12269867"/>
              <a:gd name="connsiteY28" fmla="*/ 317098 h 5253891"/>
              <a:gd name="connsiteX29" fmla="*/ 12110720 w 12269867"/>
              <a:gd name="connsiteY29" fmla="*/ 205338 h 5253891"/>
              <a:gd name="connsiteX30" fmla="*/ 12263120 w 12269867"/>
              <a:gd name="connsiteY30" fmla="*/ 357738 h 5253891"/>
              <a:gd name="connsiteX31" fmla="*/ 12222480 w 12269867"/>
              <a:gd name="connsiteY31" fmla="*/ 4452218 h 5253891"/>
              <a:gd name="connsiteX32" fmla="*/ 12039600 w 12269867"/>
              <a:gd name="connsiteY32" fmla="*/ 4817978 h 5253891"/>
              <a:gd name="connsiteX33" fmla="*/ 10942320 w 12269867"/>
              <a:gd name="connsiteY33" fmla="*/ 4889098 h 5253891"/>
              <a:gd name="connsiteX34" fmla="*/ 1676400 w 12269867"/>
              <a:gd name="connsiteY34" fmla="*/ 5031338 h 5253891"/>
              <a:gd name="connsiteX35" fmla="*/ 0 w 12269867"/>
              <a:gd name="connsiteY35" fmla="*/ 4960218 h 5253891"/>
              <a:gd name="connsiteX36" fmla="*/ 71120 w 12269867"/>
              <a:gd name="connsiteY36" fmla="*/ 865738 h 5253891"/>
              <a:gd name="connsiteX0" fmla="*/ 71120 w 12269867"/>
              <a:gd name="connsiteY0" fmla="*/ 865738 h 5036678"/>
              <a:gd name="connsiteX1" fmla="*/ 416560 w 12269867"/>
              <a:gd name="connsiteY1" fmla="*/ 398378 h 5036678"/>
              <a:gd name="connsiteX2" fmla="*/ 812800 w 12269867"/>
              <a:gd name="connsiteY2" fmla="*/ 520298 h 5036678"/>
              <a:gd name="connsiteX3" fmla="*/ 1117600 w 12269867"/>
              <a:gd name="connsiteY3" fmla="*/ 388218 h 5036678"/>
              <a:gd name="connsiteX4" fmla="*/ 1656080 w 12269867"/>
              <a:gd name="connsiteY4" fmla="*/ 489818 h 5036678"/>
              <a:gd name="connsiteX5" fmla="*/ 1920240 w 12269867"/>
              <a:gd name="connsiteY5" fmla="*/ 347578 h 5036678"/>
              <a:gd name="connsiteX6" fmla="*/ 2458720 w 12269867"/>
              <a:gd name="connsiteY6" fmla="*/ 499978 h 5036678"/>
              <a:gd name="connsiteX7" fmla="*/ 2895600 w 12269867"/>
              <a:gd name="connsiteY7" fmla="*/ 337418 h 5036678"/>
              <a:gd name="connsiteX8" fmla="*/ 3322320 w 12269867"/>
              <a:gd name="connsiteY8" fmla="*/ 581258 h 5036678"/>
              <a:gd name="connsiteX9" fmla="*/ 3881120 w 12269867"/>
              <a:gd name="connsiteY9" fmla="*/ 327258 h 5036678"/>
              <a:gd name="connsiteX10" fmla="*/ 4064000 w 12269867"/>
              <a:gd name="connsiteY10" fmla="*/ 469498 h 5036678"/>
              <a:gd name="connsiteX11" fmla="*/ 4775200 w 12269867"/>
              <a:gd name="connsiteY11" fmla="*/ 317098 h 5036678"/>
              <a:gd name="connsiteX12" fmla="*/ 4937760 w 12269867"/>
              <a:gd name="connsiteY12" fmla="*/ 510138 h 5036678"/>
              <a:gd name="connsiteX13" fmla="*/ 5608320 w 12269867"/>
              <a:gd name="connsiteY13" fmla="*/ 367898 h 5036678"/>
              <a:gd name="connsiteX14" fmla="*/ 5994400 w 12269867"/>
              <a:gd name="connsiteY14" fmla="*/ 571098 h 5036678"/>
              <a:gd name="connsiteX15" fmla="*/ 6441440 w 12269867"/>
              <a:gd name="connsiteY15" fmla="*/ 306938 h 5036678"/>
              <a:gd name="connsiteX16" fmla="*/ 6969760 w 12269867"/>
              <a:gd name="connsiteY16" fmla="*/ 378058 h 5036678"/>
              <a:gd name="connsiteX17" fmla="*/ 7264400 w 12269867"/>
              <a:gd name="connsiteY17" fmla="*/ 185018 h 5036678"/>
              <a:gd name="connsiteX18" fmla="*/ 7711440 w 12269867"/>
              <a:gd name="connsiteY18" fmla="*/ 357738 h 5036678"/>
              <a:gd name="connsiteX19" fmla="*/ 8107680 w 12269867"/>
              <a:gd name="connsiteY19" fmla="*/ 174858 h 5036678"/>
              <a:gd name="connsiteX20" fmla="*/ 8534400 w 12269867"/>
              <a:gd name="connsiteY20" fmla="*/ 327258 h 5036678"/>
              <a:gd name="connsiteX21" fmla="*/ 9123680 w 12269867"/>
              <a:gd name="connsiteY21" fmla="*/ 134218 h 5036678"/>
              <a:gd name="connsiteX22" fmla="*/ 9540240 w 12269867"/>
              <a:gd name="connsiteY22" fmla="*/ 428858 h 5036678"/>
              <a:gd name="connsiteX23" fmla="*/ 10119360 w 12269867"/>
              <a:gd name="connsiteY23" fmla="*/ 215498 h 5036678"/>
              <a:gd name="connsiteX24" fmla="*/ 10434320 w 12269867"/>
              <a:gd name="connsiteY24" fmla="*/ 418698 h 5036678"/>
              <a:gd name="connsiteX25" fmla="*/ 10911840 w 12269867"/>
              <a:gd name="connsiteY25" fmla="*/ 174858 h 5036678"/>
              <a:gd name="connsiteX26" fmla="*/ 11267440 w 12269867"/>
              <a:gd name="connsiteY26" fmla="*/ 276458 h 5036678"/>
              <a:gd name="connsiteX27" fmla="*/ 11734800 w 12269867"/>
              <a:gd name="connsiteY27" fmla="*/ 124058 h 5036678"/>
              <a:gd name="connsiteX28" fmla="*/ 11988800 w 12269867"/>
              <a:gd name="connsiteY28" fmla="*/ 317098 h 5036678"/>
              <a:gd name="connsiteX29" fmla="*/ 12110720 w 12269867"/>
              <a:gd name="connsiteY29" fmla="*/ 205338 h 5036678"/>
              <a:gd name="connsiteX30" fmla="*/ 12263120 w 12269867"/>
              <a:gd name="connsiteY30" fmla="*/ 357738 h 5036678"/>
              <a:gd name="connsiteX31" fmla="*/ 12222480 w 12269867"/>
              <a:gd name="connsiteY31" fmla="*/ 4452218 h 5036678"/>
              <a:gd name="connsiteX32" fmla="*/ 12039600 w 12269867"/>
              <a:gd name="connsiteY32" fmla="*/ 4817978 h 5036678"/>
              <a:gd name="connsiteX33" fmla="*/ 10942320 w 12269867"/>
              <a:gd name="connsiteY33" fmla="*/ 4889098 h 5036678"/>
              <a:gd name="connsiteX34" fmla="*/ 1676400 w 12269867"/>
              <a:gd name="connsiteY34" fmla="*/ 5031338 h 5036678"/>
              <a:gd name="connsiteX35" fmla="*/ 0 w 12269867"/>
              <a:gd name="connsiteY35" fmla="*/ 4960218 h 5036678"/>
              <a:gd name="connsiteX36" fmla="*/ 71120 w 12269867"/>
              <a:gd name="connsiteY36" fmla="*/ 865738 h 5036678"/>
              <a:gd name="connsiteX0" fmla="*/ 71120 w 12269867"/>
              <a:gd name="connsiteY0" fmla="*/ 865738 h 5032817"/>
              <a:gd name="connsiteX1" fmla="*/ 416560 w 12269867"/>
              <a:gd name="connsiteY1" fmla="*/ 398378 h 5032817"/>
              <a:gd name="connsiteX2" fmla="*/ 812800 w 12269867"/>
              <a:gd name="connsiteY2" fmla="*/ 520298 h 5032817"/>
              <a:gd name="connsiteX3" fmla="*/ 1117600 w 12269867"/>
              <a:gd name="connsiteY3" fmla="*/ 388218 h 5032817"/>
              <a:gd name="connsiteX4" fmla="*/ 1656080 w 12269867"/>
              <a:gd name="connsiteY4" fmla="*/ 489818 h 5032817"/>
              <a:gd name="connsiteX5" fmla="*/ 1920240 w 12269867"/>
              <a:gd name="connsiteY5" fmla="*/ 347578 h 5032817"/>
              <a:gd name="connsiteX6" fmla="*/ 2458720 w 12269867"/>
              <a:gd name="connsiteY6" fmla="*/ 499978 h 5032817"/>
              <a:gd name="connsiteX7" fmla="*/ 2895600 w 12269867"/>
              <a:gd name="connsiteY7" fmla="*/ 337418 h 5032817"/>
              <a:gd name="connsiteX8" fmla="*/ 3322320 w 12269867"/>
              <a:gd name="connsiteY8" fmla="*/ 581258 h 5032817"/>
              <a:gd name="connsiteX9" fmla="*/ 3881120 w 12269867"/>
              <a:gd name="connsiteY9" fmla="*/ 327258 h 5032817"/>
              <a:gd name="connsiteX10" fmla="*/ 4064000 w 12269867"/>
              <a:gd name="connsiteY10" fmla="*/ 469498 h 5032817"/>
              <a:gd name="connsiteX11" fmla="*/ 4775200 w 12269867"/>
              <a:gd name="connsiteY11" fmla="*/ 317098 h 5032817"/>
              <a:gd name="connsiteX12" fmla="*/ 4937760 w 12269867"/>
              <a:gd name="connsiteY12" fmla="*/ 510138 h 5032817"/>
              <a:gd name="connsiteX13" fmla="*/ 5608320 w 12269867"/>
              <a:gd name="connsiteY13" fmla="*/ 367898 h 5032817"/>
              <a:gd name="connsiteX14" fmla="*/ 5994400 w 12269867"/>
              <a:gd name="connsiteY14" fmla="*/ 571098 h 5032817"/>
              <a:gd name="connsiteX15" fmla="*/ 6441440 w 12269867"/>
              <a:gd name="connsiteY15" fmla="*/ 306938 h 5032817"/>
              <a:gd name="connsiteX16" fmla="*/ 6969760 w 12269867"/>
              <a:gd name="connsiteY16" fmla="*/ 378058 h 5032817"/>
              <a:gd name="connsiteX17" fmla="*/ 7264400 w 12269867"/>
              <a:gd name="connsiteY17" fmla="*/ 185018 h 5032817"/>
              <a:gd name="connsiteX18" fmla="*/ 7711440 w 12269867"/>
              <a:gd name="connsiteY18" fmla="*/ 357738 h 5032817"/>
              <a:gd name="connsiteX19" fmla="*/ 8107680 w 12269867"/>
              <a:gd name="connsiteY19" fmla="*/ 174858 h 5032817"/>
              <a:gd name="connsiteX20" fmla="*/ 8534400 w 12269867"/>
              <a:gd name="connsiteY20" fmla="*/ 327258 h 5032817"/>
              <a:gd name="connsiteX21" fmla="*/ 9123680 w 12269867"/>
              <a:gd name="connsiteY21" fmla="*/ 134218 h 5032817"/>
              <a:gd name="connsiteX22" fmla="*/ 9540240 w 12269867"/>
              <a:gd name="connsiteY22" fmla="*/ 428858 h 5032817"/>
              <a:gd name="connsiteX23" fmla="*/ 10119360 w 12269867"/>
              <a:gd name="connsiteY23" fmla="*/ 215498 h 5032817"/>
              <a:gd name="connsiteX24" fmla="*/ 10434320 w 12269867"/>
              <a:gd name="connsiteY24" fmla="*/ 418698 h 5032817"/>
              <a:gd name="connsiteX25" fmla="*/ 10911840 w 12269867"/>
              <a:gd name="connsiteY25" fmla="*/ 174858 h 5032817"/>
              <a:gd name="connsiteX26" fmla="*/ 11267440 w 12269867"/>
              <a:gd name="connsiteY26" fmla="*/ 276458 h 5032817"/>
              <a:gd name="connsiteX27" fmla="*/ 11734800 w 12269867"/>
              <a:gd name="connsiteY27" fmla="*/ 124058 h 5032817"/>
              <a:gd name="connsiteX28" fmla="*/ 11988800 w 12269867"/>
              <a:gd name="connsiteY28" fmla="*/ 317098 h 5032817"/>
              <a:gd name="connsiteX29" fmla="*/ 12110720 w 12269867"/>
              <a:gd name="connsiteY29" fmla="*/ 205338 h 5032817"/>
              <a:gd name="connsiteX30" fmla="*/ 12263120 w 12269867"/>
              <a:gd name="connsiteY30" fmla="*/ 357738 h 5032817"/>
              <a:gd name="connsiteX31" fmla="*/ 12222480 w 12269867"/>
              <a:gd name="connsiteY31" fmla="*/ 4452218 h 5032817"/>
              <a:gd name="connsiteX32" fmla="*/ 12039600 w 12269867"/>
              <a:gd name="connsiteY32" fmla="*/ 4817978 h 5032817"/>
              <a:gd name="connsiteX33" fmla="*/ 10942320 w 12269867"/>
              <a:gd name="connsiteY33" fmla="*/ 4889098 h 5032817"/>
              <a:gd name="connsiteX34" fmla="*/ 1676400 w 12269867"/>
              <a:gd name="connsiteY34" fmla="*/ 5031338 h 5032817"/>
              <a:gd name="connsiteX35" fmla="*/ 0 w 12269867"/>
              <a:gd name="connsiteY35" fmla="*/ 4960218 h 5032817"/>
              <a:gd name="connsiteX36" fmla="*/ 71120 w 12269867"/>
              <a:gd name="connsiteY36" fmla="*/ 865738 h 5032817"/>
              <a:gd name="connsiteX0" fmla="*/ 71120 w 12269867"/>
              <a:gd name="connsiteY0" fmla="*/ 865738 h 5032142"/>
              <a:gd name="connsiteX1" fmla="*/ 416560 w 12269867"/>
              <a:gd name="connsiteY1" fmla="*/ 398378 h 5032142"/>
              <a:gd name="connsiteX2" fmla="*/ 812800 w 12269867"/>
              <a:gd name="connsiteY2" fmla="*/ 520298 h 5032142"/>
              <a:gd name="connsiteX3" fmla="*/ 1117600 w 12269867"/>
              <a:gd name="connsiteY3" fmla="*/ 388218 h 5032142"/>
              <a:gd name="connsiteX4" fmla="*/ 1656080 w 12269867"/>
              <a:gd name="connsiteY4" fmla="*/ 489818 h 5032142"/>
              <a:gd name="connsiteX5" fmla="*/ 1920240 w 12269867"/>
              <a:gd name="connsiteY5" fmla="*/ 347578 h 5032142"/>
              <a:gd name="connsiteX6" fmla="*/ 2458720 w 12269867"/>
              <a:gd name="connsiteY6" fmla="*/ 499978 h 5032142"/>
              <a:gd name="connsiteX7" fmla="*/ 2895600 w 12269867"/>
              <a:gd name="connsiteY7" fmla="*/ 337418 h 5032142"/>
              <a:gd name="connsiteX8" fmla="*/ 3322320 w 12269867"/>
              <a:gd name="connsiteY8" fmla="*/ 581258 h 5032142"/>
              <a:gd name="connsiteX9" fmla="*/ 3881120 w 12269867"/>
              <a:gd name="connsiteY9" fmla="*/ 327258 h 5032142"/>
              <a:gd name="connsiteX10" fmla="*/ 4064000 w 12269867"/>
              <a:gd name="connsiteY10" fmla="*/ 469498 h 5032142"/>
              <a:gd name="connsiteX11" fmla="*/ 4775200 w 12269867"/>
              <a:gd name="connsiteY11" fmla="*/ 317098 h 5032142"/>
              <a:gd name="connsiteX12" fmla="*/ 4937760 w 12269867"/>
              <a:gd name="connsiteY12" fmla="*/ 510138 h 5032142"/>
              <a:gd name="connsiteX13" fmla="*/ 5608320 w 12269867"/>
              <a:gd name="connsiteY13" fmla="*/ 367898 h 5032142"/>
              <a:gd name="connsiteX14" fmla="*/ 5994400 w 12269867"/>
              <a:gd name="connsiteY14" fmla="*/ 571098 h 5032142"/>
              <a:gd name="connsiteX15" fmla="*/ 6441440 w 12269867"/>
              <a:gd name="connsiteY15" fmla="*/ 306938 h 5032142"/>
              <a:gd name="connsiteX16" fmla="*/ 6969760 w 12269867"/>
              <a:gd name="connsiteY16" fmla="*/ 378058 h 5032142"/>
              <a:gd name="connsiteX17" fmla="*/ 7264400 w 12269867"/>
              <a:gd name="connsiteY17" fmla="*/ 185018 h 5032142"/>
              <a:gd name="connsiteX18" fmla="*/ 7711440 w 12269867"/>
              <a:gd name="connsiteY18" fmla="*/ 357738 h 5032142"/>
              <a:gd name="connsiteX19" fmla="*/ 8107680 w 12269867"/>
              <a:gd name="connsiteY19" fmla="*/ 174858 h 5032142"/>
              <a:gd name="connsiteX20" fmla="*/ 8534400 w 12269867"/>
              <a:gd name="connsiteY20" fmla="*/ 327258 h 5032142"/>
              <a:gd name="connsiteX21" fmla="*/ 9123680 w 12269867"/>
              <a:gd name="connsiteY21" fmla="*/ 134218 h 5032142"/>
              <a:gd name="connsiteX22" fmla="*/ 9540240 w 12269867"/>
              <a:gd name="connsiteY22" fmla="*/ 428858 h 5032142"/>
              <a:gd name="connsiteX23" fmla="*/ 10119360 w 12269867"/>
              <a:gd name="connsiteY23" fmla="*/ 215498 h 5032142"/>
              <a:gd name="connsiteX24" fmla="*/ 10434320 w 12269867"/>
              <a:gd name="connsiteY24" fmla="*/ 418698 h 5032142"/>
              <a:gd name="connsiteX25" fmla="*/ 10911840 w 12269867"/>
              <a:gd name="connsiteY25" fmla="*/ 174858 h 5032142"/>
              <a:gd name="connsiteX26" fmla="*/ 11267440 w 12269867"/>
              <a:gd name="connsiteY26" fmla="*/ 276458 h 5032142"/>
              <a:gd name="connsiteX27" fmla="*/ 11734800 w 12269867"/>
              <a:gd name="connsiteY27" fmla="*/ 124058 h 5032142"/>
              <a:gd name="connsiteX28" fmla="*/ 11988800 w 12269867"/>
              <a:gd name="connsiteY28" fmla="*/ 317098 h 5032142"/>
              <a:gd name="connsiteX29" fmla="*/ 12110720 w 12269867"/>
              <a:gd name="connsiteY29" fmla="*/ 205338 h 5032142"/>
              <a:gd name="connsiteX30" fmla="*/ 12263120 w 12269867"/>
              <a:gd name="connsiteY30" fmla="*/ 357738 h 5032142"/>
              <a:gd name="connsiteX31" fmla="*/ 12222480 w 12269867"/>
              <a:gd name="connsiteY31" fmla="*/ 4452218 h 5032142"/>
              <a:gd name="connsiteX32" fmla="*/ 12039600 w 12269867"/>
              <a:gd name="connsiteY32" fmla="*/ 4817978 h 5032142"/>
              <a:gd name="connsiteX33" fmla="*/ 10942320 w 12269867"/>
              <a:gd name="connsiteY33" fmla="*/ 4889098 h 5032142"/>
              <a:gd name="connsiteX34" fmla="*/ 1676400 w 12269867"/>
              <a:gd name="connsiteY34" fmla="*/ 5031338 h 5032142"/>
              <a:gd name="connsiteX35" fmla="*/ 0 w 12269867"/>
              <a:gd name="connsiteY35" fmla="*/ 4960218 h 5032142"/>
              <a:gd name="connsiteX36" fmla="*/ 71120 w 12269867"/>
              <a:gd name="connsiteY36" fmla="*/ 865738 h 5032142"/>
              <a:gd name="connsiteX0" fmla="*/ 71120 w 12269867"/>
              <a:gd name="connsiteY0" fmla="*/ 865738 h 4960218"/>
              <a:gd name="connsiteX1" fmla="*/ 416560 w 12269867"/>
              <a:gd name="connsiteY1" fmla="*/ 398378 h 4960218"/>
              <a:gd name="connsiteX2" fmla="*/ 812800 w 12269867"/>
              <a:gd name="connsiteY2" fmla="*/ 520298 h 4960218"/>
              <a:gd name="connsiteX3" fmla="*/ 1117600 w 12269867"/>
              <a:gd name="connsiteY3" fmla="*/ 388218 h 4960218"/>
              <a:gd name="connsiteX4" fmla="*/ 1656080 w 12269867"/>
              <a:gd name="connsiteY4" fmla="*/ 489818 h 4960218"/>
              <a:gd name="connsiteX5" fmla="*/ 1920240 w 12269867"/>
              <a:gd name="connsiteY5" fmla="*/ 347578 h 4960218"/>
              <a:gd name="connsiteX6" fmla="*/ 2458720 w 12269867"/>
              <a:gd name="connsiteY6" fmla="*/ 499978 h 4960218"/>
              <a:gd name="connsiteX7" fmla="*/ 2895600 w 12269867"/>
              <a:gd name="connsiteY7" fmla="*/ 337418 h 4960218"/>
              <a:gd name="connsiteX8" fmla="*/ 3322320 w 12269867"/>
              <a:gd name="connsiteY8" fmla="*/ 581258 h 4960218"/>
              <a:gd name="connsiteX9" fmla="*/ 3881120 w 12269867"/>
              <a:gd name="connsiteY9" fmla="*/ 327258 h 4960218"/>
              <a:gd name="connsiteX10" fmla="*/ 4064000 w 12269867"/>
              <a:gd name="connsiteY10" fmla="*/ 469498 h 4960218"/>
              <a:gd name="connsiteX11" fmla="*/ 4775200 w 12269867"/>
              <a:gd name="connsiteY11" fmla="*/ 317098 h 4960218"/>
              <a:gd name="connsiteX12" fmla="*/ 4937760 w 12269867"/>
              <a:gd name="connsiteY12" fmla="*/ 510138 h 4960218"/>
              <a:gd name="connsiteX13" fmla="*/ 5608320 w 12269867"/>
              <a:gd name="connsiteY13" fmla="*/ 367898 h 4960218"/>
              <a:gd name="connsiteX14" fmla="*/ 5994400 w 12269867"/>
              <a:gd name="connsiteY14" fmla="*/ 571098 h 4960218"/>
              <a:gd name="connsiteX15" fmla="*/ 6441440 w 12269867"/>
              <a:gd name="connsiteY15" fmla="*/ 306938 h 4960218"/>
              <a:gd name="connsiteX16" fmla="*/ 6969760 w 12269867"/>
              <a:gd name="connsiteY16" fmla="*/ 378058 h 4960218"/>
              <a:gd name="connsiteX17" fmla="*/ 7264400 w 12269867"/>
              <a:gd name="connsiteY17" fmla="*/ 185018 h 4960218"/>
              <a:gd name="connsiteX18" fmla="*/ 7711440 w 12269867"/>
              <a:gd name="connsiteY18" fmla="*/ 357738 h 4960218"/>
              <a:gd name="connsiteX19" fmla="*/ 8107680 w 12269867"/>
              <a:gd name="connsiteY19" fmla="*/ 174858 h 4960218"/>
              <a:gd name="connsiteX20" fmla="*/ 8534400 w 12269867"/>
              <a:gd name="connsiteY20" fmla="*/ 327258 h 4960218"/>
              <a:gd name="connsiteX21" fmla="*/ 9123680 w 12269867"/>
              <a:gd name="connsiteY21" fmla="*/ 134218 h 4960218"/>
              <a:gd name="connsiteX22" fmla="*/ 9540240 w 12269867"/>
              <a:gd name="connsiteY22" fmla="*/ 428858 h 4960218"/>
              <a:gd name="connsiteX23" fmla="*/ 10119360 w 12269867"/>
              <a:gd name="connsiteY23" fmla="*/ 215498 h 4960218"/>
              <a:gd name="connsiteX24" fmla="*/ 10434320 w 12269867"/>
              <a:gd name="connsiteY24" fmla="*/ 418698 h 4960218"/>
              <a:gd name="connsiteX25" fmla="*/ 10911840 w 12269867"/>
              <a:gd name="connsiteY25" fmla="*/ 174858 h 4960218"/>
              <a:gd name="connsiteX26" fmla="*/ 11267440 w 12269867"/>
              <a:gd name="connsiteY26" fmla="*/ 276458 h 4960218"/>
              <a:gd name="connsiteX27" fmla="*/ 11734800 w 12269867"/>
              <a:gd name="connsiteY27" fmla="*/ 124058 h 4960218"/>
              <a:gd name="connsiteX28" fmla="*/ 11988800 w 12269867"/>
              <a:gd name="connsiteY28" fmla="*/ 317098 h 4960218"/>
              <a:gd name="connsiteX29" fmla="*/ 12110720 w 12269867"/>
              <a:gd name="connsiteY29" fmla="*/ 205338 h 4960218"/>
              <a:gd name="connsiteX30" fmla="*/ 12263120 w 12269867"/>
              <a:gd name="connsiteY30" fmla="*/ 357738 h 4960218"/>
              <a:gd name="connsiteX31" fmla="*/ 12222480 w 12269867"/>
              <a:gd name="connsiteY31" fmla="*/ 4452218 h 4960218"/>
              <a:gd name="connsiteX32" fmla="*/ 12039600 w 12269867"/>
              <a:gd name="connsiteY32" fmla="*/ 4817978 h 4960218"/>
              <a:gd name="connsiteX33" fmla="*/ 10942320 w 12269867"/>
              <a:gd name="connsiteY33" fmla="*/ 4889098 h 4960218"/>
              <a:gd name="connsiteX34" fmla="*/ 2377440 w 12269867"/>
              <a:gd name="connsiteY34" fmla="*/ 4950058 h 4960218"/>
              <a:gd name="connsiteX35" fmla="*/ 0 w 12269867"/>
              <a:gd name="connsiteY35" fmla="*/ 4960218 h 4960218"/>
              <a:gd name="connsiteX36" fmla="*/ 71120 w 12269867"/>
              <a:gd name="connsiteY36" fmla="*/ 865738 h 4960218"/>
              <a:gd name="connsiteX0" fmla="*/ 71120 w 12270109"/>
              <a:gd name="connsiteY0" fmla="*/ 865738 h 4960218"/>
              <a:gd name="connsiteX1" fmla="*/ 416560 w 12270109"/>
              <a:gd name="connsiteY1" fmla="*/ 398378 h 4960218"/>
              <a:gd name="connsiteX2" fmla="*/ 812800 w 12270109"/>
              <a:gd name="connsiteY2" fmla="*/ 520298 h 4960218"/>
              <a:gd name="connsiteX3" fmla="*/ 1117600 w 12270109"/>
              <a:gd name="connsiteY3" fmla="*/ 388218 h 4960218"/>
              <a:gd name="connsiteX4" fmla="*/ 1656080 w 12270109"/>
              <a:gd name="connsiteY4" fmla="*/ 489818 h 4960218"/>
              <a:gd name="connsiteX5" fmla="*/ 1920240 w 12270109"/>
              <a:gd name="connsiteY5" fmla="*/ 347578 h 4960218"/>
              <a:gd name="connsiteX6" fmla="*/ 2458720 w 12270109"/>
              <a:gd name="connsiteY6" fmla="*/ 499978 h 4960218"/>
              <a:gd name="connsiteX7" fmla="*/ 2895600 w 12270109"/>
              <a:gd name="connsiteY7" fmla="*/ 337418 h 4960218"/>
              <a:gd name="connsiteX8" fmla="*/ 3322320 w 12270109"/>
              <a:gd name="connsiteY8" fmla="*/ 581258 h 4960218"/>
              <a:gd name="connsiteX9" fmla="*/ 3881120 w 12270109"/>
              <a:gd name="connsiteY9" fmla="*/ 327258 h 4960218"/>
              <a:gd name="connsiteX10" fmla="*/ 4064000 w 12270109"/>
              <a:gd name="connsiteY10" fmla="*/ 469498 h 4960218"/>
              <a:gd name="connsiteX11" fmla="*/ 4775200 w 12270109"/>
              <a:gd name="connsiteY11" fmla="*/ 317098 h 4960218"/>
              <a:gd name="connsiteX12" fmla="*/ 4937760 w 12270109"/>
              <a:gd name="connsiteY12" fmla="*/ 510138 h 4960218"/>
              <a:gd name="connsiteX13" fmla="*/ 5608320 w 12270109"/>
              <a:gd name="connsiteY13" fmla="*/ 367898 h 4960218"/>
              <a:gd name="connsiteX14" fmla="*/ 5994400 w 12270109"/>
              <a:gd name="connsiteY14" fmla="*/ 571098 h 4960218"/>
              <a:gd name="connsiteX15" fmla="*/ 6441440 w 12270109"/>
              <a:gd name="connsiteY15" fmla="*/ 306938 h 4960218"/>
              <a:gd name="connsiteX16" fmla="*/ 6969760 w 12270109"/>
              <a:gd name="connsiteY16" fmla="*/ 378058 h 4960218"/>
              <a:gd name="connsiteX17" fmla="*/ 7264400 w 12270109"/>
              <a:gd name="connsiteY17" fmla="*/ 185018 h 4960218"/>
              <a:gd name="connsiteX18" fmla="*/ 7711440 w 12270109"/>
              <a:gd name="connsiteY18" fmla="*/ 357738 h 4960218"/>
              <a:gd name="connsiteX19" fmla="*/ 8107680 w 12270109"/>
              <a:gd name="connsiteY19" fmla="*/ 174858 h 4960218"/>
              <a:gd name="connsiteX20" fmla="*/ 8534400 w 12270109"/>
              <a:gd name="connsiteY20" fmla="*/ 327258 h 4960218"/>
              <a:gd name="connsiteX21" fmla="*/ 9123680 w 12270109"/>
              <a:gd name="connsiteY21" fmla="*/ 134218 h 4960218"/>
              <a:gd name="connsiteX22" fmla="*/ 9540240 w 12270109"/>
              <a:gd name="connsiteY22" fmla="*/ 428858 h 4960218"/>
              <a:gd name="connsiteX23" fmla="*/ 10119360 w 12270109"/>
              <a:gd name="connsiteY23" fmla="*/ 215498 h 4960218"/>
              <a:gd name="connsiteX24" fmla="*/ 10434320 w 12270109"/>
              <a:gd name="connsiteY24" fmla="*/ 418698 h 4960218"/>
              <a:gd name="connsiteX25" fmla="*/ 10911840 w 12270109"/>
              <a:gd name="connsiteY25" fmla="*/ 174858 h 4960218"/>
              <a:gd name="connsiteX26" fmla="*/ 11267440 w 12270109"/>
              <a:gd name="connsiteY26" fmla="*/ 276458 h 4960218"/>
              <a:gd name="connsiteX27" fmla="*/ 11734800 w 12270109"/>
              <a:gd name="connsiteY27" fmla="*/ 124058 h 4960218"/>
              <a:gd name="connsiteX28" fmla="*/ 11988800 w 12270109"/>
              <a:gd name="connsiteY28" fmla="*/ 317098 h 4960218"/>
              <a:gd name="connsiteX29" fmla="*/ 12110720 w 12270109"/>
              <a:gd name="connsiteY29" fmla="*/ 205338 h 4960218"/>
              <a:gd name="connsiteX30" fmla="*/ 12263120 w 12270109"/>
              <a:gd name="connsiteY30" fmla="*/ 357738 h 4960218"/>
              <a:gd name="connsiteX31" fmla="*/ 12222480 w 12270109"/>
              <a:gd name="connsiteY31" fmla="*/ 4452218 h 4960218"/>
              <a:gd name="connsiteX32" fmla="*/ 12029440 w 12270109"/>
              <a:gd name="connsiteY32" fmla="*/ 4919578 h 4960218"/>
              <a:gd name="connsiteX33" fmla="*/ 10942320 w 12270109"/>
              <a:gd name="connsiteY33" fmla="*/ 4889098 h 4960218"/>
              <a:gd name="connsiteX34" fmla="*/ 2377440 w 12270109"/>
              <a:gd name="connsiteY34" fmla="*/ 4950058 h 4960218"/>
              <a:gd name="connsiteX35" fmla="*/ 0 w 12270109"/>
              <a:gd name="connsiteY35" fmla="*/ 4960218 h 4960218"/>
              <a:gd name="connsiteX36" fmla="*/ 71120 w 12270109"/>
              <a:gd name="connsiteY36" fmla="*/ 865738 h 4960218"/>
              <a:gd name="connsiteX0" fmla="*/ 71120 w 12270109"/>
              <a:gd name="connsiteY0" fmla="*/ 865738 h 4970141"/>
              <a:gd name="connsiteX1" fmla="*/ 416560 w 12270109"/>
              <a:gd name="connsiteY1" fmla="*/ 398378 h 4970141"/>
              <a:gd name="connsiteX2" fmla="*/ 812800 w 12270109"/>
              <a:gd name="connsiteY2" fmla="*/ 520298 h 4970141"/>
              <a:gd name="connsiteX3" fmla="*/ 1117600 w 12270109"/>
              <a:gd name="connsiteY3" fmla="*/ 388218 h 4970141"/>
              <a:gd name="connsiteX4" fmla="*/ 1656080 w 12270109"/>
              <a:gd name="connsiteY4" fmla="*/ 489818 h 4970141"/>
              <a:gd name="connsiteX5" fmla="*/ 1920240 w 12270109"/>
              <a:gd name="connsiteY5" fmla="*/ 347578 h 4970141"/>
              <a:gd name="connsiteX6" fmla="*/ 2458720 w 12270109"/>
              <a:gd name="connsiteY6" fmla="*/ 499978 h 4970141"/>
              <a:gd name="connsiteX7" fmla="*/ 2895600 w 12270109"/>
              <a:gd name="connsiteY7" fmla="*/ 337418 h 4970141"/>
              <a:gd name="connsiteX8" fmla="*/ 3322320 w 12270109"/>
              <a:gd name="connsiteY8" fmla="*/ 581258 h 4970141"/>
              <a:gd name="connsiteX9" fmla="*/ 3881120 w 12270109"/>
              <a:gd name="connsiteY9" fmla="*/ 327258 h 4970141"/>
              <a:gd name="connsiteX10" fmla="*/ 4064000 w 12270109"/>
              <a:gd name="connsiteY10" fmla="*/ 469498 h 4970141"/>
              <a:gd name="connsiteX11" fmla="*/ 4775200 w 12270109"/>
              <a:gd name="connsiteY11" fmla="*/ 317098 h 4970141"/>
              <a:gd name="connsiteX12" fmla="*/ 4937760 w 12270109"/>
              <a:gd name="connsiteY12" fmla="*/ 510138 h 4970141"/>
              <a:gd name="connsiteX13" fmla="*/ 5608320 w 12270109"/>
              <a:gd name="connsiteY13" fmla="*/ 367898 h 4970141"/>
              <a:gd name="connsiteX14" fmla="*/ 5994400 w 12270109"/>
              <a:gd name="connsiteY14" fmla="*/ 571098 h 4970141"/>
              <a:gd name="connsiteX15" fmla="*/ 6441440 w 12270109"/>
              <a:gd name="connsiteY15" fmla="*/ 306938 h 4970141"/>
              <a:gd name="connsiteX16" fmla="*/ 6969760 w 12270109"/>
              <a:gd name="connsiteY16" fmla="*/ 378058 h 4970141"/>
              <a:gd name="connsiteX17" fmla="*/ 7264400 w 12270109"/>
              <a:gd name="connsiteY17" fmla="*/ 185018 h 4970141"/>
              <a:gd name="connsiteX18" fmla="*/ 7711440 w 12270109"/>
              <a:gd name="connsiteY18" fmla="*/ 357738 h 4970141"/>
              <a:gd name="connsiteX19" fmla="*/ 8107680 w 12270109"/>
              <a:gd name="connsiteY19" fmla="*/ 174858 h 4970141"/>
              <a:gd name="connsiteX20" fmla="*/ 8534400 w 12270109"/>
              <a:gd name="connsiteY20" fmla="*/ 327258 h 4970141"/>
              <a:gd name="connsiteX21" fmla="*/ 9123680 w 12270109"/>
              <a:gd name="connsiteY21" fmla="*/ 134218 h 4970141"/>
              <a:gd name="connsiteX22" fmla="*/ 9540240 w 12270109"/>
              <a:gd name="connsiteY22" fmla="*/ 428858 h 4970141"/>
              <a:gd name="connsiteX23" fmla="*/ 10119360 w 12270109"/>
              <a:gd name="connsiteY23" fmla="*/ 215498 h 4970141"/>
              <a:gd name="connsiteX24" fmla="*/ 10434320 w 12270109"/>
              <a:gd name="connsiteY24" fmla="*/ 418698 h 4970141"/>
              <a:gd name="connsiteX25" fmla="*/ 10911840 w 12270109"/>
              <a:gd name="connsiteY25" fmla="*/ 174858 h 4970141"/>
              <a:gd name="connsiteX26" fmla="*/ 11267440 w 12270109"/>
              <a:gd name="connsiteY26" fmla="*/ 276458 h 4970141"/>
              <a:gd name="connsiteX27" fmla="*/ 11734800 w 12270109"/>
              <a:gd name="connsiteY27" fmla="*/ 124058 h 4970141"/>
              <a:gd name="connsiteX28" fmla="*/ 11988800 w 12270109"/>
              <a:gd name="connsiteY28" fmla="*/ 317098 h 4970141"/>
              <a:gd name="connsiteX29" fmla="*/ 12110720 w 12270109"/>
              <a:gd name="connsiteY29" fmla="*/ 205338 h 4970141"/>
              <a:gd name="connsiteX30" fmla="*/ 12263120 w 12270109"/>
              <a:gd name="connsiteY30" fmla="*/ 357738 h 4970141"/>
              <a:gd name="connsiteX31" fmla="*/ 12222480 w 12270109"/>
              <a:gd name="connsiteY31" fmla="*/ 4452218 h 4970141"/>
              <a:gd name="connsiteX32" fmla="*/ 12029440 w 12270109"/>
              <a:gd name="connsiteY32" fmla="*/ 4919578 h 4970141"/>
              <a:gd name="connsiteX33" fmla="*/ 10942320 w 12270109"/>
              <a:gd name="connsiteY33" fmla="*/ 4889098 h 4970141"/>
              <a:gd name="connsiteX34" fmla="*/ 2377440 w 12270109"/>
              <a:gd name="connsiteY34" fmla="*/ 4950058 h 4970141"/>
              <a:gd name="connsiteX35" fmla="*/ 0 w 12270109"/>
              <a:gd name="connsiteY35" fmla="*/ 4960218 h 4970141"/>
              <a:gd name="connsiteX36" fmla="*/ 71120 w 12270109"/>
              <a:gd name="connsiteY36" fmla="*/ 865738 h 4970141"/>
              <a:gd name="connsiteX0" fmla="*/ 71120 w 12270109"/>
              <a:gd name="connsiteY0" fmla="*/ 865738 h 4992300"/>
              <a:gd name="connsiteX1" fmla="*/ 416560 w 12270109"/>
              <a:gd name="connsiteY1" fmla="*/ 398378 h 4992300"/>
              <a:gd name="connsiteX2" fmla="*/ 812800 w 12270109"/>
              <a:gd name="connsiteY2" fmla="*/ 520298 h 4992300"/>
              <a:gd name="connsiteX3" fmla="*/ 1117600 w 12270109"/>
              <a:gd name="connsiteY3" fmla="*/ 388218 h 4992300"/>
              <a:gd name="connsiteX4" fmla="*/ 1656080 w 12270109"/>
              <a:gd name="connsiteY4" fmla="*/ 489818 h 4992300"/>
              <a:gd name="connsiteX5" fmla="*/ 1920240 w 12270109"/>
              <a:gd name="connsiteY5" fmla="*/ 347578 h 4992300"/>
              <a:gd name="connsiteX6" fmla="*/ 2458720 w 12270109"/>
              <a:gd name="connsiteY6" fmla="*/ 499978 h 4992300"/>
              <a:gd name="connsiteX7" fmla="*/ 2895600 w 12270109"/>
              <a:gd name="connsiteY7" fmla="*/ 337418 h 4992300"/>
              <a:gd name="connsiteX8" fmla="*/ 3322320 w 12270109"/>
              <a:gd name="connsiteY8" fmla="*/ 581258 h 4992300"/>
              <a:gd name="connsiteX9" fmla="*/ 3881120 w 12270109"/>
              <a:gd name="connsiteY9" fmla="*/ 327258 h 4992300"/>
              <a:gd name="connsiteX10" fmla="*/ 4064000 w 12270109"/>
              <a:gd name="connsiteY10" fmla="*/ 469498 h 4992300"/>
              <a:gd name="connsiteX11" fmla="*/ 4775200 w 12270109"/>
              <a:gd name="connsiteY11" fmla="*/ 317098 h 4992300"/>
              <a:gd name="connsiteX12" fmla="*/ 4937760 w 12270109"/>
              <a:gd name="connsiteY12" fmla="*/ 510138 h 4992300"/>
              <a:gd name="connsiteX13" fmla="*/ 5608320 w 12270109"/>
              <a:gd name="connsiteY13" fmla="*/ 367898 h 4992300"/>
              <a:gd name="connsiteX14" fmla="*/ 5994400 w 12270109"/>
              <a:gd name="connsiteY14" fmla="*/ 571098 h 4992300"/>
              <a:gd name="connsiteX15" fmla="*/ 6441440 w 12270109"/>
              <a:gd name="connsiteY15" fmla="*/ 306938 h 4992300"/>
              <a:gd name="connsiteX16" fmla="*/ 6969760 w 12270109"/>
              <a:gd name="connsiteY16" fmla="*/ 378058 h 4992300"/>
              <a:gd name="connsiteX17" fmla="*/ 7264400 w 12270109"/>
              <a:gd name="connsiteY17" fmla="*/ 185018 h 4992300"/>
              <a:gd name="connsiteX18" fmla="*/ 7711440 w 12270109"/>
              <a:gd name="connsiteY18" fmla="*/ 357738 h 4992300"/>
              <a:gd name="connsiteX19" fmla="*/ 8107680 w 12270109"/>
              <a:gd name="connsiteY19" fmla="*/ 174858 h 4992300"/>
              <a:gd name="connsiteX20" fmla="*/ 8534400 w 12270109"/>
              <a:gd name="connsiteY20" fmla="*/ 327258 h 4992300"/>
              <a:gd name="connsiteX21" fmla="*/ 9123680 w 12270109"/>
              <a:gd name="connsiteY21" fmla="*/ 134218 h 4992300"/>
              <a:gd name="connsiteX22" fmla="*/ 9540240 w 12270109"/>
              <a:gd name="connsiteY22" fmla="*/ 428858 h 4992300"/>
              <a:gd name="connsiteX23" fmla="*/ 10119360 w 12270109"/>
              <a:gd name="connsiteY23" fmla="*/ 215498 h 4992300"/>
              <a:gd name="connsiteX24" fmla="*/ 10434320 w 12270109"/>
              <a:gd name="connsiteY24" fmla="*/ 418698 h 4992300"/>
              <a:gd name="connsiteX25" fmla="*/ 10911840 w 12270109"/>
              <a:gd name="connsiteY25" fmla="*/ 174858 h 4992300"/>
              <a:gd name="connsiteX26" fmla="*/ 11267440 w 12270109"/>
              <a:gd name="connsiteY26" fmla="*/ 276458 h 4992300"/>
              <a:gd name="connsiteX27" fmla="*/ 11734800 w 12270109"/>
              <a:gd name="connsiteY27" fmla="*/ 124058 h 4992300"/>
              <a:gd name="connsiteX28" fmla="*/ 11988800 w 12270109"/>
              <a:gd name="connsiteY28" fmla="*/ 317098 h 4992300"/>
              <a:gd name="connsiteX29" fmla="*/ 12110720 w 12270109"/>
              <a:gd name="connsiteY29" fmla="*/ 205338 h 4992300"/>
              <a:gd name="connsiteX30" fmla="*/ 12263120 w 12270109"/>
              <a:gd name="connsiteY30" fmla="*/ 357738 h 4992300"/>
              <a:gd name="connsiteX31" fmla="*/ 12222480 w 12270109"/>
              <a:gd name="connsiteY31" fmla="*/ 4452218 h 4992300"/>
              <a:gd name="connsiteX32" fmla="*/ 12029440 w 12270109"/>
              <a:gd name="connsiteY32" fmla="*/ 4919578 h 4992300"/>
              <a:gd name="connsiteX33" fmla="*/ 10962640 w 12270109"/>
              <a:gd name="connsiteY33" fmla="*/ 4990698 h 4992300"/>
              <a:gd name="connsiteX34" fmla="*/ 2377440 w 12270109"/>
              <a:gd name="connsiteY34" fmla="*/ 4950058 h 4992300"/>
              <a:gd name="connsiteX35" fmla="*/ 0 w 12270109"/>
              <a:gd name="connsiteY35" fmla="*/ 4960218 h 4992300"/>
              <a:gd name="connsiteX36" fmla="*/ 71120 w 12270109"/>
              <a:gd name="connsiteY36" fmla="*/ 865738 h 4992300"/>
              <a:gd name="connsiteX0" fmla="*/ 71120 w 12270109"/>
              <a:gd name="connsiteY0" fmla="*/ 865738 h 4992300"/>
              <a:gd name="connsiteX1" fmla="*/ 416560 w 12270109"/>
              <a:gd name="connsiteY1" fmla="*/ 398378 h 4992300"/>
              <a:gd name="connsiteX2" fmla="*/ 812800 w 12270109"/>
              <a:gd name="connsiteY2" fmla="*/ 520298 h 4992300"/>
              <a:gd name="connsiteX3" fmla="*/ 1117600 w 12270109"/>
              <a:gd name="connsiteY3" fmla="*/ 388218 h 4992300"/>
              <a:gd name="connsiteX4" fmla="*/ 1656080 w 12270109"/>
              <a:gd name="connsiteY4" fmla="*/ 489818 h 4992300"/>
              <a:gd name="connsiteX5" fmla="*/ 1920240 w 12270109"/>
              <a:gd name="connsiteY5" fmla="*/ 347578 h 4992300"/>
              <a:gd name="connsiteX6" fmla="*/ 2458720 w 12270109"/>
              <a:gd name="connsiteY6" fmla="*/ 499978 h 4992300"/>
              <a:gd name="connsiteX7" fmla="*/ 2895600 w 12270109"/>
              <a:gd name="connsiteY7" fmla="*/ 337418 h 4992300"/>
              <a:gd name="connsiteX8" fmla="*/ 3322320 w 12270109"/>
              <a:gd name="connsiteY8" fmla="*/ 581258 h 4992300"/>
              <a:gd name="connsiteX9" fmla="*/ 3881120 w 12270109"/>
              <a:gd name="connsiteY9" fmla="*/ 327258 h 4992300"/>
              <a:gd name="connsiteX10" fmla="*/ 4064000 w 12270109"/>
              <a:gd name="connsiteY10" fmla="*/ 469498 h 4992300"/>
              <a:gd name="connsiteX11" fmla="*/ 4775200 w 12270109"/>
              <a:gd name="connsiteY11" fmla="*/ 317098 h 4992300"/>
              <a:gd name="connsiteX12" fmla="*/ 4937760 w 12270109"/>
              <a:gd name="connsiteY12" fmla="*/ 510138 h 4992300"/>
              <a:gd name="connsiteX13" fmla="*/ 5608320 w 12270109"/>
              <a:gd name="connsiteY13" fmla="*/ 367898 h 4992300"/>
              <a:gd name="connsiteX14" fmla="*/ 5994400 w 12270109"/>
              <a:gd name="connsiteY14" fmla="*/ 571098 h 4992300"/>
              <a:gd name="connsiteX15" fmla="*/ 6441440 w 12270109"/>
              <a:gd name="connsiteY15" fmla="*/ 306938 h 4992300"/>
              <a:gd name="connsiteX16" fmla="*/ 6969760 w 12270109"/>
              <a:gd name="connsiteY16" fmla="*/ 378058 h 4992300"/>
              <a:gd name="connsiteX17" fmla="*/ 7264400 w 12270109"/>
              <a:gd name="connsiteY17" fmla="*/ 185018 h 4992300"/>
              <a:gd name="connsiteX18" fmla="*/ 7711440 w 12270109"/>
              <a:gd name="connsiteY18" fmla="*/ 357738 h 4992300"/>
              <a:gd name="connsiteX19" fmla="*/ 8107680 w 12270109"/>
              <a:gd name="connsiteY19" fmla="*/ 174858 h 4992300"/>
              <a:gd name="connsiteX20" fmla="*/ 8534400 w 12270109"/>
              <a:gd name="connsiteY20" fmla="*/ 327258 h 4992300"/>
              <a:gd name="connsiteX21" fmla="*/ 9123680 w 12270109"/>
              <a:gd name="connsiteY21" fmla="*/ 134218 h 4992300"/>
              <a:gd name="connsiteX22" fmla="*/ 9540240 w 12270109"/>
              <a:gd name="connsiteY22" fmla="*/ 428858 h 4992300"/>
              <a:gd name="connsiteX23" fmla="*/ 10119360 w 12270109"/>
              <a:gd name="connsiteY23" fmla="*/ 215498 h 4992300"/>
              <a:gd name="connsiteX24" fmla="*/ 10434320 w 12270109"/>
              <a:gd name="connsiteY24" fmla="*/ 418698 h 4992300"/>
              <a:gd name="connsiteX25" fmla="*/ 10911840 w 12270109"/>
              <a:gd name="connsiteY25" fmla="*/ 174858 h 4992300"/>
              <a:gd name="connsiteX26" fmla="*/ 11267440 w 12270109"/>
              <a:gd name="connsiteY26" fmla="*/ 276458 h 4992300"/>
              <a:gd name="connsiteX27" fmla="*/ 11734800 w 12270109"/>
              <a:gd name="connsiteY27" fmla="*/ 124058 h 4992300"/>
              <a:gd name="connsiteX28" fmla="*/ 11988800 w 12270109"/>
              <a:gd name="connsiteY28" fmla="*/ 317098 h 4992300"/>
              <a:gd name="connsiteX29" fmla="*/ 12110720 w 12270109"/>
              <a:gd name="connsiteY29" fmla="*/ 205338 h 4992300"/>
              <a:gd name="connsiteX30" fmla="*/ 12263120 w 12270109"/>
              <a:gd name="connsiteY30" fmla="*/ 357738 h 4992300"/>
              <a:gd name="connsiteX31" fmla="*/ 12222480 w 12270109"/>
              <a:gd name="connsiteY31" fmla="*/ 4452218 h 4992300"/>
              <a:gd name="connsiteX32" fmla="*/ 12029440 w 12270109"/>
              <a:gd name="connsiteY32" fmla="*/ 4919578 h 4992300"/>
              <a:gd name="connsiteX33" fmla="*/ 10962640 w 12270109"/>
              <a:gd name="connsiteY33" fmla="*/ 4990698 h 4992300"/>
              <a:gd name="connsiteX34" fmla="*/ 2387600 w 12270109"/>
              <a:gd name="connsiteY34" fmla="*/ 4990698 h 4992300"/>
              <a:gd name="connsiteX35" fmla="*/ 0 w 12270109"/>
              <a:gd name="connsiteY35" fmla="*/ 4960218 h 4992300"/>
              <a:gd name="connsiteX36" fmla="*/ 71120 w 12270109"/>
              <a:gd name="connsiteY36" fmla="*/ 865738 h 4992300"/>
              <a:gd name="connsiteX0" fmla="*/ 71120 w 12270109"/>
              <a:gd name="connsiteY0" fmla="*/ 865738 h 4995022"/>
              <a:gd name="connsiteX1" fmla="*/ 416560 w 12270109"/>
              <a:gd name="connsiteY1" fmla="*/ 398378 h 4995022"/>
              <a:gd name="connsiteX2" fmla="*/ 812800 w 12270109"/>
              <a:gd name="connsiteY2" fmla="*/ 520298 h 4995022"/>
              <a:gd name="connsiteX3" fmla="*/ 1117600 w 12270109"/>
              <a:gd name="connsiteY3" fmla="*/ 388218 h 4995022"/>
              <a:gd name="connsiteX4" fmla="*/ 1656080 w 12270109"/>
              <a:gd name="connsiteY4" fmla="*/ 489818 h 4995022"/>
              <a:gd name="connsiteX5" fmla="*/ 1920240 w 12270109"/>
              <a:gd name="connsiteY5" fmla="*/ 347578 h 4995022"/>
              <a:gd name="connsiteX6" fmla="*/ 2458720 w 12270109"/>
              <a:gd name="connsiteY6" fmla="*/ 499978 h 4995022"/>
              <a:gd name="connsiteX7" fmla="*/ 2895600 w 12270109"/>
              <a:gd name="connsiteY7" fmla="*/ 337418 h 4995022"/>
              <a:gd name="connsiteX8" fmla="*/ 3322320 w 12270109"/>
              <a:gd name="connsiteY8" fmla="*/ 581258 h 4995022"/>
              <a:gd name="connsiteX9" fmla="*/ 3881120 w 12270109"/>
              <a:gd name="connsiteY9" fmla="*/ 327258 h 4995022"/>
              <a:gd name="connsiteX10" fmla="*/ 4064000 w 12270109"/>
              <a:gd name="connsiteY10" fmla="*/ 469498 h 4995022"/>
              <a:gd name="connsiteX11" fmla="*/ 4775200 w 12270109"/>
              <a:gd name="connsiteY11" fmla="*/ 317098 h 4995022"/>
              <a:gd name="connsiteX12" fmla="*/ 4937760 w 12270109"/>
              <a:gd name="connsiteY12" fmla="*/ 510138 h 4995022"/>
              <a:gd name="connsiteX13" fmla="*/ 5608320 w 12270109"/>
              <a:gd name="connsiteY13" fmla="*/ 367898 h 4995022"/>
              <a:gd name="connsiteX14" fmla="*/ 5994400 w 12270109"/>
              <a:gd name="connsiteY14" fmla="*/ 571098 h 4995022"/>
              <a:gd name="connsiteX15" fmla="*/ 6441440 w 12270109"/>
              <a:gd name="connsiteY15" fmla="*/ 306938 h 4995022"/>
              <a:gd name="connsiteX16" fmla="*/ 6969760 w 12270109"/>
              <a:gd name="connsiteY16" fmla="*/ 378058 h 4995022"/>
              <a:gd name="connsiteX17" fmla="*/ 7264400 w 12270109"/>
              <a:gd name="connsiteY17" fmla="*/ 185018 h 4995022"/>
              <a:gd name="connsiteX18" fmla="*/ 7711440 w 12270109"/>
              <a:gd name="connsiteY18" fmla="*/ 357738 h 4995022"/>
              <a:gd name="connsiteX19" fmla="*/ 8107680 w 12270109"/>
              <a:gd name="connsiteY19" fmla="*/ 174858 h 4995022"/>
              <a:gd name="connsiteX20" fmla="*/ 8534400 w 12270109"/>
              <a:gd name="connsiteY20" fmla="*/ 327258 h 4995022"/>
              <a:gd name="connsiteX21" fmla="*/ 9123680 w 12270109"/>
              <a:gd name="connsiteY21" fmla="*/ 134218 h 4995022"/>
              <a:gd name="connsiteX22" fmla="*/ 9540240 w 12270109"/>
              <a:gd name="connsiteY22" fmla="*/ 428858 h 4995022"/>
              <a:gd name="connsiteX23" fmla="*/ 10119360 w 12270109"/>
              <a:gd name="connsiteY23" fmla="*/ 215498 h 4995022"/>
              <a:gd name="connsiteX24" fmla="*/ 10434320 w 12270109"/>
              <a:gd name="connsiteY24" fmla="*/ 418698 h 4995022"/>
              <a:gd name="connsiteX25" fmla="*/ 10911840 w 12270109"/>
              <a:gd name="connsiteY25" fmla="*/ 174858 h 4995022"/>
              <a:gd name="connsiteX26" fmla="*/ 11267440 w 12270109"/>
              <a:gd name="connsiteY26" fmla="*/ 276458 h 4995022"/>
              <a:gd name="connsiteX27" fmla="*/ 11734800 w 12270109"/>
              <a:gd name="connsiteY27" fmla="*/ 124058 h 4995022"/>
              <a:gd name="connsiteX28" fmla="*/ 11988800 w 12270109"/>
              <a:gd name="connsiteY28" fmla="*/ 317098 h 4995022"/>
              <a:gd name="connsiteX29" fmla="*/ 12110720 w 12270109"/>
              <a:gd name="connsiteY29" fmla="*/ 205338 h 4995022"/>
              <a:gd name="connsiteX30" fmla="*/ 12263120 w 12270109"/>
              <a:gd name="connsiteY30" fmla="*/ 357738 h 4995022"/>
              <a:gd name="connsiteX31" fmla="*/ 12222480 w 12270109"/>
              <a:gd name="connsiteY31" fmla="*/ 4452218 h 4995022"/>
              <a:gd name="connsiteX32" fmla="*/ 12029440 w 12270109"/>
              <a:gd name="connsiteY32" fmla="*/ 4919578 h 4995022"/>
              <a:gd name="connsiteX33" fmla="*/ 10962640 w 12270109"/>
              <a:gd name="connsiteY33" fmla="*/ 4990698 h 4995022"/>
              <a:gd name="connsiteX34" fmla="*/ 2387600 w 12270109"/>
              <a:gd name="connsiteY34" fmla="*/ 4990698 h 4995022"/>
              <a:gd name="connsiteX35" fmla="*/ 0 w 12270109"/>
              <a:gd name="connsiteY35" fmla="*/ 4960218 h 4995022"/>
              <a:gd name="connsiteX36" fmla="*/ 71120 w 12270109"/>
              <a:gd name="connsiteY36" fmla="*/ 865738 h 4995022"/>
              <a:gd name="connsiteX0" fmla="*/ 71120 w 12270109"/>
              <a:gd name="connsiteY0" fmla="*/ 865738 h 4992300"/>
              <a:gd name="connsiteX1" fmla="*/ 416560 w 12270109"/>
              <a:gd name="connsiteY1" fmla="*/ 398378 h 4992300"/>
              <a:gd name="connsiteX2" fmla="*/ 812800 w 12270109"/>
              <a:gd name="connsiteY2" fmla="*/ 520298 h 4992300"/>
              <a:gd name="connsiteX3" fmla="*/ 1117600 w 12270109"/>
              <a:gd name="connsiteY3" fmla="*/ 388218 h 4992300"/>
              <a:gd name="connsiteX4" fmla="*/ 1656080 w 12270109"/>
              <a:gd name="connsiteY4" fmla="*/ 489818 h 4992300"/>
              <a:gd name="connsiteX5" fmla="*/ 1920240 w 12270109"/>
              <a:gd name="connsiteY5" fmla="*/ 347578 h 4992300"/>
              <a:gd name="connsiteX6" fmla="*/ 2458720 w 12270109"/>
              <a:gd name="connsiteY6" fmla="*/ 499978 h 4992300"/>
              <a:gd name="connsiteX7" fmla="*/ 2895600 w 12270109"/>
              <a:gd name="connsiteY7" fmla="*/ 337418 h 4992300"/>
              <a:gd name="connsiteX8" fmla="*/ 3322320 w 12270109"/>
              <a:gd name="connsiteY8" fmla="*/ 581258 h 4992300"/>
              <a:gd name="connsiteX9" fmla="*/ 3881120 w 12270109"/>
              <a:gd name="connsiteY9" fmla="*/ 327258 h 4992300"/>
              <a:gd name="connsiteX10" fmla="*/ 4064000 w 12270109"/>
              <a:gd name="connsiteY10" fmla="*/ 469498 h 4992300"/>
              <a:gd name="connsiteX11" fmla="*/ 4775200 w 12270109"/>
              <a:gd name="connsiteY11" fmla="*/ 317098 h 4992300"/>
              <a:gd name="connsiteX12" fmla="*/ 4937760 w 12270109"/>
              <a:gd name="connsiteY12" fmla="*/ 510138 h 4992300"/>
              <a:gd name="connsiteX13" fmla="*/ 5608320 w 12270109"/>
              <a:gd name="connsiteY13" fmla="*/ 367898 h 4992300"/>
              <a:gd name="connsiteX14" fmla="*/ 5994400 w 12270109"/>
              <a:gd name="connsiteY14" fmla="*/ 571098 h 4992300"/>
              <a:gd name="connsiteX15" fmla="*/ 6441440 w 12270109"/>
              <a:gd name="connsiteY15" fmla="*/ 306938 h 4992300"/>
              <a:gd name="connsiteX16" fmla="*/ 6969760 w 12270109"/>
              <a:gd name="connsiteY16" fmla="*/ 378058 h 4992300"/>
              <a:gd name="connsiteX17" fmla="*/ 7264400 w 12270109"/>
              <a:gd name="connsiteY17" fmla="*/ 185018 h 4992300"/>
              <a:gd name="connsiteX18" fmla="*/ 7711440 w 12270109"/>
              <a:gd name="connsiteY18" fmla="*/ 357738 h 4992300"/>
              <a:gd name="connsiteX19" fmla="*/ 8107680 w 12270109"/>
              <a:gd name="connsiteY19" fmla="*/ 174858 h 4992300"/>
              <a:gd name="connsiteX20" fmla="*/ 8534400 w 12270109"/>
              <a:gd name="connsiteY20" fmla="*/ 327258 h 4992300"/>
              <a:gd name="connsiteX21" fmla="*/ 9123680 w 12270109"/>
              <a:gd name="connsiteY21" fmla="*/ 134218 h 4992300"/>
              <a:gd name="connsiteX22" fmla="*/ 9540240 w 12270109"/>
              <a:gd name="connsiteY22" fmla="*/ 428858 h 4992300"/>
              <a:gd name="connsiteX23" fmla="*/ 10119360 w 12270109"/>
              <a:gd name="connsiteY23" fmla="*/ 215498 h 4992300"/>
              <a:gd name="connsiteX24" fmla="*/ 10434320 w 12270109"/>
              <a:gd name="connsiteY24" fmla="*/ 418698 h 4992300"/>
              <a:gd name="connsiteX25" fmla="*/ 10911840 w 12270109"/>
              <a:gd name="connsiteY25" fmla="*/ 174858 h 4992300"/>
              <a:gd name="connsiteX26" fmla="*/ 11267440 w 12270109"/>
              <a:gd name="connsiteY26" fmla="*/ 276458 h 4992300"/>
              <a:gd name="connsiteX27" fmla="*/ 11734800 w 12270109"/>
              <a:gd name="connsiteY27" fmla="*/ 124058 h 4992300"/>
              <a:gd name="connsiteX28" fmla="*/ 11988800 w 12270109"/>
              <a:gd name="connsiteY28" fmla="*/ 317098 h 4992300"/>
              <a:gd name="connsiteX29" fmla="*/ 12110720 w 12270109"/>
              <a:gd name="connsiteY29" fmla="*/ 205338 h 4992300"/>
              <a:gd name="connsiteX30" fmla="*/ 12263120 w 12270109"/>
              <a:gd name="connsiteY30" fmla="*/ 357738 h 4992300"/>
              <a:gd name="connsiteX31" fmla="*/ 12222480 w 12270109"/>
              <a:gd name="connsiteY31" fmla="*/ 4452218 h 4992300"/>
              <a:gd name="connsiteX32" fmla="*/ 12029440 w 12270109"/>
              <a:gd name="connsiteY32" fmla="*/ 4919578 h 4992300"/>
              <a:gd name="connsiteX33" fmla="*/ 10962640 w 12270109"/>
              <a:gd name="connsiteY33" fmla="*/ 4990698 h 4992300"/>
              <a:gd name="connsiteX34" fmla="*/ 2387600 w 12270109"/>
              <a:gd name="connsiteY34" fmla="*/ 4990698 h 4992300"/>
              <a:gd name="connsiteX35" fmla="*/ 0 w 12270109"/>
              <a:gd name="connsiteY35" fmla="*/ 4960218 h 4992300"/>
              <a:gd name="connsiteX36" fmla="*/ 71120 w 12270109"/>
              <a:gd name="connsiteY36" fmla="*/ 865738 h 4992300"/>
              <a:gd name="connsiteX0" fmla="*/ 50800 w 12270109"/>
              <a:gd name="connsiteY0" fmla="*/ 855578 h 4992300"/>
              <a:gd name="connsiteX1" fmla="*/ 416560 w 12270109"/>
              <a:gd name="connsiteY1" fmla="*/ 398378 h 4992300"/>
              <a:gd name="connsiteX2" fmla="*/ 812800 w 12270109"/>
              <a:gd name="connsiteY2" fmla="*/ 520298 h 4992300"/>
              <a:gd name="connsiteX3" fmla="*/ 1117600 w 12270109"/>
              <a:gd name="connsiteY3" fmla="*/ 388218 h 4992300"/>
              <a:gd name="connsiteX4" fmla="*/ 1656080 w 12270109"/>
              <a:gd name="connsiteY4" fmla="*/ 489818 h 4992300"/>
              <a:gd name="connsiteX5" fmla="*/ 1920240 w 12270109"/>
              <a:gd name="connsiteY5" fmla="*/ 347578 h 4992300"/>
              <a:gd name="connsiteX6" fmla="*/ 2458720 w 12270109"/>
              <a:gd name="connsiteY6" fmla="*/ 499978 h 4992300"/>
              <a:gd name="connsiteX7" fmla="*/ 2895600 w 12270109"/>
              <a:gd name="connsiteY7" fmla="*/ 337418 h 4992300"/>
              <a:gd name="connsiteX8" fmla="*/ 3322320 w 12270109"/>
              <a:gd name="connsiteY8" fmla="*/ 581258 h 4992300"/>
              <a:gd name="connsiteX9" fmla="*/ 3881120 w 12270109"/>
              <a:gd name="connsiteY9" fmla="*/ 327258 h 4992300"/>
              <a:gd name="connsiteX10" fmla="*/ 4064000 w 12270109"/>
              <a:gd name="connsiteY10" fmla="*/ 469498 h 4992300"/>
              <a:gd name="connsiteX11" fmla="*/ 4775200 w 12270109"/>
              <a:gd name="connsiteY11" fmla="*/ 317098 h 4992300"/>
              <a:gd name="connsiteX12" fmla="*/ 4937760 w 12270109"/>
              <a:gd name="connsiteY12" fmla="*/ 510138 h 4992300"/>
              <a:gd name="connsiteX13" fmla="*/ 5608320 w 12270109"/>
              <a:gd name="connsiteY13" fmla="*/ 367898 h 4992300"/>
              <a:gd name="connsiteX14" fmla="*/ 5994400 w 12270109"/>
              <a:gd name="connsiteY14" fmla="*/ 571098 h 4992300"/>
              <a:gd name="connsiteX15" fmla="*/ 6441440 w 12270109"/>
              <a:gd name="connsiteY15" fmla="*/ 306938 h 4992300"/>
              <a:gd name="connsiteX16" fmla="*/ 6969760 w 12270109"/>
              <a:gd name="connsiteY16" fmla="*/ 378058 h 4992300"/>
              <a:gd name="connsiteX17" fmla="*/ 7264400 w 12270109"/>
              <a:gd name="connsiteY17" fmla="*/ 185018 h 4992300"/>
              <a:gd name="connsiteX18" fmla="*/ 7711440 w 12270109"/>
              <a:gd name="connsiteY18" fmla="*/ 357738 h 4992300"/>
              <a:gd name="connsiteX19" fmla="*/ 8107680 w 12270109"/>
              <a:gd name="connsiteY19" fmla="*/ 174858 h 4992300"/>
              <a:gd name="connsiteX20" fmla="*/ 8534400 w 12270109"/>
              <a:gd name="connsiteY20" fmla="*/ 327258 h 4992300"/>
              <a:gd name="connsiteX21" fmla="*/ 9123680 w 12270109"/>
              <a:gd name="connsiteY21" fmla="*/ 134218 h 4992300"/>
              <a:gd name="connsiteX22" fmla="*/ 9540240 w 12270109"/>
              <a:gd name="connsiteY22" fmla="*/ 428858 h 4992300"/>
              <a:gd name="connsiteX23" fmla="*/ 10119360 w 12270109"/>
              <a:gd name="connsiteY23" fmla="*/ 215498 h 4992300"/>
              <a:gd name="connsiteX24" fmla="*/ 10434320 w 12270109"/>
              <a:gd name="connsiteY24" fmla="*/ 418698 h 4992300"/>
              <a:gd name="connsiteX25" fmla="*/ 10911840 w 12270109"/>
              <a:gd name="connsiteY25" fmla="*/ 174858 h 4992300"/>
              <a:gd name="connsiteX26" fmla="*/ 11267440 w 12270109"/>
              <a:gd name="connsiteY26" fmla="*/ 276458 h 4992300"/>
              <a:gd name="connsiteX27" fmla="*/ 11734800 w 12270109"/>
              <a:gd name="connsiteY27" fmla="*/ 124058 h 4992300"/>
              <a:gd name="connsiteX28" fmla="*/ 11988800 w 12270109"/>
              <a:gd name="connsiteY28" fmla="*/ 317098 h 4992300"/>
              <a:gd name="connsiteX29" fmla="*/ 12110720 w 12270109"/>
              <a:gd name="connsiteY29" fmla="*/ 205338 h 4992300"/>
              <a:gd name="connsiteX30" fmla="*/ 12263120 w 12270109"/>
              <a:gd name="connsiteY30" fmla="*/ 357738 h 4992300"/>
              <a:gd name="connsiteX31" fmla="*/ 12222480 w 12270109"/>
              <a:gd name="connsiteY31" fmla="*/ 4452218 h 4992300"/>
              <a:gd name="connsiteX32" fmla="*/ 12029440 w 12270109"/>
              <a:gd name="connsiteY32" fmla="*/ 4919578 h 4992300"/>
              <a:gd name="connsiteX33" fmla="*/ 10962640 w 12270109"/>
              <a:gd name="connsiteY33" fmla="*/ 4990698 h 4992300"/>
              <a:gd name="connsiteX34" fmla="*/ 2387600 w 12270109"/>
              <a:gd name="connsiteY34" fmla="*/ 4990698 h 4992300"/>
              <a:gd name="connsiteX35" fmla="*/ 0 w 12270109"/>
              <a:gd name="connsiteY35" fmla="*/ 4960218 h 4992300"/>
              <a:gd name="connsiteX36" fmla="*/ 50800 w 12270109"/>
              <a:gd name="connsiteY36" fmla="*/ 855578 h 4992300"/>
              <a:gd name="connsiteX0" fmla="*/ 101600 w 12320909"/>
              <a:gd name="connsiteY0" fmla="*/ 855578 h 4992300"/>
              <a:gd name="connsiteX1" fmla="*/ 467360 w 12320909"/>
              <a:gd name="connsiteY1" fmla="*/ 398378 h 4992300"/>
              <a:gd name="connsiteX2" fmla="*/ 863600 w 12320909"/>
              <a:gd name="connsiteY2" fmla="*/ 520298 h 4992300"/>
              <a:gd name="connsiteX3" fmla="*/ 1168400 w 12320909"/>
              <a:gd name="connsiteY3" fmla="*/ 388218 h 4992300"/>
              <a:gd name="connsiteX4" fmla="*/ 1706880 w 12320909"/>
              <a:gd name="connsiteY4" fmla="*/ 489818 h 4992300"/>
              <a:gd name="connsiteX5" fmla="*/ 1971040 w 12320909"/>
              <a:gd name="connsiteY5" fmla="*/ 347578 h 4992300"/>
              <a:gd name="connsiteX6" fmla="*/ 2509520 w 12320909"/>
              <a:gd name="connsiteY6" fmla="*/ 499978 h 4992300"/>
              <a:gd name="connsiteX7" fmla="*/ 2946400 w 12320909"/>
              <a:gd name="connsiteY7" fmla="*/ 337418 h 4992300"/>
              <a:gd name="connsiteX8" fmla="*/ 3373120 w 12320909"/>
              <a:gd name="connsiteY8" fmla="*/ 581258 h 4992300"/>
              <a:gd name="connsiteX9" fmla="*/ 3931920 w 12320909"/>
              <a:gd name="connsiteY9" fmla="*/ 327258 h 4992300"/>
              <a:gd name="connsiteX10" fmla="*/ 4114800 w 12320909"/>
              <a:gd name="connsiteY10" fmla="*/ 469498 h 4992300"/>
              <a:gd name="connsiteX11" fmla="*/ 4826000 w 12320909"/>
              <a:gd name="connsiteY11" fmla="*/ 317098 h 4992300"/>
              <a:gd name="connsiteX12" fmla="*/ 4988560 w 12320909"/>
              <a:gd name="connsiteY12" fmla="*/ 510138 h 4992300"/>
              <a:gd name="connsiteX13" fmla="*/ 5659120 w 12320909"/>
              <a:gd name="connsiteY13" fmla="*/ 367898 h 4992300"/>
              <a:gd name="connsiteX14" fmla="*/ 6045200 w 12320909"/>
              <a:gd name="connsiteY14" fmla="*/ 571098 h 4992300"/>
              <a:gd name="connsiteX15" fmla="*/ 6492240 w 12320909"/>
              <a:gd name="connsiteY15" fmla="*/ 306938 h 4992300"/>
              <a:gd name="connsiteX16" fmla="*/ 7020560 w 12320909"/>
              <a:gd name="connsiteY16" fmla="*/ 378058 h 4992300"/>
              <a:gd name="connsiteX17" fmla="*/ 7315200 w 12320909"/>
              <a:gd name="connsiteY17" fmla="*/ 185018 h 4992300"/>
              <a:gd name="connsiteX18" fmla="*/ 7762240 w 12320909"/>
              <a:gd name="connsiteY18" fmla="*/ 357738 h 4992300"/>
              <a:gd name="connsiteX19" fmla="*/ 8158480 w 12320909"/>
              <a:gd name="connsiteY19" fmla="*/ 174858 h 4992300"/>
              <a:gd name="connsiteX20" fmla="*/ 8585200 w 12320909"/>
              <a:gd name="connsiteY20" fmla="*/ 327258 h 4992300"/>
              <a:gd name="connsiteX21" fmla="*/ 9174480 w 12320909"/>
              <a:gd name="connsiteY21" fmla="*/ 134218 h 4992300"/>
              <a:gd name="connsiteX22" fmla="*/ 9591040 w 12320909"/>
              <a:gd name="connsiteY22" fmla="*/ 428858 h 4992300"/>
              <a:gd name="connsiteX23" fmla="*/ 10170160 w 12320909"/>
              <a:gd name="connsiteY23" fmla="*/ 215498 h 4992300"/>
              <a:gd name="connsiteX24" fmla="*/ 10485120 w 12320909"/>
              <a:gd name="connsiteY24" fmla="*/ 418698 h 4992300"/>
              <a:gd name="connsiteX25" fmla="*/ 10962640 w 12320909"/>
              <a:gd name="connsiteY25" fmla="*/ 174858 h 4992300"/>
              <a:gd name="connsiteX26" fmla="*/ 11318240 w 12320909"/>
              <a:gd name="connsiteY26" fmla="*/ 276458 h 4992300"/>
              <a:gd name="connsiteX27" fmla="*/ 11785600 w 12320909"/>
              <a:gd name="connsiteY27" fmla="*/ 124058 h 4992300"/>
              <a:gd name="connsiteX28" fmla="*/ 12039600 w 12320909"/>
              <a:gd name="connsiteY28" fmla="*/ 317098 h 4992300"/>
              <a:gd name="connsiteX29" fmla="*/ 12161520 w 12320909"/>
              <a:gd name="connsiteY29" fmla="*/ 205338 h 4992300"/>
              <a:gd name="connsiteX30" fmla="*/ 12313920 w 12320909"/>
              <a:gd name="connsiteY30" fmla="*/ 357738 h 4992300"/>
              <a:gd name="connsiteX31" fmla="*/ 12273280 w 12320909"/>
              <a:gd name="connsiteY31" fmla="*/ 4452218 h 4992300"/>
              <a:gd name="connsiteX32" fmla="*/ 12080240 w 12320909"/>
              <a:gd name="connsiteY32" fmla="*/ 4919578 h 4992300"/>
              <a:gd name="connsiteX33" fmla="*/ 11013440 w 12320909"/>
              <a:gd name="connsiteY33" fmla="*/ 4990698 h 4992300"/>
              <a:gd name="connsiteX34" fmla="*/ 2438400 w 12320909"/>
              <a:gd name="connsiteY34" fmla="*/ 4990698 h 4992300"/>
              <a:gd name="connsiteX35" fmla="*/ 0 w 12320909"/>
              <a:gd name="connsiteY35" fmla="*/ 4990698 h 4992300"/>
              <a:gd name="connsiteX36" fmla="*/ 101600 w 12320909"/>
              <a:gd name="connsiteY36" fmla="*/ 855578 h 4992300"/>
              <a:gd name="connsiteX0" fmla="*/ 101600 w 12320909"/>
              <a:gd name="connsiteY0" fmla="*/ 855578 h 4992300"/>
              <a:gd name="connsiteX1" fmla="*/ 467360 w 12320909"/>
              <a:gd name="connsiteY1" fmla="*/ 398378 h 4992300"/>
              <a:gd name="connsiteX2" fmla="*/ 863600 w 12320909"/>
              <a:gd name="connsiteY2" fmla="*/ 520298 h 4992300"/>
              <a:gd name="connsiteX3" fmla="*/ 1168400 w 12320909"/>
              <a:gd name="connsiteY3" fmla="*/ 388218 h 4992300"/>
              <a:gd name="connsiteX4" fmla="*/ 1706880 w 12320909"/>
              <a:gd name="connsiteY4" fmla="*/ 489818 h 4992300"/>
              <a:gd name="connsiteX5" fmla="*/ 1971040 w 12320909"/>
              <a:gd name="connsiteY5" fmla="*/ 347578 h 4992300"/>
              <a:gd name="connsiteX6" fmla="*/ 2509520 w 12320909"/>
              <a:gd name="connsiteY6" fmla="*/ 499978 h 4992300"/>
              <a:gd name="connsiteX7" fmla="*/ 2946400 w 12320909"/>
              <a:gd name="connsiteY7" fmla="*/ 337418 h 4992300"/>
              <a:gd name="connsiteX8" fmla="*/ 3373120 w 12320909"/>
              <a:gd name="connsiteY8" fmla="*/ 581258 h 4992300"/>
              <a:gd name="connsiteX9" fmla="*/ 3931920 w 12320909"/>
              <a:gd name="connsiteY9" fmla="*/ 327258 h 4992300"/>
              <a:gd name="connsiteX10" fmla="*/ 4114800 w 12320909"/>
              <a:gd name="connsiteY10" fmla="*/ 469498 h 4992300"/>
              <a:gd name="connsiteX11" fmla="*/ 4826000 w 12320909"/>
              <a:gd name="connsiteY11" fmla="*/ 317098 h 4992300"/>
              <a:gd name="connsiteX12" fmla="*/ 4988560 w 12320909"/>
              <a:gd name="connsiteY12" fmla="*/ 510138 h 4992300"/>
              <a:gd name="connsiteX13" fmla="*/ 5659120 w 12320909"/>
              <a:gd name="connsiteY13" fmla="*/ 367898 h 4992300"/>
              <a:gd name="connsiteX14" fmla="*/ 6045200 w 12320909"/>
              <a:gd name="connsiteY14" fmla="*/ 571098 h 4992300"/>
              <a:gd name="connsiteX15" fmla="*/ 6492240 w 12320909"/>
              <a:gd name="connsiteY15" fmla="*/ 306938 h 4992300"/>
              <a:gd name="connsiteX16" fmla="*/ 7020560 w 12320909"/>
              <a:gd name="connsiteY16" fmla="*/ 378058 h 4992300"/>
              <a:gd name="connsiteX17" fmla="*/ 7315200 w 12320909"/>
              <a:gd name="connsiteY17" fmla="*/ 185018 h 4992300"/>
              <a:gd name="connsiteX18" fmla="*/ 7762240 w 12320909"/>
              <a:gd name="connsiteY18" fmla="*/ 357738 h 4992300"/>
              <a:gd name="connsiteX19" fmla="*/ 8158480 w 12320909"/>
              <a:gd name="connsiteY19" fmla="*/ 174858 h 4992300"/>
              <a:gd name="connsiteX20" fmla="*/ 8585200 w 12320909"/>
              <a:gd name="connsiteY20" fmla="*/ 327258 h 4992300"/>
              <a:gd name="connsiteX21" fmla="*/ 9174480 w 12320909"/>
              <a:gd name="connsiteY21" fmla="*/ 134218 h 4992300"/>
              <a:gd name="connsiteX22" fmla="*/ 9591040 w 12320909"/>
              <a:gd name="connsiteY22" fmla="*/ 428858 h 4992300"/>
              <a:gd name="connsiteX23" fmla="*/ 10170160 w 12320909"/>
              <a:gd name="connsiteY23" fmla="*/ 215498 h 4992300"/>
              <a:gd name="connsiteX24" fmla="*/ 10485120 w 12320909"/>
              <a:gd name="connsiteY24" fmla="*/ 418698 h 4992300"/>
              <a:gd name="connsiteX25" fmla="*/ 10962640 w 12320909"/>
              <a:gd name="connsiteY25" fmla="*/ 174858 h 4992300"/>
              <a:gd name="connsiteX26" fmla="*/ 11318240 w 12320909"/>
              <a:gd name="connsiteY26" fmla="*/ 276458 h 4992300"/>
              <a:gd name="connsiteX27" fmla="*/ 11785600 w 12320909"/>
              <a:gd name="connsiteY27" fmla="*/ 124058 h 4992300"/>
              <a:gd name="connsiteX28" fmla="*/ 12039600 w 12320909"/>
              <a:gd name="connsiteY28" fmla="*/ 317098 h 4992300"/>
              <a:gd name="connsiteX29" fmla="*/ 12161520 w 12320909"/>
              <a:gd name="connsiteY29" fmla="*/ 205338 h 4992300"/>
              <a:gd name="connsiteX30" fmla="*/ 12313920 w 12320909"/>
              <a:gd name="connsiteY30" fmla="*/ 357738 h 4992300"/>
              <a:gd name="connsiteX31" fmla="*/ 12273280 w 12320909"/>
              <a:gd name="connsiteY31" fmla="*/ 4452218 h 4992300"/>
              <a:gd name="connsiteX32" fmla="*/ 12080240 w 12320909"/>
              <a:gd name="connsiteY32" fmla="*/ 4919578 h 4992300"/>
              <a:gd name="connsiteX33" fmla="*/ 11013440 w 12320909"/>
              <a:gd name="connsiteY33" fmla="*/ 4990698 h 4992300"/>
              <a:gd name="connsiteX34" fmla="*/ 2438400 w 12320909"/>
              <a:gd name="connsiteY34" fmla="*/ 4990698 h 4992300"/>
              <a:gd name="connsiteX35" fmla="*/ 0 w 12320909"/>
              <a:gd name="connsiteY35" fmla="*/ 4990698 h 4992300"/>
              <a:gd name="connsiteX36" fmla="*/ 101600 w 12320909"/>
              <a:gd name="connsiteY36" fmla="*/ 855578 h 4992300"/>
              <a:gd name="connsiteX0" fmla="*/ 101600 w 12320667"/>
              <a:gd name="connsiteY0" fmla="*/ 855578 h 5030585"/>
              <a:gd name="connsiteX1" fmla="*/ 467360 w 12320667"/>
              <a:gd name="connsiteY1" fmla="*/ 398378 h 5030585"/>
              <a:gd name="connsiteX2" fmla="*/ 863600 w 12320667"/>
              <a:gd name="connsiteY2" fmla="*/ 520298 h 5030585"/>
              <a:gd name="connsiteX3" fmla="*/ 1168400 w 12320667"/>
              <a:gd name="connsiteY3" fmla="*/ 388218 h 5030585"/>
              <a:gd name="connsiteX4" fmla="*/ 1706880 w 12320667"/>
              <a:gd name="connsiteY4" fmla="*/ 489818 h 5030585"/>
              <a:gd name="connsiteX5" fmla="*/ 1971040 w 12320667"/>
              <a:gd name="connsiteY5" fmla="*/ 347578 h 5030585"/>
              <a:gd name="connsiteX6" fmla="*/ 2509520 w 12320667"/>
              <a:gd name="connsiteY6" fmla="*/ 499978 h 5030585"/>
              <a:gd name="connsiteX7" fmla="*/ 2946400 w 12320667"/>
              <a:gd name="connsiteY7" fmla="*/ 337418 h 5030585"/>
              <a:gd name="connsiteX8" fmla="*/ 3373120 w 12320667"/>
              <a:gd name="connsiteY8" fmla="*/ 581258 h 5030585"/>
              <a:gd name="connsiteX9" fmla="*/ 3931920 w 12320667"/>
              <a:gd name="connsiteY9" fmla="*/ 327258 h 5030585"/>
              <a:gd name="connsiteX10" fmla="*/ 4114800 w 12320667"/>
              <a:gd name="connsiteY10" fmla="*/ 469498 h 5030585"/>
              <a:gd name="connsiteX11" fmla="*/ 4826000 w 12320667"/>
              <a:gd name="connsiteY11" fmla="*/ 317098 h 5030585"/>
              <a:gd name="connsiteX12" fmla="*/ 4988560 w 12320667"/>
              <a:gd name="connsiteY12" fmla="*/ 510138 h 5030585"/>
              <a:gd name="connsiteX13" fmla="*/ 5659120 w 12320667"/>
              <a:gd name="connsiteY13" fmla="*/ 367898 h 5030585"/>
              <a:gd name="connsiteX14" fmla="*/ 6045200 w 12320667"/>
              <a:gd name="connsiteY14" fmla="*/ 571098 h 5030585"/>
              <a:gd name="connsiteX15" fmla="*/ 6492240 w 12320667"/>
              <a:gd name="connsiteY15" fmla="*/ 306938 h 5030585"/>
              <a:gd name="connsiteX16" fmla="*/ 7020560 w 12320667"/>
              <a:gd name="connsiteY16" fmla="*/ 378058 h 5030585"/>
              <a:gd name="connsiteX17" fmla="*/ 7315200 w 12320667"/>
              <a:gd name="connsiteY17" fmla="*/ 185018 h 5030585"/>
              <a:gd name="connsiteX18" fmla="*/ 7762240 w 12320667"/>
              <a:gd name="connsiteY18" fmla="*/ 357738 h 5030585"/>
              <a:gd name="connsiteX19" fmla="*/ 8158480 w 12320667"/>
              <a:gd name="connsiteY19" fmla="*/ 174858 h 5030585"/>
              <a:gd name="connsiteX20" fmla="*/ 8585200 w 12320667"/>
              <a:gd name="connsiteY20" fmla="*/ 327258 h 5030585"/>
              <a:gd name="connsiteX21" fmla="*/ 9174480 w 12320667"/>
              <a:gd name="connsiteY21" fmla="*/ 134218 h 5030585"/>
              <a:gd name="connsiteX22" fmla="*/ 9591040 w 12320667"/>
              <a:gd name="connsiteY22" fmla="*/ 428858 h 5030585"/>
              <a:gd name="connsiteX23" fmla="*/ 10170160 w 12320667"/>
              <a:gd name="connsiteY23" fmla="*/ 215498 h 5030585"/>
              <a:gd name="connsiteX24" fmla="*/ 10485120 w 12320667"/>
              <a:gd name="connsiteY24" fmla="*/ 418698 h 5030585"/>
              <a:gd name="connsiteX25" fmla="*/ 10962640 w 12320667"/>
              <a:gd name="connsiteY25" fmla="*/ 174858 h 5030585"/>
              <a:gd name="connsiteX26" fmla="*/ 11318240 w 12320667"/>
              <a:gd name="connsiteY26" fmla="*/ 276458 h 5030585"/>
              <a:gd name="connsiteX27" fmla="*/ 11785600 w 12320667"/>
              <a:gd name="connsiteY27" fmla="*/ 124058 h 5030585"/>
              <a:gd name="connsiteX28" fmla="*/ 12039600 w 12320667"/>
              <a:gd name="connsiteY28" fmla="*/ 317098 h 5030585"/>
              <a:gd name="connsiteX29" fmla="*/ 12161520 w 12320667"/>
              <a:gd name="connsiteY29" fmla="*/ 205338 h 5030585"/>
              <a:gd name="connsiteX30" fmla="*/ 12313920 w 12320667"/>
              <a:gd name="connsiteY30" fmla="*/ 357738 h 5030585"/>
              <a:gd name="connsiteX31" fmla="*/ 12273280 w 12320667"/>
              <a:gd name="connsiteY31" fmla="*/ 4452218 h 5030585"/>
              <a:gd name="connsiteX32" fmla="*/ 12090400 w 12320667"/>
              <a:gd name="connsiteY32" fmla="*/ 4990698 h 5030585"/>
              <a:gd name="connsiteX33" fmla="*/ 11013440 w 12320667"/>
              <a:gd name="connsiteY33" fmla="*/ 4990698 h 5030585"/>
              <a:gd name="connsiteX34" fmla="*/ 2438400 w 12320667"/>
              <a:gd name="connsiteY34" fmla="*/ 4990698 h 5030585"/>
              <a:gd name="connsiteX35" fmla="*/ 0 w 12320667"/>
              <a:gd name="connsiteY35" fmla="*/ 4990698 h 5030585"/>
              <a:gd name="connsiteX36" fmla="*/ 101600 w 12320667"/>
              <a:gd name="connsiteY36" fmla="*/ 855578 h 5030585"/>
              <a:gd name="connsiteX0" fmla="*/ 101600 w 12319629"/>
              <a:gd name="connsiteY0" fmla="*/ 855578 h 5038271"/>
              <a:gd name="connsiteX1" fmla="*/ 467360 w 12319629"/>
              <a:gd name="connsiteY1" fmla="*/ 398378 h 5038271"/>
              <a:gd name="connsiteX2" fmla="*/ 863600 w 12319629"/>
              <a:gd name="connsiteY2" fmla="*/ 520298 h 5038271"/>
              <a:gd name="connsiteX3" fmla="*/ 1168400 w 12319629"/>
              <a:gd name="connsiteY3" fmla="*/ 388218 h 5038271"/>
              <a:gd name="connsiteX4" fmla="*/ 1706880 w 12319629"/>
              <a:gd name="connsiteY4" fmla="*/ 489818 h 5038271"/>
              <a:gd name="connsiteX5" fmla="*/ 1971040 w 12319629"/>
              <a:gd name="connsiteY5" fmla="*/ 347578 h 5038271"/>
              <a:gd name="connsiteX6" fmla="*/ 2509520 w 12319629"/>
              <a:gd name="connsiteY6" fmla="*/ 499978 h 5038271"/>
              <a:gd name="connsiteX7" fmla="*/ 2946400 w 12319629"/>
              <a:gd name="connsiteY7" fmla="*/ 337418 h 5038271"/>
              <a:gd name="connsiteX8" fmla="*/ 3373120 w 12319629"/>
              <a:gd name="connsiteY8" fmla="*/ 581258 h 5038271"/>
              <a:gd name="connsiteX9" fmla="*/ 3931920 w 12319629"/>
              <a:gd name="connsiteY9" fmla="*/ 327258 h 5038271"/>
              <a:gd name="connsiteX10" fmla="*/ 4114800 w 12319629"/>
              <a:gd name="connsiteY10" fmla="*/ 469498 h 5038271"/>
              <a:gd name="connsiteX11" fmla="*/ 4826000 w 12319629"/>
              <a:gd name="connsiteY11" fmla="*/ 317098 h 5038271"/>
              <a:gd name="connsiteX12" fmla="*/ 4988560 w 12319629"/>
              <a:gd name="connsiteY12" fmla="*/ 510138 h 5038271"/>
              <a:gd name="connsiteX13" fmla="*/ 5659120 w 12319629"/>
              <a:gd name="connsiteY13" fmla="*/ 367898 h 5038271"/>
              <a:gd name="connsiteX14" fmla="*/ 6045200 w 12319629"/>
              <a:gd name="connsiteY14" fmla="*/ 571098 h 5038271"/>
              <a:gd name="connsiteX15" fmla="*/ 6492240 w 12319629"/>
              <a:gd name="connsiteY15" fmla="*/ 306938 h 5038271"/>
              <a:gd name="connsiteX16" fmla="*/ 7020560 w 12319629"/>
              <a:gd name="connsiteY16" fmla="*/ 378058 h 5038271"/>
              <a:gd name="connsiteX17" fmla="*/ 7315200 w 12319629"/>
              <a:gd name="connsiteY17" fmla="*/ 185018 h 5038271"/>
              <a:gd name="connsiteX18" fmla="*/ 7762240 w 12319629"/>
              <a:gd name="connsiteY18" fmla="*/ 357738 h 5038271"/>
              <a:gd name="connsiteX19" fmla="*/ 8158480 w 12319629"/>
              <a:gd name="connsiteY19" fmla="*/ 174858 h 5038271"/>
              <a:gd name="connsiteX20" fmla="*/ 8585200 w 12319629"/>
              <a:gd name="connsiteY20" fmla="*/ 327258 h 5038271"/>
              <a:gd name="connsiteX21" fmla="*/ 9174480 w 12319629"/>
              <a:gd name="connsiteY21" fmla="*/ 134218 h 5038271"/>
              <a:gd name="connsiteX22" fmla="*/ 9591040 w 12319629"/>
              <a:gd name="connsiteY22" fmla="*/ 428858 h 5038271"/>
              <a:gd name="connsiteX23" fmla="*/ 10170160 w 12319629"/>
              <a:gd name="connsiteY23" fmla="*/ 215498 h 5038271"/>
              <a:gd name="connsiteX24" fmla="*/ 10485120 w 12319629"/>
              <a:gd name="connsiteY24" fmla="*/ 418698 h 5038271"/>
              <a:gd name="connsiteX25" fmla="*/ 10962640 w 12319629"/>
              <a:gd name="connsiteY25" fmla="*/ 174858 h 5038271"/>
              <a:gd name="connsiteX26" fmla="*/ 11318240 w 12319629"/>
              <a:gd name="connsiteY26" fmla="*/ 276458 h 5038271"/>
              <a:gd name="connsiteX27" fmla="*/ 11785600 w 12319629"/>
              <a:gd name="connsiteY27" fmla="*/ 124058 h 5038271"/>
              <a:gd name="connsiteX28" fmla="*/ 12039600 w 12319629"/>
              <a:gd name="connsiteY28" fmla="*/ 317098 h 5038271"/>
              <a:gd name="connsiteX29" fmla="*/ 12161520 w 12319629"/>
              <a:gd name="connsiteY29" fmla="*/ 205338 h 5038271"/>
              <a:gd name="connsiteX30" fmla="*/ 12313920 w 12319629"/>
              <a:gd name="connsiteY30" fmla="*/ 357738 h 5038271"/>
              <a:gd name="connsiteX31" fmla="*/ 12273280 w 12319629"/>
              <a:gd name="connsiteY31" fmla="*/ 4452218 h 5038271"/>
              <a:gd name="connsiteX32" fmla="*/ 12141200 w 12319629"/>
              <a:gd name="connsiteY32" fmla="*/ 5000858 h 5038271"/>
              <a:gd name="connsiteX33" fmla="*/ 11013440 w 12319629"/>
              <a:gd name="connsiteY33" fmla="*/ 4990698 h 5038271"/>
              <a:gd name="connsiteX34" fmla="*/ 2438400 w 12319629"/>
              <a:gd name="connsiteY34" fmla="*/ 4990698 h 5038271"/>
              <a:gd name="connsiteX35" fmla="*/ 0 w 12319629"/>
              <a:gd name="connsiteY35" fmla="*/ 4990698 h 5038271"/>
              <a:gd name="connsiteX36" fmla="*/ 101600 w 12319629"/>
              <a:gd name="connsiteY36" fmla="*/ 855578 h 5038271"/>
              <a:gd name="connsiteX0" fmla="*/ 71120 w 12319629"/>
              <a:gd name="connsiteY0" fmla="*/ 825098 h 5038271"/>
              <a:gd name="connsiteX1" fmla="*/ 467360 w 12319629"/>
              <a:gd name="connsiteY1" fmla="*/ 398378 h 5038271"/>
              <a:gd name="connsiteX2" fmla="*/ 863600 w 12319629"/>
              <a:gd name="connsiteY2" fmla="*/ 520298 h 5038271"/>
              <a:gd name="connsiteX3" fmla="*/ 1168400 w 12319629"/>
              <a:gd name="connsiteY3" fmla="*/ 388218 h 5038271"/>
              <a:gd name="connsiteX4" fmla="*/ 1706880 w 12319629"/>
              <a:gd name="connsiteY4" fmla="*/ 489818 h 5038271"/>
              <a:gd name="connsiteX5" fmla="*/ 1971040 w 12319629"/>
              <a:gd name="connsiteY5" fmla="*/ 347578 h 5038271"/>
              <a:gd name="connsiteX6" fmla="*/ 2509520 w 12319629"/>
              <a:gd name="connsiteY6" fmla="*/ 499978 h 5038271"/>
              <a:gd name="connsiteX7" fmla="*/ 2946400 w 12319629"/>
              <a:gd name="connsiteY7" fmla="*/ 337418 h 5038271"/>
              <a:gd name="connsiteX8" fmla="*/ 3373120 w 12319629"/>
              <a:gd name="connsiteY8" fmla="*/ 581258 h 5038271"/>
              <a:gd name="connsiteX9" fmla="*/ 3931920 w 12319629"/>
              <a:gd name="connsiteY9" fmla="*/ 327258 h 5038271"/>
              <a:gd name="connsiteX10" fmla="*/ 4114800 w 12319629"/>
              <a:gd name="connsiteY10" fmla="*/ 469498 h 5038271"/>
              <a:gd name="connsiteX11" fmla="*/ 4826000 w 12319629"/>
              <a:gd name="connsiteY11" fmla="*/ 317098 h 5038271"/>
              <a:gd name="connsiteX12" fmla="*/ 4988560 w 12319629"/>
              <a:gd name="connsiteY12" fmla="*/ 510138 h 5038271"/>
              <a:gd name="connsiteX13" fmla="*/ 5659120 w 12319629"/>
              <a:gd name="connsiteY13" fmla="*/ 367898 h 5038271"/>
              <a:gd name="connsiteX14" fmla="*/ 6045200 w 12319629"/>
              <a:gd name="connsiteY14" fmla="*/ 571098 h 5038271"/>
              <a:gd name="connsiteX15" fmla="*/ 6492240 w 12319629"/>
              <a:gd name="connsiteY15" fmla="*/ 306938 h 5038271"/>
              <a:gd name="connsiteX16" fmla="*/ 7020560 w 12319629"/>
              <a:gd name="connsiteY16" fmla="*/ 378058 h 5038271"/>
              <a:gd name="connsiteX17" fmla="*/ 7315200 w 12319629"/>
              <a:gd name="connsiteY17" fmla="*/ 185018 h 5038271"/>
              <a:gd name="connsiteX18" fmla="*/ 7762240 w 12319629"/>
              <a:gd name="connsiteY18" fmla="*/ 357738 h 5038271"/>
              <a:gd name="connsiteX19" fmla="*/ 8158480 w 12319629"/>
              <a:gd name="connsiteY19" fmla="*/ 174858 h 5038271"/>
              <a:gd name="connsiteX20" fmla="*/ 8585200 w 12319629"/>
              <a:gd name="connsiteY20" fmla="*/ 327258 h 5038271"/>
              <a:gd name="connsiteX21" fmla="*/ 9174480 w 12319629"/>
              <a:gd name="connsiteY21" fmla="*/ 134218 h 5038271"/>
              <a:gd name="connsiteX22" fmla="*/ 9591040 w 12319629"/>
              <a:gd name="connsiteY22" fmla="*/ 428858 h 5038271"/>
              <a:gd name="connsiteX23" fmla="*/ 10170160 w 12319629"/>
              <a:gd name="connsiteY23" fmla="*/ 215498 h 5038271"/>
              <a:gd name="connsiteX24" fmla="*/ 10485120 w 12319629"/>
              <a:gd name="connsiteY24" fmla="*/ 418698 h 5038271"/>
              <a:gd name="connsiteX25" fmla="*/ 10962640 w 12319629"/>
              <a:gd name="connsiteY25" fmla="*/ 174858 h 5038271"/>
              <a:gd name="connsiteX26" fmla="*/ 11318240 w 12319629"/>
              <a:gd name="connsiteY26" fmla="*/ 276458 h 5038271"/>
              <a:gd name="connsiteX27" fmla="*/ 11785600 w 12319629"/>
              <a:gd name="connsiteY27" fmla="*/ 124058 h 5038271"/>
              <a:gd name="connsiteX28" fmla="*/ 12039600 w 12319629"/>
              <a:gd name="connsiteY28" fmla="*/ 317098 h 5038271"/>
              <a:gd name="connsiteX29" fmla="*/ 12161520 w 12319629"/>
              <a:gd name="connsiteY29" fmla="*/ 205338 h 5038271"/>
              <a:gd name="connsiteX30" fmla="*/ 12313920 w 12319629"/>
              <a:gd name="connsiteY30" fmla="*/ 357738 h 5038271"/>
              <a:gd name="connsiteX31" fmla="*/ 12273280 w 12319629"/>
              <a:gd name="connsiteY31" fmla="*/ 4452218 h 5038271"/>
              <a:gd name="connsiteX32" fmla="*/ 12141200 w 12319629"/>
              <a:gd name="connsiteY32" fmla="*/ 5000858 h 5038271"/>
              <a:gd name="connsiteX33" fmla="*/ 11013440 w 12319629"/>
              <a:gd name="connsiteY33" fmla="*/ 4990698 h 5038271"/>
              <a:gd name="connsiteX34" fmla="*/ 2438400 w 12319629"/>
              <a:gd name="connsiteY34" fmla="*/ 4990698 h 5038271"/>
              <a:gd name="connsiteX35" fmla="*/ 0 w 12319629"/>
              <a:gd name="connsiteY35" fmla="*/ 4990698 h 5038271"/>
              <a:gd name="connsiteX36" fmla="*/ 71120 w 12319629"/>
              <a:gd name="connsiteY36" fmla="*/ 825098 h 5038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2319629" h="5038271">
                <a:moveTo>
                  <a:pt x="71120" y="825098"/>
                </a:moveTo>
                <a:cubicBezTo>
                  <a:pt x="149013" y="59711"/>
                  <a:pt x="335280" y="449178"/>
                  <a:pt x="467360" y="398378"/>
                </a:cubicBezTo>
                <a:cubicBezTo>
                  <a:pt x="599440" y="347578"/>
                  <a:pt x="746760" y="521991"/>
                  <a:pt x="863600" y="520298"/>
                </a:cubicBezTo>
                <a:cubicBezTo>
                  <a:pt x="980440" y="518605"/>
                  <a:pt x="1027854" y="393298"/>
                  <a:pt x="1168400" y="388218"/>
                </a:cubicBezTo>
                <a:cubicBezTo>
                  <a:pt x="1308946" y="383138"/>
                  <a:pt x="1573107" y="496591"/>
                  <a:pt x="1706880" y="489818"/>
                </a:cubicBezTo>
                <a:cubicBezTo>
                  <a:pt x="1840653" y="483045"/>
                  <a:pt x="1837267" y="345885"/>
                  <a:pt x="1971040" y="347578"/>
                </a:cubicBezTo>
                <a:cubicBezTo>
                  <a:pt x="2104813" y="349271"/>
                  <a:pt x="2346960" y="501671"/>
                  <a:pt x="2509520" y="499978"/>
                </a:cubicBezTo>
                <a:cubicBezTo>
                  <a:pt x="2672080" y="498285"/>
                  <a:pt x="2802467" y="323871"/>
                  <a:pt x="2946400" y="337418"/>
                </a:cubicBezTo>
                <a:cubicBezTo>
                  <a:pt x="3090333" y="350965"/>
                  <a:pt x="3208867" y="582951"/>
                  <a:pt x="3373120" y="581258"/>
                </a:cubicBezTo>
                <a:cubicBezTo>
                  <a:pt x="3537373" y="579565"/>
                  <a:pt x="3808307" y="345885"/>
                  <a:pt x="3931920" y="327258"/>
                </a:cubicBezTo>
                <a:cubicBezTo>
                  <a:pt x="4055533" y="308631"/>
                  <a:pt x="3965787" y="471191"/>
                  <a:pt x="4114800" y="469498"/>
                </a:cubicBezTo>
                <a:cubicBezTo>
                  <a:pt x="4263813" y="467805"/>
                  <a:pt x="4680373" y="310325"/>
                  <a:pt x="4826000" y="317098"/>
                </a:cubicBezTo>
                <a:cubicBezTo>
                  <a:pt x="4971627" y="323871"/>
                  <a:pt x="4849707" y="501671"/>
                  <a:pt x="4988560" y="510138"/>
                </a:cubicBezTo>
                <a:cubicBezTo>
                  <a:pt x="5127413" y="518605"/>
                  <a:pt x="5483013" y="357738"/>
                  <a:pt x="5659120" y="367898"/>
                </a:cubicBezTo>
                <a:cubicBezTo>
                  <a:pt x="5835227" y="378058"/>
                  <a:pt x="5906347" y="581258"/>
                  <a:pt x="6045200" y="571098"/>
                </a:cubicBezTo>
                <a:cubicBezTo>
                  <a:pt x="6184053" y="560938"/>
                  <a:pt x="6329680" y="339111"/>
                  <a:pt x="6492240" y="306938"/>
                </a:cubicBezTo>
                <a:cubicBezTo>
                  <a:pt x="6654800" y="274765"/>
                  <a:pt x="6883400" y="398378"/>
                  <a:pt x="7020560" y="378058"/>
                </a:cubicBezTo>
                <a:cubicBezTo>
                  <a:pt x="7157720" y="357738"/>
                  <a:pt x="7191587" y="188405"/>
                  <a:pt x="7315200" y="185018"/>
                </a:cubicBezTo>
                <a:cubicBezTo>
                  <a:pt x="7438813" y="181631"/>
                  <a:pt x="7621693" y="359431"/>
                  <a:pt x="7762240" y="357738"/>
                </a:cubicBezTo>
                <a:cubicBezTo>
                  <a:pt x="7902787" y="356045"/>
                  <a:pt x="8021320" y="179938"/>
                  <a:pt x="8158480" y="174858"/>
                </a:cubicBezTo>
                <a:cubicBezTo>
                  <a:pt x="8295640" y="169778"/>
                  <a:pt x="8415867" y="334031"/>
                  <a:pt x="8585200" y="327258"/>
                </a:cubicBezTo>
                <a:cubicBezTo>
                  <a:pt x="8754533" y="320485"/>
                  <a:pt x="9006840" y="117285"/>
                  <a:pt x="9174480" y="134218"/>
                </a:cubicBezTo>
                <a:cubicBezTo>
                  <a:pt x="9342120" y="151151"/>
                  <a:pt x="9425093" y="415311"/>
                  <a:pt x="9591040" y="428858"/>
                </a:cubicBezTo>
                <a:cubicBezTo>
                  <a:pt x="9756987" y="442405"/>
                  <a:pt x="10021147" y="217191"/>
                  <a:pt x="10170160" y="215498"/>
                </a:cubicBezTo>
                <a:cubicBezTo>
                  <a:pt x="10319173" y="213805"/>
                  <a:pt x="10353040" y="425471"/>
                  <a:pt x="10485120" y="418698"/>
                </a:cubicBezTo>
                <a:cubicBezTo>
                  <a:pt x="10617200" y="411925"/>
                  <a:pt x="10823787" y="198565"/>
                  <a:pt x="10962640" y="174858"/>
                </a:cubicBezTo>
                <a:cubicBezTo>
                  <a:pt x="11101493" y="151151"/>
                  <a:pt x="11181080" y="284925"/>
                  <a:pt x="11318240" y="276458"/>
                </a:cubicBezTo>
                <a:cubicBezTo>
                  <a:pt x="11455400" y="267991"/>
                  <a:pt x="11665373" y="117285"/>
                  <a:pt x="11785600" y="124058"/>
                </a:cubicBezTo>
                <a:cubicBezTo>
                  <a:pt x="11905827" y="130831"/>
                  <a:pt x="11976947" y="303551"/>
                  <a:pt x="12039600" y="317098"/>
                </a:cubicBezTo>
                <a:cubicBezTo>
                  <a:pt x="12102253" y="330645"/>
                  <a:pt x="12115800" y="198565"/>
                  <a:pt x="12161520" y="205338"/>
                </a:cubicBezTo>
                <a:cubicBezTo>
                  <a:pt x="12207240" y="212111"/>
                  <a:pt x="12295293" y="-350075"/>
                  <a:pt x="12313920" y="357738"/>
                </a:cubicBezTo>
                <a:cubicBezTo>
                  <a:pt x="12332547" y="1065551"/>
                  <a:pt x="12302067" y="3678365"/>
                  <a:pt x="12273280" y="4452218"/>
                </a:cubicBezTo>
                <a:cubicBezTo>
                  <a:pt x="12244493" y="5226071"/>
                  <a:pt x="12351173" y="4911111"/>
                  <a:pt x="12141200" y="5000858"/>
                </a:cubicBezTo>
                <a:cubicBezTo>
                  <a:pt x="11931227" y="5090605"/>
                  <a:pt x="11013440" y="4990698"/>
                  <a:pt x="11013440" y="4990698"/>
                </a:cubicBezTo>
                <a:lnTo>
                  <a:pt x="2438400" y="4990698"/>
                </a:lnTo>
                <a:lnTo>
                  <a:pt x="0" y="4990698"/>
                </a:lnTo>
                <a:cubicBezTo>
                  <a:pt x="127000" y="4279498"/>
                  <a:pt x="-6773" y="1590485"/>
                  <a:pt x="71120" y="825098"/>
                </a:cubicBezTo>
                <a:close/>
              </a:path>
            </a:pathLst>
          </a:custGeom>
          <a:solidFill>
            <a:srgbClr val="8CAD67"/>
          </a:solidFill>
          <a:ln w="571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sp>
        <p:nvSpPr>
          <p:cNvPr id="198" name="รูปแบบอิสระ: รูปร่าง 197">
            <a:extLst>
              <a:ext uri="{FF2B5EF4-FFF2-40B4-BE49-F238E27FC236}">
                <a16:creationId xmlns:a16="http://schemas.microsoft.com/office/drawing/2014/main" id="{4878AF4B-8847-4632-8FD9-6FCF91C4DA71}"/>
              </a:ext>
            </a:extLst>
          </p:cNvPr>
          <p:cNvSpPr/>
          <p:nvPr userDrawn="1"/>
        </p:nvSpPr>
        <p:spPr>
          <a:xfrm>
            <a:off x="10991884" y="1624986"/>
            <a:ext cx="5918479" cy="2984954"/>
          </a:xfrm>
          <a:custGeom>
            <a:avLst/>
            <a:gdLst>
              <a:gd name="connsiteX0" fmla="*/ 383972 w 12582719"/>
              <a:gd name="connsiteY0" fmla="*/ 865738 h 5187518"/>
              <a:gd name="connsiteX1" fmla="*/ 729412 w 12582719"/>
              <a:gd name="connsiteY1" fmla="*/ 398378 h 5187518"/>
              <a:gd name="connsiteX2" fmla="*/ 1125652 w 12582719"/>
              <a:gd name="connsiteY2" fmla="*/ 520298 h 5187518"/>
              <a:gd name="connsiteX3" fmla="*/ 1430452 w 12582719"/>
              <a:gd name="connsiteY3" fmla="*/ 388218 h 5187518"/>
              <a:gd name="connsiteX4" fmla="*/ 1968932 w 12582719"/>
              <a:gd name="connsiteY4" fmla="*/ 489818 h 5187518"/>
              <a:gd name="connsiteX5" fmla="*/ 2233092 w 12582719"/>
              <a:gd name="connsiteY5" fmla="*/ 347578 h 5187518"/>
              <a:gd name="connsiteX6" fmla="*/ 2771572 w 12582719"/>
              <a:gd name="connsiteY6" fmla="*/ 499978 h 5187518"/>
              <a:gd name="connsiteX7" fmla="*/ 3208452 w 12582719"/>
              <a:gd name="connsiteY7" fmla="*/ 337418 h 5187518"/>
              <a:gd name="connsiteX8" fmla="*/ 3635172 w 12582719"/>
              <a:gd name="connsiteY8" fmla="*/ 581258 h 5187518"/>
              <a:gd name="connsiteX9" fmla="*/ 4193972 w 12582719"/>
              <a:gd name="connsiteY9" fmla="*/ 327258 h 5187518"/>
              <a:gd name="connsiteX10" fmla="*/ 4376852 w 12582719"/>
              <a:gd name="connsiteY10" fmla="*/ 469498 h 5187518"/>
              <a:gd name="connsiteX11" fmla="*/ 5088052 w 12582719"/>
              <a:gd name="connsiteY11" fmla="*/ 317098 h 5187518"/>
              <a:gd name="connsiteX12" fmla="*/ 5250612 w 12582719"/>
              <a:gd name="connsiteY12" fmla="*/ 510138 h 5187518"/>
              <a:gd name="connsiteX13" fmla="*/ 5921172 w 12582719"/>
              <a:gd name="connsiteY13" fmla="*/ 367898 h 5187518"/>
              <a:gd name="connsiteX14" fmla="*/ 6307252 w 12582719"/>
              <a:gd name="connsiteY14" fmla="*/ 571098 h 5187518"/>
              <a:gd name="connsiteX15" fmla="*/ 6754292 w 12582719"/>
              <a:gd name="connsiteY15" fmla="*/ 306938 h 5187518"/>
              <a:gd name="connsiteX16" fmla="*/ 7282612 w 12582719"/>
              <a:gd name="connsiteY16" fmla="*/ 378058 h 5187518"/>
              <a:gd name="connsiteX17" fmla="*/ 7577252 w 12582719"/>
              <a:gd name="connsiteY17" fmla="*/ 185018 h 5187518"/>
              <a:gd name="connsiteX18" fmla="*/ 8024292 w 12582719"/>
              <a:gd name="connsiteY18" fmla="*/ 357738 h 5187518"/>
              <a:gd name="connsiteX19" fmla="*/ 8420532 w 12582719"/>
              <a:gd name="connsiteY19" fmla="*/ 174858 h 5187518"/>
              <a:gd name="connsiteX20" fmla="*/ 8847252 w 12582719"/>
              <a:gd name="connsiteY20" fmla="*/ 327258 h 5187518"/>
              <a:gd name="connsiteX21" fmla="*/ 9436532 w 12582719"/>
              <a:gd name="connsiteY21" fmla="*/ 134218 h 5187518"/>
              <a:gd name="connsiteX22" fmla="*/ 9853092 w 12582719"/>
              <a:gd name="connsiteY22" fmla="*/ 428858 h 5187518"/>
              <a:gd name="connsiteX23" fmla="*/ 10432212 w 12582719"/>
              <a:gd name="connsiteY23" fmla="*/ 215498 h 5187518"/>
              <a:gd name="connsiteX24" fmla="*/ 10747172 w 12582719"/>
              <a:gd name="connsiteY24" fmla="*/ 418698 h 5187518"/>
              <a:gd name="connsiteX25" fmla="*/ 11224692 w 12582719"/>
              <a:gd name="connsiteY25" fmla="*/ 174858 h 5187518"/>
              <a:gd name="connsiteX26" fmla="*/ 11580292 w 12582719"/>
              <a:gd name="connsiteY26" fmla="*/ 276458 h 5187518"/>
              <a:gd name="connsiteX27" fmla="*/ 12047652 w 12582719"/>
              <a:gd name="connsiteY27" fmla="*/ 124058 h 5187518"/>
              <a:gd name="connsiteX28" fmla="*/ 12301652 w 12582719"/>
              <a:gd name="connsiteY28" fmla="*/ 317098 h 5187518"/>
              <a:gd name="connsiteX29" fmla="*/ 12423572 w 12582719"/>
              <a:gd name="connsiteY29" fmla="*/ 205338 h 5187518"/>
              <a:gd name="connsiteX30" fmla="*/ 12575972 w 12582719"/>
              <a:gd name="connsiteY30" fmla="*/ 357738 h 5187518"/>
              <a:gd name="connsiteX31" fmla="*/ 12535332 w 12582719"/>
              <a:gd name="connsiteY31" fmla="*/ 4452218 h 5187518"/>
              <a:gd name="connsiteX32" fmla="*/ 12352452 w 12582719"/>
              <a:gd name="connsiteY32" fmla="*/ 4817978 h 5187518"/>
              <a:gd name="connsiteX33" fmla="*/ 11255172 w 12582719"/>
              <a:gd name="connsiteY33" fmla="*/ 4889098 h 5187518"/>
              <a:gd name="connsiteX34" fmla="*/ 983412 w 12582719"/>
              <a:gd name="connsiteY34" fmla="*/ 4889098 h 5187518"/>
              <a:gd name="connsiteX35" fmla="*/ 383972 w 12582719"/>
              <a:gd name="connsiteY35" fmla="*/ 865738 h 5187518"/>
              <a:gd name="connsiteX0" fmla="*/ 366373 w 12565120"/>
              <a:gd name="connsiteY0" fmla="*/ 865738 h 5013694"/>
              <a:gd name="connsiteX1" fmla="*/ 711813 w 12565120"/>
              <a:gd name="connsiteY1" fmla="*/ 398378 h 5013694"/>
              <a:gd name="connsiteX2" fmla="*/ 1108053 w 12565120"/>
              <a:gd name="connsiteY2" fmla="*/ 520298 h 5013694"/>
              <a:gd name="connsiteX3" fmla="*/ 1412853 w 12565120"/>
              <a:gd name="connsiteY3" fmla="*/ 388218 h 5013694"/>
              <a:gd name="connsiteX4" fmla="*/ 1951333 w 12565120"/>
              <a:gd name="connsiteY4" fmla="*/ 489818 h 5013694"/>
              <a:gd name="connsiteX5" fmla="*/ 2215493 w 12565120"/>
              <a:gd name="connsiteY5" fmla="*/ 347578 h 5013694"/>
              <a:gd name="connsiteX6" fmla="*/ 2753973 w 12565120"/>
              <a:gd name="connsiteY6" fmla="*/ 499978 h 5013694"/>
              <a:gd name="connsiteX7" fmla="*/ 3190853 w 12565120"/>
              <a:gd name="connsiteY7" fmla="*/ 337418 h 5013694"/>
              <a:gd name="connsiteX8" fmla="*/ 3617573 w 12565120"/>
              <a:gd name="connsiteY8" fmla="*/ 581258 h 5013694"/>
              <a:gd name="connsiteX9" fmla="*/ 4176373 w 12565120"/>
              <a:gd name="connsiteY9" fmla="*/ 327258 h 5013694"/>
              <a:gd name="connsiteX10" fmla="*/ 4359253 w 12565120"/>
              <a:gd name="connsiteY10" fmla="*/ 469498 h 5013694"/>
              <a:gd name="connsiteX11" fmla="*/ 5070453 w 12565120"/>
              <a:gd name="connsiteY11" fmla="*/ 317098 h 5013694"/>
              <a:gd name="connsiteX12" fmla="*/ 5233013 w 12565120"/>
              <a:gd name="connsiteY12" fmla="*/ 510138 h 5013694"/>
              <a:gd name="connsiteX13" fmla="*/ 5903573 w 12565120"/>
              <a:gd name="connsiteY13" fmla="*/ 367898 h 5013694"/>
              <a:gd name="connsiteX14" fmla="*/ 6289653 w 12565120"/>
              <a:gd name="connsiteY14" fmla="*/ 571098 h 5013694"/>
              <a:gd name="connsiteX15" fmla="*/ 6736693 w 12565120"/>
              <a:gd name="connsiteY15" fmla="*/ 306938 h 5013694"/>
              <a:gd name="connsiteX16" fmla="*/ 7265013 w 12565120"/>
              <a:gd name="connsiteY16" fmla="*/ 378058 h 5013694"/>
              <a:gd name="connsiteX17" fmla="*/ 7559653 w 12565120"/>
              <a:gd name="connsiteY17" fmla="*/ 185018 h 5013694"/>
              <a:gd name="connsiteX18" fmla="*/ 8006693 w 12565120"/>
              <a:gd name="connsiteY18" fmla="*/ 357738 h 5013694"/>
              <a:gd name="connsiteX19" fmla="*/ 8402933 w 12565120"/>
              <a:gd name="connsiteY19" fmla="*/ 174858 h 5013694"/>
              <a:gd name="connsiteX20" fmla="*/ 8829653 w 12565120"/>
              <a:gd name="connsiteY20" fmla="*/ 327258 h 5013694"/>
              <a:gd name="connsiteX21" fmla="*/ 9418933 w 12565120"/>
              <a:gd name="connsiteY21" fmla="*/ 134218 h 5013694"/>
              <a:gd name="connsiteX22" fmla="*/ 9835493 w 12565120"/>
              <a:gd name="connsiteY22" fmla="*/ 428858 h 5013694"/>
              <a:gd name="connsiteX23" fmla="*/ 10414613 w 12565120"/>
              <a:gd name="connsiteY23" fmla="*/ 215498 h 5013694"/>
              <a:gd name="connsiteX24" fmla="*/ 10729573 w 12565120"/>
              <a:gd name="connsiteY24" fmla="*/ 418698 h 5013694"/>
              <a:gd name="connsiteX25" fmla="*/ 11207093 w 12565120"/>
              <a:gd name="connsiteY25" fmla="*/ 174858 h 5013694"/>
              <a:gd name="connsiteX26" fmla="*/ 11562693 w 12565120"/>
              <a:gd name="connsiteY26" fmla="*/ 276458 h 5013694"/>
              <a:gd name="connsiteX27" fmla="*/ 12030053 w 12565120"/>
              <a:gd name="connsiteY27" fmla="*/ 124058 h 5013694"/>
              <a:gd name="connsiteX28" fmla="*/ 12284053 w 12565120"/>
              <a:gd name="connsiteY28" fmla="*/ 317098 h 5013694"/>
              <a:gd name="connsiteX29" fmla="*/ 12405973 w 12565120"/>
              <a:gd name="connsiteY29" fmla="*/ 205338 h 5013694"/>
              <a:gd name="connsiteX30" fmla="*/ 12558373 w 12565120"/>
              <a:gd name="connsiteY30" fmla="*/ 357738 h 5013694"/>
              <a:gd name="connsiteX31" fmla="*/ 12517733 w 12565120"/>
              <a:gd name="connsiteY31" fmla="*/ 4452218 h 5013694"/>
              <a:gd name="connsiteX32" fmla="*/ 12334853 w 12565120"/>
              <a:gd name="connsiteY32" fmla="*/ 4817978 h 5013694"/>
              <a:gd name="connsiteX33" fmla="*/ 11237573 w 12565120"/>
              <a:gd name="connsiteY33" fmla="*/ 4889098 h 5013694"/>
              <a:gd name="connsiteX34" fmla="*/ 965813 w 12565120"/>
              <a:gd name="connsiteY34" fmla="*/ 4889098 h 5013694"/>
              <a:gd name="connsiteX35" fmla="*/ 366373 w 12565120"/>
              <a:gd name="connsiteY35" fmla="*/ 3243178 h 5013694"/>
              <a:gd name="connsiteX36" fmla="*/ 366373 w 12565120"/>
              <a:gd name="connsiteY36" fmla="*/ 865738 h 5013694"/>
              <a:gd name="connsiteX0" fmla="*/ 339731 w 12538478"/>
              <a:gd name="connsiteY0" fmla="*/ 865738 h 4965347"/>
              <a:gd name="connsiteX1" fmla="*/ 685171 w 12538478"/>
              <a:gd name="connsiteY1" fmla="*/ 398378 h 4965347"/>
              <a:gd name="connsiteX2" fmla="*/ 1081411 w 12538478"/>
              <a:gd name="connsiteY2" fmla="*/ 520298 h 4965347"/>
              <a:gd name="connsiteX3" fmla="*/ 1386211 w 12538478"/>
              <a:gd name="connsiteY3" fmla="*/ 388218 h 4965347"/>
              <a:gd name="connsiteX4" fmla="*/ 1924691 w 12538478"/>
              <a:gd name="connsiteY4" fmla="*/ 489818 h 4965347"/>
              <a:gd name="connsiteX5" fmla="*/ 2188851 w 12538478"/>
              <a:gd name="connsiteY5" fmla="*/ 347578 h 4965347"/>
              <a:gd name="connsiteX6" fmla="*/ 2727331 w 12538478"/>
              <a:gd name="connsiteY6" fmla="*/ 499978 h 4965347"/>
              <a:gd name="connsiteX7" fmla="*/ 3164211 w 12538478"/>
              <a:gd name="connsiteY7" fmla="*/ 337418 h 4965347"/>
              <a:gd name="connsiteX8" fmla="*/ 3590931 w 12538478"/>
              <a:gd name="connsiteY8" fmla="*/ 581258 h 4965347"/>
              <a:gd name="connsiteX9" fmla="*/ 4149731 w 12538478"/>
              <a:gd name="connsiteY9" fmla="*/ 327258 h 4965347"/>
              <a:gd name="connsiteX10" fmla="*/ 4332611 w 12538478"/>
              <a:gd name="connsiteY10" fmla="*/ 469498 h 4965347"/>
              <a:gd name="connsiteX11" fmla="*/ 5043811 w 12538478"/>
              <a:gd name="connsiteY11" fmla="*/ 317098 h 4965347"/>
              <a:gd name="connsiteX12" fmla="*/ 5206371 w 12538478"/>
              <a:gd name="connsiteY12" fmla="*/ 510138 h 4965347"/>
              <a:gd name="connsiteX13" fmla="*/ 5876931 w 12538478"/>
              <a:gd name="connsiteY13" fmla="*/ 367898 h 4965347"/>
              <a:gd name="connsiteX14" fmla="*/ 6263011 w 12538478"/>
              <a:gd name="connsiteY14" fmla="*/ 571098 h 4965347"/>
              <a:gd name="connsiteX15" fmla="*/ 6710051 w 12538478"/>
              <a:gd name="connsiteY15" fmla="*/ 306938 h 4965347"/>
              <a:gd name="connsiteX16" fmla="*/ 7238371 w 12538478"/>
              <a:gd name="connsiteY16" fmla="*/ 378058 h 4965347"/>
              <a:gd name="connsiteX17" fmla="*/ 7533011 w 12538478"/>
              <a:gd name="connsiteY17" fmla="*/ 185018 h 4965347"/>
              <a:gd name="connsiteX18" fmla="*/ 7980051 w 12538478"/>
              <a:gd name="connsiteY18" fmla="*/ 357738 h 4965347"/>
              <a:gd name="connsiteX19" fmla="*/ 8376291 w 12538478"/>
              <a:gd name="connsiteY19" fmla="*/ 174858 h 4965347"/>
              <a:gd name="connsiteX20" fmla="*/ 8803011 w 12538478"/>
              <a:gd name="connsiteY20" fmla="*/ 327258 h 4965347"/>
              <a:gd name="connsiteX21" fmla="*/ 9392291 w 12538478"/>
              <a:gd name="connsiteY21" fmla="*/ 134218 h 4965347"/>
              <a:gd name="connsiteX22" fmla="*/ 9808851 w 12538478"/>
              <a:gd name="connsiteY22" fmla="*/ 428858 h 4965347"/>
              <a:gd name="connsiteX23" fmla="*/ 10387971 w 12538478"/>
              <a:gd name="connsiteY23" fmla="*/ 215498 h 4965347"/>
              <a:gd name="connsiteX24" fmla="*/ 10702931 w 12538478"/>
              <a:gd name="connsiteY24" fmla="*/ 418698 h 4965347"/>
              <a:gd name="connsiteX25" fmla="*/ 11180451 w 12538478"/>
              <a:gd name="connsiteY25" fmla="*/ 174858 h 4965347"/>
              <a:gd name="connsiteX26" fmla="*/ 11536051 w 12538478"/>
              <a:gd name="connsiteY26" fmla="*/ 276458 h 4965347"/>
              <a:gd name="connsiteX27" fmla="*/ 12003411 w 12538478"/>
              <a:gd name="connsiteY27" fmla="*/ 124058 h 4965347"/>
              <a:gd name="connsiteX28" fmla="*/ 12257411 w 12538478"/>
              <a:gd name="connsiteY28" fmla="*/ 317098 h 4965347"/>
              <a:gd name="connsiteX29" fmla="*/ 12379331 w 12538478"/>
              <a:gd name="connsiteY29" fmla="*/ 205338 h 4965347"/>
              <a:gd name="connsiteX30" fmla="*/ 12531731 w 12538478"/>
              <a:gd name="connsiteY30" fmla="*/ 357738 h 4965347"/>
              <a:gd name="connsiteX31" fmla="*/ 12491091 w 12538478"/>
              <a:gd name="connsiteY31" fmla="*/ 4452218 h 4965347"/>
              <a:gd name="connsiteX32" fmla="*/ 12308211 w 12538478"/>
              <a:gd name="connsiteY32" fmla="*/ 4817978 h 4965347"/>
              <a:gd name="connsiteX33" fmla="*/ 11210931 w 12538478"/>
              <a:gd name="connsiteY33" fmla="*/ 4889098 h 4965347"/>
              <a:gd name="connsiteX34" fmla="*/ 939171 w 12538478"/>
              <a:gd name="connsiteY34" fmla="*/ 4889098 h 4965347"/>
              <a:gd name="connsiteX35" fmla="*/ 400690 w 12538478"/>
              <a:gd name="connsiteY35" fmla="*/ 4828138 h 4965347"/>
              <a:gd name="connsiteX36" fmla="*/ 339731 w 12538478"/>
              <a:gd name="connsiteY36" fmla="*/ 3243178 h 4965347"/>
              <a:gd name="connsiteX37" fmla="*/ 339731 w 12538478"/>
              <a:gd name="connsiteY37" fmla="*/ 865738 h 4965347"/>
              <a:gd name="connsiteX0" fmla="*/ 366372 w 12565119"/>
              <a:gd name="connsiteY0" fmla="*/ 865738 h 4889101"/>
              <a:gd name="connsiteX1" fmla="*/ 711812 w 12565119"/>
              <a:gd name="connsiteY1" fmla="*/ 398378 h 4889101"/>
              <a:gd name="connsiteX2" fmla="*/ 1108052 w 12565119"/>
              <a:gd name="connsiteY2" fmla="*/ 520298 h 4889101"/>
              <a:gd name="connsiteX3" fmla="*/ 1412852 w 12565119"/>
              <a:gd name="connsiteY3" fmla="*/ 388218 h 4889101"/>
              <a:gd name="connsiteX4" fmla="*/ 1951332 w 12565119"/>
              <a:gd name="connsiteY4" fmla="*/ 489818 h 4889101"/>
              <a:gd name="connsiteX5" fmla="*/ 2215492 w 12565119"/>
              <a:gd name="connsiteY5" fmla="*/ 347578 h 4889101"/>
              <a:gd name="connsiteX6" fmla="*/ 2753972 w 12565119"/>
              <a:gd name="connsiteY6" fmla="*/ 499978 h 4889101"/>
              <a:gd name="connsiteX7" fmla="*/ 3190852 w 12565119"/>
              <a:gd name="connsiteY7" fmla="*/ 337418 h 4889101"/>
              <a:gd name="connsiteX8" fmla="*/ 3617572 w 12565119"/>
              <a:gd name="connsiteY8" fmla="*/ 581258 h 4889101"/>
              <a:gd name="connsiteX9" fmla="*/ 4176372 w 12565119"/>
              <a:gd name="connsiteY9" fmla="*/ 327258 h 4889101"/>
              <a:gd name="connsiteX10" fmla="*/ 4359252 w 12565119"/>
              <a:gd name="connsiteY10" fmla="*/ 469498 h 4889101"/>
              <a:gd name="connsiteX11" fmla="*/ 5070452 w 12565119"/>
              <a:gd name="connsiteY11" fmla="*/ 317098 h 4889101"/>
              <a:gd name="connsiteX12" fmla="*/ 5233012 w 12565119"/>
              <a:gd name="connsiteY12" fmla="*/ 510138 h 4889101"/>
              <a:gd name="connsiteX13" fmla="*/ 5903572 w 12565119"/>
              <a:gd name="connsiteY13" fmla="*/ 367898 h 4889101"/>
              <a:gd name="connsiteX14" fmla="*/ 6289652 w 12565119"/>
              <a:gd name="connsiteY14" fmla="*/ 571098 h 4889101"/>
              <a:gd name="connsiteX15" fmla="*/ 6736692 w 12565119"/>
              <a:gd name="connsiteY15" fmla="*/ 306938 h 4889101"/>
              <a:gd name="connsiteX16" fmla="*/ 7265012 w 12565119"/>
              <a:gd name="connsiteY16" fmla="*/ 378058 h 4889101"/>
              <a:gd name="connsiteX17" fmla="*/ 7559652 w 12565119"/>
              <a:gd name="connsiteY17" fmla="*/ 185018 h 4889101"/>
              <a:gd name="connsiteX18" fmla="*/ 8006692 w 12565119"/>
              <a:gd name="connsiteY18" fmla="*/ 357738 h 4889101"/>
              <a:gd name="connsiteX19" fmla="*/ 8402932 w 12565119"/>
              <a:gd name="connsiteY19" fmla="*/ 174858 h 4889101"/>
              <a:gd name="connsiteX20" fmla="*/ 8829652 w 12565119"/>
              <a:gd name="connsiteY20" fmla="*/ 327258 h 4889101"/>
              <a:gd name="connsiteX21" fmla="*/ 9418932 w 12565119"/>
              <a:gd name="connsiteY21" fmla="*/ 134218 h 4889101"/>
              <a:gd name="connsiteX22" fmla="*/ 9835492 w 12565119"/>
              <a:gd name="connsiteY22" fmla="*/ 428858 h 4889101"/>
              <a:gd name="connsiteX23" fmla="*/ 10414612 w 12565119"/>
              <a:gd name="connsiteY23" fmla="*/ 215498 h 4889101"/>
              <a:gd name="connsiteX24" fmla="*/ 10729572 w 12565119"/>
              <a:gd name="connsiteY24" fmla="*/ 418698 h 4889101"/>
              <a:gd name="connsiteX25" fmla="*/ 11207092 w 12565119"/>
              <a:gd name="connsiteY25" fmla="*/ 174858 h 4889101"/>
              <a:gd name="connsiteX26" fmla="*/ 11562692 w 12565119"/>
              <a:gd name="connsiteY26" fmla="*/ 276458 h 4889101"/>
              <a:gd name="connsiteX27" fmla="*/ 12030052 w 12565119"/>
              <a:gd name="connsiteY27" fmla="*/ 124058 h 4889101"/>
              <a:gd name="connsiteX28" fmla="*/ 12284052 w 12565119"/>
              <a:gd name="connsiteY28" fmla="*/ 317098 h 4889101"/>
              <a:gd name="connsiteX29" fmla="*/ 12405972 w 12565119"/>
              <a:gd name="connsiteY29" fmla="*/ 205338 h 4889101"/>
              <a:gd name="connsiteX30" fmla="*/ 12558372 w 12565119"/>
              <a:gd name="connsiteY30" fmla="*/ 357738 h 4889101"/>
              <a:gd name="connsiteX31" fmla="*/ 12517732 w 12565119"/>
              <a:gd name="connsiteY31" fmla="*/ 4452218 h 4889101"/>
              <a:gd name="connsiteX32" fmla="*/ 12334852 w 12565119"/>
              <a:gd name="connsiteY32" fmla="*/ 4817978 h 4889101"/>
              <a:gd name="connsiteX33" fmla="*/ 11237572 w 12565119"/>
              <a:gd name="connsiteY33" fmla="*/ 4889098 h 4889101"/>
              <a:gd name="connsiteX34" fmla="*/ 965812 w 12565119"/>
              <a:gd name="connsiteY34" fmla="*/ 4889098 h 4889101"/>
              <a:gd name="connsiteX35" fmla="*/ 366372 w 12565119"/>
              <a:gd name="connsiteY35" fmla="*/ 3243178 h 4889101"/>
              <a:gd name="connsiteX36" fmla="*/ 366372 w 12565119"/>
              <a:gd name="connsiteY36" fmla="*/ 865738 h 4889101"/>
              <a:gd name="connsiteX0" fmla="*/ 341162 w 12539909"/>
              <a:gd name="connsiteY0" fmla="*/ 865738 h 5011018"/>
              <a:gd name="connsiteX1" fmla="*/ 686602 w 12539909"/>
              <a:gd name="connsiteY1" fmla="*/ 398378 h 5011018"/>
              <a:gd name="connsiteX2" fmla="*/ 1082842 w 12539909"/>
              <a:gd name="connsiteY2" fmla="*/ 520298 h 5011018"/>
              <a:gd name="connsiteX3" fmla="*/ 1387642 w 12539909"/>
              <a:gd name="connsiteY3" fmla="*/ 388218 h 5011018"/>
              <a:gd name="connsiteX4" fmla="*/ 1926122 w 12539909"/>
              <a:gd name="connsiteY4" fmla="*/ 489818 h 5011018"/>
              <a:gd name="connsiteX5" fmla="*/ 2190282 w 12539909"/>
              <a:gd name="connsiteY5" fmla="*/ 347578 h 5011018"/>
              <a:gd name="connsiteX6" fmla="*/ 2728762 w 12539909"/>
              <a:gd name="connsiteY6" fmla="*/ 499978 h 5011018"/>
              <a:gd name="connsiteX7" fmla="*/ 3165642 w 12539909"/>
              <a:gd name="connsiteY7" fmla="*/ 337418 h 5011018"/>
              <a:gd name="connsiteX8" fmla="*/ 3592362 w 12539909"/>
              <a:gd name="connsiteY8" fmla="*/ 581258 h 5011018"/>
              <a:gd name="connsiteX9" fmla="*/ 4151162 w 12539909"/>
              <a:gd name="connsiteY9" fmla="*/ 327258 h 5011018"/>
              <a:gd name="connsiteX10" fmla="*/ 4334042 w 12539909"/>
              <a:gd name="connsiteY10" fmla="*/ 469498 h 5011018"/>
              <a:gd name="connsiteX11" fmla="*/ 5045242 w 12539909"/>
              <a:gd name="connsiteY11" fmla="*/ 317098 h 5011018"/>
              <a:gd name="connsiteX12" fmla="*/ 5207802 w 12539909"/>
              <a:gd name="connsiteY12" fmla="*/ 510138 h 5011018"/>
              <a:gd name="connsiteX13" fmla="*/ 5878362 w 12539909"/>
              <a:gd name="connsiteY13" fmla="*/ 367898 h 5011018"/>
              <a:gd name="connsiteX14" fmla="*/ 6264442 w 12539909"/>
              <a:gd name="connsiteY14" fmla="*/ 571098 h 5011018"/>
              <a:gd name="connsiteX15" fmla="*/ 6711482 w 12539909"/>
              <a:gd name="connsiteY15" fmla="*/ 306938 h 5011018"/>
              <a:gd name="connsiteX16" fmla="*/ 7239802 w 12539909"/>
              <a:gd name="connsiteY16" fmla="*/ 378058 h 5011018"/>
              <a:gd name="connsiteX17" fmla="*/ 7534442 w 12539909"/>
              <a:gd name="connsiteY17" fmla="*/ 185018 h 5011018"/>
              <a:gd name="connsiteX18" fmla="*/ 7981482 w 12539909"/>
              <a:gd name="connsiteY18" fmla="*/ 357738 h 5011018"/>
              <a:gd name="connsiteX19" fmla="*/ 8377722 w 12539909"/>
              <a:gd name="connsiteY19" fmla="*/ 174858 h 5011018"/>
              <a:gd name="connsiteX20" fmla="*/ 8804442 w 12539909"/>
              <a:gd name="connsiteY20" fmla="*/ 327258 h 5011018"/>
              <a:gd name="connsiteX21" fmla="*/ 9393722 w 12539909"/>
              <a:gd name="connsiteY21" fmla="*/ 134218 h 5011018"/>
              <a:gd name="connsiteX22" fmla="*/ 9810282 w 12539909"/>
              <a:gd name="connsiteY22" fmla="*/ 428858 h 5011018"/>
              <a:gd name="connsiteX23" fmla="*/ 10389402 w 12539909"/>
              <a:gd name="connsiteY23" fmla="*/ 215498 h 5011018"/>
              <a:gd name="connsiteX24" fmla="*/ 10704362 w 12539909"/>
              <a:gd name="connsiteY24" fmla="*/ 418698 h 5011018"/>
              <a:gd name="connsiteX25" fmla="*/ 11181882 w 12539909"/>
              <a:gd name="connsiteY25" fmla="*/ 174858 h 5011018"/>
              <a:gd name="connsiteX26" fmla="*/ 11537482 w 12539909"/>
              <a:gd name="connsiteY26" fmla="*/ 276458 h 5011018"/>
              <a:gd name="connsiteX27" fmla="*/ 12004842 w 12539909"/>
              <a:gd name="connsiteY27" fmla="*/ 124058 h 5011018"/>
              <a:gd name="connsiteX28" fmla="*/ 12258842 w 12539909"/>
              <a:gd name="connsiteY28" fmla="*/ 317098 h 5011018"/>
              <a:gd name="connsiteX29" fmla="*/ 12380762 w 12539909"/>
              <a:gd name="connsiteY29" fmla="*/ 205338 h 5011018"/>
              <a:gd name="connsiteX30" fmla="*/ 12533162 w 12539909"/>
              <a:gd name="connsiteY30" fmla="*/ 357738 h 5011018"/>
              <a:gd name="connsiteX31" fmla="*/ 12492522 w 12539909"/>
              <a:gd name="connsiteY31" fmla="*/ 4452218 h 5011018"/>
              <a:gd name="connsiteX32" fmla="*/ 12309642 w 12539909"/>
              <a:gd name="connsiteY32" fmla="*/ 4817978 h 5011018"/>
              <a:gd name="connsiteX33" fmla="*/ 11212362 w 12539909"/>
              <a:gd name="connsiteY33" fmla="*/ 4889098 h 5011018"/>
              <a:gd name="connsiteX34" fmla="*/ 981242 w 12539909"/>
              <a:gd name="connsiteY34" fmla="*/ 5011018 h 5011018"/>
              <a:gd name="connsiteX35" fmla="*/ 341162 w 12539909"/>
              <a:gd name="connsiteY35" fmla="*/ 3243178 h 5011018"/>
              <a:gd name="connsiteX36" fmla="*/ 341162 w 12539909"/>
              <a:gd name="connsiteY36" fmla="*/ 865738 h 5011018"/>
              <a:gd name="connsiteX0" fmla="*/ 348362 w 12547109"/>
              <a:gd name="connsiteY0" fmla="*/ 865738 h 5011018"/>
              <a:gd name="connsiteX1" fmla="*/ 693802 w 12547109"/>
              <a:gd name="connsiteY1" fmla="*/ 398378 h 5011018"/>
              <a:gd name="connsiteX2" fmla="*/ 1090042 w 12547109"/>
              <a:gd name="connsiteY2" fmla="*/ 520298 h 5011018"/>
              <a:gd name="connsiteX3" fmla="*/ 1394842 w 12547109"/>
              <a:gd name="connsiteY3" fmla="*/ 388218 h 5011018"/>
              <a:gd name="connsiteX4" fmla="*/ 1933322 w 12547109"/>
              <a:gd name="connsiteY4" fmla="*/ 489818 h 5011018"/>
              <a:gd name="connsiteX5" fmla="*/ 2197482 w 12547109"/>
              <a:gd name="connsiteY5" fmla="*/ 347578 h 5011018"/>
              <a:gd name="connsiteX6" fmla="*/ 2735962 w 12547109"/>
              <a:gd name="connsiteY6" fmla="*/ 499978 h 5011018"/>
              <a:gd name="connsiteX7" fmla="*/ 3172842 w 12547109"/>
              <a:gd name="connsiteY7" fmla="*/ 337418 h 5011018"/>
              <a:gd name="connsiteX8" fmla="*/ 3599562 w 12547109"/>
              <a:gd name="connsiteY8" fmla="*/ 581258 h 5011018"/>
              <a:gd name="connsiteX9" fmla="*/ 4158362 w 12547109"/>
              <a:gd name="connsiteY9" fmla="*/ 327258 h 5011018"/>
              <a:gd name="connsiteX10" fmla="*/ 4341242 w 12547109"/>
              <a:gd name="connsiteY10" fmla="*/ 469498 h 5011018"/>
              <a:gd name="connsiteX11" fmla="*/ 5052442 w 12547109"/>
              <a:gd name="connsiteY11" fmla="*/ 317098 h 5011018"/>
              <a:gd name="connsiteX12" fmla="*/ 5215002 w 12547109"/>
              <a:gd name="connsiteY12" fmla="*/ 510138 h 5011018"/>
              <a:gd name="connsiteX13" fmla="*/ 5885562 w 12547109"/>
              <a:gd name="connsiteY13" fmla="*/ 367898 h 5011018"/>
              <a:gd name="connsiteX14" fmla="*/ 6271642 w 12547109"/>
              <a:gd name="connsiteY14" fmla="*/ 571098 h 5011018"/>
              <a:gd name="connsiteX15" fmla="*/ 6718682 w 12547109"/>
              <a:gd name="connsiteY15" fmla="*/ 306938 h 5011018"/>
              <a:gd name="connsiteX16" fmla="*/ 7247002 w 12547109"/>
              <a:gd name="connsiteY16" fmla="*/ 378058 h 5011018"/>
              <a:gd name="connsiteX17" fmla="*/ 7541642 w 12547109"/>
              <a:gd name="connsiteY17" fmla="*/ 185018 h 5011018"/>
              <a:gd name="connsiteX18" fmla="*/ 7988682 w 12547109"/>
              <a:gd name="connsiteY18" fmla="*/ 357738 h 5011018"/>
              <a:gd name="connsiteX19" fmla="*/ 8384922 w 12547109"/>
              <a:gd name="connsiteY19" fmla="*/ 174858 h 5011018"/>
              <a:gd name="connsiteX20" fmla="*/ 8811642 w 12547109"/>
              <a:gd name="connsiteY20" fmla="*/ 327258 h 5011018"/>
              <a:gd name="connsiteX21" fmla="*/ 9400922 w 12547109"/>
              <a:gd name="connsiteY21" fmla="*/ 134218 h 5011018"/>
              <a:gd name="connsiteX22" fmla="*/ 9817482 w 12547109"/>
              <a:gd name="connsiteY22" fmla="*/ 428858 h 5011018"/>
              <a:gd name="connsiteX23" fmla="*/ 10396602 w 12547109"/>
              <a:gd name="connsiteY23" fmla="*/ 215498 h 5011018"/>
              <a:gd name="connsiteX24" fmla="*/ 10711562 w 12547109"/>
              <a:gd name="connsiteY24" fmla="*/ 418698 h 5011018"/>
              <a:gd name="connsiteX25" fmla="*/ 11189082 w 12547109"/>
              <a:gd name="connsiteY25" fmla="*/ 174858 h 5011018"/>
              <a:gd name="connsiteX26" fmla="*/ 11544682 w 12547109"/>
              <a:gd name="connsiteY26" fmla="*/ 276458 h 5011018"/>
              <a:gd name="connsiteX27" fmla="*/ 12012042 w 12547109"/>
              <a:gd name="connsiteY27" fmla="*/ 124058 h 5011018"/>
              <a:gd name="connsiteX28" fmla="*/ 12266042 w 12547109"/>
              <a:gd name="connsiteY28" fmla="*/ 317098 h 5011018"/>
              <a:gd name="connsiteX29" fmla="*/ 12387962 w 12547109"/>
              <a:gd name="connsiteY29" fmla="*/ 205338 h 5011018"/>
              <a:gd name="connsiteX30" fmla="*/ 12540362 w 12547109"/>
              <a:gd name="connsiteY30" fmla="*/ 357738 h 5011018"/>
              <a:gd name="connsiteX31" fmla="*/ 12499722 w 12547109"/>
              <a:gd name="connsiteY31" fmla="*/ 4452218 h 5011018"/>
              <a:gd name="connsiteX32" fmla="*/ 12316842 w 12547109"/>
              <a:gd name="connsiteY32" fmla="*/ 4817978 h 5011018"/>
              <a:gd name="connsiteX33" fmla="*/ 11219562 w 12547109"/>
              <a:gd name="connsiteY33" fmla="*/ 4889098 h 5011018"/>
              <a:gd name="connsiteX34" fmla="*/ 988442 w 12547109"/>
              <a:gd name="connsiteY34" fmla="*/ 5011018 h 5011018"/>
              <a:gd name="connsiteX35" fmla="*/ 328042 w 12547109"/>
              <a:gd name="connsiteY35" fmla="*/ 4655418 h 5011018"/>
              <a:gd name="connsiteX36" fmla="*/ 348362 w 12547109"/>
              <a:gd name="connsiteY36" fmla="*/ 3243178 h 5011018"/>
              <a:gd name="connsiteX37" fmla="*/ 348362 w 12547109"/>
              <a:gd name="connsiteY37" fmla="*/ 865738 h 5011018"/>
              <a:gd name="connsiteX0" fmla="*/ 326429 w 12525176"/>
              <a:gd name="connsiteY0" fmla="*/ 865738 h 5011018"/>
              <a:gd name="connsiteX1" fmla="*/ 671869 w 12525176"/>
              <a:gd name="connsiteY1" fmla="*/ 398378 h 5011018"/>
              <a:gd name="connsiteX2" fmla="*/ 1068109 w 12525176"/>
              <a:gd name="connsiteY2" fmla="*/ 520298 h 5011018"/>
              <a:gd name="connsiteX3" fmla="*/ 1372909 w 12525176"/>
              <a:gd name="connsiteY3" fmla="*/ 388218 h 5011018"/>
              <a:gd name="connsiteX4" fmla="*/ 1911389 w 12525176"/>
              <a:gd name="connsiteY4" fmla="*/ 489818 h 5011018"/>
              <a:gd name="connsiteX5" fmla="*/ 2175549 w 12525176"/>
              <a:gd name="connsiteY5" fmla="*/ 347578 h 5011018"/>
              <a:gd name="connsiteX6" fmla="*/ 2714029 w 12525176"/>
              <a:gd name="connsiteY6" fmla="*/ 499978 h 5011018"/>
              <a:gd name="connsiteX7" fmla="*/ 3150909 w 12525176"/>
              <a:gd name="connsiteY7" fmla="*/ 337418 h 5011018"/>
              <a:gd name="connsiteX8" fmla="*/ 3577629 w 12525176"/>
              <a:gd name="connsiteY8" fmla="*/ 581258 h 5011018"/>
              <a:gd name="connsiteX9" fmla="*/ 4136429 w 12525176"/>
              <a:gd name="connsiteY9" fmla="*/ 327258 h 5011018"/>
              <a:gd name="connsiteX10" fmla="*/ 4319309 w 12525176"/>
              <a:gd name="connsiteY10" fmla="*/ 469498 h 5011018"/>
              <a:gd name="connsiteX11" fmla="*/ 5030509 w 12525176"/>
              <a:gd name="connsiteY11" fmla="*/ 317098 h 5011018"/>
              <a:gd name="connsiteX12" fmla="*/ 5193069 w 12525176"/>
              <a:gd name="connsiteY12" fmla="*/ 510138 h 5011018"/>
              <a:gd name="connsiteX13" fmla="*/ 5863629 w 12525176"/>
              <a:gd name="connsiteY13" fmla="*/ 367898 h 5011018"/>
              <a:gd name="connsiteX14" fmla="*/ 6249709 w 12525176"/>
              <a:gd name="connsiteY14" fmla="*/ 571098 h 5011018"/>
              <a:gd name="connsiteX15" fmla="*/ 6696749 w 12525176"/>
              <a:gd name="connsiteY15" fmla="*/ 306938 h 5011018"/>
              <a:gd name="connsiteX16" fmla="*/ 7225069 w 12525176"/>
              <a:gd name="connsiteY16" fmla="*/ 378058 h 5011018"/>
              <a:gd name="connsiteX17" fmla="*/ 7519709 w 12525176"/>
              <a:gd name="connsiteY17" fmla="*/ 185018 h 5011018"/>
              <a:gd name="connsiteX18" fmla="*/ 7966749 w 12525176"/>
              <a:gd name="connsiteY18" fmla="*/ 357738 h 5011018"/>
              <a:gd name="connsiteX19" fmla="*/ 8362989 w 12525176"/>
              <a:gd name="connsiteY19" fmla="*/ 174858 h 5011018"/>
              <a:gd name="connsiteX20" fmla="*/ 8789709 w 12525176"/>
              <a:gd name="connsiteY20" fmla="*/ 327258 h 5011018"/>
              <a:gd name="connsiteX21" fmla="*/ 9378989 w 12525176"/>
              <a:gd name="connsiteY21" fmla="*/ 134218 h 5011018"/>
              <a:gd name="connsiteX22" fmla="*/ 9795549 w 12525176"/>
              <a:gd name="connsiteY22" fmla="*/ 428858 h 5011018"/>
              <a:gd name="connsiteX23" fmla="*/ 10374669 w 12525176"/>
              <a:gd name="connsiteY23" fmla="*/ 215498 h 5011018"/>
              <a:gd name="connsiteX24" fmla="*/ 10689629 w 12525176"/>
              <a:gd name="connsiteY24" fmla="*/ 418698 h 5011018"/>
              <a:gd name="connsiteX25" fmla="*/ 11167149 w 12525176"/>
              <a:gd name="connsiteY25" fmla="*/ 174858 h 5011018"/>
              <a:gd name="connsiteX26" fmla="*/ 11522749 w 12525176"/>
              <a:gd name="connsiteY26" fmla="*/ 276458 h 5011018"/>
              <a:gd name="connsiteX27" fmla="*/ 11990109 w 12525176"/>
              <a:gd name="connsiteY27" fmla="*/ 124058 h 5011018"/>
              <a:gd name="connsiteX28" fmla="*/ 12244109 w 12525176"/>
              <a:gd name="connsiteY28" fmla="*/ 317098 h 5011018"/>
              <a:gd name="connsiteX29" fmla="*/ 12366029 w 12525176"/>
              <a:gd name="connsiteY29" fmla="*/ 205338 h 5011018"/>
              <a:gd name="connsiteX30" fmla="*/ 12518429 w 12525176"/>
              <a:gd name="connsiteY30" fmla="*/ 357738 h 5011018"/>
              <a:gd name="connsiteX31" fmla="*/ 12477789 w 12525176"/>
              <a:gd name="connsiteY31" fmla="*/ 4452218 h 5011018"/>
              <a:gd name="connsiteX32" fmla="*/ 12294909 w 12525176"/>
              <a:gd name="connsiteY32" fmla="*/ 4817978 h 5011018"/>
              <a:gd name="connsiteX33" fmla="*/ 11197629 w 12525176"/>
              <a:gd name="connsiteY33" fmla="*/ 4889098 h 5011018"/>
              <a:gd name="connsiteX34" fmla="*/ 966509 w 12525176"/>
              <a:gd name="connsiteY34" fmla="*/ 5011018 h 5011018"/>
              <a:gd name="connsiteX35" fmla="*/ 306109 w 12525176"/>
              <a:gd name="connsiteY35" fmla="*/ 4655418 h 5011018"/>
              <a:gd name="connsiteX36" fmla="*/ 326429 w 12525176"/>
              <a:gd name="connsiteY36" fmla="*/ 3243178 h 5011018"/>
              <a:gd name="connsiteX37" fmla="*/ 326429 w 12525176"/>
              <a:gd name="connsiteY37" fmla="*/ 865738 h 5011018"/>
              <a:gd name="connsiteX0" fmla="*/ 339065 w 12537812"/>
              <a:gd name="connsiteY0" fmla="*/ 865738 h 5011018"/>
              <a:gd name="connsiteX1" fmla="*/ 684505 w 12537812"/>
              <a:gd name="connsiteY1" fmla="*/ 398378 h 5011018"/>
              <a:gd name="connsiteX2" fmla="*/ 1080745 w 12537812"/>
              <a:gd name="connsiteY2" fmla="*/ 520298 h 5011018"/>
              <a:gd name="connsiteX3" fmla="*/ 1385545 w 12537812"/>
              <a:gd name="connsiteY3" fmla="*/ 388218 h 5011018"/>
              <a:gd name="connsiteX4" fmla="*/ 1924025 w 12537812"/>
              <a:gd name="connsiteY4" fmla="*/ 489818 h 5011018"/>
              <a:gd name="connsiteX5" fmla="*/ 2188185 w 12537812"/>
              <a:gd name="connsiteY5" fmla="*/ 347578 h 5011018"/>
              <a:gd name="connsiteX6" fmla="*/ 2726665 w 12537812"/>
              <a:gd name="connsiteY6" fmla="*/ 499978 h 5011018"/>
              <a:gd name="connsiteX7" fmla="*/ 3163545 w 12537812"/>
              <a:gd name="connsiteY7" fmla="*/ 337418 h 5011018"/>
              <a:gd name="connsiteX8" fmla="*/ 3590265 w 12537812"/>
              <a:gd name="connsiteY8" fmla="*/ 581258 h 5011018"/>
              <a:gd name="connsiteX9" fmla="*/ 4149065 w 12537812"/>
              <a:gd name="connsiteY9" fmla="*/ 327258 h 5011018"/>
              <a:gd name="connsiteX10" fmla="*/ 4331945 w 12537812"/>
              <a:gd name="connsiteY10" fmla="*/ 469498 h 5011018"/>
              <a:gd name="connsiteX11" fmla="*/ 5043145 w 12537812"/>
              <a:gd name="connsiteY11" fmla="*/ 317098 h 5011018"/>
              <a:gd name="connsiteX12" fmla="*/ 5205705 w 12537812"/>
              <a:gd name="connsiteY12" fmla="*/ 510138 h 5011018"/>
              <a:gd name="connsiteX13" fmla="*/ 5876265 w 12537812"/>
              <a:gd name="connsiteY13" fmla="*/ 367898 h 5011018"/>
              <a:gd name="connsiteX14" fmla="*/ 6262345 w 12537812"/>
              <a:gd name="connsiteY14" fmla="*/ 571098 h 5011018"/>
              <a:gd name="connsiteX15" fmla="*/ 6709385 w 12537812"/>
              <a:gd name="connsiteY15" fmla="*/ 306938 h 5011018"/>
              <a:gd name="connsiteX16" fmla="*/ 7237705 w 12537812"/>
              <a:gd name="connsiteY16" fmla="*/ 378058 h 5011018"/>
              <a:gd name="connsiteX17" fmla="*/ 7532345 w 12537812"/>
              <a:gd name="connsiteY17" fmla="*/ 185018 h 5011018"/>
              <a:gd name="connsiteX18" fmla="*/ 7979385 w 12537812"/>
              <a:gd name="connsiteY18" fmla="*/ 357738 h 5011018"/>
              <a:gd name="connsiteX19" fmla="*/ 8375625 w 12537812"/>
              <a:gd name="connsiteY19" fmla="*/ 174858 h 5011018"/>
              <a:gd name="connsiteX20" fmla="*/ 8802345 w 12537812"/>
              <a:gd name="connsiteY20" fmla="*/ 327258 h 5011018"/>
              <a:gd name="connsiteX21" fmla="*/ 9391625 w 12537812"/>
              <a:gd name="connsiteY21" fmla="*/ 134218 h 5011018"/>
              <a:gd name="connsiteX22" fmla="*/ 9808185 w 12537812"/>
              <a:gd name="connsiteY22" fmla="*/ 428858 h 5011018"/>
              <a:gd name="connsiteX23" fmla="*/ 10387305 w 12537812"/>
              <a:gd name="connsiteY23" fmla="*/ 215498 h 5011018"/>
              <a:gd name="connsiteX24" fmla="*/ 10702265 w 12537812"/>
              <a:gd name="connsiteY24" fmla="*/ 418698 h 5011018"/>
              <a:gd name="connsiteX25" fmla="*/ 11179785 w 12537812"/>
              <a:gd name="connsiteY25" fmla="*/ 174858 h 5011018"/>
              <a:gd name="connsiteX26" fmla="*/ 11535385 w 12537812"/>
              <a:gd name="connsiteY26" fmla="*/ 276458 h 5011018"/>
              <a:gd name="connsiteX27" fmla="*/ 12002745 w 12537812"/>
              <a:gd name="connsiteY27" fmla="*/ 124058 h 5011018"/>
              <a:gd name="connsiteX28" fmla="*/ 12256745 w 12537812"/>
              <a:gd name="connsiteY28" fmla="*/ 317098 h 5011018"/>
              <a:gd name="connsiteX29" fmla="*/ 12378665 w 12537812"/>
              <a:gd name="connsiteY29" fmla="*/ 205338 h 5011018"/>
              <a:gd name="connsiteX30" fmla="*/ 12531065 w 12537812"/>
              <a:gd name="connsiteY30" fmla="*/ 357738 h 5011018"/>
              <a:gd name="connsiteX31" fmla="*/ 12490425 w 12537812"/>
              <a:gd name="connsiteY31" fmla="*/ 4452218 h 5011018"/>
              <a:gd name="connsiteX32" fmla="*/ 12307545 w 12537812"/>
              <a:gd name="connsiteY32" fmla="*/ 4817978 h 5011018"/>
              <a:gd name="connsiteX33" fmla="*/ 11210265 w 12537812"/>
              <a:gd name="connsiteY33" fmla="*/ 4889098 h 5011018"/>
              <a:gd name="connsiteX34" fmla="*/ 979145 w 12537812"/>
              <a:gd name="connsiteY34" fmla="*/ 5011018 h 5011018"/>
              <a:gd name="connsiteX35" fmla="*/ 339065 w 12537812"/>
              <a:gd name="connsiteY35" fmla="*/ 3243178 h 5011018"/>
              <a:gd name="connsiteX36" fmla="*/ 339065 w 12537812"/>
              <a:gd name="connsiteY36" fmla="*/ 865738 h 5011018"/>
              <a:gd name="connsiteX0" fmla="*/ 367294 w 12566041"/>
              <a:gd name="connsiteY0" fmla="*/ 865738 h 5112603"/>
              <a:gd name="connsiteX1" fmla="*/ 712734 w 12566041"/>
              <a:gd name="connsiteY1" fmla="*/ 398378 h 5112603"/>
              <a:gd name="connsiteX2" fmla="*/ 1108974 w 12566041"/>
              <a:gd name="connsiteY2" fmla="*/ 520298 h 5112603"/>
              <a:gd name="connsiteX3" fmla="*/ 1413774 w 12566041"/>
              <a:gd name="connsiteY3" fmla="*/ 388218 h 5112603"/>
              <a:gd name="connsiteX4" fmla="*/ 1952254 w 12566041"/>
              <a:gd name="connsiteY4" fmla="*/ 489818 h 5112603"/>
              <a:gd name="connsiteX5" fmla="*/ 2216414 w 12566041"/>
              <a:gd name="connsiteY5" fmla="*/ 347578 h 5112603"/>
              <a:gd name="connsiteX6" fmla="*/ 2754894 w 12566041"/>
              <a:gd name="connsiteY6" fmla="*/ 499978 h 5112603"/>
              <a:gd name="connsiteX7" fmla="*/ 3191774 w 12566041"/>
              <a:gd name="connsiteY7" fmla="*/ 337418 h 5112603"/>
              <a:gd name="connsiteX8" fmla="*/ 3618494 w 12566041"/>
              <a:gd name="connsiteY8" fmla="*/ 581258 h 5112603"/>
              <a:gd name="connsiteX9" fmla="*/ 4177294 w 12566041"/>
              <a:gd name="connsiteY9" fmla="*/ 327258 h 5112603"/>
              <a:gd name="connsiteX10" fmla="*/ 4360174 w 12566041"/>
              <a:gd name="connsiteY10" fmla="*/ 469498 h 5112603"/>
              <a:gd name="connsiteX11" fmla="*/ 5071374 w 12566041"/>
              <a:gd name="connsiteY11" fmla="*/ 317098 h 5112603"/>
              <a:gd name="connsiteX12" fmla="*/ 5233934 w 12566041"/>
              <a:gd name="connsiteY12" fmla="*/ 510138 h 5112603"/>
              <a:gd name="connsiteX13" fmla="*/ 5904494 w 12566041"/>
              <a:gd name="connsiteY13" fmla="*/ 367898 h 5112603"/>
              <a:gd name="connsiteX14" fmla="*/ 6290574 w 12566041"/>
              <a:gd name="connsiteY14" fmla="*/ 571098 h 5112603"/>
              <a:gd name="connsiteX15" fmla="*/ 6737614 w 12566041"/>
              <a:gd name="connsiteY15" fmla="*/ 306938 h 5112603"/>
              <a:gd name="connsiteX16" fmla="*/ 7265934 w 12566041"/>
              <a:gd name="connsiteY16" fmla="*/ 378058 h 5112603"/>
              <a:gd name="connsiteX17" fmla="*/ 7560574 w 12566041"/>
              <a:gd name="connsiteY17" fmla="*/ 185018 h 5112603"/>
              <a:gd name="connsiteX18" fmla="*/ 8007614 w 12566041"/>
              <a:gd name="connsiteY18" fmla="*/ 357738 h 5112603"/>
              <a:gd name="connsiteX19" fmla="*/ 8403854 w 12566041"/>
              <a:gd name="connsiteY19" fmla="*/ 174858 h 5112603"/>
              <a:gd name="connsiteX20" fmla="*/ 8830574 w 12566041"/>
              <a:gd name="connsiteY20" fmla="*/ 327258 h 5112603"/>
              <a:gd name="connsiteX21" fmla="*/ 9419854 w 12566041"/>
              <a:gd name="connsiteY21" fmla="*/ 134218 h 5112603"/>
              <a:gd name="connsiteX22" fmla="*/ 9836414 w 12566041"/>
              <a:gd name="connsiteY22" fmla="*/ 428858 h 5112603"/>
              <a:gd name="connsiteX23" fmla="*/ 10415534 w 12566041"/>
              <a:gd name="connsiteY23" fmla="*/ 215498 h 5112603"/>
              <a:gd name="connsiteX24" fmla="*/ 10730494 w 12566041"/>
              <a:gd name="connsiteY24" fmla="*/ 418698 h 5112603"/>
              <a:gd name="connsiteX25" fmla="*/ 11208014 w 12566041"/>
              <a:gd name="connsiteY25" fmla="*/ 174858 h 5112603"/>
              <a:gd name="connsiteX26" fmla="*/ 11563614 w 12566041"/>
              <a:gd name="connsiteY26" fmla="*/ 276458 h 5112603"/>
              <a:gd name="connsiteX27" fmla="*/ 12030974 w 12566041"/>
              <a:gd name="connsiteY27" fmla="*/ 124058 h 5112603"/>
              <a:gd name="connsiteX28" fmla="*/ 12284974 w 12566041"/>
              <a:gd name="connsiteY28" fmla="*/ 317098 h 5112603"/>
              <a:gd name="connsiteX29" fmla="*/ 12406894 w 12566041"/>
              <a:gd name="connsiteY29" fmla="*/ 205338 h 5112603"/>
              <a:gd name="connsiteX30" fmla="*/ 12559294 w 12566041"/>
              <a:gd name="connsiteY30" fmla="*/ 357738 h 5112603"/>
              <a:gd name="connsiteX31" fmla="*/ 12518654 w 12566041"/>
              <a:gd name="connsiteY31" fmla="*/ 4452218 h 5112603"/>
              <a:gd name="connsiteX32" fmla="*/ 12335774 w 12566041"/>
              <a:gd name="connsiteY32" fmla="*/ 4817978 h 5112603"/>
              <a:gd name="connsiteX33" fmla="*/ 11238494 w 12566041"/>
              <a:gd name="connsiteY33" fmla="*/ 4889098 h 5112603"/>
              <a:gd name="connsiteX34" fmla="*/ 1007374 w 12566041"/>
              <a:gd name="connsiteY34" fmla="*/ 5011018 h 5112603"/>
              <a:gd name="connsiteX35" fmla="*/ 306334 w 12566041"/>
              <a:gd name="connsiteY35" fmla="*/ 3263498 h 5112603"/>
              <a:gd name="connsiteX36" fmla="*/ 367294 w 12566041"/>
              <a:gd name="connsiteY36" fmla="*/ 865738 h 5112603"/>
              <a:gd name="connsiteX0" fmla="*/ 333049 w 12531796"/>
              <a:gd name="connsiteY0" fmla="*/ 865738 h 5160787"/>
              <a:gd name="connsiteX1" fmla="*/ 678489 w 12531796"/>
              <a:gd name="connsiteY1" fmla="*/ 398378 h 5160787"/>
              <a:gd name="connsiteX2" fmla="*/ 1074729 w 12531796"/>
              <a:gd name="connsiteY2" fmla="*/ 520298 h 5160787"/>
              <a:gd name="connsiteX3" fmla="*/ 1379529 w 12531796"/>
              <a:gd name="connsiteY3" fmla="*/ 388218 h 5160787"/>
              <a:gd name="connsiteX4" fmla="*/ 1918009 w 12531796"/>
              <a:gd name="connsiteY4" fmla="*/ 489818 h 5160787"/>
              <a:gd name="connsiteX5" fmla="*/ 2182169 w 12531796"/>
              <a:gd name="connsiteY5" fmla="*/ 347578 h 5160787"/>
              <a:gd name="connsiteX6" fmla="*/ 2720649 w 12531796"/>
              <a:gd name="connsiteY6" fmla="*/ 499978 h 5160787"/>
              <a:gd name="connsiteX7" fmla="*/ 3157529 w 12531796"/>
              <a:gd name="connsiteY7" fmla="*/ 337418 h 5160787"/>
              <a:gd name="connsiteX8" fmla="*/ 3584249 w 12531796"/>
              <a:gd name="connsiteY8" fmla="*/ 581258 h 5160787"/>
              <a:gd name="connsiteX9" fmla="*/ 4143049 w 12531796"/>
              <a:gd name="connsiteY9" fmla="*/ 327258 h 5160787"/>
              <a:gd name="connsiteX10" fmla="*/ 4325929 w 12531796"/>
              <a:gd name="connsiteY10" fmla="*/ 469498 h 5160787"/>
              <a:gd name="connsiteX11" fmla="*/ 5037129 w 12531796"/>
              <a:gd name="connsiteY11" fmla="*/ 317098 h 5160787"/>
              <a:gd name="connsiteX12" fmla="*/ 5199689 w 12531796"/>
              <a:gd name="connsiteY12" fmla="*/ 510138 h 5160787"/>
              <a:gd name="connsiteX13" fmla="*/ 5870249 w 12531796"/>
              <a:gd name="connsiteY13" fmla="*/ 367898 h 5160787"/>
              <a:gd name="connsiteX14" fmla="*/ 6256329 w 12531796"/>
              <a:gd name="connsiteY14" fmla="*/ 571098 h 5160787"/>
              <a:gd name="connsiteX15" fmla="*/ 6703369 w 12531796"/>
              <a:gd name="connsiteY15" fmla="*/ 306938 h 5160787"/>
              <a:gd name="connsiteX16" fmla="*/ 7231689 w 12531796"/>
              <a:gd name="connsiteY16" fmla="*/ 378058 h 5160787"/>
              <a:gd name="connsiteX17" fmla="*/ 7526329 w 12531796"/>
              <a:gd name="connsiteY17" fmla="*/ 185018 h 5160787"/>
              <a:gd name="connsiteX18" fmla="*/ 7973369 w 12531796"/>
              <a:gd name="connsiteY18" fmla="*/ 357738 h 5160787"/>
              <a:gd name="connsiteX19" fmla="*/ 8369609 w 12531796"/>
              <a:gd name="connsiteY19" fmla="*/ 174858 h 5160787"/>
              <a:gd name="connsiteX20" fmla="*/ 8796329 w 12531796"/>
              <a:gd name="connsiteY20" fmla="*/ 327258 h 5160787"/>
              <a:gd name="connsiteX21" fmla="*/ 9385609 w 12531796"/>
              <a:gd name="connsiteY21" fmla="*/ 134218 h 5160787"/>
              <a:gd name="connsiteX22" fmla="*/ 9802169 w 12531796"/>
              <a:gd name="connsiteY22" fmla="*/ 428858 h 5160787"/>
              <a:gd name="connsiteX23" fmla="*/ 10381289 w 12531796"/>
              <a:gd name="connsiteY23" fmla="*/ 215498 h 5160787"/>
              <a:gd name="connsiteX24" fmla="*/ 10696249 w 12531796"/>
              <a:gd name="connsiteY24" fmla="*/ 418698 h 5160787"/>
              <a:gd name="connsiteX25" fmla="*/ 11173769 w 12531796"/>
              <a:gd name="connsiteY25" fmla="*/ 174858 h 5160787"/>
              <a:gd name="connsiteX26" fmla="*/ 11529369 w 12531796"/>
              <a:gd name="connsiteY26" fmla="*/ 276458 h 5160787"/>
              <a:gd name="connsiteX27" fmla="*/ 11996729 w 12531796"/>
              <a:gd name="connsiteY27" fmla="*/ 124058 h 5160787"/>
              <a:gd name="connsiteX28" fmla="*/ 12250729 w 12531796"/>
              <a:gd name="connsiteY28" fmla="*/ 317098 h 5160787"/>
              <a:gd name="connsiteX29" fmla="*/ 12372649 w 12531796"/>
              <a:gd name="connsiteY29" fmla="*/ 205338 h 5160787"/>
              <a:gd name="connsiteX30" fmla="*/ 12525049 w 12531796"/>
              <a:gd name="connsiteY30" fmla="*/ 357738 h 5160787"/>
              <a:gd name="connsiteX31" fmla="*/ 12484409 w 12531796"/>
              <a:gd name="connsiteY31" fmla="*/ 4452218 h 5160787"/>
              <a:gd name="connsiteX32" fmla="*/ 12301529 w 12531796"/>
              <a:gd name="connsiteY32" fmla="*/ 4817978 h 5160787"/>
              <a:gd name="connsiteX33" fmla="*/ 11204249 w 12531796"/>
              <a:gd name="connsiteY33" fmla="*/ 4889098 h 5160787"/>
              <a:gd name="connsiteX34" fmla="*/ 973129 w 12531796"/>
              <a:gd name="connsiteY34" fmla="*/ 5011018 h 5160787"/>
              <a:gd name="connsiteX35" fmla="*/ 339425 w 12531796"/>
              <a:gd name="connsiteY35" fmla="*/ 5031338 h 5160787"/>
              <a:gd name="connsiteX36" fmla="*/ 272089 w 12531796"/>
              <a:gd name="connsiteY36" fmla="*/ 3263498 h 5160787"/>
              <a:gd name="connsiteX37" fmla="*/ 333049 w 12531796"/>
              <a:gd name="connsiteY37" fmla="*/ 865738 h 5160787"/>
              <a:gd name="connsiteX0" fmla="*/ 367294 w 12566041"/>
              <a:gd name="connsiteY0" fmla="*/ 865738 h 5011018"/>
              <a:gd name="connsiteX1" fmla="*/ 712734 w 12566041"/>
              <a:gd name="connsiteY1" fmla="*/ 398378 h 5011018"/>
              <a:gd name="connsiteX2" fmla="*/ 1108974 w 12566041"/>
              <a:gd name="connsiteY2" fmla="*/ 520298 h 5011018"/>
              <a:gd name="connsiteX3" fmla="*/ 1413774 w 12566041"/>
              <a:gd name="connsiteY3" fmla="*/ 388218 h 5011018"/>
              <a:gd name="connsiteX4" fmla="*/ 1952254 w 12566041"/>
              <a:gd name="connsiteY4" fmla="*/ 489818 h 5011018"/>
              <a:gd name="connsiteX5" fmla="*/ 2216414 w 12566041"/>
              <a:gd name="connsiteY5" fmla="*/ 347578 h 5011018"/>
              <a:gd name="connsiteX6" fmla="*/ 2754894 w 12566041"/>
              <a:gd name="connsiteY6" fmla="*/ 499978 h 5011018"/>
              <a:gd name="connsiteX7" fmla="*/ 3191774 w 12566041"/>
              <a:gd name="connsiteY7" fmla="*/ 337418 h 5011018"/>
              <a:gd name="connsiteX8" fmla="*/ 3618494 w 12566041"/>
              <a:gd name="connsiteY8" fmla="*/ 581258 h 5011018"/>
              <a:gd name="connsiteX9" fmla="*/ 4177294 w 12566041"/>
              <a:gd name="connsiteY9" fmla="*/ 327258 h 5011018"/>
              <a:gd name="connsiteX10" fmla="*/ 4360174 w 12566041"/>
              <a:gd name="connsiteY10" fmla="*/ 469498 h 5011018"/>
              <a:gd name="connsiteX11" fmla="*/ 5071374 w 12566041"/>
              <a:gd name="connsiteY11" fmla="*/ 317098 h 5011018"/>
              <a:gd name="connsiteX12" fmla="*/ 5233934 w 12566041"/>
              <a:gd name="connsiteY12" fmla="*/ 510138 h 5011018"/>
              <a:gd name="connsiteX13" fmla="*/ 5904494 w 12566041"/>
              <a:gd name="connsiteY13" fmla="*/ 367898 h 5011018"/>
              <a:gd name="connsiteX14" fmla="*/ 6290574 w 12566041"/>
              <a:gd name="connsiteY14" fmla="*/ 571098 h 5011018"/>
              <a:gd name="connsiteX15" fmla="*/ 6737614 w 12566041"/>
              <a:gd name="connsiteY15" fmla="*/ 306938 h 5011018"/>
              <a:gd name="connsiteX16" fmla="*/ 7265934 w 12566041"/>
              <a:gd name="connsiteY16" fmla="*/ 378058 h 5011018"/>
              <a:gd name="connsiteX17" fmla="*/ 7560574 w 12566041"/>
              <a:gd name="connsiteY17" fmla="*/ 185018 h 5011018"/>
              <a:gd name="connsiteX18" fmla="*/ 8007614 w 12566041"/>
              <a:gd name="connsiteY18" fmla="*/ 357738 h 5011018"/>
              <a:gd name="connsiteX19" fmla="*/ 8403854 w 12566041"/>
              <a:gd name="connsiteY19" fmla="*/ 174858 h 5011018"/>
              <a:gd name="connsiteX20" fmla="*/ 8830574 w 12566041"/>
              <a:gd name="connsiteY20" fmla="*/ 327258 h 5011018"/>
              <a:gd name="connsiteX21" fmla="*/ 9419854 w 12566041"/>
              <a:gd name="connsiteY21" fmla="*/ 134218 h 5011018"/>
              <a:gd name="connsiteX22" fmla="*/ 9836414 w 12566041"/>
              <a:gd name="connsiteY22" fmla="*/ 428858 h 5011018"/>
              <a:gd name="connsiteX23" fmla="*/ 10415534 w 12566041"/>
              <a:gd name="connsiteY23" fmla="*/ 215498 h 5011018"/>
              <a:gd name="connsiteX24" fmla="*/ 10730494 w 12566041"/>
              <a:gd name="connsiteY24" fmla="*/ 418698 h 5011018"/>
              <a:gd name="connsiteX25" fmla="*/ 11208014 w 12566041"/>
              <a:gd name="connsiteY25" fmla="*/ 174858 h 5011018"/>
              <a:gd name="connsiteX26" fmla="*/ 11563614 w 12566041"/>
              <a:gd name="connsiteY26" fmla="*/ 276458 h 5011018"/>
              <a:gd name="connsiteX27" fmla="*/ 12030974 w 12566041"/>
              <a:gd name="connsiteY27" fmla="*/ 124058 h 5011018"/>
              <a:gd name="connsiteX28" fmla="*/ 12284974 w 12566041"/>
              <a:gd name="connsiteY28" fmla="*/ 317098 h 5011018"/>
              <a:gd name="connsiteX29" fmla="*/ 12406894 w 12566041"/>
              <a:gd name="connsiteY29" fmla="*/ 205338 h 5011018"/>
              <a:gd name="connsiteX30" fmla="*/ 12559294 w 12566041"/>
              <a:gd name="connsiteY30" fmla="*/ 357738 h 5011018"/>
              <a:gd name="connsiteX31" fmla="*/ 12518654 w 12566041"/>
              <a:gd name="connsiteY31" fmla="*/ 4452218 h 5011018"/>
              <a:gd name="connsiteX32" fmla="*/ 12335774 w 12566041"/>
              <a:gd name="connsiteY32" fmla="*/ 4817978 h 5011018"/>
              <a:gd name="connsiteX33" fmla="*/ 11238494 w 12566041"/>
              <a:gd name="connsiteY33" fmla="*/ 4889098 h 5011018"/>
              <a:gd name="connsiteX34" fmla="*/ 1007374 w 12566041"/>
              <a:gd name="connsiteY34" fmla="*/ 5011018 h 5011018"/>
              <a:gd name="connsiteX35" fmla="*/ 306334 w 12566041"/>
              <a:gd name="connsiteY35" fmla="*/ 3263498 h 5011018"/>
              <a:gd name="connsiteX36" fmla="*/ 367294 w 12566041"/>
              <a:gd name="connsiteY36" fmla="*/ 865738 h 5011018"/>
              <a:gd name="connsiteX0" fmla="*/ 107740 w 12306487"/>
              <a:gd name="connsiteY0" fmla="*/ 865738 h 5031338"/>
              <a:gd name="connsiteX1" fmla="*/ 453180 w 12306487"/>
              <a:gd name="connsiteY1" fmla="*/ 398378 h 5031338"/>
              <a:gd name="connsiteX2" fmla="*/ 849420 w 12306487"/>
              <a:gd name="connsiteY2" fmla="*/ 520298 h 5031338"/>
              <a:gd name="connsiteX3" fmla="*/ 1154220 w 12306487"/>
              <a:gd name="connsiteY3" fmla="*/ 388218 h 5031338"/>
              <a:gd name="connsiteX4" fmla="*/ 1692700 w 12306487"/>
              <a:gd name="connsiteY4" fmla="*/ 489818 h 5031338"/>
              <a:gd name="connsiteX5" fmla="*/ 1956860 w 12306487"/>
              <a:gd name="connsiteY5" fmla="*/ 347578 h 5031338"/>
              <a:gd name="connsiteX6" fmla="*/ 2495340 w 12306487"/>
              <a:gd name="connsiteY6" fmla="*/ 499978 h 5031338"/>
              <a:gd name="connsiteX7" fmla="*/ 2932220 w 12306487"/>
              <a:gd name="connsiteY7" fmla="*/ 337418 h 5031338"/>
              <a:gd name="connsiteX8" fmla="*/ 3358940 w 12306487"/>
              <a:gd name="connsiteY8" fmla="*/ 581258 h 5031338"/>
              <a:gd name="connsiteX9" fmla="*/ 3917740 w 12306487"/>
              <a:gd name="connsiteY9" fmla="*/ 327258 h 5031338"/>
              <a:gd name="connsiteX10" fmla="*/ 4100620 w 12306487"/>
              <a:gd name="connsiteY10" fmla="*/ 469498 h 5031338"/>
              <a:gd name="connsiteX11" fmla="*/ 4811820 w 12306487"/>
              <a:gd name="connsiteY11" fmla="*/ 317098 h 5031338"/>
              <a:gd name="connsiteX12" fmla="*/ 4974380 w 12306487"/>
              <a:gd name="connsiteY12" fmla="*/ 510138 h 5031338"/>
              <a:gd name="connsiteX13" fmla="*/ 5644940 w 12306487"/>
              <a:gd name="connsiteY13" fmla="*/ 367898 h 5031338"/>
              <a:gd name="connsiteX14" fmla="*/ 6031020 w 12306487"/>
              <a:gd name="connsiteY14" fmla="*/ 571098 h 5031338"/>
              <a:gd name="connsiteX15" fmla="*/ 6478060 w 12306487"/>
              <a:gd name="connsiteY15" fmla="*/ 306938 h 5031338"/>
              <a:gd name="connsiteX16" fmla="*/ 7006380 w 12306487"/>
              <a:gd name="connsiteY16" fmla="*/ 378058 h 5031338"/>
              <a:gd name="connsiteX17" fmla="*/ 7301020 w 12306487"/>
              <a:gd name="connsiteY17" fmla="*/ 185018 h 5031338"/>
              <a:gd name="connsiteX18" fmla="*/ 7748060 w 12306487"/>
              <a:gd name="connsiteY18" fmla="*/ 357738 h 5031338"/>
              <a:gd name="connsiteX19" fmla="*/ 8144300 w 12306487"/>
              <a:gd name="connsiteY19" fmla="*/ 174858 h 5031338"/>
              <a:gd name="connsiteX20" fmla="*/ 8571020 w 12306487"/>
              <a:gd name="connsiteY20" fmla="*/ 327258 h 5031338"/>
              <a:gd name="connsiteX21" fmla="*/ 9160300 w 12306487"/>
              <a:gd name="connsiteY21" fmla="*/ 134218 h 5031338"/>
              <a:gd name="connsiteX22" fmla="*/ 9576860 w 12306487"/>
              <a:gd name="connsiteY22" fmla="*/ 428858 h 5031338"/>
              <a:gd name="connsiteX23" fmla="*/ 10155980 w 12306487"/>
              <a:gd name="connsiteY23" fmla="*/ 215498 h 5031338"/>
              <a:gd name="connsiteX24" fmla="*/ 10470940 w 12306487"/>
              <a:gd name="connsiteY24" fmla="*/ 418698 h 5031338"/>
              <a:gd name="connsiteX25" fmla="*/ 10948460 w 12306487"/>
              <a:gd name="connsiteY25" fmla="*/ 174858 h 5031338"/>
              <a:gd name="connsiteX26" fmla="*/ 11304060 w 12306487"/>
              <a:gd name="connsiteY26" fmla="*/ 276458 h 5031338"/>
              <a:gd name="connsiteX27" fmla="*/ 11771420 w 12306487"/>
              <a:gd name="connsiteY27" fmla="*/ 124058 h 5031338"/>
              <a:gd name="connsiteX28" fmla="*/ 12025420 w 12306487"/>
              <a:gd name="connsiteY28" fmla="*/ 317098 h 5031338"/>
              <a:gd name="connsiteX29" fmla="*/ 12147340 w 12306487"/>
              <a:gd name="connsiteY29" fmla="*/ 205338 h 5031338"/>
              <a:gd name="connsiteX30" fmla="*/ 12299740 w 12306487"/>
              <a:gd name="connsiteY30" fmla="*/ 357738 h 5031338"/>
              <a:gd name="connsiteX31" fmla="*/ 12259100 w 12306487"/>
              <a:gd name="connsiteY31" fmla="*/ 4452218 h 5031338"/>
              <a:gd name="connsiteX32" fmla="*/ 12076220 w 12306487"/>
              <a:gd name="connsiteY32" fmla="*/ 4817978 h 5031338"/>
              <a:gd name="connsiteX33" fmla="*/ 10978940 w 12306487"/>
              <a:gd name="connsiteY33" fmla="*/ 4889098 h 5031338"/>
              <a:gd name="connsiteX34" fmla="*/ 1713020 w 12306487"/>
              <a:gd name="connsiteY34" fmla="*/ 5031338 h 5031338"/>
              <a:gd name="connsiteX35" fmla="*/ 46780 w 12306487"/>
              <a:gd name="connsiteY35" fmla="*/ 3263498 h 5031338"/>
              <a:gd name="connsiteX36" fmla="*/ 107740 w 12306487"/>
              <a:gd name="connsiteY36" fmla="*/ 865738 h 5031338"/>
              <a:gd name="connsiteX0" fmla="*/ 185751 w 12384498"/>
              <a:gd name="connsiteY0" fmla="*/ 865738 h 5043588"/>
              <a:gd name="connsiteX1" fmla="*/ 531191 w 12384498"/>
              <a:gd name="connsiteY1" fmla="*/ 398378 h 5043588"/>
              <a:gd name="connsiteX2" fmla="*/ 927431 w 12384498"/>
              <a:gd name="connsiteY2" fmla="*/ 520298 h 5043588"/>
              <a:gd name="connsiteX3" fmla="*/ 1232231 w 12384498"/>
              <a:gd name="connsiteY3" fmla="*/ 388218 h 5043588"/>
              <a:gd name="connsiteX4" fmla="*/ 1770711 w 12384498"/>
              <a:gd name="connsiteY4" fmla="*/ 489818 h 5043588"/>
              <a:gd name="connsiteX5" fmla="*/ 2034871 w 12384498"/>
              <a:gd name="connsiteY5" fmla="*/ 347578 h 5043588"/>
              <a:gd name="connsiteX6" fmla="*/ 2573351 w 12384498"/>
              <a:gd name="connsiteY6" fmla="*/ 499978 h 5043588"/>
              <a:gd name="connsiteX7" fmla="*/ 3010231 w 12384498"/>
              <a:gd name="connsiteY7" fmla="*/ 337418 h 5043588"/>
              <a:gd name="connsiteX8" fmla="*/ 3436951 w 12384498"/>
              <a:gd name="connsiteY8" fmla="*/ 581258 h 5043588"/>
              <a:gd name="connsiteX9" fmla="*/ 3995751 w 12384498"/>
              <a:gd name="connsiteY9" fmla="*/ 327258 h 5043588"/>
              <a:gd name="connsiteX10" fmla="*/ 4178631 w 12384498"/>
              <a:gd name="connsiteY10" fmla="*/ 469498 h 5043588"/>
              <a:gd name="connsiteX11" fmla="*/ 4889831 w 12384498"/>
              <a:gd name="connsiteY11" fmla="*/ 317098 h 5043588"/>
              <a:gd name="connsiteX12" fmla="*/ 5052391 w 12384498"/>
              <a:gd name="connsiteY12" fmla="*/ 510138 h 5043588"/>
              <a:gd name="connsiteX13" fmla="*/ 5722951 w 12384498"/>
              <a:gd name="connsiteY13" fmla="*/ 367898 h 5043588"/>
              <a:gd name="connsiteX14" fmla="*/ 6109031 w 12384498"/>
              <a:gd name="connsiteY14" fmla="*/ 571098 h 5043588"/>
              <a:gd name="connsiteX15" fmla="*/ 6556071 w 12384498"/>
              <a:gd name="connsiteY15" fmla="*/ 306938 h 5043588"/>
              <a:gd name="connsiteX16" fmla="*/ 7084391 w 12384498"/>
              <a:gd name="connsiteY16" fmla="*/ 378058 h 5043588"/>
              <a:gd name="connsiteX17" fmla="*/ 7379031 w 12384498"/>
              <a:gd name="connsiteY17" fmla="*/ 185018 h 5043588"/>
              <a:gd name="connsiteX18" fmla="*/ 7826071 w 12384498"/>
              <a:gd name="connsiteY18" fmla="*/ 357738 h 5043588"/>
              <a:gd name="connsiteX19" fmla="*/ 8222311 w 12384498"/>
              <a:gd name="connsiteY19" fmla="*/ 174858 h 5043588"/>
              <a:gd name="connsiteX20" fmla="*/ 8649031 w 12384498"/>
              <a:gd name="connsiteY20" fmla="*/ 327258 h 5043588"/>
              <a:gd name="connsiteX21" fmla="*/ 9238311 w 12384498"/>
              <a:gd name="connsiteY21" fmla="*/ 134218 h 5043588"/>
              <a:gd name="connsiteX22" fmla="*/ 9654871 w 12384498"/>
              <a:gd name="connsiteY22" fmla="*/ 428858 h 5043588"/>
              <a:gd name="connsiteX23" fmla="*/ 10233991 w 12384498"/>
              <a:gd name="connsiteY23" fmla="*/ 215498 h 5043588"/>
              <a:gd name="connsiteX24" fmla="*/ 10548951 w 12384498"/>
              <a:gd name="connsiteY24" fmla="*/ 418698 h 5043588"/>
              <a:gd name="connsiteX25" fmla="*/ 11026471 w 12384498"/>
              <a:gd name="connsiteY25" fmla="*/ 174858 h 5043588"/>
              <a:gd name="connsiteX26" fmla="*/ 11382071 w 12384498"/>
              <a:gd name="connsiteY26" fmla="*/ 276458 h 5043588"/>
              <a:gd name="connsiteX27" fmla="*/ 11849431 w 12384498"/>
              <a:gd name="connsiteY27" fmla="*/ 124058 h 5043588"/>
              <a:gd name="connsiteX28" fmla="*/ 12103431 w 12384498"/>
              <a:gd name="connsiteY28" fmla="*/ 317098 h 5043588"/>
              <a:gd name="connsiteX29" fmla="*/ 12225351 w 12384498"/>
              <a:gd name="connsiteY29" fmla="*/ 205338 h 5043588"/>
              <a:gd name="connsiteX30" fmla="*/ 12377751 w 12384498"/>
              <a:gd name="connsiteY30" fmla="*/ 357738 h 5043588"/>
              <a:gd name="connsiteX31" fmla="*/ 12337111 w 12384498"/>
              <a:gd name="connsiteY31" fmla="*/ 4452218 h 5043588"/>
              <a:gd name="connsiteX32" fmla="*/ 12154231 w 12384498"/>
              <a:gd name="connsiteY32" fmla="*/ 4817978 h 5043588"/>
              <a:gd name="connsiteX33" fmla="*/ 11056951 w 12384498"/>
              <a:gd name="connsiteY33" fmla="*/ 4889098 h 5043588"/>
              <a:gd name="connsiteX34" fmla="*/ 1791031 w 12384498"/>
              <a:gd name="connsiteY34" fmla="*/ 5031338 h 5043588"/>
              <a:gd name="connsiteX35" fmla="*/ 33351 w 12384498"/>
              <a:gd name="connsiteY35" fmla="*/ 4553818 h 5043588"/>
              <a:gd name="connsiteX36" fmla="*/ 185751 w 12384498"/>
              <a:gd name="connsiteY36" fmla="*/ 865738 h 5043588"/>
              <a:gd name="connsiteX0" fmla="*/ 152400 w 12351147"/>
              <a:gd name="connsiteY0" fmla="*/ 865738 h 5043588"/>
              <a:gd name="connsiteX1" fmla="*/ 497840 w 12351147"/>
              <a:gd name="connsiteY1" fmla="*/ 398378 h 5043588"/>
              <a:gd name="connsiteX2" fmla="*/ 894080 w 12351147"/>
              <a:gd name="connsiteY2" fmla="*/ 520298 h 5043588"/>
              <a:gd name="connsiteX3" fmla="*/ 1198880 w 12351147"/>
              <a:gd name="connsiteY3" fmla="*/ 388218 h 5043588"/>
              <a:gd name="connsiteX4" fmla="*/ 1737360 w 12351147"/>
              <a:gd name="connsiteY4" fmla="*/ 489818 h 5043588"/>
              <a:gd name="connsiteX5" fmla="*/ 2001520 w 12351147"/>
              <a:gd name="connsiteY5" fmla="*/ 347578 h 5043588"/>
              <a:gd name="connsiteX6" fmla="*/ 2540000 w 12351147"/>
              <a:gd name="connsiteY6" fmla="*/ 499978 h 5043588"/>
              <a:gd name="connsiteX7" fmla="*/ 2976880 w 12351147"/>
              <a:gd name="connsiteY7" fmla="*/ 337418 h 5043588"/>
              <a:gd name="connsiteX8" fmla="*/ 3403600 w 12351147"/>
              <a:gd name="connsiteY8" fmla="*/ 581258 h 5043588"/>
              <a:gd name="connsiteX9" fmla="*/ 3962400 w 12351147"/>
              <a:gd name="connsiteY9" fmla="*/ 327258 h 5043588"/>
              <a:gd name="connsiteX10" fmla="*/ 4145280 w 12351147"/>
              <a:gd name="connsiteY10" fmla="*/ 469498 h 5043588"/>
              <a:gd name="connsiteX11" fmla="*/ 4856480 w 12351147"/>
              <a:gd name="connsiteY11" fmla="*/ 317098 h 5043588"/>
              <a:gd name="connsiteX12" fmla="*/ 5019040 w 12351147"/>
              <a:gd name="connsiteY12" fmla="*/ 510138 h 5043588"/>
              <a:gd name="connsiteX13" fmla="*/ 5689600 w 12351147"/>
              <a:gd name="connsiteY13" fmla="*/ 367898 h 5043588"/>
              <a:gd name="connsiteX14" fmla="*/ 6075680 w 12351147"/>
              <a:gd name="connsiteY14" fmla="*/ 571098 h 5043588"/>
              <a:gd name="connsiteX15" fmla="*/ 6522720 w 12351147"/>
              <a:gd name="connsiteY15" fmla="*/ 306938 h 5043588"/>
              <a:gd name="connsiteX16" fmla="*/ 7051040 w 12351147"/>
              <a:gd name="connsiteY16" fmla="*/ 378058 h 5043588"/>
              <a:gd name="connsiteX17" fmla="*/ 7345680 w 12351147"/>
              <a:gd name="connsiteY17" fmla="*/ 185018 h 5043588"/>
              <a:gd name="connsiteX18" fmla="*/ 7792720 w 12351147"/>
              <a:gd name="connsiteY18" fmla="*/ 357738 h 5043588"/>
              <a:gd name="connsiteX19" fmla="*/ 8188960 w 12351147"/>
              <a:gd name="connsiteY19" fmla="*/ 174858 h 5043588"/>
              <a:gd name="connsiteX20" fmla="*/ 8615680 w 12351147"/>
              <a:gd name="connsiteY20" fmla="*/ 327258 h 5043588"/>
              <a:gd name="connsiteX21" fmla="*/ 9204960 w 12351147"/>
              <a:gd name="connsiteY21" fmla="*/ 134218 h 5043588"/>
              <a:gd name="connsiteX22" fmla="*/ 9621520 w 12351147"/>
              <a:gd name="connsiteY22" fmla="*/ 428858 h 5043588"/>
              <a:gd name="connsiteX23" fmla="*/ 10200640 w 12351147"/>
              <a:gd name="connsiteY23" fmla="*/ 215498 h 5043588"/>
              <a:gd name="connsiteX24" fmla="*/ 10515600 w 12351147"/>
              <a:gd name="connsiteY24" fmla="*/ 418698 h 5043588"/>
              <a:gd name="connsiteX25" fmla="*/ 10993120 w 12351147"/>
              <a:gd name="connsiteY25" fmla="*/ 174858 h 5043588"/>
              <a:gd name="connsiteX26" fmla="*/ 11348720 w 12351147"/>
              <a:gd name="connsiteY26" fmla="*/ 276458 h 5043588"/>
              <a:gd name="connsiteX27" fmla="*/ 11816080 w 12351147"/>
              <a:gd name="connsiteY27" fmla="*/ 124058 h 5043588"/>
              <a:gd name="connsiteX28" fmla="*/ 12070080 w 12351147"/>
              <a:gd name="connsiteY28" fmla="*/ 317098 h 5043588"/>
              <a:gd name="connsiteX29" fmla="*/ 12192000 w 12351147"/>
              <a:gd name="connsiteY29" fmla="*/ 205338 h 5043588"/>
              <a:gd name="connsiteX30" fmla="*/ 12344400 w 12351147"/>
              <a:gd name="connsiteY30" fmla="*/ 357738 h 5043588"/>
              <a:gd name="connsiteX31" fmla="*/ 12303760 w 12351147"/>
              <a:gd name="connsiteY31" fmla="*/ 4452218 h 5043588"/>
              <a:gd name="connsiteX32" fmla="*/ 12120880 w 12351147"/>
              <a:gd name="connsiteY32" fmla="*/ 4817978 h 5043588"/>
              <a:gd name="connsiteX33" fmla="*/ 11023600 w 12351147"/>
              <a:gd name="connsiteY33" fmla="*/ 4889098 h 5043588"/>
              <a:gd name="connsiteX34" fmla="*/ 1757680 w 12351147"/>
              <a:gd name="connsiteY34" fmla="*/ 5031338 h 5043588"/>
              <a:gd name="connsiteX35" fmla="*/ 0 w 12351147"/>
              <a:gd name="connsiteY35" fmla="*/ 4553818 h 5043588"/>
              <a:gd name="connsiteX36" fmla="*/ 152400 w 12351147"/>
              <a:gd name="connsiteY36" fmla="*/ 865738 h 5043588"/>
              <a:gd name="connsiteX0" fmla="*/ 152400 w 12351147"/>
              <a:gd name="connsiteY0" fmla="*/ 865738 h 5043588"/>
              <a:gd name="connsiteX1" fmla="*/ 497840 w 12351147"/>
              <a:gd name="connsiteY1" fmla="*/ 398378 h 5043588"/>
              <a:gd name="connsiteX2" fmla="*/ 894080 w 12351147"/>
              <a:gd name="connsiteY2" fmla="*/ 520298 h 5043588"/>
              <a:gd name="connsiteX3" fmla="*/ 1198880 w 12351147"/>
              <a:gd name="connsiteY3" fmla="*/ 388218 h 5043588"/>
              <a:gd name="connsiteX4" fmla="*/ 1737360 w 12351147"/>
              <a:gd name="connsiteY4" fmla="*/ 489818 h 5043588"/>
              <a:gd name="connsiteX5" fmla="*/ 2001520 w 12351147"/>
              <a:gd name="connsiteY5" fmla="*/ 347578 h 5043588"/>
              <a:gd name="connsiteX6" fmla="*/ 2540000 w 12351147"/>
              <a:gd name="connsiteY6" fmla="*/ 499978 h 5043588"/>
              <a:gd name="connsiteX7" fmla="*/ 2976880 w 12351147"/>
              <a:gd name="connsiteY7" fmla="*/ 337418 h 5043588"/>
              <a:gd name="connsiteX8" fmla="*/ 3403600 w 12351147"/>
              <a:gd name="connsiteY8" fmla="*/ 581258 h 5043588"/>
              <a:gd name="connsiteX9" fmla="*/ 3962400 w 12351147"/>
              <a:gd name="connsiteY9" fmla="*/ 327258 h 5043588"/>
              <a:gd name="connsiteX10" fmla="*/ 4145280 w 12351147"/>
              <a:gd name="connsiteY10" fmla="*/ 469498 h 5043588"/>
              <a:gd name="connsiteX11" fmla="*/ 4856480 w 12351147"/>
              <a:gd name="connsiteY11" fmla="*/ 317098 h 5043588"/>
              <a:gd name="connsiteX12" fmla="*/ 5019040 w 12351147"/>
              <a:gd name="connsiteY12" fmla="*/ 510138 h 5043588"/>
              <a:gd name="connsiteX13" fmla="*/ 5689600 w 12351147"/>
              <a:gd name="connsiteY13" fmla="*/ 367898 h 5043588"/>
              <a:gd name="connsiteX14" fmla="*/ 6075680 w 12351147"/>
              <a:gd name="connsiteY14" fmla="*/ 571098 h 5043588"/>
              <a:gd name="connsiteX15" fmla="*/ 6522720 w 12351147"/>
              <a:gd name="connsiteY15" fmla="*/ 306938 h 5043588"/>
              <a:gd name="connsiteX16" fmla="*/ 7051040 w 12351147"/>
              <a:gd name="connsiteY16" fmla="*/ 378058 h 5043588"/>
              <a:gd name="connsiteX17" fmla="*/ 7345680 w 12351147"/>
              <a:gd name="connsiteY17" fmla="*/ 185018 h 5043588"/>
              <a:gd name="connsiteX18" fmla="*/ 7792720 w 12351147"/>
              <a:gd name="connsiteY18" fmla="*/ 357738 h 5043588"/>
              <a:gd name="connsiteX19" fmla="*/ 8188960 w 12351147"/>
              <a:gd name="connsiteY19" fmla="*/ 174858 h 5043588"/>
              <a:gd name="connsiteX20" fmla="*/ 8615680 w 12351147"/>
              <a:gd name="connsiteY20" fmla="*/ 327258 h 5043588"/>
              <a:gd name="connsiteX21" fmla="*/ 9204960 w 12351147"/>
              <a:gd name="connsiteY21" fmla="*/ 134218 h 5043588"/>
              <a:gd name="connsiteX22" fmla="*/ 9621520 w 12351147"/>
              <a:gd name="connsiteY22" fmla="*/ 428858 h 5043588"/>
              <a:gd name="connsiteX23" fmla="*/ 10200640 w 12351147"/>
              <a:gd name="connsiteY23" fmla="*/ 215498 h 5043588"/>
              <a:gd name="connsiteX24" fmla="*/ 10515600 w 12351147"/>
              <a:gd name="connsiteY24" fmla="*/ 418698 h 5043588"/>
              <a:gd name="connsiteX25" fmla="*/ 10993120 w 12351147"/>
              <a:gd name="connsiteY25" fmla="*/ 174858 h 5043588"/>
              <a:gd name="connsiteX26" fmla="*/ 11348720 w 12351147"/>
              <a:gd name="connsiteY26" fmla="*/ 276458 h 5043588"/>
              <a:gd name="connsiteX27" fmla="*/ 11816080 w 12351147"/>
              <a:gd name="connsiteY27" fmla="*/ 124058 h 5043588"/>
              <a:gd name="connsiteX28" fmla="*/ 12070080 w 12351147"/>
              <a:gd name="connsiteY28" fmla="*/ 317098 h 5043588"/>
              <a:gd name="connsiteX29" fmla="*/ 12192000 w 12351147"/>
              <a:gd name="connsiteY29" fmla="*/ 205338 h 5043588"/>
              <a:gd name="connsiteX30" fmla="*/ 12344400 w 12351147"/>
              <a:gd name="connsiteY30" fmla="*/ 357738 h 5043588"/>
              <a:gd name="connsiteX31" fmla="*/ 12303760 w 12351147"/>
              <a:gd name="connsiteY31" fmla="*/ 4452218 h 5043588"/>
              <a:gd name="connsiteX32" fmla="*/ 12120880 w 12351147"/>
              <a:gd name="connsiteY32" fmla="*/ 4817978 h 5043588"/>
              <a:gd name="connsiteX33" fmla="*/ 11023600 w 12351147"/>
              <a:gd name="connsiteY33" fmla="*/ 4889098 h 5043588"/>
              <a:gd name="connsiteX34" fmla="*/ 1757680 w 12351147"/>
              <a:gd name="connsiteY34" fmla="*/ 5031338 h 5043588"/>
              <a:gd name="connsiteX35" fmla="*/ 0 w 12351147"/>
              <a:gd name="connsiteY35" fmla="*/ 4553818 h 5043588"/>
              <a:gd name="connsiteX36" fmla="*/ 152400 w 12351147"/>
              <a:gd name="connsiteY36" fmla="*/ 865738 h 5043588"/>
              <a:gd name="connsiteX0" fmla="*/ 152400 w 12351147"/>
              <a:gd name="connsiteY0" fmla="*/ 865738 h 5043588"/>
              <a:gd name="connsiteX1" fmla="*/ 497840 w 12351147"/>
              <a:gd name="connsiteY1" fmla="*/ 398378 h 5043588"/>
              <a:gd name="connsiteX2" fmla="*/ 894080 w 12351147"/>
              <a:gd name="connsiteY2" fmla="*/ 520298 h 5043588"/>
              <a:gd name="connsiteX3" fmla="*/ 1198880 w 12351147"/>
              <a:gd name="connsiteY3" fmla="*/ 388218 h 5043588"/>
              <a:gd name="connsiteX4" fmla="*/ 1737360 w 12351147"/>
              <a:gd name="connsiteY4" fmla="*/ 489818 h 5043588"/>
              <a:gd name="connsiteX5" fmla="*/ 2001520 w 12351147"/>
              <a:gd name="connsiteY5" fmla="*/ 347578 h 5043588"/>
              <a:gd name="connsiteX6" fmla="*/ 2540000 w 12351147"/>
              <a:gd name="connsiteY6" fmla="*/ 499978 h 5043588"/>
              <a:gd name="connsiteX7" fmla="*/ 2976880 w 12351147"/>
              <a:gd name="connsiteY7" fmla="*/ 337418 h 5043588"/>
              <a:gd name="connsiteX8" fmla="*/ 3403600 w 12351147"/>
              <a:gd name="connsiteY8" fmla="*/ 581258 h 5043588"/>
              <a:gd name="connsiteX9" fmla="*/ 3962400 w 12351147"/>
              <a:gd name="connsiteY9" fmla="*/ 327258 h 5043588"/>
              <a:gd name="connsiteX10" fmla="*/ 4145280 w 12351147"/>
              <a:gd name="connsiteY10" fmla="*/ 469498 h 5043588"/>
              <a:gd name="connsiteX11" fmla="*/ 4856480 w 12351147"/>
              <a:gd name="connsiteY11" fmla="*/ 317098 h 5043588"/>
              <a:gd name="connsiteX12" fmla="*/ 5019040 w 12351147"/>
              <a:gd name="connsiteY12" fmla="*/ 510138 h 5043588"/>
              <a:gd name="connsiteX13" fmla="*/ 5689600 w 12351147"/>
              <a:gd name="connsiteY13" fmla="*/ 367898 h 5043588"/>
              <a:gd name="connsiteX14" fmla="*/ 6075680 w 12351147"/>
              <a:gd name="connsiteY14" fmla="*/ 571098 h 5043588"/>
              <a:gd name="connsiteX15" fmla="*/ 6522720 w 12351147"/>
              <a:gd name="connsiteY15" fmla="*/ 306938 h 5043588"/>
              <a:gd name="connsiteX16" fmla="*/ 7051040 w 12351147"/>
              <a:gd name="connsiteY16" fmla="*/ 378058 h 5043588"/>
              <a:gd name="connsiteX17" fmla="*/ 7345680 w 12351147"/>
              <a:gd name="connsiteY17" fmla="*/ 185018 h 5043588"/>
              <a:gd name="connsiteX18" fmla="*/ 7792720 w 12351147"/>
              <a:gd name="connsiteY18" fmla="*/ 357738 h 5043588"/>
              <a:gd name="connsiteX19" fmla="*/ 8188960 w 12351147"/>
              <a:gd name="connsiteY19" fmla="*/ 174858 h 5043588"/>
              <a:gd name="connsiteX20" fmla="*/ 8615680 w 12351147"/>
              <a:gd name="connsiteY20" fmla="*/ 327258 h 5043588"/>
              <a:gd name="connsiteX21" fmla="*/ 9204960 w 12351147"/>
              <a:gd name="connsiteY21" fmla="*/ 134218 h 5043588"/>
              <a:gd name="connsiteX22" fmla="*/ 9621520 w 12351147"/>
              <a:gd name="connsiteY22" fmla="*/ 428858 h 5043588"/>
              <a:gd name="connsiteX23" fmla="*/ 10200640 w 12351147"/>
              <a:gd name="connsiteY23" fmla="*/ 215498 h 5043588"/>
              <a:gd name="connsiteX24" fmla="*/ 10515600 w 12351147"/>
              <a:gd name="connsiteY24" fmla="*/ 418698 h 5043588"/>
              <a:gd name="connsiteX25" fmla="*/ 10993120 w 12351147"/>
              <a:gd name="connsiteY25" fmla="*/ 174858 h 5043588"/>
              <a:gd name="connsiteX26" fmla="*/ 11348720 w 12351147"/>
              <a:gd name="connsiteY26" fmla="*/ 276458 h 5043588"/>
              <a:gd name="connsiteX27" fmla="*/ 11816080 w 12351147"/>
              <a:gd name="connsiteY27" fmla="*/ 124058 h 5043588"/>
              <a:gd name="connsiteX28" fmla="*/ 12070080 w 12351147"/>
              <a:gd name="connsiteY28" fmla="*/ 317098 h 5043588"/>
              <a:gd name="connsiteX29" fmla="*/ 12192000 w 12351147"/>
              <a:gd name="connsiteY29" fmla="*/ 205338 h 5043588"/>
              <a:gd name="connsiteX30" fmla="*/ 12344400 w 12351147"/>
              <a:gd name="connsiteY30" fmla="*/ 357738 h 5043588"/>
              <a:gd name="connsiteX31" fmla="*/ 12303760 w 12351147"/>
              <a:gd name="connsiteY31" fmla="*/ 4452218 h 5043588"/>
              <a:gd name="connsiteX32" fmla="*/ 12120880 w 12351147"/>
              <a:gd name="connsiteY32" fmla="*/ 4817978 h 5043588"/>
              <a:gd name="connsiteX33" fmla="*/ 11023600 w 12351147"/>
              <a:gd name="connsiteY33" fmla="*/ 4889098 h 5043588"/>
              <a:gd name="connsiteX34" fmla="*/ 1757680 w 12351147"/>
              <a:gd name="connsiteY34" fmla="*/ 5031338 h 5043588"/>
              <a:gd name="connsiteX35" fmla="*/ 0 w 12351147"/>
              <a:gd name="connsiteY35" fmla="*/ 4553818 h 5043588"/>
              <a:gd name="connsiteX36" fmla="*/ 152400 w 12351147"/>
              <a:gd name="connsiteY36" fmla="*/ 865738 h 5043588"/>
              <a:gd name="connsiteX0" fmla="*/ 152400 w 12351147"/>
              <a:gd name="connsiteY0" fmla="*/ 865738 h 5043588"/>
              <a:gd name="connsiteX1" fmla="*/ 497840 w 12351147"/>
              <a:gd name="connsiteY1" fmla="*/ 398378 h 5043588"/>
              <a:gd name="connsiteX2" fmla="*/ 894080 w 12351147"/>
              <a:gd name="connsiteY2" fmla="*/ 520298 h 5043588"/>
              <a:gd name="connsiteX3" fmla="*/ 1198880 w 12351147"/>
              <a:gd name="connsiteY3" fmla="*/ 388218 h 5043588"/>
              <a:gd name="connsiteX4" fmla="*/ 1737360 w 12351147"/>
              <a:gd name="connsiteY4" fmla="*/ 489818 h 5043588"/>
              <a:gd name="connsiteX5" fmla="*/ 2001520 w 12351147"/>
              <a:gd name="connsiteY5" fmla="*/ 347578 h 5043588"/>
              <a:gd name="connsiteX6" fmla="*/ 2540000 w 12351147"/>
              <a:gd name="connsiteY6" fmla="*/ 499978 h 5043588"/>
              <a:gd name="connsiteX7" fmla="*/ 2976880 w 12351147"/>
              <a:gd name="connsiteY7" fmla="*/ 337418 h 5043588"/>
              <a:gd name="connsiteX8" fmla="*/ 3403600 w 12351147"/>
              <a:gd name="connsiteY8" fmla="*/ 581258 h 5043588"/>
              <a:gd name="connsiteX9" fmla="*/ 3962400 w 12351147"/>
              <a:gd name="connsiteY9" fmla="*/ 327258 h 5043588"/>
              <a:gd name="connsiteX10" fmla="*/ 4145280 w 12351147"/>
              <a:gd name="connsiteY10" fmla="*/ 469498 h 5043588"/>
              <a:gd name="connsiteX11" fmla="*/ 4856480 w 12351147"/>
              <a:gd name="connsiteY11" fmla="*/ 317098 h 5043588"/>
              <a:gd name="connsiteX12" fmla="*/ 5019040 w 12351147"/>
              <a:gd name="connsiteY12" fmla="*/ 510138 h 5043588"/>
              <a:gd name="connsiteX13" fmla="*/ 5689600 w 12351147"/>
              <a:gd name="connsiteY13" fmla="*/ 367898 h 5043588"/>
              <a:gd name="connsiteX14" fmla="*/ 6075680 w 12351147"/>
              <a:gd name="connsiteY14" fmla="*/ 571098 h 5043588"/>
              <a:gd name="connsiteX15" fmla="*/ 6522720 w 12351147"/>
              <a:gd name="connsiteY15" fmla="*/ 306938 h 5043588"/>
              <a:gd name="connsiteX16" fmla="*/ 7051040 w 12351147"/>
              <a:gd name="connsiteY16" fmla="*/ 378058 h 5043588"/>
              <a:gd name="connsiteX17" fmla="*/ 7345680 w 12351147"/>
              <a:gd name="connsiteY17" fmla="*/ 185018 h 5043588"/>
              <a:gd name="connsiteX18" fmla="*/ 7792720 w 12351147"/>
              <a:gd name="connsiteY18" fmla="*/ 357738 h 5043588"/>
              <a:gd name="connsiteX19" fmla="*/ 8188960 w 12351147"/>
              <a:gd name="connsiteY19" fmla="*/ 174858 h 5043588"/>
              <a:gd name="connsiteX20" fmla="*/ 8615680 w 12351147"/>
              <a:gd name="connsiteY20" fmla="*/ 327258 h 5043588"/>
              <a:gd name="connsiteX21" fmla="*/ 9204960 w 12351147"/>
              <a:gd name="connsiteY21" fmla="*/ 134218 h 5043588"/>
              <a:gd name="connsiteX22" fmla="*/ 9621520 w 12351147"/>
              <a:gd name="connsiteY22" fmla="*/ 428858 h 5043588"/>
              <a:gd name="connsiteX23" fmla="*/ 10200640 w 12351147"/>
              <a:gd name="connsiteY23" fmla="*/ 215498 h 5043588"/>
              <a:gd name="connsiteX24" fmla="*/ 10515600 w 12351147"/>
              <a:gd name="connsiteY24" fmla="*/ 418698 h 5043588"/>
              <a:gd name="connsiteX25" fmla="*/ 10993120 w 12351147"/>
              <a:gd name="connsiteY25" fmla="*/ 174858 h 5043588"/>
              <a:gd name="connsiteX26" fmla="*/ 11348720 w 12351147"/>
              <a:gd name="connsiteY26" fmla="*/ 276458 h 5043588"/>
              <a:gd name="connsiteX27" fmla="*/ 11816080 w 12351147"/>
              <a:gd name="connsiteY27" fmla="*/ 124058 h 5043588"/>
              <a:gd name="connsiteX28" fmla="*/ 12070080 w 12351147"/>
              <a:gd name="connsiteY28" fmla="*/ 317098 h 5043588"/>
              <a:gd name="connsiteX29" fmla="*/ 12192000 w 12351147"/>
              <a:gd name="connsiteY29" fmla="*/ 205338 h 5043588"/>
              <a:gd name="connsiteX30" fmla="*/ 12344400 w 12351147"/>
              <a:gd name="connsiteY30" fmla="*/ 357738 h 5043588"/>
              <a:gd name="connsiteX31" fmla="*/ 12303760 w 12351147"/>
              <a:gd name="connsiteY31" fmla="*/ 4452218 h 5043588"/>
              <a:gd name="connsiteX32" fmla="*/ 12120880 w 12351147"/>
              <a:gd name="connsiteY32" fmla="*/ 4817978 h 5043588"/>
              <a:gd name="connsiteX33" fmla="*/ 11023600 w 12351147"/>
              <a:gd name="connsiteY33" fmla="*/ 4889098 h 5043588"/>
              <a:gd name="connsiteX34" fmla="*/ 1757680 w 12351147"/>
              <a:gd name="connsiteY34" fmla="*/ 5031338 h 5043588"/>
              <a:gd name="connsiteX35" fmla="*/ 0 w 12351147"/>
              <a:gd name="connsiteY35" fmla="*/ 4553818 h 5043588"/>
              <a:gd name="connsiteX36" fmla="*/ 152400 w 12351147"/>
              <a:gd name="connsiteY36" fmla="*/ 865738 h 5043588"/>
              <a:gd name="connsiteX0" fmla="*/ 71120 w 12269867"/>
              <a:gd name="connsiteY0" fmla="*/ 865738 h 5253891"/>
              <a:gd name="connsiteX1" fmla="*/ 416560 w 12269867"/>
              <a:gd name="connsiteY1" fmla="*/ 398378 h 5253891"/>
              <a:gd name="connsiteX2" fmla="*/ 812800 w 12269867"/>
              <a:gd name="connsiteY2" fmla="*/ 520298 h 5253891"/>
              <a:gd name="connsiteX3" fmla="*/ 1117600 w 12269867"/>
              <a:gd name="connsiteY3" fmla="*/ 388218 h 5253891"/>
              <a:gd name="connsiteX4" fmla="*/ 1656080 w 12269867"/>
              <a:gd name="connsiteY4" fmla="*/ 489818 h 5253891"/>
              <a:gd name="connsiteX5" fmla="*/ 1920240 w 12269867"/>
              <a:gd name="connsiteY5" fmla="*/ 347578 h 5253891"/>
              <a:gd name="connsiteX6" fmla="*/ 2458720 w 12269867"/>
              <a:gd name="connsiteY6" fmla="*/ 499978 h 5253891"/>
              <a:gd name="connsiteX7" fmla="*/ 2895600 w 12269867"/>
              <a:gd name="connsiteY7" fmla="*/ 337418 h 5253891"/>
              <a:gd name="connsiteX8" fmla="*/ 3322320 w 12269867"/>
              <a:gd name="connsiteY8" fmla="*/ 581258 h 5253891"/>
              <a:gd name="connsiteX9" fmla="*/ 3881120 w 12269867"/>
              <a:gd name="connsiteY9" fmla="*/ 327258 h 5253891"/>
              <a:gd name="connsiteX10" fmla="*/ 4064000 w 12269867"/>
              <a:gd name="connsiteY10" fmla="*/ 469498 h 5253891"/>
              <a:gd name="connsiteX11" fmla="*/ 4775200 w 12269867"/>
              <a:gd name="connsiteY11" fmla="*/ 317098 h 5253891"/>
              <a:gd name="connsiteX12" fmla="*/ 4937760 w 12269867"/>
              <a:gd name="connsiteY12" fmla="*/ 510138 h 5253891"/>
              <a:gd name="connsiteX13" fmla="*/ 5608320 w 12269867"/>
              <a:gd name="connsiteY13" fmla="*/ 367898 h 5253891"/>
              <a:gd name="connsiteX14" fmla="*/ 5994400 w 12269867"/>
              <a:gd name="connsiteY14" fmla="*/ 571098 h 5253891"/>
              <a:gd name="connsiteX15" fmla="*/ 6441440 w 12269867"/>
              <a:gd name="connsiteY15" fmla="*/ 306938 h 5253891"/>
              <a:gd name="connsiteX16" fmla="*/ 6969760 w 12269867"/>
              <a:gd name="connsiteY16" fmla="*/ 378058 h 5253891"/>
              <a:gd name="connsiteX17" fmla="*/ 7264400 w 12269867"/>
              <a:gd name="connsiteY17" fmla="*/ 185018 h 5253891"/>
              <a:gd name="connsiteX18" fmla="*/ 7711440 w 12269867"/>
              <a:gd name="connsiteY18" fmla="*/ 357738 h 5253891"/>
              <a:gd name="connsiteX19" fmla="*/ 8107680 w 12269867"/>
              <a:gd name="connsiteY19" fmla="*/ 174858 h 5253891"/>
              <a:gd name="connsiteX20" fmla="*/ 8534400 w 12269867"/>
              <a:gd name="connsiteY20" fmla="*/ 327258 h 5253891"/>
              <a:gd name="connsiteX21" fmla="*/ 9123680 w 12269867"/>
              <a:gd name="connsiteY21" fmla="*/ 134218 h 5253891"/>
              <a:gd name="connsiteX22" fmla="*/ 9540240 w 12269867"/>
              <a:gd name="connsiteY22" fmla="*/ 428858 h 5253891"/>
              <a:gd name="connsiteX23" fmla="*/ 10119360 w 12269867"/>
              <a:gd name="connsiteY23" fmla="*/ 215498 h 5253891"/>
              <a:gd name="connsiteX24" fmla="*/ 10434320 w 12269867"/>
              <a:gd name="connsiteY24" fmla="*/ 418698 h 5253891"/>
              <a:gd name="connsiteX25" fmla="*/ 10911840 w 12269867"/>
              <a:gd name="connsiteY25" fmla="*/ 174858 h 5253891"/>
              <a:gd name="connsiteX26" fmla="*/ 11267440 w 12269867"/>
              <a:gd name="connsiteY26" fmla="*/ 276458 h 5253891"/>
              <a:gd name="connsiteX27" fmla="*/ 11734800 w 12269867"/>
              <a:gd name="connsiteY27" fmla="*/ 124058 h 5253891"/>
              <a:gd name="connsiteX28" fmla="*/ 11988800 w 12269867"/>
              <a:gd name="connsiteY28" fmla="*/ 317098 h 5253891"/>
              <a:gd name="connsiteX29" fmla="*/ 12110720 w 12269867"/>
              <a:gd name="connsiteY29" fmla="*/ 205338 h 5253891"/>
              <a:gd name="connsiteX30" fmla="*/ 12263120 w 12269867"/>
              <a:gd name="connsiteY30" fmla="*/ 357738 h 5253891"/>
              <a:gd name="connsiteX31" fmla="*/ 12222480 w 12269867"/>
              <a:gd name="connsiteY31" fmla="*/ 4452218 h 5253891"/>
              <a:gd name="connsiteX32" fmla="*/ 12039600 w 12269867"/>
              <a:gd name="connsiteY32" fmla="*/ 4817978 h 5253891"/>
              <a:gd name="connsiteX33" fmla="*/ 10942320 w 12269867"/>
              <a:gd name="connsiteY33" fmla="*/ 4889098 h 5253891"/>
              <a:gd name="connsiteX34" fmla="*/ 1676400 w 12269867"/>
              <a:gd name="connsiteY34" fmla="*/ 5031338 h 5253891"/>
              <a:gd name="connsiteX35" fmla="*/ 0 w 12269867"/>
              <a:gd name="connsiteY35" fmla="*/ 4960218 h 5253891"/>
              <a:gd name="connsiteX36" fmla="*/ 71120 w 12269867"/>
              <a:gd name="connsiteY36" fmla="*/ 865738 h 5253891"/>
              <a:gd name="connsiteX0" fmla="*/ 71120 w 12269867"/>
              <a:gd name="connsiteY0" fmla="*/ 865738 h 5036678"/>
              <a:gd name="connsiteX1" fmla="*/ 416560 w 12269867"/>
              <a:gd name="connsiteY1" fmla="*/ 398378 h 5036678"/>
              <a:gd name="connsiteX2" fmla="*/ 812800 w 12269867"/>
              <a:gd name="connsiteY2" fmla="*/ 520298 h 5036678"/>
              <a:gd name="connsiteX3" fmla="*/ 1117600 w 12269867"/>
              <a:gd name="connsiteY3" fmla="*/ 388218 h 5036678"/>
              <a:gd name="connsiteX4" fmla="*/ 1656080 w 12269867"/>
              <a:gd name="connsiteY4" fmla="*/ 489818 h 5036678"/>
              <a:gd name="connsiteX5" fmla="*/ 1920240 w 12269867"/>
              <a:gd name="connsiteY5" fmla="*/ 347578 h 5036678"/>
              <a:gd name="connsiteX6" fmla="*/ 2458720 w 12269867"/>
              <a:gd name="connsiteY6" fmla="*/ 499978 h 5036678"/>
              <a:gd name="connsiteX7" fmla="*/ 2895600 w 12269867"/>
              <a:gd name="connsiteY7" fmla="*/ 337418 h 5036678"/>
              <a:gd name="connsiteX8" fmla="*/ 3322320 w 12269867"/>
              <a:gd name="connsiteY8" fmla="*/ 581258 h 5036678"/>
              <a:gd name="connsiteX9" fmla="*/ 3881120 w 12269867"/>
              <a:gd name="connsiteY9" fmla="*/ 327258 h 5036678"/>
              <a:gd name="connsiteX10" fmla="*/ 4064000 w 12269867"/>
              <a:gd name="connsiteY10" fmla="*/ 469498 h 5036678"/>
              <a:gd name="connsiteX11" fmla="*/ 4775200 w 12269867"/>
              <a:gd name="connsiteY11" fmla="*/ 317098 h 5036678"/>
              <a:gd name="connsiteX12" fmla="*/ 4937760 w 12269867"/>
              <a:gd name="connsiteY12" fmla="*/ 510138 h 5036678"/>
              <a:gd name="connsiteX13" fmla="*/ 5608320 w 12269867"/>
              <a:gd name="connsiteY13" fmla="*/ 367898 h 5036678"/>
              <a:gd name="connsiteX14" fmla="*/ 5994400 w 12269867"/>
              <a:gd name="connsiteY14" fmla="*/ 571098 h 5036678"/>
              <a:gd name="connsiteX15" fmla="*/ 6441440 w 12269867"/>
              <a:gd name="connsiteY15" fmla="*/ 306938 h 5036678"/>
              <a:gd name="connsiteX16" fmla="*/ 6969760 w 12269867"/>
              <a:gd name="connsiteY16" fmla="*/ 378058 h 5036678"/>
              <a:gd name="connsiteX17" fmla="*/ 7264400 w 12269867"/>
              <a:gd name="connsiteY17" fmla="*/ 185018 h 5036678"/>
              <a:gd name="connsiteX18" fmla="*/ 7711440 w 12269867"/>
              <a:gd name="connsiteY18" fmla="*/ 357738 h 5036678"/>
              <a:gd name="connsiteX19" fmla="*/ 8107680 w 12269867"/>
              <a:gd name="connsiteY19" fmla="*/ 174858 h 5036678"/>
              <a:gd name="connsiteX20" fmla="*/ 8534400 w 12269867"/>
              <a:gd name="connsiteY20" fmla="*/ 327258 h 5036678"/>
              <a:gd name="connsiteX21" fmla="*/ 9123680 w 12269867"/>
              <a:gd name="connsiteY21" fmla="*/ 134218 h 5036678"/>
              <a:gd name="connsiteX22" fmla="*/ 9540240 w 12269867"/>
              <a:gd name="connsiteY22" fmla="*/ 428858 h 5036678"/>
              <a:gd name="connsiteX23" fmla="*/ 10119360 w 12269867"/>
              <a:gd name="connsiteY23" fmla="*/ 215498 h 5036678"/>
              <a:gd name="connsiteX24" fmla="*/ 10434320 w 12269867"/>
              <a:gd name="connsiteY24" fmla="*/ 418698 h 5036678"/>
              <a:gd name="connsiteX25" fmla="*/ 10911840 w 12269867"/>
              <a:gd name="connsiteY25" fmla="*/ 174858 h 5036678"/>
              <a:gd name="connsiteX26" fmla="*/ 11267440 w 12269867"/>
              <a:gd name="connsiteY26" fmla="*/ 276458 h 5036678"/>
              <a:gd name="connsiteX27" fmla="*/ 11734800 w 12269867"/>
              <a:gd name="connsiteY27" fmla="*/ 124058 h 5036678"/>
              <a:gd name="connsiteX28" fmla="*/ 11988800 w 12269867"/>
              <a:gd name="connsiteY28" fmla="*/ 317098 h 5036678"/>
              <a:gd name="connsiteX29" fmla="*/ 12110720 w 12269867"/>
              <a:gd name="connsiteY29" fmla="*/ 205338 h 5036678"/>
              <a:gd name="connsiteX30" fmla="*/ 12263120 w 12269867"/>
              <a:gd name="connsiteY30" fmla="*/ 357738 h 5036678"/>
              <a:gd name="connsiteX31" fmla="*/ 12222480 w 12269867"/>
              <a:gd name="connsiteY31" fmla="*/ 4452218 h 5036678"/>
              <a:gd name="connsiteX32" fmla="*/ 12039600 w 12269867"/>
              <a:gd name="connsiteY32" fmla="*/ 4817978 h 5036678"/>
              <a:gd name="connsiteX33" fmla="*/ 10942320 w 12269867"/>
              <a:gd name="connsiteY33" fmla="*/ 4889098 h 5036678"/>
              <a:gd name="connsiteX34" fmla="*/ 1676400 w 12269867"/>
              <a:gd name="connsiteY34" fmla="*/ 5031338 h 5036678"/>
              <a:gd name="connsiteX35" fmla="*/ 0 w 12269867"/>
              <a:gd name="connsiteY35" fmla="*/ 4960218 h 5036678"/>
              <a:gd name="connsiteX36" fmla="*/ 71120 w 12269867"/>
              <a:gd name="connsiteY36" fmla="*/ 865738 h 5036678"/>
              <a:gd name="connsiteX0" fmla="*/ 71120 w 12269867"/>
              <a:gd name="connsiteY0" fmla="*/ 865738 h 5032817"/>
              <a:gd name="connsiteX1" fmla="*/ 416560 w 12269867"/>
              <a:gd name="connsiteY1" fmla="*/ 398378 h 5032817"/>
              <a:gd name="connsiteX2" fmla="*/ 812800 w 12269867"/>
              <a:gd name="connsiteY2" fmla="*/ 520298 h 5032817"/>
              <a:gd name="connsiteX3" fmla="*/ 1117600 w 12269867"/>
              <a:gd name="connsiteY3" fmla="*/ 388218 h 5032817"/>
              <a:gd name="connsiteX4" fmla="*/ 1656080 w 12269867"/>
              <a:gd name="connsiteY4" fmla="*/ 489818 h 5032817"/>
              <a:gd name="connsiteX5" fmla="*/ 1920240 w 12269867"/>
              <a:gd name="connsiteY5" fmla="*/ 347578 h 5032817"/>
              <a:gd name="connsiteX6" fmla="*/ 2458720 w 12269867"/>
              <a:gd name="connsiteY6" fmla="*/ 499978 h 5032817"/>
              <a:gd name="connsiteX7" fmla="*/ 2895600 w 12269867"/>
              <a:gd name="connsiteY7" fmla="*/ 337418 h 5032817"/>
              <a:gd name="connsiteX8" fmla="*/ 3322320 w 12269867"/>
              <a:gd name="connsiteY8" fmla="*/ 581258 h 5032817"/>
              <a:gd name="connsiteX9" fmla="*/ 3881120 w 12269867"/>
              <a:gd name="connsiteY9" fmla="*/ 327258 h 5032817"/>
              <a:gd name="connsiteX10" fmla="*/ 4064000 w 12269867"/>
              <a:gd name="connsiteY10" fmla="*/ 469498 h 5032817"/>
              <a:gd name="connsiteX11" fmla="*/ 4775200 w 12269867"/>
              <a:gd name="connsiteY11" fmla="*/ 317098 h 5032817"/>
              <a:gd name="connsiteX12" fmla="*/ 4937760 w 12269867"/>
              <a:gd name="connsiteY12" fmla="*/ 510138 h 5032817"/>
              <a:gd name="connsiteX13" fmla="*/ 5608320 w 12269867"/>
              <a:gd name="connsiteY13" fmla="*/ 367898 h 5032817"/>
              <a:gd name="connsiteX14" fmla="*/ 5994400 w 12269867"/>
              <a:gd name="connsiteY14" fmla="*/ 571098 h 5032817"/>
              <a:gd name="connsiteX15" fmla="*/ 6441440 w 12269867"/>
              <a:gd name="connsiteY15" fmla="*/ 306938 h 5032817"/>
              <a:gd name="connsiteX16" fmla="*/ 6969760 w 12269867"/>
              <a:gd name="connsiteY16" fmla="*/ 378058 h 5032817"/>
              <a:gd name="connsiteX17" fmla="*/ 7264400 w 12269867"/>
              <a:gd name="connsiteY17" fmla="*/ 185018 h 5032817"/>
              <a:gd name="connsiteX18" fmla="*/ 7711440 w 12269867"/>
              <a:gd name="connsiteY18" fmla="*/ 357738 h 5032817"/>
              <a:gd name="connsiteX19" fmla="*/ 8107680 w 12269867"/>
              <a:gd name="connsiteY19" fmla="*/ 174858 h 5032817"/>
              <a:gd name="connsiteX20" fmla="*/ 8534400 w 12269867"/>
              <a:gd name="connsiteY20" fmla="*/ 327258 h 5032817"/>
              <a:gd name="connsiteX21" fmla="*/ 9123680 w 12269867"/>
              <a:gd name="connsiteY21" fmla="*/ 134218 h 5032817"/>
              <a:gd name="connsiteX22" fmla="*/ 9540240 w 12269867"/>
              <a:gd name="connsiteY22" fmla="*/ 428858 h 5032817"/>
              <a:gd name="connsiteX23" fmla="*/ 10119360 w 12269867"/>
              <a:gd name="connsiteY23" fmla="*/ 215498 h 5032817"/>
              <a:gd name="connsiteX24" fmla="*/ 10434320 w 12269867"/>
              <a:gd name="connsiteY24" fmla="*/ 418698 h 5032817"/>
              <a:gd name="connsiteX25" fmla="*/ 10911840 w 12269867"/>
              <a:gd name="connsiteY25" fmla="*/ 174858 h 5032817"/>
              <a:gd name="connsiteX26" fmla="*/ 11267440 w 12269867"/>
              <a:gd name="connsiteY26" fmla="*/ 276458 h 5032817"/>
              <a:gd name="connsiteX27" fmla="*/ 11734800 w 12269867"/>
              <a:gd name="connsiteY27" fmla="*/ 124058 h 5032817"/>
              <a:gd name="connsiteX28" fmla="*/ 11988800 w 12269867"/>
              <a:gd name="connsiteY28" fmla="*/ 317098 h 5032817"/>
              <a:gd name="connsiteX29" fmla="*/ 12110720 w 12269867"/>
              <a:gd name="connsiteY29" fmla="*/ 205338 h 5032817"/>
              <a:gd name="connsiteX30" fmla="*/ 12263120 w 12269867"/>
              <a:gd name="connsiteY30" fmla="*/ 357738 h 5032817"/>
              <a:gd name="connsiteX31" fmla="*/ 12222480 w 12269867"/>
              <a:gd name="connsiteY31" fmla="*/ 4452218 h 5032817"/>
              <a:gd name="connsiteX32" fmla="*/ 12039600 w 12269867"/>
              <a:gd name="connsiteY32" fmla="*/ 4817978 h 5032817"/>
              <a:gd name="connsiteX33" fmla="*/ 10942320 w 12269867"/>
              <a:gd name="connsiteY33" fmla="*/ 4889098 h 5032817"/>
              <a:gd name="connsiteX34" fmla="*/ 1676400 w 12269867"/>
              <a:gd name="connsiteY34" fmla="*/ 5031338 h 5032817"/>
              <a:gd name="connsiteX35" fmla="*/ 0 w 12269867"/>
              <a:gd name="connsiteY35" fmla="*/ 4960218 h 5032817"/>
              <a:gd name="connsiteX36" fmla="*/ 71120 w 12269867"/>
              <a:gd name="connsiteY36" fmla="*/ 865738 h 5032817"/>
              <a:gd name="connsiteX0" fmla="*/ 71120 w 12269867"/>
              <a:gd name="connsiteY0" fmla="*/ 865738 h 5032142"/>
              <a:gd name="connsiteX1" fmla="*/ 416560 w 12269867"/>
              <a:gd name="connsiteY1" fmla="*/ 398378 h 5032142"/>
              <a:gd name="connsiteX2" fmla="*/ 812800 w 12269867"/>
              <a:gd name="connsiteY2" fmla="*/ 520298 h 5032142"/>
              <a:gd name="connsiteX3" fmla="*/ 1117600 w 12269867"/>
              <a:gd name="connsiteY3" fmla="*/ 388218 h 5032142"/>
              <a:gd name="connsiteX4" fmla="*/ 1656080 w 12269867"/>
              <a:gd name="connsiteY4" fmla="*/ 489818 h 5032142"/>
              <a:gd name="connsiteX5" fmla="*/ 1920240 w 12269867"/>
              <a:gd name="connsiteY5" fmla="*/ 347578 h 5032142"/>
              <a:gd name="connsiteX6" fmla="*/ 2458720 w 12269867"/>
              <a:gd name="connsiteY6" fmla="*/ 499978 h 5032142"/>
              <a:gd name="connsiteX7" fmla="*/ 2895600 w 12269867"/>
              <a:gd name="connsiteY7" fmla="*/ 337418 h 5032142"/>
              <a:gd name="connsiteX8" fmla="*/ 3322320 w 12269867"/>
              <a:gd name="connsiteY8" fmla="*/ 581258 h 5032142"/>
              <a:gd name="connsiteX9" fmla="*/ 3881120 w 12269867"/>
              <a:gd name="connsiteY9" fmla="*/ 327258 h 5032142"/>
              <a:gd name="connsiteX10" fmla="*/ 4064000 w 12269867"/>
              <a:gd name="connsiteY10" fmla="*/ 469498 h 5032142"/>
              <a:gd name="connsiteX11" fmla="*/ 4775200 w 12269867"/>
              <a:gd name="connsiteY11" fmla="*/ 317098 h 5032142"/>
              <a:gd name="connsiteX12" fmla="*/ 4937760 w 12269867"/>
              <a:gd name="connsiteY12" fmla="*/ 510138 h 5032142"/>
              <a:gd name="connsiteX13" fmla="*/ 5608320 w 12269867"/>
              <a:gd name="connsiteY13" fmla="*/ 367898 h 5032142"/>
              <a:gd name="connsiteX14" fmla="*/ 5994400 w 12269867"/>
              <a:gd name="connsiteY14" fmla="*/ 571098 h 5032142"/>
              <a:gd name="connsiteX15" fmla="*/ 6441440 w 12269867"/>
              <a:gd name="connsiteY15" fmla="*/ 306938 h 5032142"/>
              <a:gd name="connsiteX16" fmla="*/ 6969760 w 12269867"/>
              <a:gd name="connsiteY16" fmla="*/ 378058 h 5032142"/>
              <a:gd name="connsiteX17" fmla="*/ 7264400 w 12269867"/>
              <a:gd name="connsiteY17" fmla="*/ 185018 h 5032142"/>
              <a:gd name="connsiteX18" fmla="*/ 7711440 w 12269867"/>
              <a:gd name="connsiteY18" fmla="*/ 357738 h 5032142"/>
              <a:gd name="connsiteX19" fmla="*/ 8107680 w 12269867"/>
              <a:gd name="connsiteY19" fmla="*/ 174858 h 5032142"/>
              <a:gd name="connsiteX20" fmla="*/ 8534400 w 12269867"/>
              <a:gd name="connsiteY20" fmla="*/ 327258 h 5032142"/>
              <a:gd name="connsiteX21" fmla="*/ 9123680 w 12269867"/>
              <a:gd name="connsiteY21" fmla="*/ 134218 h 5032142"/>
              <a:gd name="connsiteX22" fmla="*/ 9540240 w 12269867"/>
              <a:gd name="connsiteY22" fmla="*/ 428858 h 5032142"/>
              <a:gd name="connsiteX23" fmla="*/ 10119360 w 12269867"/>
              <a:gd name="connsiteY23" fmla="*/ 215498 h 5032142"/>
              <a:gd name="connsiteX24" fmla="*/ 10434320 w 12269867"/>
              <a:gd name="connsiteY24" fmla="*/ 418698 h 5032142"/>
              <a:gd name="connsiteX25" fmla="*/ 10911840 w 12269867"/>
              <a:gd name="connsiteY25" fmla="*/ 174858 h 5032142"/>
              <a:gd name="connsiteX26" fmla="*/ 11267440 w 12269867"/>
              <a:gd name="connsiteY26" fmla="*/ 276458 h 5032142"/>
              <a:gd name="connsiteX27" fmla="*/ 11734800 w 12269867"/>
              <a:gd name="connsiteY27" fmla="*/ 124058 h 5032142"/>
              <a:gd name="connsiteX28" fmla="*/ 11988800 w 12269867"/>
              <a:gd name="connsiteY28" fmla="*/ 317098 h 5032142"/>
              <a:gd name="connsiteX29" fmla="*/ 12110720 w 12269867"/>
              <a:gd name="connsiteY29" fmla="*/ 205338 h 5032142"/>
              <a:gd name="connsiteX30" fmla="*/ 12263120 w 12269867"/>
              <a:gd name="connsiteY30" fmla="*/ 357738 h 5032142"/>
              <a:gd name="connsiteX31" fmla="*/ 12222480 w 12269867"/>
              <a:gd name="connsiteY31" fmla="*/ 4452218 h 5032142"/>
              <a:gd name="connsiteX32" fmla="*/ 12039600 w 12269867"/>
              <a:gd name="connsiteY32" fmla="*/ 4817978 h 5032142"/>
              <a:gd name="connsiteX33" fmla="*/ 10942320 w 12269867"/>
              <a:gd name="connsiteY33" fmla="*/ 4889098 h 5032142"/>
              <a:gd name="connsiteX34" fmla="*/ 1676400 w 12269867"/>
              <a:gd name="connsiteY34" fmla="*/ 5031338 h 5032142"/>
              <a:gd name="connsiteX35" fmla="*/ 0 w 12269867"/>
              <a:gd name="connsiteY35" fmla="*/ 4960218 h 5032142"/>
              <a:gd name="connsiteX36" fmla="*/ 71120 w 12269867"/>
              <a:gd name="connsiteY36" fmla="*/ 865738 h 5032142"/>
              <a:gd name="connsiteX0" fmla="*/ 71120 w 12269867"/>
              <a:gd name="connsiteY0" fmla="*/ 865738 h 4960218"/>
              <a:gd name="connsiteX1" fmla="*/ 416560 w 12269867"/>
              <a:gd name="connsiteY1" fmla="*/ 398378 h 4960218"/>
              <a:gd name="connsiteX2" fmla="*/ 812800 w 12269867"/>
              <a:gd name="connsiteY2" fmla="*/ 520298 h 4960218"/>
              <a:gd name="connsiteX3" fmla="*/ 1117600 w 12269867"/>
              <a:gd name="connsiteY3" fmla="*/ 388218 h 4960218"/>
              <a:gd name="connsiteX4" fmla="*/ 1656080 w 12269867"/>
              <a:gd name="connsiteY4" fmla="*/ 489818 h 4960218"/>
              <a:gd name="connsiteX5" fmla="*/ 1920240 w 12269867"/>
              <a:gd name="connsiteY5" fmla="*/ 347578 h 4960218"/>
              <a:gd name="connsiteX6" fmla="*/ 2458720 w 12269867"/>
              <a:gd name="connsiteY6" fmla="*/ 499978 h 4960218"/>
              <a:gd name="connsiteX7" fmla="*/ 2895600 w 12269867"/>
              <a:gd name="connsiteY7" fmla="*/ 337418 h 4960218"/>
              <a:gd name="connsiteX8" fmla="*/ 3322320 w 12269867"/>
              <a:gd name="connsiteY8" fmla="*/ 581258 h 4960218"/>
              <a:gd name="connsiteX9" fmla="*/ 3881120 w 12269867"/>
              <a:gd name="connsiteY9" fmla="*/ 327258 h 4960218"/>
              <a:gd name="connsiteX10" fmla="*/ 4064000 w 12269867"/>
              <a:gd name="connsiteY10" fmla="*/ 469498 h 4960218"/>
              <a:gd name="connsiteX11" fmla="*/ 4775200 w 12269867"/>
              <a:gd name="connsiteY11" fmla="*/ 317098 h 4960218"/>
              <a:gd name="connsiteX12" fmla="*/ 4937760 w 12269867"/>
              <a:gd name="connsiteY12" fmla="*/ 510138 h 4960218"/>
              <a:gd name="connsiteX13" fmla="*/ 5608320 w 12269867"/>
              <a:gd name="connsiteY13" fmla="*/ 367898 h 4960218"/>
              <a:gd name="connsiteX14" fmla="*/ 5994400 w 12269867"/>
              <a:gd name="connsiteY14" fmla="*/ 571098 h 4960218"/>
              <a:gd name="connsiteX15" fmla="*/ 6441440 w 12269867"/>
              <a:gd name="connsiteY15" fmla="*/ 306938 h 4960218"/>
              <a:gd name="connsiteX16" fmla="*/ 6969760 w 12269867"/>
              <a:gd name="connsiteY16" fmla="*/ 378058 h 4960218"/>
              <a:gd name="connsiteX17" fmla="*/ 7264400 w 12269867"/>
              <a:gd name="connsiteY17" fmla="*/ 185018 h 4960218"/>
              <a:gd name="connsiteX18" fmla="*/ 7711440 w 12269867"/>
              <a:gd name="connsiteY18" fmla="*/ 357738 h 4960218"/>
              <a:gd name="connsiteX19" fmla="*/ 8107680 w 12269867"/>
              <a:gd name="connsiteY19" fmla="*/ 174858 h 4960218"/>
              <a:gd name="connsiteX20" fmla="*/ 8534400 w 12269867"/>
              <a:gd name="connsiteY20" fmla="*/ 327258 h 4960218"/>
              <a:gd name="connsiteX21" fmla="*/ 9123680 w 12269867"/>
              <a:gd name="connsiteY21" fmla="*/ 134218 h 4960218"/>
              <a:gd name="connsiteX22" fmla="*/ 9540240 w 12269867"/>
              <a:gd name="connsiteY22" fmla="*/ 428858 h 4960218"/>
              <a:gd name="connsiteX23" fmla="*/ 10119360 w 12269867"/>
              <a:gd name="connsiteY23" fmla="*/ 215498 h 4960218"/>
              <a:gd name="connsiteX24" fmla="*/ 10434320 w 12269867"/>
              <a:gd name="connsiteY24" fmla="*/ 418698 h 4960218"/>
              <a:gd name="connsiteX25" fmla="*/ 10911840 w 12269867"/>
              <a:gd name="connsiteY25" fmla="*/ 174858 h 4960218"/>
              <a:gd name="connsiteX26" fmla="*/ 11267440 w 12269867"/>
              <a:gd name="connsiteY26" fmla="*/ 276458 h 4960218"/>
              <a:gd name="connsiteX27" fmla="*/ 11734800 w 12269867"/>
              <a:gd name="connsiteY27" fmla="*/ 124058 h 4960218"/>
              <a:gd name="connsiteX28" fmla="*/ 11988800 w 12269867"/>
              <a:gd name="connsiteY28" fmla="*/ 317098 h 4960218"/>
              <a:gd name="connsiteX29" fmla="*/ 12110720 w 12269867"/>
              <a:gd name="connsiteY29" fmla="*/ 205338 h 4960218"/>
              <a:gd name="connsiteX30" fmla="*/ 12263120 w 12269867"/>
              <a:gd name="connsiteY30" fmla="*/ 357738 h 4960218"/>
              <a:gd name="connsiteX31" fmla="*/ 12222480 w 12269867"/>
              <a:gd name="connsiteY31" fmla="*/ 4452218 h 4960218"/>
              <a:gd name="connsiteX32" fmla="*/ 12039600 w 12269867"/>
              <a:gd name="connsiteY32" fmla="*/ 4817978 h 4960218"/>
              <a:gd name="connsiteX33" fmla="*/ 10942320 w 12269867"/>
              <a:gd name="connsiteY33" fmla="*/ 4889098 h 4960218"/>
              <a:gd name="connsiteX34" fmla="*/ 2377440 w 12269867"/>
              <a:gd name="connsiteY34" fmla="*/ 4950058 h 4960218"/>
              <a:gd name="connsiteX35" fmla="*/ 0 w 12269867"/>
              <a:gd name="connsiteY35" fmla="*/ 4960218 h 4960218"/>
              <a:gd name="connsiteX36" fmla="*/ 71120 w 12269867"/>
              <a:gd name="connsiteY36" fmla="*/ 865738 h 4960218"/>
              <a:gd name="connsiteX0" fmla="*/ 71120 w 12270109"/>
              <a:gd name="connsiteY0" fmla="*/ 865738 h 4960218"/>
              <a:gd name="connsiteX1" fmla="*/ 416560 w 12270109"/>
              <a:gd name="connsiteY1" fmla="*/ 398378 h 4960218"/>
              <a:gd name="connsiteX2" fmla="*/ 812800 w 12270109"/>
              <a:gd name="connsiteY2" fmla="*/ 520298 h 4960218"/>
              <a:gd name="connsiteX3" fmla="*/ 1117600 w 12270109"/>
              <a:gd name="connsiteY3" fmla="*/ 388218 h 4960218"/>
              <a:gd name="connsiteX4" fmla="*/ 1656080 w 12270109"/>
              <a:gd name="connsiteY4" fmla="*/ 489818 h 4960218"/>
              <a:gd name="connsiteX5" fmla="*/ 1920240 w 12270109"/>
              <a:gd name="connsiteY5" fmla="*/ 347578 h 4960218"/>
              <a:gd name="connsiteX6" fmla="*/ 2458720 w 12270109"/>
              <a:gd name="connsiteY6" fmla="*/ 499978 h 4960218"/>
              <a:gd name="connsiteX7" fmla="*/ 2895600 w 12270109"/>
              <a:gd name="connsiteY7" fmla="*/ 337418 h 4960218"/>
              <a:gd name="connsiteX8" fmla="*/ 3322320 w 12270109"/>
              <a:gd name="connsiteY8" fmla="*/ 581258 h 4960218"/>
              <a:gd name="connsiteX9" fmla="*/ 3881120 w 12270109"/>
              <a:gd name="connsiteY9" fmla="*/ 327258 h 4960218"/>
              <a:gd name="connsiteX10" fmla="*/ 4064000 w 12270109"/>
              <a:gd name="connsiteY10" fmla="*/ 469498 h 4960218"/>
              <a:gd name="connsiteX11" fmla="*/ 4775200 w 12270109"/>
              <a:gd name="connsiteY11" fmla="*/ 317098 h 4960218"/>
              <a:gd name="connsiteX12" fmla="*/ 4937760 w 12270109"/>
              <a:gd name="connsiteY12" fmla="*/ 510138 h 4960218"/>
              <a:gd name="connsiteX13" fmla="*/ 5608320 w 12270109"/>
              <a:gd name="connsiteY13" fmla="*/ 367898 h 4960218"/>
              <a:gd name="connsiteX14" fmla="*/ 5994400 w 12270109"/>
              <a:gd name="connsiteY14" fmla="*/ 571098 h 4960218"/>
              <a:gd name="connsiteX15" fmla="*/ 6441440 w 12270109"/>
              <a:gd name="connsiteY15" fmla="*/ 306938 h 4960218"/>
              <a:gd name="connsiteX16" fmla="*/ 6969760 w 12270109"/>
              <a:gd name="connsiteY16" fmla="*/ 378058 h 4960218"/>
              <a:gd name="connsiteX17" fmla="*/ 7264400 w 12270109"/>
              <a:gd name="connsiteY17" fmla="*/ 185018 h 4960218"/>
              <a:gd name="connsiteX18" fmla="*/ 7711440 w 12270109"/>
              <a:gd name="connsiteY18" fmla="*/ 357738 h 4960218"/>
              <a:gd name="connsiteX19" fmla="*/ 8107680 w 12270109"/>
              <a:gd name="connsiteY19" fmla="*/ 174858 h 4960218"/>
              <a:gd name="connsiteX20" fmla="*/ 8534400 w 12270109"/>
              <a:gd name="connsiteY20" fmla="*/ 327258 h 4960218"/>
              <a:gd name="connsiteX21" fmla="*/ 9123680 w 12270109"/>
              <a:gd name="connsiteY21" fmla="*/ 134218 h 4960218"/>
              <a:gd name="connsiteX22" fmla="*/ 9540240 w 12270109"/>
              <a:gd name="connsiteY22" fmla="*/ 428858 h 4960218"/>
              <a:gd name="connsiteX23" fmla="*/ 10119360 w 12270109"/>
              <a:gd name="connsiteY23" fmla="*/ 215498 h 4960218"/>
              <a:gd name="connsiteX24" fmla="*/ 10434320 w 12270109"/>
              <a:gd name="connsiteY24" fmla="*/ 418698 h 4960218"/>
              <a:gd name="connsiteX25" fmla="*/ 10911840 w 12270109"/>
              <a:gd name="connsiteY25" fmla="*/ 174858 h 4960218"/>
              <a:gd name="connsiteX26" fmla="*/ 11267440 w 12270109"/>
              <a:gd name="connsiteY26" fmla="*/ 276458 h 4960218"/>
              <a:gd name="connsiteX27" fmla="*/ 11734800 w 12270109"/>
              <a:gd name="connsiteY27" fmla="*/ 124058 h 4960218"/>
              <a:gd name="connsiteX28" fmla="*/ 11988800 w 12270109"/>
              <a:gd name="connsiteY28" fmla="*/ 317098 h 4960218"/>
              <a:gd name="connsiteX29" fmla="*/ 12110720 w 12270109"/>
              <a:gd name="connsiteY29" fmla="*/ 205338 h 4960218"/>
              <a:gd name="connsiteX30" fmla="*/ 12263120 w 12270109"/>
              <a:gd name="connsiteY30" fmla="*/ 357738 h 4960218"/>
              <a:gd name="connsiteX31" fmla="*/ 12222480 w 12270109"/>
              <a:gd name="connsiteY31" fmla="*/ 4452218 h 4960218"/>
              <a:gd name="connsiteX32" fmla="*/ 12029440 w 12270109"/>
              <a:gd name="connsiteY32" fmla="*/ 4919578 h 4960218"/>
              <a:gd name="connsiteX33" fmla="*/ 10942320 w 12270109"/>
              <a:gd name="connsiteY33" fmla="*/ 4889098 h 4960218"/>
              <a:gd name="connsiteX34" fmla="*/ 2377440 w 12270109"/>
              <a:gd name="connsiteY34" fmla="*/ 4950058 h 4960218"/>
              <a:gd name="connsiteX35" fmla="*/ 0 w 12270109"/>
              <a:gd name="connsiteY35" fmla="*/ 4960218 h 4960218"/>
              <a:gd name="connsiteX36" fmla="*/ 71120 w 12270109"/>
              <a:gd name="connsiteY36" fmla="*/ 865738 h 4960218"/>
              <a:gd name="connsiteX0" fmla="*/ 71120 w 12270109"/>
              <a:gd name="connsiteY0" fmla="*/ 865738 h 4970141"/>
              <a:gd name="connsiteX1" fmla="*/ 416560 w 12270109"/>
              <a:gd name="connsiteY1" fmla="*/ 398378 h 4970141"/>
              <a:gd name="connsiteX2" fmla="*/ 812800 w 12270109"/>
              <a:gd name="connsiteY2" fmla="*/ 520298 h 4970141"/>
              <a:gd name="connsiteX3" fmla="*/ 1117600 w 12270109"/>
              <a:gd name="connsiteY3" fmla="*/ 388218 h 4970141"/>
              <a:gd name="connsiteX4" fmla="*/ 1656080 w 12270109"/>
              <a:gd name="connsiteY4" fmla="*/ 489818 h 4970141"/>
              <a:gd name="connsiteX5" fmla="*/ 1920240 w 12270109"/>
              <a:gd name="connsiteY5" fmla="*/ 347578 h 4970141"/>
              <a:gd name="connsiteX6" fmla="*/ 2458720 w 12270109"/>
              <a:gd name="connsiteY6" fmla="*/ 499978 h 4970141"/>
              <a:gd name="connsiteX7" fmla="*/ 2895600 w 12270109"/>
              <a:gd name="connsiteY7" fmla="*/ 337418 h 4970141"/>
              <a:gd name="connsiteX8" fmla="*/ 3322320 w 12270109"/>
              <a:gd name="connsiteY8" fmla="*/ 581258 h 4970141"/>
              <a:gd name="connsiteX9" fmla="*/ 3881120 w 12270109"/>
              <a:gd name="connsiteY9" fmla="*/ 327258 h 4970141"/>
              <a:gd name="connsiteX10" fmla="*/ 4064000 w 12270109"/>
              <a:gd name="connsiteY10" fmla="*/ 469498 h 4970141"/>
              <a:gd name="connsiteX11" fmla="*/ 4775200 w 12270109"/>
              <a:gd name="connsiteY11" fmla="*/ 317098 h 4970141"/>
              <a:gd name="connsiteX12" fmla="*/ 4937760 w 12270109"/>
              <a:gd name="connsiteY12" fmla="*/ 510138 h 4970141"/>
              <a:gd name="connsiteX13" fmla="*/ 5608320 w 12270109"/>
              <a:gd name="connsiteY13" fmla="*/ 367898 h 4970141"/>
              <a:gd name="connsiteX14" fmla="*/ 5994400 w 12270109"/>
              <a:gd name="connsiteY14" fmla="*/ 571098 h 4970141"/>
              <a:gd name="connsiteX15" fmla="*/ 6441440 w 12270109"/>
              <a:gd name="connsiteY15" fmla="*/ 306938 h 4970141"/>
              <a:gd name="connsiteX16" fmla="*/ 6969760 w 12270109"/>
              <a:gd name="connsiteY16" fmla="*/ 378058 h 4970141"/>
              <a:gd name="connsiteX17" fmla="*/ 7264400 w 12270109"/>
              <a:gd name="connsiteY17" fmla="*/ 185018 h 4970141"/>
              <a:gd name="connsiteX18" fmla="*/ 7711440 w 12270109"/>
              <a:gd name="connsiteY18" fmla="*/ 357738 h 4970141"/>
              <a:gd name="connsiteX19" fmla="*/ 8107680 w 12270109"/>
              <a:gd name="connsiteY19" fmla="*/ 174858 h 4970141"/>
              <a:gd name="connsiteX20" fmla="*/ 8534400 w 12270109"/>
              <a:gd name="connsiteY20" fmla="*/ 327258 h 4970141"/>
              <a:gd name="connsiteX21" fmla="*/ 9123680 w 12270109"/>
              <a:gd name="connsiteY21" fmla="*/ 134218 h 4970141"/>
              <a:gd name="connsiteX22" fmla="*/ 9540240 w 12270109"/>
              <a:gd name="connsiteY22" fmla="*/ 428858 h 4970141"/>
              <a:gd name="connsiteX23" fmla="*/ 10119360 w 12270109"/>
              <a:gd name="connsiteY23" fmla="*/ 215498 h 4970141"/>
              <a:gd name="connsiteX24" fmla="*/ 10434320 w 12270109"/>
              <a:gd name="connsiteY24" fmla="*/ 418698 h 4970141"/>
              <a:gd name="connsiteX25" fmla="*/ 10911840 w 12270109"/>
              <a:gd name="connsiteY25" fmla="*/ 174858 h 4970141"/>
              <a:gd name="connsiteX26" fmla="*/ 11267440 w 12270109"/>
              <a:gd name="connsiteY26" fmla="*/ 276458 h 4970141"/>
              <a:gd name="connsiteX27" fmla="*/ 11734800 w 12270109"/>
              <a:gd name="connsiteY27" fmla="*/ 124058 h 4970141"/>
              <a:gd name="connsiteX28" fmla="*/ 11988800 w 12270109"/>
              <a:gd name="connsiteY28" fmla="*/ 317098 h 4970141"/>
              <a:gd name="connsiteX29" fmla="*/ 12110720 w 12270109"/>
              <a:gd name="connsiteY29" fmla="*/ 205338 h 4970141"/>
              <a:gd name="connsiteX30" fmla="*/ 12263120 w 12270109"/>
              <a:gd name="connsiteY30" fmla="*/ 357738 h 4970141"/>
              <a:gd name="connsiteX31" fmla="*/ 12222480 w 12270109"/>
              <a:gd name="connsiteY31" fmla="*/ 4452218 h 4970141"/>
              <a:gd name="connsiteX32" fmla="*/ 12029440 w 12270109"/>
              <a:gd name="connsiteY32" fmla="*/ 4919578 h 4970141"/>
              <a:gd name="connsiteX33" fmla="*/ 10942320 w 12270109"/>
              <a:gd name="connsiteY33" fmla="*/ 4889098 h 4970141"/>
              <a:gd name="connsiteX34" fmla="*/ 2377440 w 12270109"/>
              <a:gd name="connsiteY34" fmla="*/ 4950058 h 4970141"/>
              <a:gd name="connsiteX35" fmla="*/ 0 w 12270109"/>
              <a:gd name="connsiteY35" fmla="*/ 4960218 h 4970141"/>
              <a:gd name="connsiteX36" fmla="*/ 71120 w 12270109"/>
              <a:gd name="connsiteY36" fmla="*/ 865738 h 4970141"/>
              <a:gd name="connsiteX0" fmla="*/ 71120 w 12270109"/>
              <a:gd name="connsiteY0" fmla="*/ 865738 h 4992300"/>
              <a:gd name="connsiteX1" fmla="*/ 416560 w 12270109"/>
              <a:gd name="connsiteY1" fmla="*/ 398378 h 4992300"/>
              <a:gd name="connsiteX2" fmla="*/ 812800 w 12270109"/>
              <a:gd name="connsiteY2" fmla="*/ 520298 h 4992300"/>
              <a:gd name="connsiteX3" fmla="*/ 1117600 w 12270109"/>
              <a:gd name="connsiteY3" fmla="*/ 388218 h 4992300"/>
              <a:gd name="connsiteX4" fmla="*/ 1656080 w 12270109"/>
              <a:gd name="connsiteY4" fmla="*/ 489818 h 4992300"/>
              <a:gd name="connsiteX5" fmla="*/ 1920240 w 12270109"/>
              <a:gd name="connsiteY5" fmla="*/ 347578 h 4992300"/>
              <a:gd name="connsiteX6" fmla="*/ 2458720 w 12270109"/>
              <a:gd name="connsiteY6" fmla="*/ 499978 h 4992300"/>
              <a:gd name="connsiteX7" fmla="*/ 2895600 w 12270109"/>
              <a:gd name="connsiteY7" fmla="*/ 337418 h 4992300"/>
              <a:gd name="connsiteX8" fmla="*/ 3322320 w 12270109"/>
              <a:gd name="connsiteY8" fmla="*/ 581258 h 4992300"/>
              <a:gd name="connsiteX9" fmla="*/ 3881120 w 12270109"/>
              <a:gd name="connsiteY9" fmla="*/ 327258 h 4992300"/>
              <a:gd name="connsiteX10" fmla="*/ 4064000 w 12270109"/>
              <a:gd name="connsiteY10" fmla="*/ 469498 h 4992300"/>
              <a:gd name="connsiteX11" fmla="*/ 4775200 w 12270109"/>
              <a:gd name="connsiteY11" fmla="*/ 317098 h 4992300"/>
              <a:gd name="connsiteX12" fmla="*/ 4937760 w 12270109"/>
              <a:gd name="connsiteY12" fmla="*/ 510138 h 4992300"/>
              <a:gd name="connsiteX13" fmla="*/ 5608320 w 12270109"/>
              <a:gd name="connsiteY13" fmla="*/ 367898 h 4992300"/>
              <a:gd name="connsiteX14" fmla="*/ 5994400 w 12270109"/>
              <a:gd name="connsiteY14" fmla="*/ 571098 h 4992300"/>
              <a:gd name="connsiteX15" fmla="*/ 6441440 w 12270109"/>
              <a:gd name="connsiteY15" fmla="*/ 306938 h 4992300"/>
              <a:gd name="connsiteX16" fmla="*/ 6969760 w 12270109"/>
              <a:gd name="connsiteY16" fmla="*/ 378058 h 4992300"/>
              <a:gd name="connsiteX17" fmla="*/ 7264400 w 12270109"/>
              <a:gd name="connsiteY17" fmla="*/ 185018 h 4992300"/>
              <a:gd name="connsiteX18" fmla="*/ 7711440 w 12270109"/>
              <a:gd name="connsiteY18" fmla="*/ 357738 h 4992300"/>
              <a:gd name="connsiteX19" fmla="*/ 8107680 w 12270109"/>
              <a:gd name="connsiteY19" fmla="*/ 174858 h 4992300"/>
              <a:gd name="connsiteX20" fmla="*/ 8534400 w 12270109"/>
              <a:gd name="connsiteY20" fmla="*/ 327258 h 4992300"/>
              <a:gd name="connsiteX21" fmla="*/ 9123680 w 12270109"/>
              <a:gd name="connsiteY21" fmla="*/ 134218 h 4992300"/>
              <a:gd name="connsiteX22" fmla="*/ 9540240 w 12270109"/>
              <a:gd name="connsiteY22" fmla="*/ 428858 h 4992300"/>
              <a:gd name="connsiteX23" fmla="*/ 10119360 w 12270109"/>
              <a:gd name="connsiteY23" fmla="*/ 215498 h 4992300"/>
              <a:gd name="connsiteX24" fmla="*/ 10434320 w 12270109"/>
              <a:gd name="connsiteY24" fmla="*/ 418698 h 4992300"/>
              <a:gd name="connsiteX25" fmla="*/ 10911840 w 12270109"/>
              <a:gd name="connsiteY25" fmla="*/ 174858 h 4992300"/>
              <a:gd name="connsiteX26" fmla="*/ 11267440 w 12270109"/>
              <a:gd name="connsiteY26" fmla="*/ 276458 h 4992300"/>
              <a:gd name="connsiteX27" fmla="*/ 11734800 w 12270109"/>
              <a:gd name="connsiteY27" fmla="*/ 124058 h 4992300"/>
              <a:gd name="connsiteX28" fmla="*/ 11988800 w 12270109"/>
              <a:gd name="connsiteY28" fmla="*/ 317098 h 4992300"/>
              <a:gd name="connsiteX29" fmla="*/ 12110720 w 12270109"/>
              <a:gd name="connsiteY29" fmla="*/ 205338 h 4992300"/>
              <a:gd name="connsiteX30" fmla="*/ 12263120 w 12270109"/>
              <a:gd name="connsiteY30" fmla="*/ 357738 h 4992300"/>
              <a:gd name="connsiteX31" fmla="*/ 12222480 w 12270109"/>
              <a:gd name="connsiteY31" fmla="*/ 4452218 h 4992300"/>
              <a:gd name="connsiteX32" fmla="*/ 12029440 w 12270109"/>
              <a:gd name="connsiteY32" fmla="*/ 4919578 h 4992300"/>
              <a:gd name="connsiteX33" fmla="*/ 10962640 w 12270109"/>
              <a:gd name="connsiteY33" fmla="*/ 4990698 h 4992300"/>
              <a:gd name="connsiteX34" fmla="*/ 2377440 w 12270109"/>
              <a:gd name="connsiteY34" fmla="*/ 4950058 h 4992300"/>
              <a:gd name="connsiteX35" fmla="*/ 0 w 12270109"/>
              <a:gd name="connsiteY35" fmla="*/ 4960218 h 4992300"/>
              <a:gd name="connsiteX36" fmla="*/ 71120 w 12270109"/>
              <a:gd name="connsiteY36" fmla="*/ 865738 h 4992300"/>
              <a:gd name="connsiteX0" fmla="*/ 71120 w 12270109"/>
              <a:gd name="connsiteY0" fmla="*/ 865738 h 4992300"/>
              <a:gd name="connsiteX1" fmla="*/ 416560 w 12270109"/>
              <a:gd name="connsiteY1" fmla="*/ 398378 h 4992300"/>
              <a:gd name="connsiteX2" fmla="*/ 812800 w 12270109"/>
              <a:gd name="connsiteY2" fmla="*/ 520298 h 4992300"/>
              <a:gd name="connsiteX3" fmla="*/ 1117600 w 12270109"/>
              <a:gd name="connsiteY3" fmla="*/ 388218 h 4992300"/>
              <a:gd name="connsiteX4" fmla="*/ 1656080 w 12270109"/>
              <a:gd name="connsiteY4" fmla="*/ 489818 h 4992300"/>
              <a:gd name="connsiteX5" fmla="*/ 1920240 w 12270109"/>
              <a:gd name="connsiteY5" fmla="*/ 347578 h 4992300"/>
              <a:gd name="connsiteX6" fmla="*/ 2458720 w 12270109"/>
              <a:gd name="connsiteY6" fmla="*/ 499978 h 4992300"/>
              <a:gd name="connsiteX7" fmla="*/ 2895600 w 12270109"/>
              <a:gd name="connsiteY7" fmla="*/ 337418 h 4992300"/>
              <a:gd name="connsiteX8" fmla="*/ 3322320 w 12270109"/>
              <a:gd name="connsiteY8" fmla="*/ 581258 h 4992300"/>
              <a:gd name="connsiteX9" fmla="*/ 3881120 w 12270109"/>
              <a:gd name="connsiteY9" fmla="*/ 327258 h 4992300"/>
              <a:gd name="connsiteX10" fmla="*/ 4064000 w 12270109"/>
              <a:gd name="connsiteY10" fmla="*/ 469498 h 4992300"/>
              <a:gd name="connsiteX11" fmla="*/ 4775200 w 12270109"/>
              <a:gd name="connsiteY11" fmla="*/ 317098 h 4992300"/>
              <a:gd name="connsiteX12" fmla="*/ 4937760 w 12270109"/>
              <a:gd name="connsiteY12" fmla="*/ 510138 h 4992300"/>
              <a:gd name="connsiteX13" fmla="*/ 5608320 w 12270109"/>
              <a:gd name="connsiteY13" fmla="*/ 367898 h 4992300"/>
              <a:gd name="connsiteX14" fmla="*/ 5994400 w 12270109"/>
              <a:gd name="connsiteY14" fmla="*/ 571098 h 4992300"/>
              <a:gd name="connsiteX15" fmla="*/ 6441440 w 12270109"/>
              <a:gd name="connsiteY15" fmla="*/ 306938 h 4992300"/>
              <a:gd name="connsiteX16" fmla="*/ 6969760 w 12270109"/>
              <a:gd name="connsiteY16" fmla="*/ 378058 h 4992300"/>
              <a:gd name="connsiteX17" fmla="*/ 7264400 w 12270109"/>
              <a:gd name="connsiteY17" fmla="*/ 185018 h 4992300"/>
              <a:gd name="connsiteX18" fmla="*/ 7711440 w 12270109"/>
              <a:gd name="connsiteY18" fmla="*/ 357738 h 4992300"/>
              <a:gd name="connsiteX19" fmla="*/ 8107680 w 12270109"/>
              <a:gd name="connsiteY19" fmla="*/ 174858 h 4992300"/>
              <a:gd name="connsiteX20" fmla="*/ 8534400 w 12270109"/>
              <a:gd name="connsiteY20" fmla="*/ 327258 h 4992300"/>
              <a:gd name="connsiteX21" fmla="*/ 9123680 w 12270109"/>
              <a:gd name="connsiteY21" fmla="*/ 134218 h 4992300"/>
              <a:gd name="connsiteX22" fmla="*/ 9540240 w 12270109"/>
              <a:gd name="connsiteY22" fmla="*/ 428858 h 4992300"/>
              <a:gd name="connsiteX23" fmla="*/ 10119360 w 12270109"/>
              <a:gd name="connsiteY23" fmla="*/ 215498 h 4992300"/>
              <a:gd name="connsiteX24" fmla="*/ 10434320 w 12270109"/>
              <a:gd name="connsiteY24" fmla="*/ 418698 h 4992300"/>
              <a:gd name="connsiteX25" fmla="*/ 10911840 w 12270109"/>
              <a:gd name="connsiteY25" fmla="*/ 174858 h 4992300"/>
              <a:gd name="connsiteX26" fmla="*/ 11267440 w 12270109"/>
              <a:gd name="connsiteY26" fmla="*/ 276458 h 4992300"/>
              <a:gd name="connsiteX27" fmla="*/ 11734800 w 12270109"/>
              <a:gd name="connsiteY27" fmla="*/ 124058 h 4992300"/>
              <a:gd name="connsiteX28" fmla="*/ 11988800 w 12270109"/>
              <a:gd name="connsiteY28" fmla="*/ 317098 h 4992300"/>
              <a:gd name="connsiteX29" fmla="*/ 12110720 w 12270109"/>
              <a:gd name="connsiteY29" fmla="*/ 205338 h 4992300"/>
              <a:gd name="connsiteX30" fmla="*/ 12263120 w 12270109"/>
              <a:gd name="connsiteY30" fmla="*/ 357738 h 4992300"/>
              <a:gd name="connsiteX31" fmla="*/ 12222480 w 12270109"/>
              <a:gd name="connsiteY31" fmla="*/ 4452218 h 4992300"/>
              <a:gd name="connsiteX32" fmla="*/ 12029440 w 12270109"/>
              <a:gd name="connsiteY32" fmla="*/ 4919578 h 4992300"/>
              <a:gd name="connsiteX33" fmla="*/ 10962640 w 12270109"/>
              <a:gd name="connsiteY33" fmla="*/ 4990698 h 4992300"/>
              <a:gd name="connsiteX34" fmla="*/ 2387600 w 12270109"/>
              <a:gd name="connsiteY34" fmla="*/ 4990698 h 4992300"/>
              <a:gd name="connsiteX35" fmla="*/ 0 w 12270109"/>
              <a:gd name="connsiteY35" fmla="*/ 4960218 h 4992300"/>
              <a:gd name="connsiteX36" fmla="*/ 71120 w 12270109"/>
              <a:gd name="connsiteY36" fmla="*/ 865738 h 4992300"/>
              <a:gd name="connsiteX0" fmla="*/ 71120 w 12270109"/>
              <a:gd name="connsiteY0" fmla="*/ 865738 h 4995022"/>
              <a:gd name="connsiteX1" fmla="*/ 416560 w 12270109"/>
              <a:gd name="connsiteY1" fmla="*/ 398378 h 4995022"/>
              <a:gd name="connsiteX2" fmla="*/ 812800 w 12270109"/>
              <a:gd name="connsiteY2" fmla="*/ 520298 h 4995022"/>
              <a:gd name="connsiteX3" fmla="*/ 1117600 w 12270109"/>
              <a:gd name="connsiteY3" fmla="*/ 388218 h 4995022"/>
              <a:gd name="connsiteX4" fmla="*/ 1656080 w 12270109"/>
              <a:gd name="connsiteY4" fmla="*/ 489818 h 4995022"/>
              <a:gd name="connsiteX5" fmla="*/ 1920240 w 12270109"/>
              <a:gd name="connsiteY5" fmla="*/ 347578 h 4995022"/>
              <a:gd name="connsiteX6" fmla="*/ 2458720 w 12270109"/>
              <a:gd name="connsiteY6" fmla="*/ 499978 h 4995022"/>
              <a:gd name="connsiteX7" fmla="*/ 2895600 w 12270109"/>
              <a:gd name="connsiteY7" fmla="*/ 337418 h 4995022"/>
              <a:gd name="connsiteX8" fmla="*/ 3322320 w 12270109"/>
              <a:gd name="connsiteY8" fmla="*/ 581258 h 4995022"/>
              <a:gd name="connsiteX9" fmla="*/ 3881120 w 12270109"/>
              <a:gd name="connsiteY9" fmla="*/ 327258 h 4995022"/>
              <a:gd name="connsiteX10" fmla="*/ 4064000 w 12270109"/>
              <a:gd name="connsiteY10" fmla="*/ 469498 h 4995022"/>
              <a:gd name="connsiteX11" fmla="*/ 4775200 w 12270109"/>
              <a:gd name="connsiteY11" fmla="*/ 317098 h 4995022"/>
              <a:gd name="connsiteX12" fmla="*/ 4937760 w 12270109"/>
              <a:gd name="connsiteY12" fmla="*/ 510138 h 4995022"/>
              <a:gd name="connsiteX13" fmla="*/ 5608320 w 12270109"/>
              <a:gd name="connsiteY13" fmla="*/ 367898 h 4995022"/>
              <a:gd name="connsiteX14" fmla="*/ 5994400 w 12270109"/>
              <a:gd name="connsiteY14" fmla="*/ 571098 h 4995022"/>
              <a:gd name="connsiteX15" fmla="*/ 6441440 w 12270109"/>
              <a:gd name="connsiteY15" fmla="*/ 306938 h 4995022"/>
              <a:gd name="connsiteX16" fmla="*/ 6969760 w 12270109"/>
              <a:gd name="connsiteY16" fmla="*/ 378058 h 4995022"/>
              <a:gd name="connsiteX17" fmla="*/ 7264400 w 12270109"/>
              <a:gd name="connsiteY17" fmla="*/ 185018 h 4995022"/>
              <a:gd name="connsiteX18" fmla="*/ 7711440 w 12270109"/>
              <a:gd name="connsiteY18" fmla="*/ 357738 h 4995022"/>
              <a:gd name="connsiteX19" fmla="*/ 8107680 w 12270109"/>
              <a:gd name="connsiteY19" fmla="*/ 174858 h 4995022"/>
              <a:gd name="connsiteX20" fmla="*/ 8534400 w 12270109"/>
              <a:gd name="connsiteY20" fmla="*/ 327258 h 4995022"/>
              <a:gd name="connsiteX21" fmla="*/ 9123680 w 12270109"/>
              <a:gd name="connsiteY21" fmla="*/ 134218 h 4995022"/>
              <a:gd name="connsiteX22" fmla="*/ 9540240 w 12270109"/>
              <a:gd name="connsiteY22" fmla="*/ 428858 h 4995022"/>
              <a:gd name="connsiteX23" fmla="*/ 10119360 w 12270109"/>
              <a:gd name="connsiteY23" fmla="*/ 215498 h 4995022"/>
              <a:gd name="connsiteX24" fmla="*/ 10434320 w 12270109"/>
              <a:gd name="connsiteY24" fmla="*/ 418698 h 4995022"/>
              <a:gd name="connsiteX25" fmla="*/ 10911840 w 12270109"/>
              <a:gd name="connsiteY25" fmla="*/ 174858 h 4995022"/>
              <a:gd name="connsiteX26" fmla="*/ 11267440 w 12270109"/>
              <a:gd name="connsiteY26" fmla="*/ 276458 h 4995022"/>
              <a:gd name="connsiteX27" fmla="*/ 11734800 w 12270109"/>
              <a:gd name="connsiteY27" fmla="*/ 124058 h 4995022"/>
              <a:gd name="connsiteX28" fmla="*/ 11988800 w 12270109"/>
              <a:gd name="connsiteY28" fmla="*/ 317098 h 4995022"/>
              <a:gd name="connsiteX29" fmla="*/ 12110720 w 12270109"/>
              <a:gd name="connsiteY29" fmla="*/ 205338 h 4995022"/>
              <a:gd name="connsiteX30" fmla="*/ 12263120 w 12270109"/>
              <a:gd name="connsiteY30" fmla="*/ 357738 h 4995022"/>
              <a:gd name="connsiteX31" fmla="*/ 12222480 w 12270109"/>
              <a:gd name="connsiteY31" fmla="*/ 4452218 h 4995022"/>
              <a:gd name="connsiteX32" fmla="*/ 12029440 w 12270109"/>
              <a:gd name="connsiteY32" fmla="*/ 4919578 h 4995022"/>
              <a:gd name="connsiteX33" fmla="*/ 10962640 w 12270109"/>
              <a:gd name="connsiteY33" fmla="*/ 4990698 h 4995022"/>
              <a:gd name="connsiteX34" fmla="*/ 2387600 w 12270109"/>
              <a:gd name="connsiteY34" fmla="*/ 4990698 h 4995022"/>
              <a:gd name="connsiteX35" fmla="*/ 0 w 12270109"/>
              <a:gd name="connsiteY35" fmla="*/ 4960218 h 4995022"/>
              <a:gd name="connsiteX36" fmla="*/ 71120 w 12270109"/>
              <a:gd name="connsiteY36" fmla="*/ 865738 h 4995022"/>
              <a:gd name="connsiteX0" fmla="*/ 71120 w 12270109"/>
              <a:gd name="connsiteY0" fmla="*/ 865738 h 4992300"/>
              <a:gd name="connsiteX1" fmla="*/ 416560 w 12270109"/>
              <a:gd name="connsiteY1" fmla="*/ 398378 h 4992300"/>
              <a:gd name="connsiteX2" fmla="*/ 812800 w 12270109"/>
              <a:gd name="connsiteY2" fmla="*/ 520298 h 4992300"/>
              <a:gd name="connsiteX3" fmla="*/ 1117600 w 12270109"/>
              <a:gd name="connsiteY3" fmla="*/ 388218 h 4992300"/>
              <a:gd name="connsiteX4" fmla="*/ 1656080 w 12270109"/>
              <a:gd name="connsiteY4" fmla="*/ 489818 h 4992300"/>
              <a:gd name="connsiteX5" fmla="*/ 1920240 w 12270109"/>
              <a:gd name="connsiteY5" fmla="*/ 347578 h 4992300"/>
              <a:gd name="connsiteX6" fmla="*/ 2458720 w 12270109"/>
              <a:gd name="connsiteY6" fmla="*/ 499978 h 4992300"/>
              <a:gd name="connsiteX7" fmla="*/ 2895600 w 12270109"/>
              <a:gd name="connsiteY7" fmla="*/ 337418 h 4992300"/>
              <a:gd name="connsiteX8" fmla="*/ 3322320 w 12270109"/>
              <a:gd name="connsiteY8" fmla="*/ 581258 h 4992300"/>
              <a:gd name="connsiteX9" fmla="*/ 3881120 w 12270109"/>
              <a:gd name="connsiteY9" fmla="*/ 327258 h 4992300"/>
              <a:gd name="connsiteX10" fmla="*/ 4064000 w 12270109"/>
              <a:gd name="connsiteY10" fmla="*/ 469498 h 4992300"/>
              <a:gd name="connsiteX11" fmla="*/ 4775200 w 12270109"/>
              <a:gd name="connsiteY11" fmla="*/ 317098 h 4992300"/>
              <a:gd name="connsiteX12" fmla="*/ 4937760 w 12270109"/>
              <a:gd name="connsiteY12" fmla="*/ 510138 h 4992300"/>
              <a:gd name="connsiteX13" fmla="*/ 5608320 w 12270109"/>
              <a:gd name="connsiteY13" fmla="*/ 367898 h 4992300"/>
              <a:gd name="connsiteX14" fmla="*/ 5994400 w 12270109"/>
              <a:gd name="connsiteY14" fmla="*/ 571098 h 4992300"/>
              <a:gd name="connsiteX15" fmla="*/ 6441440 w 12270109"/>
              <a:gd name="connsiteY15" fmla="*/ 306938 h 4992300"/>
              <a:gd name="connsiteX16" fmla="*/ 6969760 w 12270109"/>
              <a:gd name="connsiteY16" fmla="*/ 378058 h 4992300"/>
              <a:gd name="connsiteX17" fmla="*/ 7264400 w 12270109"/>
              <a:gd name="connsiteY17" fmla="*/ 185018 h 4992300"/>
              <a:gd name="connsiteX18" fmla="*/ 7711440 w 12270109"/>
              <a:gd name="connsiteY18" fmla="*/ 357738 h 4992300"/>
              <a:gd name="connsiteX19" fmla="*/ 8107680 w 12270109"/>
              <a:gd name="connsiteY19" fmla="*/ 174858 h 4992300"/>
              <a:gd name="connsiteX20" fmla="*/ 8534400 w 12270109"/>
              <a:gd name="connsiteY20" fmla="*/ 327258 h 4992300"/>
              <a:gd name="connsiteX21" fmla="*/ 9123680 w 12270109"/>
              <a:gd name="connsiteY21" fmla="*/ 134218 h 4992300"/>
              <a:gd name="connsiteX22" fmla="*/ 9540240 w 12270109"/>
              <a:gd name="connsiteY22" fmla="*/ 428858 h 4992300"/>
              <a:gd name="connsiteX23" fmla="*/ 10119360 w 12270109"/>
              <a:gd name="connsiteY23" fmla="*/ 215498 h 4992300"/>
              <a:gd name="connsiteX24" fmla="*/ 10434320 w 12270109"/>
              <a:gd name="connsiteY24" fmla="*/ 418698 h 4992300"/>
              <a:gd name="connsiteX25" fmla="*/ 10911840 w 12270109"/>
              <a:gd name="connsiteY25" fmla="*/ 174858 h 4992300"/>
              <a:gd name="connsiteX26" fmla="*/ 11267440 w 12270109"/>
              <a:gd name="connsiteY26" fmla="*/ 276458 h 4992300"/>
              <a:gd name="connsiteX27" fmla="*/ 11734800 w 12270109"/>
              <a:gd name="connsiteY27" fmla="*/ 124058 h 4992300"/>
              <a:gd name="connsiteX28" fmla="*/ 11988800 w 12270109"/>
              <a:gd name="connsiteY28" fmla="*/ 317098 h 4992300"/>
              <a:gd name="connsiteX29" fmla="*/ 12110720 w 12270109"/>
              <a:gd name="connsiteY29" fmla="*/ 205338 h 4992300"/>
              <a:gd name="connsiteX30" fmla="*/ 12263120 w 12270109"/>
              <a:gd name="connsiteY30" fmla="*/ 357738 h 4992300"/>
              <a:gd name="connsiteX31" fmla="*/ 12222480 w 12270109"/>
              <a:gd name="connsiteY31" fmla="*/ 4452218 h 4992300"/>
              <a:gd name="connsiteX32" fmla="*/ 12029440 w 12270109"/>
              <a:gd name="connsiteY32" fmla="*/ 4919578 h 4992300"/>
              <a:gd name="connsiteX33" fmla="*/ 10962640 w 12270109"/>
              <a:gd name="connsiteY33" fmla="*/ 4990698 h 4992300"/>
              <a:gd name="connsiteX34" fmla="*/ 2387600 w 12270109"/>
              <a:gd name="connsiteY34" fmla="*/ 4990698 h 4992300"/>
              <a:gd name="connsiteX35" fmla="*/ 0 w 12270109"/>
              <a:gd name="connsiteY35" fmla="*/ 4960218 h 4992300"/>
              <a:gd name="connsiteX36" fmla="*/ 71120 w 12270109"/>
              <a:gd name="connsiteY36" fmla="*/ 865738 h 4992300"/>
              <a:gd name="connsiteX0" fmla="*/ 50800 w 12270109"/>
              <a:gd name="connsiteY0" fmla="*/ 855578 h 4992300"/>
              <a:gd name="connsiteX1" fmla="*/ 416560 w 12270109"/>
              <a:gd name="connsiteY1" fmla="*/ 398378 h 4992300"/>
              <a:gd name="connsiteX2" fmla="*/ 812800 w 12270109"/>
              <a:gd name="connsiteY2" fmla="*/ 520298 h 4992300"/>
              <a:gd name="connsiteX3" fmla="*/ 1117600 w 12270109"/>
              <a:gd name="connsiteY3" fmla="*/ 388218 h 4992300"/>
              <a:gd name="connsiteX4" fmla="*/ 1656080 w 12270109"/>
              <a:gd name="connsiteY4" fmla="*/ 489818 h 4992300"/>
              <a:gd name="connsiteX5" fmla="*/ 1920240 w 12270109"/>
              <a:gd name="connsiteY5" fmla="*/ 347578 h 4992300"/>
              <a:gd name="connsiteX6" fmla="*/ 2458720 w 12270109"/>
              <a:gd name="connsiteY6" fmla="*/ 499978 h 4992300"/>
              <a:gd name="connsiteX7" fmla="*/ 2895600 w 12270109"/>
              <a:gd name="connsiteY7" fmla="*/ 337418 h 4992300"/>
              <a:gd name="connsiteX8" fmla="*/ 3322320 w 12270109"/>
              <a:gd name="connsiteY8" fmla="*/ 581258 h 4992300"/>
              <a:gd name="connsiteX9" fmla="*/ 3881120 w 12270109"/>
              <a:gd name="connsiteY9" fmla="*/ 327258 h 4992300"/>
              <a:gd name="connsiteX10" fmla="*/ 4064000 w 12270109"/>
              <a:gd name="connsiteY10" fmla="*/ 469498 h 4992300"/>
              <a:gd name="connsiteX11" fmla="*/ 4775200 w 12270109"/>
              <a:gd name="connsiteY11" fmla="*/ 317098 h 4992300"/>
              <a:gd name="connsiteX12" fmla="*/ 4937760 w 12270109"/>
              <a:gd name="connsiteY12" fmla="*/ 510138 h 4992300"/>
              <a:gd name="connsiteX13" fmla="*/ 5608320 w 12270109"/>
              <a:gd name="connsiteY13" fmla="*/ 367898 h 4992300"/>
              <a:gd name="connsiteX14" fmla="*/ 5994400 w 12270109"/>
              <a:gd name="connsiteY14" fmla="*/ 571098 h 4992300"/>
              <a:gd name="connsiteX15" fmla="*/ 6441440 w 12270109"/>
              <a:gd name="connsiteY15" fmla="*/ 306938 h 4992300"/>
              <a:gd name="connsiteX16" fmla="*/ 6969760 w 12270109"/>
              <a:gd name="connsiteY16" fmla="*/ 378058 h 4992300"/>
              <a:gd name="connsiteX17" fmla="*/ 7264400 w 12270109"/>
              <a:gd name="connsiteY17" fmla="*/ 185018 h 4992300"/>
              <a:gd name="connsiteX18" fmla="*/ 7711440 w 12270109"/>
              <a:gd name="connsiteY18" fmla="*/ 357738 h 4992300"/>
              <a:gd name="connsiteX19" fmla="*/ 8107680 w 12270109"/>
              <a:gd name="connsiteY19" fmla="*/ 174858 h 4992300"/>
              <a:gd name="connsiteX20" fmla="*/ 8534400 w 12270109"/>
              <a:gd name="connsiteY20" fmla="*/ 327258 h 4992300"/>
              <a:gd name="connsiteX21" fmla="*/ 9123680 w 12270109"/>
              <a:gd name="connsiteY21" fmla="*/ 134218 h 4992300"/>
              <a:gd name="connsiteX22" fmla="*/ 9540240 w 12270109"/>
              <a:gd name="connsiteY22" fmla="*/ 428858 h 4992300"/>
              <a:gd name="connsiteX23" fmla="*/ 10119360 w 12270109"/>
              <a:gd name="connsiteY23" fmla="*/ 215498 h 4992300"/>
              <a:gd name="connsiteX24" fmla="*/ 10434320 w 12270109"/>
              <a:gd name="connsiteY24" fmla="*/ 418698 h 4992300"/>
              <a:gd name="connsiteX25" fmla="*/ 10911840 w 12270109"/>
              <a:gd name="connsiteY25" fmla="*/ 174858 h 4992300"/>
              <a:gd name="connsiteX26" fmla="*/ 11267440 w 12270109"/>
              <a:gd name="connsiteY26" fmla="*/ 276458 h 4992300"/>
              <a:gd name="connsiteX27" fmla="*/ 11734800 w 12270109"/>
              <a:gd name="connsiteY27" fmla="*/ 124058 h 4992300"/>
              <a:gd name="connsiteX28" fmla="*/ 11988800 w 12270109"/>
              <a:gd name="connsiteY28" fmla="*/ 317098 h 4992300"/>
              <a:gd name="connsiteX29" fmla="*/ 12110720 w 12270109"/>
              <a:gd name="connsiteY29" fmla="*/ 205338 h 4992300"/>
              <a:gd name="connsiteX30" fmla="*/ 12263120 w 12270109"/>
              <a:gd name="connsiteY30" fmla="*/ 357738 h 4992300"/>
              <a:gd name="connsiteX31" fmla="*/ 12222480 w 12270109"/>
              <a:gd name="connsiteY31" fmla="*/ 4452218 h 4992300"/>
              <a:gd name="connsiteX32" fmla="*/ 12029440 w 12270109"/>
              <a:gd name="connsiteY32" fmla="*/ 4919578 h 4992300"/>
              <a:gd name="connsiteX33" fmla="*/ 10962640 w 12270109"/>
              <a:gd name="connsiteY33" fmla="*/ 4990698 h 4992300"/>
              <a:gd name="connsiteX34" fmla="*/ 2387600 w 12270109"/>
              <a:gd name="connsiteY34" fmla="*/ 4990698 h 4992300"/>
              <a:gd name="connsiteX35" fmla="*/ 0 w 12270109"/>
              <a:gd name="connsiteY35" fmla="*/ 4960218 h 4992300"/>
              <a:gd name="connsiteX36" fmla="*/ 50800 w 12270109"/>
              <a:gd name="connsiteY36" fmla="*/ 855578 h 4992300"/>
              <a:gd name="connsiteX0" fmla="*/ 101600 w 12320909"/>
              <a:gd name="connsiteY0" fmla="*/ 855578 h 4992300"/>
              <a:gd name="connsiteX1" fmla="*/ 467360 w 12320909"/>
              <a:gd name="connsiteY1" fmla="*/ 398378 h 4992300"/>
              <a:gd name="connsiteX2" fmla="*/ 863600 w 12320909"/>
              <a:gd name="connsiteY2" fmla="*/ 520298 h 4992300"/>
              <a:gd name="connsiteX3" fmla="*/ 1168400 w 12320909"/>
              <a:gd name="connsiteY3" fmla="*/ 388218 h 4992300"/>
              <a:gd name="connsiteX4" fmla="*/ 1706880 w 12320909"/>
              <a:gd name="connsiteY4" fmla="*/ 489818 h 4992300"/>
              <a:gd name="connsiteX5" fmla="*/ 1971040 w 12320909"/>
              <a:gd name="connsiteY5" fmla="*/ 347578 h 4992300"/>
              <a:gd name="connsiteX6" fmla="*/ 2509520 w 12320909"/>
              <a:gd name="connsiteY6" fmla="*/ 499978 h 4992300"/>
              <a:gd name="connsiteX7" fmla="*/ 2946400 w 12320909"/>
              <a:gd name="connsiteY7" fmla="*/ 337418 h 4992300"/>
              <a:gd name="connsiteX8" fmla="*/ 3373120 w 12320909"/>
              <a:gd name="connsiteY8" fmla="*/ 581258 h 4992300"/>
              <a:gd name="connsiteX9" fmla="*/ 3931920 w 12320909"/>
              <a:gd name="connsiteY9" fmla="*/ 327258 h 4992300"/>
              <a:gd name="connsiteX10" fmla="*/ 4114800 w 12320909"/>
              <a:gd name="connsiteY10" fmla="*/ 469498 h 4992300"/>
              <a:gd name="connsiteX11" fmla="*/ 4826000 w 12320909"/>
              <a:gd name="connsiteY11" fmla="*/ 317098 h 4992300"/>
              <a:gd name="connsiteX12" fmla="*/ 4988560 w 12320909"/>
              <a:gd name="connsiteY12" fmla="*/ 510138 h 4992300"/>
              <a:gd name="connsiteX13" fmla="*/ 5659120 w 12320909"/>
              <a:gd name="connsiteY13" fmla="*/ 367898 h 4992300"/>
              <a:gd name="connsiteX14" fmla="*/ 6045200 w 12320909"/>
              <a:gd name="connsiteY14" fmla="*/ 571098 h 4992300"/>
              <a:gd name="connsiteX15" fmla="*/ 6492240 w 12320909"/>
              <a:gd name="connsiteY15" fmla="*/ 306938 h 4992300"/>
              <a:gd name="connsiteX16" fmla="*/ 7020560 w 12320909"/>
              <a:gd name="connsiteY16" fmla="*/ 378058 h 4992300"/>
              <a:gd name="connsiteX17" fmla="*/ 7315200 w 12320909"/>
              <a:gd name="connsiteY17" fmla="*/ 185018 h 4992300"/>
              <a:gd name="connsiteX18" fmla="*/ 7762240 w 12320909"/>
              <a:gd name="connsiteY18" fmla="*/ 357738 h 4992300"/>
              <a:gd name="connsiteX19" fmla="*/ 8158480 w 12320909"/>
              <a:gd name="connsiteY19" fmla="*/ 174858 h 4992300"/>
              <a:gd name="connsiteX20" fmla="*/ 8585200 w 12320909"/>
              <a:gd name="connsiteY20" fmla="*/ 327258 h 4992300"/>
              <a:gd name="connsiteX21" fmla="*/ 9174480 w 12320909"/>
              <a:gd name="connsiteY21" fmla="*/ 134218 h 4992300"/>
              <a:gd name="connsiteX22" fmla="*/ 9591040 w 12320909"/>
              <a:gd name="connsiteY22" fmla="*/ 428858 h 4992300"/>
              <a:gd name="connsiteX23" fmla="*/ 10170160 w 12320909"/>
              <a:gd name="connsiteY23" fmla="*/ 215498 h 4992300"/>
              <a:gd name="connsiteX24" fmla="*/ 10485120 w 12320909"/>
              <a:gd name="connsiteY24" fmla="*/ 418698 h 4992300"/>
              <a:gd name="connsiteX25" fmla="*/ 10962640 w 12320909"/>
              <a:gd name="connsiteY25" fmla="*/ 174858 h 4992300"/>
              <a:gd name="connsiteX26" fmla="*/ 11318240 w 12320909"/>
              <a:gd name="connsiteY26" fmla="*/ 276458 h 4992300"/>
              <a:gd name="connsiteX27" fmla="*/ 11785600 w 12320909"/>
              <a:gd name="connsiteY27" fmla="*/ 124058 h 4992300"/>
              <a:gd name="connsiteX28" fmla="*/ 12039600 w 12320909"/>
              <a:gd name="connsiteY28" fmla="*/ 317098 h 4992300"/>
              <a:gd name="connsiteX29" fmla="*/ 12161520 w 12320909"/>
              <a:gd name="connsiteY29" fmla="*/ 205338 h 4992300"/>
              <a:gd name="connsiteX30" fmla="*/ 12313920 w 12320909"/>
              <a:gd name="connsiteY30" fmla="*/ 357738 h 4992300"/>
              <a:gd name="connsiteX31" fmla="*/ 12273280 w 12320909"/>
              <a:gd name="connsiteY31" fmla="*/ 4452218 h 4992300"/>
              <a:gd name="connsiteX32" fmla="*/ 12080240 w 12320909"/>
              <a:gd name="connsiteY32" fmla="*/ 4919578 h 4992300"/>
              <a:gd name="connsiteX33" fmla="*/ 11013440 w 12320909"/>
              <a:gd name="connsiteY33" fmla="*/ 4990698 h 4992300"/>
              <a:gd name="connsiteX34" fmla="*/ 2438400 w 12320909"/>
              <a:gd name="connsiteY34" fmla="*/ 4990698 h 4992300"/>
              <a:gd name="connsiteX35" fmla="*/ 0 w 12320909"/>
              <a:gd name="connsiteY35" fmla="*/ 4990698 h 4992300"/>
              <a:gd name="connsiteX36" fmla="*/ 101600 w 12320909"/>
              <a:gd name="connsiteY36" fmla="*/ 855578 h 4992300"/>
              <a:gd name="connsiteX0" fmla="*/ 101600 w 12320909"/>
              <a:gd name="connsiteY0" fmla="*/ 855578 h 4992300"/>
              <a:gd name="connsiteX1" fmla="*/ 467360 w 12320909"/>
              <a:gd name="connsiteY1" fmla="*/ 398378 h 4992300"/>
              <a:gd name="connsiteX2" fmla="*/ 863600 w 12320909"/>
              <a:gd name="connsiteY2" fmla="*/ 520298 h 4992300"/>
              <a:gd name="connsiteX3" fmla="*/ 1168400 w 12320909"/>
              <a:gd name="connsiteY3" fmla="*/ 388218 h 4992300"/>
              <a:gd name="connsiteX4" fmla="*/ 1706880 w 12320909"/>
              <a:gd name="connsiteY4" fmla="*/ 489818 h 4992300"/>
              <a:gd name="connsiteX5" fmla="*/ 1971040 w 12320909"/>
              <a:gd name="connsiteY5" fmla="*/ 347578 h 4992300"/>
              <a:gd name="connsiteX6" fmla="*/ 2509520 w 12320909"/>
              <a:gd name="connsiteY6" fmla="*/ 499978 h 4992300"/>
              <a:gd name="connsiteX7" fmla="*/ 2946400 w 12320909"/>
              <a:gd name="connsiteY7" fmla="*/ 337418 h 4992300"/>
              <a:gd name="connsiteX8" fmla="*/ 3373120 w 12320909"/>
              <a:gd name="connsiteY8" fmla="*/ 581258 h 4992300"/>
              <a:gd name="connsiteX9" fmla="*/ 3931920 w 12320909"/>
              <a:gd name="connsiteY9" fmla="*/ 327258 h 4992300"/>
              <a:gd name="connsiteX10" fmla="*/ 4114800 w 12320909"/>
              <a:gd name="connsiteY10" fmla="*/ 469498 h 4992300"/>
              <a:gd name="connsiteX11" fmla="*/ 4826000 w 12320909"/>
              <a:gd name="connsiteY11" fmla="*/ 317098 h 4992300"/>
              <a:gd name="connsiteX12" fmla="*/ 4988560 w 12320909"/>
              <a:gd name="connsiteY12" fmla="*/ 510138 h 4992300"/>
              <a:gd name="connsiteX13" fmla="*/ 5659120 w 12320909"/>
              <a:gd name="connsiteY13" fmla="*/ 367898 h 4992300"/>
              <a:gd name="connsiteX14" fmla="*/ 6045200 w 12320909"/>
              <a:gd name="connsiteY14" fmla="*/ 571098 h 4992300"/>
              <a:gd name="connsiteX15" fmla="*/ 6492240 w 12320909"/>
              <a:gd name="connsiteY15" fmla="*/ 306938 h 4992300"/>
              <a:gd name="connsiteX16" fmla="*/ 7020560 w 12320909"/>
              <a:gd name="connsiteY16" fmla="*/ 378058 h 4992300"/>
              <a:gd name="connsiteX17" fmla="*/ 7315200 w 12320909"/>
              <a:gd name="connsiteY17" fmla="*/ 185018 h 4992300"/>
              <a:gd name="connsiteX18" fmla="*/ 7762240 w 12320909"/>
              <a:gd name="connsiteY18" fmla="*/ 357738 h 4992300"/>
              <a:gd name="connsiteX19" fmla="*/ 8158480 w 12320909"/>
              <a:gd name="connsiteY19" fmla="*/ 174858 h 4992300"/>
              <a:gd name="connsiteX20" fmla="*/ 8585200 w 12320909"/>
              <a:gd name="connsiteY20" fmla="*/ 327258 h 4992300"/>
              <a:gd name="connsiteX21" fmla="*/ 9174480 w 12320909"/>
              <a:gd name="connsiteY21" fmla="*/ 134218 h 4992300"/>
              <a:gd name="connsiteX22" fmla="*/ 9591040 w 12320909"/>
              <a:gd name="connsiteY22" fmla="*/ 428858 h 4992300"/>
              <a:gd name="connsiteX23" fmla="*/ 10170160 w 12320909"/>
              <a:gd name="connsiteY23" fmla="*/ 215498 h 4992300"/>
              <a:gd name="connsiteX24" fmla="*/ 10485120 w 12320909"/>
              <a:gd name="connsiteY24" fmla="*/ 418698 h 4992300"/>
              <a:gd name="connsiteX25" fmla="*/ 10962640 w 12320909"/>
              <a:gd name="connsiteY25" fmla="*/ 174858 h 4992300"/>
              <a:gd name="connsiteX26" fmla="*/ 11318240 w 12320909"/>
              <a:gd name="connsiteY26" fmla="*/ 276458 h 4992300"/>
              <a:gd name="connsiteX27" fmla="*/ 11785600 w 12320909"/>
              <a:gd name="connsiteY27" fmla="*/ 124058 h 4992300"/>
              <a:gd name="connsiteX28" fmla="*/ 12039600 w 12320909"/>
              <a:gd name="connsiteY28" fmla="*/ 317098 h 4992300"/>
              <a:gd name="connsiteX29" fmla="*/ 12161520 w 12320909"/>
              <a:gd name="connsiteY29" fmla="*/ 205338 h 4992300"/>
              <a:gd name="connsiteX30" fmla="*/ 12313920 w 12320909"/>
              <a:gd name="connsiteY30" fmla="*/ 357738 h 4992300"/>
              <a:gd name="connsiteX31" fmla="*/ 12273280 w 12320909"/>
              <a:gd name="connsiteY31" fmla="*/ 4452218 h 4992300"/>
              <a:gd name="connsiteX32" fmla="*/ 12080240 w 12320909"/>
              <a:gd name="connsiteY32" fmla="*/ 4919578 h 4992300"/>
              <a:gd name="connsiteX33" fmla="*/ 11013440 w 12320909"/>
              <a:gd name="connsiteY33" fmla="*/ 4990698 h 4992300"/>
              <a:gd name="connsiteX34" fmla="*/ 2438400 w 12320909"/>
              <a:gd name="connsiteY34" fmla="*/ 4990698 h 4992300"/>
              <a:gd name="connsiteX35" fmla="*/ 0 w 12320909"/>
              <a:gd name="connsiteY35" fmla="*/ 4990698 h 4992300"/>
              <a:gd name="connsiteX36" fmla="*/ 101600 w 12320909"/>
              <a:gd name="connsiteY36" fmla="*/ 855578 h 4992300"/>
              <a:gd name="connsiteX0" fmla="*/ 101600 w 12320667"/>
              <a:gd name="connsiteY0" fmla="*/ 855578 h 5030585"/>
              <a:gd name="connsiteX1" fmla="*/ 467360 w 12320667"/>
              <a:gd name="connsiteY1" fmla="*/ 398378 h 5030585"/>
              <a:gd name="connsiteX2" fmla="*/ 863600 w 12320667"/>
              <a:gd name="connsiteY2" fmla="*/ 520298 h 5030585"/>
              <a:gd name="connsiteX3" fmla="*/ 1168400 w 12320667"/>
              <a:gd name="connsiteY3" fmla="*/ 388218 h 5030585"/>
              <a:gd name="connsiteX4" fmla="*/ 1706880 w 12320667"/>
              <a:gd name="connsiteY4" fmla="*/ 489818 h 5030585"/>
              <a:gd name="connsiteX5" fmla="*/ 1971040 w 12320667"/>
              <a:gd name="connsiteY5" fmla="*/ 347578 h 5030585"/>
              <a:gd name="connsiteX6" fmla="*/ 2509520 w 12320667"/>
              <a:gd name="connsiteY6" fmla="*/ 499978 h 5030585"/>
              <a:gd name="connsiteX7" fmla="*/ 2946400 w 12320667"/>
              <a:gd name="connsiteY7" fmla="*/ 337418 h 5030585"/>
              <a:gd name="connsiteX8" fmla="*/ 3373120 w 12320667"/>
              <a:gd name="connsiteY8" fmla="*/ 581258 h 5030585"/>
              <a:gd name="connsiteX9" fmla="*/ 3931920 w 12320667"/>
              <a:gd name="connsiteY9" fmla="*/ 327258 h 5030585"/>
              <a:gd name="connsiteX10" fmla="*/ 4114800 w 12320667"/>
              <a:gd name="connsiteY10" fmla="*/ 469498 h 5030585"/>
              <a:gd name="connsiteX11" fmla="*/ 4826000 w 12320667"/>
              <a:gd name="connsiteY11" fmla="*/ 317098 h 5030585"/>
              <a:gd name="connsiteX12" fmla="*/ 4988560 w 12320667"/>
              <a:gd name="connsiteY12" fmla="*/ 510138 h 5030585"/>
              <a:gd name="connsiteX13" fmla="*/ 5659120 w 12320667"/>
              <a:gd name="connsiteY13" fmla="*/ 367898 h 5030585"/>
              <a:gd name="connsiteX14" fmla="*/ 6045200 w 12320667"/>
              <a:gd name="connsiteY14" fmla="*/ 571098 h 5030585"/>
              <a:gd name="connsiteX15" fmla="*/ 6492240 w 12320667"/>
              <a:gd name="connsiteY15" fmla="*/ 306938 h 5030585"/>
              <a:gd name="connsiteX16" fmla="*/ 7020560 w 12320667"/>
              <a:gd name="connsiteY16" fmla="*/ 378058 h 5030585"/>
              <a:gd name="connsiteX17" fmla="*/ 7315200 w 12320667"/>
              <a:gd name="connsiteY17" fmla="*/ 185018 h 5030585"/>
              <a:gd name="connsiteX18" fmla="*/ 7762240 w 12320667"/>
              <a:gd name="connsiteY18" fmla="*/ 357738 h 5030585"/>
              <a:gd name="connsiteX19" fmla="*/ 8158480 w 12320667"/>
              <a:gd name="connsiteY19" fmla="*/ 174858 h 5030585"/>
              <a:gd name="connsiteX20" fmla="*/ 8585200 w 12320667"/>
              <a:gd name="connsiteY20" fmla="*/ 327258 h 5030585"/>
              <a:gd name="connsiteX21" fmla="*/ 9174480 w 12320667"/>
              <a:gd name="connsiteY21" fmla="*/ 134218 h 5030585"/>
              <a:gd name="connsiteX22" fmla="*/ 9591040 w 12320667"/>
              <a:gd name="connsiteY22" fmla="*/ 428858 h 5030585"/>
              <a:gd name="connsiteX23" fmla="*/ 10170160 w 12320667"/>
              <a:gd name="connsiteY23" fmla="*/ 215498 h 5030585"/>
              <a:gd name="connsiteX24" fmla="*/ 10485120 w 12320667"/>
              <a:gd name="connsiteY24" fmla="*/ 418698 h 5030585"/>
              <a:gd name="connsiteX25" fmla="*/ 10962640 w 12320667"/>
              <a:gd name="connsiteY25" fmla="*/ 174858 h 5030585"/>
              <a:gd name="connsiteX26" fmla="*/ 11318240 w 12320667"/>
              <a:gd name="connsiteY26" fmla="*/ 276458 h 5030585"/>
              <a:gd name="connsiteX27" fmla="*/ 11785600 w 12320667"/>
              <a:gd name="connsiteY27" fmla="*/ 124058 h 5030585"/>
              <a:gd name="connsiteX28" fmla="*/ 12039600 w 12320667"/>
              <a:gd name="connsiteY28" fmla="*/ 317098 h 5030585"/>
              <a:gd name="connsiteX29" fmla="*/ 12161520 w 12320667"/>
              <a:gd name="connsiteY29" fmla="*/ 205338 h 5030585"/>
              <a:gd name="connsiteX30" fmla="*/ 12313920 w 12320667"/>
              <a:gd name="connsiteY30" fmla="*/ 357738 h 5030585"/>
              <a:gd name="connsiteX31" fmla="*/ 12273280 w 12320667"/>
              <a:gd name="connsiteY31" fmla="*/ 4452218 h 5030585"/>
              <a:gd name="connsiteX32" fmla="*/ 12090400 w 12320667"/>
              <a:gd name="connsiteY32" fmla="*/ 4990698 h 5030585"/>
              <a:gd name="connsiteX33" fmla="*/ 11013440 w 12320667"/>
              <a:gd name="connsiteY33" fmla="*/ 4990698 h 5030585"/>
              <a:gd name="connsiteX34" fmla="*/ 2438400 w 12320667"/>
              <a:gd name="connsiteY34" fmla="*/ 4990698 h 5030585"/>
              <a:gd name="connsiteX35" fmla="*/ 0 w 12320667"/>
              <a:gd name="connsiteY35" fmla="*/ 4990698 h 5030585"/>
              <a:gd name="connsiteX36" fmla="*/ 101600 w 12320667"/>
              <a:gd name="connsiteY36" fmla="*/ 855578 h 5030585"/>
              <a:gd name="connsiteX0" fmla="*/ 101600 w 12319629"/>
              <a:gd name="connsiteY0" fmla="*/ 855578 h 5038271"/>
              <a:gd name="connsiteX1" fmla="*/ 467360 w 12319629"/>
              <a:gd name="connsiteY1" fmla="*/ 398378 h 5038271"/>
              <a:gd name="connsiteX2" fmla="*/ 863600 w 12319629"/>
              <a:gd name="connsiteY2" fmla="*/ 520298 h 5038271"/>
              <a:gd name="connsiteX3" fmla="*/ 1168400 w 12319629"/>
              <a:gd name="connsiteY3" fmla="*/ 388218 h 5038271"/>
              <a:gd name="connsiteX4" fmla="*/ 1706880 w 12319629"/>
              <a:gd name="connsiteY4" fmla="*/ 489818 h 5038271"/>
              <a:gd name="connsiteX5" fmla="*/ 1971040 w 12319629"/>
              <a:gd name="connsiteY5" fmla="*/ 347578 h 5038271"/>
              <a:gd name="connsiteX6" fmla="*/ 2509520 w 12319629"/>
              <a:gd name="connsiteY6" fmla="*/ 499978 h 5038271"/>
              <a:gd name="connsiteX7" fmla="*/ 2946400 w 12319629"/>
              <a:gd name="connsiteY7" fmla="*/ 337418 h 5038271"/>
              <a:gd name="connsiteX8" fmla="*/ 3373120 w 12319629"/>
              <a:gd name="connsiteY8" fmla="*/ 581258 h 5038271"/>
              <a:gd name="connsiteX9" fmla="*/ 3931920 w 12319629"/>
              <a:gd name="connsiteY9" fmla="*/ 327258 h 5038271"/>
              <a:gd name="connsiteX10" fmla="*/ 4114800 w 12319629"/>
              <a:gd name="connsiteY10" fmla="*/ 469498 h 5038271"/>
              <a:gd name="connsiteX11" fmla="*/ 4826000 w 12319629"/>
              <a:gd name="connsiteY11" fmla="*/ 317098 h 5038271"/>
              <a:gd name="connsiteX12" fmla="*/ 4988560 w 12319629"/>
              <a:gd name="connsiteY12" fmla="*/ 510138 h 5038271"/>
              <a:gd name="connsiteX13" fmla="*/ 5659120 w 12319629"/>
              <a:gd name="connsiteY13" fmla="*/ 367898 h 5038271"/>
              <a:gd name="connsiteX14" fmla="*/ 6045200 w 12319629"/>
              <a:gd name="connsiteY14" fmla="*/ 571098 h 5038271"/>
              <a:gd name="connsiteX15" fmla="*/ 6492240 w 12319629"/>
              <a:gd name="connsiteY15" fmla="*/ 306938 h 5038271"/>
              <a:gd name="connsiteX16" fmla="*/ 7020560 w 12319629"/>
              <a:gd name="connsiteY16" fmla="*/ 378058 h 5038271"/>
              <a:gd name="connsiteX17" fmla="*/ 7315200 w 12319629"/>
              <a:gd name="connsiteY17" fmla="*/ 185018 h 5038271"/>
              <a:gd name="connsiteX18" fmla="*/ 7762240 w 12319629"/>
              <a:gd name="connsiteY18" fmla="*/ 357738 h 5038271"/>
              <a:gd name="connsiteX19" fmla="*/ 8158480 w 12319629"/>
              <a:gd name="connsiteY19" fmla="*/ 174858 h 5038271"/>
              <a:gd name="connsiteX20" fmla="*/ 8585200 w 12319629"/>
              <a:gd name="connsiteY20" fmla="*/ 327258 h 5038271"/>
              <a:gd name="connsiteX21" fmla="*/ 9174480 w 12319629"/>
              <a:gd name="connsiteY21" fmla="*/ 134218 h 5038271"/>
              <a:gd name="connsiteX22" fmla="*/ 9591040 w 12319629"/>
              <a:gd name="connsiteY22" fmla="*/ 428858 h 5038271"/>
              <a:gd name="connsiteX23" fmla="*/ 10170160 w 12319629"/>
              <a:gd name="connsiteY23" fmla="*/ 215498 h 5038271"/>
              <a:gd name="connsiteX24" fmla="*/ 10485120 w 12319629"/>
              <a:gd name="connsiteY24" fmla="*/ 418698 h 5038271"/>
              <a:gd name="connsiteX25" fmla="*/ 10962640 w 12319629"/>
              <a:gd name="connsiteY25" fmla="*/ 174858 h 5038271"/>
              <a:gd name="connsiteX26" fmla="*/ 11318240 w 12319629"/>
              <a:gd name="connsiteY26" fmla="*/ 276458 h 5038271"/>
              <a:gd name="connsiteX27" fmla="*/ 11785600 w 12319629"/>
              <a:gd name="connsiteY27" fmla="*/ 124058 h 5038271"/>
              <a:gd name="connsiteX28" fmla="*/ 12039600 w 12319629"/>
              <a:gd name="connsiteY28" fmla="*/ 317098 h 5038271"/>
              <a:gd name="connsiteX29" fmla="*/ 12161520 w 12319629"/>
              <a:gd name="connsiteY29" fmla="*/ 205338 h 5038271"/>
              <a:gd name="connsiteX30" fmla="*/ 12313920 w 12319629"/>
              <a:gd name="connsiteY30" fmla="*/ 357738 h 5038271"/>
              <a:gd name="connsiteX31" fmla="*/ 12273280 w 12319629"/>
              <a:gd name="connsiteY31" fmla="*/ 4452218 h 5038271"/>
              <a:gd name="connsiteX32" fmla="*/ 12141200 w 12319629"/>
              <a:gd name="connsiteY32" fmla="*/ 5000858 h 5038271"/>
              <a:gd name="connsiteX33" fmla="*/ 11013440 w 12319629"/>
              <a:gd name="connsiteY33" fmla="*/ 4990698 h 5038271"/>
              <a:gd name="connsiteX34" fmla="*/ 2438400 w 12319629"/>
              <a:gd name="connsiteY34" fmla="*/ 4990698 h 5038271"/>
              <a:gd name="connsiteX35" fmla="*/ 0 w 12319629"/>
              <a:gd name="connsiteY35" fmla="*/ 4990698 h 5038271"/>
              <a:gd name="connsiteX36" fmla="*/ 101600 w 12319629"/>
              <a:gd name="connsiteY36" fmla="*/ 855578 h 5038271"/>
              <a:gd name="connsiteX0" fmla="*/ 71120 w 12319629"/>
              <a:gd name="connsiteY0" fmla="*/ 825098 h 5038271"/>
              <a:gd name="connsiteX1" fmla="*/ 467360 w 12319629"/>
              <a:gd name="connsiteY1" fmla="*/ 398378 h 5038271"/>
              <a:gd name="connsiteX2" fmla="*/ 863600 w 12319629"/>
              <a:gd name="connsiteY2" fmla="*/ 520298 h 5038271"/>
              <a:gd name="connsiteX3" fmla="*/ 1168400 w 12319629"/>
              <a:gd name="connsiteY3" fmla="*/ 388218 h 5038271"/>
              <a:gd name="connsiteX4" fmla="*/ 1706880 w 12319629"/>
              <a:gd name="connsiteY4" fmla="*/ 489818 h 5038271"/>
              <a:gd name="connsiteX5" fmla="*/ 1971040 w 12319629"/>
              <a:gd name="connsiteY5" fmla="*/ 347578 h 5038271"/>
              <a:gd name="connsiteX6" fmla="*/ 2509520 w 12319629"/>
              <a:gd name="connsiteY6" fmla="*/ 499978 h 5038271"/>
              <a:gd name="connsiteX7" fmla="*/ 2946400 w 12319629"/>
              <a:gd name="connsiteY7" fmla="*/ 337418 h 5038271"/>
              <a:gd name="connsiteX8" fmla="*/ 3373120 w 12319629"/>
              <a:gd name="connsiteY8" fmla="*/ 581258 h 5038271"/>
              <a:gd name="connsiteX9" fmla="*/ 3931920 w 12319629"/>
              <a:gd name="connsiteY9" fmla="*/ 327258 h 5038271"/>
              <a:gd name="connsiteX10" fmla="*/ 4114800 w 12319629"/>
              <a:gd name="connsiteY10" fmla="*/ 469498 h 5038271"/>
              <a:gd name="connsiteX11" fmla="*/ 4826000 w 12319629"/>
              <a:gd name="connsiteY11" fmla="*/ 317098 h 5038271"/>
              <a:gd name="connsiteX12" fmla="*/ 4988560 w 12319629"/>
              <a:gd name="connsiteY12" fmla="*/ 510138 h 5038271"/>
              <a:gd name="connsiteX13" fmla="*/ 5659120 w 12319629"/>
              <a:gd name="connsiteY13" fmla="*/ 367898 h 5038271"/>
              <a:gd name="connsiteX14" fmla="*/ 6045200 w 12319629"/>
              <a:gd name="connsiteY14" fmla="*/ 571098 h 5038271"/>
              <a:gd name="connsiteX15" fmla="*/ 6492240 w 12319629"/>
              <a:gd name="connsiteY15" fmla="*/ 306938 h 5038271"/>
              <a:gd name="connsiteX16" fmla="*/ 7020560 w 12319629"/>
              <a:gd name="connsiteY16" fmla="*/ 378058 h 5038271"/>
              <a:gd name="connsiteX17" fmla="*/ 7315200 w 12319629"/>
              <a:gd name="connsiteY17" fmla="*/ 185018 h 5038271"/>
              <a:gd name="connsiteX18" fmla="*/ 7762240 w 12319629"/>
              <a:gd name="connsiteY18" fmla="*/ 357738 h 5038271"/>
              <a:gd name="connsiteX19" fmla="*/ 8158480 w 12319629"/>
              <a:gd name="connsiteY19" fmla="*/ 174858 h 5038271"/>
              <a:gd name="connsiteX20" fmla="*/ 8585200 w 12319629"/>
              <a:gd name="connsiteY20" fmla="*/ 327258 h 5038271"/>
              <a:gd name="connsiteX21" fmla="*/ 9174480 w 12319629"/>
              <a:gd name="connsiteY21" fmla="*/ 134218 h 5038271"/>
              <a:gd name="connsiteX22" fmla="*/ 9591040 w 12319629"/>
              <a:gd name="connsiteY22" fmla="*/ 428858 h 5038271"/>
              <a:gd name="connsiteX23" fmla="*/ 10170160 w 12319629"/>
              <a:gd name="connsiteY23" fmla="*/ 215498 h 5038271"/>
              <a:gd name="connsiteX24" fmla="*/ 10485120 w 12319629"/>
              <a:gd name="connsiteY24" fmla="*/ 418698 h 5038271"/>
              <a:gd name="connsiteX25" fmla="*/ 10962640 w 12319629"/>
              <a:gd name="connsiteY25" fmla="*/ 174858 h 5038271"/>
              <a:gd name="connsiteX26" fmla="*/ 11318240 w 12319629"/>
              <a:gd name="connsiteY26" fmla="*/ 276458 h 5038271"/>
              <a:gd name="connsiteX27" fmla="*/ 11785600 w 12319629"/>
              <a:gd name="connsiteY27" fmla="*/ 124058 h 5038271"/>
              <a:gd name="connsiteX28" fmla="*/ 12039600 w 12319629"/>
              <a:gd name="connsiteY28" fmla="*/ 317098 h 5038271"/>
              <a:gd name="connsiteX29" fmla="*/ 12161520 w 12319629"/>
              <a:gd name="connsiteY29" fmla="*/ 205338 h 5038271"/>
              <a:gd name="connsiteX30" fmla="*/ 12313920 w 12319629"/>
              <a:gd name="connsiteY30" fmla="*/ 357738 h 5038271"/>
              <a:gd name="connsiteX31" fmla="*/ 12273280 w 12319629"/>
              <a:gd name="connsiteY31" fmla="*/ 4452218 h 5038271"/>
              <a:gd name="connsiteX32" fmla="*/ 12141200 w 12319629"/>
              <a:gd name="connsiteY32" fmla="*/ 5000858 h 5038271"/>
              <a:gd name="connsiteX33" fmla="*/ 11013440 w 12319629"/>
              <a:gd name="connsiteY33" fmla="*/ 4990698 h 5038271"/>
              <a:gd name="connsiteX34" fmla="*/ 2438400 w 12319629"/>
              <a:gd name="connsiteY34" fmla="*/ 4990698 h 5038271"/>
              <a:gd name="connsiteX35" fmla="*/ 0 w 12319629"/>
              <a:gd name="connsiteY35" fmla="*/ 4990698 h 5038271"/>
              <a:gd name="connsiteX36" fmla="*/ 71120 w 12319629"/>
              <a:gd name="connsiteY36" fmla="*/ 825098 h 5038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2319629" h="5038271">
                <a:moveTo>
                  <a:pt x="71120" y="825098"/>
                </a:moveTo>
                <a:cubicBezTo>
                  <a:pt x="149013" y="59711"/>
                  <a:pt x="335280" y="449178"/>
                  <a:pt x="467360" y="398378"/>
                </a:cubicBezTo>
                <a:cubicBezTo>
                  <a:pt x="599440" y="347578"/>
                  <a:pt x="746760" y="521991"/>
                  <a:pt x="863600" y="520298"/>
                </a:cubicBezTo>
                <a:cubicBezTo>
                  <a:pt x="980440" y="518605"/>
                  <a:pt x="1027854" y="393298"/>
                  <a:pt x="1168400" y="388218"/>
                </a:cubicBezTo>
                <a:cubicBezTo>
                  <a:pt x="1308946" y="383138"/>
                  <a:pt x="1573107" y="496591"/>
                  <a:pt x="1706880" y="489818"/>
                </a:cubicBezTo>
                <a:cubicBezTo>
                  <a:pt x="1840653" y="483045"/>
                  <a:pt x="1837267" y="345885"/>
                  <a:pt x="1971040" y="347578"/>
                </a:cubicBezTo>
                <a:cubicBezTo>
                  <a:pt x="2104813" y="349271"/>
                  <a:pt x="2346960" y="501671"/>
                  <a:pt x="2509520" y="499978"/>
                </a:cubicBezTo>
                <a:cubicBezTo>
                  <a:pt x="2672080" y="498285"/>
                  <a:pt x="2802467" y="323871"/>
                  <a:pt x="2946400" y="337418"/>
                </a:cubicBezTo>
                <a:cubicBezTo>
                  <a:pt x="3090333" y="350965"/>
                  <a:pt x="3208867" y="582951"/>
                  <a:pt x="3373120" y="581258"/>
                </a:cubicBezTo>
                <a:cubicBezTo>
                  <a:pt x="3537373" y="579565"/>
                  <a:pt x="3808307" y="345885"/>
                  <a:pt x="3931920" y="327258"/>
                </a:cubicBezTo>
                <a:cubicBezTo>
                  <a:pt x="4055533" y="308631"/>
                  <a:pt x="3965787" y="471191"/>
                  <a:pt x="4114800" y="469498"/>
                </a:cubicBezTo>
                <a:cubicBezTo>
                  <a:pt x="4263813" y="467805"/>
                  <a:pt x="4680373" y="310325"/>
                  <a:pt x="4826000" y="317098"/>
                </a:cubicBezTo>
                <a:cubicBezTo>
                  <a:pt x="4971627" y="323871"/>
                  <a:pt x="4849707" y="501671"/>
                  <a:pt x="4988560" y="510138"/>
                </a:cubicBezTo>
                <a:cubicBezTo>
                  <a:pt x="5127413" y="518605"/>
                  <a:pt x="5483013" y="357738"/>
                  <a:pt x="5659120" y="367898"/>
                </a:cubicBezTo>
                <a:cubicBezTo>
                  <a:pt x="5835227" y="378058"/>
                  <a:pt x="5906347" y="581258"/>
                  <a:pt x="6045200" y="571098"/>
                </a:cubicBezTo>
                <a:cubicBezTo>
                  <a:pt x="6184053" y="560938"/>
                  <a:pt x="6329680" y="339111"/>
                  <a:pt x="6492240" y="306938"/>
                </a:cubicBezTo>
                <a:cubicBezTo>
                  <a:pt x="6654800" y="274765"/>
                  <a:pt x="6883400" y="398378"/>
                  <a:pt x="7020560" y="378058"/>
                </a:cubicBezTo>
                <a:cubicBezTo>
                  <a:pt x="7157720" y="357738"/>
                  <a:pt x="7191587" y="188405"/>
                  <a:pt x="7315200" y="185018"/>
                </a:cubicBezTo>
                <a:cubicBezTo>
                  <a:pt x="7438813" y="181631"/>
                  <a:pt x="7621693" y="359431"/>
                  <a:pt x="7762240" y="357738"/>
                </a:cubicBezTo>
                <a:cubicBezTo>
                  <a:pt x="7902787" y="356045"/>
                  <a:pt x="8021320" y="179938"/>
                  <a:pt x="8158480" y="174858"/>
                </a:cubicBezTo>
                <a:cubicBezTo>
                  <a:pt x="8295640" y="169778"/>
                  <a:pt x="8415867" y="334031"/>
                  <a:pt x="8585200" y="327258"/>
                </a:cubicBezTo>
                <a:cubicBezTo>
                  <a:pt x="8754533" y="320485"/>
                  <a:pt x="9006840" y="117285"/>
                  <a:pt x="9174480" y="134218"/>
                </a:cubicBezTo>
                <a:cubicBezTo>
                  <a:pt x="9342120" y="151151"/>
                  <a:pt x="9425093" y="415311"/>
                  <a:pt x="9591040" y="428858"/>
                </a:cubicBezTo>
                <a:cubicBezTo>
                  <a:pt x="9756987" y="442405"/>
                  <a:pt x="10021147" y="217191"/>
                  <a:pt x="10170160" y="215498"/>
                </a:cubicBezTo>
                <a:cubicBezTo>
                  <a:pt x="10319173" y="213805"/>
                  <a:pt x="10353040" y="425471"/>
                  <a:pt x="10485120" y="418698"/>
                </a:cubicBezTo>
                <a:cubicBezTo>
                  <a:pt x="10617200" y="411925"/>
                  <a:pt x="10823787" y="198565"/>
                  <a:pt x="10962640" y="174858"/>
                </a:cubicBezTo>
                <a:cubicBezTo>
                  <a:pt x="11101493" y="151151"/>
                  <a:pt x="11181080" y="284925"/>
                  <a:pt x="11318240" y="276458"/>
                </a:cubicBezTo>
                <a:cubicBezTo>
                  <a:pt x="11455400" y="267991"/>
                  <a:pt x="11665373" y="117285"/>
                  <a:pt x="11785600" y="124058"/>
                </a:cubicBezTo>
                <a:cubicBezTo>
                  <a:pt x="11905827" y="130831"/>
                  <a:pt x="11976947" y="303551"/>
                  <a:pt x="12039600" y="317098"/>
                </a:cubicBezTo>
                <a:cubicBezTo>
                  <a:pt x="12102253" y="330645"/>
                  <a:pt x="12115800" y="198565"/>
                  <a:pt x="12161520" y="205338"/>
                </a:cubicBezTo>
                <a:cubicBezTo>
                  <a:pt x="12207240" y="212111"/>
                  <a:pt x="12295293" y="-350075"/>
                  <a:pt x="12313920" y="357738"/>
                </a:cubicBezTo>
                <a:cubicBezTo>
                  <a:pt x="12332547" y="1065551"/>
                  <a:pt x="12302067" y="3678365"/>
                  <a:pt x="12273280" y="4452218"/>
                </a:cubicBezTo>
                <a:cubicBezTo>
                  <a:pt x="12244493" y="5226071"/>
                  <a:pt x="12351173" y="4911111"/>
                  <a:pt x="12141200" y="5000858"/>
                </a:cubicBezTo>
                <a:cubicBezTo>
                  <a:pt x="11931227" y="5090605"/>
                  <a:pt x="11013440" y="4990698"/>
                  <a:pt x="11013440" y="4990698"/>
                </a:cubicBezTo>
                <a:lnTo>
                  <a:pt x="2438400" y="4990698"/>
                </a:lnTo>
                <a:lnTo>
                  <a:pt x="0" y="4990698"/>
                </a:lnTo>
                <a:cubicBezTo>
                  <a:pt x="127000" y="4279498"/>
                  <a:pt x="-6773" y="1590485"/>
                  <a:pt x="71120" y="825098"/>
                </a:cubicBezTo>
                <a:close/>
              </a:path>
            </a:pathLst>
          </a:custGeom>
          <a:solidFill>
            <a:srgbClr val="8CAD67"/>
          </a:solidFill>
          <a:ln w="571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grpSp>
        <p:nvGrpSpPr>
          <p:cNvPr id="199" name="กลุ่ม 198">
            <a:extLst>
              <a:ext uri="{FF2B5EF4-FFF2-40B4-BE49-F238E27FC236}">
                <a16:creationId xmlns:a16="http://schemas.microsoft.com/office/drawing/2014/main" id="{58F3E116-D13C-43E7-83E2-B368BA823D33}"/>
              </a:ext>
            </a:extLst>
          </p:cNvPr>
          <p:cNvGrpSpPr/>
          <p:nvPr userDrawn="1"/>
        </p:nvGrpSpPr>
        <p:grpSpPr>
          <a:xfrm>
            <a:off x="1020421" y="3655819"/>
            <a:ext cx="2810358" cy="1884110"/>
            <a:chOff x="1020588" y="3575862"/>
            <a:chExt cx="2810358" cy="1884110"/>
          </a:xfrm>
        </p:grpSpPr>
        <p:sp>
          <p:nvSpPr>
            <p:cNvPr id="200" name="เมฆ 45">
              <a:extLst>
                <a:ext uri="{FF2B5EF4-FFF2-40B4-BE49-F238E27FC236}">
                  <a16:creationId xmlns:a16="http://schemas.microsoft.com/office/drawing/2014/main" id="{9D28BDA3-12D3-4666-B05A-89C658D9B245}"/>
                </a:ext>
              </a:extLst>
            </p:cNvPr>
            <p:cNvSpPr/>
            <p:nvPr/>
          </p:nvSpPr>
          <p:spPr>
            <a:xfrm rot="563369">
              <a:off x="1020588" y="3575862"/>
              <a:ext cx="2810358" cy="1884110"/>
            </a:xfrm>
            <a:custGeom>
              <a:avLst/>
              <a:gdLst>
                <a:gd name="connsiteX0" fmla="*/ 3900 w 43200"/>
                <a:gd name="connsiteY0" fmla="*/ 14370 h 43200"/>
                <a:gd name="connsiteX1" fmla="*/ 5623 w 43200"/>
                <a:gd name="connsiteY1" fmla="*/ 6907 h 43200"/>
                <a:gd name="connsiteX2" fmla="*/ 14005 w 43200"/>
                <a:gd name="connsiteY2" fmla="*/ 5202 h 43200"/>
                <a:gd name="connsiteX3" fmla="*/ 22456 w 43200"/>
                <a:gd name="connsiteY3" fmla="*/ 3432 h 43200"/>
                <a:gd name="connsiteX4" fmla="*/ 25749 w 43200"/>
                <a:gd name="connsiteY4" fmla="*/ 200 h 43200"/>
                <a:gd name="connsiteX5" fmla="*/ 29833 w 43200"/>
                <a:gd name="connsiteY5" fmla="*/ 2481 h 43200"/>
                <a:gd name="connsiteX6" fmla="*/ 35463 w 43200"/>
                <a:gd name="connsiteY6" fmla="*/ 690 h 43200"/>
                <a:gd name="connsiteX7" fmla="*/ 38318 w 43200"/>
                <a:gd name="connsiteY7" fmla="*/ 5576 h 43200"/>
                <a:gd name="connsiteX8" fmla="*/ 41982 w 43200"/>
                <a:gd name="connsiteY8" fmla="*/ 10318 h 43200"/>
                <a:gd name="connsiteX9" fmla="*/ 41818 w 43200"/>
                <a:gd name="connsiteY9" fmla="*/ 15460 h 43200"/>
                <a:gd name="connsiteX10" fmla="*/ 43016 w 43200"/>
                <a:gd name="connsiteY10" fmla="*/ 23322 h 43200"/>
                <a:gd name="connsiteX11" fmla="*/ 37404 w 43200"/>
                <a:gd name="connsiteY11" fmla="*/ 30204 h 43200"/>
                <a:gd name="connsiteX12" fmla="*/ 35395 w 43200"/>
                <a:gd name="connsiteY12" fmla="*/ 36101 h 43200"/>
                <a:gd name="connsiteX13" fmla="*/ 28555 w 43200"/>
                <a:gd name="connsiteY13" fmla="*/ 36815 h 43200"/>
                <a:gd name="connsiteX14" fmla="*/ 23667 w 43200"/>
                <a:gd name="connsiteY14" fmla="*/ 43106 h 43200"/>
                <a:gd name="connsiteX15" fmla="*/ 16480 w 43200"/>
                <a:gd name="connsiteY15" fmla="*/ 39266 h 43200"/>
                <a:gd name="connsiteX16" fmla="*/ 5804 w 43200"/>
                <a:gd name="connsiteY16" fmla="*/ 35472 h 43200"/>
                <a:gd name="connsiteX17" fmla="*/ 1110 w 43200"/>
                <a:gd name="connsiteY17" fmla="*/ 31250 h 43200"/>
                <a:gd name="connsiteX18" fmla="*/ 2113 w 43200"/>
                <a:gd name="connsiteY18" fmla="*/ 25551 h 43200"/>
                <a:gd name="connsiteX19" fmla="*/ -5 w 43200"/>
                <a:gd name="connsiteY19" fmla="*/ 19704 h 43200"/>
                <a:gd name="connsiteX20" fmla="*/ 3863 w 43200"/>
                <a:gd name="connsiteY20" fmla="*/ 14507 h 43200"/>
                <a:gd name="connsiteX21" fmla="*/ 3900 w 43200"/>
                <a:gd name="connsiteY21" fmla="*/ 14370 h 43200"/>
                <a:gd name="connsiteX0" fmla="*/ 4693 w 43200"/>
                <a:gd name="connsiteY0" fmla="*/ 26177 h 43200"/>
                <a:gd name="connsiteX1" fmla="*/ 2160 w 43200"/>
                <a:gd name="connsiteY1" fmla="*/ 25380 h 43200"/>
                <a:gd name="connsiteX2" fmla="*/ 6928 w 43200"/>
                <a:gd name="connsiteY2" fmla="*/ 34899 h 43200"/>
                <a:gd name="connsiteX3" fmla="*/ 5820 w 43200"/>
                <a:gd name="connsiteY3" fmla="*/ 35280 h 43200"/>
                <a:gd name="connsiteX4" fmla="*/ 16478 w 43200"/>
                <a:gd name="connsiteY4" fmla="*/ 39090 h 43200"/>
                <a:gd name="connsiteX5" fmla="*/ 15810 w 43200"/>
                <a:gd name="connsiteY5" fmla="*/ 37350 h 43200"/>
                <a:gd name="connsiteX6" fmla="*/ 28827 w 43200"/>
                <a:gd name="connsiteY6" fmla="*/ 34751 h 43200"/>
                <a:gd name="connsiteX7" fmla="*/ 28560 w 43200"/>
                <a:gd name="connsiteY7" fmla="*/ 36660 h 43200"/>
                <a:gd name="connsiteX8" fmla="*/ 34129 w 43200"/>
                <a:gd name="connsiteY8" fmla="*/ 22954 h 43200"/>
                <a:gd name="connsiteX9" fmla="*/ 37380 w 43200"/>
                <a:gd name="connsiteY9" fmla="*/ 30090 h 43200"/>
                <a:gd name="connsiteX10" fmla="*/ 41798 w 43200"/>
                <a:gd name="connsiteY10" fmla="*/ 15354 h 43200"/>
                <a:gd name="connsiteX11" fmla="*/ 40350 w 43200"/>
                <a:gd name="connsiteY11" fmla="*/ 18030 h 43200"/>
                <a:gd name="connsiteX12" fmla="*/ 38324 w 43200"/>
                <a:gd name="connsiteY12" fmla="*/ 5426 h 43200"/>
                <a:gd name="connsiteX13" fmla="*/ 38400 w 43200"/>
                <a:gd name="connsiteY13" fmla="*/ 6690 h 43200"/>
                <a:gd name="connsiteX14" fmla="*/ 29078 w 43200"/>
                <a:gd name="connsiteY14" fmla="*/ 3952 h 43200"/>
                <a:gd name="connsiteX15" fmla="*/ 29820 w 43200"/>
                <a:gd name="connsiteY15" fmla="*/ 2340 h 43200"/>
                <a:gd name="connsiteX16" fmla="*/ 22141 w 43200"/>
                <a:gd name="connsiteY16" fmla="*/ 4720 h 43200"/>
                <a:gd name="connsiteX17" fmla="*/ 22500 w 43200"/>
                <a:gd name="connsiteY17" fmla="*/ 3330 h 43200"/>
                <a:gd name="connsiteX18" fmla="*/ 14000 w 43200"/>
                <a:gd name="connsiteY18" fmla="*/ 5192 h 43200"/>
                <a:gd name="connsiteX19" fmla="*/ 15300 w 43200"/>
                <a:gd name="connsiteY19" fmla="*/ 6540 h 43200"/>
                <a:gd name="connsiteX20" fmla="*/ 4127 w 43200"/>
                <a:gd name="connsiteY20" fmla="*/ 15789 h 43200"/>
                <a:gd name="connsiteX21" fmla="*/ 3900 w 43200"/>
                <a:gd name="connsiteY21" fmla="*/ 14370 h 43200"/>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41834 w 43256"/>
                <a:gd name="connsiteY8" fmla="*/ 15213 h 43219"/>
                <a:gd name="connsiteX9" fmla="*/ 40386 w 43256"/>
                <a:gd name="connsiteY9" fmla="*/ 17889 h 43219"/>
                <a:gd name="connsiteX10" fmla="*/ 38360 w 43256"/>
                <a:gd name="connsiteY10" fmla="*/ 5285 h 43219"/>
                <a:gd name="connsiteX11" fmla="*/ 38436 w 43256"/>
                <a:gd name="connsiteY11" fmla="*/ 6549 h 43219"/>
                <a:gd name="connsiteX12" fmla="*/ 29114 w 43256"/>
                <a:gd name="connsiteY12" fmla="*/ 3811 h 43219"/>
                <a:gd name="connsiteX13" fmla="*/ 29856 w 43256"/>
                <a:gd name="connsiteY13" fmla="*/ 2199 h 43219"/>
                <a:gd name="connsiteX14" fmla="*/ 22177 w 43256"/>
                <a:gd name="connsiteY14" fmla="*/ 4579 h 43219"/>
                <a:gd name="connsiteX15" fmla="*/ 22536 w 43256"/>
                <a:gd name="connsiteY15" fmla="*/ 3189 h 43219"/>
                <a:gd name="connsiteX16" fmla="*/ 14036 w 43256"/>
                <a:gd name="connsiteY16" fmla="*/ 5051 h 43219"/>
                <a:gd name="connsiteX17" fmla="*/ 15336 w 43256"/>
                <a:gd name="connsiteY17" fmla="*/ 6399 h 43219"/>
                <a:gd name="connsiteX18" fmla="*/ 4163 w 43256"/>
                <a:gd name="connsiteY18" fmla="*/ 15648 h 43219"/>
                <a:gd name="connsiteX19" fmla="*/ 3936 w 43256"/>
                <a:gd name="connsiteY19" fmla="*/ 14229 h 43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3256" h="43219">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4D8047"/>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grpSp>
          <p:nvGrpSpPr>
            <p:cNvPr id="201" name="กลุ่ม 200">
              <a:extLst>
                <a:ext uri="{FF2B5EF4-FFF2-40B4-BE49-F238E27FC236}">
                  <a16:creationId xmlns:a16="http://schemas.microsoft.com/office/drawing/2014/main" id="{032E4860-11EF-486B-A9D3-AA7ACC019E6B}"/>
                </a:ext>
              </a:extLst>
            </p:cNvPr>
            <p:cNvGrpSpPr/>
            <p:nvPr/>
          </p:nvGrpSpPr>
          <p:grpSpPr>
            <a:xfrm>
              <a:off x="2273530" y="3696886"/>
              <a:ext cx="1194796" cy="362385"/>
              <a:chOff x="1297474" y="2027396"/>
              <a:chExt cx="2095584" cy="621557"/>
            </a:xfrm>
          </p:grpSpPr>
          <p:grpSp>
            <p:nvGrpSpPr>
              <p:cNvPr id="202" name="กลุ่ม 201">
                <a:extLst>
                  <a:ext uri="{FF2B5EF4-FFF2-40B4-BE49-F238E27FC236}">
                    <a16:creationId xmlns:a16="http://schemas.microsoft.com/office/drawing/2014/main" id="{AB735530-0A24-4D80-984E-0F82F866DF5D}"/>
                  </a:ext>
                </a:extLst>
              </p:cNvPr>
              <p:cNvGrpSpPr/>
              <p:nvPr/>
            </p:nvGrpSpPr>
            <p:grpSpPr>
              <a:xfrm>
                <a:off x="1297474" y="2027396"/>
                <a:ext cx="383810" cy="329745"/>
                <a:chOff x="3730718" y="705949"/>
                <a:chExt cx="1993076" cy="1624075"/>
              </a:xfrm>
              <a:solidFill>
                <a:srgbClr val="FEC3D4"/>
              </a:solidFill>
            </p:grpSpPr>
            <p:sp>
              <p:nvSpPr>
                <p:cNvPr id="209" name="รูปแบบอิสระ: รูปร่าง 208">
                  <a:extLst>
                    <a:ext uri="{FF2B5EF4-FFF2-40B4-BE49-F238E27FC236}">
                      <a16:creationId xmlns:a16="http://schemas.microsoft.com/office/drawing/2014/main" id="{4C9EC923-304D-4054-9D52-6778080CC4EB}"/>
                    </a:ext>
                  </a:extLst>
                </p:cNvPr>
                <p:cNvSpPr/>
                <p:nvPr/>
              </p:nvSpPr>
              <p:spPr>
                <a:xfrm>
                  <a:off x="3730718" y="705949"/>
                  <a:ext cx="1993076" cy="1624075"/>
                </a:xfrm>
                <a:custGeom>
                  <a:avLst/>
                  <a:gdLst>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708233 w 2019354"/>
                    <a:gd name="connsiteY28"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0893 w 2019354"/>
                    <a:gd name="connsiteY22" fmla="*/ 10720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53659"/>
                    <a:gd name="connsiteX1" fmla="*/ 850473 w 2019354"/>
                    <a:gd name="connsiteY1" fmla="*/ 183079 h 1653659"/>
                    <a:gd name="connsiteX2" fmla="*/ 1195913 w 2019354"/>
                    <a:gd name="connsiteY2" fmla="*/ 199 h 1653659"/>
                    <a:gd name="connsiteX3" fmla="*/ 1439753 w 2019354"/>
                    <a:gd name="connsiteY3" fmla="*/ 152599 h 1653659"/>
                    <a:gd name="connsiteX4" fmla="*/ 1500713 w 2019354"/>
                    <a:gd name="connsiteY4" fmla="*/ 386279 h 1653659"/>
                    <a:gd name="connsiteX5" fmla="*/ 1388953 w 2019354"/>
                    <a:gd name="connsiteY5" fmla="*/ 548839 h 1653659"/>
                    <a:gd name="connsiteX6" fmla="*/ 1541353 w 2019354"/>
                    <a:gd name="connsiteY6" fmla="*/ 518359 h 1653659"/>
                    <a:gd name="connsiteX7" fmla="*/ 1927433 w 2019354"/>
                    <a:gd name="connsiteY7" fmla="*/ 640279 h 1653659"/>
                    <a:gd name="connsiteX8" fmla="*/ 2018873 w 2019354"/>
                    <a:gd name="connsiteY8" fmla="*/ 823159 h 1653659"/>
                    <a:gd name="connsiteX9" fmla="*/ 1947753 w 2019354"/>
                    <a:gd name="connsiteY9" fmla="*/ 995879 h 1653659"/>
                    <a:gd name="connsiteX10" fmla="*/ 1653113 w 2019354"/>
                    <a:gd name="connsiteY10" fmla="*/ 1087319 h 1653659"/>
                    <a:gd name="connsiteX11" fmla="*/ 1449913 w 2019354"/>
                    <a:gd name="connsiteY11" fmla="*/ 1066999 h 1653659"/>
                    <a:gd name="connsiteX12" fmla="*/ 1571833 w 2019354"/>
                    <a:gd name="connsiteY12" fmla="*/ 1300679 h 1653659"/>
                    <a:gd name="connsiteX13" fmla="*/ 1581993 w 2019354"/>
                    <a:gd name="connsiteY13" fmla="*/ 1290519 h 1653659"/>
                    <a:gd name="connsiteX14" fmla="*/ 1581993 w 2019354"/>
                    <a:gd name="connsiteY14" fmla="*/ 1463239 h 1653659"/>
                    <a:gd name="connsiteX15" fmla="*/ 1429593 w 2019354"/>
                    <a:gd name="connsiteY15" fmla="*/ 1635959 h 1653659"/>
                    <a:gd name="connsiteX16" fmla="*/ 1145113 w 2019354"/>
                    <a:gd name="connsiteY16" fmla="*/ 1635959 h 1653659"/>
                    <a:gd name="connsiteX17" fmla="*/ 1013033 w 2019354"/>
                    <a:gd name="connsiteY17" fmla="*/ 1529279 h 1653659"/>
                    <a:gd name="connsiteX18" fmla="*/ 921593 w 2019354"/>
                    <a:gd name="connsiteY18" fmla="*/ 1351479 h 1653659"/>
                    <a:gd name="connsiteX19" fmla="*/ 921593 w 2019354"/>
                    <a:gd name="connsiteY19" fmla="*/ 1361639 h 1653659"/>
                    <a:gd name="connsiteX20" fmla="*/ 789513 w 2019354"/>
                    <a:gd name="connsiteY20" fmla="*/ 1503879 h 1653659"/>
                    <a:gd name="connsiteX21" fmla="*/ 423753 w 2019354"/>
                    <a:gd name="connsiteY21" fmla="*/ 1554679 h 1653659"/>
                    <a:gd name="connsiteX22" fmla="*/ 271353 w 2019354"/>
                    <a:gd name="connsiteY22" fmla="*/ 1320999 h 1653659"/>
                    <a:gd name="connsiteX23" fmla="*/ 400893 w 2019354"/>
                    <a:gd name="connsiteY23" fmla="*/ 1072079 h 1653659"/>
                    <a:gd name="connsiteX24" fmla="*/ 474553 w 2019354"/>
                    <a:gd name="connsiteY24" fmla="*/ 985719 h 1653659"/>
                    <a:gd name="connsiteX25" fmla="*/ 230713 w 2019354"/>
                    <a:gd name="connsiteY25" fmla="*/ 894279 h 1653659"/>
                    <a:gd name="connsiteX26" fmla="*/ 47833 w 2019354"/>
                    <a:gd name="connsiteY26" fmla="*/ 741879 h 1653659"/>
                    <a:gd name="connsiteX27" fmla="*/ 17353 w 2019354"/>
                    <a:gd name="connsiteY27" fmla="*/ 457399 h 1653659"/>
                    <a:gd name="connsiteX28" fmla="*/ 281513 w 2019354"/>
                    <a:gd name="connsiteY28" fmla="*/ 355799 h 1653659"/>
                    <a:gd name="connsiteX29" fmla="*/ 489793 w 2019354"/>
                    <a:gd name="connsiteY29" fmla="*/ 406599 h 1653659"/>
                    <a:gd name="connsiteX30" fmla="*/ 708233 w 2019354"/>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41353 w 2019200"/>
                    <a:gd name="connsiteY6" fmla="*/ 51835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76913 w 2019200"/>
                    <a:gd name="connsiteY6" fmla="*/ 53613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388953 w 2019200"/>
                    <a:gd name="connsiteY5" fmla="*/ 54882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622633 w 2019200"/>
                    <a:gd name="connsiteY6" fmla="*/ 55898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10773 w 2019200"/>
                    <a:gd name="connsiteY0" fmla="*/ 47783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10773 w 2019200"/>
                    <a:gd name="connsiteY30" fmla="*/ 477836 h 1653776"/>
                    <a:gd name="connsiteX0" fmla="*/ 710773 w 2019200"/>
                    <a:gd name="connsiteY0" fmla="*/ 449982 h 1625922"/>
                    <a:gd name="connsiteX1" fmla="*/ 878413 w 2019200"/>
                    <a:gd name="connsiteY1" fmla="*/ 165502 h 1625922"/>
                    <a:gd name="connsiteX2" fmla="*/ 1198453 w 2019200"/>
                    <a:gd name="connsiteY2" fmla="*/ 402 h 1625922"/>
                    <a:gd name="connsiteX3" fmla="*/ 1439753 w 2019200"/>
                    <a:gd name="connsiteY3" fmla="*/ 124862 h 1625922"/>
                    <a:gd name="connsiteX4" fmla="*/ 1477853 w 2019200"/>
                    <a:gd name="connsiteY4" fmla="*/ 305202 h 1625922"/>
                    <a:gd name="connsiteX5" fmla="*/ 1427053 w 2019200"/>
                    <a:gd name="connsiteY5" fmla="*/ 518562 h 1625922"/>
                    <a:gd name="connsiteX6" fmla="*/ 1622633 w 2019200"/>
                    <a:gd name="connsiteY6" fmla="*/ 531262 h 1625922"/>
                    <a:gd name="connsiteX7" fmla="*/ 1927433 w 2019200"/>
                    <a:gd name="connsiteY7" fmla="*/ 612542 h 1625922"/>
                    <a:gd name="connsiteX8" fmla="*/ 2018873 w 2019200"/>
                    <a:gd name="connsiteY8" fmla="*/ 795422 h 1625922"/>
                    <a:gd name="connsiteX9" fmla="*/ 1947753 w 2019200"/>
                    <a:gd name="connsiteY9" fmla="*/ 968142 h 1625922"/>
                    <a:gd name="connsiteX10" fmla="*/ 1708993 w 2019200"/>
                    <a:gd name="connsiteY10" fmla="*/ 1059582 h 1625922"/>
                    <a:gd name="connsiteX11" fmla="*/ 1449913 w 2019200"/>
                    <a:gd name="connsiteY11" fmla="*/ 1039262 h 1625922"/>
                    <a:gd name="connsiteX12" fmla="*/ 1571833 w 2019200"/>
                    <a:gd name="connsiteY12" fmla="*/ 1272942 h 1625922"/>
                    <a:gd name="connsiteX13" fmla="*/ 1581993 w 2019200"/>
                    <a:gd name="connsiteY13" fmla="*/ 1262782 h 1625922"/>
                    <a:gd name="connsiteX14" fmla="*/ 1581993 w 2019200"/>
                    <a:gd name="connsiteY14" fmla="*/ 1435502 h 1625922"/>
                    <a:gd name="connsiteX15" fmla="*/ 1429593 w 2019200"/>
                    <a:gd name="connsiteY15" fmla="*/ 1608222 h 1625922"/>
                    <a:gd name="connsiteX16" fmla="*/ 1145113 w 2019200"/>
                    <a:gd name="connsiteY16" fmla="*/ 1608222 h 1625922"/>
                    <a:gd name="connsiteX17" fmla="*/ 1013033 w 2019200"/>
                    <a:gd name="connsiteY17" fmla="*/ 1501542 h 1625922"/>
                    <a:gd name="connsiteX18" fmla="*/ 921593 w 2019200"/>
                    <a:gd name="connsiteY18" fmla="*/ 1323742 h 1625922"/>
                    <a:gd name="connsiteX19" fmla="*/ 921593 w 2019200"/>
                    <a:gd name="connsiteY19" fmla="*/ 1333902 h 1625922"/>
                    <a:gd name="connsiteX20" fmla="*/ 789513 w 2019200"/>
                    <a:gd name="connsiteY20" fmla="*/ 1476142 h 1625922"/>
                    <a:gd name="connsiteX21" fmla="*/ 423753 w 2019200"/>
                    <a:gd name="connsiteY21" fmla="*/ 1526942 h 1625922"/>
                    <a:gd name="connsiteX22" fmla="*/ 271353 w 2019200"/>
                    <a:gd name="connsiteY22" fmla="*/ 1293262 h 1625922"/>
                    <a:gd name="connsiteX23" fmla="*/ 400893 w 2019200"/>
                    <a:gd name="connsiteY23" fmla="*/ 1044342 h 1625922"/>
                    <a:gd name="connsiteX24" fmla="*/ 474553 w 2019200"/>
                    <a:gd name="connsiteY24" fmla="*/ 957982 h 1625922"/>
                    <a:gd name="connsiteX25" fmla="*/ 230713 w 2019200"/>
                    <a:gd name="connsiteY25" fmla="*/ 866542 h 1625922"/>
                    <a:gd name="connsiteX26" fmla="*/ 47833 w 2019200"/>
                    <a:gd name="connsiteY26" fmla="*/ 714142 h 1625922"/>
                    <a:gd name="connsiteX27" fmla="*/ 17353 w 2019200"/>
                    <a:gd name="connsiteY27" fmla="*/ 429662 h 1625922"/>
                    <a:gd name="connsiteX28" fmla="*/ 281513 w 2019200"/>
                    <a:gd name="connsiteY28" fmla="*/ 328062 h 1625922"/>
                    <a:gd name="connsiteX29" fmla="*/ 489793 w 2019200"/>
                    <a:gd name="connsiteY29" fmla="*/ 378862 h 1625922"/>
                    <a:gd name="connsiteX30" fmla="*/ 710773 w 2019200"/>
                    <a:gd name="connsiteY30" fmla="*/ 449982 h 1625922"/>
                    <a:gd name="connsiteX0" fmla="*/ 710773 w 2019200"/>
                    <a:gd name="connsiteY0" fmla="*/ 462637 h 1638577"/>
                    <a:gd name="connsiteX1" fmla="*/ 878413 w 2019200"/>
                    <a:gd name="connsiteY1" fmla="*/ 178157 h 1638577"/>
                    <a:gd name="connsiteX2" fmla="*/ 1190833 w 2019200"/>
                    <a:gd name="connsiteY2" fmla="*/ 357 h 1638577"/>
                    <a:gd name="connsiteX3" fmla="*/ 1439753 w 2019200"/>
                    <a:gd name="connsiteY3" fmla="*/ 137517 h 1638577"/>
                    <a:gd name="connsiteX4" fmla="*/ 1477853 w 2019200"/>
                    <a:gd name="connsiteY4" fmla="*/ 317857 h 1638577"/>
                    <a:gd name="connsiteX5" fmla="*/ 1427053 w 2019200"/>
                    <a:gd name="connsiteY5" fmla="*/ 531217 h 1638577"/>
                    <a:gd name="connsiteX6" fmla="*/ 1622633 w 2019200"/>
                    <a:gd name="connsiteY6" fmla="*/ 543917 h 1638577"/>
                    <a:gd name="connsiteX7" fmla="*/ 1927433 w 2019200"/>
                    <a:gd name="connsiteY7" fmla="*/ 625197 h 1638577"/>
                    <a:gd name="connsiteX8" fmla="*/ 2018873 w 2019200"/>
                    <a:gd name="connsiteY8" fmla="*/ 808077 h 1638577"/>
                    <a:gd name="connsiteX9" fmla="*/ 1947753 w 2019200"/>
                    <a:gd name="connsiteY9" fmla="*/ 980797 h 1638577"/>
                    <a:gd name="connsiteX10" fmla="*/ 1708993 w 2019200"/>
                    <a:gd name="connsiteY10" fmla="*/ 1072237 h 1638577"/>
                    <a:gd name="connsiteX11" fmla="*/ 1449913 w 2019200"/>
                    <a:gd name="connsiteY11" fmla="*/ 1051917 h 1638577"/>
                    <a:gd name="connsiteX12" fmla="*/ 1571833 w 2019200"/>
                    <a:gd name="connsiteY12" fmla="*/ 1285597 h 1638577"/>
                    <a:gd name="connsiteX13" fmla="*/ 1581993 w 2019200"/>
                    <a:gd name="connsiteY13" fmla="*/ 1275437 h 1638577"/>
                    <a:gd name="connsiteX14" fmla="*/ 1581993 w 2019200"/>
                    <a:gd name="connsiteY14" fmla="*/ 1448157 h 1638577"/>
                    <a:gd name="connsiteX15" fmla="*/ 1429593 w 2019200"/>
                    <a:gd name="connsiteY15" fmla="*/ 1620877 h 1638577"/>
                    <a:gd name="connsiteX16" fmla="*/ 1145113 w 2019200"/>
                    <a:gd name="connsiteY16" fmla="*/ 1620877 h 1638577"/>
                    <a:gd name="connsiteX17" fmla="*/ 1013033 w 2019200"/>
                    <a:gd name="connsiteY17" fmla="*/ 1514197 h 1638577"/>
                    <a:gd name="connsiteX18" fmla="*/ 921593 w 2019200"/>
                    <a:gd name="connsiteY18" fmla="*/ 1336397 h 1638577"/>
                    <a:gd name="connsiteX19" fmla="*/ 921593 w 2019200"/>
                    <a:gd name="connsiteY19" fmla="*/ 1346557 h 1638577"/>
                    <a:gd name="connsiteX20" fmla="*/ 789513 w 2019200"/>
                    <a:gd name="connsiteY20" fmla="*/ 1488797 h 1638577"/>
                    <a:gd name="connsiteX21" fmla="*/ 423753 w 2019200"/>
                    <a:gd name="connsiteY21" fmla="*/ 1539597 h 1638577"/>
                    <a:gd name="connsiteX22" fmla="*/ 271353 w 2019200"/>
                    <a:gd name="connsiteY22" fmla="*/ 1305917 h 1638577"/>
                    <a:gd name="connsiteX23" fmla="*/ 400893 w 2019200"/>
                    <a:gd name="connsiteY23" fmla="*/ 1056997 h 1638577"/>
                    <a:gd name="connsiteX24" fmla="*/ 474553 w 2019200"/>
                    <a:gd name="connsiteY24" fmla="*/ 970637 h 1638577"/>
                    <a:gd name="connsiteX25" fmla="*/ 230713 w 2019200"/>
                    <a:gd name="connsiteY25" fmla="*/ 879197 h 1638577"/>
                    <a:gd name="connsiteX26" fmla="*/ 47833 w 2019200"/>
                    <a:gd name="connsiteY26" fmla="*/ 726797 h 1638577"/>
                    <a:gd name="connsiteX27" fmla="*/ 17353 w 2019200"/>
                    <a:gd name="connsiteY27" fmla="*/ 442317 h 1638577"/>
                    <a:gd name="connsiteX28" fmla="*/ 281513 w 2019200"/>
                    <a:gd name="connsiteY28" fmla="*/ 340717 h 1638577"/>
                    <a:gd name="connsiteX29" fmla="*/ 489793 w 2019200"/>
                    <a:gd name="connsiteY29" fmla="*/ 391517 h 1638577"/>
                    <a:gd name="connsiteX30" fmla="*/ 710773 w 2019200"/>
                    <a:gd name="connsiteY30" fmla="*/ 462637 h 1638577"/>
                    <a:gd name="connsiteX0" fmla="*/ 710773 w 2019200"/>
                    <a:gd name="connsiteY0" fmla="*/ 462339 h 1638279"/>
                    <a:gd name="connsiteX1" fmla="*/ 878413 w 2019200"/>
                    <a:gd name="connsiteY1" fmla="*/ 177859 h 1638279"/>
                    <a:gd name="connsiteX2" fmla="*/ 1190833 w 2019200"/>
                    <a:gd name="connsiteY2" fmla="*/ 59 h 1638279"/>
                    <a:gd name="connsiteX3" fmla="*/ 1406733 w 2019200"/>
                    <a:gd name="connsiteY3" fmla="*/ 160079 h 1638279"/>
                    <a:gd name="connsiteX4" fmla="*/ 1477853 w 2019200"/>
                    <a:gd name="connsiteY4" fmla="*/ 317559 h 1638279"/>
                    <a:gd name="connsiteX5" fmla="*/ 1427053 w 2019200"/>
                    <a:gd name="connsiteY5" fmla="*/ 530919 h 1638279"/>
                    <a:gd name="connsiteX6" fmla="*/ 1622633 w 2019200"/>
                    <a:gd name="connsiteY6" fmla="*/ 543619 h 1638279"/>
                    <a:gd name="connsiteX7" fmla="*/ 1927433 w 2019200"/>
                    <a:gd name="connsiteY7" fmla="*/ 624899 h 1638279"/>
                    <a:gd name="connsiteX8" fmla="*/ 2018873 w 2019200"/>
                    <a:gd name="connsiteY8" fmla="*/ 807779 h 1638279"/>
                    <a:gd name="connsiteX9" fmla="*/ 1947753 w 2019200"/>
                    <a:gd name="connsiteY9" fmla="*/ 980499 h 1638279"/>
                    <a:gd name="connsiteX10" fmla="*/ 1708993 w 2019200"/>
                    <a:gd name="connsiteY10" fmla="*/ 1071939 h 1638279"/>
                    <a:gd name="connsiteX11" fmla="*/ 1449913 w 2019200"/>
                    <a:gd name="connsiteY11" fmla="*/ 1051619 h 1638279"/>
                    <a:gd name="connsiteX12" fmla="*/ 1571833 w 2019200"/>
                    <a:gd name="connsiteY12" fmla="*/ 1285299 h 1638279"/>
                    <a:gd name="connsiteX13" fmla="*/ 1581993 w 2019200"/>
                    <a:gd name="connsiteY13" fmla="*/ 1275139 h 1638279"/>
                    <a:gd name="connsiteX14" fmla="*/ 1581993 w 2019200"/>
                    <a:gd name="connsiteY14" fmla="*/ 1447859 h 1638279"/>
                    <a:gd name="connsiteX15" fmla="*/ 1429593 w 2019200"/>
                    <a:gd name="connsiteY15" fmla="*/ 1620579 h 1638279"/>
                    <a:gd name="connsiteX16" fmla="*/ 1145113 w 2019200"/>
                    <a:gd name="connsiteY16" fmla="*/ 1620579 h 1638279"/>
                    <a:gd name="connsiteX17" fmla="*/ 1013033 w 2019200"/>
                    <a:gd name="connsiteY17" fmla="*/ 1513899 h 1638279"/>
                    <a:gd name="connsiteX18" fmla="*/ 921593 w 2019200"/>
                    <a:gd name="connsiteY18" fmla="*/ 1336099 h 1638279"/>
                    <a:gd name="connsiteX19" fmla="*/ 921593 w 2019200"/>
                    <a:gd name="connsiteY19" fmla="*/ 1346259 h 1638279"/>
                    <a:gd name="connsiteX20" fmla="*/ 789513 w 2019200"/>
                    <a:gd name="connsiteY20" fmla="*/ 1488499 h 1638279"/>
                    <a:gd name="connsiteX21" fmla="*/ 423753 w 2019200"/>
                    <a:gd name="connsiteY21" fmla="*/ 1539299 h 1638279"/>
                    <a:gd name="connsiteX22" fmla="*/ 271353 w 2019200"/>
                    <a:gd name="connsiteY22" fmla="*/ 1305619 h 1638279"/>
                    <a:gd name="connsiteX23" fmla="*/ 400893 w 2019200"/>
                    <a:gd name="connsiteY23" fmla="*/ 1056699 h 1638279"/>
                    <a:gd name="connsiteX24" fmla="*/ 474553 w 2019200"/>
                    <a:gd name="connsiteY24" fmla="*/ 970339 h 1638279"/>
                    <a:gd name="connsiteX25" fmla="*/ 230713 w 2019200"/>
                    <a:gd name="connsiteY25" fmla="*/ 878899 h 1638279"/>
                    <a:gd name="connsiteX26" fmla="*/ 47833 w 2019200"/>
                    <a:gd name="connsiteY26" fmla="*/ 726499 h 1638279"/>
                    <a:gd name="connsiteX27" fmla="*/ 17353 w 2019200"/>
                    <a:gd name="connsiteY27" fmla="*/ 442019 h 1638279"/>
                    <a:gd name="connsiteX28" fmla="*/ 281513 w 2019200"/>
                    <a:gd name="connsiteY28" fmla="*/ 340419 h 1638279"/>
                    <a:gd name="connsiteX29" fmla="*/ 489793 w 2019200"/>
                    <a:gd name="connsiteY29" fmla="*/ 391219 h 1638279"/>
                    <a:gd name="connsiteX30" fmla="*/ 710773 w 2019200"/>
                    <a:gd name="connsiteY30" fmla="*/ 462339 h 1638279"/>
                    <a:gd name="connsiteX0" fmla="*/ 710773 w 2019200"/>
                    <a:gd name="connsiteY0" fmla="*/ 462467 h 1638407"/>
                    <a:gd name="connsiteX1" fmla="*/ 878413 w 2019200"/>
                    <a:gd name="connsiteY1" fmla="*/ 177987 h 1638407"/>
                    <a:gd name="connsiteX2" fmla="*/ 1190833 w 2019200"/>
                    <a:gd name="connsiteY2" fmla="*/ 187 h 1638407"/>
                    <a:gd name="connsiteX3" fmla="*/ 1414353 w 2019200"/>
                    <a:gd name="connsiteY3" fmla="*/ 147507 h 1638407"/>
                    <a:gd name="connsiteX4" fmla="*/ 1477853 w 2019200"/>
                    <a:gd name="connsiteY4" fmla="*/ 317687 h 1638407"/>
                    <a:gd name="connsiteX5" fmla="*/ 1427053 w 2019200"/>
                    <a:gd name="connsiteY5" fmla="*/ 531047 h 1638407"/>
                    <a:gd name="connsiteX6" fmla="*/ 1622633 w 2019200"/>
                    <a:gd name="connsiteY6" fmla="*/ 543747 h 1638407"/>
                    <a:gd name="connsiteX7" fmla="*/ 1927433 w 2019200"/>
                    <a:gd name="connsiteY7" fmla="*/ 625027 h 1638407"/>
                    <a:gd name="connsiteX8" fmla="*/ 2018873 w 2019200"/>
                    <a:gd name="connsiteY8" fmla="*/ 807907 h 1638407"/>
                    <a:gd name="connsiteX9" fmla="*/ 1947753 w 2019200"/>
                    <a:gd name="connsiteY9" fmla="*/ 980627 h 1638407"/>
                    <a:gd name="connsiteX10" fmla="*/ 1708993 w 2019200"/>
                    <a:gd name="connsiteY10" fmla="*/ 1072067 h 1638407"/>
                    <a:gd name="connsiteX11" fmla="*/ 1449913 w 2019200"/>
                    <a:gd name="connsiteY11" fmla="*/ 1051747 h 1638407"/>
                    <a:gd name="connsiteX12" fmla="*/ 1571833 w 2019200"/>
                    <a:gd name="connsiteY12" fmla="*/ 1285427 h 1638407"/>
                    <a:gd name="connsiteX13" fmla="*/ 1581993 w 2019200"/>
                    <a:gd name="connsiteY13" fmla="*/ 1275267 h 1638407"/>
                    <a:gd name="connsiteX14" fmla="*/ 1581993 w 2019200"/>
                    <a:gd name="connsiteY14" fmla="*/ 1447987 h 1638407"/>
                    <a:gd name="connsiteX15" fmla="*/ 1429593 w 2019200"/>
                    <a:gd name="connsiteY15" fmla="*/ 1620707 h 1638407"/>
                    <a:gd name="connsiteX16" fmla="*/ 1145113 w 2019200"/>
                    <a:gd name="connsiteY16" fmla="*/ 1620707 h 1638407"/>
                    <a:gd name="connsiteX17" fmla="*/ 1013033 w 2019200"/>
                    <a:gd name="connsiteY17" fmla="*/ 1514027 h 1638407"/>
                    <a:gd name="connsiteX18" fmla="*/ 921593 w 2019200"/>
                    <a:gd name="connsiteY18" fmla="*/ 1336227 h 1638407"/>
                    <a:gd name="connsiteX19" fmla="*/ 921593 w 2019200"/>
                    <a:gd name="connsiteY19" fmla="*/ 1346387 h 1638407"/>
                    <a:gd name="connsiteX20" fmla="*/ 789513 w 2019200"/>
                    <a:gd name="connsiteY20" fmla="*/ 1488627 h 1638407"/>
                    <a:gd name="connsiteX21" fmla="*/ 423753 w 2019200"/>
                    <a:gd name="connsiteY21" fmla="*/ 1539427 h 1638407"/>
                    <a:gd name="connsiteX22" fmla="*/ 271353 w 2019200"/>
                    <a:gd name="connsiteY22" fmla="*/ 1305747 h 1638407"/>
                    <a:gd name="connsiteX23" fmla="*/ 400893 w 2019200"/>
                    <a:gd name="connsiteY23" fmla="*/ 1056827 h 1638407"/>
                    <a:gd name="connsiteX24" fmla="*/ 474553 w 2019200"/>
                    <a:gd name="connsiteY24" fmla="*/ 970467 h 1638407"/>
                    <a:gd name="connsiteX25" fmla="*/ 230713 w 2019200"/>
                    <a:gd name="connsiteY25" fmla="*/ 879027 h 1638407"/>
                    <a:gd name="connsiteX26" fmla="*/ 47833 w 2019200"/>
                    <a:gd name="connsiteY26" fmla="*/ 726627 h 1638407"/>
                    <a:gd name="connsiteX27" fmla="*/ 17353 w 2019200"/>
                    <a:gd name="connsiteY27" fmla="*/ 442147 h 1638407"/>
                    <a:gd name="connsiteX28" fmla="*/ 281513 w 2019200"/>
                    <a:gd name="connsiteY28" fmla="*/ 340547 h 1638407"/>
                    <a:gd name="connsiteX29" fmla="*/ 489793 w 2019200"/>
                    <a:gd name="connsiteY29" fmla="*/ 391347 h 1638407"/>
                    <a:gd name="connsiteX30" fmla="*/ 710773 w 2019200"/>
                    <a:gd name="connsiteY30" fmla="*/ 462467 h 1638407"/>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2633 w 2019200"/>
                    <a:gd name="connsiteY6" fmla="*/ 5437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6661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564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438"/>
                    <a:gd name="connsiteY0" fmla="*/ 462478 h 1638418"/>
                    <a:gd name="connsiteX1" fmla="*/ 878413 w 2019438"/>
                    <a:gd name="connsiteY1" fmla="*/ 177998 h 1638418"/>
                    <a:gd name="connsiteX2" fmla="*/ 1190833 w 2019438"/>
                    <a:gd name="connsiteY2" fmla="*/ 198 h 1638418"/>
                    <a:gd name="connsiteX3" fmla="*/ 1414353 w 2019438"/>
                    <a:gd name="connsiteY3" fmla="*/ 147518 h 1638418"/>
                    <a:gd name="connsiteX4" fmla="*/ 1462613 w 2019438"/>
                    <a:gd name="connsiteY4" fmla="*/ 353258 h 1638418"/>
                    <a:gd name="connsiteX5" fmla="*/ 1427053 w 2019438"/>
                    <a:gd name="connsiteY5" fmla="*/ 531058 h 1638418"/>
                    <a:gd name="connsiteX6" fmla="*/ 1625173 w 2019438"/>
                    <a:gd name="connsiteY6" fmla="*/ 556458 h 1638418"/>
                    <a:gd name="connsiteX7" fmla="*/ 1919813 w 2019438"/>
                    <a:gd name="connsiteY7" fmla="*/ 673298 h 1638418"/>
                    <a:gd name="connsiteX8" fmla="*/ 2018873 w 2019438"/>
                    <a:gd name="connsiteY8" fmla="*/ 807918 h 1638418"/>
                    <a:gd name="connsiteX9" fmla="*/ 1947753 w 2019438"/>
                    <a:gd name="connsiteY9" fmla="*/ 980638 h 1638418"/>
                    <a:gd name="connsiteX10" fmla="*/ 1708993 w 2019438"/>
                    <a:gd name="connsiteY10" fmla="*/ 1072078 h 1638418"/>
                    <a:gd name="connsiteX11" fmla="*/ 1449913 w 2019438"/>
                    <a:gd name="connsiteY11" fmla="*/ 1051758 h 1638418"/>
                    <a:gd name="connsiteX12" fmla="*/ 1571833 w 2019438"/>
                    <a:gd name="connsiteY12" fmla="*/ 1285438 h 1638418"/>
                    <a:gd name="connsiteX13" fmla="*/ 1581993 w 2019438"/>
                    <a:gd name="connsiteY13" fmla="*/ 1275278 h 1638418"/>
                    <a:gd name="connsiteX14" fmla="*/ 1581993 w 2019438"/>
                    <a:gd name="connsiteY14" fmla="*/ 1447998 h 1638418"/>
                    <a:gd name="connsiteX15" fmla="*/ 1429593 w 2019438"/>
                    <a:gd name="connsiteY15" fmla="*/ 1620718 h 1638418"/>
                    <a:gd name="connsiteX16" fmla="*/ 1145113 w 2019438"/>
                    <a:gd name="connsiteY16" fmla="*/ 1620718 h 1638418"/>
                    <a:gd name="connsiteX17" fmla="*/ 1013033 w 2019438"/>
                    <a:gd name="connsiteY17" fmla="*/ 1514038 h 1638418"/>
                    <a:gd name="connsiteX18" fmla="*/ 921593 w 2019438"/>
                    <a:gd name="connsiteY18" fmla="*/ 1336238 h 1638418"/>
                    <a:gd name="connsiteX19" fmla="*/ 921593 w 2019438"/>
                    <a:gd name="connsiteY19" fmla="*/ 1346398 h 1638418"/>
                    <a:gd name="connsiteX20" fmla="*/ 789513 w 2019438"/>
                    <a:gd name="connsiteY20" fmla="*/ 1488638 h 1638418"/>
                    <a:gd name="connsiteX21" fmla="*/ 423753 w 2019438"/>
                    <a:gd name="connsiteY21" fmla="*/ 1539438 h 1638418"/>
                    <a:gd name="connsiteX22" fmla="*/ 271353 w 2019438"/>
                    <a:gd name="connsiteY22" fmla="*/ 1305758 h 1638418"/>
                    <a:gd name="connsiteX23" fmla="*/ 400893 w 2019438"/>
                    <a:gd name="connsiteY23" fmla="*/ 1056838 h 1638418"/>
                    <a:gd name="connsiteX24" fmla="*/ 474553 w 2019438"/>
                    <a:gd name="connsiteY24" fmla="*/ 970478 h 1638418"/>
                    <a:gd name="connsiteX25" fmla="*/ 230713 w 2019438"/>
                    <a:gd name="connsiteY25" fmla="*/ 879038 h 1638418"/>
                    <a:gd name="connsiteX26" fmla="*/ 47833 w 2019438"/>
                    <a:gd name="connsiteY26" fmla="*/ 726638 h 1638418"/>
                    <a:gd name="connsiteX27" fmla="*/ 17353 w 2019438"/>
                    <a:gd name="connsiteY27" fmla="*/ 442158 h 1638418"/>
                    <a:gd name="connsiteX28" fmla="*/ 281513 w 2019438"/>
                    <a:gd name="connsiteY28" fmla="*/ 340558 h 1638418"/>
                    <a:gd name="connsiteX29" fmla="*/ 489793 w 2019438"/>
                    <a:gd name="connsiteY29" fmla="*/ 391358 h 1638418"/>
                    <a:gd name="connsiteX30" fmla="*/ 710773 w 2019438"/>
                    <a:gd name="connsiteY30" fmla="*/ 462478 h 1638418"/>
                    <a:gd name="connsiteX0" fmla="*/ 710773 w 2022201"/>
                    <a:gd name="connsiteY0" fmla="*/ 462478 h 1638418"/>
                    <a:gd name="connsiteX1" fmla="*/ 878413 w 2022201"/>
                    <a:gd name="connsiteY1" fmla="*/ 177998 h 1638418"/>
                    <a:gd name="connsiteX2" fmla="*/ 1190833 w 2022201"/>
                    <a:gd name="connsiteY2" fmla="*/ 198 h 1638418"/>
                    <a:gd name="connsiteX3" fmla="*/ 1414353 w 2022201"/>
                    <a:gd name="connsiteY3" fmla="*/ 147518 h 1638418"/>
                    <a:gd name="connsiteX4" fmla="*/ 1462613 w 2022201"/>
                    <a:gd name="connsiteY4" fmla="*/ 353258 h 1638418"/>
                    <a:gd name="connsiteX5" fmla="*/ 1427053 w 2022201"/>
                    <a:gd name="connsiteY5" fmla="*/ 531058 h 1638418"/>
                    <a:gd name="connsiteX6" fmla="*/ 1625173 w 2022201"/>
                    <a:gd name="connsiteY6" fmla="*/ 556458 h 1638418"/>
                    <a:gd name="connsiteX7" fmla="*/ 1861393 w 2022201"/>
                    <a:gd name="connsiteY7" fmla="*/ 625038 h 1638418"/>
                    <a:gd name="connsiteX8" fmla="*/ 2018873 w 2022201"/>
                    <a:gd name="connsiteY8" fmla="*/ 807918 h 1638418"/>
                    <a:gd name="connsiteX9" fmla="*/ 1947753 w 2022201"/>
                    <a:gd name="connsiteY9" fmla="*/ 980638 h 1638418"/>
                    <a:gd name="connsiteX10" fmla="*/ 1708993 w 2022201"/>
                    <a:gd name="connsiteY10" fmla="*/ 1072078 h 1638418"/>
                    <a:gd name="connsiteX11" fmla="*/ 1449913 w 2022201"/>
                    <a:gd name="connsiteY11" fmla="*/ 1051758 h 1638418"/>
                    <a:gd name="connsiteX12" fmla="*/ 1571833 w 2022201"/>
                    <a:gd name="connsiteY12" fmla="*/ 1285438 h 1638418"/>
                    <a:gd name="connsiteX13" fmla="*/ 1581993 w 2022201"/>
                    <a:gd name="connsiteY13" fmla="*/ 1275278 h 1638418"/>
                    <a:gd name="connsiteX14" fmla="*/ 1581993 w 2022201"/>
                    <a:gd name="connsiteY14" fmla="*/ 1447998 h 1638418"/>
                    <a:gd name="connsiteX15" fmla="*/ 1429593 w 2022201"/>
                    <a:gd name="connsiteY15" fmla="*/ 1620718 h 1638418"/>
                    <a:gd name="connsiteX16" fmla="*/ 1145113 w 2022201"/>
                    <a:gd name="connsiteY16" fmla="*/ 1620718 h 1638418"/>
                    <a:gd name="connsiteX17" fmla="*/ 1013033 w 2022201"/>
                    <a:gd name="connsiteY17" fmla="*/ 1514038 h 1638418"/>
                    <a:gd name="connsiteX18" fmla="*/ 921593 w 2022201"/>
                    <a:gd name="connsiteY18" fmla="*/ 1336238 h 1638418"/>
                    <a:gd name="connsiteX19" fmla="*/ 921593 w 2022201"/>
                    <a:gd name="connsiteY19" fmla="*/ 1346398 h 1638418"/>
                    <a:gd name="connsiteX20" fmla="*/ 789513 w 2022201"/>
                    <a:gd name="connsiteY20" fmla="*/ 1488638 h 1638418"/>
                    <a:gd name="connsiteX21" fmla="*/ 423753 w 2022201"/>
                    <a:gd name="connsiteY21" fmla="*/ 1539438 h 1638418"/>
                    <a:gd name="connsiteX22" fmla="*/ 271353 w 2022201"/>
                    <a:gd name="connsiteY22" fmla="*/ 1305758 h 1638418"/>
                    <a:gd name="connsiteX23" fmla="*/ 400893 w 2022201"/>
                    <a:gd name="connsiteY23" fmla="*/ 1056838 h 1638418"/>
                    <a:gd name="connsiteX24" fmla="*/ 474553 w 2022201"/>
                    <a:gd name="connsiteY24" fmla="*/ 970478 h 1638418"/>
                    <a:gd name="connsiteX25" fmla="*/ 230713 w 2022201"/>
                    <a:gd name="connsiteY25" fmla="*/ 879038 h 1638418"/>
                    <a:gd name="connsiteX26" fmla="*/ 47833 w 2022201"/>
                    <a:gd name="connsiteY26" fmla="*/ 726638 h 1638418"/>
                    <a:gd name="connsiteX27" fmla="*/ 17353 w 2022201"/>
                    <a:gd name="connsiteY27" fmla="*/ 442158 h 1638418"/>
                    <a:gd name="connsiteX28" fmla="*/ 281513 w 2022201"/>
                    <a:gd name="connsiteY28" fmla="*/ 340558 h 1638418"/>
                    <a:gd name="connsiteX29" fmla="*/ 489793 w 2022201"/>
                    <a:gd name="connsiteY29" fmla="*/ 391358 h 1638418"/>
                    <a:gd name="connsiteX30" fmla="*/ 710773 w 2022201"/>
                    <a:gd name="connsiteY30" fmla="*/ 462478 h 1638418"/>
                    <a:gd name="connsiteX0" fmla="*/ 710773 w 1988680"/>
                    <a:gd name="connsiteY0" fmla="*/ 462478 h 1638418"/>
                    <a:gd name="connsiteX1" fmla="*/ 878413 w 1988680"/>
                    <a:gd name="connsiteY1" fmla="*/ 177998 h 1638418"/>
                    <a:gd name="connsiteX2" fmla="*/ 1190833 w 1988680"/>
                    <a:gd name="connsiteY2" fmla="*/ 198 h 1638418"/>
                    <a:gd name="connsiteX3" fmla="*/ 1414353 w 1988680"/>
                    <a:gd name="connsiteY3" fmla="*/ 147518 h 1638418"/>
                    <a:gd name="connsiteX4" fmla="*/ 1462613 w 1988680"/>
                    <a:gd name="connsiteY4" fmla="*/ 353258 h 1638418"/>
                    <a:gd name="connsiteX5" fmla="*/ 1427053 w 1988680"/>
                    <a:gd name="connsiteY5" fmla="*/ 531058 h 1638418"/>
                    <a:gd name="connsiteX6" fmla="*/ 1625173 w 1988680"/>
                    <a:gd name="connsiteY6" fmla="*/ 556458 h 1638418"/>
                    <a:gd name="connsiteX7" fmla="*/ 1861393 w 1988680"/>
                    <a:gd name="connsiteY7" fmla="*/ 625038 h 1638418"/>
                    <a:gd name="connsiteX8" fmla="*/ 1980773 w 1988680"/>
                    <a:gd name="connsiteY8" fmla="*/ 820618 h 1638418"/>
                    <a:gd name="connsiteX9" fmla="*/ 1947753 w 1988680"/>
                    <a:gd name="connsiteY9" fmla="*/ 980638 h 1638418"/>
                    <a:gd name="connsiteX10" fmla="*/ 1708993 w 1988680"/>
                    <a:gd name="connsiteY10" fmla="*/ 1072078 h 1638418"/>
                    <a:gd name="connsiteX11" fmla="*/ 1449913 w 1988680"/>
                    <a:gd name="connsiteY11" fmla="*/ 1051758 h 1638418"/>
                    <a:gd name="connsiteX12" fmla="*/ 1571833 w 1988680"/>
                    <a:gd name="connsiteY12" fmla="*/ 1285438 h 1638418"/>
                    <a:gd name="connsiteX13" fmla="*/ 1581993 w 1988680"/>
                    <a:gd name="connsiteY13" fmla="*/ 1275278 h 1638418"/>
                    <a:gd name="connsiteX14" fmla="*/ 1581993 w 1988680"/>
                    <a:gd name="connsiteY14" fmla="*/ 1447998 h 1638418"/>
                    <a:gd name="connsiteX15" fmla="*/ 1429593 w 1988680"/>
                    <a:gd name="connsiteY15" fmla="*/ 1620718 h 1638418"/>
                    <a:gd name="connsiteX16" fmla="*/ 1145113 w 1988680"/>
                    <a:gd name="connsiteY16" fmla="*/ 1620718 h 1638418"/>
                    <a:gd name="connsiteX17" fmla="*/ 1013033 w 1988680"/>
                    <a:gd name="connsiteY17" fmla="*/ 1514038 h 1638418"/>
                    <a:gd name="connsiteX18" fmla="*/ 921593 w 1988680"/>
                    <a:gd name="connsiteY18" fmla="*/ 1336238 h 1638418"/>
                    <a:gd name="connsiteX19" fmla="*/ 921593 w 1988680"/>
                    <a:gd name="connsiteY19" fmla="*/ 1346398 h 1638418"/>
                    <a:gd name="connsiteX20" fmla="*/ 789513 w 1988680"/>
                    <a:gd name="connsiteY20" fmla="*/ 1488638 h 1638418"/>
                    <a:gd name="connsiteX21" fmla="*/ 423753 w 1988680"/>
                    <a:gd name="connsiteY21" fmla="*/ 1539438 h 1638418"/>
                    <a:gd name="connsiteX22" fmla="*/ 271353 w 1988680"/>
                    <a:gd name="connsiteY22" fmla="*/ 1305758 h 1638418"/>
                    <a:gd name="connsiteX23" fmla="*/ 400893 w 1988680"/>
                    <a:gd name="connsiteY23" fmla="*/ 1056838 h 1638418"/>
                    <a:gd name="connsiteX24" fmla="*/ 474553 w 1988680"/>
                    <a:gd name="connsiteY24" fmla="*/ 970478 h 1638418"/>
                    <a:gd name="connsiteX25" fmla="*/ 230713 w 1988680"/>
                    <a:gd name="connsiteY25" fmla="*/ 879038 h 1638418"/>
                    <a:gd name="connsiteX26" fmla="*/ 47833 w 1988680"/>
                    <a:gd name="connsiteY26" fmla="*/ 726638 h 1638418"/>
                    <a:gd name="connsiteX27" fmla="*/ 17353 w 1988680"/>
                    <a:gd name="connsiteY27" fmla="*/ 442158 h 1638418"/>
                    <a:gd name="connsiteX28" fmla="*/ 281513 w 1988680"/>
                    <a:gd name="connsiteY28" fmla="*/ 340558 h 1638418"/>
                    <a:gd name="connsiteX29" fmla="*/ 489793 w 1988680"/>
                    <a:gd name="connsiteY29" fmla="*/ 391358 h 1638418"/>
                    <a:gd name="connsiteX30" fmla="*/ 710773 w 1988680"/>
                    <a:gd name="connsiteY30" fmla="*/ 462478 h 1638418"/>
                    <a:gd name="connsiteX0" fmla="*/ 710773 w 1985295"/>
                    <a:gd name="connsiteY0" fmla="*/ 462478 h 1638418"/>
                    <a:gd name="connsiteX1" fmla="*/ 878413 w 1985295"/>
                    <a:gd name="connsiteY1" fmla="*/ 177998 h 1638418"/>
                    <a:gd name="connsiteX2" fmla="*/ 1190833 w 1985295"/>
                    <a:gd name="connsiteY2" fmla="*/ 198 h 1638418"/>
                    <a:gd name="connsiteX3" fmla="*/ 1414353 w 1985295"/>
                    <a:gd name="connsiteY3" fmla="*/ 147518 h 1638418"/>
                    <a:gd name="connsiteX4" fmla="*/ 1462613 w 1985295"/>
                    <a:gd name="connsiteY4" fmla="*/ 353258 h 1638418"/>
                    <a:gd name="connsiteX5" fmla="*/ 1427053 w 1985295"/>
                    <a:gd name="connsiteY5" fmla="*/ 531058 h 1638418"/>
                    <a:gd name="connsiteX6" fmla="*/ 1625173 w 1985295"/>
                    <a:gd name="connsiteY6" fmla="*/ 556458 h 1638418"/>
                    <a:gd name="connsiteX7" fmla="*/ 1861393 w 1985295"/>
                    <a:gd name="connsiteY7" fmla="*/ 625038 h 1638418"/>
                    <a:gd name="connsiteX8" fmla="*/ 1980773 w 1985295"/>
                    <a:gd name="connsiteY8" fmla="*/ 820618 h 1638418"/>
                    <a:gd name="connsiteX9" fmla="*/ 1947753 w 1985295"/>
                    <a:gd name="connsiteY9" fmla="*/ 980638 h 1638418"/>
                    <a:gd name="connsiteX10" fmla="*/ 1708993 w 1985295"/>
                    <a:gd name="connsiteY10" fmla="*/ 1072078 h 1638418"/>
                    <a:gd name="connsiteX11" fmla="*/ 1449913 w 1985295"/>
                    <a:gd name="connsiteY11" fmla="*/ 1051758 h 1638418"/>
                    <a:gd name="connsiteX12" fmla="*/ 1571833 w 1985295"/>
                    <a:gd name="connsiteY12" fmla="*/ 1285438 h 1638418"/>
                    <a:gd name="connsiteX13" fmla="*/ 1581993 w 1985295"/>
                    <a:gd name="connsiteY13" fmla="*/ 1275278 h 1638418"/>
                    <a:gd name="connsiteX14" fmla="*/ 1581993 w 1985295"/>
                    <a:gd name="connsiteY14" fmla="*/ 1447998 h 1638418"/>
                    <a:gd name="connsiteX15" fmla="*/ 1429593 w 1985295"/>
                    <a:gd name="connsiteY15" fmla="*/ 1620718 h 1638418"/>
                    <a:gd name="connsiteX16" fmla="*/ 1145113 w 1985295"/>
                    <a:gd name="connsiteY16" fmla="*/ 1620718 h 1638418"/>
                    <a:gd name="connsiteX17" fmla="*/ 1013033 w 1985295"/>
                    <a:gd name="connsiteY17" fmla="*/ 1514038 h 1638418"/>
                    <a:gd name="connsiteX18" fmla="*/ 921593 w 1985295"/>
                    <a:gd name="connsiteY18" fmla="*/ 1336238 h 1638418"/>
                    <a:gd name="connsiteX19" fmla="*/ 921593 w 1985295"/>
                    <a:gd name="connsiteY19" fmla="*/ 1346398 h 1638418"/>
                    <a:gd name="connsiteX20" fmla="*/ 789513 w 1985295"/>
                    <a:gd name="connsiteY20" fmla="*/ 1488638 h 1638418"/>
                    <a:gd name="connsiteX21" fmla="*/ 423753 w 1985295"/>
                    <a:gd name="connsiteY21" fmla="*/ 1539438 h 1638418"/>
                    <a:gd name="connsiteX22" fmla="*/ 271353 w 1985295"/>
                    <a:gd name="connsiteY22" fmla="*/ 1305758 h 1638418"/>
                    <a:gd name="connsiteX23" fmla="*/ 400893 w 1985295"/>
                    <a:gd name="connsiteY23" fmla="*/ 1056838 h 1638418"/>
                    <a:gd name="connsiteX24" fmla="*/ 474553 w 1985295"/>
                    <a:gd name="connsiteY24" fmla="*/ 970478 h 1638418"/>
                    <a:gd name="connsiteX25" fmla="*/ 230713 w 1985295"/>
                    <a:gd name="connsiteY25" fmla="*/ 879038 h 1638418"/>
                    <a:gd name="connsiteX26" fmla="*/ 47833 w 1985295"/>
                    <a:gd name="connsiteY26" fmla="*/ 726638 h 1638418"/>
                    <a:gd name="connsiteX27" fmla="*/ 17353 w 1985295"/>
                    <a:gd name="connsiteY27" fmla="*/ 442158 h 1638418"/>
                    <a:gd name="connsiteX28" fmla="*/ 281513 w 1985295"/>
                    <a:gd name="connsiteY28" fmla="*/ 340558 h 1638418"/>
                    <a:gd name="connsiteX29" fmla="*/ 489793 w 1985295"/>
                    <a:gd name="connsiteY29" fmla="*/ 391358 h 1638418"/>
                    <a:gd name="connsiteX30" fmla="*/ 710773 w 1985295"/>
                    <a:gd name="connsiteY30" fmla="*/ 462478 h 1638418"/>
                    <a:gd name="connsiteX0" fmla="*/ 710773 w 1993653"/>
                    <a:gd name="connsiteY0" fmla="*/ 462478 h 1638418"/>
                    <a:gd name="connsiteX1" fmla="*/ 878413 w 1993653"/>
                    <a:gd name="connsiteY1" fmla="*/ 177998 h 1638418"/>
                    <a:gd name="connsiteX2" fmla="*/ 1190833 w 1993653"/>
                    <a:gd name="connsiteY2" fmla="*/ 198 h 1638418"/>
                    <a:gd name="connsiteX3" fmla="*/ 1414353 w 1993653"/>
                    <a:gd name="connsiteY3" fmla="*/ 147518 h 1638418"/>
                    <a:gd name="connsiteX4" fmla="*/ 1462613 w 1993653"/>
                    <a:gd name="connsiteY4" fmla="*/ 353258 h 1638418"/>
                    <a:gd name="connsiteX5" fmla="*/ 1427053 w 1993653"/>
                    <a:gd name="connsiteY5" fmla="*/ 531058 h 1638418"/>
                    <a:gd name="connsiteX6" fmla="*/ 1625173 w 1993653"/>
                    <a:gd name="connsiteY6" fmla="*/ 556458 h 1638418"/>
                    <a:gd name="connsiteX7" fmla="*/ 1861393 w 1993653"/>
                    <a:gd name="connsiteY7" fmla="*/ 625038 h 1638418"/>
                    <a:gd name="connsiteX8" fmla="*/ 1990933 w 1993653"/>
                    <a:gd name="connsiteY8" fmla="*/ 790138 h 1638418"/>
                    <a:gd name="connsiteX9" fmla="*/ 1947753 w 1993653"/>
                    <a:gd name="connsiteY9" fmla="*/ 980638 h 1638418"/>
                    <a:gd name="connsiteX10" fmla="*/ 1708993 w 1993653"/>
                    <a:gd name="connsiteY10" fmla="*/ 1072078 h 1638418"/>
                    <a:gd name="connsiteX11" fmla="*/ 1449913 w 1993653"/>
                    <a:gd name="connsiteY11" fmla="*/ 1051758 h 1638418"/>
                    <a:gd name="connsiteX12" fmla="*/ 1571833 w 1993653"/>
                    <a:gd name="connsiteY12" fmla="*/ 1285438 h 1638418"/>
                    <a:gd name="connsiteX13" fmla="*/ 1581993 w 1993653"/>
                    <a:gd name="connsiteY13" fmla="*/ 1275278 h 1638418"/>
                    <a:gd name="connsiteX14" fmla="*/ 1581993 w 1993653"/>
                    <a:gd name="connsiteY14" fmla="*/ 1447998 h 1638418"/>
                    <a:gd name="connsiteX15" fmla="*/ 1429593 w 1993653"/>
                    <a:gd name="connsiteY15" fmla="*/ 1620718 h 1638418"/>
                    <a:gd name="connsiteX16" fmla="*/ 1145113 w 1993653"/>
                    <a:gd name="connsiteY16" fmla="*/ 1620718 h 1638418"/>
                    <a:gd name="connsiteX17" fmla="*/ 1013033 w 1993653"/>
                    <a:gd name="connsiteY17" fmla="*/ 1514038 h 1638418"/>
                    <a:gd name="connsiteX18" fmla="*/ 921593 w 1993653"/>
                    <a:gd name="connsiteY18" fmla="*/ 1336238 h 1638418"/>
                    <a:gd name="connsiteX19" fmla="*/ 921593 w 1993653"/>
                    <a:gd name="connsiteY19" fmla="*/ 1346398 h 1638418"/>
                    <a:gd name="connsiteX20" fmla="*/ 789513 w 1993653"/>
                    <a:gd name="connsiteY20" fmla="*/ 1488638 h 1638418"/>
                    <a:gd name="connsiteX21" fmla="*/ 423753 w 1993653"/>
                    <a:gd name="connsiteY21" fmla="*/ 1539438 h 1638418"/>
                    <a:gd name="connsiteX22" fmla="*/ 271353 w 1993653"/>
                    <a:gd name="connsiteY22" fmla="*/ 1305758 h 1638418"/>
                    <a:gd name="connsiteX23" fmla="*/ 400893 w 1993653"/>
                    <a:gd name="connsiteY23" fmla="*/ 1056838 h 1638418"/>
                    <a:gd name="connsiteX24" fmla="*/ 474553 w 1993653"/>
                    <a:gd name="connsiteY24" fmla="*/ 970478 h 1638418"/>
                    <a:gd name="connsiteX25" fmla="*/ 230713 w 1993653"/>
                    <a:gd name="connsiteY25" fmla="*/ 879038 h 1638418"/>
                    <a:gd name="connsiteX26" fmla="*/ 47833 w 1993653"/>
                    <a:gd name="connsiteY26" fmla="*/ 726638 h 1638418"/>
                    <a:gd name="connsiteX27" fmla="*/ 17353 w 1993653"/>
                    <a:gd name="connsiteY27" fmla="*/ 442158 h 1638418"/>
                    <a:gd name="connsiteX28" fmla="*/ 281513 w 1993653"/>
                    <a:gd name="connsiteY28" fmla="*/ 340558 h 1638418"/>
                    <a:gd name="connsiteX29" fmla="*/ 489793 w 1993653"/>
                    <a:gd name="connsiteY29" fmla="*/ 391358 h 1638418"/>
                    <a:gd name="connsiteX30" fmla="*/ 710773 w 1993653"/>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1993 w 1993076"/>
                    <a:gd name="connsiteY13" fmla="*/ 127527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64213 w 1993076"/>
                    <a:gd name="connsiteY12" fmla="*/ 126765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4212"/>
                    <a:gd name="connsiteX1" fmla="*/ 878413 w 1993076"/>
                    <a:gd name="connsiteY1" fmla="*/ 177998 h 1634212"/>
                    <a:gd name="connsiteX2" fmla="*/ 1190833 w 1993076"/>
                    <a:gd name="connsiteY2" fmla="*/ 198 h 1634212"/>
                    <a:gd name="connsiteX3" fmla="*/ 1414353 w 1993076"/>
                    <a:gd name="connsiteY3" fmla="*/ 147518 h 1634212"/>
                    <a:gd name="connsiteX4" fmla="*/ 1462613 w 1993076"/>
                    <a:gd name="connsiteY4" fmla="*/ 353258 h 1634212"/>
                    <a:gd name="connsiteX5" fmla="*/ 1427053 w 1993076"/>
                    <a:gd name="connsiteY5" fmla="*/ 531058 h 1634212"/>
                    <a:gd name="connsiteX6" fmla="*/ 1625173 w 1993076"/>
                    <a:gd name="connsiteY6" fmla="*/ 556458 h 1634212"/>
                    <a:gd name="connsiteX7" fmla="*/ 1861393 w 1993076"/>
                    <a:gd name="connsiteY7" fmla="*/ 625038 h 1634212"/>
                    <a:gd name="connsiteX8" fmla="*/ 1990933 w 1993076"/>
                    <a:gd name="connsiteY8" fmla="*/ 790138 h 1634212"/>
                    <a:gd name="connsiteX9" fmla="*/ 1924893 w 1993076"/>
                    <a:gd name="connsiteY9" fmla="*/ 990798 h 1634212"/>
                    <a:gd name="connsiteX10" fmla="*/ 1708993 w 1993076"/>
                    <a:gd name="connsiteY10" fmla="*/ 1072078 h 1634212"/>
                    <a:gd name="connsiteX11" fmla="*/ 1449913 w 1993076"/>
                    <a:gd name="connsiteY11" fmla="*/ 1051758 h 1634212"/>
                    <a:gd name="connsiteX12" fmla="*/ 1564213 w 1993076"/>
                    <a:gd name="connsiteY12" fmla="*/ 1267658 h 1634212"/>
                    <a:gd name="connsiteX13" fmla="*/ 1589613 w 1993076"/>
                    <a:gd name="connsiteY13" fmla="*/ 1374338 h 1634212"/>
                    <a:gd name="connsiteX14" fmla="*/ 1548973 w 1993076"/>
                    <a:gd name="connsiteY14" fmla="*/ 1511498 h 1634212"/>
                    <a:gd name="connsiteX15" fmla="*/ 1429593 w 1993076"/>
                    <a:gd name="connsiteY15" fmla="*/ 1620718 h 1634212"/>
                    <a:gd name="connsiteX16" fmla="*/ 1145113 w 1993076"/>
                    <a:gd name="connsiteY16" fmla="*/ 1620718 h 1634212"/>
                    <a:gd name="connsiteX17" fmla="*/ 1013033 w 1993076"/>
                    <a:gd name="connsiteY17" fmla="*/ 1514038 h 1634212"/>
                    <a:gd name="connsiteX18" fmla="*/ 921593 w 1993076"/>
                    <a:gd name="connsiteY18" fmla="*/ 1336238 h 1634212"/>
                    <a:gd name="connsiteX19" fmla="*/ 921593 w 1993076"/>
                    <a:gd name="connsiteY19" fmla="*/ 1346398 h 1634212"/>
                    <a:gd name="connsiteX20" fmla="*/ 789513 w 1993076"/>
                    <a:gd name="connsiteY20" fmla="*/ 1488638 h 1634212"/>
                    <a:gd name="connsiteX21" fmla="*/ 423753 w 1993076"/>
                    <a:gd name="connsiteY21" fmla="*/ 1539438 h 1634212"/>
                    <a:gd name="connsiteX22" fmla="*/ 271353 w 1993076"/>
                    <a:gd name="connsiteY22" fmla="*/ 1305758 h 1634212"/>
                    <a:gd name="connsiteX23" fmla="*/ 400893 w 1993076"/>
                    <a:gd name="connsiteY23" fmla="*/ 1056838 h 1634212"/>
                    <a:gd name="connsiteX24" fmla="*/ 474553 w 1993076"/>
                    <a:gd name="connsiteY24" fmla="*/ 970478 h 1634212"/>
                    <a:gd name="connsiteX25" fmla="*/ 230713 w 1993076"/>
                    <a:gd name="connsiteY25" fmla="*/ 879038 h 1634212"/>
                    <a:gd name="connsiteX26" fmla="*/ 47833 w 1993076"/>
                    <a:gd name="connsiteY26" fmla="*/ 726638 h 1634212"/>
                    <a:gd name="connsiteX27" fmla="*/ 17353 w 1993076"/>
                    <a:gd name="connsiteY27" fmla="*/ 442158 h 1634212"/>
                    <a:gd name="connsiteX28" fmla="*/ 281513 w 1993076"/>
                    <a:gd name="connsiteY28" fmla="*/ 340558 h 1634212"/>
                    <a:gd name="connsiteX29" fmla="*/ 489793 w 1993076"/>
                    <a:gd name="connsiteY29" fmla="*/ 391358 h 1634212"/>
                    <a:gd name="connsiteX30" fmla="*/ 710773 w 1993076"/>
                    <a:gd name="connsiteY30" fmla="*/ 462478 h 1634212"/>
                    <a:gd name="connsiteX0" fmla="*/ 710773 w 1993076"/>
                    <a:gd name="connsiteY0" fmla="*/ 462478 h 1628438"/>
                    <a:gd name="connsiteX1" fmla="*/ 878413 w 1993076"/>
                    <a:gd name="connsiteY1" fmla="*/ 177998 h 1628438"/>
                    <a:gd name="connsiteX2" fmla="*/ 1190833 w 1993076"/>
                    <a:gd name="connsiteY2" fmla="*/ 198 h 1628438"/>
                    <a:gd name="connsiteX3" fmla="*/ 1414353 w 1993076"/>
                    <a:gd name="connsiteY3" fmla="*/ 147518 h 1628438"/>
                    <a:gd name="connsiteX4" fmla="*/ 1462613 w 1993076"/>
                    <a:gd name="connsiteY4" fmla="*/ 353258 h 1628438"/>
                    <a:gd name="connsiteX5" fmla="*/ 1427053 w 1993076"/>
                    <a:gd name="connsiteY5" fmla="*/ 531058 h 1628438"/>
                    <a:gd name="connsiteX6" fmla="*/ 1625173 w 1993076"/>
                    <a:gd name="connsiteY6" fmla="*/ 556458 h 1628438"/>
                    <a:gd name="connsiteX7" fmla="*/ 1861393 w 1993076"/>
                    <a:gd name="connsiteY7" fmla="*/ 625038 h 1628438"/>
                    <a:gd name="connsiteX8" fmla="*/ 1990933 w 1993076"/>
                    <a:gd name="connsiteY8" fmla="*/ 790138 h 1628438"/>
                    <a:gd name="connsiteX9" fmla="*/ 1924893 w 1993076"/>
                    <a:gd name="connsiteY9" fmla="*/ 990798 h 1628438"/>
                    <a:gd name="connsiteX10" fmla="*/ 1708993 w 1993076"/>
                    <a:gd name="connsiteY10" fmla="*/ 1072078 h 1628438"/>
                    <a:gd name="connsiteX11" fmla="*/ 1449913 w 1993076"/>
                    <a:gd name="connsiteY11" fmla="*/ 1051758 h 1628438"/>
                    <a:gd name="connsiteX12" fmla="*/ 1564213 w 1993076"/>
                    <a:gd name="connsiteY12" fmla="*/ 1267658 h 1628438"/>
                    <a:gd name="connsiteX13" fmla="*/ 1589613 w 1993076"/>
                    <a:gd name="connsiteY13" fmla="*/ 1374338 h 1628438"/>
                    <a:gd name="connsiteX14" fmla="*/ 1548973 w 1993076"/>
                    <a:gd name="connsiteY14" fmla="*/ 1511498 h 1628438"/>
                    <a:gd name="connsiteX15" fmla="*/ 1419433 w 1993076"/>
                    <a:gd name="connsiteY15" fmla="*/ 1608018 h 1628438"/>
                    <a:gd name="connsiteX16" fmla="*/ 1145113 w 1993076"/>
                    <a:gd name="connsiteY16" fmla="*/ 1620718 h 1628438"/>
                    <a:gd name="connsiteX17" fmla="*/ 1013033 w 1993076"/>
                    <a:gd name="connsiteY17" fmla="*/ 1514038 h 1628438"/>
                    <a:gd name="connsiteX18" fmla="*/ 921593 w 1993076"/>
                    <a:gd name="connsiteY18" fmla="*/ 1336238 h 1628438"/>
                    <a:gd name="connsiteX19" fmla="*/ 921593 w 1993076"/>
                    <a:gd name="connsiteY19" fmla="*/ 1346398 h 1628438"/>
                    <a:gd name="connsiteX20" fmla="*/ 789513 w 1993076"/>
                    <a:gd name="connsiteY20" fmla="*/ 1488638 h 1628438"/>
                    <a:gd name="connsiteX21" fmla="*/ 423753 w 1993076"/>
                    <a:gd name="connsiteY21" fmla="*/ 1539438 h 1628438"/>
                    <a:gd name="connsiteX22" fmla="*/ 271353 w 1993076"/>
                    <a:gd name="connsiteY22" fmla="*/ 1305758 h 1628438"/>
                    <a:gd name="connsiteX23" fmla="*/ 400893 w 1993076"/>
                    <a:gd name="connsiteY23" fmla="*/ 1056838 h 1628438"/>
                    <a:gd name="connsiteX24" fmla="*/ 474553 w 1993076"/>
                    <a:gd name="connsiteY24" fmla="*/ 970478 h 1628438"/>
                    <a:gd name="connsiteX25" fmla="*/ 230713 w 1993076"/>
                    <a:gd name="connsiteY25" fmla="*/ 879038 h 1628438"/>
                    <a:gd name="connsiteX26" fmla="*/ 47833 w 1993076"/>
                    <a:gd name="connsiteY26" fmla="*/ 726638 h 1628438"/>
                    <a:gd name="connsiteX27" fmla="*/ 17353 w 1993076"/>
                    <a:gd name="connsiteY27" fmla="*/ 442158 h 1628438"/>
                    <a:gd name="connsiteX28" fmla="*/ 281513 w 1993076"/>
                    <a:gd name="connsiteY28" fmla="*/ 340558 h 1628438"/>
                    <a:gd name="connsiteX29" fmla="*/ 489793 w 1993076"/>
                    <a:gd name="connsiteY29" fmla="*/ 391358 h 1628438"/>
                    <a:gd name="connsiteX30" fmla="*/ 710773 w 1993076"/>
                    <a:gd name="connsiteY30" fmla="*/ 462478 h 1628438"/>
                    <a:gd name="connsiteX0" fmla="*/ 710773 w 1993076"/>
                    <a:gd name="connsiteY0" fmla="*/ 462478 h 1624721"/>
                    <a:gd name="connsiteX1" fmla="*/ 878413 w 1993076"/>
                    <a:gd name="connsiteY1" fmla="*/ 177998 h 1624721"/>
                    <a:gd name="connsiteX2" fmla="*/ 1190833 w 1993076"/>
                    <a:gd name="connsiteY2" fmla="*/ 198 h 1624721"/>
                    <a:gd name="connsiteX3" fmla="*/ 1414353 w 1993076"/>
                    <a:gd name="connsiteY3" fmla="*/ 147518 h 1624721"/>
                    <a:gd name="connsiteX4" fmla="*/ 1462613 w 1993076"/>
                    <a:gd name="connsiteY4" fmla="*/ 353258 h 1624721"/>
                    <a:gd name="connsiteX5" fmla="*/ 1427053 w 1993076"/>
                    <a:gd name="connsiteY5" fmla="*/ 531058 h 1624721"/>
                    <a:gd name="connsiteX6" fmla="*/ 1625173 w 1993076"/>
                    <a:gd name="connsiteY6" fmla="*/ 556458 h 1624721"/>
                    <a:gd name="connsiteX7" fmla="*/ 1861393 w 1993076"/>
                    <a:gd name="connsiteY7" fmla="*/ 625038 h 1624721"/>
                    <a:gd name="connsiteX8" fmla="*/ 1990933 w 1993076"/>
                    <a:gd name="connsiteY8" fmla="*/ 790138 h 1624721"/>
                    <a:gd name="connsiteX9" fmla="*/ 1924893 w 1993076"/>
                    <a:gd name="connsiteY9" fmla="*/ 990798 h 1624721"/>
                    <a:gd name="connsiteX10" fmla="*/ 1708993 w 1993076"/>
                    <a:gd name="connsiteY10" fmla="*/ 1072078 h 1624721"/>
                    <a:gd name="connsiteX11" fmla="*/ 1449913 w 1993076"/>
                    <a:gd name="connsiteY11" fmla="*/ 1051758 h 1624721"/>
                    <a:gd name="connsiteX12" fmla="*/ 1564213 w 1993076"/>
                    <a:gd name="connsiteY12" fmla="*/ 1267658 h 1624721"/>
                    <a:gd name="connsiteX13" fmla="*/ 1589613 w 1993076"/>
                    <a:gd name="connsiteY13" fmla="*/ 1374338 h 1624721"/>
                    <a:gd name="connsiteX14" fmla="*/ 1548973 w 1993076"/>
                    <a:gd name="connsiteY14" fmla="*/ 1511498 h 1624721"/>
                    <a:gd name="connsiteX15" fmla="*/ 1419433 w 1993076"/>
                    <a:gd name="connsiteY15" fmla="*/ 1608018 h 1624721"/>
                    <a:gd name="connsiteX16" fmla="*/ 1147653 w 1993076"/>
                    <a:gd name="connsiteY16" fmla="*/ 1615638 h 1624721"/>
                    <a:gd name="connsiteX17" fmla="*/ 1013033 w 1993076"/>
                    <a:gd name="connsiteY17" fmla="*/ 1514038 h 1624721"/>
                    <a:gd name="connsiteX18" fmla="*/ 921593 w 1993076"/>
                    <a:gd name="connsiteY18" fmla="*/ 1336238 h 1624721"/>
                    <a:gd name="connsiteX19" fmla="*/ 921593 w 1993076"/>
                    <a:gd name="connsiteY19" fmla="*/ 1346398 h 1624721"/>
                    <a:gd name="connsiteX20" fmla="*/ 789513 w 1993076"/>
                    <a:gd name="connsiteY20" fmla="*/ 1488638 h 1624721"/>
                    <a:gd name="connsiteX21" fmla="*/ 423753 w 1993076"/>
                    <a:gd name="connsiteY21" fmla="*/ 1539438 h 1624721"/>
                    <a:gd name="connsiteX22" fmla="*/ 271353 w 1993076"/>
                    <a:gd name="connsiteY22" fmla="*/ 1305758 h 1624721"/>
                    <a:gd name="connsiteX23" fmla="*/ 400893 w 1993076"/>
                    <a:gd name="connsiteY23" fmla="*/ 1056838 h 1624721"/>
                    <a:gd name="connsiteX24" fmla="*/ 474553 w 1993076"/>
                    <a:gd name="connsiteY24" fmla="*/ 970478 h 1624721"/>
                    <a:gd name="connsiteX25" fmla="*/ 230713 w 1993076"/>
                    <a:gd name="connsiteY25" fmla="*/ 879038 h 1624721"/>
                    <a:gd name="connsiteX26" fmla="*/ 47833 w 1993076"/>
                    <a:gd name="connsiteY26" fmla="*/ 726638 h 1624721"/>
                    <a:gd name="connsiteX27" fmla="*/ 17353 w 1993076"/>
                    <a:gd name="connsiteY27" fmla="*/ 442158 h 1624721"/>
                    <a:gd name="connsiteX28" fmla="*/ 281513 w 1993076"/>
                    <a:gd name="connsiteY28" fmla="*/ 340558 h 1624721"/>
                    <a:gd name="connsiteX29" fmla="*/ 489793 w 1993076"/>
                    <a:gd name="connsiteY29" fmla="*/ 391358 h 1624721"/>
                    <a:gd name="connsiteX30" fmla="*/ 710773 w 1993076"/>
                    <a:gd name="connsiteY30" fmla="*/ 462478 h 1624721"/>
                    <a:gd name="connsiteX0" fmla="*/ 710773 w 1993076"/>
                    <a:gd name="connsiteY0" fmla="*/ 462478 h 1626743"/>
                    <a:gd name="connsiteX1" fmla="*/ 878413 w 1993076"/>
                    <a:gd name="connsiteY1" fmla="*/ 177998 h 1626743"/>
                    <a:gd name="connsiteX2" fmla="*/ 1190833 w 1993076"/>
                    <a:gd name="connsiteY2" fmla="*/ 198 h 1626743"/>
                    <a:gd name="connsiteX3" fmla="*/ 1414353 w 1993076"/>
                    <a:gd name="connsiteY3" fmla="*/ 147518 h 1626743"/>
                    <a:gd name="connsiteX4" fmla="*/ 1462613 w 1993076"/>
                    <a:gd name="connsiteY4" fmla="*/ 353258 h 1626743"/>
                    <a:gd name="connsiteX5" fmla="*/ 1427053 w 1993076"/>
                    <a:gd name="connsiteY5" fmla="*/ 531058 h 1626743"/>
                    <a:gd name="connsiteX6" fmla="*/ 1625173 w 1993076"/>
                    <a:gd name="connsiteY6" fmla="*/ 556458 h 1626743"/>
                    <a:gd name="connsiteX7" fmla="*/ 1861393 w 1993076"/>
                    <a:gd name="connsiteY7" fmla="*/ 625038 h 1626743"/>
                    <a:gd name="connsiteX8" fmla="*/ 1990933 w 1993076"/>
                    <a:gd name="connsiteY8" fmla="*/ 790138 h 1626743"/>
                    <a:gd name="connsiteX9" fmla="*/ 1924893 w 1993076"/>
                    <a:gd name="connsiteY9" fmla="*/ 990798 h 1626743"/>
                    <a:gd name="connsiteX10" fmla="*/ 1708993 w 1993076"/>
                    <a:gd name="connsiteY10" fmla="*/ 1072078 h 1626743"/>
                    <a:gd name="connsiteX11" fmla="*/ 1449913 w 1993076"/>
                    <a:gd name="connsiteY11" fmla="*/ 1051758 h 1626743"/>
                    <a:gd name="connsiteX12" fmla="*/ 1564213 w 1993076"/>
                    <a:gd name="connsiteY12" fmla="*/ 1267658 h 1626743"/>
                    <a:gd name="connsiteX13" fmla="*/ 1589613 w 1993076"/>
                    <a:gd name="connsiteY13" fmla="*/ 1374338 h 1626743"/>
                    <a:gd name="connsiteX14" fmla="*/ 1548973 w 1993076"/>
                    <a:gd name="connsiteY14" fmla="*/ 1511498 h 1626743"/>
                    <a:gd name="connsiteX15" fmla="*/ 1419433 w 1993076"/>
                    <a:gd name="connsiteY15" fmla="*/ 1608018 h 1626743"/>
                    <a:gd name="connsiteX16" fmla="*/ 1147653 w 1993076"/>
                    <a:gd name="connsiteY16" fmla="*/ 1615638 h 1626743"/>
                    <a:gd name="connsiteX17" fmla="*/ 1015573 w 1993076"/>
                    <a:gd name="connsiteY17" fmla="*/ 1486098 h 1626743"/>
                    <a:gd name="connsiteX18" fmla="*/ 921593 w 1993076"/>
                    <a:gd name="connsiteY18" fmla="*/ 1336238 h 1626743"/>
                    <a:gd name="connsiteX19" fmla="*/ 921593 w 1993076"/>
                    <a:gd name="connsiteY19" fmla="*/ 1346398 h 1626743"/>
                    <a:gd name="connsiteX20" fmla="*/ 789513 w 1993076"/>
                    <a:gd name="connsiteY20" fmla="*/ 1488638 h 1626743"/>
                    <a:gd name="connsiteX21" fmla="*/ 423753 w 1993076"/>
                    <a:gd name="connsiteY21" fmla="*/ 1539438 h 1626743"/>
                    <a:gd name="connsiteX22" fmla="*/ 271353 w 1993076"/>
                    <a:gd name="connsiteY22" fmla="*/ 1305758 h 1626743"/>
                    <a:gd name="connsiteX23" fmla="*/ 400893 w 1993076"/>
                    <a:gd name="connsiteY23" fmla="*/ 1056838 h 1626743"/>
                    <a:gd name="connsiteX24" fmla="*/ 474553 w 1993076"/>
                    <a:gd name="connsiteY24" fmla="*/ 970478 h 1626743"/>
                    <a:gd name="connsiteX25" fmla="*/ 230713 w 1993076"/>
                    <a:gd name="connsiteY25" fmla="*/ 879038 h 1626743"/>
                    <a:gd name="connsiteX26" fmla="*/ 47833 w 1993076"/>
                    <a:gd name="connsiteY26" fmla="*/ 726638 h 1626743"/>
                    <a:gd name="connsiteX27" fmla="*/ 17353 w 1993076"/>
                    <a:gd name="connsiteY27" fmla="*/ 442158 h 1626743"/>
                    <a:gd name="connsiteX28" fmla="*/ 281513 w 1993076"/>
                    <a:gd name="connsiteY28" fmla="*/ 340558 h 1626743"/>
                    <a:gd name="connsiteX29" fmla="*/ 489793 w 1993076"/>
                    <a:gd name="connsiteY29" fmla="*/ 391358 h 1626743"/>
                    <a:gd name="connsiteX30" fmla="*/ 710773 w 1993076"/>
                    <a:gd name="connsiteY30" fmla="*/ 462478 h 1626743"/>
                    <a:gd name="connsiteX0" fmla="*/ 710773 w 1993076"/>
                    <a:gd name="connsiteY0" fmla="*/ 462478 h 1625821"/>
                    <a:gd name="connsiteX1" fmla="*/ 878413 w 1993076"/>
                    <a:gd name="connsiteY1" fmla="*/ 177998 h 1625821"/>
                    <a:gd name="connsiteX2" fmla="*/ 1190833 w 1993076"/>
                    <a:gd name="connsiteY2" fmla="*/ 198 h 1625821"/>
                    <a:gd name="connsiteX3" fmla="*/ 1414353 w 1993076"/>
                    <a:gd name="connsiteY3" fmla="*/ 147518 h 1625821"/>
                    <a:gd name="connsiteX4" fmla="*/ 1462613 w 1993076"/>
                    <a:gd name="connsiteY4" fmla="*/ 353258 h 1625821"/>
                    <a:gd name="connsiteX5" fmla="*/ 1427053 w 1993076"/>
                    <a:gd name="connsiteY5" fmla="*/ 531058 h 1625821"/>
                    <a:gd name="connsiteX6" fmla="*/ 1625173 w 1993076"/>
                    <a:gd name="connsiteY6" fmla="*/ 556458 h 1625821"/>
                    <a:gd name="connsiteX7" fmla="*/ 1861393 w 1993076"/>
                    <a:gd name="connsiteY7" fmla="*/ 625038 h 1625821"/>
                    <a:gd name="connsiteX8" fmla="*/ 1990933 w 1993076"/>
                    <a:gd name="connsiteY8" fmla="*/ 790138 h 1625821"/>
                    <a:gd name="connsiteX9" fmla="*/ 1924893 w 1993076"/>
                    <a:gd name="connsiteY9" fmla="*/ 990798 h 1625821"/>
                    <a:gd name="connsiteX10" fmla="*/ 1708993 w 1993076"/>
                    <a:gd name="connsiteY10" fmla="*/ 1072078 h 1625821"/>
                    <a:gd name="connsiteX11" fmla="*/ 1449913 w 1993076"/>
                    <a:gd name="connsiteY11" fmla="*/ 1051758 h 1625821"/>
                    <a:gd name="connsiteX12" fmla="*/ 1564213 w 1993076"/>
                    <a:gd name="connsiteY12" fmla="*/ 1267658 h 1625821"/>
                    <a:gd name="connsiteX13" fmla="*/ 1589613 w 1993076"/>
                    <a:gd name="connsiteY13" fmla="*/ 1374338 h 1625821"/>
                    <a:gd name="connsiteX14" fmla="*/ 1548973 w 1993076"/>
                    <a:gd name="connsiteY14" fmla="*/ 1511498 h 1625821"/>
                    <a:gd name="connsiteX15" fmla="*/ 1419433 w 1993076"/>
                    <a:gd name="connsiteY15" fmla="*/ 1608018 h 1625821"/>
                    <a:gd name="connsiteX16" fmla="*/ 1147653 w 1993076"/>
                    <a:gd name="connsiteY16" fmla="*/ 1615638 h 1625821"/>
                    <a:gd name="connsiteX17" fmla="*/ 1015573 w 1993076"/>
                    <a:gd name="connsiteY17" fmla="*/ 1498798 h 1625821"/>
                    <a:gd name="connsiteX18" fmla="*/ 921593 w 1993076"/>
                    <a:gd name="connsiteY18" fmla="*/ 1336238 h 1625821"/>
                    <a:gd name="connsiteX19" fmla="*/ 921593 w 1993076"/>
                    <a:gd name="connsiteY19" fmla="*/ 1346398 h 1625821"/>
                    <a:gd name="connsiteX20" fmla="*/ 789513 w 1993076"/>
                    <a:gd name="connsiteY20" fmla="*/ 1488638 h 1625821"/>
                    <a:gd name="connsiteX21" fmla="*/ 423753 w 1993076"/>
                    <a:gd name="connsiteY21" fmla="*/ 1539438 h 1625821"/>
                    <a:gd name="connsiteX22" fmla="*/ 271353 w 1993076"/>
                    <a:gd name="connsiteY22" fmla="*/ 1305758 h 1625821"/>
                    <a:gd name="connsiteX23" fmla="*/ 400893 w 1993076"/>
                    <a:gd name="connsiteY23" fmla="*/ 1056838 h 1625821"/>
                    <a:gd name="connsiteX24" fmla="*/ 474553 w 1993076"/>
                    <a:gd name="connsiteY24" fmla="*/ 970478 h 1625821"/>
                    <a:gd name="connsiteX25" fmla="*/ 230713 w 1993076"/>
                    <a:gd name="connsiteY25" fmla="*/ 879038 h 1625821"/>
                    <a:gd name="connsiteX26" fmla="*/ 47833 w 1993076"/>
                    <a:gd name="connsiteY26" fmla="*/ 726638 h 1625821"/>
                    <a:gd name="connsiteX27" fmla="*/ 17353 w 1993076"/>
                    <a:gd name="connsiteY27" fmla="*/ 442158 h 1625821"/>
                    <a:gd name="connsiteX28" fmla="*/ 281513 w 1993076"/>
                    <a:gd name="connsiteY28" fmla="*/ 340558 h 1625821"/>
                    <a:gd name="connsiteX29" fmla="*/ 489793 w 1993076"/>
                    <a:gd name="connsiteY29" fmla="*/ 391358 h 1625821"/>
                    <a:gd name="connsiteX30" fmla="*/ 710773 w 1993076"/>
                    <a:gd name="connsiteY30" fmla="*/ 462478 h 1625821"/>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89513 w 1993076"/>
                    <a:gd name="connsiteY20" fmla="*/ 148863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61853 w 1993076"/>
                    <a:gd name="connsiteY24" fmla="*/ 97301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93076" h="1624075">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grpFill/>
                <a:ln w="571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sp>
              <p:nvSpPr>
                <p:cNvPr id="210" name="วงรี 77">
                  <a:extLst>
                    <a:ext uri="{FF2B5EF4-FFF2-40B4-BE49-F238E27FC236}">
                      <a16:creationId xmlns:a16="http://schemas.microsoft.com/office/drawing/2014/main" id="{F2B1B7BF-33D8-43BE-918D-FBB39EA15AC0}"/>
                    </a:ext>
                  </a:extLst>
                </p:cNvPr>
                <p:cNvSpPr/>
                <p:nvPr/>
              </p:nvSpPr>
              <p:spPr>
                <a:xfrm>
                  <a:off x="4579275" y="1400406"/>
                  <a:ext cx="295962" cy="284142"/>
                </a:xfrm>
                <a:custGeom>
                  <a:avLst/>
                  <a:gdLst>
                    <a:gd name="connsiteX0" fmla="*/ 0 w 290429"/>
                    <a:gd name="connsiteY0" fmla="*/ 144699 h 289397"/>
                    <a:gd name="connsiteX1" fmla="*/ 145215 w 290429"/>
                    <a:gd name="connsiteY1" fmla="*/ 0 h 289397"/>
                    <a:gd name="connsiteX2" fmla="*/ 290430 w 290429"/>
                    <a:gd name="connsiteY2" fmla="*/ 144699 h 289397"/>
                    <a:gd name="connsiteX3" fmla="*/ 145215 w 290429"/>
                    <a:gd name="connsiteY3" fmla="*/ 289398 h 289397"/>
                    <a:gd name="connsiteX4" fmla="*/ 0 w 290429"/>
                    <a:gd name="connsiteY4" fmla="*/ 144699 h 289397"/>
                    <a:gd name="connsiteX0" fmla="*/ 8 w 290438"/>
                    <a:gd name="connsiteY0" fmla="*/ 144699 h 289398"/>
                    <a:gd name="connsiteX1" fmla="*/ 145223 w 290438"/>
                    <a:gd name="connsiteY1" fmla="*/ 0 h 289398"/>
                    <a:gd name="connsiteX2" fmla="*/ 290438 w 290438"/>
                    <a:gd name="connsiteY2" fmla="*/ 144699 h 289398"/>
                    <a:gd name="connsiteX3" fmla="*/ 140143 w 290438"/>
                    <a:gd name="connsiteY3" fmla="*/ 289398 h 289398"/>
                    <a:gd name="connsiteX4" fmla="*/ 8 w 290438"/>
                    <a:gd name="connsiteY4" fmla="*/ 144699 h 289398"/>
                    <a:gd name="connsiteX0" fmla="*/ 6 w 310756"/>
                    <a:gd name="connsiteY0" fmla="*/ 145377 h 292972"/>
                    <a:gd name="connsiteX1" fmla="*/ 145221 w 310756"/>
                    <a:gd name="connsiteY1" fmla="*/ 678 h 292972"/>
                    <a:gd name="connsiteX2" fmla="*/ 310756 w 310756"/>
                    <a:gd name="connsiteY2" fmla="*/ 206337 h 292972"/>
                    <a:gd name="connsiteX3" fmla="*/ 140141 w 310756"/>
                    <a:gd name="connsiteY3" fmla="*/ 290076 h 292972"/>
                    <a:gd name="connsiteX4" fmla="*/ 6 w 310756"/>
                    <a:gd name="connsiteY4" fmla="*/ 145377 h 292972"/>
                    <a:gd name="connsiteX0" fmla="*/ 5 w 313295"/>
                    <a:gd name="connsiteY0" fmla="*/ 190453 h 289862"/>
                    <a:gd name="connsiteX1" fmla="*/ 147760 w 313295"/>
                    <a:gd name="connsiteY1" fmla="*/ 34 h 289862"/>
                    <a:gd name="connsiteX2" fmla="*/ 313295 w 313295"/>
                    <a:gd name="connsiteY2" fmla="*/ 205693 h 289862"/>
                    <a:gd name="connsiteX3" fmla="*/ 142680 w 313295"/>
                    <a:gd name="connsiteY3" fmla="*/ 289432 h 289862"/>
                    <a:gd name="connsiteX4" fmla="*/ 5 w 313295"/>
                    <a:gd name="connsiteY4" fmla="*/ 190453 h 289862"/>
                    <a:gd name="connsiteX0" fmla="*/ 2796 w 316086"/>
                    <a:gd name="connsiteY0" fmla="*/ 175216 h 274625"/>
                    <a:gd name="connsiteX1" fmla="*/ 71811 w 316086"/>
                    <a:gd name="connsiteY1" fmla="*/ 37 h 274625"/>
                    <a:gd name="connsiteX2" fmla="*/ 316086 w 316086"/>
                    <a:gd name="connsiteY2" fmla="*/ 190456 h 274625"/>
                    <a:gd name="connsiteX3" fmla="*/ 145471 w 316086"/>
                    <a:gd name="connsiteY3" fmla="*/ 274195 h 274625"/>
                    <a:gd name="connsiteX4" fmla="*/ 2796 w 316086"/>
                    <a:gd name="connsiteY4" fmla="*/ 175216 h 274625"/>
                    <a:gd name="connsiteX0" fmla="*/ 2158 w 315952"/>
                    <a:gd name="connsiteY0" fmla="*/ 185068 h 284142"/>
                    <a:gd name="connsiteX1" fmla="*/ 71173 w 315952"/>
                    <a:gd name="connsiteY1" fmla="*/ 9889 h 284142"/>
                    <a:gd name="connsiteX2" fmla="*/ 235434 w 315952"/>
                    <a:gd name="connsiteY2" fmla="*/ 40983 h 284142"/>
                    <a:gd name="connsiteX3" fmla="*/ 315448 w 315952"/>
                    <a:gd name="connsiteY3" fmla="*/ 200308 h 284142"/>
                    <a:gd name="connsiteX4" fmla="*/ 144833 w 315952"/>
                    <a:gd name="connsiteY4" fmla="*/ 284047 h 284142"/>
                    <a:gd name="connsiteX5" fmla="*/ 2158 w 315952"/>
                    <a:gd name="connsiteY5" fmla="*/ 185068 h 284142"/>
                    <a:gd name="connsiteX0" fmla="*/ 2158 w 295962"/>
                    <a:gd name="connsiteY0" fmla="*/ 185068 h 284142"/>
                    <a:gd name="connsiteX1" fmla="*/ 71173 w 295962"/>
                    <a:gd name="connsiteY1" fmla="*/ 9889 h 284142"/>
                    <a:gd name="connsiteX2" fmla="*/ 235434 w 295962"/>
                    <a:gd name="connsiteY2" fmla="*/ 40983 h 284142"/>
                    <a:gd name="connsiteX3" fmla="*/ 295128 w 295962"/>
                    <a:gd name="connsiteY3" fmla="*/ 200308 h 284142"/>
                    <a:gd name="connsiteX4" fmla="*/ 144833 w 295962"/>
                    <a:gd name="connsiteY4" fmla="*/ 284047 h 284142"/>
                    <a:gd name="connsiteX5" fmla="*/ 2158 w 295962"/>
                    <a:gd name="connsiteY5" fmla="*/ 185068 h 28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962" h="284142">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grpSp>
          <p:grpSp>
            <p:nvGrpSpPr>
              <p:cNvPr id="203" name="กลุ่ม 202">
                <a:extLst>
                  <a:ext uri="{FF2B5EF4-FFF2-40B4-BE49-F238E27FC236}">
                    <a16:creationId xmlns:a16="http://schemas.microsoft.com/office/drawing/2014/main" id="{5E9B38CC-E352-48AB-B69D-6DFC08E00F0A}"/>
                  </a:ext>
                </a:extLst>
              </p:cNvPr>
              <p:cNvGrpSpPr/>
              <p:nvPr/>
            </p:nvGrpSpPr>
            <p:grpSpPr>
              <a:xfrm>
                <a:off x="2189973" y="2105231"/>
                <a:ext cx="341965" cy="331030"/>
                <a:chOff x="3730718" y="705949"/>
                <a:chExt cx="1993076" cy="1624075"/>
              </a:xfrm>
              <a:solidFill>
                <a:schemeClr val="bg1"/>
              </a:solidFill>
            </p:grpSpPr>
            <p:sp>
              <p:nvSpPr>
                <p:cNvPr id="207" name="รูปแบบอิสระ: รูปร่าง 206">
                  <a:extLst>
                    <a:ext uri="{FF2B5EF4-FFF2-40B4-BE49-F238E27FC236}">
                      <a16:creationId xmlns:a16="http://schemas.microsoft.com/office/drawing/2014/main" id="{15635BE5-AB27-441F-B02A-D3AC0F1B8714}"/>
                    </a:ext>
                  </a:extLst>
                </p:cNvPr>
                <p:cNvSpPr/>
                <p:nvPr/>
              </p:nvSpPr>
              <p:spPr>
                <a:xfrm>
                  <a:off x="3730718" y="705949"/>
                  <a:ext cx="1993076" cy="1624075"/>
                </a:xfrm>
                <a:custGeom>
                  <a:avLst/>
                  <a:gdLst>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708233 w 2019354"/>
                    <a:gd name="connsiteY28"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0893 w 2019354"/>
                    <a:gd name="connsiteY22" fmla="*/ 10720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53659"/>
                    <a:gd name="connsiteX1" fmla="*/ 850473 w 2019354"/>
                    <a:gd name="connsiteY1" fmla="*/ 183079 h 1653659"/>
                    <a:gd name="connsiteX2" fmla="*/ 1195913 w 2019354"/>
                    <a:gd name="connsiteY2" fmla="*/ 199 h 1653659"/>
                    <a:gd name="connsiteX3" fmla="*/ 1439753 w 2019354"/>
                    <a:gd name="connsiteY3" fmla="*/ 152599 h 1653659"/>
                    <a:gd name="connsiteX4" fmla="*/ 1500713 w 2019354"/>
                    <a:gd name="connsiteY4" fmla="*/ 386279 h 1653659"/>
                    <a:gd name="connsiteX5" fmla="*/ 1388953 w 2019354"/>
                    <a:gd name="connsiteY5" fmla="*/ 548839 h 1653659"/>
                    <a:gd name="connsiteX6" fmla="*/ 1541353 w 2019354"/>
                    <a:gd name="connsiteY6" fmla="*/ 518359 h 1653659"/>
                    <a:gd name="connsiteX7" fmla="*/ 1927433 w 2019354"/>
                    <a:gd name="connsiteY7" fmla="*/ 640279 h 1653659"/>
                    <a:gd name="connsiteX8" fmla="*/ 2018873 w 2019354"/>
                    <a:gd name="connsiteY8" fmla="*/ 823159 h 1653659"/>
                    <a:gd name="connsiteX9" fmla="*/ 1947753 w 2019354"/>
                    <a:gd name="connsiteY9" fmla="*/ 995879 h 1653659"/>
                    <a:gd name="connsiteX10" fmla="*/ 1653113 w 2019354"/>
                    <a:gd name="connsiteY10" fmla="*/ 1087319 h 1653659"/>
                    <a:gd name="connsiteX11" fmla="*/ 1449913 w 2019354"/>
                    <a:gd name="connsiteY11" fmla="*/ 1066999 h 1653659"/>
                    <a:gd name="connsiteX12" fmla="*/ 1571833 w 2019354"/>
                    <a:gd name="connsiteY12" fmla="*/ 1300679 h 1653659"/>
                    <a:gd name="connsiteX13" fmla="*/ 1581993 w 2019354"/>
                    <a:gd name="connsiteY13" fmla="*/ 1290519 h 1653659"/>
                    <a:gd name="connsiteX14" fmla="*/ 1581993 w 2019354"/>
                    <a:gd name="connsiteY14" fmla="*/ 1463239 h 1653659"/>
                    <a:gd name="connsiteX15" fmla="*/ 1429593 w 2019354"/>
                    <a:gd name="connsiteY15" fmla="*/ 1635959 h 1653659"/>
                    <a:gd name="connsiteX16" fmla="*/ 1145113 w 2019354"/>
                    <a:gd name="connsiteY16" fmla="*/ 1635959 h 1653659"/>
                    <a:gd name="connsiteX17" fmla="*/ 1013033 w 2019354"/>
                    <a:gd name="connsiteY17" fmla="*/ 1529279 h 1653659"/>
                    <a:gd name="connsiteX18" fmla="*/ 921593 w 2019354"/>
                    <a:gd name="connsiteY18" fmla="*/ 1351479 h 1653659"/>
                    <a:gd name="connsiteX19" fmla="*/ 921593 w 2019354"/>
                    <a:gd name="connsiteY19" fmla="*/ 1361639 h 1653659"/>
                    <a:gd name="connsiteX20" fmla="*/ 789513 w 2019354"/>
                    <a:gd name="connsiteY20" fmla="*/ 1503879 h 1653659"/>
                    <a:gd name="connsiteX21" fmla="*/ 423753 w 2019354"/>
                    <a:gd name="connsiteY21" fmla="*/ 1554679 h 1653659"/>
                    <a:gd name="connsiteX22" fmla="*/ 271353 w 2019354"/>
                    <a:gd name="connsiteY22" fmla="*/ 1320999 h 1653659"/>
                    <a:gd name="connsiteX23" fmla="*/ 400893 w 2019354"/>
                    <a:gd name="connsiteY23" fmla="*/ 1072079 h 1653659"/>
                    <a:gd name="connsiteX24" fmla="*/ 474553 w 2019354"/>
                    <a:gd name="connsiteY24" fmla="*/ 985719 h 1653659"/>
                    <a:gd name="connsiteX25" fmla="*/ 230713 w 2019354"/>
                    <a:gd name="connsiteY25" fmla="*/ 894279 h 1653659"/>
                    <a:gd name="connsiteX26" fmla="*/ 47833 w 2019354"/>
                    <a:gd name="connsiteY26" fmla="*/ 741879 h 1653659"/>
                    <a:gd name="connsiteX27" fmla="*/ 17353 w 2019354"/>
                    <a:gd name="connsiteY27" fmla="*/ 457399 h 1653659"/>
                    <a:gd name="connsiteX28" fmla="*/ 281513 w 2019354"/>
                    <a:gd name="connsiteY28" fmla="*/ 355799 h 1653659"/>
                    <a:gd name="connsiteX29" fmla="*/ 489793 w 2019354"/>
                    <a:gd name="connsiteY29" fmla="*/ 406599 h 1653659"/>
                    <a:gd name="connsiteX30" fmla="*/ 708233 w 2019354"/>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41353 w 2019200"/>
                    <a:gd name="connsiteY6" fmla="*/ 51835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76913 w 2019200"/>
                    <a:gd name="connsiteY6" fmla="*/ 53613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388953 w 2019200"/>
                    <a:gd name="connsiteY5" fmla="*/ 54882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622633 w 2019200"/>
                    <a:gd name="connsiteY6" fmla="*/ 55898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10773 w 2019200"/>
                    <a:gd name="connsiteY0" fmla="*/ 47783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10773 w 2019200"/>
                    <a:gd name="connsiteY30" fmla="*/ 477836 h 1653776"/>
                    <a:gd name="connsiteX0" fmla="*/ 710773 w 2019200"/>
                    <a:gd name="connsiteY0" fmla="*/ 449982 h 1625922"/>
                    <a:gd name="connsiteX1" fmla="*/ 878413 w 2019200"/>
                    <a:gd name="connsiteY1" fmla="*/ 165502 h 1625922"/>
                    <a:gd name="connsiteX2" fmla="*/ 1198453 w 2019200"/>
                    <a:gd name="connsiteY2" fmla="*/ 402 h 1625922"/>
                    <a:gd name="connsiteX3" fmla="*/ 1439753 w 2019200"/>
                    <a:gd name="connsiteY3" fmla="*/ 124862 h 1625922"/>
                    <a:gd name="connsiteX4" fmla="*/ 1477853 w 2019200"/>
                    <a:gd name="connsiteY4" fmla="*/ 305202 h 1625922"/>
                    <a:gd name="connsiteX5" fmla="*/ 1427053 w 2019200"/>
                    <a:gd name="connsiteY5" fmla="*/ 518562 h 1625922"/>
                    <a:gd name="connsiteX6" fmla="*/ 1622633 w 2019200"/>
                    <a:gd name="connsiteY6" fmla="*/ 531262 h 1625922"/>
                    <a:gd name="connsiteX7" fmla="*/ 1927433 w 2019200"/>
                    <a:gd name="connsiteY7" fmla="*/ 612542 h 1625922"/>
                    <a:gd name="connsiteX8" fmla="*/ 2018873 w 2019200"/>
                    <a:gd name="connsiteY8" fmla="*/ 795422 h 1625922"/>
                    <a:gd name="connsiteX9" fmla="*/ 1947753 w 2019200"/>
                    <a:gd name="connsiteY9" fmla="*/ 968142 h 1625922"/>
                    <a:gd name="connsiteX10" fmla="*/ 1708993 w 2019200"/>
                    <a:gd name="connsiteY10" fmla="*/ 1059582 h 1625922"/>
                    <a:gd name="connsiteX11" fmla="*/ 1449913 w 2019200"/>
                    <a:gd name="connsiteY11" fmla="*/ 1039262 h 1625922"/>
                    <a:gd name="connsiteX12" fmla="*/ 1571833 w 2019200"/>
                    <a:gd name="connsiteY12" fmla="*/ 1272942 h 1625922"/>
                    <a:gd name="connsiteX13" fmla="*/ 1581993 w 2019200"/>
                    <a:gd name="connsiteY13" fmla="*/ 1262782 h 1625922"/>
                    <a:gd name="connsiteX14" fmla="*/ 1581993 w 2019200"/>
                    <a:gd name="connsiteY14" fmla="*/ 1435502 h 1625922"/>
                    <a:gd name="connsiteX15" fmla="*/ 1429593 w 2019200"/>
                    <a:gd name="connsiteY15" fmla="*/ 1608222 h 1625922"/>
                    <a:gd name="connsiteX16" fmla="*/ 1145113 w 2019200"/>
                    <a:gd name="connsiteY16" fmla="*/ 1608222 h 1625922"/>
                    <a:gd name="connsiteX17" fmla="*/ 1013033 w 2019200"/>
                    <a:gd name="connsiteY17" fmla="*/ 1501542 h 1625922"/>
                    <a:gd name="connsiteX18" fmla="*/ 921593 w 2019200"/>
                    <a:gd name="connsiteY18" fmla="*/ 1323742 h 1625922"/>
                    <a:gd name="connsiteX19" fmla="*/ 921593 w 2019200"/>
                    <a:gd name="connsiteY19" fmla="*/ 1333902 h 1625922"/>
                    <a:gd name="connsiteX20" fmla="*/ 789513 w 2019200"/>
                    <a:gd name="connsiteY20" fmla="*/ 1476142 h 1625922"/>
                    <a:gd name="connsiteX21" fmla="*/ 423753 w 2019200"/>
                    <a:gd name="connsiteY21" fmla="*/ 1526942 h 1625922"/>
                    <a:gd name="connsiteX22" fmla="*/ 271353 w 2019200"/>
                    <a:gd name="connsiteY22" fmla="*/ 1293262 h 1625922"/>
                    <a:gd name="connsiteX23" fmla="*/ 400893 w 2019200"/>
                    <a:gd name="connsiteY23" fmla="*/ 1044342 h 1625922"/>
                    <a:gd name="connsiteX24" fmla="*/ 474553 w 2019200"/>
                    <a:gd name="connsiteY24" fmla="*/ 957982 h 1625922"/>
                    <a:gd name="connsiteX25" fmla="*/ 230713 w 2019200"/>
                    <a:gd name="connsiteY25" fmla="*/ 866542 h 1625922"/>
                    <a:gd name="connsiteX26" fmla="*/ 47833 w 2019200"/>
                    <a:gd name="connsiteY26" fmla="*/ 714142 h 1625922"/>
                    <a:gd name="connsiteX27" fmla="*/ 17353 w 2019200"/>
                    <a:gd name="connsiteY27" fmla="*/ 429662 h 1625922"/>
                    <a:gd name="connsiteX28" fmla="*/ 281513 w 2019200"/>
                    <a:gd name="connsiteY28" fmla="*/ 328062 h 1625922"/>
                    <a:gd name="connsiteX29" fmla="*/ 489793 w 2019200"/>
                    <a:gd name="connsiteY29" fmla="*/ 378862 h 1625922"/>
                    <a:gd name="connsiteX30" fmla="*/ 710773 w 2019200"/>
                    <a:gd name="connsiteY30" fmla="*/ 449982 h 1625922"/>
                    <a:gd name="connsiteX0" fmla="*/ 710773 w 2019200"/>
                    <a:gd name="connsiteY0" fmla="*/ 462637 h 1638577"/>
                    <a:gd name="connsiteX1" fmla="*/ 878413 w 2019200"/>
                    <a:gd name="connsiteY1" fmla="*/ 178157 h 1638577"/>
                    <a:gd name="connsiteX2" fmla="*/ 1190833 w 2019200"/>
                    <a:gd name="connsiteY2" fmla="*/ 357 h 1638577"/>
                    <a:gd name="connsiteX3" fmla="*/ 1439753 w 2019200"/>
                    <a:gd name="connsiteY3" fmla="*/ 137517 h 1638577"/>
                    <a:gd name="connsiteX4" fmla="*/ 1477853 w 2019200"/>
                    <a:gd name="connsiteY4" fmla="*/ 317857 h 1638577"/>
                    <a:gd name="connsiteX5" fmla="*/ 1427053 w 2019200"/>
                    <a:gd name="connsiteY5" fmla="*/ 531217 h 1638577"/>
                    <a:gd name="connsiteX6" fmla="*/ 1622633 w 2019200"/>
                    <a:gd name="connsiteY6" fmla="*/ 543917 h 1638577"/>
                    <a:gd name="connsiteX7" fmla="*/ 1927433 w 2019200"/>
                    <a:gd name="connsiteY7" fmla="*/ 625197 h 1638577"/>
                    <a:gd name="connsiteX8" fmla="*/ 2018873 w 2019200"/>
                    <a:gd name="connsiteY8" fmla="*/ 808077 h 1638577"/>
                    <a:gd name="connsiteX9" fmla="*/ 1947753 w 2019200"/>
                    <a:gd name="connsiteY9" fmla="*/ 980797 h 1638577"/>
                    <a:gd name="connsiteX10" fmla="*/ 1708993 w 2019200"/>
                    <a:gd name="connsiteY10" fmla="*/ 1072237 h 1638577"/>
                    <a:gd name="connsiteX11" fmla="*/ 1449913 w 2019200"/>
                    <a:gd name="connsiteY11" fmla="*/ 1051917 h 1638577"/>
                    <a:gd name="connsiteX12" fmla="*/ 1571833 w 2019200"/>
                    <a:gd name="connsiteY12" fmla="*/ 1285597 h 1638577"/>
                    <a:gd name="connsiteX13" fmla="*/ 1581993 w 2019200"/>
                    <a:gd name="connsiteY13" fmla="*/ 1275437 h 1638577"/>
                    <a:gd name="connsiteX14" fmla="*/ 1581993 w 2019200"/>
                    <a:gd name="connsiteY14" fmla="*/ 1448157 h 1638577"/>
                    <a:gd name="connsiteX15" fmla="*/ 1429593 w 2019200"/>
                    <a:gd name="connsiteY15" fmla="*/ 1620877 h 1638577"/>
                    <a:gd name="connsiteX16" fmla="*/ 1145113 w 2019200"/>
                    <a:gd name="connsiteY16" fmla="*/ 1620877 h 1638577"/>
                    <a:gd name="connsiteX17" fmla="*/ 1013033 w 2019200"/>
                    <a:gd name="connsiteY17" fmla="*/ 1514197 h 1638577"/>
                    <a:gd name="connsiteX18" fmla="*/ 921593 w 2019200"/>
                    <a:gd name="connsiteY18" fmla="*/ 1336397 h 1638577"/>
                    <a:gd name="connsiteX19" fmla="*/ 921593 w 2019200"/>
                    <a:gd name="connsiteY19" fmla="*/ 1346557 h 1638577"/>
                    <a:gd name="connsiteX20" fmla="*/ 789513 w 2019200"/>
                    <a:gd name="connsiteY20" fmla="*/ 1488797 h 1638577"/>
                    <a:gd name="connsiteX21" fmla="*/ 423753 w 2019200"/>
                    <a:gd name="connsiteY21" fmla="*/ 1539597 h 1638577"/>
                    <a:gd name="connsiteX22" fmla="*/ 271353 w 2019200"/>
                    <a:gd name="connsiteY22" fmla="*/ 1305917 h 1638577"/>
                    <a:gd name="connsiteX23" fmla="*/ 400893 w 2019200"/>
                    <a:gd name="connsiteY23" fmla="*/ 1056997 h 1638577"/>
                    <a:gd name="connsiteX24" fmla="*/ 474553 w 2019200"/>
                    <a:gd name="connsiteY24" fmla="*/ 970637 h 1638577"/>
                    <a:gd name="connsiteX25" fmla="*/ 230713 w 2019200"/>
                    <a:gd name="connsiteY25" fmla="*/ 879197 h 1638577"/>
                    <a:gd name="connsiteX26" fmla="*/ 47833 w 2019200"/>
                    <a:gd name="connsiteY26" fmla="*/ 726797 h 1638577"/>
                    <a:gd name="connsiteX27" fmla="*/ 17353 w 2019200"/>
                    <a:gd name="connsiteY27" fmla="*/ 442317 h 1638577"/>
                    <a:gd name="connsiteX28" fmla="*/ 281513 w 2019200"/>
                    <a:gd name="connsiteY28" fmla="*/ 340717 h 1638577"/>
                    <a:gd name="connsiteX29" fmla="*/ 489793 w 2019200"/>
                    <a:gd name="connsiteY29" fmla="*/ 391517 h 1638577"/>
                    <a:gd name="connsiteX30" fmla="*/ 710773 w 2019200"/>
                    <a:gd name="connsiteY30" fmla="*/ 462637 h 1638577"/>
                    <a:gd name="connsiteX0" fmla="*/ 710773 w 2019200"/>
                    <a:gd name="connsiteY0" fmla="*/ 462339 h 1638279"/>
                    <a:gd name="connsiteX1" fmla="*/ 878413 w 2019200"/>
                    <a:gd name="connsiteY1" fmla="*/ 177859 h 1638279"/>
                    <a:gd name="connsiteX2" fmla="*/ 1190833 w 2019200"/>
                    <a:gd name="connsiteY2" fmla="*/ 59 h 1638279"/>
                    <a:gd name="connsiteX3" fmla="*/ 1406733 w 2019200"/>
                    <a:gd name="connsiteY3" fmla="*/ 160079 h 1638279"/>
                    <a:gd name="connsiteX4" fmla="*/ 1477853 w 2019200"/>
                    <a:gd name="connsiteY4" fmla="*/ 317559 h 1638279"/>
                    <a:gd name="connsiteX5" fmla="*/ 1427053 w 2019200"/>
                    <a:gd name="connsiteY5" fmla="*/ 530919 h 1638279"/>
                    <a:gd name="connsiteX6" fmla="*/ 1622633 w 2019200"/>
                    <a:gd name="connsiteY6" fmla="*/ 543619 h 1638279"/>
                    <a:gd name="connsiteX7" fmla="*/ 1927433 w 2019200"/>
                    <a:gd name="connsiteY7" fmla="*/ 624899 h 1638279"/>
                    <a:gd name="connsiteX8" fmla="*/ 2018873 w 2019200"/>
                    <a:gd name="connsiteY8" fmla="*/ 807779 h 1638279"/>
                    <a:gd name="connsiteX9" fmla="*/ 1947753 w 2019200"/>
                    <a:gd name="connsiteY9" fmla="*/ 980499 h 1638279"/>
                    <a:gd name="connsiteX10" fmla="*/ 1708993 w 2019200"/>
                    <a:gd name="connsiteY10" fmla="*/ 1071939 h 1638279"/>
                    <a:gd name="connsiteX11" fmla="*/ 1449913 w 2019200"/>
                    <a:gd name="connsiteY11" fmla="*/ 1051619 h 1638279"/>
                    <a:gd name="connsiteX12" fmla="*/ 1571833 w 2019200"/>
                    <a:gd name="connsiteY12" fmla="*/ 1285299 h 1638279"/>
                    <a:gd name="connsiteX13" fmla="*/ 1581993 w 2019200"/>
                    <a:gd name="connsiteY13" fmla="*/ 1275139 h 1638279"/>
                    <a:gd name="connsiteX14" fmla="*/ 1581993 w 2019200"/>
                    <a:gd name="connsiteY14" fmla="*/ 1447859 h 1638279"/>
                    <a:gd name="connsiteX15" fmla="*/ 1429593 w 2019200"/>
                    <a:gd name="connsiteY15" fmla="*/ 1620579 h 1638279"/>
                    <a:gd name="connsiteX16" fmla="*/ 1145113 w 2019200"/>
                    <a:gd name="connsiteY16" fmla="*/ 1620579 h 1638279"/>
                    <a:gd name="connsiteX17" fmla="*/ 1013033 w 2019200"/>
                    <a:gd name="connsiteY17" fmla="*/ 1513899 h 1638279"/>
                    <a:gd name="connsiteX18" fmla="*/ 921593 w 2019200"/>
                    <a:gd name="connsiteY18" fmla="*/ 1336099 h 1638279"/>
                    <a:gd name="connsiteX19" fmla="*/ 921593 w 2019200"/>
                    <a:gd name="connsiteY19" fmla="*/ 1346259 h 1638279"/>
                    <a:gd name="connsiteX20" fmla="*/ 789513 w 2019200"/>
                    <a:gd name="connsiteY20" fmla="*/ 1488499 h 1638279"/>
                    <a:gd name="connsiteX21" fmla="*/ 423753 w 2019200"/>
                    <a:gd name="connsiteY21" fmla="*/ 1539299 h 1638279"/>
                    <a:gd name="connsiteX22" fmla="*/ 271353 w 2019200"/>
                    <a:gd name="connsiteY22" fmla="*/ 1305619 h 1638279"/>
                    <a:gd name="connsiteX23" fmla="*/ 400893 w 2019200"/>
                    <a:gd name="connsiteY23" fmla="*/ 1056699 h 1638279"/>
                    <a:gd name="connsiteX24" fmla="*/ 474553 w 2019200"/>
                    <a:gd name="connsiteY24" fmla="*/ 970339 h 1638279"/>
                    <a:gd name="connsiteX25" fmla="*/ 230713 w 2019200"/>
                    <a:gd name="connsiteY25" fmla="*/ 878899 h 1638279"/>
                    <a:gd name="connsiteX26" fmla="*/ 47833 w 2019200"/>
                    <a:gd name="connsiteY26" fmla="*/ 726499 h 1638279"/>
                    <a:gd name="connsiteX27" fmla="*/ 17353 w 2019200"/>
                    <a:gd name="connsiteY27" fmla="*/ 442019 h 1638279"/>
                    <a:gd name="connsiteX28" fmla="*/ 281513 w 2019200"/>
                    <a:gd name="connsiteY28" fmla="*/ 340419 h 1638279"/>
                    <a:gd name="connsiteX29" fmla="*/ 489793 w 2019200"/>
                    <a:gd name="connsiteY29" fmla="*/ 391219 h 1638279"/>
                    <a:gd name="connsiteX30" fmla="*/ 710773 w 2019200"/>
                    <a:gd name="connsiteY30" fmla="*/ 462339 h 1638279"/>
                    <a:gd name="connsiteX0" fmla="*/ 710773 w 2019200"/>
                    <a:gd name="connsiteY0" fmla="*/ 462467 h 1638407"/>
                    <a:gd name="connsiteX1" fmla="*/ 878413 w 2019200"/>
                    <a:gd name="connsiteY1" fmla="*/ 177987 h 1638407"/>
                    <a:gd name="connsiteX2" fmla="*/ 1190833 w 2019200"/>
                    <a:gd name="connsiteY2" fmla="*/ 187 h 1638407"/>
                    <a:gd name="connsiteX3" fmla="*/ 1414353 w 2019200"/>
                    <a:gd name="connsiteY3" fmla="*/ 147507 h 1638407"/>
                    <a:gd name="connsiteX4" fmla="*/ 1477853 w 2019200"/>
                    <a:gd name="connsiteY4" fmla="*/ 317687 h 1638407"/>
                    <a:gd name="connsiteX5" fmla="*/ 1427053 w 2019200"/>
                    <a:gd name="connsiteY5" fmla="*/ 531047 h 1638407"/>
                    <a:gd name="connsiteX6" fmla="*/ 1622633 w 2019200"/>
                    <a:gd name="connsiteY6" fmla="*/ 543747 h 1638407"/>
                    <a:gd name="connsiteX7" fmla="*/ 1927433 w 2019200"/>
                    <a:gd name="connsiteY7" fmla="*/ 625027 h 1638407"/>
                    <a:gd name="connsiteX8" fmla="*/ 2018873 w 2019200"/>
                    <a:gd name="connsiteY8" fmla="*/ 807907 h 1638407"/>
                    <a:gd name="connsiteX9" fmla="*/ 1947753 w 2019200"/>
                    <a:gd name="connsiteY9" fmla="*/ 980627 h 1638407"/>
                    <a:gd name="connsiteX10" fmla="*/ 1708993 w 2019200"/>
                    <a:gd name="connsiteY10" fmla="*/ 1072067 h 1638407"/>
                    <a:gd name="connsiteX11" fmla="*/ 1449913 w 2019200"/>
                    <a:gd name="connsiteY11" fmla="*/ 1051747 h 1638407"/>
                    <a:gd name="connsiteX12" fmla="*/ 1571833 w 2019200"/>
                    <a:gd name="connsiteY12" fmla="*/ 1285427 h 1638407"/>
                    <a:gd name="connsiteX13" fmla="*/ 1581993 w 2019200"/>
                    <a:gd name="connsiteY13" fmla="*/ 1275267 h 1638407"/>
                    <a:gd name="connsiteX14" fmla="*/ 1581993 w 2019200"/>
                    <a:gd name="connsiteY14" fmla="*/ 1447987 h 1638407"/>
                    <a:gd name="connsiteX15" fmla="*/ 1429593 w 2019200"/>
                    <a:gd name="connsiteY15" fmla="*/ 1620707 h 1638407"/>
                    <a:gd name="connsiteX16" fmla="*/ 1145113 w 2019200"/>
                    <a:gd name="connsiteY16" fmla="*/ 1620707 h 1638407"/>
                    <a:gd name="connsiteX17" fmla="*/ 1013033 w 2019200"/>
                    <a:gd name="connsiteY17" fmla="*/ 1514027 h 1638407"/>
                    <a:gd name="connsiteX18" fmla="*/ 921593 w 2019200"/>
                    <a:gd name="connsiteY18" fmla="*/ 1336227 h 1638407"/>
                    <a:gd name="connsiteX19" fmla="*/ 921593 w 2019200"/>
                    <a:gd name="connsiteY19" fmla="*/ 1346387 h 1638407"/>
                    <a:gd name="connsiteX20" fmla="*/ 789513 w 2019200"/>
                    <a:gd name="connsiteY20" fmla="*/ 1488627 h 1638407"/>
                    <a:gd name="connsiteX21" fmla="*/ 423753 w 2019200"/>
                    <a:gd name="connsiteY21" fmla="*/ 1539427 h 1638407"/>
                    <a:gd name="connsiteX22" fmla="*/ 271353 w 2019200"/>
                    <a:gd name="connsiteY22" fmla="*/ 1305747 h 1638407"/>
                    <a:gd name="connsiteX23" fmla="*/ 400893 w 2019200"/>
                    <a:gd name="connsiteY23" fmla="*/ 1056827 h 1638407"/>
                    <a:gd name="connsiteX24" fmla="*/ 474553 w 2019200"/>
                    <a:gd name="connsiteY24" fmla="*/ 970467 h 1638407"/>
                    <a:gd name="connsiteX25" fmla="*/ 230713 w 2019200"/>
                    <a:gd name="connsiteY25" fmla="*/ 879027 h 1638407"/>
                    <a:gd name="connsiteX26" fmla="*/ 47833 w 2019200"/>
                    <a:gd name="connsiteY26" fmla="*/ 726627 h 1638407"/>
                    <a:gd name="connsiteX27" fmla="*/ 17353 w 2019200"/>
                    <a:gd name="connsiteY27" fmla="*/ 442147 h 1638407"/>
                    <a:gd name="connsiteX28" fmla="*/ 281513 w 2019200"/>
                    <a:gd name="connsiteY28" fmla="*/ 340547 h 1638407"/>
                    <a:gd name="connsiteX29" fmla="*/ 489793 w 2019200"/>
                    <a:gd name="connsiteY29" fmla="*/ 391347 h 1638407"/>
                    <a:gd name="connsiteX30" fmla="*/ 710773 w 2019200"/>
                    <a:gd name="connsiteY30" fmla="*/ 462467 h 1638407"/>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2633 w 2019200"/>
                    <a:gd name="connsiteY6" fmla="*/ 5437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6661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564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438"/>
                    <a:gd name="connsiteY0" fmla="*/ 462478 h 1638418"/>
                    <a:gd name="connsiteX1" fmla="*/ 878413 w 2019438"/>
                    <a:gd name="connsiteY1" fmla="*/ 177998 h 1638418"/>
                    <a:gd name="connsiteX2" fmla="*/ 1190833 w 2019438"/>
                    <a:gd name="connsiteY2" fmla="*/ 198 h 1638418"/>
                    <a:gd name="connsiteX3" fmla="*/ 1414353 w 2019438"/>
                    <a:gd name="connsiteY3" fmla="*/ 147518 h 1638418"/>
                    <a:gd name="connsiteX4" fmla="*/ 1462613 w 2019438"/>
                    <a:gd name="connsiteY4" fmla="*/ 353258 h 1638418"/>
                    <a:gd name="connsiteX5" fmla="*/ 1427053 w 2019438"/>
                    <a:gd name="connsiteY5" fmla="*/ 531058 h 1638418"/>
                    <a:gd name="connsiteX6" fmla="*/ 1625173 w 2019438"/>
                    <a:gd name="connsiteY6" fmla="*/ 556458 h 1638418"/>
                    <a:gd name="connsiteX7" fmla="*/ 1919813 w 2019438"/>
                    <a:gd name="connsiteY7" fmla="*/ 673298 h 1638418"/>
                    <a:gd name="connsiteX8" fmla="*/ 2018873 w 2019438"/>
                    <a:gd name="connsiteY8" fmla="*/ 807918 h 1638418"/>
                    <a:gd name="connsiteX9" fmla="*/ 1947753 w 2019438"/>
                    <a:gd name="connsiteY9" fmla="*/ 980638 h 1638418"/>
                    <a:gd name="connsiteX10" fmla="*/ 1708993 w 2019438"/>
                    <a:gd name="connsiteY10" fmla="*/ 1072078 h 1638418"/>
                    <a:gd name="connsiteX11" fmla="*/ 1449913 w 2019438"/>
                    <a:gd name="connsiteY11" fmla="*/ 1051758 h 1638418"/>
                    <a:gd name="connsiteX12" fmla="*/ 1571833 w 2019438"/>
                    <a:gd name="connsiteY12" fmla="*/ 1285438 h 1638418"/>
                    <a:gd name="connsiteX13" fmla="*/ 1581993 w 2019438"/>
                    <a:gd name="connsiteY13" fmla="*/ 1275278 h 1638418"/>
                    <a:gd name="connsiteX14" fmla="*/ 1581993 w 2019438"/>
                    <a:gd name="connsiteY14" fmla="*/ 1447998 h 1638418"/>
                    <a:gd name="connsiteX15" fmla="*/ 1429593 w 2019438"/>
                    <a:gd name="connsiteY15" fmla="*/ 1620718 h 1638418"/>
                    <a:gd name="connsiteX16" fmla="*/ 1145113 w 2019438"/>
                    <a:gd name="connsiteY16" fmla="*/ 1620718 h 1638418"/>
                    <a:gd name="connsiteX17" fmla="*/ 1013033 w 2019438"/>
                    <a:gd name="connsiteY17" fmla="*/ 1514038 h 1638418"/>
                    <a:gd name="connsiteX18" fmla="*/ 921593 w 2019438"/>
                    <a:gd name="connsiteY18" fmla="*/ 1336238 h 1638418"/>
                    <a:gd name="connsiteX19" fmla="*/ 921593 w 2019438"/>
                    <a:gd name="connsiteY19" fmla="*/ 1346398 h 1638418"/>
                    <a:gd name="connsiteX20" fmla="*/ 789513 w 2019438"/>
                    <a:gd name="connsiteY20" fmla="*/ 1488638 h 1638418"/>
                    <a:gd name="connsiteX21" fmla="*/ 423753 w 2019438"/>
                    <a:gd name="connsiteY21" fmla="*/ 1539438 h 1638418"/>
                    <a:gd name="connsiteX22" fmla="*/ 271353 w 2019438"/>
                    <a:gd name="connsiteY22" fmla="*/ 1305758 h 1638418"/>
                    <a:gd name="connsiteX23" fmla="*/ 400893 w 2019438"/>
                    <a:gd name="connsiteY23" fmla="*/ 1056838 h 1638418"/>
                    <a:gd name="connsiteX24" fmla="*/ 474553 w 2019438"/>
                    <a:gd name="connsiteY24" fmla="*/ 970478 h 1638418"/>
                    <a:gd name="connsiteX25" fmla="*/ 230713 w 2019438"/>
                    <a:gd name="connsiteY25" fmla="*/ 879038 h 1638418"/>
                    <a:gd name="connsiteX26" fmla="*/ 47833 w 2019438"/>
                    <a:gd name="connsiteY26" fmla="*/ 726638 h 1638418"/>
                    <a:gd name="connsiteX27" fmla="*/ 17353 w 2019438"/>
                    <a:gd name="connsiteY27" fmla="*/ 442158 h 1638418"/>
                    <a:gd name="connsiteX28" fmla="*/ 281513 w 2019438"/>
                    <a:gd name="connsiteY28" fmla="*/ 340558 h 1638418"/>
                    <a:gd name="connsiteX29" fmla="*/ 489793 w 2019438"/>
                    <a:gd name="connsiteY29" fmla="*/ 391358 h 1638418"/>
                    <a:gd name="connsiteX30" fmla="*/ 710773 w 2019438"/>
                    <a:gd name="connsiteY30" fmla="*/ 462478 h 1638418"/>
                    <a:gd name="connsiteX0" fmla="*/ 710773 w 2022201"/>
                    <a:gd name="connsiteY0" fmla="*/ 462478 h 1638418"/>
                    <a:gd name="connsiteX1" fmla="*/ 878413 w 2022201"/>
                    <a:gd name="connsiteY1" fmla="*/ 177998 h 1638418"/>
                    <a:gd name="connsiteX2" fmla="*/ 1190833 w 2022201"/>
                    <a:gd name="connsiteY2" fmla="*/ 198 h 1638418"/>
                    <a:gd name="connsiteX3" fmla="*/ 1414353 w 2022201"/>
                    <a:gd name="connsiteY3" fmla="*/ 147518 h 1638418"/>
                    <a:gd name="connsiteX4" fmla="*/ 1462613 w 2022201"/>
                    <a:gd name="connsiteY4" fmla="*/ 353258 h 1638418"/>
                    <a:gd name="connsiteX5" fmla="*/ 1427053 w 2022201"/>
                    <a:gd name="connsiteY5" fmla="*/ 531058 h 1638418"/>
                    <a:gd name="connsiteX6" fmla="*/ 1625173 w 2022201"/>
                    <a:gd name="connsiteY6" fmla="*/ 556458 h 1638418"/>
                    <a:gd name="connsiteX7" fmla="*/ 1861393 w 2022201"/>
                    <a:gd name="connsiteY7" fmla="*/ 625038 h 1638418"/>
                    <a:gd name="connsiteX8" fmla="*/ 2018873 w 2022201"/>
                    <a:gd name="connsiteY8" fmla="*/ 807918 h 1638418"/>
                    <a:gd name="connsiteX9" fmla="*/ 1947753 w 2022201"/>
                    <a:gd name="connsiteY9" fmla="*/ 980638 h 1638418"/>
                    <a:gd name="connsiteX10" fmla="*/ 1708993 w 2022201"/>
                    <a:gd name="connsiteY10" fmla="*/ 1072078 h 1638418"/>
                    <a:gd name="connsiteX11" fmla="*/ 1449913 w 2022201"/>
                    <a:gd name="connsiteY11" fmla="*/ 1051758 h 1638418"/>
                    <a:gd name="connsiteX12" fmla="*/ 1571833 w 2022201"/>
                    <a:gd name="connsiteY12" fmla="*/ 1285438 h 1638418"/>
                    <a:gd name="connsiteX13" fmla="*/ 1581993 w 2022201"/>
                    <a:gd name="connsiteY13" fmla="*/ 1275278 h 1638418"/>
                    <a:gd name="connsiteX14" fmla="*/ 1581993 w 2022201"/>
                    <a:gd name="connsiteY14" fmla="*/ 1447998 h 1638418"/>
                    <a:gd name="connsiteX15" fmla="*/ 1429593 w 2022201"/>
                    <a:gd name="connsiteY15" fmla="*/ 1620718 h 1638418"/>
                    <a:gd name="connsiteX16" fmla="*/ 1145113 w 2022201"/>
                    <a:gd name="connsiteY16" fmla="*/ 1620718 h 1638418"/>
                    <a:gd name="connsiteX17" fmla="*/ 1013033 w 2022201"/>
                    <a:gd name="connsiteY17" fmla="*/ 1514038 h 1638418"/>
                    <a:gd name="connsiteX18" fmla="*/ 921593 w 2022201"/>
                    <a:gd name="connsiteY18" fmla="*/ 1336238 h 1638418"/>
                    <a:gd name="connsiteX19" fmla="*/ 921593 w 2022201"/>
                    <a:gd name="connsiteY19" fmla="*/ 1346398 h 1638418"/>
                    <a:gd name="connsiteX20" fmla="*/ 789513 w 2022201"/>
                    <a:gd name="connsiteY20" fmla="*/ 1488638 h 1638418"/>
                    <a:gd name="connsiteX21" fmla="*/ 423753 w 2022201"/>
                    <a:gd name="connsiteY21" fmla="*/ 1539438 h 1638418"/>
                    <a:gd name="connsiteX22" fmla="*/ 271353 w 2022201"/>
                    <a:gd name="connsiteY22" fmla="*/ 1305758 h 1638418"/>
                    <a:gd name="connsiteX23" fmla="*/ 400893 w 2022201"/>
                    <a:gd name="connsiteY23" fmla="*/ 1056838 h 1638418"/>
                    <a:gd name="connsiteX24" fmla="*/ 474553 w 2022201"/>
                    <a:gd name="connsiteY24" fmla="*/ 970478 h 1638418"/>
                    <a:gd name="connsiteX25" fmla="*/ 230713 w 2022201"/>
                    <a:gd name="connsiteY25" fmla="*/ 879038 h 1638418"/>
                    <a:gd name="connsiteX26" fmla="*/ 47833 w 2022201"/>
                    <a:gd name="connsiteY26" fmla="*/ 726638 h 1638418"/>
                    <a:gd name="connsiteX27" fmla="*/ 17353 w 2022201"/>
                    <a:gd name="connsiteY27" fmla="*/ 442158 h 1638418"/>
                    <a:gd name="connsiteX28" fmla="*/ 281513 w 2022201"/>
                    <a:gd name="connsiteY28" fmla="*/ 340558 h 1638418"/>
                    <a:gd name="connsiteX29" fmla="*/ 489793 w 2022201"/>
                    <a:gd name="connsiteY29" fmla="*/ 391358 h 1638418"/>
                    <a:gd name="connsiteX30" fmla="*/ 710773 w 2022201"/>
                    <a:gd name="connsiteY30" fmla="*/ 462478 h 1638418"/>
                    <a:gd name="connsiteX0" fmla="*/ 710773 w 1988680"/>
                    <a:gd name="connsiteY0" fmla="*/ 462478 h 1638418"/>
                    <a:gd name="connsiteX1" fmla="*/ 878413 w 1988680"/>
                    <a:gd name="connsiteY1" fmla="*/ 177998 h 1638418"/>
                    <a:gd name="connsiteX2" fmla="*/ 1190833 w 1988680"/>
                    <a:gd name="connsiteY2" fmla="*/ 198 h 1638418"/>
                    <a:gd name="connsiteX3" fmla="*/ 1414353 w 1988680"/>
                    <a:gd name="connsiteY3" fmla="*/ 147518 h 1638418"/>
                    <a:gd name="connsiteX4" fmla="*/ 1462613 w 1988680"/>
                    <a:gd name="connsiteY4" fmla="*/ 353258 h 1638418"/>
                    <a:gd name="connsiteX5" fmla="*/ 1427053 w 1988680"/>
                    <a:gd name="connsiteY5" fmla="*/ 531058 h 1638418"/>
                    <a:gd name="connsiteX6" fmla="*/ 1625173 w 1988680"/>
                    <a:gd name="connsiteY6" fmla="*/ 556458 h 1638418"/>
                    <a:gd name="connsiteX7" fmla="*/ 1861393 w 1988680"/>
                    <a:gd name="connsiteY7" fmla="*/ 625038 h 1638418"/>
                    <a:gd name="connsiteX8" fmla="*/ 1980773 w 1988680"/>
                    <a:gd name="connsiteY8" fmla="*/ 820618 h 1638418"/>
                    <a:gd name="connsiteX9" fmla="*/ 1947753 w 1988680"/>
                    <a:gd name="connsiteY9" fmla="*/ 980638 h 1638418"/>
                    <a:gd name="connsiteX10" fmla="*/ 1708993 w 1988680"/>
                    <a:gd name="connsiteY10" fmla="*/ 1072078 h 1638418"/>
                    <a:gd name="connsiteX11" fmla="*/ 1449913 w 1988680"/>
                    <a:gd name="connsiteY11" fmla="*/ 1051758 h 1638418"/>
                    <a:gd name="connsiteX12" fmla="*/ 1571833 w 1988680"/>
                    <a:gd name="connsiteY12" fmla="*/ 1285438 h 1638418"/>
                    <a:gd name="connsiteX13" fmla="*/ 1581993 w 1988680"/>
                    <a:gd name="connsiteY13" fmla="*/ 1275278 h 1638418"/>
                    <a:gd name="connsiteX14" fmla="*/ 1581993 w 1988680"/>
                    <a:gd name="connsiteY14" fmla="*/ 1447998 h 1638418"/>
                    <a:gd name="connsiteX15" fmla="*/ 1429593 w 1988680"/>
                    <a:gd name="connsiteY15" fmla="*/ 1620718 h 1638418"/>
                    <a:gd name="connsiteX16" fmla="*/ 1145113 w 1988680"/>
                    <a:gd name="connsiteY16" fmla="*/ 1620718 h 1638418"/>
                    <a:gd name="connsiteX17" fmla="*/ 1013033 w 1988680"/>
                    <a:gd name="connsiteY17" fmla="*/ 1514038 h 1638418"/>
                    <a:gd name="connsiteX18" fmla="*/ 921593 w 1988680"/>
                    <a:gd name="connsiteY18" fmla="*/ 1336238 h 1638418"/>
                    <a:gd name="connsiteX19" fmla="*/ 921593 w 1988680"/>
                    <a:gd name="connsiteY19" fmla="*/ 1346398 h 1638418"/>
                    <a:gd name="connsiteX20" fmla="*/ 789513 w 1988680"/>
                    <a:gd name="connsiteY20" fmla="*/ 1488638 h 1638418"/>
                    <a:gd name="connsiteX21" fmla="*/ 423753 w 1988680"/>
                    <a:gd name="connsiteY21" fmla="*/ 1539438 h 1638418"/>
                    <a:gd name="connsiteX22" fmla="*/ 271353 w 1988680"/>
                    <a:gd name="connsiteY22" fmla="*/ 1305758 h 1638418"/>
                    <a:gd name="connsiteX23" fmla="*/ 400893 w 1988680"/>
                    <a:gd name="connsiteY23" fmla="*/ 1056838 h 1638418"/>
                    <a:gd name="connsiteX24" fmla="*/ 474553 w 1988680"/>
                    <a:gd name="connsiteY24" fmla="*/ 970478 h 1638418"/>
                    <a:gd name="connsiteX25" fmla="*/ 230713 w 1988680"/>
                    <a:gd name="connsiteY25" fmla="*/ 879038 h 1638418"/>
                    <a:gd name="connsiteX26" fmla="*/ 47833 w 1988680"/>
                    <a:gd name="connsiteY26" fmla="*/ 726638 h 1638418"/>
                    <a:gd name="connsiteX27" fmla="*/ 17353 w 1988680"/>
                    <a:gd name="connsiteY27" fmla="*/ 442158 h 1638418"/>
                    <a:gd name="connsiteX28" fmla="*/ 281513 w 1988680"/>
                    <a:gd name="connsiteY28" fmla="*/ 340558 h 1638418"/>
                    <a:gd name="connsiteX29" fmla="*/ 489793 w 1988680"/>
                    <a:gd name="connsiteY29" fmla="*/ 391358 h 1638418"/>
                    <a:gd name="connsiteX30" fmla="*/ 710773 w 1988680"/>
                    <a:gd name="connsiteY30" fmla="*/ 462478 h 1638418"/>
                    <a:gd name="connsiteX0" fmla="*/ 710773 w 1985295"/>
                    <a:gd name="connsiteY0" fmla="*/ 462478 h 1638418"/>
                    <a:gd name="connsiteX1" fmla="*/ 878413 w 1985295"/>
                    <a:gd name="connsiteY1" fmla="*/ 177998 h 1638418"/>
                    <a:gd name="connsiteX2" fmla="*/ 1190833 w 1985295"/>
                    <a:gd name="connsiteY2" fmla="*/ 198 h 1638418"/>
                    <a:gd name="connsiteX3" fmla="*/ 1414353 w 1985295"/>
                    <a:gd name="connsiteY3" fmla="*/ 147518 h 1638418"/>
                    <a:gd name="connsiteX4" fmla="*/ 1462613 w 1985295"/>
                    <a:gd name="connsiteY4" fmla="*/ 353258 h 1638418"/>
                    <a:gd name="connsiteX5" fmla="*/ 1427053 w 1985295"/>
                    <a:gd name="connsiteY5" fmla="*/ 531058 h 1638418"/>
                    <a:gd name="connsiteX6" fmla="*/ 1625173 w 1985295"/>
                    <a:gd name="connsiteY6" fmla="*/ 556458 h 1638418"/>
                    <a:gd name="connsiteX7" fmla="*/ 1861393 w 1985295"/>
                    <a:gd name="connsiteY7" fmla="*/ 625038 h 1638418"/>
                    <a:gd name="connsiteX8" fmla="*/ 1980773 w 1985295"/>
                    <a:gd name="connsiteY8" fmla="*/ 820618 h 1638418"/>
                    <a:gd name="connsiteX9" fmla="*/ 1947753 w 1985295"/>
                    <a:gd name="connsiteY9" fmla="*/ 980638 h 1638418"/>
                    <a:gd name="connsiteX10" fmla="*/ 1708993 w 1985295"/>
                    <a:gd name="connsiteY10" fmla="*/ 1072078 h 1638418"/>
                    <a:gd name="connsiteX11" fmla="*/ 1449913 w 1985295"/>
                    <a:gd name="connsiteY11" fmla="*/ 1051758 h 1638418"/>
                    <a:gd name="connsiteX12" fmla="*/ 1571833 w 1985295"/>
                    <a:gd name="connsiteY12" fmla="*/ 1285438 h 1638418"/>
                    <a:gd name="connsiteX13" fmla="*/ 1581993 w 1985295"/>
                    <a:gd name="connsiteY13" fmla="*/ 1275278 h 1638418"/>
                    <a:gd name="connsiteX14" fmla="*/ 1581993 w 1985295"/>
                    <a:gd name="connsiteY14" fmla="*/ 1447998 h 1638418"/>
                    <a:gd name="connsiteX15" fmla="*/ 1429593 w 1985295"/>
                    <a:gd name="connsiteY15" fmla="*/ 1620718 h 1638418"/>
                    <a:gd name="connsiteX16" fmla="*/ 1145113 w 1985295"/>
                    <a:gd name="connsiteY16" fmla="*/ 1620718 h 1638418"/>
                    <a:gd name="connsiteX17" fmla="*/ 1013033 w 1985295"/>
                    <a:gd name="connsiteY17" fmla="*/ 1514038 h 1638418"/>
                    <a:gd name="connsiteX18" fmla="*/ 921593 w 1985295"/>
                    <a:gd name="connsiteY18" fmla="*/ 1336238 h 1638418"/>
                    <a:gd name="connsiteX19" fmla="*/ 921593 w 1985295"/>
                    <a:gd name="connsiteY19" fmla="*/ 1346398 h 1638418"/>
                    <a:gd name="connsiteX20" fmla="*/ 789513 w 1985295"/>
                    <a:gd name="connsiteY20" fmla="*/ 1488638 h 1638418"/>
                    <a:gd name="connsiteX21" fmla="*/ 423753 w 1985295"/>
                    <a:gd name="connsiteY21" fmla="*/ 1539438 h 1638418"/>
                    <a:gd name="connsiteX22" fmla="*/ 271353 w 1985295"/>
                    <a:gd name="connsiteY22" fmla="*/ 1305758 h 1638418"/>
                    <a:gd name="connsiteX23" fmla="*/ 400893 w 1985295"/>
                    <a:gd name="connsiteY23" fmla="*/ 1056838 h 1638418"/>
                    <a:gd name="connsiteX24" fmla="*/ 474553 w 1985295"/>
                    <a:gd name="connsiteY24" fmla="*/ 970478 h 1638418"/>
                    <a:gd name="connsiteX25" fmla="*/ 230713 w 1985295"/>
                    <a:gd name="connsiteY25" fmla="*/ 879038 h 1638418"/>
                    <a:gd name="connsiteX26" fmla="*/ 47833 w 1985295"/>
                    <a:gd name="connsiteY26" fmla="*/ 726638 h 1638418"/>
                    <a:gd name="connsiteX27" fmla="*/ 17353 w 1985295"/>
                    <a:gd name="connsiteY27" fmla="*/ 442158 h 1638418"/>
                    <a:gd name="connsiteX28" fmla="*/ 281513 w 1985295"/>
                    <a:gd name="connsiteY28" fmla="*/ 340558 h 1638418"/>
                    <a:gd name="connsiteX29" fmla="*/ 489793 w 1985295"/>
                    <a:gd name="connsiteY29" fmla="*/ 391358 h 1638418"/>
                    <a:gd name="connsiteX30" fmla="*/ 710773 w 1985295"/>
                    <a:gd name="connsiteY30" fmla="*/ 462478 h 1638418"/>
                    <a:gd name="connsiteX0" fmla="*/ 710773 w 1993653"/>
                    <a:gd name="connsiteY0" fmla="*/ 462478 h 1638418"/>
                    <a:gd name="connsiteX1" fmla="*/ 878413 w 1993653"/>
                    <a:gd name="connsiteY1" fmla="*/ 177998 h 1638418"/>
                    <a:gd name="connsiteX2" fmla="*/ 1190833 w 1993653"/>
                    <a:gd name="connsiteY2" fmla="*/ 198 h 1638418"/>
                    <a:gd name="connsiteX3" fmla="*/ 1414353 w 1993653"/>
                    <a:gd name="connsiteY3" fmla="*/ 147518 h 1638418"/>
                    <a:gd name="connsiteX4" fmla="*/ 1462613 w 1993653"/>
                    <a:gd name="connsiteY4" fmla="*/ 353258 h 1638418"/>
                    <a:gd name="connsiteX5" fmla="*/ 1427053 w 1993653"/>
                    <a:gd name="connsiteY5" fmla="*/ 531058 h 1638418"/>
                    <a:gd name="connsiteX6" fmla="*/ 1625173 w 1993653"/>
                    <a:gd name="connsiteY6" fmla="*/ 556458 h 1638418"/>
                    <a:gd name="connsiteX7" fmla="*/ 1861393 w 1993653"/>
                    <a:gd name="connsiteY7" fmla="*/ 625038 h 1638418"/>
                    <a:gd name="connsiteX8" fmla="*/ 1990933 w 1993653"/>
                    <a:gd name="connsiteY8" fmla="*/ 790138 h 1638418"/>
                    <a:gd name="connsiteX9" fmla="*/ 1947753 w 1993653"/>
                    <a:gd name="connsiteY9" fmla="*/ 980638 h 1638418"/>
                    <a:gd name="connsiteX10" fmla="*/ 1708993 w 1993653"/>
                    <a:gd name="connsiteY10" fmla="*/ 1072078 h 1638418"/>
                    <a:gd name="connsiteX11" fmla="*/ 1449913 w 1993653"/>
                    <a:gd name="connsiteY11" fmla="*/ 1051758 h 1638418"/>
                    <a:gd name="connsiteX12" fmla="*/ 1571833 w 1993653"/>
                    <a:gd name="connsiteY12" fmla="*/ 1285438 h 1638418"/>
                    <a:gd name="connsiteX13" fmla="*/ 1581993 w 1993653"/>
                    <a:gd name="connsiteY13" fmla="*/ 1275278 h 1638418"/>
                    <a:gd name="connsiteX14" fmla="*/ 1581993 w 1993653"/>
                    <a:gd name="connsiteY14" fmla="*/ 1447998 h 1638418"/>
                    <a:gd name="connsiteX15" fmla="*/ 1429593 w 1993653"/>
                    <a:gd name="connsiteY15" fmla="*/ 1620718 h 1638418"/>
                    <a:gd name="connsiteX16" fmla="*/ 1145113 w 1993653"/>
                    <a:gd name="connsiteY16" fmla="*/ 1620718 h 1638418"/>
                    <a:gd name="connsiteX17" fmla="*/ 1013033 w 1993653"/>
                    <a:gd name="connsiteY17" fmla="*/ 1514038 h 1638418"/>
                    <a:gd name="connsiteX18" fmla="*/ 921593 w 1993653"/>
                    <a:gd name="connsiteY18" fmla="*/ 1336238 h 1638418"/>
                    <a:gd name="connsiteX19" fmla="*/ 921593 w 1993653"/>
                    <a:gd name="connsiteY19" fmla="*/ 1346398 h 1638418"/>
                    <a:gd name="connsiteX20" fmla="*/ 789513 w 1993653"/>
                    <a:gd name="connsiteY20" fmla="*/ 1488638 h 1638418"/>
                    <a:gd name="connsiteX21" fmla="*/ 423753 w 1993653"/>
                    <a:gd name="connsiteY21" fmla="*/ 1539438 h 1638418"/>
                    <a:gd name="connsiteX22" fmla="*/ 271353 w 1993653"/>
                    <a:gd name="connsiteY22" fmla="*/ 1305758 h 1638418"/>
                    <a:gd name="connsiteX23" fmla="*/ 400893 w 1993653"/>
                    <a:gd name="connsiteY23" fmla="*/ 1056838 h 1638418"/>
                    <a:gd name="connsiteX24" fmla="*/ 474553 w 1993653"/>
                    <a:gd name="connsiteY24" fmla="*/ 970478 h 1638418"/>
                    <a:gd name="connsiteX25" fmla="*/ 230713 w 1993653"/>
                    <a:gd name="connsiteY25" fmla="*/ 879038 h 1638418"/>
                    <a:gd name="connsiteX26" fmla="*/ 47833 w 1993653"/>
                    <a:gd name="connsiteY26" fmla="*/ 726638 h 1638418"/>
                    <a:gd name="connsiteX27" fmla="*/ 17353 w 1993653"/>
                    <a:gd name="connsiteY27" fmla="*/ 442158 h 1638418"/>
                    <a:gd name="connsiteX28" fmla="*/ 281513 w 1993653"/>
                    <a:gd name="connsiteY28" fmla="*/ 340558 h 1638418"/>
                    <a:gd name="connsiteX29" fmla="*/ 489793 w 1993653"/>
                    <a:gd name="connsiteY29" fmla="*/ 391358 h 1638418"/>
                    <a:gd name="connsiteX30" fmla="*/ 710773 w 1993653"/>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1993 w 1993076"/>
                    <a:gd name="connsiteY13" fmla="*/ 127527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64213 w 1993076"/>
                    <a:gd name="connsiteY12" fmla="*/ 126765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4212"/>
                    <a:gd name="connsiteX1" fmla="*/ 878413 w 1993076"/>
                    <a:gd name="connsiteY1" fmla="*/ 177998 h 1634212"/>
                    <a:gd name="connsiteX2" fmla="*/ 1190833 w 1993076"/>
                    <a:gd name="connsiteY2" fmla="*/ 198 h 1634212"/>
                    <a:gd name="connsiteX3" fmla="*/ 1414353 w 1993076"/>
                    <a:gd name="connsiteY3" fmla="*/ 147518 h 1634212"/>
                    <a:gd name="connsiteX4" fmla="*/ 1462613 w 1993076"/>
                    <a:gd name="connsiteY4" fmla="*/ 353258 h 1634212"/>
                    <a:gd name="connsiteX5" fmla="*/ 1427053 w 1993076"/>
                    <a:gd name="connsiteY5" fmla="*/ 531058 h 1634212"/>
                    <a:gd name="connsiteX6" fmla="*/ 1625173 w 1993076"/>
                    <a:gd name="connsiteY6" fmla="*/ 556458 h 1634212"/>
                    <a:gd name="connsiteX7" fmla="*/ 1861393 w 1993076"/>
                    <a:gd name="connsiteY7" fmla="*/ 625038 h 1634212"/>
                    <a:gd name="connsiteX8" fmla="*/ 1990933 w 1993076"/>
                    <a:gd name="connsiteY8" fmla="*/ 790138 h 1634212"/>
                    <a:gd name="connsiteX9" fmla="*/ 1924893 w 1993076"/>
                    <a:gd name="connsiteY9" fmla="*/ 990798 h 1634212"/>
                    <a:gd name="connsiteX10" fmla="*/ 1708993 w 1993076"/>
                    <a:gd name="connsiteY10" fmla="*/ 1072078 h 1634212"/>
                    <a:gd name="connsiteX11" fmla="*/ 1449913 w 1993076"/>
                    <a:gd name="connsiteY11" fmla="*/ 1051758 h 1634212"/>
                    <a:gd name="connsiteX12" fmla="*/ 1564213 w 1993076"/>
                    <a:gd name="connsiteY12" fmla="*/ 1267658 h 1634212"/>
                    <a:gd name="connsiteX13" fmla="*/ 1589613 w 1993076"/>
                    <a:gd name="connsiteY13" fmla="*/ 1374338 h 1634212"/>
                    <a:gd name="connsiteX14" fmla="*/ 1548973 w 1993076"/>
                    <a:gd name="connsiteY14" fmla="*/ 1511498 h 1634212"/>
                    <a:gd name="connsiteX15" fmla="*/ 1429593 w 1993076"/>
                    <a:gd name="connsiteY15" fmla="*/ 1620718 h 1634212"/>
                    <a:gd name="connsiteX16" fmla="*/ 1145113 w 1993076"/>
                    <a:gd name="connsiteY16" fmla="*/ 1620718 h 1634212"/>
                    <a:gd name="connsiteX17" fmla="*/ 1013033 w 1993076"/>
                    <a:gd name="connsiteY17" fmla="*/ 1514038 h 1634212"/>
                    <a:gd name="connsiteX18" fmla="*/ 921593 w 1993076"/>
                    <a:gd name="connsiteY18" fmla="*/ 1336238 h 1634212"/>
                    <a:gd name="connsiteX19" fmla="*/ 921593 w 1993076"/>
                    <a:gd name="connsiteY19" fmla="*/ 1346398 h 1634212"/>
                    <a:gd name="connsiteX20" fmla="*/ 789513 w 1993076"/>
                    <a:gd name="connsiteY20" fmla="*/ 1488638 h 1634212"/>
                    <a:gd name="connsiteX21" fmla="*/ 423753 w 1993076"/>
                    <a:gd name="connsiteY21" fmla="*/ 1539438 h 1634212"/>
                    <a:gd name="connsiteX22" fmla="*/ 271353 w 1993076"/>
                    <a:gd name="connsiteY22" fmla="*/ 1305758 h 1634212"/>
                    <a:gd name="connsiteX23" fmla="*/ 400893 w 1993076"/>
                    <a:gd name="connsiteY23" fmla="*/ 1056838 h 1634212"/>
                    <a:gd name="connsiteX24" fmla="*/ 474553 w 1993076"/>
                    <a:gd name="connsiteY24" fmla="*/ 970478 h 1634212"/>
                    <a:gd name="connsiteX25" fmla="*/ 230713 w 1993076"/>
                    <a:gd name="connsiteY25" fmla="*/ 879038 h 1634212"/>
                    <a:gd name="connsiteX26" fmla="*/ 47833 w 1993076"/>
                    <a:gd name="connsiteY26" fmla="*/ 726638 h 1634212"/>
                    <a:gd name="connsiteX27" fmla="*/ 17353 w 1993076"/>
                    <a:gd name="connsiteY27" fmla="*/ 442158 h 1634212"/>
                    <a:gd name="connsiteX28" fmla="*/ 281513 w 1993076"/>
                    <a:gd name="connsiteY28" fmla="*/ 340558 h 1634212"/>
                    <a:gd name="connsiteX29" fmla="*/ 489793 w 1993076"/>
                    <a:gd name="connsiteY29" fmla="*/ 391358 h 1634212"/>
                    <a:gd name="connsiteX30" fmla="*/ 710773 w 1993076"/>
                    <a:gd name="connsiteY30" fmla="*/ 462478 h 1634212"/>
                    <a:gd name="connsiteX0" fmla="*/ 710773 w 1993076"/>
                    <a:gd name="connsiteY0" fmla="*/ 462478 h 1628438"/>
                    <a:gd name="connsiteX1" fmla="*/ 878413 w 1993076"/>
                    <a:gd name="connsiteY1" fmla="*/ 177998 h 1628438"/>
                    <a:gd name="connsiteX2" fmla="*/ 1190833 w 1993076"/>
                    <a:gd name="connsiteY2" fmla="*/ 198 h 1628438"/>
                    <a:gd name="connsiteX3" fmla="*/ 1414353 w 1993076"/>
                    <a:gd name="connsiteY3" fmla="*/ 147518 h 1628438"/>
                    <a:gd name="connsiteX4" fmla="*/ 1462613 w 1993076"/>
                    <a:gd name="connsiteY4" fmla="*/ 353258 h 1628438"/>
                    <a:gd name="connsiteX5" fmla="*/ 1427053 w 1993076"/>
                    <a:gd name="connsiteY5" fmla="*/ 531058 h 1628438"/>
                    <a:gd name="connsiteX6" fmla="*/ 1625173 w 1993076"/>
                    <a:gd name="connsiteY6" fmla="*/ 556458 h 1628438"/>
                    <a:gd name="connsiteX7" fmla="*/ 1861393 w 1993076"/>
                    <a:gd name="connsiteY7" fmla="*/ 625038 h 1628438"/>
                    <a:gd name="connsiteX8" fmla="*/ 1990933 w 1993076"/>
                    <a:gd name="connsiteY8" fmla="*/ 790138 h 1628438"/>
                    <a:gd name="connsiteX9" fmla="*/ 1924893 w 1993076"/>
                    <a:gd name="connsiteY9" fmla="*/ 990798 h 1628438"/>
                    <a:gd name="connsiteX10" fmla="*/ 1708993 w 1993076"/>
                    <a:gd name="connsiteY10" fmla="*/ 1072078 h 1628438"/>
                    <a:gd name="connsiteX11" fmla="*/ 1449913 w 1993076"/>
                    <a:gd name="connsiteY11" fmla="*/ 1051758 h 1628438"/>
                    <a:gd name="connsiteX12" fmla="*/ 1564213 w 1993076"/>
                    <a:gd name="connsiteY12" fmla="*/ 1267658 h 1628438"/>
                    <a:gd name="connsiteX13" fmla="*/ 1589613 w 1993076"/>
                    <a:gd name="connsiteY13" fmla="*/ 1374338 h 1628438"/>
                    <a:gd name="connsiteX14" fmla="*/ 1548973 w 1993076"/>
                    <a:gd name="connsiteY14" fmla="*/ 1511498 h 1628438"/>
                    <a:gd name="connsiteX15" fmla="*/ 1419433 w 1993076"/>
                    <a:gd name="connsiteY15" fmla="*/ 1608018 h 1628438"/>
                    <a:gd name="connsiteX16" fmla="*/ 1145113 w 1993076"/>
                    <a:gd name="connsiteY16" fmla="*/ 1620718 h 1628438"/>
                    <a:gd name="connsiteX17" fmla="*/ 1013033 w 1993076"/>
                    <a:gd name="connsiteY17" fmla="*/ 1514038 h 1628438"/>
                    <a:gd name="connsiteX18" fmla="*/ 921593 w 1993076"/>
                    <a:gd name="connsiteY18" fmla="*/ 1336238 h 1628438"/>
                    <a:gd name="connsiteX19" fmla="*/ 921593 w 1993076"/>
                    <a:gd name="connsiteY19" fmla="*/ 1346398 h 1628438"/>
                    <a:gd name="connsiteX20" fmla="*/ 789513 w 1993076"/>
                    <a:gd name="connsiteY20" fmla="*/ 1488638 h 1628438"/>
                    <a:gd name="connsiteX21" fmla="*/ 423753 w 1993076"/>
                    <a:gd name="connsiteY21" fmla="*/ 1539438 h 1628438"/>
                    <a:gd name="connsiteX22" fmla="*/ 271353 w 1993076"/>
                    <a:gd name="connsiteY22" fmla="*/ 1305758 h 1628438"/>
                    <a:gd name="connsiteX23" fmla="*/ 400893 w 1993076"/>
                    <a:gd name="connsiteY23" fmla="*/ 1056838 h 1628438"/>
                    <a:gd name="connsiteX24" fmla="*/ 474553 w 1993076"/>
                    <a:gd name="connsiteY24" fmla="*/ 970478 h 1628438"/>
                    <a:gd name="connsiteX25" fmla="*/ 230713 w 1993076"/>
                    <a:gd name="connsiteY25" fmla="*/ 879038 h 1628438"/>
                    <a:gd name="connsiteX26" fmla="*/ 47833 w 1993076"/>
                    <a:gd name="connsiteY26" fmla="*/ 726638 h 1628438"/>
                    <a:gd name="connsiteX27" fmla="*/ 17353 w 1993076"/>
                    <a:gd name="connsiteY27" fmla="*/ 442158 h 1628438"/>
                    <a:gd name="connsiteX28" fmla="*/ 281513 w 1993076"/>
                    <a:gd name="connsiteY28" fmla="*/ 340558 h 1628438"/>
                    <a:gd name="connsiteX29" fmla="*/ 489793 w 1993076"/>
                    <a:gd name="connsiteY29" fmla="*/ 391358 h 1628438"/>
                    <a:gd name="connsiteX30" fmla="*/ 710773 w 1993076"/>
                    <a:gd name="connsiteY30" fmla="*/ 462478 h 1628438"/>
                    <a:gd name="connsiteX0" fmla="*/ 710773 w 1993076"/>
                    <a:gd name="connsiteY0" fmla="*/ 462478 h 1624721"/>
                    <a:gd name="connsiteX1" fmla="*/ 878413 w 1993076"/>
                    <a:gd name="connsiteY1" fmla="*/ 177998 h 1624721"/>
                    <a:gd name="connsiteX2" fmla="*/ 1190833 w 1993076"/>
                    <a:gd name="connsiteY2" fmla="*/ 198 h 1624721"/>
                    <a:gd name="connsiteX3" fmla="*/ 1414353 w 1993076"/>
                    <a:gd name="connsiteY3" fmla="*/ 147518 h 1624721"/>
                    <a:gd name="connsiteX4" fmla="*/ 1462613 w 1993076"/>
                    <a:gd name="connsiteY4" fmla="*/ 353258 h 1624721"/>
                    <a:gd name="connsiteX5" fmla="*/ 1427053 w 1993076"/>
                    <a:gd name="connsiteY5" fmla="*/ 531058 h 1624721"/>
                    <a:gd name="connsiteX6" fmla="*/ 1625173 w 1993076"/>
                    <a:gd name="connsiteY6" fmla="*/ 556458 h 1624721"/>
                    <a:gd name="connsiteX7" fmla="*/ 1861393 w 1993076"/>
                    <a:gd name="connsiteY7" fmla="*/ 625038 h 1624721"/>
                    <a:gd name="connsiteX8" fmla="*/ 1990933 w 1993076"/>
                    <a:gd name="connsiteY8" fmla="*/ 790138 h 1624721"/>
                    <a:gd name="connsiteX9" fmla="*/ 1924893 w 1993076"/>
                    <a:gd name="connsiteY9" fmla="*/ 990798 h 1624721"/>
                    <a:gd name="connsiteX10" fmla="*/ 1708993 w 1993076"/>
                    <a:gd name="connsiteY10" fmla="*/ 1072078 h 1624721"/>
                    <a:gd name="connsiteX11" fmla="*/ 1449913 w 1993076"/>
                    <a:gd name="connsiteY11" fmla="*/ 1051758 h 1624721"/>
                    <a:gd name="connsiteX12" fmla="*/ 1564213 w 1993076"/>
                    <a:gd name="connsiteY12" fmla="*/ 1267658 h 1624721"/>
                    <a:gd name="connsiteX13" fmla="*/ 1589613 w 1993076"/>
                    <a:gd name="connsiteY13" fmla="*/ 1374338 h 1624721"/>
                    <a:gd name="connsiteX14" fmla="*/ 1548973 w 1993076"/>
                    <a:gd name="connsiteY14" fmla="*/ 1511498 h 1624721"/>
                    <a:gd name="connsiteX15" fmla="*/ 1419433 w 1993076"/>
                    <a:gd name="connsiteY15" fmla="*/ 1608018 h 1624721"/>
                    <a:gd name="connsiteX16" fmla="*/ 1147653 w 1993076"/>
                    <a:gd name="connsiteY16" fmla="*/ 1615638 h 1624721"/>
                    <a:gd name="connsiteX17" fmla="*/ 1013033 w 1993076"/>
                    <a:gd name="connsiteY17" fmla="*/ 1514038 h 1624721"/>
                    <a:gd name="connsiteX18" fmla="*/ 921593 w 1993076"/>
                    <a:gd name="connsiteY18" fmla="*/ 1336238 h 1624721"/>
                    <a:gd name="connsiteX19" fmla="*/ 921593 w 1993076"/>
                    <a:gd name="connsiteY19" fmla="*/ 1346398 h 1624721"/>
                    <a:gd name="connsiteX20" fmla="*/ 789513 w 1993076"/>
                    <a:gd name="connsiteY20" fmla="*/ 1488638 h 1624721"/>
                    <a:gd name="connsiteX21" fmla="*/ 423753 w 1993076"/>
                    <a:gd name="connsiteY21" fmla="*/ 1539438 h 1624721"/>
                    <a:gd name="connsiteX22" fmla="*/ 271353 w 1993076"/>
                    <a:gd name="connsiteY22" fmla="*/ 1305758 h 1624721"/>
                    <a:gd name="connsiteX23" fmla="*/ 400893 w 1993076"/>
                    <a:gd name="connsiteY23" fmla="*/ 1056838 h 1624721"/>
                    <a:gd name="connsiteX24" fmla="*/ 474553 w 1993076"/>
                    <a:gd name="connsiteY24" fmla="*/ 970478 h 1624721"/>
                    <a:gd name="connsiteX25" fmla="*/ 230713 w 1993076"/>
                    <a:gd name="connsiteY25" fmla="*/ 879038 h 1624721"/>
                    <a:gd name="connsiteX26" fmla="*/ 47833 w 1993076"/>
                    <a:gd name="connsiteY26" fmla="*/ 726638 h 1624721"/>
                    <a:gd name="connsiteX27" fmla="*/ 17353 w 1993076"/>
                    <a:gd name="connsiteY27" fmla="*/ 442158 h 1624721"/>
                    <a:gd name="connsiteX28" fmla="*/ 281513 w 1993076"/>
                    <a:gd name="connsiteY28" fmla="*/ 340558 h 1624721"/>
                    <a:gd name="connsiteX29" fmla="*/ 489793 w 1993076"/>
                    <a:gd name="connsiteY29" fmla="*/ 391358 h 1624721"/>
                    <a:gd name="connsiteX30" fmla="*/ 710773 w 1993076"/>
                    <a:gd name="connsiteY30" fmla="*/ 462478 h 1624721"/>
                    <a:gd name="connsiteX0" fmla="*/ 710773 w 1993076"/>
                    <a:gd name="connsiteY0" fmla="*/ 462478 h 1626743"/>
                    <a:gd name="connsiteX1" fmla="*/ 878413 w 1993076"/>
                    <a:gd name="connsiteY1" fmla="*/ 177998 h 1626743"/>
                    <a:gd name="connsiteX2" fmla="*/ 1190833 w 1993076"/>
                    <a:gd name="connsiteY2" fmla="*/ 198 h 1626743"/>
                    <a:gd name="connsiteX3" fmla="*/ 1414353 w 1993076"/>
                    <a:gd name="connsiteY3" fmla="*/ 147518 h 1626743"/>
                    <a:gd name="connsiteX4" fmla="*/ 1462613 w 1993076"/>
                    <a:gd name="connsiteY4" fmla="*/ 353258 h 1626743"/>
                    <a:gd name="connsiteX5" fmla="*/ 1427053 w 1993076"/>
                    <a:gd name="connsiteY5" fmla="*/ 531058 h 1626743"/>
                    <a:gd name="connsiteX6" fmla="*/ 1625173 w 1993076"/>
                    <a:gd name="connsiteY6" fmla="*/ 556458 h 1626743"/>
                    <a:gd name="connsiteX7" fmla="*/ 1861393 w 1993076"/>
                    <a:gd name="connsiteY7" fmla="*/ 625038 h 1626743"/>
                    <a:gd name="connsiteX8" fmla="*/ 1990933 w 1993076"/>
                    <a:gd name="connsiteY8" fmla="*/ 790138 h 1626743"/>
                    <a:gd name="connsiteX9" fmla="*/ 1924893 w 1993076"/>
                    <a:gd name="connsiteY9" fmla="*/ 990798 h 1626743"/>
                    <a:gd name="connsiteX10" fmla="*/ 1708993 w 1993076"/>
                    <a:gd name="connsiteY10" fmla="*/ 1072078 h 1626743"/>
                    <a:gd name="connsiteX11" fmla="*/ 1449913 w 1993076"/>
                    <a:gd name="connsiteY11" fmla="*/ 1051758 h 1626743"/>
                    <a:gd name="connsiteX12" fmla="*/ 1564213 w 1993076"/>
                    <a:gd name="connsiteY12" fmla="*/ 1267658 h 1626743"/>
                    <a:gd name="connsiteX13" fmla="*/ 1589613 w 1993076"/>
                    <a:gd name="connsiteY13" fmla="*/ 1374338 h 1626743"/>
                    <a:gd name="connsiteX14" fmla="*/ 1548973 w 1993076"/>
                    <a:gd name="connsiteY14" fmla="*/ 1511498 h 1626743"/>
                    <a:gd name="connsiteX15" fmla="*/ 1419433 w 1993076"/>
                    <a:gd name="connsiteY15" fmla="*/ 1608018 h 1626743"/>
                    <a:gd name="connsiteX16" fmla="*/ 1147653 w 1993076"/>
                    <a:gd name="connsiteY16" fmla="*/ 1615638 h 1626743"/>
                    <a:gd name="connsiteX17" fmla="*/ 1015573 w 1993076"/>
                    <a:gd name="connsiteY17" fmla="*/ 1486098 h 1626743"/>
                    <a:gd name="connsiteX18" fmla="*/ 921593 w 1993076"/>
                    <a:gd name="connsiteY18" fmla="*/ 1336238 h 1626743"/>
                    <a:gd name="connsiteX19" fmla="*/ 921593 w 1993076"/>
                    <a:gd name="connsiteY19" fmla="*/ 1346398 h 1626743"/>
                    <a:gd name="connsiteX20" fmla="*/ 789513 w 1993076"/>
                    <a:gd name="connsiteY20" fmla="*/ 1488638 h 1626743"/>
                    <a:gd name="connsiteX21" fmla="*/ 423753 w 1993076"/>
                    <a:gd name="connsiteY21" fmla="*/ 1539438 h 1626743"/>
                    <a:gd name="connsiteX22" fmla="*/ 271353 w 1993076"/>
                    <a:gd name="connsiteY22" fmla="*/ 1305758 h 1626743"/>
                    <a:gd name="connsiteX23" fmla="*/ 400893 w 1993076"/>
                    <a:gd name="connsiteY23" fmla="*/ 1056838 h 1626743"/>
                    <a:gd name="connsiteX24" fmla="*/ 474553 w 1993076"/>
                    <a:gd name="connsiteY24" fmla="*/ 970478 h 1626743"/>
                    <a:gd name="connsiteX25" fmla="*/ 230713 w 1993076"/>
                    <a:gd name="connsiteY25" fmla="*/ 879038 h 1626743"/>
                    <a:gd name="connsiteX26" fmla="*/ 47833 w 1993076"/>
                    <a:gd name="connsiteY26" fmla="*/ 726638 h 1626743"/>
                    <a:gd name="connsiteX27" fmla="*/ 17353 w 1993076"/>
                    <a:gd name="connsiteY27" fmla="*/ 442158 h 1626743"/>
                    <a:gd name="connsiteX28" fmla="*/ 281513 w 1993076"/>
                    <a:gd name="connsiteY28" fmla="*/ 340558 h 1626743"/>
                    <a:gd name="connsiteX29" fmla="*/ 489793 w 1993076"/>
                    <a:gd name="connsiteY29" fmla="*/ 391358 h 1626743"/>
                    <a:gd name="connsiteX30" fmla="*/ 710773 w 1993076"/>
                    <a:gd name="connsiteY30" fmla="*/ 462478 h 1626743"/>
                    <a:gd name="connsiteX0" fmla="*/ 710773 w 1993076"/>
                    <a:gd name="connsiteY0" fmla="*/ 462478 h 1625821"/>
                    <a:gd name="connsiteX1" fmla="*/ 878413 w 1993076"/>
                    <a:gd name="connsiteY1" fmla="*/ 177998 h 1625821"/>
                    <a:gd name="connsiteX2" fmla="*/ 1190833 w 1993076"/>
                    <a:gd name="connsiteY2" fmla="*/ 198 h 1625821"/>
                    <a:gd name="connsiteX3" fmla="*/ 1414353 w 1993076"/>
                    <a:gd name="connsiteY3" fmla="*/ 147518 h 1625821"/>
                    <a:gd name="connsiteX4" fmla="*/ 1462613 w 1993076"/>
                    <a:gd name="connsiteY4" fmla="*/ 353258 h 1625821"/>
                    <a:gd name="connsiteX5" fmla="*/ 1427053 w 1993076"/>
                    <a:gd name="connsiteY5" fmla="*/ 531058 h 1625821"/>
                    <a:gd name="connsiteX6" fmla="*/ 1625173 w 1993076"/>
                    <a:gd name="connsiteY6" fmla="*/ 556458 h 1625821"/>
                    <a:gd name="connsiteX7" fmla="*/ 1861393 w 1993076"/>
                    <a:gd name="connsiteY7" fmla="*/ 625038 h 1625821"/>
                    <a:gd name="connsiteX8" fmla="*/ 1990933 w 1993076"/>
                    <a:gd name="connsiteY8" fmla="*/ 790138 h 1625821"/>
                    <a:gd name="connsiteX9" fmla="*/ 1924893 w 1993076"/>
                    <a:gd name="connsiteY9" fmla="*/ 990798 h 1625821"/>
                    <a:gd name="connsiteX10" fmla="*/ 1708993 w 1993076"/>
                    <a:gd name="connsiteY10" fmla="*/ 1072078 h 1625821"/>
                    <a:gd name="connsiteX11" fmla="*/ 1449913 w 1993076"/>
                    <a:gd name="connsiteY11" fmla="*/ 1051758 h 1625821"/>
                    <a:gd name="connsiteX12" fmla="*/ 1564213 w 1993076"/>
                    <a:gd name="connsiteY12" fmla="*/ 1267658 h 1625821"/>
                    <a:gd name="connsiteX13" fmla="*/ 1589613 w 1993076"/>
                    <a:gd name="connsiteY13" fmla="*/ 1374338 h 1625821"/>
                    <a:gd name="connsiteX14" fmla="*/ 1548973 w 1993076"/>
                    <a:gd name="connsiteY14" fmla="*/ 1511498 h 1625821"/>
                    <a:gd name="connsiteX15" fmla="*/ 1419433 w 1993076"/>
                    <a:gd name="connsiteY15" fmla="*/ 1608018 h 1625821"/>
                    <a:gd name="connsiteX16" fmla="*/ 1147653 w 1993076"/>
                    <a:gd name="connsiteY16" fmla="*/ 1615638 h 1625821"/>
                    <a:gd name="connsiteX17" fmla="*/ 1015573 w 1993076"/>
                    <a:gd name="connsiteY17" fmla="*/ 1498798 h 1625821"/>
                    <a:gd name="connsiteX18" fmla="*/ 921593 w 1993076"/>
                    <a:gd name="connsiteY18" fmla="*/ 1336238 h 1625821"/>
                    <a:gd name="connsiteX19" fmla="*/ 921593 w 1993076"/>
                    <a:gd name="connsiteY19" fmla="*/ 1346398 h 1625821"/>
                    <a:gd name="connsiteX20" fmla="*/ 789513 w 1993076"/>
                    <a:gd name="connsiteY20" fmla="*/ 1488638 h 1625821"/>
                    <a:gd name="connsiteX21" fmla="*/ 423753 w 1993076"/>
                    <a:gd name="connsiteY21" fmla="*/ 1539438 h 1625821"/>
                    <a:gd name="connsiteX22" fmla="*/ 271353 w 1993076"/>
                    <a:gd name="connsiteY22" fmla="*/ 1305758 h 1625821"/>
                    <a:gd name="connsiteX23" fmla="*/ 400893 w 1993076"/>
                    <a:gd name="connsiteY23" fmla="*/ 1056838 h 1625821"/>
                    <a:gd name="connsiteX24" fmla="*/ 474553 w 1993076"/>
                    <a:gd name="connsiteY24" fmla="*/ 970478 h 1625821"/>
                    <a:gd name="connsiteX25" fmla="*/ 230713 w 1993076"/>
                    <a:gd name="connsiteY25" fmla="*/ 879038 h 1625821"/>
                    <a:gd name="connsiteX26" fmla="*/ 47833 w 1993076"/>
                    <a:gd name="connsiteY26" fmla="*/ 726638 h 1625821"/>
                    <a:gd name="connsiteX27" fmla="*/ 17353 w 1993076"/>
                    <a:gd name="connsiteY27" fmla="*/ 442158 h 1625821"/>
                    <a:gd name="connsiteX28" fmla="*/ 281513 w 1993076"/>
                    <a:gd name="connsiteY28" fmla="*/ 340558 h 1625821"/>
                    <a:gd name="connsiteX29" fmla="*/ 489793 w 1993076"/>
                    <a:gd name="connsiteY29" fmla="*/ 391358 h 1625821"/>
                    <a:gd name="connsiteX30" fmla="*/ 710773 w 1993076"/>
                    <a:gd name="connsiteY30" fmla="*/ 462478 h 1625821"/>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89513 w 1993076"/>
                    <a:gd name="connsiteY20" fmla="*/ 148863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61853 w 1993076"/>
                    <a:gd name="connsiteY24" fmla="*/ 97301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93076" h="1624075">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DAA2B9"/>
                </a:solidFill>
                <a:ln w="571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sp>
              <p:nvSpPr>
                <p:cNvPr id="208" name="วงรี 77">
                  <a:extLst>
                    <a:ext uri="{FF2B5EF4-FFF2-40B4-BE49-F238E27FC236}">
                      <a16:creationId xmlns:a16="http://schemas.microsoft.com/office/drawing/2014/main" id="{9BDB93C9-C10D-4209-A1B8-2C4E384E505D}"/>
                    </a:ext>
                  </a:extLst>
                </p:cNvPr>
                <p:cNvSpPr/>
                <p:nvPr/>
              </p:nvSpPr>
              <p:spPr>
                <a:xfrm>
                  <a:off x="4579275" y="1400406"/>
                  <a:ext cx="295962" cy="284142"/>
                </a:xfrm>
                <a:custGeom>
                  <a:avLst/>
                  <a:gdLst>
                    <a:gd name="connsiteX0" fmla="*/ 0 w 290429"/>
                    <a:gd name="connsiteY0" fmla="*/ 144699 h 289397"/>
                    <a:gd name="connsiteX1" fmla="*/ 145215 w 290429"/>
                    <a:gd name="connsiteY1" fmla="*/ 0 h 289397"/>
                    <a:gd name="connsiteX2" fmla="*/ 290430 w 290429"/>
                    <a:gd name="connsiteY2" fmla="*/ 144699 h 289397"/>
                    <a:gd name="connsiteX3" fmla="*/ 145215 w 290429"/>
                    <a:gd name="connsiteY3" fmla="*/ 289398 h 289397"/>
                    <a:gd name="connsiteX4" fmla="*/ 0 w 290429"/>
                    <a:gd name="connsiteY4" fmla="*/ 144699 h 289397"/>
                    <a:gd name="connsiteX0" fmla="*/ 8 w 290438"/>
                    <a:gd name="connsiteY0" fmla="*/ 144699 h 289398"/>
                    <a:gd name="connsiteX1" fmla="*/ 145223 w 290438"/>
                    <a:gd name="connsiteY1" fmla="*/ 0 h 289398"/>
                    <a:gd name="connsiteX2" fmla="*/ 290438 w 290438"/>
                    <a:gd name="connsiteY2" fmla="*/ 144699 h 289398"/>
                    <a:gd name="connsiteX3" fmla="*/ 140143 w 290438"/>
                    <a:gd name="connsiteY3" fmla="*/ 289398 h 289398"/>
                    <a:gd name="connsiteX4" fmla="*/ 8 w 290438"/>
                    <a:gd name="connsiteY4" fmla="*/ 144699 h 289398"/>
                    <a:gd name="connsiteX0" fmla="*/ 6 w 310756"/>
                    <a:gd name="connsiteY0" fmla="*/ 145377 h 292972"/>
                    <a:gd name="connsiteX1" fmla="*/ 145221 w 310756"/>
                    <a:gd name="connsiteY1" fmla="*/ 678 h 292972"/>
                    <a:gd name="connsiteX2" fmla="*/ 310756 w 310756"/>
                    <a:gd name="connsiteY2" fmla="*/ 206337 h 292972"/>
                    <a:gd name="connsiteX3" fmla="*/ 140141 w 310756"/>
                    <a:gd name="connsiteY3" fmla="*/ 290076 h 292972"/>
                    <a:gd name="connsiteX4" fmla="*/ 6 w 310756"/>
                    <a:gd name="connsiteY4" fmla="*/ 145377 h 292972"/>
                    <a:gd name="connsiteX0" fmla="*/ 5 w 313295"/>
                    <a:gd name="connsiteY0" fmla="*/ 190453 h 289862"/>
                    <a:gd name="connsiteX1" fmla="*/ 147760 w 313295"/>
                    <a:gd name="connsiteY1" fmla="*/ 34 h 289862"/>
                    <a:gd name="connsiteX2" fmla="*/ 313295 w 313295"/>
                    <a:gd name="connsiteY2" fmla="*/ 205693 h 289862"/>
                    <a:gd name="connsiteX3" fmla="*/ 142680 w 313295"/>
                    <a:gd name="connsiteY3" fmla="*/ 289432 h 289862"/>
                    <a:gd name="connsiteX4" fmla="*/ 5 w 313295"/>
                    <a:gd name="connsiteY4" fmla="*/ 190453 h 289862"/>
                    <a:gd name="connsiteX0" fmla="*/ 2796 w 316086"/>
                    <a:gd name="connsiteY0" fmla="*/ 175216 h 274625"/>
                    <a:gd name="connsiteX1" fmla="*/ 71811 w 316086"/>
                    <a:gd name="connsiteY1" fmla="*/ 37 h 274625"/>
                    <a:gd name="connsiteX2" fmla="*/ 316086 w 316086"/>
                    <a:gd name="connsiteY2" fmla="*/ 190456 h 274625"/>
                    <a:gd name="connsiteX3" fmla="*/ 145471 w 316086"/>
                    <a:gd name="connsiteY3" fmla="*/ 274195 h 274625"/>
                    <a:gd name="connsiteX4" fmla="*/ 2796 w 316086"/>
                    <a:gd name="connsiteY4" fmla="*/ 175216 h 274625"/>
                    <a:gd name="connsiteX0" fmla="*/ 2158 w 315952"/>
                    <a:gd name="connsiteY0" fmla="*/ 185068 h 284142"/>
                    <a:gd name="connsiteX1" fmla="*/ 71173 w 315952"/>
                    <a:gd name="connsiteY1" fmla="*/ 9889 h 284142"/>
                    <a:gd name="connsiteX2" fmla="*/ 235434 w 315952"/>
                    <a:gd name="connsiteY2" fmla="*/ 40983 h 284142"/>
                    <a:gd name="connsiteX3" fmla="*/ 315448 w 315952"/>
                    <a:gd name="connsiteY3" fmla="*/ 200308 h 284142"/>
                    <a:gd name="connsiteX4" fmla="*/ 144833 w 315952"/>
                    <a:gd name="connsiteY4" fmla="*/ 284047 h 284142"/>
                    <a:gd name="connsiteX5" fmla="*/ 2158 w 315952"/>
                    <a:gd name="connsiteY5" fmla="*/ 185068 h 284142"/>
                    <a:gd name="connsiteX0" fmla="*/ 2158 w 295962"/>
                    <a:gd name="connsiteY0" fmla="*/ 185068 h 284142"/>
                    <a:gd name="connsiteX1" fmla="*/ 71173 w 295962"/>
                    <a:gd name="connsiteY1" fmla="*/ 9889 h 284142"/>
                    <a:gd name="connsiteX2" fmla="*/ 235434 w 295962"/>
                    <a:gd name="connsiteY2" fmla="*/ 40983 h 284142"/>
                    <a:gd name="connsiteX3" fmla="*/ 295128 w 295962"/>
                    <a:gd name="connsiteY3" fmla="*/ 200308 h 284142"/>
                    <a:gd name="connsiteX4" fmla="*/ 144833 w 295962"/>
                    <a:gd name="connsiteY4" fmla="*/ 284047 h 284142"/>
                    <a:gd name="connsiteX5" fmla="*/ 2158 w 295962"/>
                    <a:gd name="connsiteY5" fmla="*/ 185068 h 28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962" h="284142">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grpSp>
          <p:grpSp>
            <p:nvGrpSpPr>
              <p:cNvPr id="204" name="กลุ่ม 203">
                <a:extLst>
                  <a:ext uri="{FF2B5EF4-FFF2-40B4-BE49-F238E27FC236}">
                    <a16:creationId xmlns:a16="http://schemas.microsoft.com/office/drawing/2014/main" id="{7184D3D2-ADBF-4733-B812-3BD7DD644989}"/>
                  </a:ext>
                </a:extLst>
              </p:cNvPr>
              <p:cNvGrpSpPr/>
              <p:nvPr/>
            </p:nvGrpSpPr>
            <p:grpSpPr>
              <a:xfrm>
                <a:off x="3051093" y="2331437"/>
                <a:ext cx="341965" cy="317516"/>
                <a:chOff x="3730718" y="705949"/>
                <a:chExt cx="1993076" cy="1624075"/>
              </a:xfrm>
              <a:solidFill>
                <a:schemeClr val="bg1"/>
              </a:solidFill>
            </p:grpSpPr>
            <p:sp>
              <p:nvSpPr>
                <p:cNvPr id="205" name="รูปแบบอิสระ: รูปร่าง 204">
                  <a:extLst>
                    <a:ext uri="{FF2B5EF4-FFF2-40B4-BE49-F238E27FC236}">
                      <a16:creationId xmlns:a16="http://schemas.microsoft.com/office/drawing/2014/main" id="{EF448B43-D302-4D06-AEAA-B450C3739EC6}"/>
                    </a:ext>
                  </a:extLst>
                </p:cNvPr>
                <p:cNvSpPr/>
                <p:nvPr/>
              </p:nvSpPr>
              <p:spPr>
                <a:xfrm>
                  <a:off x="3730718" y="705949"/>
                  <a:ext cx="1993076" cy="1624075"/>
                </a:xfrm>
                <a:custGeom>
                  <a:avLst/>
                  <a:gdLst>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708233 w 2019354"/>
                    <a:gd name="connsiteY28"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0893 w 2019354"/>
                    <a:gd name="connsiteY22" fmla="*/ 10720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53659"/>
                    <a:gd name="connsiteX1" fmla="*/ 850473 w 2019354"/>
                    <a:gd name="connsiteY1" fmla="*/ 183079 h 1653659"/>
                    <a:gd name="connsiteX2" fmla="*/ 1195913 w 2019354"/>
                    <a:gd name="connsiteY2" fmla="*/ 199 h 1653659"/>
                    <a:gd name="connsiteX3" fmla="*/ 1439753 w 2019354"/>
                    <a:gd name="connsiteY3" fmla="*/ 152599 h 1653659"/>
                    <a:gd name="connsiteX4" fmla="*/ 1500713 w 2019354"/>
                    <a:gd name="connsiteY4" fmla="*/ 386279 h 1653659"/>
                    <a:gd name="connsiteX5" fmla="*/ 1388953 w 2019354"/>
                    <a:gd name="connsiteY5" fmla="*/ 548839 h 1653659"/>
                    <a:gd name="connsiteX6" fmla="*/ 1541353 w 2019354"/>
                    <a:gd name="connsiteY6" fmla="*/ 518359 h 1653659"/>
                    <a:gd name="connsiteX7" fmla="*/ 1927433 w 2019354"/>
                    <a:gd name="connsiteY7" fmla="*/ 640279 h 1653659"/>
                    <a:gd name="connsiteX8" fmla="*/ 2018873 w 2019354"/>
                    <a:gd name="connsiteY8" fmla="*/ 823159 h 1653659"/>
                    <a:gd name="connsiteX9" fmla="*/ 1947753 w 2019354"/>
                    <a:gd name="connsiteY9" fmla="*/ 995879 h 1653659"/>
                    <a:gd name="connsiteX10" fmla="*/ 1653113 w 2019354"/>
                    <a:gd name="connsiteY10" fmla="*/ 1087319 h 1653659"/>
                    <a:gd name="connsiteX11" fmla="*/ 1449913 w 2019354"/>
                    <a:gd name="connsiteY11" fmla="*/ 1066999 h 1653659"/>
                    <a:gd name="connsiteX12" fmla="*/ 1571833 w 2019354"/>
                    <a:gd name="connsiteY12" fmla="*/ 1300679 h 1653659"/>
                    <a:gd name="connsiteX13" fmla="*/ 1581993 w 2019354"/>
                    <a:gd name="connsiteY13" fmla="*/ 1290519 h 1653659"/>
                    <a:gd name="connsiteX14" fmla="*/ 1581993 w 2019354"/>
                    <a:gd name="connsiteY14" fmla="*/ 1463239 h 1653659"/>
                    <a:gd name="connsiteX15" fmla="*/ 1429593 w 2019354"/>
                    <a:gd name="connsiteY15" fmla="*/ 1635959 h 1653659"/>
                    <a:gd name="connsiteX16" fmla="*/ 1145113 w 2019354"/>
                    <a:gd name="connsiteY16" fmla="*/ 1635959 h 1653659"/>
                    <a:gd name="connsiteX17" fmla="*/ 1013033 w 2019354"/>
                    <a:gd name="connsiteY17" fmla="*/ 1529279 h 1653659"/>
                    <a:gd name="connsiteX18" fmla="*/ 921593 w 2019354"/>
                    <a:gd name="connsiteY18" fmla="*/ 1351479 h 1653659"/>
                    <a:gd name="connsiteX19" fmla="*/ 921593 w 2019354"/>
                    <a:gd name="connsiteY19" fmla="*/ 1361639 h 1653659"/>
                    <a:gd name="connsiteX20" fmla="*/ 789513 w 2019354"/>
                    <a:gd name="connsiteY20" fmla="*/ 1503879 h 1653659"/>
                    <a:gd name="connsiteX21" fmla="*/ 423753 w 2019354"/>
                    <a:gd name="connsiteY21" fmla="*/ 1554679 h 1653659"/>
                    <a:gd name="connsiteX22" fmla="*/ 271353 w 2019354"/>
                    <a:gd name="connsiteY22" fmla="*/ 1320999 h 1653659"/>
                    <a:gd name="connsiteX23" fmla="*/ 400893 w 2019354"/>
                    <a:gd name="connsiteY23" fmla="*/ 1072079 h 1653659"/>
                    <a:gd name="connsiteX24" fmla="*/ 474553 w 2019354"/>
                    <a:gd name="connsiteY24" fmla="*/ 985719 h 1653659"/>
                    <a:gd name="connsiteX25" fmla="*/ 230713 w 2019354"/>
                    <a:gd name="connsiteY25" fmla="*/ 894279 h 1653659"/>
                    <a:gd name="connsiteX26" fmla="*/ 47833 w 2019354"/>
                    <a:gd name="connsiteY26" fmla="*/ 741879 h 1653659"/>
                    <a:gd name="connsiteX27" fmla="*/ 17353 w 2019354"/>
                    <a:gd name="connsiteY27" fmla="*/ 457399 h 1653659"/>
                    <a:gd name="connsiteX28" fmla="*/ 281513 w 2019354"/>
                    <a:gd name="connsiteY28" fmla="*/ 355799 h 1653659"/>
                    <a:gd name="connsiteX29" fmla="*/ 489793 w 2019354"/>
                    <a:gd name="connsiteY29" fmla="*/ 406599 h 1653659"/>
                    <a:gd name="connsiteX30" fmla="*/ 708233 w 2019354"/>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41353 w 2019200"/>
                    <a:gd name="connsiteY6" fmla="*/ 51835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76913 w 2019200"/>
                    <a:gd name="connsiteY6" fmla="*/ 53613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388953 w 2019200"/>
                    <a:gd name="connsiteY5" fmla="*/ 54882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622633 w 2019200"/>
                    <a:gd name="connsiteY6" fmla="*/ 55898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10773 w 2019200"/>
                    <a:gd name="connsiteY0" fmla="*/ 47783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10773 w 2019200"/>
                    <a:gd name="connsiteY30" fmla="*/ 477836 h 1653776"/>
                    <a:gd name="connsiteX0" fmla="*/ 710773 w 2019200"/>
                    <a:gd name="connsiteY0" fmla="*/ 449982 h 1625922"/>
                    <a:gd name="connsiteX1" fmla="*/ 878413 w 2019200"/>
                    <a:gd name="connsiteY1" fmla="*/ 165502 h 1625922"/>
                    <a:gd name="connsiteX2" fmla="*/ 1198453 w 2019200"/>
                    <a:gd name="connsiteY2" fmla="*/ 402 h 1625922"/>
                    <a:gd name="connsiteX3" fmla="*/ 1439753 w 2019200"/>
                    <a:gd name="connsiteY3" fmla="*/ 124862 h 1625922"/>
                    <a:gd name="connsiteX4" fmla="*/ 1477853 w 2019200"/>
                    <a:gd name="connsiteY4" fmla="*/ 305202 h 1625922"/>
                    <a:gd name="connsiteX5" fmla="*/ 1427053 w 2019200"/>
                    <a:gd name="connsiteY5" fmla="*/ 518562 h 1625922"/>
                    <a:gd name="connsiteX6" fmla="*/ 1622633 w 2019200"/>
                    <a:gd name="connsiteY6" fmla="*/ 531262 h 1625922"/>
                    <a:gd name="connsiteX7" fmla="*/ 1927433 w 2019200"/>
                    <a:gd name="connsiteY7" fmla="*/ 612542 h 1625922"/>
                    <a:gd name="connsiteX8" fmla="*/ 2018873 w 2019200"/>
                    <a:gd name="connsiteY8" fmla="*/ 795422 h 1625922"/>
                    <a:gd name="connsiteX9" fmla="*/ 1947753 w 2019200"/>
                    <a:gd name="connsiteY9" fmla="*/ 968142 h 1625922"/>
                    <a:gd name="connsiteX10" fmla="*/ 1708993 w 2019200"/>
                    <a:gd name="connsiteY10" fmla="*/ 1059582 h 1625922"/>
                    <a:gd name="connsiteX11" fmla="*/ 1449913 w 2019200"/>
                    <a:gd name="connsiteY11" fmla="*/ 1039262 h 1625922"/>
                    <a:gd name="connsiteX12" fmla="*/ 1571833 w 2019200"/>
                    <a:gd name="connsiteY12" fmla="*/ 1272942 h 1625922"/>
                    <a:gd name="connsiteX13" fmla="*/ 1581993 w 2019200"/>
                    <a:gd name="connsiteY13" fmla="*/ 1262782 h 1625922"/>
                    <a:gd name="connsiteX14" fmla="*/ 1581993 w 2019200"/>
                    <a:gd name="connsiteY14" fmla="*/ 1435502 h 1625922"/>
                    <a:gd name="connsiteX15" fmla="*/ 1429593 w 2019200"/>
                    <a:gd name="connsiteY15" fmla="*/ 1608222 h 1625922"/>
                    <a:gd name="connsiteX16" fmla="*/ 1145113 w 2019200"/>
                    <a:gd name="connsiteY16" fmla="*/ 1608222 h 1625922"/>
                    <a:gd name="connsiteX17" fmla="*/ 1013033 w 2019200"/>
                    <a:gd name="connsiteY17" fmla="*/ 1501542 h 1625922"/>
                    <a:gd name="connsiteX18" fmla="*/ 921593 w 2019200"/>
                    <a:gd name="connsiteY18" fmla="*/ 1323742 h 1625922"/>
                    <a:gd name="connsiteX19" fmla="*/ 921593 w 2019200"/>
                    <a:gd name="connsiteY19" fmla="*/ 1333902 h 1625922"/>
                    <a:gd name="connsiteX20" fmla="*/ 789513 w 2019200"/>
                    <a:gd name="connsiteY20" fmla="*/ 1476142 h 1625922"/>
                    <a:gd name="connsiteX21" fmla="*/ 423753 w 2019200"/>
                    <a:gd name="connsiteY21" fmla="*/ 1526942 h 1625922"/>
                    <a:gd name="connsiteX22" fmla="*/ 271353 w 2019200"/>
                    <a:gd name="connsiteY22" fmla="*/ 1293262 h 1625922"/>
                    <a:gd name="connsiteX23" fmla="*/ 400893 w 2019200"/>
                    <a:gd name="connsiteY23" fmla="*/ 1044342 h 1625922"/>
                    <a:gd name="connsiteX24" fmla="*/ 474553 w 2019200"/>
                    <a:gd name="connsiteY24" fmla="*/ 957982 h 1625922"/>
                    <a:gd name="connsiteX25" fmla="*/ 230713 w 2019200"/>
                    <a:gd name="connsiteY25" fmla="*/ 866542 h 1625922"/>
                    <a:gd name="connsiteX26" fmla="*/ 47833 w 2019200"/>
                    <a:gd name="connsiteY26" fmla="*/ 714142 h 1625922"/>
                    <a:gd name="connsiteX27" fmla="*/ 17353 w 2019200"/>
                    <a:gd name="connsiteY27" fmla="*/ 429662 h 1625922"/>
                    <a:gd name="connsiteX28" fmla="*/ 281513 w 2019200"/>
                    <a:gd name="connsiteY28" fmla="*/ 328062 h 1625922"/>
                    <a:gd name="connsiteX29" fmla="*/ 489793 w 2019200"/>
                    <a:gd name="connsiteY29" fmla="*/ 378862 h 1625922"/>
                    <a:gd name="connsiteX30" fmla="*/ 710773 w 2019200"/>
                    <a:gd name="connsiteY30" fmla="*/ 449982 h 1625922"/>
                    <a:gd name="connsiteX0" fmla="*/ 710773 w 2019200"/>
                    <a:gd name="connsiteY0" fmla="*/ 462637 h 1638577"/>
                    <a:gd name="connsiteX1" fmla="*/ 878413 w 2019200"/>
                    <a:gd name="connsiteY1" fmla="*/ 178157 h 1638577"/>
                    <a:gd name="connsiteX2" fmla="*/ 1190833 w 2019200"/>
                    <a:gd name="connsiteY2" fmla="*/ 357 h 1638577"/>
                    <a:gd name="connsiteX3" fmla="*/ 1439753 w 2019200"/>
                    <a:gd name="connsiteY3" fmla="*/ 137517 h 1638577"/>
                    <a:gd name="connsiteX4" fmla="*/ 1477853 w 2019200"/>
                    <a:gd name="connsiteY4" fmla="*/ 317857 h 1638577"/>
                    <a:gd name="connsiteX5" fmla="*/ 1427053 w 2019200"/>
                    <a:gd name="connsiteY5" fmla="*/ 531217 h 1638577"/>
                    <a:gd name="connsiteX6" fmla="*/ 1622633 w 2019200"/>
                    <a:gd name="connsiteY6" fmla="*/ 543917 h 1638577"/>
                    <a:gd name="connsiteX7" fmla="*/ 1927433 w 2019200"/>
                    <a:gd name="connsiteY7" fmla="*/ 625197 h 1638577"/>
                    <a:gd name="connsiteX8" fmla="*/ 2018873 w 2019200"/>
                    <a:gd name="connsiteY8" fmla="*/ 808077 h 1638577"/>
                    <a:gd name="connsiteX9" fmla="*/ 1947753 w 2019200"/>
                    <a:gd name="connsiteY9" fmla="*/ 980797 h 1638577"/>
                    <a:gd name="connsiteX10" fmla="*/ 1708993 w 2019200"/>
                    <a:gd name="connsiteY10" fmla="*/ 1072237 h 1638577"/>
                    <a:gd name="connsiteX11" fmla="*/ 1449913 w 2019200"/>
                    <a:gd name="connsiteY11" fmla="*/ 1051917 h 1638577"/>
                    <a:gd name="connsiteX12" fmla="*/ 1571833 w 2019200"/>
                    <a:gd name="connsiteY12" fmla="*/ 1285597 h 1638577"/>
                    <a:gd name="connsiteX13" fmla="*/ 1581993 w 2019200"/>
                    <a:gd name="connsiteY13" fmla="*/ 1275437 h 1638577"/>
                    <a:gd name="connsiteX14" fmla="*/ 1581993 w 2019200"/>
                    <a:gd name="connsiteY14" fmla="*/ 1448157 h 1638577"/>
                    <a:gd name="connsiteX15" fmla="*/ 1429593 w 2019200"/>
                    <a:gd name="connsiteY15" fmla="*/ 1620877 h 1638577"/>
                    <a:gd name="connsiteX16" fmla="*/ 1145113 w 2019200"/>
                    <a:gd name="connsiteY16" fmla="*/ 1620877 h 1638577"/>
                    <a:gd name="connsiteX17" fmla="*/ 1013033 w 2019200"/>
                    <a:gd name="connsiteY17" fmla="*/ 1514197 h 1638577"/>
                    <a:gd name="connsiteX18" fmla="*/ 921593 w 2019200"/>
                    <a:gd name="connsiteY18" fmla="*/ 1336397 h 1638577"/>
                    <a:gd name="connsiteX19" fmla="*/ 921593 w 2019200"/>
                    <a:gd name="connsiteY19" fmla="*/ 1346557 h 1638577"/>
                    <a:gd name="connsiteX20" fmla="*/ 789513 w 2019200"/>
                    <a:gd name="connsiteY20" fmla="*/ 1488797 h 1638577"/>
                    <a:gd name="connsiteX21" fmla="*/ 423753 w 2019200"/>
                    <a:gd name="connsiteY21" fmla="*/ 1539597 h 1638577"/>
                    <a:gd name="connsiteX22" fmla="*/ 271353 w 2019200"/>
                    <a:gd name="connsiteY22" fmla="*/ 1305917 h 1638577"/>
                    <a:gd name="connsiteX23" fmla="*/ 400893 w 2019200"/>
                    <a:gd name="connsiteY23" fmla="*/ 1056997 h 1638577"/>
                    <a:gd name="connsiteX24" fmla="*/ 474553 w 2019200"/>
                    <a:gd name="connsiteY24" fmla="*/ 970637 h 1638577"/>
                    <a:gd name="connsiteX25" fmla="*/ 230713 w 2019200"/>
                    <a:gd name="connsiteY25" fmla="*/ 879197 h 1638577"/>
                    <a:gd name="connsiteX26" fmla="*/ 47833 w 2019200"/>
                    <a:gd name="connsiteY26" fmla="*/ 726797 h 1638577"/>
                    <a:gd name="connsiteX27" fmla="*/ 17353 w 2019200"/>
                    <a:gd name="connsiteY27" fmla="*/ 442317 h 1638577"/>
                    <a:gd name="connsiteX28" fmla="*/ 281513 w 2019200"/>
                    <a:gd name="connsiteY28" fmla="*/ 340717 h 1638577"/>
                    <a:gd name="connsiteX29" fmla="*/ 489793 w 2019200"/>
                    <a:gd name="connsiteY29" fmla="*/ 391517 h 1638577"/>
                    <a:gd name="connsiteX30" fmla="*/ 710773 w 2019200"/>
                    <a:gd name="connsiteY30" fmla="*/ 462637 h 1638577"/>
                    <a:gd name="connsiteX0" fmla="*/ 710773 w 2019200"/>
                    <a:gd name="connsiteY0" fmla="*/ 462339 h 1638279"/>
                    <a:gd name="connsiteX1" fmla="*/ 878413 w 2019200"/>
                    <a:gd name="connsiteY1" fmla="*/ 177859 h 1638279"/>
                    <a:gd name="connsiteX2" fmla="*/ 1190833 w 2019200"/>
                    <a:gd name="connsiteY2" fmla="*/ 59 h 1638279"/>
                    <a:gd name="connsiteX3" fmla="*/ 1406733 w 2019200"/>
                    <a:gd name="connsiteY3" fmla="*/ 160079 h 1638279"/>
                    <a:gd name="connsiteX4" fmla="*/ 1477853 w 2019200"/>
                    <a:gd name="connsiteY4" fmla="*/ 317559 h 1638279"/>
                    <a:gd name="connsiteX5" fmla="*/ 1427053 w 2019200"/>
                    <a:gd name="connsiteY5" fmla="*/ 530919 h 1638279"/>
                    <a:gd name="connsiteX6" fmla="*/ 1622633 w 2019200"/>
                    <a:gd name="connsiteY6" fmla="*/ 543619 h 1638279"/>
                    <a:gd name="connsiteX7" fmla="*/ 1927433 w 2019200"/>
                    <a:gd name="connsiteY7" fmla="*/ 624899 h 1638279"/>
                    <a:gd name="connsiteX8" fmla="*/ 2018873 w 2019200"/>
                    <a:gd name="connsiteY8" fmla="*/ 807779 h 1638279"/>
                    <a:gd name="connsiteX9" fmla="*/ 1947753 w 2019200"/>
                    <a:gd name="connsiteY9" fmla="*/ 980499 h 1638279"/>
                    <a:gd name="connsiteX10" fmla="*/ 1708993 w 2019200"/>
                    <a:gd name="connsiteY10" fmla="*/ 1071939 h 1638279"/>
                    <a:gd name="connsiteX11" fmla="*/ 1449913 w 2019200"/>
                    <a:gd name="connsiteY11" fmla="*/ 1051619 h 1638279"/>
                    <a:gd name="connsiteX12" fmla="*/ 1571833 w 2019200"/>
                    <a:gd name="connsiteY12" fmla="*/ 1285299 h 1638279"/>
                    <a:gd name="connsiteX13" fmla="*/ 1581993 w 2019200"/>
                    <a:gd name="connsiteY13" fmla="*/ 1275139 h 1638279"/>
                    <a:gd name="connsiteX14" fmla="*/ 1581993 w 2019200"/>
                    <a:gd name="connsiteY14" fmla="*/ 1447859 h 1638279"/>
                    <a:gd name="connsiteX15" fmla="*/ 1429593 w 2019200"/>
                    <a:gd name="connsiteY15" fmla="*/ 1620579 h 1638279"/>
                    <a:gd name="connsiteX16" fmla="*/ 1145113 w 2019200"/>
                    <a:gd name="connsiteY16" fmla="*/ 1620579 h 1638279"/>
                    <a:gd name="connsiteX17" fmla="*/ 1013033 w 2019200"/>
                    <a:gd name="connsiteY17" fmla="*/ 1513899 h 1638279"/>
                    <a:gd name="connsiteX18" fmla="*/ 921593 w 2019200"/>
                    <a:gd name="connsiteY18" fmla="*/ 1336099 h 1638279"/>
                    <a:gd name="connsiteX19" fmla="*/ 921593 w 2019200"/>
                    <a:gd name="connsiteY19" fmla="*/ 1346259 h 1638279"/>
                    <a:gd name="connsiteX20" fmla="*/ 789513 w 2019200"/>
                    <a:gd name="connsiteY20" fmla="*/ 1488499 h 1638279"/>
                    <a:gd name="connsiteX21" fmla="*/ 423753 w 2019200"/>
                    <a:gd name="connsiteY21" fmla="*/ 1539299 h 1638279"/>
                    <a:gd name="connsiteX22" fmla="*/ 271353 w 2019200"/>
                    <a:gd name="connsiteY22" fmla="*/ 1305619 h 1638279"/>
                    <a:gd name="connsiteX23" fmla="*/ 400893 w 2019200"/>
                    <a:gd name="connsiteY23" fmla="*/ 1056699 h 1638279"/>
                    <a:gd name="connsiteX24" fmla="*/ 474553 w 2019200"/>
                    <a:gd name="connsiteY24" fmla="*/ 970339 h 1638279"/>
                    <a:gd name="connsiteX25" fmla="*/ 230713 w 2019200"/>
                    <a:gd name="connsiteY25" fmla="*/ 878899 h 1638279"/>
                    <a:gd name="connsiteX26" fmla="*/ 47833 w 2019200"/>
                    <a:gd name="connsiteY26" fmla="*/ 726499 h 1638279"/>
                    <a:gd name="connsiteX27" fmla="*/ 17353 w 2019200"/>
                    <a:gd name="connsiteY27" fmla="*/ 442019 h 1638279"/>
                    <a:gd name="connsiteX28" fmla="*/ 281513 w 2019200"/>
                    <a:gd name="connsiteY28" fmla="*/ 340419 h 1638279"/>
                    <a:gd name="connsiteX29" fmla="*/ 489793 w 2019200"/>
                    <a:gd name="connsiteY29" fmla="*/ 391219 h 1638279"/>
                    <a:gd name="connsiteX30" fmla="*/ 710773 w 2019200"/>
                    <a:gd name="connsiteY30" fmla="*/ 462339 h 1638279"/>
                    <a:gd name="connsiteX0" fmla="*/ 710773 w 2019200"/>
                    <a:gd name="connsiteY0" fmla="*/ 462467 h 1638407"/>
                    <a:gd name="connsiteX1" fmla="*/ 878413 w 2019200"/>
                    <a:gd name="connsiteY1" fmla="*/ 177987 h 1638407"/>
                    <a:gd name="connsiteX2" fmla="*/ 1190833 w 2019200"/>
                    <a:gd name="connsiteY2" fmla="*/ 187 h 1638407"/>
                    <a:gd name="connsiteX3" fmla="*/ 1414353 w 2019200"/>
                    <a:gd name="connsiteY3" fmla="*/ 147507 h 1638407"/>
                    <a:gd name="connsiteX4" fmla="*/ 1477853 w 2019200"/>
                    <a:gd name="connsiteY4" fmla="*/ 317687 h 1638407"/>
                    <a:gd name="connsiteX5" fmla="*/ 1427053 w 2019200"/>
                    <a:gd name="connsiteY5" fmla="*/ 531047 h 1638407"/>
                    <a:gd name="connsiteX6" fmla="*/ 1622633 w 2019200"/>
                    <a:gd name="connsiteY6" fmla="*/ 543747 h 1638407"/>
                    <a:gd name="connsiteX7" fmla="*/ 1927433 w 2019200"/>
                    <a:gd name="connsiteY7" fmla="*/ 625027 h 1638407"/>
                    <a:gd name="connsiteX8" fmla="*/ 2018873 w 2019200"/>
                    <a:gd name="connsiteY8" fmla="*/ 807907 h 1638407"/>
                    <a:gd name="connsiteX9" fmla="*/ 1947753 w 2019200"/>
                    <a:gd name="connsiteY9" fmla="*/ 980627 h 1638407"/>
                    <a:gd name="connsiteX10" fmla="*/ 1708993 w 2019200"/>
                    <a:gd name="connsiteY10" fmla="*/ 1072067 h 1638407"/>
                    <a:gd name="connsiteX11" fmla="*/ 1449913 w 2019200"/>
                    <a:gd name="connsiteY11" fmla="*/ 1051747 h 1638407"/>
                    <a:gd name="connsiteX12" fmla="*/ 1571833 w 2019200"/>
                    <a:gd name="connsiteY12" fmla="*/ 1285427 h 1638407"/>
                    <a:gd name="connsiteX13" fmla="*/ 1581993 w 2019200"/>
                    <a:gd name="connsiteY13" fmla="*/ 1275267 h 1638407"/>
                    <a:gd name="connsiteX14" fmla="*/ 1581993 w 2019200"/>
                    <a:gd name="connsiteY14" fmla="*/ 1447987 h 1638407"/>
                    <a:gd name="connsiteX15" fmla="*/ 1429593 w 2019200"/>
                    <a:gd name="connsiteY15" fmla="*/ 1620707 h 1638407"/>
                    <a:gd name="connsiteX16" fmla="*/ 1145113 w 2019200"/>
                    <a:gd name="connsiteY16" fmla="*/ 1620707 h 1638407"/>
                    <a:gd name="connsiteX17" fmla="*/ 1013033 w 2019200"/>
                    <a:gd name="connsiteY17" fmla="*/ 1514027 h 1638407"/>
                    <a:gd name="connsiteX18" fmla="*/ 921593 w 2019200"/>
                    <a:gd name="connsiteY18" fmla="*/ 1336227 h 1638407"/>
                    <a:gd name="connsiteX19" fmla="*/ 921593 w 2019200"/>
                    <a:gd name="connsiteY19" fmla="*/ 1346387 h 1638407"/>
                    <a:gd name="connsiteX20" fmla="*/ 789513 w 2019200"/>
                    <a:gd name="connsiteY20" fmla="*/ 1488627 h 1638407"/>
                    <a:gd name="connsiteX21" fmla="*/ 423753 w 2019200"/>
                    <a:gd name="connsiteY21" fmla="*/ 1539427 h 1638407"/>
                    <a:gd name="connsiteX22" fmla="*/ 271353 w 2019200"/>
                    <a:gd name="connsiteY22" fmla="*/ 1305747 h 1638407"/>
                    <a:gd name="connsiteX23" fmla="*/ 400893 w 2019200"/>
                    <a:gd name="connsiteY23" fmla="*/ 1056827 h 1638407"/>
                    <a:gd name="connsiteX24" fmla="*/ 474553 w 2019200"/>
                    <a:gd name="connsiteY24" fmla="*/ 970467 h 1638407"/>
                    <a:gd name="connsiteX25" fmla="*/ 230713 w 2019200"/>
                    <a:gd name="connsiteY25" fmla="*/ 879027 h 1638407"/>
                    <a:gd name="connsiteX26" fmla="*/ 47833 w 2019200"/>
                    <a:gd name="connsiteY26" fmla="*/ 726627 h 1638407"/>
                    <a:gd name="connsiteX27" fmla="*/ 17353 w 2019200"/>
                    <a:gd name="connsiteY27" fmla="*/ 442147 h 1638407"/>
                    <a:gd name="connsiteX28" fmla="*/ 281513 w 2019200"/>
                    <a:gd name="connsiteY28" fmla="*/ 340547 h 1638407"/>
                    <a:gd name="connsiteX29" fmla="*/ 489793 w 2019200"/>
                    <a:gd name="connsiteY29" fmla="*/ 391347 h 1638407"/>
                    <a:gd name="connsiteX30" fmla="*/ 710773 w 2019200"/>
                    <a:gd name="connsiteY30" fmla="*/ 462467 h 1638407"/>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2633 w 2019200"/>
                    <a:gd name="connsiteY6" fmla="*/ 5437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6661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564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438"/>
                    <a:gd name="connsiteY0" fmla="*/ 462478 h 1638418"/>
                    <a:gd name="connsiteX1" fmla="*/ 878413 w 2019438"/>
                    <a:gd name="connsiteY1" fmla="*/ 177998 h 1638418"/>
                    <a:gd name="connsiteX2" fmla="*/ 1190833 w 2019438"/>
                    <a:gd name="connsiteY2" fmla="*/ 198 h 1638418"/>
                    <a:gd name="connsiteX3" fmla="*/ 1414353 w 2019438"/>
                    <a:gd name="connsiteY3" fmla="*/ 147518 h 1638418"/>
                    <a:gd name="connsiteX4" fmla="*/ 1462613 w 2019438"/>
                    <a:gd name="connsiteY4" fmla="*/ 353258 h 1638418"/>
                    <a:gd name="connsiteX5" fmla="*/ 1427053 w 2019438"/>
                    <a:gd name="connsiteY5" fmla="*/ 531058 h 1638418"/>
                    <a:gd name="connsiteX6" fmla="*/ 1625173 w 2019438"/>
                    <a:gd name="connsiteY6" fmla="*/ 556458 h 1638418"/>
                    <a:gd name="connsiteX7" fmla="*/ 1919813 w 2019438"/>
                    <a:gd name="connsiteY7" fmla="*/ 673298 h 1638418"/>
                    <a:gd name="connsiteX8" fmla="*/ 2018873 w 2019438"/>
                    <a:gd name="connsiteY8" fmla="*/ 807918 h 1638418"/>
                    <a:gd name="connsiteX9" fmla="*/ 1947753 w 2019438"/>
                    <a:gd name="connsiteY9" fmla="*/ 980638 h 1638418"/>
                    <a:gd name="connsiteX10" fmla="*/ 1708993 w 2019438"/>
                    <a:gd name="connsiteY10" fmla="*/ 1072078 h 1638418"/>
                    <a:gd name="connsiteX11" fmla="*/ 1449913 w 2019438"/>
                    <a:gd name="connsiteY11" fmla="*/ 1051758 h 1638418"/>
                    <a:gd name="connsiteX12" fmla="*/ 1571833 w 2019438"/>
                    <a:gd name="connsiteY12" fmla="*/ 1285438 h 1638418"/>
                    <a:gd name="connsiteX13" fmla="*/ 1581993 w 2019438"/>
                    <a:gd name="connsiteY13" fmla="*/ 1275278 h 1638418"/>
                    <a:gd name="connsiteX14" fmla="*/ 1581993 w 2019438"/>
                    <a:gd name="connsiteY14" fmla="*/ 1447998 h 1638418"/>
                    <a:gd name="connsiteX15" fmla="*/ 1429593 w 2019438"/>
                    <a:gd name="connsiteY15" fmla="*/ 1620718 h 1638418"/>
                    <a:gd name="connsiteX16" fmla="*/ 1145113 w 2019438"/>
                    <a:gd name="connsiteY16" fmla="*/ 1620718 h 1638418"/>
                    <a:gd name="connsiteX17" fmla="*/ 1013033 w 2019438"/>
                    <a:gd name="connsiteY17" fmla="*/ 1514038 h 1638418"/>
                    <a:gd name="connsiteX18" fmla="*/ 921593 w 2019438"/>
                    <a:gd name="connsiteY18" fmla="*/ 1336238 h 1638418"/>
                    <a:gd name="connsiteX19" fmla="*/ 921593 w 2019438"/>
                    <a:gd name="connsiteY19" fmla="*/ 1346398 h 1638418"/>
                    <a:gd name="connsiteX20" fmla="*/ 789513 w 2019438"/>
                    <a:gd name="connsiteY20" fmla="*/ 1488638 h 1638418"/>
                    <a:gd name="connsiteX21" fmla="*/ 423753 w 2019438"/>
                    <a:gd name="connsiteY21" fmla="*/ 1539438 h 1638418"/>
                    <a:gd name="connsiteX22" fmla="*/ 271353 w 2019438"/>
                    <a:gd name="connsiteY22" fmla="*/ 1305758 h 1638418"/>
                    <a:gd name="connsiteX23" fmla="*/ 400893 w 2019438"/>
                    <a:gd name="connsiteY23" fmla="*/ 1056838 h 1638418"/>
                    <a:gd name="connsiteX24" fmla="*/ 474553 w 2019438"/>
                    <a:gd name="connsiteY24" fmla="*/ 970478 h 1638418"/>
                    <a:gd name="connsiteX25" fmla="*/ 230713 w 2019438"/>
                    <a:gd name="connsiteY25" fmla="*/ 879038 h 1638418"/>
                    <a:gd name="connsiteX26" fmla="*/ 47833 w 2019438"/>
                    <a:gd name="connsiteY26" fmla="*/ 726638 h 1638418"/>
                    <a:gd name="connsiteX27" fmla="*/ 17353 w 2019438"/>
                    <a:gd name="connsiteY27" fmla="*/ 442158 h 1638418"/>
                    <a:gd name="connsiteX28" fmla="*/ 281513 w 2019438"/>
                    <a:gd name="connsiteY28" fmla="*/ 340558 h 1638418"/>
                    <a:gd name="connsiteX29" fmla="*/ 489793 w 2019438"/>
                    <a:gd name="connsiteY29" fmla="*/ 391358 h 1638418"/>
                    <a:gd name="connsiteX30" fmla="*/ 710773 w 2019438"/>
                    <a:gd name="connsiteY30" fmla="*/ 462478 h 1638418"/>
                    <a:gd name="connsiteX0" fmla="*/ 710773 w 2022201"/>
                    <a:gd name="connsiteY0" fmla="*/ 462478 h 1638418"/>
                    <a:gd name="connsiteX1" fmla="*/ 878413 w 2022201"/>
                    <a:gd name="connsiteY1" fmla="*/ 177998 h 1638418"/>
                    <a:gd name="connsiteX2" fmla="*/ 1190833 w 2022201"/>
                    <a:gd name="connsiteY2" fmla="*/ 198 h 1638418"/>
                    <a:gd name="connsiteX3" fmla="*/ 1414353 w 2022201"/>
                    <a:gd name="connsiteY3" fmla="*/ 147518 h 1638418"/>
                    <a:gd name="connsiteX4" fmla="*/ 1462613 w 2022201"/>
                    <a:gd name="connsiteY4" fmla="*/ 353258 h 1638418"/>
                    <a:gd name="connsiteX5" fmla="*/ 1427053 w 2022201"/>
                    <a:gd name="connsiteY5" fmla="*/ 531058 h 1638418"/>
                    <a:gd name="connsiteX6" fmla="*/ 1625173 w 2022201"/>
                    <a:gd name="connsiteY6" fmla="*/ 556458 h 1638418"/>
                    <a:gd name="connsiteX7" fmla="*/ 1861393 w 2022201"/>
                    <a:gd name="connsiteY7" fmla="*/ 625038 h 1638418"/>
                    <a:gd name="connsiteX8" fmla="*/ 2018873 w 2022201"/>
                    <a:gd name="connsiteY8" fmla="*/ 807918 h 1638418"/>
                    <a:gd name="connsiteX9" fmla="*/ 1947753 w 2022201"/>
                    <a:gd name="connsiteY9" fmla="*/ 980638 h 1638418"/>
                    <a:gd name="connsiteX10" fmla="*/ 1708993 w 2022201"/>
                    <a:gd name="connsiteY10" fmla="*/ 1072078 h 1638418"/>
                    <a:gd name="connsiteX11" fmla="*/ 1449913 w 2022201"/>
                    <a:gd name="connsiteY11" fmla="*/ 1051758 h 1638418"/>
                    <a:gd name="connsiteX12" fmla="*/ 1571833 w 2022201"/>
                    <a:gd name="connsiteY12" fmla="*/ 1285438 h 1638418"/>
                    <a:gd name="connsiteX13" fmla="*/ 1581993 w 2022201"/>
                    <a:gd name="connsiteY13" fmla="*/ 1275278 h 1638418"/>
                    <a:gd name="connsiteX14" fmla="*/ 1581993 w 2022201"/>
                    <a:gd name="connsiteY14" fmla="*/ 1447998 h 1638418"/>
                    <a:gd name="connsiteX15" fmla="*/ 1429593 w 2022201"/>
                    <a:gd name="connsiteY15" fmla="*/ 1620718 h 1638418"/>
                    <a:gd name="connsiteX16" fmla="*/ 1145113 w 2022201"/>
                    <a:gd name="connsiteY16" fmla="*/ 1620718 h 1638418"/>
                    <a:gd name="connsiteX17" fmla="*/ 1013033 w 2022201"/>
                    <a:gd name="connsiteY17" fmla="*/ 1514038 h 1638418"/>
                    <a:gd name="connsiteX18" fmla="*/ 921593 w 2022201"/>
                    <a:gd name="connsiteY18" fmla="*/ 1336238 h 1638418"/>
                    <a:gd name="connsiteX19" fmla="*/ 921593 w 2022201"/>
                    <a:gd name="connsiteY19" fmla="*/ 1346398 h 1638418"/>
                    <a:gd name="connsiteX20" fmla="*/ 789513 w 2022201"/>
                    <a:gd name="connsiteY20" fmla="*/ 1488638 h 1638418"/>
                    <a:gd name="connsiteX21" fmla="*/ 423753 w 2022201"/>
                    <a:gd name="connsiteY21" fmla="*/ 1539438 h 1638418"/>
                    <a:gd name="connsiteX22" fmla="*/ 271353 w 2022201"/>
                    <a:gd name="connsiteY22" fmla="*/ 1305758 h 1638418"/>
                    <a:gd name="connsiteX23" fmla="*/ 400893 w 2022201"/>
                    <a:gd name="connsiteY23" fmla="*/ 1056838 h 1638418"/>
                    <a:gd name="connsiteX24" fmla="*/ 474553 w 2022201"/>
                    <a:gd name="connsiteY24" fmla="*/ 970478 h 1638418"/>
                    <a:gd name="connsiteX25" fmla="*/ 230713 w 2022201"/>
                    <a:gd name="connsiteY25" fmla="*/ 879038 h 1638418"/>
                    <a:gd name="connsiteX26" fmla="*/ 47833 w 2022201"/>
                    <a:gd name="connsiteY26" fmla="*/ 726638 h 1638418"/>
                    <a:gd name="connsiteX27" fmla="*/ 17353 w 2022201"/>
                    <a:gd name="connsiteY27" fmla="*/ 442158 h 1638418"/>
                    <a:gd name="connsiteX28" fmla="*/ 281513 w 2022201"/>
                    <a:gd name="connsiteY28" fmla="*/ 340558 h 1638418"/>
                    <a:gd name="connsiteX29" fmla="*/ 489793 w 2022201"/>
                    <a:gd name="connsiteY29" fmla="*/ 391358 h 1638418"/>
                    <a:gd name="connsiteX30" fmla="*/ 710773 w 2022201"/>
                    <a:gd name="connsiteY30" fmla="*/ 462478 h 1638418"/>
                    <a:gd name="connsiteX0" fmla="*/ 710773 w 1988680"/>
                    <a:gd name="connsiteY0" fmla="*/ 462478 h 1638418"/>
                    <a:gd name="connsiteX1" fmla="*/ 878413 w 1988680"/>
                    <a:gd name="connsiteY1" fmla="*/ 177998 h 1638418"/>
                    <a:gd name="connsiteX2" fmla="*/ 1190833 w 1988680"/>
                    <a:gd name="connsiteY2" fmla="*/ 198 h 1638418"/>
                    <a:gd name="connsiteX3" fmla="*/ 1414353 w 1988680"/>
                    <a:gd name="connsiteY3" fmla="*/ 147518 h 1638418"/>
                    <a:gd name="connsiteX4" fmla="*/ 1462613 w 1988680"/>
                    <a:gd name="connsiteY4" fmla="*/ 353258 h 1638418"/>
                    <a:gd name="connsiteX5" fmla="*/ 1427053 w 1988680"/>
                    <a:gd name="connsiteY5" fmla="*/ 531058 h 1638418"/>
                    <a:gd name="connsiteX6" fmla="*/ 1625173 w 1988680"/>
                    <a:gd name="connsiteY6" fmla="*/ 556458 h 1638418"/>
                    <a:gd name="connsiteX7" fmla="*/ 1861393 w 1988680"/>
                    <a:gd name="connsiteY7" fmla="*/ 625038 h 1638418"/>
                    <a:gd name="connsiteX8" fmla="*/ 1980773 w 1988680"/>
                    <a:gd name="connsiteY8" fmla="*/ 820618 h 1638418"/>
                    <a:gd name="connsiteX9" fmla="*/ 1947753 w 1988680"/>
                    <a:gd name="connsiteY9" fmla="*/ 980638 h 1638418"/>
                    <a:gd name="connsiteX10" fmla="*/ 1708993 w 1988680"/>
                    <a:gd name="connsiteY10" fmla="*/ 1072078 h 1638418"/>
                    <a:gd name="connsiteX11" fmla="*/ 1449913 w 1988680"/>
                    <a:gd name="connsiteY11" fmla="*/ 1051758 h 1638418"/>
                    <a:gd name="connsiteX12" fmla="*/ 1571833 w 1988680"/>
                    <a:gd name="connsiteY12" fmla="*/ 1285438 h 1638418"/>
                    <a:gd name="connsiteX13" fmla="*/ 1581993 w 1988680"/>
                    <a:gd name="connsiteY13" fmla="*/ 1275278 h 1638418"/>
                    <a:gd name="connsiteX14" fmla="*/ 1581993 w 1988680"/>
                    <a:gd name="connsiteY14" fmla="*/ 1447998 h 1638418"/>
                    <a:gd name="connsiteX15" fmla="*/ 1429593 w 1988680"/>
                    <a:gd name="connsiteY15" fmla="*/ 1620718 h 1638418"/>
                    <a:gd name="connsiteX16" fmla="*/ 1145113 w 1988680"/>
                    <a:gd name="connsiteY16" fmla="*/ 1620718 h 1638418"/>
                    <a:gd name="connsiteX17" fmla="*/ 1013033 w 1988680"/>
                    <a:gd name="connsiteY17" fmla="*/ 1514038 h 1638418"/>
                    <a:gd name="connsiteX18" fmla="*/ 921593 w 1988680"/>
                    <a:gd name="connsiteY18" fmla="*/ 1336238 h 1638418"/>
                    <a:gd name="connsiteX19" fmla="*/ 921593 w 1988680"/>
                    <a:gd name="connsiteY19" fmla="*/ 1346398 h 1638418"/>
                    <a:gd name="connsiteX20" fmla="*/ 789513 w 1988680"/>
                    <a:gd name="connsiteY20" fmla="*/ 1488638 h 1638418"/>
                    <a:gd name="connsiteX21" fmla="*/ 423753 w 1988680"/>
                    <a:gd name="connsiteY21" fmla="*/ 1539438 h 1638418"/>
                    <a:gd name="connsiteX22" fmla="*/ 271353 w 1988680"/>
                    <a:gd name="connsiteY22" fmla="*/ 1305758 h 1638418"/>
                    <a:gd name="connsiteX23" fmla="*/ 400893 w 1988680"/>
                    <a:gd name="connsiteY23" fmla="*/ 1056838 h 1638418"/>
                    <a:gd name="connsiteX24" fmla="*/ 474553 w 1988680"/>
                    <a:gd name="connsiteY24" fmla="*/ 970478 h 1638418"/>
                    <a:gd name="connsiteX25" fmla="*/ 230713 w 1988680"/>
                    <a:gd name="connsiteY25" fmla="*/ 879038 h 1638418"/>
                    <a:gd name="connsiteX26" fmla="*/ 47833 w 1988680"/>
                    <a:gd name="connsiteY26" fmla="*/ 726638 h 1638418"/>
                    <a:gd name="connsiteX27" fmla="*/ 17353 w 1988680"/>
                    <a:gd name="connsiteY27" fmla="*/ 442158 h 1638418"/>
                    <a:gd name="connsiteX28" fmla="*/ 281513 w 1988680"/>
                    <a:gd name="connsiteY28" fmla="*/ 340558 h 1638418"/>
                    <a:gd name="connsiteX29" fmla="*/ 489793 w 1988680"/>
                    <a:gd name="connsiteY29" fmla="*/ 391358 h 1638418"/>
                    <a:gd name="connsiteX30" fmla="*/ 710773 w 1988680"/>
                    <a:gd name="connsiteY30" fmla="*/ 462478 h 1638418"/>
                    <a:gd name="connsiteX0" fmla="*/ 710773 w 1985295"/>
                    <a:gd name="connsiteY0" fmla="*/ 462478 h 1638418"/>
                    <a:gd name="connsiteX1" fmla="*/ 878413 w 1985295"/>
                    <a:gd name="connsiteY1" fmla="*/ 177998 h 1638418"/>
                    <a:gd name="connsiteX2" fmla="*/ 1190833 w 1985295"/>
                    <a:gd name="connsiteY2" fmla="*/ 198 h 1638418"/>
                    <a:gd name="connsiteX3" fmla="*/ 1414353 w 1985295"/>
                    <a:gd name="connsiteY3" fmla="*/ 147518 h 1638418"/>
                    <a:gd name="connsiteX4" fmla="*/ 1462613 w 1985295"/>
                    <a:gd name="connsiteY4" fmla="*/ 353258 h 1638418"/>
                    <a:gd name="connsiteX5" fmla="*/ 1427053 w 1985295"/>
                    <a:gd name="connsiteY5" fmla="*/ 531058 h 1638418"/>
                    <a:gd name="connsiteX6" fmla="*/ 1625173 w 1985295"/>
                    <a:gd name="connsiteY6" fmla="*/ 556458 h 1638418"/>
                    <a:gd name="connsiteX7" fmla="*/ 1861393 w 1985295"/>
                    <a:gd name="connsiteY7" fmla="*/ 625038 h 1638418"/>
                    <a:gd name="connsiteX8" fmla="*/ 1980773 w 1985295"/>
                    <a:gd name="connsiteY8" fmla="*/ 820618 h 1638418"/>
                    <a:gd name="connsiteX9" fmla="*/ 1947753 w 1985295"/>
                    <a:gd name="connsiteY9" fmla="*/ 980638 h 1638418"/>
                    <a:gd name="connsiteX10" fmla="*/ 1708993 w 1985295"/>
                    <a:gd name="connsiteY10" fmla="*/ 1072078 h 1638418"/>
                    <a:gd name="connsiteX11" fmla="*/ 1449913 w 1985295"/>
                    <a:gd name="connsiteY11" fmla="*/ 1051758 h 1638418"/>
                    <a:gd name="connsiteX12" fmla="*/ 1571833 w 1985295"/>
                    <a:gd name="connsiteY12" fmla="*/ 1285438 h 1638418"/>
                    <a:gd name="connsiteX13" fmla="*/ 1581993 w 1985295"/>
                    <a:gd name="connsiteY13" fmla="*/ 1275278 h 1638418"/>
                    <a:gd name="connsiteX14" fmla="*/ 1581993 w 1985295"/>
                    <a:gd name="connsiteY14" fmla="*/ 1447998 h 1638418"/>
                    <a:gd name="connsiteX15" fmla="*/ 1429593 w 1985295"/>
                    <a:gd name="connsiteY15" fmla="*/ 1620718 h 1638418"/>
                    <a:gd name="connsiteX16" fmla="*/ 1145113 w 1985295"/>
                    <a:gd name="connsiteY16" fmla="*/ 1620718 h 1638418"/>
                    <a:gd name="connsiteX17" fmla="*/ 1013033 w 1985295"/>
                    <a:gd name="connsiteY17" fmla="*/ 1514038 h 1638418"/>
                    <a:gd name="connsiteX18" fmla="*/ 921593 w 1985295"/>
                    <a:gd name="connsiteY18" fmla="*/ 1336238 h 1638418"/>
                    <a:gd name="connsiteX19" fmla="*/ 921593 w 1985295"/>
                    <a:gd name="connsiteY19" fmla="*/ 1346398 h 1638418"/>
                    <a:gd name="connsiteX20" fmla="*/ 789513 w 1985295"/>
                    <a:gd name="connsiteY20" fmla="*/ 1488638 h 1638418"/>
                    <a:gd name="connsiteX21" fmla="*/ 423753 w 1985295"/>
                    <a:gd name="connsiteY21" fmla="*/ 1539438 h 1638418"/>
                    <a:gd name="connsiteX22" fmla="*/ 271353 w 1985295"/>
                    <a:gd name="connsiteY22" fmla="*/ 1305758 h 1638418"/>
                    <a:gd name="connsiteX23" fmla="*/ 400893 w 1985295"/>
                    <a:gd name="connsiteY23" fmla="*/ 1056838 h 1638418"/>
                    <a:gd name="connsiteX24" fmla="*/ 474553 w 1985295"/>
                    <a:gd name="connsiteY24" fmla="*/ 970478 h 1638418"/>
                    <a:gd name="connsiteX25" fmla="*/ 230713 w 1985295"/>
                    <a:gd name="connsiteY25" fmla="*/ 879038 h 1638418"/>
                    <a:gd name="connsiteX26" fmla="*/ 47833 w 1985295"/>
                    <a:gd name="connsiteY26" fmla="*/ 726638 h 1638418"/>
                    <a:gd name="connsiteX27" fmla="*/ 17353 w 1985295"/>
                    <a:gd name="connsiteY27" fmla="*/ 442158 h 1638418"/>
                    <a:gd name="connsiteX28" fmla="*/ 281513 w 1985295"/>
                    <a:gd name="connsiteY28" fmla="*/ 340558 h 1638418"/>
                    <a:gd name="connsiteX29" fmla="*/ 489793 w 1985295"/>
                    <a:gd name="connsiteY29" fmla="*/ 391358 h 1638418"/>
                    <a:gd name="connsiteX30" fmla="*/ 710773 w 1985295"/>
                    <a:gd name="connsiteY30" fmla="*/ 462478 h 1638418"/>
                    <a:gd name="connsiteX0" fmla="*/ 710773 w 1993653"/>
                    <a:gd name="connsiteY0" fmla="*/ 462478 h 1638418"/>
                    <a:gd name="connsiteX1" fmla="*/ 878413 w 1993653"/>
                    <a:gd name="connsiteY1" fmla="*/ 177998 h 1638418"/>
                    <a:gd name="connsiteX2" fmla="*/ 1190833 w 1993653"/>
                    <a:gd name="connsiteY2" fmla="*/ 198 h 1638418"/>
                    <a:gd name="connsiteX3" fmla="*/ 1414353 w 1993653"/>
                    <a:gd name="connsiteY3" fmla="*/ 147518 h 1638418"/>
                    <a:gd name="connsiteX4" fmla="*/ 1462613 w 1993653"/>
                    <a:gd name="connsiteY4" fmla="*/ 353258 h 1638418"/>
                    <a:gd name="connsiteX5" fmla="*/ 1427053 w 1993653"/>
                    <a:gd name="connsiteY5" fmla="*/ 531058 h 1638418"/>
                    <a:gd name="connsiteX6" fmla="*/ 1625173 w 1993653"/>
                    <a:gd name="connsiteY6" fmla="*/ 556458 h 1638418"/>
                    <a:gd name="connsiteX7" fmla="*/ 1861393 w 1993653"/>
                    <a:gd name="connsiteY7" fmla="*/ 625038 h 1638418"/>
                    <a:gd name="connsiteX8" fmla="*/ 1990933 w 1993653"/>
                    <a:gd name="connsiteY8" fmla="*/ 790138 h 1638418"/>
                    <a:gd name="connsiteX9" fmla="*/ 1947753 w 1993653"/>
                    <a:gd name="connsiteY9" fmla="*/ 980638 h 1638418"/>
                    <a:gd name="connsiteX10" fmla="*/ 1708993 w 1993653"/>
                    <a:gd name="connsiteY10" fmla="*/ 1072078 h 1638418"/>
                    <a:gd name="connsiteX11" fmla="*/ 1449913 w 1993653"/>
                    <a:gd name="connsiteY11" fmla="*/ 1051758 h 1638418"/>
                    <a:gd name="connsiteX12" fmla="*/ 1571833 w 1993653"/>
                    <a:gd name="connsiteY12" fmla="*/ 1285438 h 1638418"/>
                    <a:gd name="connsiteX13" fmla="*/ 1581993 w 1993653"/>
                    <a:gd name="connsiteY13" fmla="*/ 1275278 h 1638418"/>
                    <a:gd name="connsiteX14" fmla="*/ 1581993 w 1993653"/>
                    <a:gd name="connsiteY14" fmla="*/ 1447998 h 1638418"/>
                    <a:gd name="connsiteX15" fmla="*/ 1429593 w 1993653"/>
                    <a:gd name="connsiteY15" fmla="*/ 1620718 h 1638418"/>
                    <a:gd name="connsiteX16" fmla="*/ 1145113 w 1993653"/>
                    <a:gd name="connsiteY16" fmla="*/ 1620718 h 1638418"/>
                    <a:gd name="connsiteX17" fmla="*/ 1013033 w 1993653"/>
                    <a:gd name="connsiteY17" fmla="*/ 1514038 h 1638418"/>
                    <a:gd name="connsiteX18" fmla="*/ 921593 w 1993653"/>
                    <a:gd name="connsiteY18" fmla="*/ 1336238 h 1638418"/>
                    <a:gd name="connsiteX19" fmla="*/ 921593 w 1993653"/>
                    <a:gd name="connsiteY19" fmla="*/ 1346398 h 1638418"/>
                    <a:gd name="connsiteX20" fmla="*/ 789513 w 1993653"/>
                    <a:gd name="connsiteY20" fmla="*/ 1488638 h 1638418"/>
                    <a:gd name="connsiteX21" fmla="*/ 423753 w 1993653"/>
                    <a:gd name="connsiteY21" fmla="*/ 1539438 h 1638418"/>
                    <a:gd name="connsiteX22" fmla="*/ 271353 w 1993653"/>
                    <a:gd name="connsiteY22" fmla="*/ 1305758 h 1638418"/>
                    <a:gd name="connsiteX23" fmla="*/ 400893 w 1993653"/>
                    <a:gd name="connsiteY23" fmla="*/ 1056838 h 1638418"/>
                    <a:gd name="connsiteX24" fmla="*/ 474553 w 1993653"/>
                    <a:gd name="connsiteY24" fmla="*/ 970478 h 1638418"/>
                    <a:gd name="connsiteX25" fmla="*/ 230713 w 1993653"/>
                    <a:gd name="connsiteY25" fmla="*/ 879038 h 1638418"/>
                    <a:gd name="connsiteX26" fmla="*/ 47833 w 1993653"/>
                    <a:gd name="connsiteY26" fmla="*/ 726638 h 1638418"/>
                    <a:gd name="connsiteX27" fmla="*/ 17353 w 1993653"/>
                    <a:gd name="connsiteY27" fmla="*/ 442158 h 1638418"/>
                    <a:gd name="connsiteX28" fmla="*/ 281513 w 1993653"/>
                    <a:gd name="connsiteY28" fmla="*/ 340558 h 1638418"/>
                    <a:gd name="connsiteX29" fmla="*/ 489793 w 1993653"/>
                    <a:gd name="connsiteY29" fmla="*/ 391358 h 1638418"/>
                    <a:gd name="connsiteX30" fmla="*/ 710773 w 1993653"/>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1993 w 1993076"/>
                    <a:gd name="connsiteY13" fmla="*/ 127527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64213 w 1993076"/>
                    <a:gd name="connsiteY12" fmla="*/ 126765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4212"/>
                    <a:gd name="connsiteX1" fmla="*/ 878413 w 1993076"/>
                    <a:gd name="connsiteY1" fmla="*/ 177998 h 1634212"/>
                    <a:gd name="connsiteX2" fmla="*/ 1190833 w 1993076"/>
                    <a:gd name="connsiteY2" fmla="*/ 198 h 1634212"/>
                    <a:gd name="connsiteX3" fmla="*/ 1414353 w 1993076"/>
                    <a:gd name="connsiteY3" fmla="*/ 147518 h 1634212"/>
                    <a:gd name="connsiteX4" fmla="*/ 1462613 w 1993076"/>
                    <a:gd name="connsiteY4" fmla="*/ 353258 h 1634212"/>
                    <a:gd name="connsiteX5" fmla="*/ 1427053 w 1993076"/>
                    <a:gd name="connsiteY5" fmla="*/ 531058 h 1634212"/>
                    <a:gd name="connsiteX6" fmla="*/ 1625173 w 1993076"/>
                    <a:gd name="connsiteY6" fmla="*/ 556458 h 1634212"/>
                    <a:gd name="connsiteX7" fmla="*/ 1861393 w 1993076"/>
                    <a:gd name="connsiteY7" fmla="*/ 625038 h 1634212"/>
                    <a:gd name="connsiteX8" fmla="*/ 1990933 w 1993076"/>
                    <a:gd name="connsiteY8" fmla="*/ 790138 h 1634212"/>
                    <a:gd name="connsiteX9" fmla="*/ 1924893 w 1993076"/>
                    <a:gd name="connsiteY9" fmla="*/ 990798 h 1634212"/>
                    <a:gd name="connsiteX10" fmla="*/ 1708993 w 1993076"/>
                    <a:gd name="connsiteY10" fmla="*/ 1072078 h 1634212"/>
                    <a:gd name="connsiteX11" fmla="*/ 1449913 w 1993076"/>
                    <a:gd name="connsiteY11" fmla="*/ 1051758 h 1634212"/>
                    <a:gd name="connsiteX12" fmla="*/ 1564213 w 1993076"/>
                    <a:gd name="connsiteY12" fmla="*/ 1267658 h 1634212"/>
                    <a:gd name="connsiteX13" fmla="*/ 1589613 w 1993076"/>
                    <a:gd name="connsiteY13" fmla="*/ 1374338 h 1634212"/>
                    <a:gd name="connsiteX14" fmla="*/ 1548973 w 1993076"/>
                    <a:gd name="connsiteY14" fmla="*/ 1511498 h 1634212"/>
                    <a:gd name="connsiteX15" fmla="*/ 1429593 w 1993076"/>
                    <a:gd name="connsiteY15" fmla="*/ 1620718 h 1634212"/>
                    <a:gd name="connsiteX16" fmla="*/ 1145113 w 1993076"/>
                    <a:gd name="connsiteY16" fmla="*/ 1620718 h 1634212"/>
                    <a:gd name="connsiteX17" fmla="*/ 1013033 w 1993076"/>
                    <a:gd name="connsiteY17" fmla="*/ 1514038 h 1634212"/>
                    <a:gd name="connsiteX18" fmla="*/ 921593 w 1993076"/>
                    <a:gd name="connsiteY18" fmla="*/ 1336238 h 1634212"/>
                    <a:gd name="connsiteX19" fmla="*/ 921593 w 1993076"/>
                    <a:gd name="connsiteY19" fmla="*/ 1346398 h 1634212"/>
                    <a:gd name="connsiteX20" fmla="*/ 789513 w 1993076"/>
                    <a:gd name="connsiteY20" fmla="*/ 1488638 h 1634212"/>
                    <a:gd name="connsiteX21" fmla="*/ 423753 w 1993076"/>
                    <a:gd name="connsiteY21" fmla="*/ 1539438 h 1634212"/>
                    <a:gd name="connsiteX22" fmla="*/ 271353 w 1993076"/>
                    <a:gd name="connsiteY22" fmla="*/ 1305758 h 1634212"/>
                    <a:gd name="connsiteX23" fmla="*/ 400893 w 1993076"/>
                    <a:gd name="connsiteY23" fmla="*/ 1056838 h 1634212"/>
                    <a:gd name="connsiteX24" fmla="*/ 474553 w 1993076"/>
                    <a:gd name="connsiteY24" fmla="*/ 970478 h 1634212"/>
                    <a:gd name="connsiteX25" fmla="*/ 230713 w 1993076"/>
                    <a:gd name="connsiteY25" fmla="*/ 879038 h 1634212"/>
                    <a:gd name="connsiteX26" fmla="*/ 47833 w 1993076"/>
                    <a:gd name="connsiteY26" fmla="*/ 726638 h 1634212"/>
                    <a:gd name="connsiteX27" fmla="*/ 17353 w 1993076"/>
                    <a:gd name="connsiteY27" fmla="*/ 442158 h 1634212"/>
                    <a:gd name="connsiteX28" fmla="*/ 281513 w 1993076"/>
                    <a:gd name="connsiteY28" fmla="*/ 340558 h 1634212"/>
                    <a:gd name="connsiteX29" fmla="*/ 489793 w 1993076"/>
                    <a:gd name="connsiteY29" fmla="*/ 391358 h 1634212"/>
                    <a:gd name="connsiteX30" fmla="*/ 710773 w 1993076"/>
                    <a:gd name="connsiteY30" fmla="*/ 462478 h 1634212"/>
                    <a:gd name="connsiteX0" fmla="*/ 710773 w 1993076"/>
                    <a:gd name="connsiteY0" fmla="*/ 462478 h 1628438"/>
                    <a:gd name="connsiteX1" fmla="*/ 878413 w 1993076"/>
                    <a:gd name="connsiteY1" fmla="*/ 177998 h 1628438"/>
                    <a:gd name="connsiteX2" fmla="*/ 1190833 w 1993076"/>
                    <a:gd name="connsiteY2" fmla="*/ 198 h 1628438"/>
                    <a:gd name="connsiteX3" fmla="*/ 1414353 w 1993076"/>
                    <a:gd name="connsiteY3" fmla="*/ 147518 h 1628438"/>
                    <a:gd name="connsiteX4" fmla="*/ 1462613 w 1993076"/>
                    <a:gd name="connsiteY4" fmla="*/ 353258 h 1628438"/>
                    <a:gd name="connsiteX5" fmla="*/ 1427053 w 1993076"/>
                    <a:gd name="connsiteY5" fmla="*/ 531058 h 1628438"/>
                    <a:gd name="connsiteX6" fmla="*/ 1625173 w 1993076"/>
                    <a:gd name="connsiteY6" fmla="*/ 556458 h 1628438"/>
                    <a:gd name="connsiteX7" fmla="*/ 1861393 w 1993076"/>
                    <a:gd name="connsiteY7" fmla="*/ 625038 h 1628438"/>
                    <a:gd name="connsiteX8" fmla="*/ 1990933 w 1993076"/>
                    <a:gd name="connsiteY8" fmla="*/ 790138 h 1628438"/>
                    <a:gd name="connsiteX9" fmla="*/ 1924893 w 1993076"/>
                    <a:gd name="connsiteY9" fmla="*/ 990798 h 1628438"/>
                    <a:gd name="connsiteX10" fmla="*/ 1708993 w 1993076"/>
                    <a:gd name="connsiteY10" fmla="*/ 1072078 h 1628438"/>
                    <a:gd name="connsiteX11" fmla="*/ 1449913 w 1993076"/>
                    <a:gd name="connsiteY11" fmla="*/ 1051758 h 1628438"/>
                    <a:gd name="connsiteX12" fmla="*/ 1564213 w 1993076"/>
                    <a:gd name="connsiteY12" fmla="*/ 1267658 h 1628438"/>
                    <a:gd name="connsiteX13" fmla="*/ 1589613 w 1993076"/>
                    <a:gd name="connsiteY13" fmla="*/ 1374338 h 1628438"/>
                    <a:gd name="connsiteX14" fmla="*/ 1548973 w 1993076"/>
                    <a:gd name="connsiteY14" fmla="*/ 1511498 h 1628438"/>
                    <a:gd name="connsiteX15" fmla="*/ 1419433 w 1993076"/>
                    <a:gd name="connsiteY15" fmla="*/ 1608018 h 1628438"/>
                    <a:gd name="connsiteX16" fmla="*/ 1145113 w 1993076"/>
                    <a:gd name="connsiteY16" fmla="*/ 1620718 h 1628438"/>
                    <a:gd name="connsiteX17" fmla="*/ 1013033 w 1993076"/>
                    <a:gd name="connsiteY17" fmla="*/ 1514038 h 1628438"/>
                    <a:gd name="connsiteX18" fmla="*/ 921593 w 1993076"/>
                    <a:gd name="connsiteY18" fmla="*/ 1336238 h 1628438"/>
                    <a:gd name="connsiteX19" fmla="*/ 921593 w 1993076"/>
                    <a:gd name="connsiteY19" fmla="*/ 1346398 h 1628438"/>
                    <a:gd name="connsiteX20" fmla="*/ 789513 w 1993076"/>
                    <a:gd name="connsiteY20" fmla="*/ 1488638 h 1628438"/>
                    <a:gd name="connsiteX21" fmla="*/ 423753 w 1993076"/>
                    <a:gd name="connsiteY21" fmla="*/ 1539438 h 1628438"/>
                    <a:gd name="connsiteX22" fmla="*/ 271353 w 1993076"/>
                    <a:gd name="connsiteY22" fmla="*/ 1305758 h 1628438"/>
                    <a:gd name="connsiteX23" fmla="*/ 400893 w 1993076"/>
                    <a:gd name="connsiteY23" fmla="*/ 1056838 h 1628438"/>
                    <a:gd name="connsiteX24" fmla="*/ 474553 w 1993076"/>
                    <a:gd name="connsiteY24" fmla="*/ 970478 h 1628438"/>
                    <a:gd name="connsiteX25" fmla="*/ 230713 w 1993076"/>
                    <a:gd name="connsiteY25" fmla="*/ 879038 h 1628438"/>
                    <a:gd name="connsiteX26" fmla="*/ 47833 w 1993076"/>
                    <a:gd name="connsiteY26" fmla="*/ 726638 h 1628438"/>
                    <a:gd name="connsiteX27" fmla="*/ 17353 w 1993076"/>
                    <a:gd name="connsiteY27" fmla="*/ 442158 h 1628438"/>
                    <a:gd name="connsiteX28" fmla="*/ 281513 w 1993076"/>
                    <a:gd name="connsiteY28" fmla="*/ 340558 h 1628438"/>
                    <a:gd name="connsiteX29" fmla="*/ 489793 w 1993076"/>
                    <a:gd name="connsiteY29" fmla="*/ 391358 h 1628438"/>
                    <a:gd name="connsiteX30" fmla="*/ 710773 w 1993076"/>
                    <a:gd name="connsiteY30" fmla="*/ 462478 h 1628438"/>
                    <a:gd name="connsiteX0" fmla="*/ 710773 w 1993076"/>
                    <a:gd name="connsiteY0" fmla="*/ 462478 h 1624721"/>
                    <a:gd name="connsiteX1" fmla="*/ 878413 w 1993076"/>
                    <a:gd name="connsiteY1" fmla="*/ 177998 h 1624721"/>
                    <a:gd name="connsiteX2" fmla="*/ 1190833 w 1993076"/>
                    <a:gd name="connsiteY2" fmla="*/ 198 h 1624721"/>
                    <a:gd name="connsiteX3" fmla="*/ 1414353 w 1993076"/>
                    <a:gd name="connsiteY3" fmla="*/ 147518 h 1624721"/>
                    <a:gd name="connsiteX4" fmla="*/ 1462613 w 1993076"/>
                    <a:gd name="connsiteY4" fmla="*/ 353258 h 1624721"/>
                    <a:gd name="connsiteX5" fmla="*/ 1427053 w 1993076"/>
                    <a:gd name="connsiteY5" fmla="*/ 531058 h 1624721"/>
                    <a:gd name="connsiteX6" fmla="*/ 1625173 w 1993076"/>
                    <a:gd name="connsiteY6" fmla="*/ 556458 h 1624721"/>
                    <a:gd name="connsiteX7" fmla="*/ 1861393 w 1993076"/>
                    <a:gd name="connsiteY7" fmla="*/ 625038 h 1624721"/>
                    <a:gd name="connsiteX8" fmla="*/ 1990933 w 1993076"/>
                    <a:gd name="connsiteY8" fmla="*/ 790138 h 1624721"/>
                    <a:gd name="connsiteX9" fmla="*/ 1924893 w 1993076"/>
                    <a:gd name="connsiteY9" fmla="*/ 990798 h 1624721"/>
                    <a:gd name="connsiteX10" fmla="*/ 1708993 w 1993076"/>
                    <a:gd name="connsiteY10" fmla="*/ 1072078 h 1624721"/>
                    <a:gd name="connsiteX11" fmla="*/ 1449913 w 1993076"/>
                    <a:gd name="connsiteY11" fmla="*/ 1051758 h 1624721"/>
                    <a:gd name="connsiteX12" fmla="*/ 1564213 w 1993076"/>
                    <a:gd name="connsiteY12" fmla="*/ 1267658 h 1624721"/>
                    <a:gd name="connsiteX13" fmla="*/ 1589613 w 1993076"/>
                    <a:gd name="connsiteY13" fmla="*/ 1374338 h 1624721"/>
                    <a:gd name="connsiteX14" fmla="*/ 1548973 w 1993076"/>
                    <a:gd name="connsiteY14" fmla="*/ 1511498 h 1624721"/>
                    <a:gd name="connsiteX15" fmla="*/ 1419433 w 1993076"/>
                    <a:gd name="connsiteY15" fmla="*/ 1608018 h 1624721"/>
                    <a:gd name="connsiteX16" fmla="*/ 1147653 w 1993076"/>
                    <a:gd name="connsiteY16" fmla="*/ 1615638 h 1624721"/>
                    <a:gd name="connsiteX17" fmla="*/ 1013033 w 1993076"/>
                    <a:gd name="connsiteY17" fmla="*/ 1514038 h 1624721"/>
                    <a:gd name="connsiteX18" fmla="*/ 921593 w 1993076"/>
                    <a:gd name="connsiteY18" fmla="*/ 1336238 h 1624721"/>
                    <a:gd name="connsiteX19" fmla="*/ 921593 w 1993076"/>
                    <a:gd name="connsiteY19" fmla="*/ 1346398 h 1624721"/>
                    <a:gd name="connsiteX20" fmla="*/ 789513 w 1993076"/>
                    <a:gd name="connsiteY20" fmla="*/ 1488638 h 1624721"/>
                    <a:gd name="connsiteX21" fmla="*/ 423753 w 1993076"/>
                    <a:gd name="connsiteY21" fmla="*/ 1539438 h 1624721"/>
                    <a:gd name="connsiteX22" fmla="*/ 271353 w 1993076"/>
                    <a:gd name="connsiteY22" fmla="*/ 1305758 h 1624721"/>
                    <a:gd name="connsiteX23" fmla="*/ 400893 w 1993076"/>
                    <a:gd name="connsiteY23" fmla="*/ 1056838 h 1624721"/>
                    <a:gd name="connsiteX24" fmla="*/ 474553 w 1993076"/>
                    <a:gd name="connsiteY24" fmla="*/ 970478 h 1624721"/>
                    <a:gd name="connsiteX25" fmla="*/ 230713 w 1993076"/>
                    <a:gd name="connsiteY25" fmla="*/ 879038 h 1624721"/>
                    <a:gd name="connsiteX26" fmla="*/ 47833 w 1993076"/>
                    <a:gd name="connsiteY26" fmla="*/ 726638 h 1624721"/>
                    <a:gd name="connsiteX27" fmla="*/ 17353 w 1993076"/>
                    <a:gd name="connsiteY27" fmla="*/ 442158 h 1624721"/>
                    <a:gd name="connsiteX28" fmla="*/ 281513 w 1993076"/>
                    <a:gd name="connsiteY28" fmla="*/ 340558 h 1624721"/>
                    <a:gd name="connsiteX29" fmla="*/ 489793 w 1993076"/>
                    <a:gd name="connsiteY29" fmla="*/ 391358 h 1624721"/>
                    <a:gd name="connsiteX30" fmla="*/ 710773 w 1993076"/>
                    <a:gd name="connsiteY30" fmla="*/ 462478 h 1624721"/>
                    <a:gd name="connsiteX0" fmla="*/ 710773 w 1993076"/>
                    <a:gd name="connsiteY0" fmla="*/ 462478 h 1626743"/>
                    <a:gd name="connsiteX1" fmla="*/ 878413 w 1993076"/>
                    <a:gd name="connsiteY1" fmla="*/ 177998 h 1626743"/>
                    <a:gd name="connsiteX2" fmla="*/ 1190833 w 1993076"/>
                    <a:gd name="connsiteY2" fmla="*/ 198 h 1626743"/>
                    <a:gd name="connsiteX3" fmla="*/ 1414353 w 1993076"/>
                    <a:gd name="connsiteY3" fmla="*/ 147518 h 1626743"/>
                    <a:gd name="connsiteX4" fmla="*/ 1462613 w 1993076"/>
                    <a:gd name="connsiteY4" fmla="*/ 353258 h 1626743"/>
                    <a:gd name="connsiteX5" fmla="*/ 1427053 w 1993076"/>
                    <a:gd name="connsiteY5" fmla="*/ 531058 h 1626743"/>
                    <a:gd name="connsiteX6" fmla="*/ 1625173 w 1993076"/>
                    <a:gd name="connsiteY6" fmla="*/ 556458 h 1626743"/>
                    <a:gd name="connsiteX7" fmla="*/ 1861393 w 1993076"/>
                    <a:gd name="connsiteY7" fmla="*/ 625038 h 1626743"/>
                    <a:gd name="connsiteX8" fmla="*/ 1990933 w 1993076"/>
                    <a:gd name="connsiteY8" fmla="*/ 790138 h 1626743"/>
                    <a:gd name="connsiteX9" fmla="*/ 1924893 w 1993076"/>
                    <a:gd name="connsiteY9" fmla="*/ 990798 h 1626743"/>
                    <a:gd name="connsiteX10" fmla="*/ 1708993 w 1993076"/>
                    <a:gd name="connsiteY10" fmla="*/ 1072078 h 1626743"/>
                    <a:gd name="connsiteX11" fmla="*/ 1449913 w 1993076"/>
                    <a:gd name="connsiteY11" fmla="*/ 1051758 h 1626743"/>
                    <a:gd name="connsiteX12" fmla="*/ 1564213 w 1993076"/>
                    <a:gd name="connsiteY12" fmla="*/ 1267658 h 1626743"/>
                    <a:gd name="connsiteX13" fmla="*/ 1589613 w 1993076"/>
                    <a:gd name="connsiteY13" fmla="*/ 1374338 h 1626743"/>
                    <a:gd name="connsiteX14" fmla="*/ 1548973 w 1993076"/>
                    <a:gd name="connsiteY14" fmla="*/ 1511498 h 1626743"/>
                    <a:gd name="connsiteX15" fmla="*/ 1419433 w 1993076"/>
                    <a:gd name="connsiteY15" fmla="*/ 1608018 h 1626743"/>
                    <a:gd name="connsiteX16" fmla="*/ 1147653 w 1993076"/>
                    <a:gd name="connsiteY16" fmla="*/ 1615638 h 1626743"/>
                    <a:gd name="connsiteX17" fmla="*/ 1015573 w 1993076"/>
                    <a:gd name="connsiteY17" fmla="*/ 1486098 h 1626743"/>
                    <a:gd name="connsiteX18" fmla="*/ 921593 w 1993076"/>
                    <a:gd name="connsiteY18" fmla="*/ 1336238 h 1626743"/>
                    <a:gd name="connsiteX19" fmla="*/ 921593 w 1993076"/>
                    <a:gd name="connsiteY19" fmla="*/ 1346398 h 1626743"/>
                    <a:gd name="connsiteX20" fmla="*/ 789513 w 1993076"/>
                    <a:gd name="connsiteY20" fmla="*/ 1488638 h 1626743"/>
                    <a:gd name="connsiteX21" fmla="*/ 423753 w 1993076"/>
                    <a:gd name="connsiteY21" fmla="*/ 1539438 h 1626743"/>
                    <a:gd name="connsiteX22" fmla="*/ 271353 w 1993076"/>
                    <a:gd name="connsiteY22" fmla="*/ 1305758 h 1626743"/>
                    <a:gd name="connsiteX23" fmla="*/ 400893 w 1993076"/>
                    <a:gd name="connsiteY23" fmla="*/ 1056838 h 1626743"/>
                    <a:gd name="connsiteX24" fmla="*/ 474553 w 1993076"/>
                    <a:gd name="connsiteY24" fmla="*/ 970478 h 1626743"/>
                    <a:gd name="connsiteX25" fmla="*/ 230713 w 1993076"/>
                    <a:gd name="connsiteY25" fmla="*/ 879038 h 1626743"/>
                    <a:gd name="connsiteX26" fmla="*/ 47833 w 1993076"/>
                    <a:gd name="connsiteY26" fmla="*/ 726638 h 1626743"/>
                    <a:gd name="connsiteX27" fmla="*/ 17353 w 1993076"/>
                    <a:gd name="connsiteY27" fmla="*/ 442158 h 1626743"/>
                    <a:gd name="connsiteX28" fmla="*/ 281513 w 1993076"/>
                    <a:gd name="connsiteY28" fmla="*/ 340558 h 1626743"/>
                    <a:gd name="connsiteX29" fmla="*/ 489793 w 1993076"/>
                    <a:gd name="connsiteY29" fmla="*/ 391358 h 1626743"/>
                    <a:gd name="connsiteX30" fmla="*/ 710773 w 1993076"/>
                    <a:gd name="connsiteY30" fmla="*/ 462478 h 1626743"/>
                    <a:gd name="connsiteX0" fmla="*/ 710773 w 1993076"/>
                    <a:gd name="connsiteY0" fmla="*/ 462478 h 1625821"/>
                    <a:gd name="connsiteX1" fmla="*/ 878413 w 1993076"/>
                    <a:gd name="connsiteY1" fmla="*/ 177998 h 1625821"/>
                    <a:gd name="connsiteX2" fmla="*/ 1190833 w 1993076"/>
                    <a:gd name="connsiteY2" fmla="*/ 198 h 1625821"/>
                    <a:gd name="connsiteX3" fmla="*/ 1414353 w 1993076"/>
                    <a:gd name="connsiteY3" fmla="*/ 147518 h 1625821"/>
                    <a:gd name="connsiteX4" fmla="*/ 1462613 w 1993076"/>
                    <a:gd name="connsiteY4" fmla="*/ 353258 h 1625821"/>
                    <a:gd name="connsiteX5" fmla="*/ 1427053 w 1993076"/>
                    <a:gd name="connsiteY5" fmla="*/ 531058 h 1625821"/>
                    <a:gd name="connsiteX6" fmla="*/ 1625173 w 1993076"/>
                    <a:gd name="connsiteY6" fmla="*/ 556458 h 1625821"/>
                    <a:gd name="connsiteX7" fmla="*/ 1861393 w 1993076"/>
                    <a:gd name="connsiteY7" fmla="*/ 625038 h 1625821"/>
                    <a:gd name="connsiteX8" fmla="*/ 1990933 w 1993076"/>
                    <a:gd name="connsiteY8" fmla="*/ 790138 h 1625821"/>
                    <a:gd name="connsiteX9" fmla="*/ 1924893 w 1993076"/>
                    <a:gd name="connsiteY9" fmla="*/ 990798 h 1625821"/>
                    <a:gd name="connsiteX10" fmla="*/ 1708993 w 1993076"/>
                    <a:gd name="connsiteY10" fmla="*/ 1072078 h 1625821"/>
                    <a:gd name="connsiteX11" fmla="*/ 1449913 w 1993076"/>
                    <a:gd name="connsiteY11" fmla="*/ 1051758 h 1625821"/>
                    <a:gd name="connsiteX12" fmla="*/ 1564213 w 1993076"/>
                    <a:gd name="connsiteY12" fmla="*/ 1267658 h 1625821"/>
                    <a:gd name="connsiteX13" fmla="*/ 1589613 w 1993076"/>
                    <a:gd name="connsiteY13" fmla="*/ 1374338 h 1625821"/>
                    <a:gd name="connsiteX14" fmla="*/ 1548973 w 1993076"/>
                    <a:gd name="connsiteY14" fmla="*/ 1511498 h 1625821"/>
                    <a:gd name="connsiteX15" fmla="*/ 1419433 w 1993076"/>
                    <a:gd name="connsiteY15" fmla="*/ 1608018 h 1625821"/>
                    <a:gd name="connsiteX16" fmla="*/ 1147653 w 1993076"/>
                    <a:gd name="connsiteY16" fmla="*/ 1615638 h 1625821"/>
                    <a:gd name="connsiteX17" fmla="*/ 1015573 w 1993076"/>
                    <a:gd name="connsiteY17" fmla="*/ 1498798 h 1625821"/>
                    <a:gd name="connsiteX18" fmla="*/ 921593 w 1993076"/>
                    <a:gd name="connsiteY18" fmla="*/ 1336238 h 1625821"/>
                    <a:gd name="connsiteX19" fmla="*/ 921593 w 1993076"/>
                    <a:gd name="connsiteY19" fmla="*/ 1346398 h 1625821"/>
                    <a:gd name="connsiteX20" fmla="*/ 789513 w 1993076"/>
                    <a:gd name="connsiteY20" fmla="*/ 1488638 h 1625821"/>
                    <a:gd name="connsiteX21" fmla="*/ 423753 w 1993076"/>
                    <a:gd name="connsiteY21" fmla="*/ 1539438 h 1625821"/>
                    <a:gd name="connsiteX22" fmla="*/ 271353 w 1993076"/>
                    <a:gd name="connsiteY22" fmla="*/ 1305758 h 1625821"/>
                    <a:gd name="connsiteX23" fmla="*/ 400893 w 1993076"/>
                    <a:gd name="connsiteY23" fmla="*/ 1056838 h 1625821"/>
                    <a:gd name="connsiteX24" fmla="*/ 474553 w 1993076"/>
                    <a:gd name="connsiteY24" fmla="*/ 970478 h 1625821"/>
                    <a:gd name="connsiteX25" fmla="*/ 230713 w 1993076"/>
                    <a:gd name="connsiteY25" fmla="*/ 879038 h 1625821"/>
                    <a:gd name="connsiteX26" fmla="*/ 47833 w 1993076"/>
                    <a:gd name="connsiteY26" fmla="*/ 726638 h 1625821"/>
                    <a:gd name="connsiteX27" fmla="*/ 17353 w 1993076"/>
                    <a:gd name="connsiteY27" fmla="*/ 442158 h 1625821"/>
                    <a:gd name="connsiteX28" fmla="*/ 281513 w 1993076"/>
                    <a:gd name="connsiteY28" fmla="*/ 340558 h 1625821"/>
                    <a:gd name="connsiteX29" fmla="*/ 489793 w 1993076"/>
                    <a:gd name="connsiteY29" fmla="*/ 391358 h 1625821"/>
                    <a:gd name="connsiteX30" fmla="*/ 710773 w 1993076"/>
                    <a:gd name="connsiteY30" fmla="*/ 462478 h 1625821"/>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89513 w 1993076"/>
                    <a:gd name="connsiteY20" fmla="*/ 148863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61853 w 1993076"/>
                    <a:gd name="connsiteY24" fmla="*/ 97301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93076" h="1624075">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8E939"/>
                </a:solidFill>
                <a:ln w="571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sp>
              <p:nvSpPr>
                <p:cNvPr id="206" name="วงรี 77">
                  <a:extLst>
                    <a:ext uri="{FF2B5EF4-FFF2-40B4-BE49-F238E27FC236}">
                      <a16:creationId xmlns:a16="http://schemas.microsoft.com/office/drawing/2014/main" id="{148C8C0D-84EB-400E-A3C4-0277D840FD3A}"/>
                    </a:ext>
                  </a:extLst>
                </p:cNvPr>
                <p:cNvSpPr/>
                <p:nvPr/>
              </p:nvSpPr>
              <p:spPr>
                <a:xfrm>
                  <a:off x="4579275" y="1400406"/>
                  <a:ext cx="295962" cy="284142"/>
                </a:xfrm>
                <a:custGeom>
                  <a:avLst/>
                  <a:gdLst>
                    <a:gd name="connsiteX0" fmla="*/ 0 w 290429"/>
                    <a:gd name="connsiteY0" fmla="*/ 144699 h 289397"/>
                    <a:gd name="connsiteX1" fmla="*/ 145215 w 290429"/>
                    <a:gd name="connsiteY1" fmla="*/ 0 h 289397"/>
                    <a:gd name="connsiteX2" fmla="*/ 290430 w 290429"/>
                    <a:gd name="connsiteY2" fmla="*/ 144699 h 289397"/>
                    <a:gd name="connsiteX3" fmla="*/ 145215 w 290429"/>
                    <a:gd name="connsiteY3" fmla="*/ 289398 h 289397"/>
                    <a:gd name="connsiteX4" fmla="*/ 0 w 290429"/>
                    <a:gd name="connsiteY4" fmla="*/ 144699 h 289397"/>
                    <a:gd name="connsiteX0" fmla="*/ 8 w 290438"/>
                    <a:gd name="connsiteY0" fmla="*/ 144699 h 289398"/>
                    <a:gd name="connsiteX1" fmla="*/ 145223 w 290438"/>
                    <a:gd name="connsiteY1" fmla="*/ 0 h 289398"/>
                    <a:gd name="connsiteX2" fmla="*/ 290438 w 290438"/>
                    <a:gd name="connsiteY2" fmla="*/ 144699 h 289398"/>
                    <a:gd name="connsiteX3" fmla="*/ 140143 w 290438"/>
                    <a:gd name="connsiteY3" fmla="*/ 289398 h 289398"/>
                    <a:gd name="connsiteX4" fmla="*/ 8 w 290438"/>
                    <a:gd name="connsiteY4" fmla="*/ 144699 h 289398"/>
                    <a:gd name="connsiteX0" fmla="*/ 6 w 310756"/>
                    <a:gd name="connsiteY0" fmla="*/ 145377 h 292972"/>
                    <a:gd name="connsiteX1" fmla="*/ 145221 w 310756"/>
                    <a:gd name="connsiteY1" fmla="*/ 678 h 292972"/>
                    <a:gd name="connsiteX2" fmla="*/ 310756 w 310756"/>
                    <a:gd name="connsiteY2" fmla="*/ 206337 h 292972"/>
                    <a:gd name="connsiteX3" fmla="*/ 140141 w 310756"/>
                    <a:gd name="connsiteY3" fmla="*/ 290076 h 292972"/>
                    <a:gd name="connsiteX4" fmla="*/ 6 w 310756"/>
                    <a:gd name="connsiteY4" fmla="*/ 145377 h 292972"/>
                    <a:gd name="connsiteX0" fmla="*/ 5 w 313295"/>
                    <a:gd name="connsiteY0" fmla="*/ 190453 h 289862"/>
                    <a:gd name="connsiteX1" fmla="*/ 147760 w 313295"/>
                    <a:gd name="connsiteY1" fmla="*/ 34 h 289862"/>
                    <a:gd name="connsiteX2" fmla="*/ 313295 w 313295"/>
                    <a:gd name="connsiteY2" fmla="*/ 205693 h 289862"/>
                    <a:gd name="connsiteX3" fmla="*/ 142680 w 313295"/>
                    <a:gd name="connsiteY3" fmla="*/ 289432 h 289862"/>
                    <a:gd name="connsiteX4" fmla="*/ 5 w 313295"/>
                    <a:gd name="connsiteY4" fmla="*/ 190453 h 289862"/>
                    <a:gd name="connsiteX0" fmla="*/ 2796 w 316086"/>
                    <a:gd name="connsiteY0" fmla="*/ 175216 h 274625"/>
                    <a:gd name="connsiteX1" fmla="*/ 71811 w 316086"/>
                    <a:gd name="connsiteY1" fmla="*/ 37 h 274625"/>
                    <a:gd name="connsiteX2" fmla="*/ 316086 w 316086"/>
                    <a:gd name="connsiteY2" fmla="*/ 190456 h 274625"/>
                    <a:gd name="connsiteX3" fmla="*/ 145471 w 316086"/>
                    <a:gd name="connsiteY3" fmla="*/ 274195 h 274625"/>
                    <a:gd name="connsiteX4" fmla="*/ 2796 w 316086"/>
                    <a:gd name="connsiteY4" fmla="*/ 175216 h 274625"/>
                    <a:gd name="connsiteX0" fmla="*/ 2158 w 315952"/>
                    <a:gd name="connsiteY0" fmla="*/ 185068 h 284142"/>
                    <a:gd name="connsiteX1" fmla="*/ 71173 w 315952"/>
                    <a:gd name="connsiteY1" fmla="*/ 9889 h 284142"/>
                    <a:gd name="connsiteX2" fmla="*/ 235434 w 315952"/>
                    <a:gd name="connsiteY2" fmla="*/ 40983 h 284142"/>
                    <a:gd name="connsiteX3" fmla="*/ 315448 w 315952"/>
                    <a:gd name="connsiteY3" fmla="*/ 200308 h 284142"/>
                    <a:gd name="connsiteX4" fmla="*/ 144833 w 315952"/>
                    <a:gd name="connsiteY4" fmla="*/ 284047 h 284142"/>
                    <a:gd name="connsiteX5" fmla="*/ 2158 w 315952"/>
                    <a:gd name="connsiteY5" fmla="*/ 185068 h 284142"/>
                    <a:gd name="connsiteX0" fmla="*/ 2158 w 295962"/>
                    <a:gd name="connsiteY0" fmla="*/ 185068 h 284142"/>
                    <a:gd name="connsiteX1" fmla="*/ 71173 w 295962"/>
                    <a:gd name="connsiteY1" fmla="*/ 9889 h 284142"/>
                    <a:gd name="connsiteX2" fmla="*/ 235434 w 295962"/>
                    <a:gd name="connsiteY2" fmla="*/ 40983 h 284142"/>
                    <a:gd name="connsiteX3" fmla="*/ 295128 w 295962"/>
                    <a:gd name="connsiteY3" fmla="*/ 200308 h 284142"/>
                    <a:gd name="connsiteX4" fmla="*/ 144833 w 295962"/>
                    <a:gd name="connsiteY4" fmla="*/ 284047 h 284142"/>
                    <a:gd name="connsiteX5" fmla="*/ 2158 w 295962"/>
                    <a:gd name="connsiteY5" fmla="*/ 185068 h 28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962" h="284142">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grpSp>
        </p:grpSp>
      </p:grpSp>
      <p:grpSp>
        <p:nvGrpSpPr>
          <p:cNvPr id="211" name="กลุ่ม 210">
            <a:extLst>
              <a:ext uri="{FF2B5EF4-FFF2-40B4-BE49-F238E27FC236}">
                <a16:creationId xmlns:a16="http://schemas.microsoft.com/office/drawing/2014/main" id="{B5D4BE88-3A48-4C3D-9E20-19BD4DA779BE}"/>
              </a:ext>
            </a:extLst>
          </p:cNvPr>
          <p:cNvGrpSpPr/>
          <p:nvPr userDrawn="1"/>
        </p:nvGrpSpPr>
        <p:grpSpPr>
          <a:xfrm>
            <a:off x="8232628" y="3676603"/>
            <a:ext cx="2810358" cy="1884111"/>
            <a:chOff x="8232628" y="3676603"/>
            <a:chExt cx="2810358" cy="1884111"/>
          </a:xfrm>
        </p:grpSpPr>
        <p:sp>
          <p:nvSpPr>
            <p:cNvPr id="212" name="เมฆ 45">
              <a:extLst>
                <a:ext uri="{FF2B5EF4-FFF2-40B4-BE49-F238E27FC236}">
                  <a16:creationId xmlns:a16="http://schemas.microsoft.com/office/drawing/2014/main" id="{10593A7C-9BFB-4FB3-A76F-46D362E77AB8}"/>
                </a:ext>
              </a:extLst>
            </p:cNvPr>
            <p:cNvSpPr/>
            <p:nvPr/>
          </p:nvSpPr>
          <p:spPr>
            <a:xfrm rot="21127396" flipH="1">
              <a:off x="8232628" y="3676603"/>
              <a:ext cx="2810358" cy="1884111"/>
            </a:xfrm>
            <a:custGeom>
              <a:avLst/>
              <a:gdLst>
                <a:gd name="connsiteX0" fmla="*/ 3900 w 43200"/>
                <a:gd name="connsiteY0" fmla="*/ 14370 h 43200"/>
                <a:gd name="connsiteX1" fmla="*/ 5623 w 43200"/>
                <a:gd name="connsiteY1" fmla="*/ 6907 h 43200"/>
                <a:gd name="connsiteX2" fmla="*/ 14005 w 43200"/>
                <a:gd name="connsiteY2" fmla="*/ 5202 h 43200"/>
                <a:gd name="connsiteX3" fmla="*/ 22456 w 43200"/>
                <a:gd name="connsiteY3" fmla="*/ 3432 h 43200"/>
                <a:gd name="connsiteX4" fmla="*/ 25749 w 43200"/>
                <a:gd name="connsiteY4" fmla="*/ 200 h 43200"/>
                <a:gd name="connsiteX5" fmla="*/ 29833 w 43200"/>
                <a:gd name="connsiteY5" fmla="*/ 2481 h 43200"/>
                <a:gd name="connsiteX6" fmla="*/ 35463 w 43200"/>
                <a:gd name="connsiteY6" fmla="*/ 690 h 43200"/>
                <a:gd name="connsiteX7" fmla="*/ 38318 w 43200"/>
                <a:gd name="connsiteY7" fmla="*/ 5576 h 43200"/>
                <a:gd name="connsiteX8" fmla="*/ 41982 w 43200"/>
                <a:gd name="connsiteY8" fmla="*/ 10318 h 43200"/>
                <a:gd name="connsiteX9" fmla="*/ 41818 w 43200"/>
                <a:gd name="connsiteY9" fmla="*/ 15460 h 43200"/>
                <a:gd name="connsiteX10" fmla="*/ 43016 w 43200"/>
                <a:gd name="connsiteY10" fmla="*/ 23322 h 43200"/>
                <a:gd name="connsiteX11" fmla="*/ 37404 w 43200"/>
                <a:gd name="connsiteY11" fmla="*/ 30204 h 43200"/>
                <a:gd name="connsiteX12" fmla="*/ 35395 w 43200"/>
                <a:gd name="connsiteY12" fmla="*/ 36101 h 43200"/>
                <a:gd name="connsiteX13" fmla="*/ 28555 w 43200"/>
                <a:gd name="connsiteY13" fmla="*/ 36815 h 43200"/>
                <a:gd name="connsiteX14" fmla="*/ 23667 w 43200"/>
                <a:gd name="connsiteY14" fmla="*/ 43106 h 43200"/>
                <a:gd name="connsiteX15" fmla="*/ 16480 w 43200"/>
                <a:gd name="connsiteY15" fmla="*/ 39266 h 43200"/>
                <a:gd name="connsiteX16" fmla="*/ 5804 w 43200"/>
                <a:gd name="connsiteY16" fmla="*/ 35472 h 43200"/>
                <a:gd name="connsiteX17" fmla="*/ 1110 w 43200"/>
                <a:gd name="connsiteY17" fmla="*/ 31250 h 43200"/>
                <a:gd name="connsiteX18" fmla="*/ 2113 w 43200"/>
                <a:gd name="connsiteY18" fmla="*/ 25551 h 43200"/>
                <a:gd name="connsiteX19" fmla="*/ -5 w 43200"/>
                <a:gd name="connsiteY19" fmla="*/ 19704 h 43200"/>
                <a:gd name="connsiteX20" fmla="*/ 3863 w 43200"/>
                <a:gd name="connsiteY20" fmla="*/ 14507 h 43200"/>
                <a:gd name="connsiteX21" fmla="*/ 3900 w 43200"/>
                <a:gd name="connsiteY21" fmla="*/ 14370 h 43200"/>
                <a:gd name="connsiteX0" fmla="*/ 4693 w 43200"/>
                <a:gd name="connsiteY0" fmla="*/ 26177 h 43200"/>
                <a:gd name="connsiteX1" fmla="*/ 2160 w 43200"/>
                <a:gd name="connsiteY1" fmla="*/ 25380 h 43200"/>
                <a:gd name="connsiteX2" fmla="*/ 6928 w 43200"/>
                <a:gd name="connsiteY2" fmla="*/ 34899 h 43200"/>
                <a:gd name="connsiteX3" fmla="*/ 5820 w 43200"/>
                <a:gd name="connsiteY3" fmla="*/ 35280 h 43200"/>
                <a:gd name="connsiteX4" fmla="*/ 16478 w 43200"/>
                <a:gd name="connsiteY4" fmla="*/ 39090 h 43200"/>
                <a:gd name="connsiteX5" fmla="*/ 15810 w 43200"/>
                <a:gd name="connsiteY5" fmla="*/ 37350 h 43200"/>
                <a:gd name="connsiteX6" fmla="*/ 28827 w 43200"/>
                <a:gd name="connsiteY6" fmla="*/ 34751 h 43200"/>
                <a:gd name="connsiteX7" fmla="*/ 28560 w 43200"/>
                <a:gd name="connsiteY7" fmla="*/ 36660 h 43200"/>
                <a:gd name="connsiteX8" fmla="*/ 34129 w 43200"/>
                <a:gd name="connsiteY8" fmla="*/ 22954 h 43200"/>
                <a:gd name="connsiteX9" fmla="*/ 37380 w 43200"/>
                <a:gd name="connsiteY9" fmla="*/ 30090 h 43200"/>
                <a:gd name="connsiteX10" fmla="*/ 41798 w 43200"/>
                <a:gd name="connsiteY10" fmla="*/ 15354 h 43200"/>
                <a:gd name="connsiteX11" fmla="*/ 40350 w 43200"/>
                <a:gd name="connsiteY11" fmla="*/ 18030 h 43200"/>
                <a:gd name="connsiteX12" fmla="*/ 38324 w 43200"/>
                <a:gd name="connsiteY12" fmla="*/ 5426 h 43200"/>
                <a:gd name="connsiteX13" fmla="*/ 38400 w 43200"/>
                <a:gd name="connsiteY13" fmla="*/ 6690 h 43200"/>
                <a:gd name="connsiteX14" fmla="*/ 29078 w 43200"/>
                <a:gd name="connsiteY14" fmla="*/ 3952 h 43200"/>
                <a:gd name="connsiteX15" fmla="*/ 29820 w 43200"/>
                <a:gd name="connsiteY15" fmla="*/ 2340 h 43200"/>
                <a:gd name="connsiteX16" fmla="*/ 22141 w 43200"/>
                <a:gd name="connsiteY16" fmla="*/ 4720 h 43200"/>
                <a:gd name="connsiteX17" fmla="*/ 22500 w 43200"/>
                <a:gd name="connsiteY17" fmla="*/ 3330 h 43200"/>
                <a:gd name="connsiteX18" fmla="*/ 14000 w 43200"/>
                <a:gd name="connsiteY18" fmla="*/ 5192 h 43200"/>
                <a:gd name="connsiteX19" fmla="*/ 15300 w 43200"/>
                <a:gd name="connsiteY19" fmla="*/ 6540 h 43200"/>
                <a:gd name="connsiteX20" fmla="*/ 4127 w 43200"/>
                <a:gd name="connsiteY20" fmla="*/ 15789 h 43200"/>
                <a:gd name="connsiteX21" fmla="*/ 3900 w 43200"/>
                <a:gd name="connsiteY21" fmla="*/ 14370 h 43200"/>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41834 w 43256"/>
                <a:gd name="connsiteY8" fmla="*/ 15213 h 43219"/>
                <a:gd name="connsiteX9" fmla="*/ 40386 w 43256"/>
                <a:gd name="connsiteY9" fmla="*/ 17889 h 43219"/>
                <a:gd name="connsiteX10" fmla="*/ 38360 w 43256"/>
                <a:gd name="connsiteY10" fmla="*/ 5285 h 43219"/>
                <a:gd name="connsiteX11" fmla="*/ 38436 w 43256"/>
                <a:gd name="connsiteY11" fmla="*/ 6549 h 43219"/>
                <a:gd name="connsiteX12" fmla="*/ 29114 w 43256"/>
                <a:gd name="connsiteY12" fmla="*/ 3811 h 43219"/>
                <a:gd name="connsiteX13" fmla="*/ 29856 w 43256"/>
                <a:gd name="connsiteY13" fmla="*/ 2199 h 43219"/>
                <a:gd name="connsiteX14" fmla="*/ 22177 w 43256"/>
                <a:gd name="connsiteY14" fmla="*/ 4579 h 43219"/>
                <a:gd name="connsiteX15" fmla="*/ 22536 w 43256"/>
                <a:gd name="connsiteY15" fmla="*/ 3189 h 43219"/>
                <a:gd name="connsiteX16" fmla="*/ 14036 w 43256"/>
                <a:gd name="connsiteY16" fmla="*/ 5051 h 43219"/>
                <a:gd name="connsiteX17" fmla="*/ 15336 w 43256"/>
                <a:gd name="connsiteY17" fmla="*/ 6399 h 43219"/>
                <a:gd name="connsiteX18" fmla="*/ 4163 w 43256"/>
                <a:gd name="connsiteY18" fmla="*/ 15648 h 43219"/>
                <a:gd name="connsiteX19" fmla="*/ 3936 w 43256"/>
                <a:gd name="connsiteY19" fmla="*/ 14229 h 43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3256" h="43219">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4D8047"/>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grpSp>
          <p:nvGrpSpPr>
            <p:cNvPr id="213" name="กลุ่ม 212">
              <a:extLst>
                <a:ext uri="{FF2B5EF4-FFF2-40B4-BE49-F238E27FC236}">
                  <a16:creationId xmlns:a16="http://schemas.microsoft.com/office/drawing/2014/main" id="{1F1D73C7-021C-48C8-B9BA-41D0046C7A9F}"/>
                </a:ext>
              </a:extLst>
            </p:cNvPr>
            <p:cNvGrpSpPr/>
            <p:nvPr/>
          </p:nvGrpSpPr>
          <p:grpSpPr>
            <a:xfrm flipH="1">
              <a:off x="8655345" y="3792502"/>
              <a:ext cx="1094655" cy="362385"/>
              <a:chOff x="1297474" y="2027396"/>
              <a:chExt cx="2095584" cy="621557"/>
            </a:xfrm>
          </p:grpSpPr>
          <p:grpSp>
            <p:nvGrpSpPr>
              <p:cNvPr id="214" name="กลุ่ม 213">
                <a:extLst>
                  <a:ext uri="{FF2B5EF4-FFF2-40B4-BE49-F238E27FC236}">
                    <a16:creationId xmlns:a16="http://schemas.microsoft.com/office/drawing/2014/main" id="{7D71E2F2-1106-4CDF-9D2E-84021C6227E7}"/>
                  </a:ext>
                </a:extLst>
              </p:cNvPr>
              <p:cNvGrpSpPr/>
              <p:nvPr/>
            </p:nvGrpSpPr>
            <p:grpSpPr>
              <a:xfrm>
                <a:off x="1297474" y="2027396"/>
                <a:ext cx="383810" cy="329745"/>
                <a:chOff x="3730718" y="705949"/>
                <a:chExt cx="1993076" cy="1624075"/>
              </a:xfrm>
              <a:solidFill>
                <a:srgbClr val="FEC3D4"/>
              </a:solidFill>
            </p:grpSpPr>
            <p:sp>
              <p:nvSpPr>
                <p:cNvPr id="221" name="รูปแบบอิสระ: รูปร่าง 220">
                  <a:extLst>
                    <a:ext uri="{FF2B5EF4-FFF2-40B4-BE49-F238E27FC236}">
                      <a16:creationId xmlns:a16="http://schemas.microsoft.com/office/drawing/2014/main" id="{4CEBF285-CDF5-4EFE-A96F-5D032B5257A7}"/>
                    </a:ext>
                  </a:extLst>
                </p:cNvPr>
                <p:cNvSpPr/>
                <p:nvPr/>
              </p:nvSpPr>
              <p:spPr>
                <a:xfrm>
                  <a:off x="3730718" y="705949"/>
                  <a:ext cx="1993076" cy="1624075"/>
                </a:xfrm>
                <a:custGeom>
                  <a:avLst/>
                  <a:gdLst>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708233 w 2019354"/>
                    <a:gd name="connsiteY28"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0893 w 2019354"/>
                    <a:gd name="connsiteY22" fmla="*/ 10720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53659"/>
                    <a:gd name="connsiteX1" fmla="*/ 850473 w 2019354"/>
                    <a:gd name="connsiteY1" fmla="*/ 183079 h 1653659"/>
                    <a:gd name="connsiteX2" fmla="*/ 1195913 w 2019354"/>
                    <a:gd name="connsiteY2" fmla="*/ 199 h 1653659"/>
                    <a:gd name="connsiteX3" fmla="*/ 1439753 w 2019354"/>
                    <a:gd name="connsiteY3" fmla="*/ 152599 h 1653659"/>
                    <a:gd name="connsiteX4" fmla="*/ 1500713 w 2019354"/>
                    <a:gd name="connsiteY4" fmla="*/ 386279 h 1653659"/>
                    <a:gd name="connsiteX5" fmla="*/ 1388953 w 2019354"/>
                    <a:gd name="connsiteY5" fmla="*/ 548839 h 1653659"/>
                    <a:gd name="connsiteX6" fmla="*/ 1541353 w 2019354"/>
                    <a:gd name="connsiteY6" fmla="*/ 518359 h 1653659"/>
                    <a:gd name="connsiteX7" fmla="*/ 1927433 w 2019354"/>
                    <a:gd name="connsiteY7" fmla="*/ 640279 h 1653659"/>
                    <a:gd name="connsiteX8" fmla="*/ 2018873 w 2019354"/>
                    <a:gd name="connsiteY8" fmla="*/ 823159 h 1653659"/>
                    <a:gd name="connsiteX9" fmla="*/ 1947753 w 2019354"/>
                    <a:gd name="connsiteY9" fmla="*/ 995879 h 1653659"/>
                    <a:gd name="connsiteX10" fmla="*/ 1653113 w 2019354"/>
                    <a:gd name="connsiteY10" fmla="*/ 1087319 h 1653659"/>
                    <a:gd name="connsiteX11" fmla="*/ 1449913 w 2019354"/>
                    <a:gd name="connsiteY11" fmla="*/ 1066999 h 1653659"/>
                    <a:gd name="connsiteX12" fmla="*/ 1571833 w 2019354"/>
                    <a:gd name="connsiteY12" fmla="*/ 1300679 h 1653659"/>
                    <a:gd name="connsiteX13" fmla="*/ 1581993 w 2019354"/>
                    <a:gd name="connsiteY13" fmla="*/ 1290519 h 1653659"/>
                    <a:gd name="connsiteX14" fmla="*/ 1581993 w 2019354"/>
                    <a:gd name="connsiteY14" fmla="*/ 1463239 h 1653659"/>
                    <a:gd name="connsiteX15" fmla="*/ 1429593 w 2019354"/>
                    <a:gd name="connsiteY15" fmla="*/ 1635959 h 1653659"/>
                    <a:gd name="connsiteX16" fmla="*/ 1145113 w 2019354"/>
                    <a:gd name="connsiteY16" fmla="*/ 1635959 h 1653659"/>
                    <a:gd name="connsiteX17" fmla="*/ 1013033 w 2019354"/>
                    <a:gd name="connsiteY17" fmla="*/ 1529279 h 1653659"/>
                    <a:gd name="connsiteX18" fmla="*/ 921593 w 2019354"/>
                    <a:gd name="connsiteY18" fmla="*/ 1351479 h 1653659"/>
                    <a:gd name="connsiteX19" fmla="*/ 921593 w 2019354"/>
                    <a:gd name="connsiteY19" fmla="*/ 1361639 h 1653659"/>
                    <a:gd name="connsiteX20" fmla="*/ 789513 w 2019354"/>
                    <a:gd name="connsiteY20" fmla="*/ 1503879 h 1653659"/>
                    <a:gd name="connsiteX21" fmla="*/ 423753 w 2019354"/>
                    <a:gd name="connsiteY21" fmla="*/ 1554679 h 1653659"/>
                    <a:gd name="connsiteX22" fmla="*/ 271353 w 2019354"/>
                    <a:gd name="connsiteY22" fmla="*/ 1320999 h 1653659"/>
                    <a:gd name="connsiteX23" fmla="*/ 400893 w 2019354"/>
                    <a:gd name="connsiteY23" fmla="*/ 1072079 h 1653659"/>
                    <a:gd name="connsiteX24" fmla="*/ 474553 w 2019354"/>
                    <a:gd name="connsiteY24" fmla="*/ 985719 h 1653659"/>
                    <a:gd name="connsiteX25" fmla="*/ 230713 w 2019354"/>
                    <a:gd name="connsiteY25" fmla="*/ 894279 h 1653659"/>
                    <a:gd name="connsiteX26" fmla="*/ 47833 w 2019354"/>
                    <a:gd name="connsiteY26" fmla="*/ 741879 h 1653659"/>
                    <a:gd name="connsiteX27" fmla="*/ 17353 w 2019354"/>
                    <a:gd name="connsiteY27" fmla="*/ 457399 h 1653659"/>
                    <a:gd name="connsiteX28" fmla="*/ 281513 w 2019354"/>
                    <a:gd name="connsiteY28" fmla="*/ 355799 h 1653659"/>
                    <a:gd name="connsiteX29" fmla="*/ 489793 w 2019354"/>
                    <a:gd name="connsiteY29" fmla="*/ 406599 h 1653659"/>
                    <a:gd name="connsiteX30" fmla="*/ 708233 w 2019354"/>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41353 w 2019200"/>
                    <a:gd name="connsiteY6" fmla="*/ 51835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76913 w 2019200"/>
                    <a:gd name="connsiteY6" fmla="*/ 53613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388953 w 2019200"/>
                    <a:gd name="connsiteY5" fmla="*/ 54882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622633 w 2019200"/>
                    <a:gd name="connsiteY6" fmla="*/ 55898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10773 w 2019200"/>
                    <a:gd name="connsiteY0" fmla="*/ 47783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10773 w 2019200"/>
                    <a:gd name="connsiteY30" fmla="*/ 477836 h 1653776"/>
                    <a:gd name="connsiteX0" fmla="*/ 710773 w 2019200"/>
                    <a:gd name="connsiteY0" fmla="*/ 449982 h 1625922"/>
                    <a:gd name="connsiteX1" fmla="*/ 878413 w 2019200"/>
                    <a:gd name="connsiteY1" fmla="*/ 165502 h 1625922"/>
                    <a:gd name="connsiteX2" fmla="*/ 1198453 w 2019200"/>
                    <a:gd name="connsiteY2" fmla="*/ 402 h 1625922"/>
                    <a:gd name="connsiteX3" fmla="*/ 1439753 w 2019200"/>
                    <a:gd name="connsiteY3" fmla="*/ 124862 h 1625922"/>
                    <a:gd name="connsiteX4" fmla="*/ 1477853 w 2019200"/>
                    <a:gd name="connsiteY4" fmla="*/ 305202 h 1625922"/>
                    <a:gd name="connsiteX5" fmla="*/ 1427053 w 2019200"/>
                    <a:gd name="connsiteY5" fmla="*/ 518562 h 1625922"/>
                    <a:gd name="connsiteX6" fmla="*/ 1622633 w 2019200"/>
                    <a:gd name="connsiteY6" fmla="*/ 531262 h 1625922"/>
                    <a:gd name="connsiteX7" fmla="*/ 1927433 w 2019200"/>
                    <a:gd name="connsiteY7" fmla="*/ 612542 h 1625922"/>
                    <a:gd name="connsiteX8" fmla="*/ 2018873 w 2019200"/>
                    <a:gd name="connsiteY8" fmla="*/ 795422 h 1625922"/>
                    <a:gd name="connsiteX9" fmla="*/ 1947753 w 2019200"/>
                    <a:gd name="connsiteY9" fmla="*/ 968142 h 1625922"/>
                    <a:gd name="connsiteX10" fmla="*/ 1708993 w 2019200"/>
                    <a:gd name="connsiteY10" fmla="*/ 1059582 h 1625922"/>
                    <a:gd name="connsiteX11" fmla="*/ 1449913 w 2019200"/>
                    <a:gd name="connsiteY11" fmla="*/ 1039262 h 1625922"/>
                    <a:gd name="connsiteX12" fmla="*/ 1571833 w 2019200"/>
                    <a:gd name="connsiteY12" fmla="*/ 1272942 h 1625922"/>
                    <a:gd name="connsiteX13" fmla="*/ 1581993 w 2019200"/>
                    <a:gd name="connsiteY13" fmla="*/ 1262782 h 1625922"/>
                    <a:gd name="connsiteX14" fmla="*/ 1581993 w 2019200"/>
                    <a:gd name="connsiteY14" fmla="*/ 1435502 h 1625922"/>
                    <a:gd name="connsiteX15" fmla="*/ 1429593 w 2019200"/>
                    <a:gd name="connsiteY15" fmla="*/ 1608222 h 1625922"/>
                    <a:gd name="connsiteX16" fmla="*/ 1145113 w 2019200"/>
                    <a:gd name="connsiteY16" fmla="*/ 1608222 h 1625922"/>
                    <a:gd name="connsiteX17" fmla="*/ 1013033 w 2019200"/>
                    <a:gd name="connsiteY17" fmla="*/ 1501542 h 1625922"/>
                    <a:gd name="connsiteX18" fmla="*/ 921593 w 2019200"/>
                    <a:gd name="connsiteY18" fmla="*/ 1323742 h 1625922"/>
                    <a:gd name="connsiteX19" fmla="*/ 921593 w 2019200"/>
                    <a:gd name="connsiteY19" fmla="*/ 1333902 h 1625922"/>
                    <a:gd name="connsiteX20" fmla="*/ 789513 w 2019200"/>
                    <a:gd name="connsiteY20" fmla="*/ 1476142 h 1625922"/>
                    <a:gd name="connsiteX21" fmla="*/ 423753 w 2019200"/>
                    <a:gd name="connsiteY21" fmla="*/ 1526942 h 1625922"/>
                    <a:gd name="connsiteX22" fmla="*/ 271353 w 2019200"/>
                    <a:gd name="connsiteY22" fmla="*/ 1293262 h 1625922"/>
                    <a:gd name="connsiteX23" fmla="*/ 400893 w 2019200"/>
                    <a:gd name="connsiteY23" fmla="*/ 1044342 h 1625922"/>
                    <a:gd name="connsiteX24" fmla="*/ 474553 w 2019200"/>
                    <a:gd name="connsiteY24" fmla="*/ 957982 h 1625922"/>
                    <a:gd name="connsiteX25" fmla="*/ 230713 w 2019200"/>
                    <a:gd name="connsiteY25" fmla="*/ 866542 h 1625922"/>
                    <a:gd name="connsiteX26" fmla="*/ 47833 w 2019200"/>
                    <a:gd name="connsiteY26" fmla="*/ 714142 h 1625922"/>
                    <a:gd name="connsiteX27" fmla="*/ 17353 w 2019200"/>
                    <a:gd name="connsiteY27" fmla="*/ 429662 h 1625922"/>
                    <a:gd name="connsiteX28" fmla="*/ 281513 w 2019200"/>
                    <a:gd name="connsiteY28" fmla="*/ 328062 h 1625922"/>
                    <a:gd name="connsiteX29" fmla="*/ 489793 w 2019200"/>
                    <a:gd name="connsiteY29" fmla="*/ 378862 h 1625922"/>
                    <a:gd name="connsiteX30" fmla="*/ 710773 w 2019200"/>
                    <a:gd name="connsiteY30" fmla="*/ 449982 h 1625922"/>
                    <a:gd name="connsiteX0" fmla="*/ 710773 w 2019200"/>
                    <a:gd name="connsiteY0" fmla="*/ 462637 h 1638577"/>
                    <a:gd name="connsiteX1" fmla="*/ 878413 w 2019200"/>
                    <a:gd name="connsiteY1" fmla="*/ 178157 h 1638577"/>
                    <a:gd name="connsiteX2" fmla="*/ 1190833 w 2019200"/>
                    <a:gd name="connsiteY2" fmla="*/ 357 h 1638577"/>
                    <a:gd name="connsiteX3" fmla="*/ 1439753 w 2019200"/>
                    <a:gd name="connsiteY3" fmla="*/ 137517 h 1638577"/>
                    <a:gd name="connsiteX4" fmla="*/ 1477853 w 2019200"/>
                    <a:gd name="connsiteY4" fmla="*/ 317857 h 1638577"/>
                    <a:gd name="connsiteX5" fmla="*/ 1427053 w 2019200"/>
                    <a:gd name="connsiteY5" fmla="*/ 531217 h 1638577"/>
                    <a:gd name="connsiteX6" fmla="*/ 1622633 w 2019200"/>
                    <a:gd name="connsiteY6" fmla="*/ 543917 h 1638577"/>
                    <a:gd name="connsiteX7" fmla="*/ 1927433 w 2019200"/>
                    <a:gd name="connsiteY7" fmla="*/ 625197 h 1638577"/>
                    <a:gd name="connsiteX8" fmla="*/ 2018873 w 2019200"/>
                    <a:gd name="connsiteY8" fmla="*/ 808077 h 1638577"/>
                    <a:gd name="connsiteX9" fmla="*/ 1947753 w 2019200"/>
                    <a:gd name="connsiteY9" fmla="*/ 980797 h 1638577"/>
                    <a:gd name="connsiteX10" fmla="*/ 1708993 w 2019200"/>
                    <a:gd name="connsiteY10" fmla="*/ 1072237 h 1638577"/>
                    <a:gd name="connsiteX11" fmla="*/ 1449913 w 2019200"/>
                    <a:gd name="connsiteY11" fmla="*/ 1051917 h 1638577"/>
                    <a:gd name="connsiteX12" fmla="*/ 1571833 w 2019200"/>
                    <a:gd name="connsiteY12" fmla="*/ 1285597 h 1638577"/>
                    <a:gd name="connsiteX13" fmla="*/ 1581993 w 2019200"/>
                    <a:gd name="connsiteY13" fmla="*/ 1275437 h 1638577"/>
                    <a:gd name="connsiteX14" fmla="*/ 1581993 w 2019200"/>
                    <a:gd name="connsiteY14" fmla="*/ 1448157 h 1638577"/>
                    <a:gd name="connsiteX15" fmla="*/ 1429593 w 2019200"/>
                    <a:gd name="connsiteY15" fmla="*/ 1620877 h 1638577"/>
                    <a:gd name="connsiteX16" fmla="*/ 1145113 w 2019200"/>
                    <a:gd name="connsiteY16" fmla="*/ 1620877 h 1638577"/>
                    <a:gd name="connsiteX17" fmla="*/ 1013033 w 2019200"/>
                    <a:gd name="connsiteY17" fmla="*/ 1514197 h 1638577"/>
                    <a:gd name="connsiteX18" fmla="*/ 921593 w 2019200"/>
                    <a:gd name="connsiteY18" fmla="*/ 1336397 h 1638577"/>
                    <a:gd name="connsiteX19" fmla="*/ 921593 w 2019200"/>
                    <a:gd name="connsiteY19" fmla="*/ 1346557 h 1638577"/>
                    <a:gd name="connsiteX20" fmla="*/ 789513 w 2019200"/>
                    <a:gd name="connsiteY20" fmla="*/ 1488797 h 1638577"/>
                    <a:gd name="connsiteX21" fmla="*/ 423753 w 2019200"/>
                    <a:gd name="connsiteY21" fmla="*/ 1539597 h 1638577"/>
                    <a:gd name="connsiteX22" fmla="*/ 271353 w 2019200"/>
                    <a:gd name="connsiteY22" fmla="*/ 1305917 h 1638577"/>
                    <a:gd name="connsiteX23" fmla="*/ 400893 w 2019200"/>
                    <a:gd name="connsiteY23" fmla="*/ 1056997 h 1638577"/>
                    <a:gd name="connsiteX24" fmla="*/ 474553 w 2019200"/>
                    <a:gd name="connsiteY24" fmla="*/ 970637 h 1638577"/>
                    <a:gd name="connsiteX25" fmla="*/ 230713 w 2019200"/>
                    <a:gd name="connsiteY25" fmla="*/ 879197 h 1638577"/>
                    <a:gd name="connsiteX26" fmla="*/ 47833 w 2019200"/>
                    <a:gd name="connsiteY26" fmla="*/ 726797 h 1638577"/>
                    <a:gd name="connsiteX27" fmla="*/ 17353 w 2019200"/>
                    <a:gd name="connsiteY27" fmla="*/ 442317 h 1638577"/>
                    <a:gd name="connsiteX28" fmla="*/ 281513 w 2019200"/>
                    <a:gd name="connsiteY28" fmla="*/ 340717 h 1638577"/>
                    <a:gd name="connsiteX29" fmla="*/ 489793 w 2019200"/>
                    <a:gd name="connsiteY29" fmla="*/ 391517 h 1638577"/>
                    <a:gd name="connsiteX30" fmla="*/ 710773 w 2019200"/>
                    <a:gd name="connsiteY30" fmla="*/ 462637 h 1638577"/>
                    <a:gd name="connsiteX0" fmla="*/ 710773 w 2019200"/>
                    <a:gd name="connsiteY0" fmla="*/ 462339 h 1638279"/>
                    <a:gd name="connsiteX1" fmla="*/ 878413 w 2019200"/>
                    <a:gd name="connsiteY1" fmla="*/ 177859 h 1638279"/>
                    <a:gd name="connsiteX2" fmla="*/ 1190833 w 2019200"/>
                    <a:gd name="connsiteY2" fmla="*/ 59 h 1638279"/>
                    <a:gd name="connsiteX3" fmla="*/ 1406733 w 2019200"/>
                    <a:gd name="connsiteY3" fmla="*/ 160079 h 1638279"/>
                    <a:gd name="connsiteX4" fmla="*/ 1477853 w 2019200"/>
                    <a:gd name="connsiteY4" fmla="*/ 317559 h 1638279"/>
                    <a:gd name="connsiteX5" fmla="*/ 1427053 w 2019200"/>
                    <a:gd name="connsiteY5" fmla="*/ 530919 h 1638279"/>
                    <a:gd name="connsiteX6" fmla="*/ 1622633 w 2019200"/>
                    <a:gd name="connsiteY6" fmla="*/ 543619 h 1638279"/>
                    <a:gd name="connsiteX7" fmla="*/ 1927433 w 2019200"/>
                    <a:gd name="connsiteY7" fmla="*/ 624899 h 1638279"/>
                    <a:gd name="connsiteX8" fmla="*/ 2018873 w 2019200"/>
                    <a:gd name="connsiteY8" fmla="*/ 807779 h 1638279"/>
                    <a:gd name="connsiteX9" fmla="*/ 1947753 w 2019200"/>
                    <a:gd name="connsiteY9" fmla="*/ 980499 h 1638279"/>
                    <a:gd name="connsiteX10" fmla="*/ 1708993 w 2019200"/>
                    <a:gd name="connsiteY10" fmla="*/ 1071939 h 1638279"/>
                    <a:gd name="connsiteX11" fmla="*/ 1449913 w 2019200"/>
                    <a:gd name="connsiteY11" fmla="*/ 1051619 h 1638279"/>
                    <a:gd name="connsiteX12" fmla="*/ 1571833 w 2019200"/>
                    <a:gd name="connsiteY12" fmla="*/ 1285299 h 1638279"/>
                    <a:gd name="connsiteX13" fmla="*/ 1581993 w 2019200"/>
                    <a:gd name="connsiteY13" fmla="*/ 1275139 h 1638279"/>
                    <a:gd name="connsiteX14" fmla="*/ 1581993 w 2019200"/>
                    <a:gd name="connsiteY14" fmla="*/ 1447859 h 1638279"/>
                    <a:gd name="connsiteX15" fmla="*/ 1429593 w 2019200"/>
                    <a:gd name="connsiteY15" fmla="*/ 1620579 h 1638279"/>
                    <a:gd name="connsiteX16" fmla="*/ 1145113 w 2019200"/>
                    <a:gd name="connsiteY16" fmla="*/ 1620579 h 1638279"/>
                    <a:gd name="connsiteX17" fmla="*/ 1013033 w 2019200"/>
                    <a:gd name="connsiteY17" fmla="*/ 1513899 h 1638279"/>
                    <a:gd name="connsiteX18" fmla="*/ 921593 w 2019200"/>
                    <a:gd name="connsiteY18" fmla="*/ 1336099 h 1638279"/>
                    <a:gd name="connsiteX19" fmla="*/ 921593 w 2019200"/>
                    <a:gd name="connsiteY19" fmla="*/ 1346259 h 1638279"/>
                    <a:gd name="connsiteX20" fmla="*/ 789513 w 2019200"/>
                    <a:gd name="connsiteY20" fmla="*/ 1488499 h 1638279"/>
                    <a:gd name="connsiteX21" fmla="*/ 423753 w 2019200"/>
                    <a:gd name="connsiteY21" fmla="*/ 1539299 h 1638279"/>
                    <a:gd name="connsiteX22" fmla="*/ 271353 w 2019200"/>
                    <a:gd name="connsiteY22" fmla="*/ 1305619 h 1638279"/>
                    <a:gd name="connsiteX23" fmla="*/ 400893 w 2019200"/>
                    <a:gd name="connsiteY23" fmla="*/ 1056699 h 1638279"/>
                    <a:gd name="connsiteX24" fmla="*/ 474553 w 2019200"/>
                    <a:gd name="connsiteY24" fmla="*/ 970339 h 1638279"/>
                    <a:gd name="connsiteX25" fmla="*/ 230713 w 2019200"/>
                    <a:gd name="connsiteY25" fmla="*/ 878899 h 1638279"/>
                    <a:gd name="connsiteX26" fmla="*/ 47833 w 2019200"/>
                    <a:gd name="connsiteY26" fmla="*/ 726499 h 1638279"/>
                    <a:gd name="connsiteX27" fmla="*/ 17353 w 2019200"/>
                    <a:gd name="connsiteY27" fmla="*/ 442019 h 1638279"/>
                    <a:gd name="connsiteX28" fmla="*/ 281513 w 2019200"/>
                    <a:gd name="connsiteY28" fmla="*/ 340419 h 1638279"/>
                    <a:gd name="connsiteX29" fmla="*/ 489793 w 2019200"/>
                    <a:gd name="connsiteY29" fmla="*/ 391219 h 1638279"/>
                    <a:gd name="connsiteX30" fmla="*/ 710773 w 2019200"/>
                    <a:gd name="connsiteY30" fmla="*/ 462339 h 1638279"/>
                    <a:gd name="connsiteX0" fmla="*/ 710773 w 2019200"/>
                    <a:gd name="connsiteY0" fmla="*/ 462467 h 1638407"/>
                    <a:gd name="connsiteX1" fmla="*/ 878413 w 2019200"/>
                    <a:gd name="connsiteY1" fmla="*/ 177987 h 1638407"/>
                    <a:gd name="connsiteX2" fmla="*/ 1190833 w 2019200"/>
                    <a:gd name="connsiteY2" fmla="*/ 187 h 1638407"/>
                    <a:gd name="connsiteX3" fmla="*/ 1414353 w 2019200"/>
                    <a:gd name="connsiteY3" fmla="*/ 147507 h 1638407"/>
                    <a:gd name="connsiteX4" fmla="*/ 1477853 w 2019200"/>
                    <a:gd name="connsiteY4" fmla="*/ 317687 h 1638407"/>
                    <a:gd name="connsiteX5" fmla="*/ 1427053 w 2019200"/>
                    <a:gd name="connsiteY5" fmla="*/ 531047 h 1638407"/>
                    <a:gd name="connsiteX6" fmla="*/ 1622633 w 2019200"/>
                    <a:gd name="connsiteY6" fmla="*/ 543747 h 1638407"/>
                    <a:gd name="connsiteX7" fmla="*/ 1927433 w 2019200"/>
                    <a:gd name="connsiteY7" fmla="*/ 625027 h 1638407"/>
                    <a:gd name="connsiteX8" fmla="*/ 2018873 w 2019200"/>
                    <a:gd name="connsiteY8" fmla="*/ 807907 h 1638407"/>
                    <a:gd name="connsiteX9" fmla="*/ 1947753 w 2019200"/>
                    <a:gd name="connsiteY9" fmla="*/ 980627 h 1638407"/>
                    <a:gd name="connsiteX10" fmla="*/ 1708993 w 2019200"/>
                    <a:gd name="connsiteY10" fmla="*/ 1072067 h 1638407"/>
                    <a:gd name="connsiteX11" fmla="*/ 1449913 w 2019200"/>
                    <a:gd name="connsiteY11" fmla="*/ 1051747 h 1638407"/>
                    <a:gd name="connsiteX12" fmla="*/ 1571833 w 2019200"/>
                    <a:gd name="connsiteY12" fmla="*/ 1285427 h 1638407"/>
                    <a:gd name="connsiteX13" fmla="*/ 1581993 w 2019200"/>
                    <a:gd name="connsiteY13" fmla="*/ 1275267 h 1638407"/>
                    <a:gd name="connsiteX14" fmla="*/ 1581993 w 2019200"/>
                    <a:gd name="connsiteY14" fmla="*/ 1447987 h 1638407"/>
                    <a:gd name="connsiteX15" fmla="*/ 1429593 w 2019200"/>
                    <a:gd name="connsiteY15" fmla="*/ 1620707 h 1638407"/>
                    <a:gd name="connsiteX16" fmla="*/ 1145113 w 2019200"/>
                    <a:gd name="connsiteY16" fmla="*/ 1620707 h 1638407"/>
                    <a:gd name="connsiteX17" fmla="*/ 1013033 w 2019200"/>
                    <a:gd name="connsiteY17" fmla="*/ 1514027 h 1638407"/>
                    <a:gd name="connsiteX18" fmla="*/ 921593 w 2019200"/>
                    <a:gd name="connsiteY18" fmla="*/ 1336227 h 1638407"/>
                    <a:gd name="connsiteX19" fmla="*/ 921593 w 2019200"/>
                    <a:gd name="connsiteY19" fmla="*/ 1346387 h 1638407"/>
                    <a:gd name="connsiteX20" fmla="*/ 789513 w 2019200"/>
                    <a:gd name="connsiteY20" fmla="*/ 1488627 h 1638407"/>
                    <a:gd name="connsiteX21" fmla="*/ 423753 w 2019200"/>
                    <a:gd name="connsiteY21" fmla="*/ 1539427 h 1638407"/>
                    <a:gd name="connsiteX22" fmla="*/ 271353 w 2019200"/>
                    <a:gd name="connsiteY22" fmla="*/ 1305747 h 1638407"/>
                    <a:gd name="connsiteX23" fmla="*/ 400893 w 2019200"/>
                    <a:gd name="connsiteY23" fmla="*/ 1056827 h 1638407"/>
                    <a:gd name="connsiteX24" fmla="*/ 474553 w 2019200"/>
                    <a:gd name="connsiteY24" fmla="*/ 970467 h 1638407"/>
                    <a:gd name="connsiteX25" fmla="*/ 230713 w 2019200"/>
                    <a:gd name="connsiteY25" fmla="*/ 879027 h 1638407"/>
                    <a:gd name="connsiteX26" fmla="*/ 47833 w 2019200"/>
                    <a:gd name="connsiteY26" fmla="*/ 726627 h 1638407"/>
                    <a:gd name="connsiteX27" fmla="*/ 17353 w 2019200"/>
                    <a:gd name="connsiteY27" fmla="*/ 442147 h 1638407"/>
                    <a:gd name="connsiteX28" fmla="*/ 281513 w 2019200"/>
                    <a:gd name="connsiteY28" fmla="*/ 340547 h 1638407"/>
                    <a:gd name="connsiteX29" fmla="*/ 489793 w 2019200"/>
                    <a:gd name="connsiteY29" fmla="*/ 391347 h 1638407"/>
                    <a:gd name="connsiteX30" fmla="*/ 710773 w 2019200"/>
                    <a:gd name="connsiteY30" fmla="*/ 462467 h 1638407"/>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2633 w 2019200"/>
                    <a:gd name="connsiteY6" fmla="*/ 5437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6661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564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438"/>
                    <a:gd name="connsiteY0" fmla="*/ 462478 h 1638418"/>
                    <a:gd name="connsiteX1" fmla="*/ 878413 w 2019438"/>
                    <a:gd name="connsiteY1" fmla="*/ 177998 h 1638418"/>
                    <a:gd name="connsiteX2" fmla="*/ 1190833 w 2019438"/>
                    <a:gd name="connsiteY2" fmla="*/ 198 h 1638418"/>
                    <a:gd name="connsiteX3" fmla="*/ 1414353 w 2019438"/>
                    <a:gd name="connsiteY3" fmla="*/ 147518 h 1638418"/>
                    <a:gd name="connsiteX4" fmla="*/ 1462613 w 2019438"/>
                    <a:gd name="connsiteY4" fmla="*/ 353258 h 1638418"/>
                    <a:gd name="connsiteX5" fmla="*/ 1427053 w 2019438"/>
                    <a:gd name="connsiteY5" fmla="*/ 531058 h 1638418"/>
                    <a:gd name="connsiteX6" fmla="*/ 1625173 w 2019438"/>
                    <a:gd name="connsiteY6" fmla="*/ 556458 h 1638418"/>
                    <a:gd name="connsiteX7" fmla="*/ 1919813 w 2019438"/>
                    <a:gd name="connsiteY7" fmla="*/ 673298 h 1638418"/>
                    <a:gd name="connsiteX8" fmla="*/ 2018873 w 2019438"/>
                    <a:gd name="connsiteY8" fmla="*/ 807918 h 1638418"/>
                    <a:gd name="connsiteX9" fmla="*/ 1947753 w 2019438"/>
                    <a:gd name="connsiteY9" fmla="*/ 980638 h 1638418"/>
                    <a:gd name="connsiteX10" fmla="*/ 1708993 w 2019438"/>
                    <a:gd name="connsiteY10" fmla="*/ 1072078 h 1638418"/>
                    <a:gd name="connsiteX11" fmla="*/ 1449913 w 2019438"/>
                    <a:gd name="connsiteY11" fmla="*/ 1051758 h 1638418"/>
                    <a:gd name="connsiteX12" fmla="*/ 1571833 w 2019438"/>
                    <a:gd name="connsiteY12" fmla="*/ 1285438 h 1638418"/>
                    <a:gd name="connsiteX13" fmla="*/ 1581993 w 2019438"/>
                    <a:gd name="connsiteY13" fmla="*/ 1275278 h 1638418"/>
                    <a:gd name="connsiteX14" fmla="*/ 1581993 w 2019438"/>
                    <a:gd name="connsiteY14" fmla="*/ 1447998 h 1638418"/>
                    <a:gd name="connsiteX15" fmla="*/ 1429593 w 2019438"/>
                    <a:gd name="connsiteY15" fmla="*/ 1620718 h 1638418"/>
                    <a:gd name="connsiteX16" fmla="*/ 1145113 w 2019438"/>
                    <a:gd name="connsiteY16" fmla="*/ 1620718 h 1638418"/>
                    <a:gd name="connsiteX17" fmla="*/ 1013033 w 2019438"/>
                    <a:gd name="connsiteY17" fmla="*/ 1514038 h 1638418"/>
                    <a:gd name="connsiteX18" fmla="*/ 921593 w 2019438"/>
                    <a:gd name="connsiteY18" fmla="*/ 1336238 h 1638418"/>
                    <a:gd name="connsiteX19" fmla="*/ 921593 w 2019438"/>
                    <a:gd name="connsiteY19" fmla="*/ 1346398 h 1638418"/>
                    <a:gd name="connsiteX20" fmla="*/ 789513 w 2019438"/>
                    <a:gd name="connsiteY20" fmla="*/ 1488638 h 1638418"/>
                    <a:gd name="connsiteX21" fmla="*/ 423753 w 2019438"/>
                    <a:gd name="connsiteY21" fmla="*/ 1539438 h 1638418"/>
                    <a:gd name="connsiteX22" fmla="*/ 271353 w 2019438"/>
                    <a:gd name="connsiteY22" fmla="*/ 1305758 h 1638418"/>
                    <a:gd name="connsiteX23" fmla="*/ 400893 w 2019438"/>
                    <a:gd name="connsiteY23" fmla="*/ 1056838 h 1638418"/>
                    <a:gd name="connsiteX24" fmla="*/ 474553 w 2019438"/>
                    <a:gd name="connsiteY24" fmla="*/ 970478 h 1638418"/>
                    <a:gd name="connsiteX25" fmla="*/ 230713 w 2019438"/>
                    <a:gd name="connsiteY25" fmla="*/ 879038 h 1638418"/>
                    <a:gd name="connsiteX26" fmla="*/ 47833 w 2019438"/>
                    <a:gd name="connsiteY26" fmla="*/ 726638 h 1638418"/>
                    <a:gd name="connsiteX27" fmla="*/ 17353 w 2019438"/>
                    <a:gd name="connsiteY27" fmla="*/ 442158 h 1638418"/>
                    <a:gd name="connsiteX28" fmla="*/ 281513 w 2019438"/>
                    <a:gd name="connsiteY28" fmla="*/ 340558 h 1638418"/>
                    <a:gd name="connsiteX29" fmla="*/ 489793 w 2019438"/>
                    <a:gd name="connsiteY29" fmla="*/ 391358 h 1638418"/>
                    <a:gd name="connsiteX30" fmla="*/ 710773 w 2019438"/>
                    <a:gd name="connsiteY30" fmla="*/ 462478 h 1638418"/>
                    <a:gd name="connsiteX0" fmla="*/ 710773 w 2022201"/>
                    <a:gd name="connsiteY0" fmla="*/ 462478 h 1638418"/>
                    <a:gd name="connsiteX1" fmla="*/ 878413 w 2022201"/>
                    <a:gd name="connsiteY1" fmla="*/ 177998 h 1638418"/>
                    <a:gd name="connsiteX2" fmla="*/ 1190833 w 2022201"/>
                    <a:gd name="connsiteY2" fmla="*/ 198 h 1638418"/>
                    <a:gd name="connsiteX3" fmla="*/ 1414353 w 2022201"/>
                    <a:gd name="connsiteY3" fmla="*/ 147518 h 1638418"/>
                    <a:gd name="connsiteX4" fmla="*/ 1462613 w 2022201"/>
                    <a:gd name="connsiteY4" fmla="*/ 353258 h 1638418"/>
                    <a:gd name="connsiteX5" fmla="*/ 1427053 w 2022201"/>
                    <a:gd name="connsiteY5" fmla="*/ 531058 h 1638418"/>
                    <a:gd name="connsiteX6" fmla="*/ 1625173 w 2022201"/>
                    <a:gd name="connsiteY6" fmla="*/ 556458 h 1638418"/>
                    <a:gd name="connsiteX7" fmla="*/ 1861393 w 2022201"/>
                    <a:gd name="connsiteY7" fmla="*/ 625038 h 1638418"/>
                    <a:gd name="connsiteX8" fmla="*/ 2018873 w 2022201"/>
                    <a:gd name="connsiteY8" fmla="*/ 807918 h 1638418"/>
                    <a:gd name="connsiteX9" fmla="*/ 1947753 w 2022201"/>
                    <a:gd name="connsiteY9" fmla="*/ 980638 h 1638418"/>
                    <a:gd name="connsiteX10" fmla="*/ 1708993 w 2022201"/>
                    <a:gd name="connsiteY10" fmla="*/ 1072078 h 1638418"/>
                    <a:gd name="connsiteX11" fmla="*/ 1449913 w 2022201"/>
                    <a:gd name="connsiteY11" fmla="*/ 1051758 h 1638418"/>
                    <a:gd name="connsiteX12" fmla="*/ 1571833 w 2022201"/>
                    <a:gd name="connsiteY12" fmla="*/ 1285438 h 1638418"/>
                    <a:gd name="connsiteX13" fmla="*/ 1581993 w 2022201"/>
                    <a:gd name="connsiteY13" fmla="*/ 1275278 h 1638418"/>
                    <a:gd name="connsiteX14" fmla="*/ 1581993 w 2022201"/>
                    <a:gd name="connsiteY14" fmla="*/ 1447998 h 1638418"/>
                    <a:gd name="connsiteX15" fmla="*/ 1429593 w 2022201"/>
                    <a:gd name="connsiteY15" fmla="*/ 1620718 h 1638418"/>
                    <a:gd name="connsiteX16" fmla="*/ 1145113 w 2022201"/>
                    <a:gd name="connsiteY16" fmla="*/ 1620718 h 1638418"/>
                    <a:gd name="connsiteX17" fmla="*/ 1013033 w 2022201"/>
                    <a:gd name="connsiteY17" fmla="*/ 1514038 h 1638418"/>
                    <a:gd name="connsiteX18" fmla="*/ 921593 w 2022201"/>
                    <a:gd name="connsiteY18" fmla="*/ 1336238 h 1638418"/>
                    <a:gd name="connsiteX19" fmla="*/ 921593 w 2022201"/>
                    <a:gd name="connsiteY19" fmla="*/ 1346398 h 1638418"/>
                    <a:gd name="connsiteX20" fmla="*/ 789513 w 2022201"/>
                    <a:gd name="connsiteY20" fmla="*/ 1488638 h 1638418"/>
                    <a:gd name="connsiteX21" fmla="*/ 423753 w 2022201"/>
                    <a:gd name="connsiteY21" fmla="*/ 1539438 h 1638418"/>
                    <a:gd name="connsiteX22" fmla="*/ 271353 w 2022201"/>
                    <a:gd name="connsiteY22" fmla="*/ 1305758 h 1638418"/>
                    <a:gd name="connsiteX23" fmla="*/ 400893 w 2022201"/>
                    <a:gd name="connsiteY23" fmla="*/ 1056838 h 1638418"/>
                    <a:gd name="connsiteX24" fmla="*/ 474553 w 2022201"/>
                    <a:gd name="connsiteY24" fmla="*/ 970478 h 1638418"/>
                    <a:gd name="connsiteX25" fmla="*/ 230713 w 2022201"/>
                    <a:gd name="connsiteY25" fmla="*/ 879038 h 1638418"/>
                    <a:gd name="connsiteX26" fmla="*/ 47833 w 2022201"/>
                    <a:gd name="connsiteY26" fmla="*/ 726638 h 1638418"/>
                    <a:gd name="connsiteX27" fmla="*/ 17353 w 2022201"/>
                    <a:gd name="connsiteY27" fmla="*/ 442158 h 1638418"/>
                    <a:gd name="connsiteX28" fmla="*/ 281513 w 2022201"/>
                    <a:gd name="connsiteY28" fmla="*/ 340558 h 1638418"/>
                    <a:gd name="connsiteX29" fmla="*/ 489793 w 2022201"/>
                    <a:gd name="connsiteY29" fmla="*/ 391358 h 1638418"/>
                    <a:gd name="connsiteX30" fmla="*/ 710773 w 2022201"/>
                    <a:gd name="connsiteY30" fmla="*/ 462478 h 1638418"/>
                    <a:gd name="connsiteX0" fmla="*/ 710773 w 1988680"/>
                    <a:gd name="connsiteY0" fmla="*/ 462478 h 1638418"/>
                    <a:gd name="connsiteX1" fmla="*/ 878413 w 1988680"/>
                    <a:gd name="connsiteY1" fmla="*/ 177998 h 1638418"/>
                    <a:gd name="connsiteX2" fmla="*/ 1190833 w 1988680"/>
                    <a:gd name="connsiteY2" fmla="*/ 198 h 1638418"/>
                    <a:gd name="connsiteX3" fmla="*/ 1414353 w 1988680"/>
                    <a:gd name="connsiteY3" fmla="*/ 147518 h 1638418"/>
                    <a:gd name="connsiteX4" fmla="*/ 1462613 w 1988680"/>
                    <a:gd name="connsiteY4" fmla="*/ 353258 h 1638418"/>
                    <a:gd name="connsiteX5" fmla="*/ 1427053 w 1988680"/>
                    <a:gd name="connsiteY5" fmla="*/ 531058 h 1638418"/>
                    <a:gd name="connsiteX6" fmla="*/ 1625173 w 1988680"/>
                    <a:gd name="connsiteY6" fmla="*/ 556458 h 1638418"/>
                    <a:gd name="connsiteX7" fmla="*/ 1861393 w 1988680"/>
                    <a:gd name="connsiteY7" fmla="*/ 625038 h 1638418"/>
                    <a:gd name="connsiteX8" fmla="*/ 1980773 w 1988680"/>
                    <a:gd name="connsiteY8" fmla="*/ 820618 h 1638418"/>
                    <a:gd name="connsiteX9" fmla="*/ 1947753 w 1988680"/>
                    <a:gd name="connsiteY9" fmla="*/ 980638 h 1638418"/>
                    <a:gd name="connsiteX10" fmla="*/ 1708993 w 1988680"/>
                    <a:gd name="connsiteY10" fmla="*/ 1072078 h 1638418"/>
                    <a:gd name="connsiteX11" fmla="*/ 1449913 w 1988680"/>
                    <a:gd name="connsiteY11" fmla="*/ 1051758 h 1638418"/>
                    <a:gd name="connsiteX12" fmla="*/ 1571833 w 1988680"/>
                    <a:gd name="connsiteY12" fmla="*/ 1285438 h 1638418"/>
                    <a:gd name="connsiteX13" fmla="*/ 1581993 w 1988680"/>
                    <a:gd name="connsiteY13" fmla="*/ 1275278 h 1638418"/>
                    <a:gd name="connsiteX14" fmla="*/ 1581993 w 1988680"/>
                    <a:gd name="connsiteY14" fmla="*/ 1447998 h 1638418"/>
                    <a:gd name="connsiteX15" fmla="*/ 1429593 w 1988680"/>
                    <a:gd name="connsiteY15" fmla="*/ 1620718 h 1638418"/>
                    <a:gd name="connsiteX16" fmla="*/ 1145113 w 1988680"/>
                    <a:gd name="connsiteY16" fmla="*/ 1620718 h 1638418"/>
                    <a:gd name="connsiteX17" fmla="*/ 1013033 w 1988680"/>
                    <a:gd name="connsiteY17" fmla="*/ 1514038 h 1638418"/>
                    <a:gd name="connsiteX18" fmla="*/ 921593 w 1988680"/>
                    <a:gd name="connsiteY18" fmla="*/ 1336238 h 1638418"/>
                    <a:gd name="connsiteX19" fmla="*/ 921593 w 1988680"/>
                    <a:gd name="connsiteY19" fmla="*/ 1346398 h 1638418"/>
                    <a:gd name="connsiteX20" fmla="*/ 789513 w 1988680"/>
                    <a:gd name="connsiteY20" fmla="*/ 1488638 h 1638418"/>
                    <a:gd name="connsiteX21" fmla="*/ 423753 w 1988680"/>
                    <a:gd name="connsiteY21" fmla="*/ 1539438 h 1638418"/>
                    <a:gd name="connsiteX22" fmla="*/ 271353 w 1988680"/>
                    <a:gd name="connsiteY22" fmla="*/ 1305758 h 1638418"/>
                    <a:gd name="connsiteX23" fmla="*/ 400893 w 1988680"/>
                    <a:gd name="connsiteY23" fmla="*/ 1056838 h 1638418"/>
                    <a:gd name="connsiteX24" fmla="*/ 474553 w 1988680"/>
                    <a:gd name="connsiteY24" fmla="*/ 970478 h 1638418"/>
                    <a:gd name="connsiteX25" fmla="*/ 230713 w 1988680"/>
                    <a:gd name="connsiteY25" fmla="*/ 879038 h 1638418"/>
                    <a:gd name="connsiteX26" fmla="*/ 47833 w 1988680"/>
                    <a:gd name="connsiteY26" fmla="*/ 726638 h 1638418"/>
                    <a:gd name="connsiteX27" fmla="*/ 17353 w 1988680"/>
                    <a:gd name="connsiteY27" fmla="*/ 442158 h 1638418"/>
                    <a:gd name="connsiteX28" fmla="*/ 281513 w 1988680"/>
                    <a:gd name="connsiteY28" fmla="*/ 340558 h 1638418"/>
                    <a:gd name="connsiteX29" fmla="*/ 489793 w 1988680"/>
                    <a:gd name="connsiteY29" fmla="*/ 391358 h 1638418"/>
                    <a:gd name="connsiteX30" fmla="*/ 710773 w 1988680"/>
                    <a:gd name="connsiteY30" fmla="*/ 462478 h 1638418"/>
                    <a:gd name="connsiteX0" fmla="*/ 710773 w 1985295"/>
                    <a:gd name="connsiteY0" fmla="*/ 462478 h 1638418"/>
                    <a:gd name="connsiteX1" fmla="*/ 878413 w 1985295"/>
                    <a:gd name="connsiteY1" fmla="*/ 177998 h 1638418"/>
                    <a:gd name="connsiteX2" fmla="*/ 1190833 w 1985295"/>
                    <a:gd name="connsiteY2" fmla="*/ 198 h 1638418"/>
                    <a:gd name="connsiteX3" fmla="*/ 1414353 w 1985295"/>
                    <a:gd name="connsiteY3" fmla="*/ 147518 h 1638418"/>
                    <a:gd name="connsiteX4" fmla="*/ 1462613 w 1985295"/>
                    <a:gd name="connsiteY4" fmla="*/ 353258 h 1638418"/>
                    <a:gd name="connsiteX5" fmla="*/ 1427053 w 1985295"/>
                    <a:gd name="connsiteY5" fmla="*/ 531058 h 1638418"/>
                    <a:gd name="connsiteX6" fmla="*/ 1625173 w 1985295"/>
                    <a:gd name="connsiteY6" fmla="*/ 556458 h 1638418"/>
                    <a:gd name="connsiteX7" fmla="*/ 1861393 w 1985295"/>
                    <a:gd name="connsiteY7" fmla="*/ 625038 h 1638418"/>
                    <a:gd name="connsiteX8" fmla="*/ 1980773 w 1985295"/>
                    <a:gd name="connsiteY8" fmla="*/ 820618 h 1638418"/>
                    <a:gd name="connsiteX9" fmla="*/ 1947753 w 1985295"/>
                    <a:gd name="connsiteY9" fmla="*/ 980638 h 1638418"/>
                    <a:gd name="connsiteX10" fmla="*/ 1708993 w 1985295"/>
                    <a:gd name="connsiteY10" fmla="*/ 1072078 h 1638418"/>
                    <a:gd name="connsiteX11" fmla="*/ 1449913 w 1985295"/>
                    <a:gd name="connsiteY11" fmla="*/ 1051758 h 1638418"/>
                    <a:gd name="connsiteX12" fmla="*/ 1571833 w 1985295"/>
                    <a:gd name="connsiteY12" fmla="*/ 1285438 h 1638418"/>
                    <a:gd name="connsiteX13" fmla="*/ 1581993 w 1985295"/>
                    <a:gd name="connsiteY13" fmla="*/ 1275278 h 1638418"/>
                    <a:gd name="connsiteX14" fmla="*/ 1581993 w 1985295"/>
                    <a:gd name="connsiteY14" fmla="*/ 1447998 h 1638418"/>
                    <a:gd name="connsiteX15" fmla="*/ 1429593 w 1985295"/>
                    <a:gd name="connsiteY15" fmla="*/ 1620718 h 1638418"/>
                    <a:gd name="connsiteX16" fmla="*/ 1145113 w 1985295"/>
                    <a:gd name="connsiteY16" fmla="*/ 1620718 h 1638418"/>
                    <a:gd name="connsiteX17" fmla="*/ 1013033 w 1985295"/>
                    <a:gd name="connsiteY17" fmla="*/ 1514038 h 1638418"/>
                    <a:gd name="connsiteX18" fmla="*/ 921593 w 1985295"/>
                    <a:gd name="connsiteY18" fmla="*/ 1336238 h 1638418"/>
                    <a:gd name="connsiteX19" fmla="*/ 921593 w 1985295"/>
                    <a:gd name="connsiteY19" fmla="*/ 1346398 h 1638418"/>
                    <a:gd name="connsiteX20" fmla="*/ 789513 w 1985295"/>
                    <a:gd name="connsiteY20" fmla="*/ 1488638 h 1638418"/>
                    <a:gd name="connsiteX21" fmla="*/ 423753 w 1985295"/>
                    <a:gd name="connsiteY21" fmla="*/ 1539438 h 1638418"/>
                    <a:gd name="connsiteX22" fmla="*/ 271353 w 1985295"/>
                    <a:gd name="connsiteY22" fmla="*/ 1305758 h 1638418"/>
                    <a:gd name="connsiteX23" fmla="*/ 400893 w 1985295"/>
                    <a:gd name="connsiteY23" fmla="*/ 1056838 h 1638418"/>
                    <a:gd name="connsiteX24" fmla="*/ 474553 w 1985295"/>
                    <a:gd name="connsiteY24" fmla="*/ 970478 h 1638418"/>
                    <a:gd name="connsiteX25" fmla="*/ 230713 w 1985295"/>
                    <a:gd name="connsiteY25" fmla="*/ 879038 h 1638418"/>
                    <a:gd name="connsiteX26" fmla="*/ 47833 w 1985295"/>
                    <a:gd name="connsiteY26" fmla="*/ 726638 h 1638418"/>
                    <a:gd name="connsiteX27" fmla="*/ 17353 w 1985295"/>
                    <a:gd name="connsiteY27" fmla="*/ 442158 h 1638418"/>
                    <a:gd name="connsiteX28" fmla="*/ 281513 w 1985295"/>
                    <a:gd name="connsiteY28" fmla="*/ 340558 h 1638418"/>
                    <a:gd name="connsiteX29" fmla="*/ 489793 w 1985295"/>
                    <a:gd name="connsiteY29" fmla="*/ 391358 h 1638418"/>
                    <a:gd name="connsiteX30" fmla="*/ 710773 w 1985295"/>
                    <a:gd name="connsiteY30" fmla="*/ 462478 h 1638418"/>
                    <a:gd name="connsiteX0" fmla="*/ 710773 w 1993653"/>
                    <a:gd name="connsiteY0" fmla="*/ 462478 h 1638418"/>
                    <a:gd name="connsiteX1" fmla="*/ 878413 w 1993653"/>
                    <a:gd name="connsiteY1" fmla="*/ 177998 h 1638418"/>
                    <a:gd name="connsiteX2" fmla="*/ 1190833 w 1993653"/>
                    <a:gd name="connsiteY2" fmla="*/ 198 h 1638418"/>
                    <a:gd name="connsiteX3" fmla="*/ 1414353 w 1993653"/>
                    <a:gd name="connsiteY3" fmla="*/ 147518 h 1638418"/>
                    <a:gd name="connsiteX4" fmla="*/ 1462613 w 1993653"/>
                    <a:gd name="connsiteY4" fmla="*/ 353258 h 1638418"/>
                    <a:gd name="connsiteX5" fmla="*/ 1427053 w 1993653"/>
                    <a:gd name="connsiteY5" fmla="*/ 531058 h 1638418"/>
                    <a:gd name="connsiteX6" fmla="*/ 1625173 w 1993653"/>
                    <a:gd name="connsiteY6" fmla="*/ 556458 h 1638418"/>
                    <a:gd name="connsiteX7" fmla="*/ 1861393 w 1993653"/>
                    <a:gd name="connsiteY7" fmla="*/ 625038 h 1638418"/>
                    <a:gd name="connsiteX8" fmla="*/ 1990933 w 1993653"/>
                    <a:gd name="connsiteY8" fmla="*/ 790138 h 1638418"/>
                    <a:gd name="connsiteX9" fmla="*/ 1947753 w 1993653"/>
                    <a:gd name="connsiteY9" fmla="*/ 980638 h 1638418"/>
                    <a:gd name="connsiteX10" fmla="*/ 1708993 w 1993653"/>
                    <a:gd name="connsiteY10" fmla="*/ 1072078 h 1638418"/>
                    <a:gd name="connsiteX11" fmla="*/ 1449913 w 1993653"/>
                    <a:gd name="connsiteY11" fmla="*/ 1051758 h 1638418"/>
                    <a:gd name="connsiteX12" fmla="*/ 1571833 w 1993653"/>
                    <a:gd name="connsiteY12" fmla="*/ 1285438 h 1638418"/>
                    <a:gd name="connsiteX13" fmla="*/ 1581993 w 1993653"/>
                    <a:gd name="connsiteY13" fmla="*/ 1275278 h 1638418"/>
                    <a:gd name="connsiteX14" fmla="*/ 1581993 w 1993653"/>
                    <a:gd name="connsiteY14" fmla="*/ 1447998 h 1638418"/>
                    <a:gd name="connsiteX15" fmla="*/ 1429593 w 1993653"/>
                    <a:gd name="connsiteY15" fmla="*/ 1620718 h 1638418"/>
                    <a:gd name="connsiteX16" fmla="*/ 1145113 w 1993653"/>
                    <a:gd name="connsiteY16" fmla="*/ 1620718 h 1638418"/>
                    <a:gd name="connsiteX17" fmla="*/ 1013033 w 1993653"/>
                    <a:gd name="connsiteY17" fmla="*/ 1514038 h 1638418"/>
                    <a:gd name="connsiteX18" fmla="*/ 921593 w 1993653"/>
                    <a:gd name="connsiteY18" fmla="*/ 1336238 h 1638418"/>
                    <a:gd name="connsiteX19" fmla="*/ 921593 w 1993653"/>
                    <a:gd name="connsiteY19" fmla="*/ 1346398 h 1638418"/>
                    <a:gd name="connsiteX20" fmla="*/ 789513 w 1993653"/>
                    <a:gd name="connsiteY20" fmla="*/ 1488638 h 1638418"/>
                    <a:gd name="connsiteX21" fmla="*/ 423753 w 1993653"/>
                    <a:gd name="connsiteY21" fmla="*/ 1539438 h 1638418"/>
                    <a:gd name="connsiteX22" fmla="*/ 271353 w 1993653"/>
                    <a:gd name="connsiteY22" fmla="*/ 1305758 h 1638418"/>
                    <a:gd name="connsiteX23" fmla="*/ 400893 w 1993653"/>
                    <a:gd name="connsiteY23" fmla="*/ 1056838 h 1638418"/>
                    <a:gd name="connsiteX24" fmla="*/ 474553 w 1993653"/>
                    <a:gd name="connsiteY24" fmla="*/ 970478 h 1638418"/>
                    <a:gd name="connsiteX25" fmla="*/ 230713 w 1993653"/>
                    <a:gd name="connsiteY25" fmla="*/ 879038 h 1638418"/>
                    <a:gd name="connsiteX26" fmla="*/ 47833 w 1993653"/>
                    <a:gd name="connsiteY26" fmla="*/ 726638 h 1638418"/>
                    <a:gd name="connsiteX27" fmla="*/ 17353 w 1993653"/>
                    <a:gd name="connsiteY27" fmla="*/ 442158 h 1638418"/>
                    <a:gd name="connsiteX28" fmla="*/ 281513 w 1993653"/>
                    <a:gd name="connsiteY28" fmla="*/ 340558 h 1638418"/>
                    <a:gd name="connsiteX29" fmla="*/ 489793 w 1993653"/>
                    <a:gd name="connsiteY29" fmla="*/ 391358 h 1638418"/>
                    <a:gd name="connsiteX30" fmla="*/ 710773 w 1993653"/>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1993 w 1993076"/>
                    <a:gd name="connsiteY13" fmla="*/ 127527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64213 w 1993076"/>
                    <a:gd name="connsiteY12" fmla="*/ 126765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4212"/>
                    <a:gd name="connsiteX1" fmla="*/ 878413 w 1993076"/>
                    <a:gd name="connsiteY1" fmla="*/ 177998 h 1634212"/>
                    <a:gd name="connsiteX2" fmla="*/ 1190833 w 1993076"/>
                    <a:gd name="connsiteY2" fmla="*/ 198 h 1634212"/>
                    <a:gd name="connsiteX3" fmla="*/ 1414353 w 1993076"/>
                    <a:gd name="connsiteY3" fmla="*/ 147518 h 1634212"/>
                    <a:gd name="connsiteX4" fmla="*/ 1462613 w 1993076"/>
                    <a:gd name="connsiteY4" fmla="*/ 353258 h 1634212"/>
                    <a:gd name="connsiteX5" fmla="*/ 1427053 w 1993076"/>
                    <a:gd name="connsiteY5" fmla="*/ 531058 h 1634212"/>
                    <a:gd name="connsiteX6" fmla="*/ 1625173 w 1993076"/>
                    <a:gd name="connsiteY6" fmla="*/ 556458 h 1634212"/>
                    <a:gd name="connsiteX7" fmla="*/ 1861393 w 1993076"/>
                    <a:gd name="connsiteY7" fmla="*/ 625038 h 1634212"/>
                    <a:gd name="connsiteX8" fmla="*/ 1990933 w 1993076"/>
                    <a:gd name="connsiteY8" fmla="*/ 790138 h 1634212"/>
                    <a:gd name="connsiteX9" fmla="*/ 1924893 w 1993076"/>
                    <a:gd name="connsiteY9" fmla="*/ 990798 h 1634212"/>
                    <a:gd name="connsiteX10" fmla="*/ 1708993 w 1993076"/>
                    <a:gd name="connsiteY10" fmla="*/ 1072078 h 1634212"/>
                    <a:gd name="connsiteX11" fmla="*/ 1449913 w 1993076"/>
                    <a:gd name="connsiteY11" fmla="*/ 1051758 h 1634212"/>
                    <a:gd name="connsiteX12" fmla="*/ 1564213 w 1993076"/>
                    <a:gd name="connsiteY12" fmla="*/ 1267658 h 1634212"/>
                    <a:gd name="connsiteX13" fmla="*/ 1589613 w 1993076"/>
                    <a:gd name="connsiteY13" fmla="*/ 1374338 h 1634212"/>
                    <a:gd name="connsiteX14" fmla="*/ 1548973 w 1993076"/>
                    <a:gd name="connsiteY14" fmla="*/ 1511498 h 1634212"/>
                    <a:gd name="connsiteX15" fmla="*/ 1429593 w 1993076"/>
                    <a:gd name="connsiteY15" fmla="*/ 1620718 h 1634212"/>
                    <a:gd name="connsiteX16" fmla="*/ 1145113 w 1993076"/>
                    <a:gd name="connsiteY16" fmla="*/ 1620718 h 1634212"/>
                    <a:gd name="connsiteX17" fmla="*/ 1013033 w 1993076"/>
                    <a:gd name="connsiteY17" fmla="*/ 1514038 h 1634212"/>
                    <a:gd name="connsiteX18" fmla="*/ 921593 w 1993076"/>
                    <a:gd name="connsiteY18" fmla="*/ 1336238 h 1634212"/>
                    <a:gd name="connsiteX19" fmla="*/ 921593 w 1993076"/>
                    <a:gd name="connsiteY19" fmla="*/ 1346398 h 1634212"/>
                    <a:gd name="connsiteX20" fmla="*/ 789513 w 1993076"/>
                    <a:gd name="connsiteY20" fmla="*/ 1488638 h 1634212"/>
                    <a:gd name="connsiteX21" fmla="*/ 423753 w 1993076"/>
                    <a:gd name="connsiteY21" fmla="*/ 1539438 h 1634212"/>
                    <a:gd name="connsiteX22" fmla="*/ 271353 w 1993076"/>
                    <a:gd name="connsiteY22" fmla="*/ 1305758 h 1634212"/>
                    <a:gd name="connsiteX23" fmla="*/ 400893 w 1993076"/>
                    <a:gd name="connsiteY23" fmla="*/ 1056838 h 1634212"/>
                    <a:gd name="connsiteX24" fmla="*/ 474553 w 1993076"/>
                    <a:gd name="connsiteY24" fmla="*/ 970478 h 1634212"/>
                    <a:gd name="connsiteX25" fmla="*/ 230713 w 1993076"/>
                    <a:gd name="connsiteY25" fmla="*/ 879038 h 1634212"/>
                    <a:gd name="connsiteX26" fmla="*/ 47833 w 1993076"/>
                    <a:gd name="connsiteY26" fmla="*/ 726638 h 1634212"/>
                    <a:gd name="connsiteX27" fmla="*/ 17353 w 1993076"/>
                    <a:gd name="connsiteY27" fmla="*/ 442158 h 1634212"/>
                    <a:gd name="connsiteX28" fmla="*/ 281513 w 1993076"/>
                    <a:gd name="connsiteY28" fmla="*/ 340558 h 1634212"/>
                    <a:gd name="connsiteX29" fmla="*/ 489793 w 1993076"/>
                    <a:gd name="connsiteY29" fmla="*/ 391358 h 1634212"/>
                    <a:gd name="connsiteX30" fmla="*/ 710773 w 1993076"/>
                    <a:gd name="connsiteY30" fmla="*/ 462478 h 1634212"/>
                    <a:gd name="connsiteX0" fmla="*/ 710773 w 1993076"/>
                    <a:gd name="connsiteY0" fmla="*/ 462478 h 1628438"/>
                    <a:gd name="connsiteX1" fmla="*/ 878413 w 1993076"/>
                    <a:gd name="connsiteY1" fmla="*/ 177998 h 1628438"/>
                    <a:gd name="connsiteX2" fmla="*/ 1190833 w 1993076"/>
                    <a:gd name="connsiteY2" fmla="*/ 198 h 1628438"/>
                    <a:gd name="connsiteX3" fmla="*/ 1414353 w 1993076"/>
                    <a:gd name="connsiteY3" fmla="*/ 147518 h 1628438"/>
                    <a:gd name="connsiteX4" fmla="*/ 1462613 w 1993076"/>
                    <a:gd name="connsiteY4" fmla="*/ 353258 h 1628438"/>
                    <a:gd name="connsiteX5" fmla="*/ 1427053 w 1993076"/>
                    <a:gd name="connsiteY5" fmla="*/ 531058 h 1628438"/>
                    <a:gd name="connsiteX6" fmla="*/ 1625173 w 1993076"/>
                    <a:gd name="connsiteY6" fmla="*/ 556458 h 1628438"/>
                    <a:gd name="connsiteX7" fmla="*/ 1861393 w 1993076"/>
                    <a:gd name="connsiteY7" fmla="*/ 625038 h 1628438"/>
                    <a:gd name="connsiteX8" fmla="*/ 1990933 w 1993076"/>
                    <a:gd name="connsiteY8" fmla="*/ 790138 h 1628438"/>
                    <a:gd name="connsiteX9" fmla="*/ 1924893 w 1993076"/>
                    <a:gd name="connsiteY9" fmla="*/ 990798 h 1628438"/>
                    <a:gd name="connsiteX10" fmla="*/ 1708993 w 1993076"/>
                    <a:gd name="connsiteY10" fmla="*/ 1072078 h 1628438"/>
                    <a:gd name="connsiteX11" fmla="*/ 1449913 w 1993076"/>
                    <a:gd name="connsiteY11" fmla="*/ 1051758 h 1628438"/>
                    <a:gd name="connsiteX12" fmla="*/ 1564213 w 1993076"/>
                    <a:gd name="connsiteY12" fmla="*/ 1267658 h 1628438"/>
                    <a:gd name="connsiteX13" fmla="*/ 1589613 w 1993076"/>
                    <a:gd name="connsiteY13" fmla="*/ 1374338 h 1628438"/>
                    <a:gd name="connsiteX14" fmla="*/ 1548973 w 1993076"/>
                    <a:gd name="connsiteY14" fmla="*/ 1511498 h 1628438"/>
                    <a:gd name="connsiteX15" fmla="*/ 1419433 w 1993076"/>
                    <a:gd name="connsiteY15" fmla="*/ 1608018 h 1628438"/>
                    <a:gd name="connsiteX16" fmla="*/ 1145113 w 1993076"/>
                    <a:gd name="connsiteY16" fmla="*/ 1620718 h 1628438"/>
                    <a:gd name="connsiteX17" fmla="*/ 1013033 w 1993076"/>
                    <a:gd name="connsiteY17" fmla="*/ 1514038 h 1628438"/>
                    <a:gd name="connsiteX18" fmla="*/ 921593 w 1993076"/>
                    <a:gd name="connsiteY18" fmla="*/ 1336238 h 1628438"/>
                    <a:gd name="connsiteX19" fmla="*/ 921593 w 1993076"/>
                    <a:gd name="connsiteY19" fmla="*/ 1346398 h 1628438"/>
                    <a:gd name="connsiteX20" fmla="*/ 789513 w 1993076"/>
                    <a:gd name="connsiteY20" fmla="*/ 1488638 h 1628438"/>
                    <a:gd name="connsiteX21" fmla="*/ 423753 w 1993076"/>
                    <a:gd name="connsiteY21" fmla="*/ 1539438 h 1628438"/>
                    <a:gd name="connsiteX22" fmla="*/ 271353 w 1993076"/>
                    <a:gd name="connsiteY22" fmla="*/ 1305758 h 1628438"/>
                    <a:gd name="connsiteX23" fmla="*/ 400893 w 1993076"/>
                    <a:gd name="connsiteY23" fmla="*/ 1056838 h 1628438"/>
                    <a:gd name="connsiteX24" fmla="*/ 474553 w 1993076"/>
                    <a:gd name="connsiteY24" fmla="*/ 970478 h 1628438"/>
                    <a:gd name="connsiteX25" fmla="*/ 230713 w 1993076"/>
                    <a:gd name="connsiteY25" fmla="*/ 879038 h 1628438"/>
                    <a:gd name="connsiteX26" fmla="*/ 47833 w 1993076"/>
                    <a:gd name="connsiteY26" fmla="*/ 726638 h 1628438"/>
                    <a:gd name="connsiteX27" fmla="*/ 17353 w 1993076"/>
                    <a:gd name="connsiteY27" fmla="*/ 442158 h 1628438"/>
                    <a:gd name="connsiteX28" fmla="*/ 281513 w 1993076"/>
                    <a:gd name="connsiteY28" fmla="*/ 340558 h 1628438"/>
                    <a:gd name="connsiteX29" fmla="*/ 489793 w 1993076"/>
                    <a:gd name="connsiteY29" fmla="*/ 391358 h 1628438"/>
                    <a:gd name="connsiteX30" fmla="*/ 710773 w 1993076"/>
                    <a:gd name="connsiteY30" fmla="*/ 462478 h 1628438"/>
                    <a:gd name="connsiteX0" fmla="*/ 710773 w 1993076"/>
                    <a:gd name="connsiteY0" fmla="*/ 462478 h 1624721"/>
                    <a:gd name="connsiteX1" fmla="*/ 878413 w 1993076"/>
                    <a:gd name="connsiteY1" fmla="*/ 177998 h 1624721"/>
                    <a:gd name="connsiteX2" fmla="*/ 1190833 w 1993076"/>
                    <a:gd name="connsiteY2" fmla="*/ 198 h 1624721"/>
                    <a:gd name="connsiteX3" fmla="*/ 1414353 w 1993076"/>
                    <a:gd name="connsiteY3" fmla="*/ 147518 h 1624721"/>
                    <a:gd name="connsiteX4" fmla="*/ 1462613 w 1993076"/>
                    <a:gd name="connsiteY4" fmla="*/ 353258 h 1624721"/>
                    <a:gd name="connsiteX5" fmla="*/ 1427053 w 1993076"/>
                    <a:gd name="connsiteY5" fmla="*/ 531058 h 1624721"/>
                    <a:gd name="connsiteX6" fmla="*/ 1625173 w 1993076"/>
                    <a:gd name="connsiteY6" fmla="*/ 556458 h 1624721"/>
                    <a:gd name="connsiteX7" fmla="*/ 1861393 w 1993076"/>
                    <a:gd name="connsiteY7" fmla="*/ 625038 h 1624721"/>
                    <a:gd name="connsiteX8" fmla="*/ 1990933 w 1993076"/>
                    <a:gd name="connsiteY8" fmla="*/ 790138 h 1624721"/>
                    <a:gd name="connsiteX9" fmla="*/ 1924893 w 1993076"/>
                    <a:gd name="connsiteY9" fmla="*/ 990798 h 1624721"/>
                    <a:gd name="connsiteX10" fmla="*/ 1708993 w 1993076"/>
                    <a:gd name="connsiteY10" fmla="*/ 1072078 h 1624721"/>
                    <a:gd name="connsiteX11" fmla="*/ 1449913 w 1993076"/>
                    <a:gd name="connsiteY11" fmla="*/ 1051758 h 1624721"/>
                    <a:gd name="connsiteX12" fmla="*/ 1564213 w 1993076"/>
                    <a:gd name="connsiteY12" fmla="*/ 1267658 h 1624721"/>
                    <a:gd name="connsiteX13" fmla="*/ 1589613 w 1993076"/>
                    <a:gd name="connsiteY13" fmla="*/ 1374338 h 1624721"/>
                    <a:gd name="connsiteX14" fmla="*/ 1548973 w 1993076"/>
                    <a:gd name="connsiteY14" fmla="*/ 1511498 h 1624721"/>
                    <a:gd name="connsiteX15" fmla="*/ 1419433 w 1993076"/>
                    <a:gd name="connsiteY15" fmla="*/ 1608018 h 1624721"/>
                    <a:gd name="connsiteX16" fmla="*/ 1147653 w 1993076"/>
                    <a:gd name="connsiteY16" fmla="*/ 1615638 h 1624721"/>
                    <a:gd name="connsiteX17" fmla="*/ 1013033 w 1993076"/>
                    <a:gd name="connsiteY17" fmla="*/ 1514038 h 1624721"/>
                    <a:gd name="connsiteX18" fmla="*/ 921593 w 1993076"/>
                    <a:gd name="connsiteY18" fmla="*/ 1336238 h 1624721"/>
                    <a:gd name="connsiteX19" fmla="*/ 921593 w 1993076"/>
                    <a:gd name="connsiteY19" fmla="*/ 1346398 h 1624721"/>
                    <a:gd name="connsiteX20" fmla="*/ 789513 w 1993076"/>
                    <a:gd name="connsiteY20" fmla="*/ 1488638 h 1624721"/>
                    <a:gd name="connsiteX21" fmla="*/ 423753 w 1993076"/>
                    <a:gd name="connsiteY21" fmla="*/ 1539438 h 1624721"/>
                    <a:gd name="connsiteX22" fmla="*/ 271353 w 1993076"/>
                    <a:gd name="connsiteY22" fmla="*/ 1305758 h 1624721"/>
                    <a:gd name="connsiteX23" fmla="*/ 400893 w 1993076"/>
                    <a:gd name="connsiteY23" fmla="*/ 1056838 h 1624721"/>
                    <a:gd name="connsiteX24" fmla="*/ 474553 w 1993076"/>
                    <a:gd name="connsiteY24" fmla="*/ 970478 h 1624721"/>
                    <a:gd name="connsiteX25" fmla="*/ 230713 w 1993076"/>
                    <a:gd name="connsiteY25" fmla="*/ 879038 h 1624721"/>
                    <a:gd name="connsiteX26" fmla="*/ 47833 w 1993076"/>
                    <a:gd name="connsiteY26" fmla="*/ 726638 h 1624721"/>
                    <a:gd name="connsiteX27" fmla="*/ 17353 w 1993076"/>
                    <a:gd name="connsiteY27" fmla="*/ 442158 h 1624721"/>
                    <a:gd name="connsiteX28" fmla="*/ 281513 w 1993076"/>
                    <a:gd name="connsiteY28" fmla="*/ 340558 h 1624721"/>
                    <a:gd name="connsiteX29" fmla="*/ 489793 w 1993076"/>
                    <a:gd name="connsiteY29" fmla="*/ 391358 h 1624721"/>
                    <a:gd name="connsiteX30" fmla="*/ 710773 w 1993076"/>
                    <a:gd name="connsiteY30" fmla="*/ 462478 h 1624721"/>
                    <a:gd name="connsiteX0" fmla="*/ 710773 w 1993076"/>
                    <a:gd name="connsiteY0" fmla="*/ 462478 h 1626743"/>
                    <a:gd name="connsiteX1" fmla="*/ 878413 w 1993076"/>
                    <a:gd name="connsiteY1" fmla="*/ 177998 h 1626743"/>
                    <a:gd name="connsiteX2" fmla="*/ 1190833 w 1993076"/>
                    <a:gd name="connsiteY2" fmla="*/ 198 h 1626743"/>
                    <a:gd name="connsiteX3" fmla="*/ 1414353 w 1993076"/>
                    <a:gd name="connsiteY3" fmla="*/ 147518 h 1626743"/>
                    <a:gd name="connsiteX4" fmla="*/ 1462613 w 1993076"/>
                    <a:gd name="connsiteY4" fmla="*/ 353258 h 1626743"/>
                    <a:gd name="connsiteX5" fmla="*/ 1427053 w 1993076"/>
                    <a:gd name="connsiteY5" fmla="*/ 531058 h 1626743"/>
                    <a:gd name="connsiteX6" fmla="*/ 1625173 w 1993076"/>
                    <a:gd name="connsiteY6" fmla="*/ 556458 h 1626743"/>
                    <a:gd name="connsiteX7" fmla="*/ 1861393 w 1993076"/>
                    <a:gd name="connsiteY7" fmla="*/ 625038 h 1626743"/>
                    <a:gd name="connsiteX8" fmla="*/ 1990933 w 1993076"/>
                    <a:gd name="connsiteY8" fmla="*/ 790138 h 1626743"/>
                    <a:gd name="connsiteX9" fmla="*/ 1924893 w 1993076"/>
                    <a:gd name="connsiteY9" fmla="*/ 990798 h 1626743"/>
                    <a:gd name="connsiteX10" fmla="*/ 1708993 w 1993076"/>
                    <a:gd name="connsiteY10" fmla="*/ 1072078 h 1626743"/>
                    <a:gd name="connsiteX11" fmla="*/ 1449913 w 1993076"/>
                    <a:gd name="connsiteY11" fmla="*/ 1051758 h 1626743"/>
                    <a:gd name="connsiteX12" fmla="*/ 1564213 w 1993076"/>
                    <a:gd name="connsiteY12" fmla="*/ 1267658 h 1626743"/>
                    <a:gd name="connsiteX13" fmla="*/ 1589613 w 1993076"/>
                    <a:gd name="connsiteY13" fmla="*/ 1374338 h 1626743"/>
                    <a:gd name="connsiteX14" fmla="*/ 1548973 w 1993076"/>
                    <a:gd name="connsiteY14" fmla="*/ 1511498 h 1626743"/>
                    <a:gd name="connsiteX15" fmla="*/ 1419433 w 1993076"/>
                    <a:gd name="connsiteY15" fmla="*/ 1608018 h 1626743"/>
                    <a:gd name="connsiteX16" fmla="*/ 1147653 w 1993076"/>
                    <a:gd name="connsiteY16" fmla="*/ 1615638 h 1626743"/>
                    <a:gd name="connsiteX17" fmla="*/ 1015573 w 1993076"/>
                    <a:gd name="connsiteY17" fmla="*/ 1486098 h 1626743"/>
                    <a:gd name="connsiteX18" fmla="*/ 921593 w 1993076"/>
                    <a:gd name="connsiteY18" fmla="*/ 1336238 h 1626743"/>
                    <a:gd name="connsiteX19" fmla="*/ 921593 w 1993076"/>
                    <a:gd name="connsiteY19" fmla="*/ 1346398 h 1626743"/>
                    <a:gd name="connsiteX20" fmla="*/ 789513 w 1993076"/>
                    <a:gd name="connsiteY20" fmla="*/ 1488638 h 1626743"/>
                    <a:gd name="connsiteX21" fmla="*/ 423753 w 1993076"/>
                    <a:gd name="connsiteY21" fmla="*/ 1539438 h 1626743"/>
                    <a:gd name="connsiteX22" fmla="*/ 271353 w 1993076"/>
                    <a:gd name="connsiteY22" fmla="*/ 1305758 h 1626743"/>
                    <a:gd name="connsiteX23" fmla="*/ 400893 w 1993076"/>
                    <a:gd name="connsiteY23" fmla="*/ 1056838 h 1626743"/>
                    <a:gd name="connsiteX24" fmla="*/ 474553 w 1993076"/>
                    <a:gd name="connsiteY24" fmla="*/ 970478 h 1626743"/>
                    <a:gd name="connsiteX25" fmla="*/ 230713 w 1993076"/>
                    <a:gd name="connsiteY25" fmla="*/ 879038 h 1626743"/>
                    <a:gd name="connsiteX26" fmla="*/ 47833 w 1993076"/>
                    <a:gd name="connsiteY26" fmla="*/ 726638 h 1626743"/>
                    <a:gd name="connsiteX27" fmla="*/ 17353 w 1993076"/>
                    <a:gd name="connsiteY27" fmla="*/ 442158 h 1626743"/>
                    <a:gd name="connsiteX28" fmla="*/ 281513 w 1993076"/>
                    <a:gd name="connsiteY28" fmla="*/ 340558 h 1626743"/>
                    <a:gd name="connsiteX29" fmla="*/ 489793 w 1993076"/>
                    <a:gd name="connsiteY29" fmla="*/ 391358 h 1626743"/>
                    <a:gd name="connsiteX30" fmla="*/ 710773 w 1993076"/>
                    <a:gd name="connsiteY30" fmla="*/ 462478 h 1626743"/>
                    <a:gd name="connsiteX0" fmla="*/ 710773 w 1993076"/>
                    <a:gd name="connsiteY0" fmla="*/ 462478 h 1625821"/>
                    <a:gd name="connsiteX1" fmla="*/ 878413 w 1993076"/>
                    <a:gd name="connsiteY1" fmla="*/ 177998 h 1625821"/>
                    <a:gd name="connsiteX2" fmla="*/ 1190833 w 1993076"/>
                    <a:gd name="connsiteY2" fmla="*/ 198 h 1625821"/>
                    <a:gd name="connsiteX3" fmla="*/ 1414353 w 1993076"/>
                    <a:gd name="connsiteY3" fmla="*/ 147518 h 1625821"/>
                    <a:gd name="connsiteX4" fmla="*/ 1462613 w 1993076"/>
                    <a:gd name="connsiteY4" fmla="*/ 353258 h 1625821"/>
                    <a:gd name="connsiteX5" fmla="*/ 1427053 w 1993076"/>
                    <a:gd name="connsiteY5" fmla="*/ 531058 h 1625821"/>
                    <a:gd name="connsiteX6" fmla="*/ 1625173 w 1993076"/>
                    <a:gd name="connsiteY6" fmla="*/ 556458 h 1625821"/>
                    <a:gd name="connsiteX7" fmla="*/ 1861393 w 1993076"/>
                    <a:gd name="connsiteY7" fmla="*/ 625038 h 1625821"/>
                    <a:gd name="connsiteX8" fmla="*/ 1990933 w 1993076"/>
                    <a:gd name="connsiteY8" fmla="*/ 790138 h 1625821"/>
                    <a:gd name="connsiteX9" fmla="*/ 1924893 w 1993076"/>
                    <a:gd name="connsiteY9" fmla="*/ 990798 h 1625821"/>
                    <a:gd name="connsiteX10" fmla="*/ 1708993 w 1993076"/>
                    <a:gd name="connsiteY10" fmla="*/ 1072078 h 1625821"/>
                    <a:gd name="connsiteX11" fmla="*/ 1449913 w 1993076"/>
                    <a:gd name="connsiteY11" fmla="*/ 1051758 h 1625821"/>
                    <a:gd name="connsiteX12" fmla="*/ 1564213 w 1993076"/>
                    <a:gd name="connsiteY12" fmla="*/ 1267658 h 1625821"/>
                    <a:gd name="connsiteX13" fmla="*/ 1589613 w 1993076"/>
                    <a:gd name="connsiteY13" fmla="*/ 1374338 h 1625821"/>
                    <a:gd name="connsiteX14" fmla="*/ 1548973 w 1993076"/>
                    <a:gd name="connsiteY14" fmla="*/ 1511498 h 1625821"/>
                    <a:gd name="connsiteX15" fmla="*/ 1419433 w 1993076"/>
                    <a:gd name="connsiteY15" fmla="*/ 1608018 h 1625821"/>
                    <a:gd name="connsiteX16" fmla="*/ 1147653 w 1993076"/>
                    <a:gd name="connsiteY16" fmla="*/ 1615638 h 1625821"/>
                    <a:gd name="connsiteX17" fmla="*/ 1015573 w 1993076"/>
                    <a:gd name="connsiteY17" fmla="*/ 1498798 h 1625821"/>
                    <a:gd name="connsiteX18" fmla="*/ 921593 w 1993076"/>
                    <a:gd name="connsiteY18" fmla="*/ 1336238 h 1625821"/>
                    <a:gd name="connsiteX19" fmla="*/ 921593 w 1993076"/>
                    <a:gd name="connsiteY19" fmla="*/ 1346398 h 1625821"/>
                    <a:gd name="connsiteX20" fmla="*/ 789513 w 1993076"/>
                    <a:gd name="connsiteY20" fmla="*/ 1488638 h 1625821"/>
                    <a:gd name="connsiteX21" fmla="*/ 423753 w 1993076"/>
                    <a:gd name="connsiteY21" fmla="*/ 1539438 h 1625821"/>
                    <a:gd name="connsiteX22" fmla="*/ 271353 w 1993076"/>
                    <a:gd name="connsiteY22" fmla="*/ 1305758 h 1625821"/>
                    <a:gd name="connsiteX23" fmla="*/ 400893 w 1993076"/>
                    <a:gd name="connsiteY23" fmla="*/ 1056838 h 1625821"/>
                    <a:gd name="connsiteX24" fmla="*/ 474553 w 1993076"/>
                    <a:gd name="connsiteY24" fmla="*/ 970478 h 1625821"/>
                    <a:gd name="connsiteX25" fmla="*/ 230713 w 1993076"/>
                    <a:gd name="connsiteY25" fmla="*/ 879038 h 1625821"/>
                    <a:gd name="connsiteX26" fmla="*/ 47833 w 1993076"/>
                    <a:gd name="connsiteY26" fmla="*/ 726638 h 1625821"/>
                    <a:gd name="connsiteX27" fmla="*/ 17353 w 1993076"/>
                    <a:gd name="connsiteY27" fmla="*/ 442158 h 1625821"/>
                    <a:gd name="connsiteX28" fmla="*/ 281513 w 1993076"/>
                    <a:gd name="connsiteY28" fmla="*/ 340558 h 1625821"/>
                    <a:gd name="connsiteX29" fmla="*/ 489793 w 1993076"/>
                    <a:gd name="connsiteY29" fmla="*/ 391358 h 1625821"/>
                    <a:gd name="connsiteX30" fmla="*/ 710773 w 1993076"/>
                    <a:gd name="connsiteY30" fmla="*/ 462478 h 1625821"/>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89513 w 1993076"/>
                    <a:gd name="connsiteY20" fmla="*/ 148863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61853 w 1993076"/>
                    <a:gd name="connsiteY24" fmla="*/ 97301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93076" h="1624075">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grpFill/>
                <a:ln w="571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sp>
              <p:nvSpPr>
                <p:cNvPr id="222" name="วงรี 77">
                  <a:extLst>
                    <a:ext uri="{FF2B5EF4-FFF2-40B4-BE49-F238E27FC236}">
                      <a16:creationId xmlns:a16="http://schemas.microsoft.com/office/drawing/2014/main" id="{99E0DE28-F0F0-48C2-9945-8C00D0E3756D}"/>
                    </a:ext>
                  </a:extLst>
                </p:cNvPr>
                <p:cNvSpPr/>
                <p:nvPr/>
              </p:nvSpPr>
              <p:spPr>
                <a:xfrm>
                  <a:off x="4579275" y="1400406"/>
                  <a:ext cx="295962" cy="284142"/>
                </a:xfrm>
                <a:custGeom>
                  <a:avLst/>
                  <a:gdLst>
                    <a:gd name="connsiteX0" fmla="*/ 0 w 290429"/>
                    <a:gd name="connsiteY0" fmla="*/ 144699 h 289397"/>
                    <a:gd name="connsiteX1" fmla="*/ 145215 w 290429"/>
                    <a:gd name="connsiteY1" fmla="*/ 0 h 289397"/>
                    <a:gd name="connsiteX2" fmla="*/ 290430 w 290429"/>
                    <a:gd name="connsiteY2" fmla="*/ 144699 h 289397"/>
                    <a:gd name="connsiteX3" fmla="*/ 145215 w 290429"/>
                    <a:gd name="connsiteY3" fmla="*/ 289398 h 289397"/>
                    <a:gd name="connsiteX4" fmla="*/ 0 w 290429"/>
                    <a:gd name="connsiteY4" fmla="*/ 144699 h 289397"/>
                    <a:gd name="connsiteX0" fmla="*/ 8 w 290438"/>
                    <a:gd name="connsiteY0" fmla="*/ 144699 h 289398"/>
                    <a:gd name="connsiteX1" fmla="*/ 145223 w 290438"/>
                    <a:gd name="connsiteY1" fmla="*/ 0 h 289398"/>
                    <a:gd name="connsiteX2" fmla="*/ 290438 w 290438"/>
                    <a:gd name="connsiteY2" fmla="*/ 144699 h 289398"/>
                    <a:gd name="connsiteX3" fmla="*/ 140143 w 290438"/>
                    <a:gd name="connsiteY3" fmla="*/ 289398 h 289398"/>
                    <a:gd name="connsiteX4" fmla="*/ 8 w 290438"/>
                    <a:gd name="connsiteY4" fmla="*/ 144699 h 289398"/>
                    <a:gd name="connsiteX0" fmla="*/ 6 w 310756"/>
                    <a:gd name="connsiteY0" fmla="*/ 145377 h 292972"/>
                    <a:gd name="connsiteX1" fmla="*/ 145221 w 310756"/>
                    <a:gd name="connsiteY1" fmla="*/ 678 h 292972"/>
                    <a:gd name="connsiteX2" fmla="*/ 310756 w 310756"/>
                    <a:gd name="connsiteY2" fmla="*/ 206337 h 292972"/>
                    <a:gd name="connsiteX3" fmla="*/ 140141 w 310756"/>
                    <a:gd name="connsiteY3" fmla="*/ 290076 h 292972"/>
                    <a:gd name="connsiteX4" fmla="*/ 6 w 310756"/>
                    <a:gd name="connsiteY4" fmla="*/ 145377 h 292972"/>
                    <a:gd name="connsiteX0" fmla="*/ 5 w 313295"/>
                    <a:gd name="connsiteY0" fmla="*/ 190453 h 289862"/>
                    <a:gd name="connsiteX1" fmla="*/ 147760 w 313295"/>
                    <a:gd name="connsiteY1" fmla="*/ 34 h 289862"/>
                    <a:gd name="connsiteX2" fmla="*/ 313295 w 313295"/>
                    <a:gd name="connsiteY2" fmla="*/ 205693 h 289862"/>
                    <a:gd name="connsiteX3" fmla="*/ 142680 w 313295"/>
                    <a:gd name="connsiteY3" fmla="*/ 289432 h 289862"/>
                    <a:gd name="connsiteX4" fmla="*/ 5 w 313295"/>
                    <a:gd name="connsiteY4" fmla="*/ 190453 h 289862"/>
                    <a:gd name="connsiteX0" fmla="*/ 2796 w 316086"/>
                    <a:gd name="connsiteY0" fmla="*/ 175216 h 274625"/>
                    <a:gd name="connsiteX1" fmla="*/ 71811 w 316086"/>
                    <a:gd name="connsiteY1" fmla="*/ 37 h 274625"/>
                    <a:gd name="connsiteX2" fmla="*/ 316086 w 316086"/>
                    <a:gd name="connsiteY2" fmla="*/ 190456 h 274625"/>
                    <a:gd name="connsiteX3" fmla="*/ 145471 w 316086"/>
                    <a:gd name="connsiteY3" fmla="*/ 274195 h 274625"/>
                    <a:gd name="connsiteX4" fmla="*/ 2796 w 316086"/>
                    <a:gd name="connsiteY4" fmla="*/ 175216 h 274625"/>
                    <a:gd name="connsiteX0" fmla="*/ 2158 w 315952"/>
                    <a:gd name="connsiteY0" fmla="*/ 185068 h 284142"/>
                    <a:gd name="connsiteX1" fmla="*/ 71173 w 315952"/>
                    <a:gd name="connsiteY1" fmla="*/ 9889 h 284142"/>
                    <a:gd name="connsiteX2" fmla="*/ 235434 w 315952"/>
                    <a:gd name="connsiteY2" fmla="*/ 40983 h 284142"/>
                    <a:gd name="connsiteX3" fmla="*/ 315448 w 315952"/>
                    <a:gd name="connsiteY3" fmla="*/ 200308 h 284142"/>
                    <a:gd name="connsiteX4" fmla="*/ 144833 w 315952"/>
                    <a:gd name="connsiteY4" fmla="*/ 284047 h 284142"/>
                    <a:gd name="connsiteX5" fmla="*/ 2158 w 315952"/>
                    <a:gd name="connsiteY5" fmla="*/ 185068 h 284142"/>
                    <a:gd name="connsiteX0" fmla="*/ 2158 w 295962"/>
                    <a:gd name="connsiteY0" fmla="*/ 185068 h 284142"/>
                    <a:gd name="connsiteX1" fmla="*/ 71173 w 295962"/>
                    <a:gd name="connsiteY1" fmla="*/ 9889 h 284142"/>
                    <a:gd name="connsiteX2" fmla="*/ 235434 w 295962"/>
                    <a:gd name="connsiteY2" fmla="*/ 40983 h 284142"/>
                    <a:gd name="connsiteX3" fmla="*/ 295128 w 295962"/>
                    <a:gd name="connsiteY3" fmla="*/ 200308 h 284142"/>
                    <a:gd name="connsiteX4" fmla="*/ 144833 w 295962"/>
                    <a:gd name="connsiteY4" fmla="*/ 284047 h 284142"/>
                    <a:gd name="connsiteX5" fmla="*/ 2158 w 295962"/>
                    <a:gd name="connsiteY5" fmla="*/ 185068 h 28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962" h="284142">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grpSp>
          <p:grpSp>
            <p:nvGrpSpPr>
              <p:cNvPr id="215" name="กลุ่ม 214">
                <a:extLst>
                  <a:ext uri="{FF2B5EF4-FFF2-40B4-BE49-F238E27FC236}">
                    <a16:creationId xmlns:a16="http://schemas.microsoft.com/office/drawing/2014/main" id="{4170E2A0-E16E-49DC-A96D-B3B84386E472}"/>
                  </a:ext>
                </a:extLst>
              </p:cNvPr>
              <p:cNvGrpSpPr/>
              <p:nvPr/>
            </p:nvGrpSpPr>
            <p:grpSpPr>
              <a:xfrm>
                <a:off x="2189973" y="2105231"/>
                <a:ext cx="341965" cy="331030"/>
                <a:chOff x="3730718" y="705949"/>
                <a:chExt cx="1993076" cy="1624075"/>
              </a:xfrm>
              <a:solidFill>
                <a:schemeClr val="bg1"/>
              </a:solidFill>
            </p:grpSpPr>
            <p:sp>
              <p:nvSpPr>
                <p:cNvPr id="219" name="รูปแบบอิสระ: รูปร่าง 218">
                  <a:extLst>
                    <a:ext uri="{FF2B5EF4-FFF2-40B4-BE49-F238E27FC236}">
                      <a16:creationId xmlns:a16="http://schemas.microsoft.com/office/drawing/2014/main" id="{A1BC16BE-A533-4473-93BA-B681171C1554}"/>
                    </a:ext>
                  </a:extLst>
                </p:cNvPr>
                <p:cNvSpPr/>
                <p:nvPr/>
              </p:nvSpPr>
              <p:spPr>
                <a:xfrm>
                  <a:off x="3730718" y="705949"/>
                  <a:ext cx="1993076" cy="1624075"/>
                </a:xfrm>
                <a:custGeom>
                  <a:avLst/>
                  <a:gdLst>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708233 w 2019354"/>
                    <a:gd name="connsiteY28"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0893 w 2019354"/>
                    <a:gd name="connsiteY22" fmla="*/ 10720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53659"/>
                    <a:gd name="connsiteX1" fmla="*/ 850473 w 2019354"/>
                    <a:gd name="connsiteY1" fmla="*/ 183079 h 1653659"/>
                    <a:gd name="connsiteX2" fmla="*/ 1195913 w 2019354"/>
                    <a:gd name="connsiteY2" fmla="*/ 199 h 1653659"/>
                    <a:gd name="connsiteX3" fmla="*/ 1439753 w 2019354"/>
                    <a:gd name="connsiteY3" fmla="*/ 152599 h 1653659"/>
                    <a:gd name="connsiteX4" fmla="*/ 1500713 w 2019354"/>
                    <a:gd name="connsiteY4" fmla="*/ 386279 h 1653659"/>
                    <a:gd name="connsiteX5" fmla="*/ 1388953 w 2019354"/>
                    <a:gd name="connsiteY5" fmla="*/ 548839 h 1653659"/>
                    <a:gd name="connsiteX6" fmla="*/ 1541353 w 2019354"/>
                    <a:gd name="connsiteY6" fmla="*/ 518359 h 1653659"/>
                    <a:gd name="connsiteX7" fmla="*/ 1927433 w 2019354"/>
                    <a:gd name="connsiteY7" fmla="*/ 640279 h 1653659"/>
                    <a:gd name="connsiteX8" fmla="*/ 2018873 w 2019354"/>
                    <a:gd name="connsiteY8" fmla="*/ 823159 h 1653659"/>
                    <a:gd name="connsiteX9" fmla="*/ 1947753 w 2019354"/>
                    <a:gd name="connsiteY9" fmla="*/ 995879 h 1653659"/>
                    <a:gd name="connsiteX10" fmla="*/ 1653113 w 2019354"/>
                    <a:gd name="connsiteY10" fmla="*/ 1087319 h 1653659"/>
                    <a:gd name="connsiteX11" fmla="*/ 1449913 w 2019354"/>
                    <a:gd name="connsiteY11" fmla="*/ 1066999 h 1653659"/>
                    <a:gd name="connsiteX12" fmla="*/ 1571833 w 2019354"/>
                    <a:gd name="connsiteY12" fmla="*/ 1300679 h 1653659"/>
                    <a:gd name="connsiteX13" fmla="*/ 1581993 w 2019354"/>
                    <a:gd name="connsiteY13" fmla="*/ 1290519 h 1653659"/>
                    <a:gd name="connsiteX14" fmla="*/ 1581993 w 2019354"/>
                    <a:gd name="connsiteY14" fmla="*/ 1463239 h 1653659"/>
                    <a:gd name="connsiteX15" fmla="*/ 1429593 w 2019354"/>
                    <a:gd name="connsiteY15" fmla="*/ 1635959 h 1653659"/>
                    <a:gd name="connsiteX16" fmla="*/ 1145113 w 2019354"/>
                    <a:gd name="connsiteY16" fmla="*/ 1635959 h 1653659"/>
                    <a:gd name="connsiteX17" fmla="*/ 1013033 w 2019354"/>
                    <a:gd name="connsiteY17" fmla="*/ 1529279 h 1653659"/>
                    <a:gd name="connsiteX18" fmla="*/ 921593 w 2019354"/>
                    <a:gd name="connsiteY18" fmla="*/ 1351479 h 1653659"/>
                    <a:gd name="connsiteX19" fmla="*/ 921593 w 2019354"/>
                    <a:gd name="connsiteY19" fmla="*/ 1361639 h 1653659"/>
                    <a:gd name="connsiteX20" fmla="*/ 789513 w 2019354"/>
                    <a:gd name="connsiteY20" fmla="*/ 1503879 h 1653659"/>
                    <a:gd name="connsiteX21" fmla="*/ 423753 w 2019354"/>
                    <a:gd name="connsiteY21" fmla="*/ 1554679 h 1653659"/>
                    <a:gd name="connsiteX22" fmla="*/ 271353 w 2019354"/>
                    <a:gd name="connsiteY22" fmla="*/ 1320999 h 1653659"/>
                    <a:gd name="connsiteX23" fmla="*/ 400893 w 2019354"/>
                    <a:gd name="connsiteY23" fmla="*/ 1072079 h 1653659"/>
                    <a:gd name="connsiteX24" fmla="*/ 474553 w 2019354"/>
                    <a:gd name="connsiteY24" fmla="*/ 985719 h 1653659"/>
                    <a:gd name="connsiteX25" fmla="*/ 230713 w 2019354"/>
                    <a:gd name="connsiteY25" fmla="*/ 894279 h 1653659"/>
                    <a:gd name="connsiteX26" fmla="*/ 47833 w 2019354"/>
                    <a:gd name="connsiteY26" fmla="*/ 741879 h 1653659"/>
                    <a:gd name="connsiteX27" fmla="*/ 17353 w 2019354"/>
                    <a:gd name="connsiteY27" fmla="*/ 457399 h 1653659"/>
                    <a:gd name="connsiteX28" fmla="*/ 281513 w 2019354"/>
                    <a:gd name="connsiteY28" fmla="*/ 355799 h 1653659"/>
                    <a:gd name="connsiteX29" fmla="*/ 489793 w 2019354"/>
                    <a:gd name="connsiteY29" fmla="*/ 406599 h 1653659"/>
                    <a:gd name="connsiteX30" fmla="*/ 708233 w 2019354"/>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41353 w 2019200"/>
                    <a:gd name="connsiteY6" fmla="*/ 51835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76913 w 2019200"/>
                    <a:gd name="connsiteY6" fmla="*/ 53613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388953 w 2019200"/>
                    <a:gd name="connsiteY5" fmla="*/ 54882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622633 w 2019200"/>
                    <a:gd name="connsiteY6" fmla="*/ 55898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10773 w 2019200"/>
                    <a:gd name="connsiteY0" fmla="*/ 47783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10773 w 2019200"/>
                    <a:gd name="connsiteY30" fmla="*/ 477836 h 1653776"/>
                    <a:gd name="connsiteX0" fmla="*/ 710773 w 2019200"/>
                    <a:gd name="connsiteY0" fmla="*/ 449982 h 1625922"/>
                    <a:gd name="connsiteX1" fmla="*/ 878413 w 2019200"/>
                    <a:gd name="connsiteY1" fmla="*/ 165502 h 1625922"/>
                    <a:gd name="connsiteX2" fmla="*/ 1198453 w 2019200"/>
                    <a:gd name="connsiteY2" fmla="*/ 402 h 1625922"/>
                    <a:gd name="connsiteX3" fmla="*/ 1439753 w 2019200"/>
                    <a:gd name="connsiteY3" fmla="*/ 124862 h 1625922"/>
                    <a:gd name="connsiteX4" fmla="*/ 1477853 w 2019200"/>
                    <a:gd name="connsiteY4" fmla="*/ 305202 h 1625922"/>
                    <a:gd name="connsiteX5" fmla="*/ 1427053 w 2019200"/>
                    <a:gd name="connsiteY5" fmla="*/ 518562 h 1625922"/>
                    <a:gd name="connsiteX6" fmla="*/ 1622633 w 2019200"/>
                    <a:gd name="connsiteY6" fmla="*/ 531262 h 1625922"/>
                    <a:gd name="connsiteX7" fmla="*/ 1927433 w 2019200"/>
                    <a:gd name="connsiteY7" fmla="*/ 612542 h 1625922"/>
                    <a:gd name="connsiteX8" fmla="*/ 2018873 w 2019200"/>
                    <a:gd name="connsiteY8" fmla="*/ 795422 h 1625922"/>
                    <a:gd name="connsiteX9" fmla="*/ 1947753 w 2019200"/>
                    <a:gd name="connsiteY9" fmla="*/ 968142 h 1625922"/>
                    <a:gd name="connsiteX10" fmla="*/ 1708993 w 2019200"/>
                    <a:gd name="connsiteY10" fmla="*/ 1059582 h 1625922"/>
                    <a:gd name="connsiteX11" fmla="*/ 1449913 w 2019200"/>
                    <a:gd name="connsiteY11" fmla="*/ 1039262 h 1625922"/>
                    <a:gd name="connsiteX12" fmla="*/ 1571833 w 2019200"/>
                    <a:gd name="connsiteY12" fmla="*/ 1272942 h 1625922"/>
                    <a:gd name="connsiteX13" fmla="*/ 1581993 w 2019200"/>
                    <a:gd name="connsiteY13" fmla="*/ 1262782 h 1625922"/>
                    <a:gd name="connsiteX14" fmla="*/ 1581993 w 2019200"/>
                    <a:gd name="connsiteY14" fmla="*/ 1435502 h 1625922"/>
                    <a:gd name="connsiteX15" fmla="*/ 1429593 w 2019200"/>
                    <a:gd name="connsiteY15" fmla="*/ 1608222 h 1625922"/>
                    <a:gd name="connsiteX16" fmla="*/ 1145113 w 2019200"/>
                    <a:gd name="connsiteY16" fmla="*/ 1608222 h 1625922"/>
                    <a:gd name="connsiteX17" fmla="*/ 1013033 w 2019200"/>
                    <a:gd name="connsiteY17" fmla="*/ 1501542 h 1625922"/>
                    <a:gd name="connsiteX18" fmla="*/ 921593 w 2019200"/>
                    <a:gd name="connsiteY18" fmla="*/ 1323742 h 1625922"/>
                    <a:gd name="connsiteX19" fmla="*/ 921593 w 2019200"/>
                    <a:gd name="connsiteY19" fmla="*/ 1333902 h 1625922"/>
                    <a:gd name="connsiteX20" fmla="*/ 789513 w 2019200"/>
                    <a:gd name="connsiteY20" fmla="*/ 1476142 h 1625922"/>
                    <a:gd name="connsiteX21" fmla="*/ 423753 w 2019200"/>
                    <a:gd name="connsiteY21" fmla="*/ 1526942 h 1625922"/>
                    <a:gd name="connsiteX22" fmla="*/ 271353 w 2019200"/>
                    <a:gd name="connsiteY22" fmla="*/ 1293262 h 1625922"/>
                    <a:gd name="connsiteX23" fmla="*/ 400893 w 2019200"/>
                    <a:gd name="connsiteY23" fmla="*/ 1044342 h 1625922"/>
                    <a:gd name="connsiteX24" fmla="*/ 474553 w 2019200"/>
                    <a:gd name="connsiteY24" fmla="*/ 957982 h 1625922"/>
                    <a:gd name="connsiteX25" fmla="*/ 230713 w 2019200"/>
                    <a:gd name="connsiteY25" fmla="*/ 866542 h 1625922"/>
                    <a:gd name="connsiteX26" fmla="*/ 47833 w 2019200"/>
                    <a:gd name="connsiteY26" fmla="*/ 714142 h 1625922"/>
                    <a:gd name="connsiteX27" fmla="*/ 17353 w 2019200"/>
                    <a:gd name="connsiteY27" fmla="*/ 429662 h 1625922"/>
                    <a:gd name="connsiteX28" fmla="*/ 281513 w 2019200"/>
                    <a:gd name="connsiteY28" fmla="*/ 328062 h 1625922"/>
                    <a:gd name="connsiteX29" fmla="*/ 489793 w 2019200"/>
                    <a:gd name="connsiteY29" fmla="*/ 378862 h 1625922"/>
                    <a:gd name="connsiteX30" fmla="*/ 710773 w 2019200"/>
                    <a:gd name="connsiteY30" fmla="*/ 449982 h 1625922"/>
                    <a:gd name="connsiteX0" fmla="*/ 710773 w 2019200"/>
                    <a:gd name="connsiteY0" fmla="*/ 462637 h 1638577"/>
                    <a:gd name="connsiteX1" fmla="*/ 878413 w 2019200"/>
                    <a:gd name="connsiteY1" fmla="*/ 178157 h 1638577"/>
                    <a:gd name="connsiteX2" fmla="*/ 1190833 w 2019200"/>
                    <a:gd name="connsiteY2" fmla="*/ 357 h 1638577"/>
                    <a:gd name="connsiteX3" fmla="*/ 1439753 w 2019200"/>
                    <a:gd name="connsiteY3" fmla="*/ 137517 h 1638577"/>
                    <a:gd name="connsiteX4" fmla="*/ 1477853 w 2019200"/>
                    <a:gd name="connsiteY4" fmla="*/ 317857 h 1638577"/>
                    <a:gd name="connsiteX5" fmla="*/ 1427053 w 2019200"/>
                    <a:gd name="connsiteY5" fmla="*/ 531217 h 1638577"/>
                    <a:gd name="connsiteX6" fmla="*/ 1622633 w 2019200"/>
                    <a:gd name="connsiteY6" fmla="*/ 543917 h 1638577"/>
                    <a:gd name="connsiteX7" fmla="*/ 1927433 w 2019200"/>
                    <a:gd name="connsiteY7" fmla="*/ 625197 h 1638577"/>
                    <a:gd name="connsiteX8" fmla="*/ 2018873 w 2019200"/>
                    <a:gd name="connsiteY8" fmla="*/ 808077 h 1638577"/>
                    <a:gd name="connsiteX9" fmla="*/ 1947753 w 2019200"/>
                    <a:gd name="connsiteY9" fmla="*/ 980797 h 1638577"/>
                    <a:gd name="connsiteX10" fmla="*/ 1708993 w 2019200"/>
                    <a:gd name="connsiteY10" fmla="*/ 1072237 h 1638577"/>
                    <a:gd name="connsiteX11" fmla="*/ 1449913 w 2019200"/>
                    <a:gd name="connsiteY11" fmla="*/ 1051917 h 1638577"/>
                    <a:gd name="connsiteX12" fmla="*/ 1571833 w 2019200"/>
                    <a:gd name="connsiteY12" fmla="*/ 1285597 h 1638577"/>
                    <a:gd name="connsiteX13" fmla="*/ 1581993 w 2019200"/>
                    <a:gd name="connsiteY13" fmla="*/ 1275437 h 1638577"/>
                    <a:gd name="connsiteX14" fmla="*/ 1581993 w 2019200"/>
                    <a:gd name="connsiteY14" fmla="*/ 1448157 h 1638577"/>
                    <a:gd name="connsiteX15" fmla="*/ 1429593 w 2019200"/>
                    <a:gd name="connsiteY15" fmla="*/ 1620877 h 1638577"/>
                    <a:gd name="connsiteX16" fmla="*/ 1145113 w 2019200"/>
                    <a:gd name="connsiteY16" fmla="*/ 1620877 h 1638577"/>
                    <a:gd name="connsiteX17" fmla="*/ 1013033 w 2019200"/>
                    <a:gd name="connsiteY17" fmla="*/ 1514197 h 1638577"/>
                    <a:gd name="connsiteX18" fmla="*/ 921593 w 2019200"/>
                    <a:gd name="connsiteY18" fmla="*/ 1336397 h 1638577"/>
                    <a:gd name="connsiteX19" fmla="*/ 921593 w 2019200"/>
                    <a:gd name="connsiteY19" fmla="*/ 1346557 h 1638577"/>
                    <a:gd name="connsiteX20" fmla="*/ 789513 w 2019200"/>
                    <a:gd name="connsiteY20" fmla="*/ 1488797 h 1638577"/>
                    <a:gd name="connsiteX21" fmla="*/ 423753 w 2019200"/>
                    <a:gd name="connsiteY21" fmla="*/ 1539597 h 1638577"/>
                    <a:gd name="connsiteX22" fmla="*/ 271353 w 2019200"/>
                    <a:gd name="connsiteY22" fmla="*/ 1305917 h 1638577"/>
                    <a:gd name="connsiteX23" fmla="*/ 400893 w 2019200"/>
                    <a:gd name="connsiteY23" fmla="*/ 1056997 h 1638577"/>
                    <a:gd name="connsiteX24" fmla="*/ 474553 w 2019200"/>
                    <a:gd name="connsiteY24" fmla="*/ 970637 h 1638577"/>
                    <a:gd name="connsiteX25" fmla="*/ 230713 w 2019200"/>
                    <a:gd name="connsiteY25" fmla="*/ 879197 h 1638577"/>
                    <a:gd name="connsiteX26" fmla="*/ 47833 w 2019200"/>
                    <a:gd name="connsiteY26" fmla="*/ 726797 h 1638577"/>
                    <a:gd name="connsiteX27" fmla="*/ 17353 w 2019200"/>
                    <a:gd name="connsiteY27" fmla="*/ 442317 h 1638577"/>
                    <a:gd name="connsiteX28" fmla="*/ 281513 w 2019200"/>
                    <a:gd name="connsiteY28" fmla="*/ 340717 h 1638577"/>
                    <a:gd name="connsiteX29" fmla="*/ 489793 w 2019200"/>
                    <a:gd name="connsiteY29" fmla="*/ 391517 h 1638577"/>
                    <a:gd name="connsiteX30" fmla="*/ 710773 w 2019200"/>
                    <a:gd name="connsiteY30" fmla="*/ 462637 h 1638577"/>
                    <a:gd name="connsiteX0" fmla="*/ 710773 w 2019200"/>
                    <a:gd name="connsiteY0" fmla="*/ 462339 h 1638279"/>
                    <a:gd name="connsiteX1" fmla="*/ 878413 w 2019200"/>
                    <a:gd name="connsiteY1" fmla="*/ 177859 h 1638279"/>
                    <a:gd name="connsiteX2" fmla="*/ 1190833 w 2019200"/>
                    <a:gd name="connsiteY2" fmla="*/ 59 h 1638279"/>
                    <a:gd name="connsiteX3" fmla="*/ 1406733 w 2019200"/>
                    <a:gd name="connsiteY3" fmla="*/ 160079 h 1638279"/>
                    <a:gd name="connsiteX4" fmla="*/ 1477853 w 2019200"/>
                    <a:gd name="connsiteY4" fmla="*/ 317559 h 1638279"/>
                    <a:gd name="connsiteX5" fmla="*/ 1427053 w 2019200"/>
                    <a:gd name="connsiteY5" fmla="*/ 530919 h 1638279"/>
                    <a:gd name="connsiteX6" fmla="*/ 1622633 w 2019200"/>
                    <a:gd name="connsiteY6" fmla="*/ 543619 h 1638279"/>
                    <a:gd name="connsiteX7" fmla="*/ 1927433 w 2019200"/>
                    <a:gd name="connsiteY7" fmla="*/ 624899 h 1638279"/>
                    <a:gd name="connsiteX8" fmla="*/ 2018873 w 2019200"/>
                    <a:gd name="connsiteY8" fmla="*/ 807779 h 1638279"/>
                    <a:gd name="connsiteX9" fmla="*/ 1947753 w 2019200"/>
                    <a:gd name="connsiteY9" fmla="*/ 980499 h 1638279"/>
                    <a:gd name="connsiteX10" fmla="*/ 1708993 w 2019200"/>
                    <a:gd name="connsiteY10" fmla="*/ 1071939 h 1638279"/>
                    <a:gd name="connsiteX11" fmla="*/ 1449913 w 2019200"/>
                    <a:gd name="connsiteY11" fmla="*/ 1051619 h 1638279"/>
                    <a:gd name="connsiteX12" fmla="*/ 1571833 w 2019200"/>
                    <a:gd name="connsiteY12" fmla="*/ 1285299 h 1638279"/>
                    <a:gd name="connsiteX13" fmla="*/ 1581993 w 2019200"/>
                    <a:gd name="connsiteY13" fmla="*/ 1275139 h 1638279"/>
                    <a:gd name="connsiteX14" fmla="*/ 1581993 w 2019200"/>
                    <a:gd name="connsiteY14" fmla="*/ 1447859 h 1638279"/>
                    <a:gd name="connsiteX15" fmla="*/ 1429593 w 2019200"/>
                    <a:gd name="connsiteY15" fmla="*/ 1620579 h 1638279"/>
                    <a:gd name="connsiteX16" fmla="*/ 1145113 w 2019200"/>
                    <a:gd name="connsiteY16" fmla="*/ 1620579 h 1638279"/>
                    <a:gd name="connsiteX17" fmla="*/ 1013033 w 2019200"/>
                    <a:gd name="connsiteY17" fmla="*/ 1513899 h 1638279"/>
                    <a:gd name="connsiteX18" fmla="*/ 921593 w 2019200"/>
                    <a:gd name="connsiteY18" fmla="*/ 1336099 h 1638279"/>
                    <a:gd name="connsiteX19" fmla="*/ 921593 w 2019200"/>
                    <a:gd name="connsiteY19" fmla="*/ 1346259 h 1638279"/>
                    <a:gd name="connsiteX20" fmla="*/ 789513 w 2019200"/>
                    <a:gd name="connsiteY20" fmla="*/ 1488499 h 1638279"/>
                    <a:gd name="connsiteX21" fmla="*/ 423753 w 2019200"/>
                    <a:gd name="connsiteY21" fmla="*/ 1539299 h 1638279"/>
                    <a:gd name="connsiteX22" fmla="*/ 271353 w 2019200"/>
                    <a:gd name="connsiteY22" fmla="*/ 1305619 h 1638279"/>
                    <a:gd name="connsiteX23" fmla="*/ 400893 w 2019200"/>
                    <a:gd name="connsiteY23" fmla="*/ 1056699 h 1638279"/>
                    <a:gd name="connsiteX24" fmla="*/ 474553 w 2019200"/>
                    <a:gd name="connsiteY24" fmla="*/ 970339 h 1638279"/>
                    <a:gd name="connsiteX25" fmla="*/ 230713 w 2019200"/>
                    <a:gd name="connsiteY25" fmla="*/ 878899 h 1638279"/>
                    <a:gd name="connsiteX26" fmla="*/ 47833 w 2019200"/>
                    <a:gd name="connsiteY26" fmla="*/ 726499 h 1638279"/>
                    <a:gd name="connsiteX27" fmla="*/ 17353 w 2019200"/>
                    <a:gd name="connsiteY27" fmla="*/ 442019 h 1638279"/>
                    <a:gd name="connsiteX28" fmla="*/ 281513 w 2019200"/>
                    <a:gd name="connsiteY28" fmla="*/ 340419 h 1638279"/>
                    <a:gd name="connsiteX29" fmla="*/ 489793 w 2019200"/>
                    <a:gd name="connsiteY29" fmla="*/ 391219 h 1638279"/>
                    <a:gd name="connsiteX30" fmla="*/ 710773 w 2019200"/>
                    <a:gd name="connsiteY30" fmla="*/ 462339 h 1638279"/>
                    <a:gd name="connsiteX0" fmla="*/ 710773 w 2019200"/>
                    <a:gd name="connsiteY0" fmla="*/ 462467 h 1638407"/>
                    <a:gd name="connsiteX1" fmla="*/ 878413 w 2019200"/>
                    <a:gd name="connsiteY1" fmla="*/ 177987 h 1638407"/>
                    <a:gd name="connsiteX2" fmla="*/ 1190833 w 2019200"/>
                    <a:gd name="connsiteY2" fmla="*/ 187 h 1638407"/>
                    <a:gd name="connsiteX3" fmla="*/ 1414353 w 2019200"/>
                    <a:gd name="connsiteY3" fmla="*/ 147507 h 1638407"/>
                    <a:gd name="connsiteX4" fmla="*/ 1477853 w 2019200"/>
                    <a:gd name="connsiteY4" fmla="*/ 317687 h 1638407"/>
                    <a:gd name="connsiteX5" fmla="*/ 1427053 w 2019200"/>
                    <a:gd name="connsiteY5" fmla="*/ 531047 h 1638407"/>
                    <a:gd name="connsiteX6" fmla="*/ 1622633 w 2019200"/>
                    <a:gd name="connsiteY6" fmla="*/ 543747 h 1638407"/>
                    <a:gd name="connsiteX7" fmla="*/ 1927433 w 2019200"/>
                    <a:gd name="connsiteY7" fmla="*/ 625027 h 1638407"/>
                    <a:gd name="connsiteX8" fmla="*/ 2018873 w 2019200"/>
                    <a:gd name="connsiteY8" fmla="*/ 807907 h 1638407"/>
                    <a:gd name="connsiteX9" fmla="*/ 1947753 w 2019200"/>
                    <a:gd name="connsiteY9" fmla="*/ 980627 h 1638407"/>
                    <a:gd name="connsiteX10" fmla="*/ 1708993 w 2019200"/>
                    <a:gd name="connsiteY10" fmla="*/ 1072067 h 1638407"/>
                    <a:gd name="connsiteX11" fmla="*/ 1449913 w 2019200"/>
                    <a:gd name="connsiteY11" fmla="*/ 1051747 h 1638407"/>
                    <a:gd name="connsiteX12" fmla="*/ 1571833 w 2019200"/>
                    <a:gd name="connsiteY12" fmla="*/ 1285427 h 1638407"/>
                    <a:gd name="connsiteX13" fmla="*/ 1581993 w 2019200"/>
                    <a:gd name="connsiteY13" fmla="*/ 1275267 h 1638407"/>
                    <a:gd name="connsiteX14" fmla="*/ 1581993 w 2019200"/>
                    <a:gd name="connsiteY14" fmla="*/ 1447987 h 1638407"/>
                    <a:gd name="connsiteX15" fmla="*/ 1429593 w 2019200"/>
                    <a:gd name="connsiteY15" fmla="*/ 1620707 h 1638407"/>
                    <a:gd name="connsiteX16" fmla="*/ 1145113 w 2019200"/>
                    <a:gd name="connsiteY16" fmla="*/ 1620707 h 1638407"/>
                    <a:gd name="connsiteX17" fmla="*/ 1013033 w 2019200"/>
                    <a:gd name="connsiteY17" fmla="*/ 1514027 h 1638407"/>
                    <a:gd name="connsiteX18" fmla="*/ 921593 w 2019200"/>
                    <a:gd name="connsiteY18" fmla="*/ 1336227 h 1638407"/>
                    <a:gd name="connsiteX19" fmla="*/ 921593 w 2019200"/>
                    <a:gd name="connsiteY19" fmla="*/ 1346387 h 1638407"/>
                    <a:gd name="connsiteX20" fmla="*/ 789513 w 2019200"/>
                    <a:gd name="connsiteY20" fmla="*/ 1488627 h 1638407"/>
                    <a:gd name="connsiteX21" fmla="*/ 423753 w 2019200"/>
                    <a:gd name="connsiteY21" fmla="*/ 1539427 h 1638407"/>
                    <a:gd name="connsiteX22" fmla="*/ 271353 w 2019200"/>
                    <a:gd name="connsiteY22" fmla="*/ 1305747 h 1638407"/>
                    <a:gd name="connsiteX23" fmla="*/ 400893 w 2019200"/>
                    <a:gd name="connsiteY23" fmla="*/ 1056827 h 1638407"/>
                    <a:gd name="connsiteX24" fmla="*/ 474553 w 2019200"/>
                    <a:gd name="connsiteY24" fmla="*/ 970467 h 1638407"/>
                    <a:gd name="connsiteX25" fmla="*/ 230713 w 2019200"/>
                    <a:gd name="connsiteY25" fmla="*/ 879027 h 1638407"/>
                    <a:gd name="connsiteX26" fmla="*/ 47833 w 2019200"/>
                    <a:gd name="connsiteY26" fmla="*/ 726627 h 1638407"/>
                    <a:gd name="connsiteX27" fmla="*/ 17353 w 2019200"/>
                    <a:gd name="connsiteY27" fmla="*/ 442147 h 1638407"/>
                    <a:gd name="connsiteX28" fmla="*/ 281513 w 2019200"/>
                    <a:gd name="connsiteY28" fmla="*/ 340547 h 1638407"/>
                    <a:gd name="connsiteX29" fmla="*/ 489793 w 2019200"/>
                    <a:gd name="connsiteY29" fmla="*/ 391347 h 1638407"/>
                    <a:gd name="connsiteX30" fmla="*/ 710773 w 2019200"/>
                    <a:gd name="connsiteY30" fmla="*/ 462467 h 1638407"/>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2633 w 2019200"/>
                    <a:gd name="connsiteY6" fmla="*/ 5437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6661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564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438"/>
                    <a:gd name="connsiteY0" fmla="*/ 462478 h 1638418"/>
                    <a:gd name="connsiteX1" fmla="*/ 878413 w 2019438"/>
                    <a:gd name="connsiteY1" fmla="*/ 177998 h 1638418"/>
                    <a:gd name="connsiteX2" fmla="*/ 1190833 w 2019438"/>
                    <a:gd name="connsiteY2" fmla="*/ 198 h 1638418"/>
                    <a:gd name="connsiteX3" fmla="*/ 1414353 w 2019438"/>
                    <a:gd name="connsiteY3" fmla="*/ 147518 h 1638418"/>
                    <a:gd name="connsiteX4" fmla="*/ 1462613 w 2019438"/>
                    <a:gd name="connsiteY4" fmla="*/ 353258 h 1638418"/>
                    <a:gd name="connsiteX5" fmla="*/ 1427053 w 2019438"/>
                    <a:gd name="connsiteY5" fmla="*/ 531058 h 1638418"/>
                    <a:gd name="connsiteX6" fmla="*/ 1625173 w 2019438"/>
                    <a:gd name="connsiteY6" fmla="*/ 556458 h 1638418"/>
                    <a:gd name="connsiteX7" fmla="*/ 1919813 w 2019438"/>
                    <a:gd name="connsiteY7" fmla="*/ 673298 h 1638418"/>
                    <a:gd name="connsiteX8" fmla="*/ 2018873 w 2019438"/>
                    <a:gd name="connsiteY8" fmla="*/ 807918 h 1638418"/>
                    <a:gd name="connsiteX9" fmla="*/ 1947753 w 2019438"/>
                    <a:gd name="connsiteY9" fmla="*/ 980638 h 1638418"/>
                    <a:gd name="connsiteX10" fmla="*/ 1708993 w 2019438"/>
                    <a:gd name="connsiteY10" fmla="*/ 1072078 h 1638418"/>
                    <a:gd name="connsiteX11" fmla="*/ 1449913 w 2019438"/>
                    <a:gd name="connsiteY11" fmla="*/ 1051758 h 1638418"/>
                    <a:gd name="connsiteX12" fmla="*/ 1571833 w 2019438"/>
                    <a:gd name="connsiteY12" fmla="*/ 1285438 h 1638418"/>
                    <a:gd name="connsiteX13" fmla="*/ 1581993 w 2019438"/>
                    <a:gd name="connsiteY13" fmla="*/ 1275278 h 1638418"/>
                    <a:gd name="connsiteX14" fmla="*/ 1581993 w 2019438"/>
                    <a:gd name="connsiteY14" fmla="*/ 1447998 h 1638418"/>
                    <a:gd name="connsiteX15" fmla="*/ 1429593 w 2019438"/>
                    <a:gd name="connsiteY15" fmla="*/ 1620718 h 1638418"/>
                    <a:gd name="connsiteX16" fmla="*/ 1145113 w 2019438"/>
                    <a:gd name="connsiteY16" fmla="*/ 1620718 h 1638418"/>
                    <a:gd name="connsiteX17" fmla="*/ 1013033 w 2019438"/>
                    <a:gd name="connsiteY17" fmla="*/ 1514038 h 1638418"/>
                    <a:gd name="connsiteX18" fmla="*/ 921593 w 2019438"/>
                    <a:gd name="connsiteY18" fmla="*/ 1336238 h 1638418"/>
                    <a:gd name="connsiteX19" fmla="*/ 921593 w 2019438"/>
                    <a:gd name="connsiteY19" fmla="*/ 1346398 h 1638418"/>
                    <a:gd name="connsiteX20" fmla="*/ 789513 w 2019438"/>
                    <a:gd name="connsiteY20" fmla="*/ 1488638 h 1638418"/>
                    <a:gd name="connsiteX21" fmla="*/ 423753 w 2019438"/>
                    <a:gd name="connsiteY21" fmla="*/ 1539438 h 1638418"/>
                    <a:gd name="connsiteX22" fmla="*/ 271353 w 2019438"/>
                    <a:gd name="connsiteY22" fmla="*/ 1305758 h 1638418"/>
                    <a:gd name="connsiteX23" fmla="*/ 400893 w 2019438"/>
                    <a:gd name="connsiteY23" fmla="*/ 1056838 h 1638418"/>
                    <a:gd name="connsiteX24" fmla="*/ 474553 w 2019438"/>
                    <a:gd name="connsiteY24" fmla="*/ 970478 h 1638418"/>
                    <a:gd name="connsiteX25" fmla="*/ 230713 w 2019438"/>
                    <a:gd name="connsiteY25" fmla="*/ 879038 h 1638418"/>
                    <a:gd name="connsiteX26" fmla="*/ 47833 w 2019438"/>
                    <a:gd name="connsiteY26" fmla="*/ 726638 h 1638418"/>
                    <a:gd name="connsiteX27" fmla="*/ 17353 w 2019438"/>
                    <a:gd name="connsiteY27" fmla="*/ 442158 h 1638418"/>
                    <a:gd name="connsiteX28" fmla="*/ 281513 w 2019438"/>
                    <a:gd name="connsiteY28" fmla="*/ 340558 h 1638418"/>
                    <a:gd name="connsiteX29" fmla="*/ 489793 w 2019438"/>
                    <a:gd name="connsiteY29" fmla="*/ 391358 h 1638418"/>
                    <a:gd name="connsiteX30" fmla="*/ 710773 w 2019438"/>
                    <a:gd name="connsiteY30" fmla="*/ 462478 h 1638418"/>
                    <a:gd name="connsiteX0" fmla="*/ 710773 w 2022201"/>
                    <a:gd name="connsiteY0" fmla="*/ 462478 h 1638418"/>
                    <a:gd name="connsiteX1" fmla="*/ 878413 w 2022201"/>
                    <a:gd name="connsiteY1" fmla="*/ 177998 h 1638418"/>
                    <a:gd name="connsiteX2" fmla="*/ 1190833 w 2022201"/>
                    <a:gd name="connsiteY2" fmla="*/ 198 h 1638418"/>
                    <a:gd name="connsiteX3" fmla="*/ 1414353 w 2022201"/>
                    <a:gd name="connsiteY3" fmla="*/ 147518 h 1638418"/>
                    <a:gd name="connsiteX4" fmla="*/ 1462613 w 2022201"/>
                    <a:gd name="connsiteY4" fmla="*/ 353258 h 1638418"/>
                    <a:gd name="connsiteX5" fmla="*/ 1427053 w 2022201"/>
                    <a:gd name="connsiteY5" fmla="*/ 531058 h 1638418"/>
                    <a:gd name="connsiteX6" fmla="*/ 1625173 w 2022201"/>
                    <a:gd name="connsiteY6" fmla="*/ 556458 h 1638418"/>
                    <a:gd name="connsiteX7" fmla="*/ 1861393 w 2022201"/>
                    <a:gd name="connsiteY7" fmla="*/ 625038 h 1638418"/>
                    <a:gd name="connsiteX8" fmla="*/ 2018873 w 2022201"/>
                    <a:gd name="connsiteY8" fmla="*/ 807918 h 1638418"/>
                    <a:gd name="connsiteX9" fmla="*/ 1947753 w 2022201"/>
                    <a:gd name="connsiteY9" fmla="*/ 980638 h 1638418"/>
                    <a:gd name="connsiteX10" fmla="*/ 1708993 w 2022201"/>
                    <a:gd name="connsiteY10" fmla="*/ 1072078 h 1638418"/>
                    <a:gd name="connsiteX11" fmla="*/ 1449913 w 2022201"/>
                    <a:gd name="connsiteY11" fmla="*/ 1051758 h 1638418"/>
                    <a:gd name="connsiteX12" fmla="*/ 1571833 w 2022201"/>
                    <a:gd name="connsiteY12" fmla="*/ 1285438 h 1638418"/>
                    <a:gd name="connsiteX13" fmla="*/ 1581993 w 2022201"/>
                    <a:gd name="connsiteY13" fmla="*/ 1275278 h 1638418"/>
                    <a:gd name="connsiteX14" fmla="*/ 1581993 w 2022201"/>
                    <a:gd name="connsiteY14" fmla="*/ 1447998 h 1638418"/>
                    <a:gd name="connsiteX15" fmla="*/ 1429593 w 2022201"/>
                    <a:gd name="connsiteY15" fmla="*/ 1620718 h 1638418"/>
                    <a:gd name="connsiteX16" fmla="*/ 1145113 w 2022201"/>
                    <a:gd name="connsiteY16" fmla="*/ 1620718 h 1638418"/>
                    <a:gd name="connsiteX17" fmla="*/ 1013033 w 2022201"/>
                    <a:gd name="connsiteY17" fmla="*/ 1514038 h 1638418"/>
                    <a:gd name="connsiteX18" fmla="*/ 921593 w 2022201"/>
                    <a:gd name="connsiteY18" fmla="*/ 1336238 h 1638418"/>
                    <a:gd name="connsiteX19" fmla="*/ 921593 w 2022201"/>
                    <a:gd name="connsiteY19" fmla="*/ 1346398 h 1638418"/>
                    <a:gd name="connsiteX20" fmla="*/ 789513 w 2022201"/>
                    <a:gd name="connsiteY20" fmla="*/ 1488638 h 1638418"/>
                    <a:gd name="connsiteX21" fmla="*/ 423753 w 2022201"/>
                    <a:gd name="connsiteY21" fmla="*/ 1539438 h 1638418"/>
                    <a:gd name="connsiteX22" fmla="*/ 271353 w 2022201"/>
                    <a:gd name="connsiteY22" fmla="*/ 1305758 h 1638418"/>
                    <a:gd name="connsiteX23" fmla="*/ 400893 w 2022201"/>
                    <a:gd name="connsiteY23" fmla="*/ 1056838 h 1638418"/>
                    <a:gd name="connsiteX24" fmla="*/ 474553 w 2022201"/>
                    <a:gd name="connsiteY24" fmla="*/ 970478 h 1638418"/>
                    <a:gd name="connsiteX25" fmla="*/ 230713 w 2022201"/>
                    <a:gd name="connsiteY25" fmla="*/ 879038 h 1638418"/>
                    <a:gd name="connsiteX26" fmla="*/ 47833 w 2022201"/>
                    <a:gd name="connsiteY26" fmla="*/ 726638 h 1638418"/>
                    <a:gd name="connsiteX27" fmla="*/ 17353 w 2022201"/>
                    <a:gd name="connsiteY27" fmla="*/ 442158 h 1638418"/>
                    <a:gd name="connsiteX28" fmla="*/ 281513 w 2022201"/>
                    <a:gd name="connsiteY28" fmla="*/ 340558 h 1638418"/>
                    <a:gd name="connsiteX29" fmla="*/ 489793 w 2022201"/>
                    <a:gd name="connsiteY29" fmla="*/ 391358 h 1638418"/>
                    <a:gd name="connsiteX30" fmla="*/ 710773 w 2022201"/>
                    <a:gd name="connsiteY30" fmla="*/ 462478 h 1638418"/>
                    <a:gd name="connsiteX0" fmla="*/ 710773 w 1988680"/>
                    <a:gd name="connsiteY0" fmla="*/ 462478 h 1638418"/>
                    <a:gd name="connsiteX1" fmla="*/ 878413 w 1988680"/>
                    <a:gd name="connsiteY1" fmla="*/ 177998 h 1638418"/>
                    <a:gd name="connsiteX2" fmla="*/ 1190833 w 1988680"/>
                    <a:gd name="connsiteY2" fmla="*/ 198 h 1638418"/>
                    <a:gd name="connsiteX3" fmla="*/ 1414353 w 1988680"/>
                    <a:gd name="connsiteY3" fmla="*/ 147518 h 1638418"/>
                    <a:gd name="connsiteX4" fmla="*/ 1462613 w 1988680"/>
                    <a:gd name="connsiteY4" fmla="*/ 353258 h 1638418"/>
                    <a:gd name="connsiteX5" fmla="*/ 1427053 w 1988680"/>
                    <a:gd name="connsiteY5" fmla="*/ 531058 h 1638418"/>
                    <a:gd name="connsiteX6" fmla="*/ 1625173 w 1988680"/>
                    <a:gd name="connsiteY6" fmla="*/ 556458 h 1638418"/>
                    <a:gd name="connsiteX7" fmla="*/ 1861393 w 1988680"/>
                    <a:gd name="connsiteY7" fmla="*/ 625038 h 1638418"/>
                    <a:gd name="connsiteX8" fmla="*/ 1980773 w 1988680"/>
                    <a:gd name="connsiteY8" fmla="*/ 820618 h 1638418"/>
                    <a:gd name="connsiteX9" fmla="*/ 1947753 w 1988680"/>
                    <a:gd name="connsiteY9" fmla="*/ 980638 h 1638418"/>
                    <a:gd name="connsiteX10" fmla="*/ 1708993 w 1988680"/>
                    <a:gd name="connsiteY10" fmla="*/ 1072078 h 1638418"/>
                    <a:gd name="connsiteX11" fmla="*/ 1449913 w 1988680"/>
                    <a:gd name="connsiteY11" fmla="*/ 1051758 h 1638418"/>
                    <a:gd name="connsiteX12" fmla="*/ 1571833 w 1988680"/>
                    <a:gd name="connsiteY12" fmla="*/ 1285438 h 1638418"/>
                    <a:gd name="connsiteX13" fmla="*/ 1581993 w 1988680"/>
                    <a:gd name="connsiteY13" fmla="*/ 1275278 h 1638418"/>
                    <a:gd name="connsiteX14" fmla="*/ 1581993 w 1988680"/>
                    <a:gd name="connsiteY14" fmla="*/ 1447998 h 1638418"/>
                    <a:gd name="connsiteX15" fmla="*/ 1429593 w 1988680"/>
                    <a:gd name="connsiteY15" fmla="*/ 1620718 h 1638418"/>
                    <a:gd name="connsiteX16" fmla="*/ 1145113 w 1988680"/>
                    <a:gd name="connsiteY16" fmla="*/ 1620718 h 1638418"/>
                    <a:gd name="connsiteX17" fmla="*/ 1013033 w 1988680"/>
                    <a:gd name="connsiteY17" fmla="*/ 1514038 h 1638418"/>
                    <a:gd name="connsiteX18" fmla="*/ 921593 w 1988680"/>
                    <a:gd name="connsiteY18" fmla="*/ 1336238 h 1638418"/>
                    <a:gd name="connsiteX19" fmla="*/ 921593 w 1988680"/>
                    <a:gd name="connsiteY19" fmla="*/ 1346398 h 1638418"/>
                    <a:gd name="connsiteX20" fmla="*/ 789513 w 1988680"/>
                    <a:gd name="connsiteY20" fmla="*/ 1488638 h 1638418"/>
                    <a:gd name="connsiteX21" fmla="*/ 423753 w 1988680"/>
                    <a:gd name="connsiteY21" fmla="*/ 1539438 h 1638418"/>
                    <a:gd name="connsiteX22" fmla="*/ 271353 w 1988680"/>
                    <a:gd name="connsiteY22" fmla="*/ 1305758 h 1638418"/>
                    <a:gd name="connsiteX23" fmla="*/ 400893 w 1988680"/>
                    <a:gd name="connsiteY23" fmla="*/ 1056838 h 1638418"/>
                    <a:gd name="connsiteX24" fmla="*/ 474553 w 1988680"/>
                    <a:gd name="connsiteY24" fmla="*/ 970478 h 1638418"/>
                    <a:gd name="connsiteX25" fmla="*/ 230713 w 1988680"/>
                    <a:gd name="connsiteY25" fmla="*/ 879038 h 1638418"/>
                    <a:gd name="connsiteX26" fmla="*/ 47833 w 1988680"/>
                    <a:gd name="connsiteY26" fmla="*/ 726638 h 1638418"/>
                    <a:gd name="connsiteX27" fmla="*/ 17353 w 1988680"/>
                    <a:gd name="connsiteY27" fmla="*/ 442158 h 1638418"/>
                    <a:gd name="connsiteX28" fmla="*/ 281513 w 1988680"/>
                    <a:gd name="connsiteY28" fmla="*/ 340558 h 1638418"/>
                    <a:gd name="connsiteX29" fmla="*/ 489793 w 1988680"/>
                    <a:gd name="connsiteY29" fmla="*/ 391358 h 1638418"/>
                    <a:gd name="connsiteX30" fmla="*/ 710773 w 1988680"/>
                    <a:gd name="connsiteY30" fmla="*/ 462478 h 1638418"/>
                    <a:gd name="connsiteX0" fmla="*/ 710773 w 1985295"/>
                    <a:gd name="connsiteY0" fmla="*/ 462478 h 1638418"/>
                    <a:gd name="connsiteX1" fmla="*/ 878413 w 1985295"/>
                    <a:gd name="connsiteY1" fmla="*/ 177998 h 1638418"/>
                    <a:gd name="connsiteX2" fmla="*/ 1190833 w 1985295"/>
                    <a:gd name="connsiteY2" fmla="*/ 198 h 1638418"/>
                    <a:gd name="connsiteX3" fmla="*/ 1414353 w 1985295"/>
                    <a:gd name="connsiteY3" fmla="*/ 147518 h 1638418"/>
                    <a:gd name="connsiteX4" fmla="*/ 1462613 w 1985295"/>
                    <a:gd name="connsiteY4" fmla="*/ 353258 h 1638418"/>
                    <a:gd name="connsiteX5" fmla="*/ 1427053 w 1985295"/>
                    <a:gd name="connsiteY5" fmla="*/ 531058 h 1638418"/>
                    <a:gd name="connsiteX6" fmla="*/ 1625173 w 1985295"/>
                    <a:gd name="connsiteY6" fmla="*/ 556458 h 1638418"/>
                    <a:gd name="connsiteX7" fmla="*/ 1861393 w 1985295"/>
                    <a:gd name="connsiteY7" fmla="*/ 625038 h 1638418"/>
                    <a:gd name="connsiteX8" fmla="*/ 1980773 w 1985295"/>
                    <a:gd name="connsiteY8" fmla="*/ 820618 h 1638418"/>
                    <a:gd name="connsiteX9" fmla="*/ 1947753 w 1985295"/>
                    <a:gd name="connsiteY9" fmla="*/ 980638 h 1638418"/>
                    <a:gd name="connsiteX10" fmla="*/ 1708993 w 1985295"/>
                    <a:gd name="connsiteY10" fmla="*/ 1072078 h 1638418"/>
                    <a:gd name="connsiteX11" fmla="*/ 1449913 w 1985295"/>
                    <a:gd name="connsiteY11" fmla="*/ 1051758 h 1638418"/>
                    <a:gd name="connsiteX12" fmla="*/ 1571833 w 1985295"/>
                    <a:gd name="connsiteY12" fmla="*/ 1285438 h 1638418"/>
                    <a:gd name="connsiteX13" fmla="*/ 1581993 w 1985295"/>
                    <a:gd name="connsiteY13" fmla="*/ 1275278 h 1638418"/>
                    <a:gd name="connsiteX14" fmla="*/ 1581993 w 1985295"/>
                    <a:gd name="connsiteY14" fmla="*/ 1447998 h 1638418"/>
                    <a:gd name="connsiteX15" fmla="*/ 1429593 w 1985295"/>
                    <a:gd name="connsiteY15" fmla="*/ 1620718 h 1638418"/>
                    <a:gd name="connsiteX16" fmla="*/ 1145113 w 1985295"/>
                    <a:gd name="connsiteY16" fmla="*/ 1620718 h 1638418"/>
                    <a:gd name="connsiteX17" fmla="*/ 1013033 w 1985295"/>
                    <a:gd name="connsiteY17" fmla="*/ 1514038 h 1638418"/>
                    <a:gd name="connsiteX18" fmla="*/ 921593 w 1985295"/>
                    <a:gd name="connsiteY18" fmla="*/ 1336238 h 1638418"/>
                    <a:gd name="connsiteX19" fmla="*/ 921593 w 1985295"/>
                    <a:gd name="connsiteY19" fmla="*/ 1346398 h 1638418"/>
                    <a:gd name="connsiteX20" fmla="*/ 789513 w 1985295"/>
                    <a:gd name="connsiteY20" fmla="*/ 1488638 h 1638418"/>
                    <a:gd name="connsiteX21" fmla="*/ 423753 w 1985295"/>
                    <a:gd name="connsiteY21" fmla="*/ 1539438 h 1638418"/>
                    <a:gd name="connsiteX22" fmla="*/ 271353 w 1985295"/>
                    <a:gd name="connsiteY22" fmla="*/ 1305758 h 1638418"/>
                    <a:gd name="connsiteX23" fmla="*/ 400893 w 1985295"/>
                    <a:gd name="connsiteY23" fmla="*/ 1056838 h 1638418"/>
                    <a:gd name="connsiteX24" fmla="*/ 474553 w 1985295"/>
                    <a:gd name="connsiteY24" fmla="*/ 970478 h 1638418"/>
                    <a:gd name="connsiteX25" fmla="*/ 230713 w 1985295"/>
                    <a:gd name="connsiteY25" fmla="*/ 879038 h 1638418"/>
                    <a:gd name="connsiteX26" fmla="*/ 47833 w 1985295"/>
                    <a:gd name="connsiteY26" fmla="*/ 726638 h 1638418"/>
                    <a:gd name="connsiteX27" fmla="*/ 17353 w 1985295"/>
                    <a:gd name="connsiteY27" fmla="*/ 442158 h 1638418"/>
                    <a:gd name="connsiteX28" fmla="*/ 281513 w 1985295"/>
                    <a:gd name="connsiteY28" fmla="*/ 340558 h 1638418"/>
                    <a:gd name="connsiteX29" fmla="*/ 489793 w 1985295"/>
                    <a:gd name="connsiteY29" fmla="*/ 391358 h 1638418"/>
                    <a:gd name="connsiteX30" fmla="*/ 710773 w 1985295"/>
                    <a:gd name="connsiteY30" fmla="*/ 462478 h 1638418"/>
                    <a:gd name="connsiteX0" fmla="*/ 710773 w 1993653"/>
                    <a:gd name="connsiteY0" fmla="*/ 462478 h 1638418"/>
                    <a:gd name="connsiteX1" fmla="*/ 878413 w 1993653"/>
                    <a:gd name="connsiteY1" fmla="*/ 177998 h 1638418"/>
                    <a:gd name="connsiteX2" fmla="*/ 1190833 w 1993653"/>
                    <a:gd name="connsiteY2" fmla="*/ 198 h 1638418"/>
                    <a:gd name="connsiteX3" fmla="*/ 1414353 w 1993653"/>
                    <a:gd name="connsiteY3" fmla="*/ 147518 h 1638418"/>
                    <a:gd name="connsiteX4" fmla="*/ 1462613 w 1993653"/>
                    <a:gd name="connsiteY4" fmla="*/ 353258 h 1638418"/>
                    <a:gd name="connsiteX5" fmla="*/ 1427053 w 1993653"/>
                    <a:gd name="connsiteY5" fmla="*/ 531058 h 1638418"/>
                    <a:gd name="connsiteX6" fmla="*/ 1625173 w 1993653"/>
                    <a:gd name="connsiteY6" fmla="*/ 556458 h 1638418"/>
                    <a:gd name="connsiteX7" fmla="*/ 1861393 w 1993653"/>
                    <a:gd name="connsiteY7" fmla="*/ 625038 h 1638418"/>
                    <a:gd name="connsiteX8" fmla="*/ 1990933 w 1993653"/>
                    <a:gd name="connsiteY8" fmla="*/ 790138 h 1638418"/>
                    <a:gd name="connsiteX9" fmla="*/ 1947753 w 1993653"/>
                    <a:gd name="connsiteY9" fmla="*/ 980638 h 1638418"/>
                    <a:gd name="connsiteX10" fmla="*/ 1708993 w 1993653"/>
                    <a:gd name="connsiteY10" fmla="*/ 1072078 h 1638418"/>
                    <a:gd name="connsiteX11" fmla="*/ 1449913 w 1993653"/>
                    <a:gd name="connsiteY11" fmla="*/ 1051758 h 1638418"/>
                    <a:gd name="connsiteX12" fmla="*/ 1571833 w 1993653"/>
                    <a:gd name="connsiteY12" fmla="*/ 1285438 h 1638418"/>
                    <a:gd name="connsiteX13" fmla="*/ 1581993 w 1993653"/>
                    <a:gd name="connsiteY13" fmla="*/ 1275278 h 1638418"/>
                    <a:gd name="connsiteX14" fmla="*/ 1581993 w 1993653"/>
                    <a:gd name="connsiteY14" fmla="*/ 1447998 h 1638418"/>
                    <a:gd name="connsiteX15" fmla="*/ 1429593 w 1993653"/>
                    <a:gd name="connsiteY15" fmla="*/ 1620718 h 1638418"/>
                    <a:gd name="connsiteX16" fmla="*/ 1145113 w 1993653"/>
                    <a:gd name="connsiteY16" fmla="*/ 1620718 h 1638418"/>
                    <a:gd name="connsiteX17" fmla="*/ 1013033 w 1993653"/>
                    <a:gd name="connsiteY17" fmla="*/ 1514038 h 1638418"/>
                    <a:gd name="connsiteX18" fmla="*/ 921593 w 1993653"/>
                    <a:gd name="connsiteY18" fmla="*/ 1336238 h 1638418"/>
                    <a:gd name="connsiteX19" fmla="*/ 921593 w 1993653"/>
                    <a:gd name="connsiteY19" fmla="*/ 1346398 h 1638418"/>
                    <a:gd name="connsiteX20" fmla="*/ 789513 w 1993653"/>
                    <a:gd name="connsiteY20" fmla="*/ 1488638 h 1638418"/>
                    <a:gd name="connsiteX21" fmla="*/ 423753 w 1993653"/>
                    <a:gd name="connsiteY21" fmla="*/ 1539438 h 1638418"/>
                    <a:gd name="connsiteX22" fmla="*/ 271353 w 1993653"/>
                    <a:gd name="connsiteY22" fmla="*/ 1305758 h 1638418"/>
                    <a:gd name="connsiteX23" fmla="*/ 400893 w 1993653"/>
                    <a:gd name="connsiteY23" fmla="*/ 1056838 h 1638418"/>
                    <a:gd name="connsiteX24" fmla="*/ 474553 w 1993653"/>
                    <a:gd name="connsiteY24" fmla="*/ 970478 h 1638418"/>
                    <a:gd name="connsiteX25" fmla="*/ 230713 w 1993653"/>
                    <a:gd name="connsiteY25" fmla="*/ 879038 h 1638418"/>
                    <a:gd name="connsiteX26" fmla="*/ 47833 w 1993653"/>
                    <a:gd name="connsiteY26" fmla="*/ 726638 h 1638418"/>
                    <a:gd name="connsiteX27" fmla="*/ 17353 w 1993653"/>
                    <a:gd name="connsiteY27" fmla="*/ 442158 h 1638418"/>
                    <a:gd name="connsiteX28" fmla="*/ 281513 w 1993653"/>
                    <a:gd name="connsiteY28" fmla="*/ 340558 h 1638418"/>
                    <a:gd name="connsiteX29" fmla="*/ 489793 w 1993653"/>
                    <a:gd name="connsiteY29" fmla="*/ 391358 h 1638418"/>
                    <a:gd name="connsiteX30" fmla="*/ 710773 w 1993653"/>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1993 w 1993076"/>
                    <a:gd name="connsiteY13" fmla="*/ 127527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64213 w 1993076"/>
                    <a:gd name="connsiteY12" fmla="*/ 126765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4212"/>
                    <a:gd name="connsiteX1" fmla="*/ 878413 w 1993076"/>
                    <a:gd name="connsiteY1" fmla="*/ 177998 h 1634212"/>
                    <a:gd name="connsiteX2" fmla="*/ 1190833 w 1993076"/>
                    <a:gd name="connsiteY2" fmla="*/ 198 h 1634212"/>
                    <a:gd name="connsiteX3" fmla="*/ 1414353 w 1993076"/>
                    <a:gd name="connsiteY3" fmla="*/ 147518 h 1634212"/>
                    <a:gd name="connsiteX4" fmla="*/ 1462613 w 1993076"/>
                    <a:gd name="connsiteY4" fmla="*/ 353258 h 1634212"/>
                    <a:gd name="connsiteX5" fmla="*/ 1427053 w 1993076"/>
                    <a:gd name="connsiteY5" fmla="*/ 531058 h 1634212"/>
                    <a:gd name="connsiteX6" fmla="*/ 1625173 w 1993076"/>
                    <a:gd name="connsiteY6" fmla="*/ 556458 h 1634212"/>
                    <a:gd name="connsiteX7" fmla="*/ 1861393 w 1993076"/>
                    <a:gd name="connsiteY7" fmla="*/ 625038 h 1634212"/>
                    <a:gd name="connsiteX8" fmla="*/ 1990933 w 1993076"/>
                    <a:gd name="connsiteY8" fmla="*/ 790138 h 1634212"/>
                    <a:gd name="connsiteX9" fmla="*/ 1924893 w 1993076"/>
                    <a:gd name="connsiteY9" fmla="*/ 990798 h 1634212"/>
                    <a:gd name="connsiteX10" fmla="*/ 1708993 w 1993076"/>
                    <a:gd name="connsiteY10" fmla="*/ 1072078 h 1634212"/>
                    <a:gd name="connsiteX11" fmla="*/ 1449913 w 1993076"/>
                    <a:gd name="connsiteY11" fmla="*/ 1051758 h 1634212"/>
                    <a:gd name="connsiteX12" fmla="*/ 1564213 w 1993076"/>
                    <a:gd name="connsiteY12" fmla="*/ 1267658 h 1634212"/>
                    <a:gd name="connsiteX13" fmla="*/ 1589613 w 1993076"/>
                    <a:gd name="connsiteY13" fmla="*/ 1374338 h 1634212"/>
                    <a:gd name="connsiteX14" fmla="*/ 1548973 w 1993076"/>
                    <a:gd name="connsiteY14" fmla="*/ 1511498 h 1634212"/>
                    <a:gd name="connsiteX15" fmla="*/ 1429593 w 1993076"/>
                    <a:gd name="connsiteY15" fmla="*/ 1620718 h 1634212"/>
                    <a:gd name="connsiteX16" fmla="*/ 1145113 w 1993076"/>
                    <a:gd name="connsiteY16" fmla="*/ 1620718 h 1634212"/>
                    <a:gd name="connsiteX17" fmla="*/ 1013033 w 1993076"/>
                    <a:gd name="connsiteY17" fmla="*/ 1514038 h 1634212"/>
                    <a:gd name="connsiteX18" fmla="*/ 921593 w 1993076"/>
                    <a:gd name="connsiteY18" fmla="*/ 1336238 h 1634212"/>
                    <a:gd name="connsiteX19" fmla="*/ 921593 w 1993076"/>
                    <a:gd name="connsiteY19" fmla="*/ 1346398 h 1634212"/>
                    <a:gd name="connsiteX20" fmla="*/ 789513 w 1993076"/>
                    <a:gd name="connsiteY20" fmla="*/ 1488638 h 1634212"/>
                    <a:gd name="connsiteX21" fmla="*/ 423753 w 1993076"/>
                    <a:gd name="connsiteY21" fmla="*/ 1539438 h 1634212"/>
                    <a:gd name="connsiteX22" fmla="*/ 271353 w 1993076"/>
                    <a:gd name="connsiteY22" fmla="*/ 1305758 h 1634212"/>
                    <a:gd name="connsiteX23" fmla="*/ 400893 w 1993076"/>
                    <a:gd name="connsiteY23" fmla="*/ 1056838 h 1634212"/>
                    <a:gd name="connsiteX24" fmla="*/ 474553 w 1993076"/>
                    <a:gd name="connsiteY24" fmla="*/ 970478 h 1634212"/>
                    <a:gd name="connsiteX25" fmla="*/ 230713 w 1993076"/>
                    <a:gd name="connsiteY25" fmla="*/ 879038 h 1634212"/>
                    <a:gd name="connsiteX26" fmla="*/ 47833 w 1993076"/>
                    <a:gd name="connsiteY26" fmla="*/ 726638 h 1634212"/>
                    <a:gd name="connsiteX27" fmla="*/ 17353 w 1993076"/>
                    <a:gd name="connsiteY27" fmla="*/ 442158 h 1634212"/>
                    <a:gd name="connsiteX28" fmla="*/ 281513 w 1993076"/>
                    <a:gd name="connsiteY28" fmla="*/ 340558 h 1634212"/>
                    <a:gd name="connsiteX29" fmla="*/ 489793 w 1993076"/>
                    <a:gd name="connsiteY29" fmla="*/ 391358 h 1634212"/>
                    <a:gd name="connsiteX30" fmla="*/ 710773 w 1993076"/>
                    <a:gd name="connsiteY30" fmla="*/ 462478 h 1634212"/>
                    <a:gd name="connsiteX0" fmla="*/ 710773 w 1993076"/>
                    <a:gd name="connsiteY0" fmla="*/ 462478 h 1628438"/>
                    <a:gd name="connsiteX1" fmla="*/ 878413 w 1993076"/>
                    <a:gd name="connsiteY1" fmla="*/ 177998 h 1628438"/>
                    <a:gd name="connsiteX2" fmla="*/ 1190833 w 1993076"/>
                    <a:gd name="connsiteY2" fmla="*/ 198 h 1628438"/>
                    <a:gd name="connsiteX3" fmla="*/ 1414353 w 1993076"/>
                    <a:gd name="connsiteY3" fmla="*/ 147518 h 1628438"/>
                    <a:gd name="connsiteX4" fmla="*/ 1462613 w 1993076"/>
                    <a:gd name="connsiteY4" fmla="*/ 353258 h 1628438"/>
                    <a:gd name="connsiteX5" fmla="*/ 1427053 w 1993076"/>
                    <a:gd name="connsiteY5" fmla="*/ 531058 h 1628438"/>
                    <a:gd name="connsiteX6" fmla="*/ 1625173 w 1993076"/>
                    <a:gd name="connsiteY6" fmla="*/ 556458 h 1628438"/>
                    <a:gd name="connsiteX7" fmla="*/ 1861393 w 1993076"/>
                    <a:gd name="connsiteY7" fmla="*/ 625038 h 1628438"/>
                    <a:gd name="connsiteX8" fmla="*/ 1990933 w 1993076"/>
                    <a:gd name="connsiteY8" fmla="*/ 790138 h 1628438"/>
                    <a:gd name="connsiteX9" fmla="*/ 1924893 w 1993076"/>
                    <a:gd name="connsiteY9" fmla="*/ 990798 h 1628438"/>
                    <a:gd name="connsiteX10" fmla="*/ 1708993 w 1993076"/>
                    <a:gd name="connsiteY10" fmla="*/ 1072078 h 1628438"/>
                    <a:gd name="connsiteX11" fmla="*/ 1449913 w 1993076"/>
                    <a:gd name="connsiteY11" fmla="*/ 1051758 h 1628438"/>
                    <a:gd name="connsiteX12" fmla="*/ 1564213 w 1993076"/>
                    <a:gd name="connsiteY12" fmla="*/ 1267658 h 1628438"/>
                    <a:gd name="connsiteX13" fmla="*/ 1589613 w 1993076"/>
                    <a:gd name="connsiteY13" fmla="*/ 1374338 h 1628438"/>
                    <a:gd name="connsiteX14" fmla="*/ 1548973 w 1993076"/>
                    <a:gd name="connsiteY14" fmla="*/ 1511498 h 1628438"/>
                    <a:gd name="connsiteX15" fmla="*/ 1419433 w 1993076"/>
                    <a:gd name="connsiteY15" fmla="*/ 1608018 h 1628438"/>
                    <a:gd name="connsiteX16" fmla="*/ 1145113 w 1993076"/>
                    <a:gd name="connsiteY16" fmla="*/ 1620718 h 1628438"/>
                    <a:gd name="connsiteX17" fmla="*/ 1013033 w 1993076"/>
                    <a:gd name="connsiteY17" fmla="*/ 1514038 h 1628438"/>
                    <a:gd name="connsiteX18" fmla="*/ 921593 w 1993076"/>
                    <a:gd name="connsiteY18" fmla="*/ 1336238 h 1628438"/>
                    <a:gd name="connsiteX19" fmla="*/ 921593 w 1993076"/>
                    <a:gd name="connsiteY19" fmla="*/ 1346398 h 1628438"/>
                    <a:gd name="connsiteX20" fmla="*/ 789513 w 1993076"/>
                    <a:gd name="connsiteY20" fmla="*/ 1488638 h 1628438"/>
                    <a:gd name="connsiteX21" fmla="*/ 423753 w 1993076"/>
                    <a:gd name="connsiteY21" fmla="*/ 1539438 h 1628438"/>
                    <a:gd name="connsiteX22" fmla="*/ 271353 w 1993076"/>
                    <a:gd name="connsiteY22" fmla="*/ 1305758 h 1628438"/>
                    <a:gd name="connsiteX23" fmla="*/ 400893 w 1993076"/>
                    <a:gd name="connsiteY23" fmla="*/ 1056838 h 1628438"/>
                    <a:gd name="connsiteX24" fmla="*/ 474553 w 1993076"/>
                    <a:gd name="connsiteY24" fmla="*/ 970478 h 1628438"/>
                    <a:gd name="connsiteX25" fmla="*/ 230713 w 1993076"/>
                    <a:gd name="connsiteY25" fmla="*/ 879038 h 1628438"/>
                    <a:gd name="connsiteX26" fmla="*/ 47833 w 1993076"/>
                    <a:gd name="connsiteY26" fmla="*/ 726638 h 1628438"/>
                    <a:gd name="connsiteX27" fmla="*/ 17353 w 1993076"/>
                    <a:gd name="connsiteY27" fmla="*/ 442158 h 1628438"/>
                    <a:gd name="connsiteX28" fmla="*/ 281513 w 1993076"/>
                    <a:gd name="connsiteY28" fmla="*/ 340558 h 1628438"/>
                    <a:gd name="connsiteX29" fmla="*/ 489793 w 1993076"/>
                    <a:gd name="connsiteY29" fmla="*/ 391358 h 1628438"/>
                    <a:gd name="connsiteX30" fmla="*/ 710773 w 1993076"/>
                    <a:gd name="connsiteY30" fmla="*/ 462478 h 1628438"/>
                    <a:gd name="connsiteX0" fmla="*/ 710773 w 1993076"/>
                    <a:gd name="connsiteY0" fmla="*/ 462478 h 1624721"/>
                    <a:gd name="connsiteX1" fmla="*/ 878413 w 1993076"/>
                    <a:gd name="connsiteY1" fmla="*/ 177998 h 1624721"/>
                    <a:gd name="connsiteX2" fmla="*/ 1190833 w 1993076"/>
                    <a:gd name="connsiteY2" fmla="*/ 198 h 1624721"/>
                    <a:gd name="connsiteX3" fmla="*/ 1414353 w 1993076"/>
                    <a:gd name="connsiteY3" fmla="*/ 147518 h 1624721"/>
                    <a:gd name="connsiteX4" fmla="*/ 1462613 w 1993076"/>
                    <a:gd name="connsiteY4" fmla="*/ 353258 h 1624721"/>
                    <a:gd name="connsiteX5" fmla="*/ 1427053 w 1993076"/>
                    <a:gd name="connsiteY5" fmla="*/ 531058 h 1624721"/>
                    <a:gd name="connsiteX6" fmla="*/ 1625173 w 1993076"/>
                    <a:gd name="connsiteY6" fmla="*/ 556458 h 1624721"/>
                    <a:gd name="connsiteX7" fmla="*/ 1861393 w 1993076"/>
                    <a:gd name="connsiteY7" fmla="*/ 625038 h 1624721"/>
                    <a:gd name="connsiteX8" fmla="*/ 1990933 w 1993076"/>
                    <a:gd name="connsiteY8" fmla="*/ 790138 h 1624721"/>
                    <a:gd name="connsiteX9" fmla="*/ 1924893 w 1993076"/>
                    <a:gd name="connsiteY9" fmla="*/ 990798 h 1624721"/>
                    <a:gd name="connsiteX10" fmla="*/ 1708993 w 1993076"/>
                    <a:gd name="connsiteY10" fmla="*/ 1072078 h 1624721"/>
                    <a:gd name="connsiteX11" fmla="*/ 1449913 w 1993076"/>
                    <a:gd name="connsiteY11" fmla="*/ 1051758 h 1624721"/>
                    <a:gd name="connsiteX12" fmla="*/ 1564213 w 1993076"/>
                    <a:gd name="connsiteY12" fmla="*/ 1267658 h 1624721"/>
                    <a:gd name="connsiteX13" fmla="*/ 1589613 w 1993076"/>
                    <a:gd name="connsiteY13" fmla="*/ 1374338 h 1624721"/>
                    <a:gd name="connsiteX14" fmla="*/ 1548973 w 1993076"/>
                    <a:gd name="connsiteY14" fmla="*/ 1511498 h 1624721"/>
                    <a:gd name="connsiteX15" fmla="*/ 1419433 w 1993076"/>
                    <a:gd name="connsiteY15" fmla="*/ 1608018 h 1624721"/>
                    <a:gd name="connsiteX16" fmla="*/ 1147653 w 1993076"/>
                    <a:gd name="connsiteY16" fmla="*/ 1615638 h 1624721"/>
                    <a:gd name="connsiteX17" fmla="*/ 1013033 w 1993076"/>
                    <a:gd name="connsiteY17" fmla="*/ 1514038 h 1624721"/>
                    <a:gd name="connsiteX18" fmla="*/ 921593 w 1993076"/>
                    <a:gd name="connsiteY18" fmla="*/ 1336238 h 1624721"/>
                    <a:gd name="connsiteX19" fmla="*/ 921593 w 1993076"/>
                    <a:gd name="connsiteY19" fmla="*/ 1346398 h 1624721"/>
                    <a:gd name="connsiteX20" fmla="*/ 789513 w 1993076"/>
                    <a:gd name="connsiteY20" fmla="*/ 1488638 h 1624721"/>
                    <a:gd name="connsiteX21" fmla="*/ 423753 w 1993076"/>
                    <a:gd name="connsiteY21" fmla="*/ 1539438 h 1624721"/>
                    <a:gd name="connsiteX22" fmla="*/ 271353 w 1993076"/>
                    <a:gd name="connsiteY22" fmla="*/ 1305758 h 1624721"/>
                    <a:gd name="connsiteX23" fmla="*/ 400893 w 1993076"/>
                    <a:gd name="connsiteY23" fmla="*/ 1056838 h 1624721"/>
                    <a:gd name="connsiteX24" fmla="*/ 474553 w 1993076"/>
                    <a:gd name="connsiteY24" fmla="*/ 970478 h 1624721"/>
                    <a:gd name="connsiteX25" fmla="*/ 230713 w 1993076"/>
                    <a:gd name="connsiteY25" fmla="*/ 879038 h 1624721"/>
                    <a:gd name="connsiteX26" fmla="*/ 47833 w 1993076"/>
                    <a:gd name="connsiteY26" fmla="*/ 726638 h 1624721"/>
                    <a:gd name="connsiteX27" fmla="*/ 17353 w 1993076"/>
                    <a:gd name="connsiteY27" fmla="*/ 442158 h 1624721"/>
                    <a:gd name="connsiteX28" fmla="*/ 281513 w 1993076"/>
                    <a:gd name="connsiteY28" fmla="*/ 340558 h 1624721"/>
                    <a:gd name="connsiteX29" fmla="*/ 489793 w 1993076"/>
                    <a:gd name="connsiteY29" fmla="*/ 391358 h 1624721"/>
                    <a:gd name="connsiteX30" fmla="*/ 710773 w 1993076"/>
                    <a:gd name="connsiteY30" fmla="*/ 462478 h 1624721"/>
                    <a:gd name="connsiteX0" fmla="*/ 710773 w 1993076"/>
                    <a:gd name="connsiteY0" fmla="*/ 462478 h 1626743"/>
                    <a:gd name="connsiteX1" fmla="*/ 878413 w 1993076"/>
                    <a:gd name="connsiteY1" fmla="*/ 177998 h 1626743"/>
                    <a:gd name="connsiteX2" fmla="*/ 1190833 w 1993076"/>
                    <a:gd name="connsiteY2" fmla="*/ 198 h 1626743"/>
                    <a:gd name="connsiteX3" fmla="*/ 1414353 w 1993076"/>
                    <a:gd name="connsiteY3" fmla="*/ 147518 h 1626743"/>
                    <a:gd name="connsiteX4" fmla="*/ 1462613 w 1993076"/>
                    <a:gd name="connsiteY4" fmla="*/ 353258 h 1626743"/>
                    <a:gd name="connsiteX5" fmla="*/ 1427053 w 1993076"/>
                    <a:gd name="connsiteY5" fmla="*/ 531058 h 1626743"/>
                    <a:gd name="connsiteX6" fmla="*/ 1625173 w 1993076"/>
                    <a:gd name="connsiteY6" fmla="*/ 556458 h 1626743"/>
                    <a:gd name="connsiteX7" fmla="*/ 1861393 w 1993076"/>
                    <a:gd name="connsiteY7" fmla="*/ 625038 h 1626743"/>
                    <a:gd name="connsiteX8" fmla="*/ 1990933 w 1993076"/>
                    <a:gd name="connsiteY8" fmla="*/ 790138 h 1626743"/>
                    <a:gd name="connsiteX9" fmla="*/ 1924893 w 1993076"/>
                    <a:gd name="connsiteY9" fmla="*/ 990798 h 1626743"/>
                    <a:gd name="connsiteX10" fmla="*/ 1708993 w 1993076"/>
                    <a:gd name="connsiteY10" fmla="*/ 1072078 h 1626743"/>
                    <a:gd name="connsiteX11" fmla="*/ 1449913 w 1993076"/>
                    <a:gd name="connsiteY11" fmla="*/ 1051758 h 1626743"/>
                    <a:gd name="connsiteX12" fmla="*/ 1564213 w 1993076"/>
                    <a:gd name="connsiteY12" fmla="*/ 1267658 h 1626743"/>
                    <a:gd name="connsiteX13" fmla="*/ 1589613 w 1993076"/>
                    <a:gd name="connsiteY13" fmla="*/ 1374338 h 1626743"/>
                    <a:gd name="connsiteX14" fmla="*/ 1548973 w 1993076"/>
                    <a:gd name="connsiteY14" fmla="*/ 1511498 h 1626743"/>
                    <a:gd name="connsiteX15" fmla="*/ 1419433 w 1993076"/>
                    <a:gd name="connsiteY15" fmla="*/ 1608018 h 1626743"/>
                    <a:gd name="connsiteX16" fmla="*/ 1147653 w 1993076"/>
                    <a:gd name="connsiteY16" fmla="*/ 1615638 h 1626743"/>
                    <a:gd name="connsiteX17" fmla="*/ 1015573 w 1993076"/>
                    <a:gd name="connsiteY17" fmla="*/ 1486098 h 1626743"/>
                    <a:gd name="connsiteX18" fmla="*/ 921593 w 1993076"/>
                    <a:gd name="connsiteY18" fmla="*/ 1336238 h 1626743"/>
                    <a:gd name="connsiteX19" fmla="*/ 921593 w 1993076"/>
                    <a:gd name="connsiteY19" fmla="*/ 1346398 h 1626743"/>
                    <a:gd name="connsiteX20" fmla="*/ 789513 w 1993076"/>
                    <a:gd name="connsiteY20" fmla="*/ 1488638 h 1626743"/>
                    <a:gd name="connsiteX21" fmla="*/ 423753 w 1993076"/>
                    <a:gd name="connsiteY21" fmla="*/ 1539438 h 1626743"/>
                    <a:gd name="connsiteX22" fmla="*/ 271353 w 1993076"/>
                    <a:gd name="connsiteY22" fmla="*/ 1305758 h 1626743"/>
                    <a:gd name="connsiteX23" fmla="*/ 400893 w 1993076"/>
                    <a:gd name="connsiteY23" fmla="*/ 1056838 h 1626743"/>
                    <a:gd name="connsiteX24" fmla="*/ 474553 w 1993076"/>
                    <a:gd name="connsiteY24" fmla="*/ 970478 h 1626743"/>
                    <a:gd name="connsiteX25" fmla="*/ 230713 w 1993076"/>
                    <a:gd name="connsiteY25" fmla="*/ 879038 h 1626743"/>
                    <a:gd name="connsiteX26" fmla="*/ 47833 w 1993076"/>
                    <a:gd name="connsiteY26" fmla="*/ 726638 h 1626743"/>
                    <a:gd name="connsiteX27" fmla="*/ 17353 w 1993076"/>
                    <a:gd name="connsiteY27" fmla="*/ 442158 h 1626743"/>
                    <a:gd name="connsiteX28" fmla="*/ 281513 w 1993076"/>
                    <a:gd name="connsiteY28" fmla="*/ 340558 h 1626743"/>
                    <a:gd name="connsiteX29" fmla="*/ 489793 w 1993076"/>
                    <a:gd name="connsiteY29" fmla="*/ 391358 h 1626743"/>
                    <a:gd name="connsiteX30" fmla="*/ 710773 w 1993076"/>
                    <a:gd name="connsiteY30" fmla="*/ 462478 h 1626743"/>
                    <a:gd name="connsiteX0" fmla="*/ 710773 w 1993076"/>
                    <a:gd name="connsiteY0" fmla="*/ 462478 h 1625821"/>
                    <a:gd name="connsiteX1" fmla="*/ 878413 w 1993076"/>
                    <a:gd name="connsiteY1" fmla="*/ 177998 h 1625821"/>
                    <a:gd name="connsiteX2" fmla="*/ 1190833 w 1993076"/>
                    <a:gd name="connsiteY2" fmla="*/ 198 h 1625821"/>
                    <a:gd name="connsiteX3" fmla="*/ 1414353 w 1993076"/>
                    <a:gd name="connsiteY3" fmla="*/ 147518 h 1625821"/>
                    <a:gd name="connsiteX4" fmla="*/ 1462613 w 1993076"/>
                    <a:gd name="connsiteY4" fmla="*/ 353258 h 1625821"/>
                    <a:gd name="connsiteX5" fmla="*/ 1427053 w 1993076"/>
                    <a:gd name="connsiteY5" fmla="*/ 531058 h 1625821"/>
                    <a:gd name="connsiteX6" fmla="*/ 1625173 w 1993076"/>
                    <a:gd name="connsiteY6" fmla="*/ 556458 h 1625821"/>
                    <a:gd name="connsiteX7" fmla="*/ 1861393 w 1993076"/>
                    <a:gd name="connsiteY7" fmla="*/ 625038 h 1625821"/>
                    <a:gd name="connsiteX8" fmla="*/ 1990933 w 1993076"/>
                    <a:gd name="connsiteY8" fmla="*/ 790138 h 1625821"/>
                    <a:gd name="connsiteX9" fmla="*/ 1924893 w 1993076"/>
                    <a:gd name="connsiteY9" fmla="*/ 990798 h 1625821"/>
                    <a:gd name="connsiteX10" fmla="*/ 1708993 w 1993076"/>
                    <a:gd name="connsiteY10" fmla="*/ 1072078 h 1625821"/>
                    <a:gd name="connsiteX11" fmla="*/ 1449913 w 1993076"/>
                    <a:gd name="connsiteY11" fmla="*/ 1051758 h 1625821"/>
                    <a:gd name="connsiteX12" fmla="*/ 1564213 w 1993076"/>
                    <a:gd name="connsiteY12" fmla="*/ 1267658 h 1625821"/>
                    <a:gd name="connsiteX13" fmla="*/ 1589613 w 1993076"/>
                    <a:gd name="connsiteY13" fmla="*/ 1374338 h 1625821"/>
                    <a:gd name="connsiteX14" fmla="*/ 1548973 w 1993076"/>
                    <a:gd name="connsiteY14" fmla="*/ 1511498 h 1625821"/>
                    <a:gd name="connsiteX15" fmla="*/ 1419433 w 1993076"/>
                    <a:gd name="connsiteY15" fmla="*/ 1608018 h 1625821"/>
                    <a:gd name="connsiteX16" fmla="*/ 1147653 w 1993076"/>
                    <a:gd name="connsiteY16" fmla="*/ 1615638 h 1625821"/>
                    <a:gd name="connsiteX17" fmla="*/ 1015573 w 1993076"/>
                    <a:gd name="connsiteY17" fmla="*/ 1498798 h 1625821"/>
                    <a:gd name="connsiteX18" fmla="*/ 921593 w 1993076"/>
                    <a:gd name="connsiteY18" fmla="*/ 1336238 h 1625821"/>
                    <a:gd name="connsiteX19" fmla="*/ 921593 w 1993076"/>
                    <a:gd name="connsiteY19" fmla="*/ 1346398 h 1625821"/>
                    <a:gd name="connsiteX20" fmla="*/ 789513 w 1993076"/>
                    <a:gd name="connsiteY20" fmla="*/ 1488638 h 1625821"/>
                    <a:gd name="connsiteX21" fmla="*/ 423753 w 1993076"/>
                    <a:gd name="connsiteY21" fmla="*/ 1539438 h 1625821"/>
                    <a:gd name="connsiteX22" fmla="*/ 271353 w 1993076"/>
                    <a:gd name="connsiteY22" fmla="*/ 1305758 h 1625821"/>
                    <a:gd name="connsiteX23" fmla="*/ 400893 w 1993076"/>
                    <a:gd name="connsiteY23" fmla="*/ 1056838 h 1625821"/>
                    <a:gd name="connsiteX24" fmla="*/ 474553 w 1993076"/>
                    <a:gd name="connsiteY24" fmla="*/ 970478 h 1625821"/>
                    <a:gd name="connsiteX25" fmla="*/ 230713 w 1993076"/>
                    <a:gd name="connsiteY25" fmla="*/ 879038 h 1625821"/>
                    <a:gd name="connsiteX26" fmla="*/ 47833 w 1993076"/>
                    <a:gd name="connsiteY26" fmla="*/ 726638 h 1625821"/>
                    <a:gd name="connsiteX27" fmla="*/ 17353 w 1993076"/>
                    <a:gd name="connsiteY27" fmla="*/ 442158 h 1625821"/>
                    <a:gd name="connsiteX28" fmla="*/ 281513 w 1993076"/>
                    <a:gd name="connsiteY28" fmla="*/ 340558 h 1625821"/>
                    <a:gd name="connsiteX29" fmla="*/ 489793 w 1993076"/>
                    <a:gd name="connsiteY29" fmla="*/ 391358 h 1625821"/>
                    <a:gd name="connsiteX30" fmla="*/ 710773 w 1993076"/>
                    <a:gd name="connsiteY30" fmla="*/ 462478 h 1625821"/>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89513 w 1993076"/>
                    <a:gd name="connsiteY20" fmla="*/ 148863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61853 w 1993076"/>
                    <a:gd name="connsiteY24" fmla="*/ 97301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93076" h="1624075">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DAA2B9"/>
                </a:solidFill>
                <a:ln w="571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sp>
              <p:nvSpPr>
                <p:cNvPr id="220" name="วงรี 77">
                  <a:extLst>
                    <a:ext uri="{FF2B5EF4-FFF2-40B4-BE49-F238E27FC236}">
                      <a16:creationId xmlns:a16="http://schemas.microsoft.com/office/drawing/2014/main" id="{689C91DF-5D30-4E0A-889F-D4A087F7FE9C}"/>
                    </a:ext>
                  </a:extLst>
                </p:cNvPr>
                <p:cNvSpPr/>
                <p:nvPr/>
              </p:nvSpPr>
              <p:spPr>
                <a:xfrm>
                  <a:off x="4579275" y="1400406"/>
                  <a:ext cx="295962" cy="284142"/>
                </a:xfrm>
                <a:custGeom>
                  <a:avLst/>
                  <a:gdLst>
                    <a:gd name="connsiteX0" fmla="*/ 0 w 290429"/>
                    <a:gd name="connsiteY0" fmla="*/ 144699 h 289397"/>
                    <a:gd name="connsiteX1" fmla="*/ 145215 w 290429"/>
                    <a:gd name="connsiteY1" fmla="*/ 0 h 289397"/>
                    <a:gd name="connsiteX2" fmla="*/ 290430 w 290429"/>
                    <a:gd name="connsiteY2" fmla="*/ 144699 h 289397"/>
                    <a:gd name="connsiteX3" fmla="*/ 145215 w 290429"/>
                    <a:gd name="connsiteY3" fmla="*/ 289398 h 289397"/>
                    <a:gd name="connsiteX4" fmla="*/ 0 w 290429"/>
                    <a:gd name="connsiteY4" fmla="*/ 144699 h 289397"/>
                    <a:gd name="connsiteX0" fmla="*/ 8 w 290438"/>
                    <a:gd name="connsiteY0" fmla="*/ 144699 h 289398"/>
                    <a:gd name="connsiteX1" fmla="*/ 145223 w 290438"/>
                    <a:gd name="connsiteY1" fmla="*/ 0 h 289398"/>
                    <a:gd name="connsiteX2" fmla="*/ 290438 w 290438"/>
                    <a:gd name="connsiteY2" fmla="*/ 144699 h 289398"/>
                    <a:gd name="connsiteX3" fmla="*/ 140143 w 290438"/>
                    <a:gd name="connsiteY3" fmla="*/ 289398 h 289398"/>
                    <a:gd name="connsiteX4" fmla="*/ 8 w 290438"/>
                    <a:gd name="connsiteY4" fmla="*/ 144699 h 289398"/>
                    <a:gd name="connsiteX0" fmla="*/ 6 w 310756"/>
                    <a:gd name="connsiteY0" fmla="*/ 145377 h 292972"/>
                    <a:gd name="connsiteX1" fmla="*/ 145221 w 310756"/>
                    <a:gd name="connsiteY1" fmla="*/ 678 h 292972"/>
                    <a:gd name="connsiteX2" fmla="*/ 310756 w 310756"/>
                    <a:gd name="connsiteY2" fmla="*/ 206337 h 292972"/>
                    <a:gd name="connsiteX3" fmla="*/ 140141 w 310756"/>
                    <a:gd name="connsiteY3" fmla="*/ 290076 h 292972"/>
                    <a:gd name="connsiteX4" fmla="*/ 6 w 310756"/>
                    <a:gd name="connsiteY4" fmla="*/ 145377 h 292972"/>
                    <a:gd name="connsiteX0" fmla="*/ 5 w 313295"/>
                    <a:gd name="connsiteY0" fmla="*/ 190453 h 289862"/>
                    <a:gd name="connsiteX1" fmla="*/ 147760 w 313295"/>
                    <a:gd name="connsiteY1" fmla="*/ 34 h 289862"/>
                    <a:gd name="connsiteX2" fmla="*/ 313295 w 313295"/>
                    <a:gd name="connsiteY2" fmla="*/ 205693 h 289862"/>
                    <a:gd name="connsiteX3" fmla="*/ 142680 w 313295"/>
                    <a:gd name="connsiteY3" fmla="*/ 289432 h 289862"/>
                    <a:gd name="connsiteX4" fmla="*/ 5 w 313295"/>
                    <a:gd name="connsiteY4" fmla="*/ 190453 h 289862"/>
                    <a:gd name="connsiteX0" fmla="*/ 2796 w 316086"/>
                    <a:gd name="connsiteY0" fmla="*/ 175216 h 274625"/>
                    <a:gd name="connsiteX1" fmla="*/ 71811 w 316086"/>
                    <a:gd name="connsiteY1" fmla="*/ 37 h 274625"/>
                    <a:gd name="connsiteX2" fmla="*/ 316086 w 316086"/>
                    <a:gd name="connsiteY2" fmla="*/ 190456 h 274625"/>
                    <a:gd name="connsiteX3" fmla="*/ 145471 w 316086"/>
                    <a:gd name="connsiteY3" fmla="*/ 274195 h 274625"/>
                    <a:gd name="connsiteX4" fmla="*/ 2796 w 316086"/>
                    <a:gd name="connsiteY4" fmla="*/ 175216 h 274625"/>
                    <a:gd name="connsiteX0" fmla="*/ 2158 w 315952"/>
                    <a:gd name="connsiteY0" fmla="*/ 185068 h 284142"/>
                    <a:gd name="connsiteX1" fmla="*/ 71173 w 315952"/>
                    <a:gd name="connsiteY1" fmla="*/ 9889 h 284142"/>
                    <a:gd name="connsiteX2" fmla="*/ 235434 w 315952"/>
                    <a:gd name="connsiteY2" fmla="*/ 40983 h 284142"/>
                    <a:gd name="connsiteX3" fmla="*/ 315448 w 315952"/>
                    <a:gd name="connsiteY3" fmla="*/ 200308 h 284142"/>
                    <a:gd name="connsiteX4" fmla="*/ 144833 w 315952"/>
                    <a:gd name="connsiteY4" fmla="*/ 284047 h 284142"/>
                    <a:gd name="connsiteX5" fmla="*/ 2158 w 315952"/>
                    <a:gd name="connsiteY5" fmla="*/ 185068 h 284142"/>
                    <a:gd name="connsiteX0" fmla="*/ 2158 w 295962"/>
                    <a:gd name="connsiteY0" fmla="*/ 185068 h 284142"/>
                    <a:gd name="connsiteX1" fmla="*/ 71173 w 295962"/>
                    <a:gd name="connsiteY1" fmla="*/ 9889 h 284142"/>
                    <a:gd name="connsiteX2" fmla="*/ 235434 w 295962"/>
                    <a:gd name="connsiteY2" fmla="*/ 40983 h 284142"/>
                    <a:gd name="connsiteX3" fmla="*/ 295128 w 295962"/>
                    <a:gd name="connsiteY3" fmla="*/ 200308 h 284142"/>
                    <a:gd name="connsiteX4" fmla="*/ 144833 w 295962"/>
                    <a:gd name="connsiteY4" fmla="*/ 284047 h 284142"/>
                    <a:gd name="connsiteX5" fmla="*/ 2158 w 295962"/>
                    <a:gd name="connsiteY5" fmla="*/ 185068 h 28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962" h="284142">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grpSp>
          <p:grpSp>
            <p:nvGrpSpPr>
              <p:cNvPr id="216" name="กลุ่ม 215">
                <a:extLst>
                  <a:ext uri="{FF2B5EF4-FFF2-40B4-BE49-F238E27FC236}">
                    <a16:creationId xmlns:a16="http://schemas.microsoft.com/office/drawing/2014/main" id="{62CE0E64-A863-4E34-A99C-9F7C12F8E293}"/>
                  </a:ext>
                </a:extLst>
              </p:cNvPr>
              <p:cNvGrpSpPr/>
              <p:nvPr/>
            </p:nvGrpSpPr>
            <p:grpSpPr>
              <a:xfrm>
                <a:off x="3051093" y="2331437"/>
                <a:ext cx="341965" cy="317516"/>
                <a:chOff x="3730718" y="705949"/>
                <a:chExt cx="1993076" cy="1624075"/>
              </a:xfrm>
              <a:solidFill>
                <a:schemeClr val="bg1"/>
              </a:solidFill>
            </p:grpSpPr>
            <p:sp>
              <p:nvSpPr>
                <p:cNvPr id="217" name="รูปแบบอิสระ: รูปร่าง 216">
                  <a:extLst>
                    <a:ext uri="{FF2B5EF4-FFF2-40B4-BE49-F238E27FC236}">
                      <a16:creationId xmlns:a16="http://schemas.microsoft.com/office/drawing/2014/main" id="{FA874DCE-0699-4810-85A3-D919334FD8E4}"/>
                    </a:ext>
                  </a:extLst>
                </p:cNvPr>
                <p:cNvSpPr/>
                <p:nvPr/>
              </p:nvSpPr>
              <p:spPr>
                <a:xfrm>
                  <a:off x="3730718" y="705949"/>
                  <a:ext cx="1993076" cy="1624075"/>
                </a:xfrm>
                <a:custGeom>
                  <a:avLst/>
                  <a:gdLst>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708233 w 2019354"/>
                    <a:gd name="connsiteY28"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0893 w 2019354"/>
                    <a:gd name="connsiteY22" fmla="*/ 10720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53659"/>
                    <a:gd name="connsiteX1" fmla="*/ 850473 w 2019354"/>
                    <a:gd name="connsiteY1" fmla="*/ 183079 h 1653659"/>
                    <a:gd name="connsiteX2" fmla="*/ 1195913 w 2019354"/>
                    <a:gd name="connsiteY2" fmla="*/ 199 h 1653659"/>
                    <a:gd name="connsiteX3" fmla="*/ 1439753 w 2019354"/>
                    <a:gd name="connsiteY3" fmla="*/ 152599 h 1653659"/>
                    <a:gd name="connsiteX4" fmla="*/ 1500713 w 2019354"/>
                    <a:gd name="connsiteY4" fmla="*/ 386279 h 1653659"/>
                    <a:gd name="connsiteX5" fmla="*/ 1388953 w 2019354"/>
                    <a:gd name="connsiteY5" fmla="*/ 548839 h 1653659"/>
                    <a:gd name="connsiteX6" fmla="*/ 1541353 w 2019354"/>
                    <a:gd name="connsiteY6" fmla="*/ 518359 h 1653659"/>
                    <a:gd name="connsiteX7" fmla="*/ 1927433 w 2019354"/>
                    <a:gd name="connsiteY7" fmla="*/ 640279 h 1653659"/>
                    <a:gd name="connsiteX8" fmla="*/ 2018873 w 2019354"/>
                    <a:gd name="connsiteY8" fmla="*/ 823159 h 1653659"/>
                    <a:gd name="connsiteX9" fmla="*/ 1947753 w 2019354"/>
                    <a:gd name="connsiteY9" fmla="*/ 995879 h 1653659"/>
                    <a:gd name="connsiteX10" fmla="*/ 1653113 w 2019354"/>
                    <a:gd name="connsiteY10" fmla="*/ 1087319 h 1653659"/>
                    <a:gd name="connsiteX11" fmla="*/ 1449913 w 2019354"/>
                    <a:gd name="connsiteY11" fmla="*/ 1066999 h 1653659"/>
                    <a:gd name="connsiteX12" fmla="*/ 1571833 w 2019354"/>
                    <a:gd name="connsiteY12" fmla="*/ 1300679 h 1653659"/>
                    <a:gd name="connsiteX13" fmla="*/ 1581993 w 2019354"/>
                    <a:gd name="connsiteY13" fmla="*/ 1290519 h 1653659"/>
                    <a:gd name="connsiteX14" fmla="*/ 1581993 w 2019354"/>
                    <a:gd name="connsiteY14" fmla="*/ 1463239 h 1653659"/>
                    <a:gd name="connsiteX15" fmla="*/ 1429593 w 2019354"/>
                    <a:gd name="connsiteY15" fmla="*/ 1635959 h 1653659"/>
                    <a:gd name="connsiteX16" fmla="*/ 1145113 w 2019354"/>
                    <a:gd name="connsiteY16" fmla="*/ 1635959 h 1653659"/>
                    <a:gd name="connsiteX17" fmla="*/ 1013033 w 2019354"/>
                    <a:gd name="connsiteY17" fmla="*/ 1529279 h 1653659"/>
                    <a:gd name="connsiteX18" fmla="*/ 921593 w 2019354"/>
                    <a:gd name="connsiteY18" fmla="*/ 1351479 h 1653659"/>
                    <a:gd name="connsiteX19" fmla="*/ 921593 w 2019354"/>
                    <a:gd name="connsiteY19" fmla="*/ 1361639 h 1653659"/>
                    <a:gd name="connsiteX20" fmla="*/ 789513 w 2019354"/>
                    <a:gd name="connsiteY20" fmla="*/ 1503879 h 1653659"/>
                    <a:gd name="connsiteX21" fmla="*/ 423753 w 2019354"/>
                    <a:gd name="connsiteY21" fmla="*/ 1554679 h 1653659"/>
                    <a:gd name="connsiteX22" fmla="*/ 271353 w 2019354"/>
                    <a:gd name="connsiteY22" fmla="*/ 1320999 h 1653659"/>
                    <a:gd name="connsiteX23" fmla="*/ 400893 w 2019354"/>
                    <a:gd name="connsiteY23" fmla="*/ 1072079 h 1653659"/>
                    <a:gd name="connsiteX24" fmla="*/ 474553 w 2019354"/>
                    <a:gd name="connsiteY24" fmla="*/ 985719 h 1653659"/>
                    <a:gd name="connsiteX25" fmla="*/ 230713 w 2019354"/>
                    <a:gd name="connsiteY25" fmla="*/ 894279 h 1653659"/>
                    <a:gd name="connsiteX26" fmla="*/ 47833 w 2019354"/>
                    <a:gd name="connsiteY26" fmla="*/ 741879 h 1653659"/>
                    <a:gd name="connsiteX27" fmla="*/ 17353 w 2019354"/>
                    <a:gd name="connsiteY27" fmla="*/ 457399 h 1653659"/>
                    <a:gd name="connsiteX28" fmla="*/ 281513 w 2019354"/>
                    <a:gd name="connsiteY28" fmla="*/ 355799 h 1653659"/>
                    <a:gd name="connsiteX29" fmla="*/ 489793 w 2019354"/>
                    <a:gd name="connsiteY29" fmla="*/ 406599 h 1653659"/>
                    <a:gd name="connsiteX30" fmla="*/ 708233 w 2019354"/>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41353 w 2019200"/>
                    <a:gd name="connsiteY6" fmla="*/ 51835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76913 w 2019200"/>
                    <a:gd name="connsiteY6" fmla="*/ 53613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388953 w 2019200"/>
                    <a:gd name="connsiteY5" fmla="*/ 54882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622633 w 2019200"/>
                    <a:gd name="connsiteY6" fmla="*/ 55898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10773 w 2019200"/>
                    <a:gd name="connsiteY0" fmla="*/ 47783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10773 w 2019200"/>
                    <a:gd name="connsiteY30" fmla="*/ 477836 h 1653776"/>
                    <a:gd name="connsiteX0" fmla="*/ 710773 w 2019200"/>
                    <a:gd name="connsiteY0" fmla="*/ 449982 h 1625922"/>
                    <a:gd name="connsiteX1" fmla="*/ 878413 w 2019200"/>
                    <a:gd name="connsiteY1" fmla="*/ 165502 h 1625922"/>
                    <a:gd name="connsiteX2" fmla="*/ 1198453 w 2019200"/>
                    <a:gd name="connsiteY2" fmla="*/ 402 h 1625922"/>
                    <a:gd name="connsiteX3" fmla="*/ 1439753 w 2019200"/>
                    <a:gd name="connsiteY3" fmla="*/ 124862 h 1625922"/>
                    <a:gd name="connsiteX4" fmla="*/ 1477853 w 2019200"/>
                    <a:gd name="connsiteY4" fmla="*/ 305202 h 1625922"/>
                    <a:gd name="connsiteX5" fmla="*/ 1427053 w 2019200"/>
                    <a:gd name="connsiteY5" fmla="*/ 518562 h 1625922"/>
                    <a:gd name="connsiteX6" fmla="*/ 1622633 w 2019200"/>
                    <a:gd name="connsiteY6" fmla="*/ 531262 h 1625922"/>
                    <a:gd name="connsiteX7" fmla="*/ 1927433 w 2019200"/>
                    <a:gd name="connsiteY7" fmla="*/ 612542 h 1625922"/>
                    <a:gd name="connsiteX8" fmla="*/ 2018873 w 2019200"/>
                    <a:gd name="connsiteY8" fmla="*/ 795422 h 1625922"/>
                    <a:gd name="connsiteX9" fmla="*/ 1947753 w 2019200"/>
                    <a:gd name="connsiteY9" fmla="*/ 968142 h 1625922"/>
                    <a:gd name="connsiteX10" fmla="*/ 1708993 w 2019200"/>
                    <a:gd name="connsiteY10" fmla="*/ 1059582 h 1625922"/>
                    <a:gd name="connsiteX11" fmla="*/ 1449913 w 2019200"/>
                    <a:gd name="connsiteY11" fmla="*/ 1039262 h 1625922"/>
                    <a:gd name="connsiteX12" fmla="*/ 1571833 w 2019200"/>
                    <a:gd name="connsiteY12" fmla="*/ 1272942 h 1625922"/>
                    <a:gd name="connsiteX13" fmla="*/ 1581993 w 2019200"/>
                    <a:gd name="connsiteY13" fmla="*/ 1262782 h 1625922"/>
                    <a:gd name="connsiteX14" fmla="*/ 1581993 w 2019200"/>
                    <a:gd name="connsiteY14" fmla="*/ 1435502 h 1625922"/>
                    <a:gd name="connsiteX15" fmla="*/ 1429593 w 2019200"/>
                    <a:gd name="connsiteY15" fmla="*/ 1608222 h 1625922"/>
                    <a:gd name="connsiteX16" fmla="*/ 1145113 w 2019200"/>
                    <a:gd name="connsiteY16" fmla="*/ 1608222 h 1625922"/>
                    <a:gd name="connsiteX17" fmla="*/ 1013033 w 2019200"/>
                    <a:gd name="connsiteY17" fmla="*/ 1501542 h 1625922"/>
                    <a:gd name="connsiteX18" fmla="*/ 921593 w 2019200"/>
                    <a:gd name="connsiteY18" fmla="*/ 1323742 h 1625922"/>
                    <a:gd name="connsiteX19" fmla="*/ 921593 w 2019200"/>
                    <a:gd name="connsiteY19" fmla="*/ 1333902 h 1625922"/>
                    <a:gd name="connsiteX20" fmla="*/ 789513 w 2019200"/>
                    <a:gd name="connsiteY20" fmla="*/ 1476142 h 1625922"/>
                    <a:gd name="connsiteX21" fmla="*/ 423753 w 2019200"/>
                    <a:gd name="connsiteY21" fmla="*/ 1526942 h 1625922"/>
                    <a:gd name="connsiteX22" fmla="*/ 271353 w 2019200"/>
                    <a:gd name="connsiteY22" fmla="*/ 1293262 h 1625922"/>
                    <a:gd name="connsiteX23" fmla="*/ 400893 w 2019200"/>
                    <a:gd name="connsiteY23" fmla="*/ 1044342 h 1625922"/>
                    <a:gd name="connsiteX24" fmla="*/ 474553 w 2019200"/>
                    <a:gd name="connsiteY24" fmla="*/ 957982 h 1625922"/>
                    <a:gd name="connsiteX25" fmla="*/ 230713 w 2019200"/>
                    <a:gd name="connsiteY25" fmla="*/ 866542 h 1625922"/>
                    <a:gd name="connsiteX26" fmla="*/ 47833 w 2019200"/>
                    <a:gd name="connsiteY26" fmla="*/ 714142 h 1625922"/>
                    <a:gd name="connsiteX27" fmla="*/ 17353 w 2019200"/>
                    <a:gd name="connsiteY27" fmla="*/ 429662 h 1625922"/>
                    <a:gd name="connsiteX28" fmla="*/ 281513 w 2019200"/>
                    <a:gd name="connsiteY28" fmla="*/ 328062 h 1625922"/>
                    <a:gd name="connsiteX29" fmla="*/ 489793 w 2019200"/>
                    <a:gd name="connsiteY29" fmla="*/ 378862 h 1625922"/>
                    <a:gd name="connsiteX30" fmla="*/ 710773 w 2019200"/>
                    <a:gd name="connsiteY30" fmla="*/ 449982 h 1625922"/>
                    <a:gd name="connsiteX0" fmla="*/ 710773 w 2019200"/>
                    <a:gd name="connsiteY0" fmla="*/ 462637 h 1638577"/>
                    <a:gd name="connsiteX1" fmla="*/ 878413 w 2019200"/>
                    <a:gd name="connsiteY1" fmla="*/ 178157 h 1638577"/>
                    <a:gd name="connsiteX2" fmla="*/ 1190833 w 2019200"/>
                    <a:gd name="connsiteY2" fmla="*/ 357 h 1638577"/>
                    <a:gd name="connsiteX3" fmla="*/ 1439753 w 2019200"/>
                    <a:gd name="connsiteY3" fmla="*/ 137517 h 1638577"/>
                    <a:gd name="connsiteX4" fmla="*/ 1477853 w 2019200"/>
                    <a:gd name="connsiteY4" fmla="*/ 317857 h 1638577"/>
                    <a:gd name="connsiteX5" fmla="*/ 1427053 w 2019200"/>
                    <a:gd name="connsiteY5" fmla="*/ 531217 h 1638577"/>
                    <a:gd name="connsiteX6" fmla="*/ 1622633 w 2019200"/>
                    <a:gd name="connsiteY6" fmla="*/ 543917 h 1638577"/>
                    <a:gd name="connsiteX7" fmla="*/ 1927433 w 2019200"/>
                    <a:gd name="connsiteY7" fmla="*/ 625197 h 1638577"/>
                    <a:gd name="connsiteX8" fmla="*/ 2018873 w 2019200"/>
                    <a:gd name="connsiteY8" fmla="*/ 808077 h 1638577"/>
                    <a:gd name="connsiteX9" fmla="*/ 1947753 w 2019200"/>
                    <a:gd name="connsiteY9" fmla="*/ 980797 h 1638577"/>
                    <a:gd name="connsiteX10" fmla="*/ 1708993 w 2019200"/>
                    <a:gd name="connsiteY10" fmla="*/ 1072237 h 1638577"/>
                    <a:gd name="connsiteX11" fmla="*/ 1449913 w 2019200"/>
                    <a:gd name="connsiteY11" fmla="*/ 1051917 h 1638577"/>
                    <a:gd name="connsiteX12" fmla="*/ 1571833 w 2019200"/>
                    <a:gd name="connsiteY12" fmla="*/ 1285597 h 1638577"/>
                    <a:gd name="connsiteX13" fmla="*/ 1581993 w 2019200"/>
                    <a:gd name="connsiteY13" fmla="*/ 1275437 h 1638577"/>
                    <a:gd name="connsiteX14" fmla="*/ 1581993 w 2019200"/>
                    <a:gd name="connsiteY14" fmla="*/ 1448157 h 1638577"/>
                    <a:gd name="connsiteX15" fmla="*/ 1429593 w 2019200"/>
                    <a:gd name="connsiteY15" fmla="*/ 1620877 h 1638577"/>
                    <a:gd name="connsiteX16" fmla="*/ 1145113 w 2019200"/>
                    <a:gd name="connsiteY16" fmla="*/ 1620877 h 1638577"/>
                    <a:gd name="connsiteX17" fmla="*/ 1013033 w 2019200"/>
                    <a:gd name="connsiteY17" fmla="*/ 1514197 h 1638577"/>
                    <a:gd name="connsiteX18" fmla="*/ 921593 w 2019200"/>
                    <a:gd name="connsiteY18" fmla="*/ 1336397 h 1638577"/>
                    <a:gd name="connsiteX19" fmla="*/ 921593 w 2019200"/>
                    <a:gd name="connsiteY19" fmla="*/ 1346557 h 1638577"/>
                    <a:gd name="connsiteX20" fmla="*/ 789513 w 2019200"/>
                    <a:gd name="connsiteY20" fmla="*/ 1488797 h 1638577"/>
                    <a:gd name="connsiteX21" fmla="*/ 423753 w 2019200"/>
                    <a:gd name="connsiteY21" fmla="*/ 1539597 h 1638577"/>
                    <a:gd name="connsiteX22" fmla="*/ 271353 w 2019200"/>
                    <a:gd name="connsiteY22" fmla="*/ 1305917 h 1638577"/>
                    <a:gd name="connsiteX23" fmla="*/ 400893 w 2019200"/>
                    <a:gd name="connsiteY23" fmla="*/ 1056997 h 1638577"/>
                    <a:gd name="connsiteX24" fmla="*/ 474553 w 2019200"/>
                    <a:gd name="connsiteY24" fmla="*/ 970637 h 1638577"/>
                    <a:gd name="connsiteX25" fmla="*/ 230713 w 2019200"/>
                    <a:gd name="connsiteY25" fmla="*/ 879197 h 1638577"/>
                    <a:gd name="connsiteX26" fmla="*/ 47833 w 2019200"/>
                    <a:gd name="connsiteY26" fmla="*/ 726797 h 1638577"/>
                    <a:gd name="connsiteX27" fmla="*/ 17353 w 2019200"/>
                    <a:gd name="connsiteY27" fmla="*/ 442317 h 1638577"/>
                    <a:gd name="connsiteX28" fmla="*/ 281513 w 2019200"/>
                    <a:gd name="connsiteY28" fmla="*/ 340717 h 1638577"/>
                    <a:gd name="connsiteX29" fmla="*/ 489793 w 2019200"/>
                    <a:gd name="connsiteY29" fmla="*/ 391517 h 1638577"/>
                    <a:gd name="connsiteX30" fmla="*/ 710773 w 2019200"/>
                    <a:gd name="connsiteY30" fmla="*/ 462637 h 1638577"/>
                    <a:gd name="connsiteX0" fmla="*/ 710773 w 2019200"/>
                    <a:gd name="connsiteY0" fmla="*/ 462339 h 1638279"/>
                    <a:gd name="connsiteX1" fmla="*/ 878413 w 2019200"/>
                    <a:gd name="connsiteY1" fmla="*/ 177859 h 1638279"/>
                    <a:gd name="connsiteX2" fmla="*/ 1190833 w 2019200"/>
                    <a:gd name="connsiteY2" fmla="*/ 59 h 1638279"/>
                    <a:gd name="connsiteX3" fmla="*/ 1406733 w 2019200"/>
                    <a:gd name="connsiteY3" fmla="*/ 160079 h 1638279"/>
                    <a:gd name="connsiteX4" fmla="*/ 1477853 w 2019200"/>
                    <a:gd name="connsiteY4" fmla="*/ 317559 h 1638279"/>
                    <a:gd name="connsiteX5" fmla="*/ 1427053 w 2019200"/>
                    <a:gd name="connsiteY5" fmla="*/ 530919 h 1638279"/>
                    <a:gd name="connsiteX6" fmla="*/ 1622633 w 2019200"/>
                    <a:gd name="connsiteY6" fmla="*/ 543619 h 1638279"/>
                    <a:gd name="connsiteX7" fmla="*/ 1927433 w 2019200"/>
                    <a:gd name="connsiteY7" fmla="*/ 624899 h 1638279"/>
                    <a:gd name="connsiteX8" fmla="*/ 2018873 w 2019200"/>
                    <a:gd name="connsiteY8" fmla="*/ 807779 h 1638279"/>
                    <a:gd name="connsiteX9" fmla="*/ 1947753 w 2019200"/>
                    <a:gd name="connsiteY9" fmla="*/ 980499 h 1638279"/>
                    <a:gd name="connsiteX10" fmla="*/ 1708993 w 2019200"/>
                    <a:gd name="connsiteY10" fmla="*/ 1071939 h 1638279"/>
                    <a:gd name="connsiteX11" fmla="*/ 1449913 w 2019200"/>
                    <a:gd name="connsiteY11" fmla="*/ 1051619 h 1638279"/>
                    <a:gd name="connsiteX12" fmla="*/ 1571833 w 2019200"/>
                    <a:gd name="connsiteY12" fmla="*/ 1285299 h 1638279"/>
                    <a:gd name="connsiteX13" fmla="*/ 1581993 w 2019200"/>
                    <a:gd name="connsiteY13" fmla="*/ 1275139 h 1638279"/>
                    <a:gd name="connsiteX14" fmla="*/ 1581993 w 2019200"/>
                    <a:gd name="connsiteY14" fmla="*/ 1447859 h 1638279"/>
                    <a:gd name="connsiteX15" fmla="*/ 1429593 w 2019200"/>
                    <a:gd name="connsiteY15" fmla="*/ 1620579 h 1638279"/>
                    <a:gd name="connsiteX16" fmla="*/ 1145113 w 2019200"/>
                    <a:gd name="connsiteY16" fmla="*/ 1620579 h 1638279"/>
                    <a:gd name="connsiteX17" fmla="*/ 1013033 w 2019200"/>
                    <a:gd name="connsiteY17" fmla="*/ 1513899 h 1638279"/>
                    <a:gd name="connsiteX18" fmla="*/ 921593 w 2019200"/>
                    <a:gd name="connsiteY18" fmla="*/ 1336099 h 1638279"/>
                    <a:gd name="connsiteX19" fmla="*/ 921593 w 2019200"/>
                    <a:gd name="connsiteY19" fmla="*/ 1346259 h 1638279"/>
                    <a:gd name="connsiteX20" fmla="*/ 789513 w 2019200"/>
                    <a:gd name="connsiteY20" fmla="*/ 1488499 h 1638279"/>
                    <a:gd name="connsiteX21" fmla="*/ 423753 w 2019200"/>
                    <a:gd name="connsiteY21" fmla="*/ 1539299 h 1638279"/>
                    <a:gd name="connsiteX22" fmla="*/ 271353 w 2019200"/>
                    <a:gd name="connsiteY22" fmla="*/ 1305619 h 1638279"/>
                    <a:gd name="connsiteX23" fmla="*/ 400893 w 2019200"/>
                    <a:gd name="connsiteY23" fmla="*/ 1056699 h 1638279"/>
                    <a:gd name="connsiteX24" fmla="*/ 474553 w 2019200"/>
                    <a:gd name="connsiteY24" fmla="*/ 970339 h 1638279"/>
                    <a:gd name="connsiteX25" fmla="*/ 230713 w 2019200"/>
                    <a:gd name="connsiteY25" fmla="*/ 878899 h 1638279"/>
                    <a:gd name="connsiteX26" fmla="*/ 47833 w 2019200"/>
                    <a:gd name="connsiteY26" fmla="*/ 726499 h 1638279"/>
                    <a:gd name="connsiteX27" fmla="*/ 17353 w 2019200"/>
                    <a:gd name="connsiteY27" fmla="*/ 442019 h 1638279"/>
                    <a:gd name="connsiteX28" fmla="*/ 281513 w 2019200"/>
                    <a:gd name="connsiteY28" fmla="*/ 340419 h 1638279"/>
                    <a:gd name="connsiteX29" fmla="*/ 489793 w 2019200"/>
                    <a:gd name="connsiteY29" fmla="*/ 391219 h 1638279"/>
                    <a:gd name="connsiteX30" fmla="*/ 710773 w 2019200"/>
                    <a:gd name="connsiteY30" fmla="*/ 462339 h 1638279"/>
                    <a:gd name="connsiteX0" fmla="*/ 710773 w 2019200"/>
                    <a:gd name="connsiteY0" fmla="*/ 462467 h 1638407"/>
                    <a:gd name="connsiteX1" fmla="*/ 878413 w 2019200"/>
                    <a:gd name="connsiteY1" fmla="*/ 177987 h 1638407"/>
                    <a:gd name="connsiteX2" fmla="*/ 1190833 w 2019200"/>
                    <a:gd name="connsiteY2" fmla="*/ 187 h 1638407"/>
                    <a:gd name="connsiteX3" fmla="*/ 1414353 w 2019200"/>
                    <a:gd name="connsiteY3" fmla="*/ 147507 h 1638407"/>
                    <a:gd name="connsiteX4" fmla="*/ 1477853 w 2019200"/>
                    <a:gd name="connsiteY4" fmla="*/ 317687 h 1638407"/>
                    <a:gd name="connsiteX5" fmla="*/ 1427053 w 2019200"/>
                    <a:gd name="connsiteY5" fmla="*/ 531047 h 1638407"/>
                    <a:gd name="connsiteX6" fmla="*/ 1622633 w 2019200"/>
                    <a:gd name="connsiteY6" fmla="*/ 543747 h 1638407"/>
                    <a:gd name="connsiteX7" fmla="*/ 1927433 w 2019200"/>
                    <a:gd name="connsiteY7" fmla="*/ 625027 h 1638407"/>
                    <a:gd name="connsiteX8" fmla="*/ 2018873 w 2019200"/>
                    <a:gd name="connsiteY8" fmla="*/ 807907 h 1638407"/>
                    <a:gd name="connsiteX9" fmla="*/ 1947753 w 2019200"/>
                    <a:gd name="connsiteY9" fmla="*/ 980627 h 1638407"/>
                    <a:gd name="connsiteX10" fmla="*/ 1708993 w 2019200"/>
                    <a:gd name="connsiteY10" fmla="*/ 1072067 h 1638407"/>
                    <a:gd name="connsiteX11" fmla="*/ 1449913 w 2019200"/>
                    <a:gd name="connsiteY11" fmla="*/ 1051747 h 1638407"/>
                    <a:gd name="connsiteX12" fmla="*/ 1571833 w 2019200"/>
                    <a:gd name="connsiteY12" fmla="*/ 1285427 h 1638407"/>
                    <a:gd name="connsiteX13" fmla="*/ 1581993 w 2019200"/>
                    <a:gd name="connsiteY13" fmla="*/ 1275267 h 1638407"/>
                    <a:gd name="connsiteX14" fmla="*/ 1581993 w 2019200"/>
                    <a:gd name="connsiteY14" fmla="*/ 1447987 h 1638407"/>
                    <a:gd name="connsiteX15" fmla="*/ 1429593 w 2019200"/>
                    <a:gd name="connsiteY15" fmla="*/ 1620707 h 1638407"/>
                    <a:gd name="connsiteX16" fmla="*/ 1145113 w 2019200"/>
                    <a:gd name="connsiteY16" fmla="*/ 1620707 h 1638407"/>
                    <a:gd name="connsiteX17" fmla="*/ 1013033 w 2019200"/>
                    <a:gd name="connsiteY17" fmla="*/ 1514027 h 1638407"/>
                    <a:gd name="connsiteX18" fmla="*/ 921593 w 2019200"/>
                    <a:gd name="connsiteY18" fmla="*/ 1336227 h 1638407"/>
                    <a:gd name="connsiteX19" fmla="*/ 921593 w 2019200"/>
                    <a:gd name="connsiteY19" fmla="*/ 1346387 h 1638407"/>
                    <a:gd name="connsiteX20" fmla="*/ 789513 w 2019200"/>
                    <a:gd name="connsiteY20" fmla="*/ 1488627 h 1638407"/>
                    <a:gd name="connsiteX21" fmla="*/ 423753 w 2019200"/>
                    <a:gd name="connsiteY21" fmla="*/ 1539427 h 1638407"/>
                    <a:gd name="connsiteX22" fmla="*/ 271353 w 2019200"/>
                    <a:gd name="connsiteY22" fmla="*/ 1305747 h 1638407"/>
                    <a:gd name="connsiteX23" fmla="*/ 400893 w 2019200"/>
                    <a:gd name="connsiteY23" fmla="*/ 1056827 h 1638407"/>
                    <a:gd name="connsiteX24" fmla="*/ 474553 w 2019200"/>
                    <a:gd name="connsiteY24" fmla="*/ 970467 h 1638407"/>
                    <a:gd name="connsiteX25" fmla="*/ 230713 w 2019200"/>
                    <a:gd name="connsiteY25" fmla="*/ 879027 h 1638407"/>
                    <a:gd name="connsiteX26" fmla="*/ 47833 w 2019200"/>
                    <a:gd name="connsiteY26" fmla="*/ 726627 h 1638407"/>
                    <a:gd name="connsiteX27" fmla="*/ 17353 w 2019200"/>
                    <a:gd name="connsiteY27" fmla="*/ 442147 h 1638407"/>
                    <a:gd name="connsiteX28" fmla="*/ 281513 w 2019200"/>
                    <a:gd name="connsiteY28" fmla="*/ 340547 h 1638407"/>
                    <a:gd name="connsiteX29" fmla="*/ 489793 w 2019200"/>
                    <a:gd name="connsiteY29" fmla="*/ 391347 h 1638407"/>
                    <a:gd name="connsiteX30" fmla="*/ 710773 w 2019200"/>
                    <a:gd name="connsiteY30" fmla="*/ 462467 h 1638407"/>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2633 w 2019200"/>
                    <a:gd name="connsiteY6" fmla="*/ 5437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6661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564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438"/>
                    <a:gd name="connsiteY0" fmla="*/ 462478 h 1638418"/>
                    <a:gd name="connsiteX1" fmla="*/ 878413 w 2019438"/>
                    <a:gd name="connsiteY1" fmla="*/ 177998 h 1638418"/>
                    <a:gd name="connsiteX2" fmla="*/ 1190833 w 2019438"/>
                    <a:gd name="connsiteY2" fmla="*/ 198 h 1638418"/>
                    <a:gd name="connsiteX3" fmla="*/ 1414353 w 2019438"/>
                    <a:gd name="connsiteY3" fmla="*/ 147518 h 1638418"/>
                    <a:gd name="connsiteX4" fmla="*/ 1462613 w 2019438"/>
                    <a:gd name="connsiteY4" fmla="*/ 353258 h 1638418"/>
                    <a:gd name="connsiteX5" fmla="*/ 1427053 w 2019438"/>
                    <a:gd name="connsiteY5" fmla="*/ 531058 h 1638418"/>
                    <a:gd name="connsiteX6" fmla="*/ 1625173 w 2019438"/>
                    <a:gd name="connsiteY6" fmla="*/ 556458 h 1638418"/>
                    <a:gd name="connsiteX7" fmla="*/ 1919813 w 2019438"/>
                    <a:gd name="connsiteY7" fmla="*/ 673298 h 1638418"/>
                    <a:gd name="connsiteX8" fmla="*/ 2018873 w 2019438"/>
                    <a:gd name="connsiteY8" fmla="*/ 807918 h 1638418"/>
                    <a:gd name="connsiteX9" fmla="*/ 1947753 w 2019438"/>
                    <a:gd name="connsiteY9" fmla="*/ 980638 h 1638418"/>
                    <a:gd name="connsiteX10" fmla="*/ 1708993 w 2019438"/>
                    <a:gd name="connsiteY10" fmla="*/ 1072078 h 1638418"/>
                    <a:gd name="connsiteX11" fmla="*/ 1449913 w 2019438"/>
                    <a:gd name="connsiteY11" fmla="*/ 1051758 h 1638418"/>
                    <a:gd name="connsiteX12" fmla="*/ 1571833 w 2019438"/>
                    <a:gd name="connsiteY12" fmla="*/ 1285438 h 1638418"/>
                    <a:gd name="connsiteX13" fmla="*/ 1581993 w 2019438"/>
                    <a:gd name="connsiteY13" fmla="*/ 1275278 h 1638418"/>
                    <a:gd name="connsiteX14" fmla="*/ 1581993 w 2019438"/>
                    <a:gd name="connsiteY14" fmla="*/ 1447998 h 1638418"/>
                    <a:gd name="connsiteX15" fmla="*/ 1429593 w 2019438"/>
                    <a:gd name="connsiteY15" fmla="*/ 1620718 h 1638418"/>
                    <a:gd name="connsiteX16" fmla="*/ 1145113 w 2019438"/>
                    <a:gd name="connsiteY16" fmla="*/ 1620718 h 1638418"/>
                    <a:gd name="connsiteX17" fmla="*/ 1013033 w 2019438"/>
                    <a:gd name="connsiteY17" fmla="*/ 1514038 h 1638418"/>
                    <a:gd name="connsiteX18" fmla="*/ 921593 w 2019438"/>
                    <a:gd name="connsiteY18" fmla="*/ 1336238 h 1638418"/>
                    <a:gd name="connsiteX19" fmla="*/ 921593 w 2019438"/>
                    <a:gd name="connsiteY19" fmla="*/ 1346398 h 1638418"/>
                    <a:gd name="connsiteX20" fmla="*/ 789513 w 2019438"/>
                    <a:gd name="connsiteY20" fmla="*/ 1488638 h 1638418"/>
                    <a:gd name="connsiteX21" fmla="*/ 423753 w 2019438"/>
                    <a:gd name="connsiteY21" fmla="*/ 1539438 h 1638418"/>
                    <a:gd name="connsiteX22" fmla="*/ 271353 w 2019438"/>
                    <a:gd name="connsiteY22" fmla="*/ 1305758 h 1638418"/>
                    <a:gd name="connsiteX23" fmla="*/ 400893 w 2019438"/>
                    <a:gd name="connsiteY23" fmla="*/ 1056838 h 1638418"/>
                    <a:gd name="connsiteX24" fmla="*/ 474553 w 2019438"/>
                    <a:gd name="connsiteY24" fmla="*/ 970478 h 1638418"/>
                    <a:gd name="connsiteX25" fmla="*/ 230713 w 2019438"/>
                    <a:gd name="connsiteY25" fmla="*/ 879038 h 1638418"/>
                    <a:gd name="connsiteX26" fmla="*/ 47833 w 2019438"/>
                    <a:gd name="connsiteY26" fmla="*/ 726638 h 1638418"/>
                    <a:gd name="connsiteX27" fmla="*/ 17353 w 2019438"/>
                    <a:gd name="connsiteY27" fmla="*/ 442158 h 1638418"/>
                    <a:gd name="connsiteX28" fmla="*/ 281513 w 2019438"/>
                    <a:gd name="connsiteY28" fmla="*/ 340558 h 1638418"/>
                    <a:gd name="connsiteX29" fmla="*/ 489793 w 2019438"/>
                    <a:gd name="connsiteY29" fmla="*/ 391358 h 1638418"/>
                    <a:gd name="connsiteX30" fmla="*/ 710773 w 2019438"/>
                    <a:gd name="connsiteY30" fmla="*/ 462478 h 1638418"/>
                    <a:gd name="connsiteX0" fmla="*/ 710773 w 2022201"/>
                    <a:gd name="connsiteY0" fmla="*/ 462478 h 1638418"/>
                    <a:gd name="connsiteX1" fmla="*/ 878413 w 2022201"/>
                    <a:gd name="connsiteY1" fmla="*/ 177998 h 1638418"/>
                    <a:gd name="connsiteX2" fmla="*/ 1190833 w 2022201"/>
                    <a:gd name="connsiteY2" fmla="*/ 198 h 1638418"/>
                    <a:gd name="connsiteX3" fmla="*/ 1414353 w 2022201"/>
                    <a:gd name="connsiteY3" fmla="*/ 147518 h 1638418"/>
                    <a:gd name="connsiteX4" fmla="*/ 1462613 w 2022201"/>
                    <a:gd name="connsiteY4" fmla="*/ 353258 h 1638418"/>
                    <a:gd name="connsiteX5" fmla="*/ 1427053 w 2022201"/>
                    <a:gd name="connsiteY5" fmla="*/ 531058 h 1638418"/>
                    <a:gd name="connsiteX6" fmla="*/ 1625173 w 2022201"/>
                    <a:gd name="connsiteY6" fmla="*/ 556458 h 1638418"/>
                    <a:gd name="connsiteX7" fmla="*/ 1861393 w 2022201"/>
                    <a:gd name="connsiteY7" fmla="*/ 625038 h 1638418"/>
                    <a:gd name="connsiteX8" fmla="*/ 2018873 w 2022201"/>
                    <a:gd name="connsiteY8" fmla="*/ 807918 h 1638418"/>
                    <a:gd name="connsiteX9" fmla="*/ 1947753 w 2022201"/>
                    <a:gd name="connsiteY9" fmla="*/ 980638 h 1638418"/>
                    <a:gd name="connsiteX10" fmla="*/ 1708993 w 2022201"/>
                    <a:gd name="connsiteY10" fmla="*/ 1072078 h 1638418"/>
                    <a:gd name="connsiteX11" fmla="*/ 1449913 w 2022201"/>
                    <a:gd name="connsiteY11" fmla="*/ 1051758 h 1638418"/>
                    <a:gd name="connsiteX12" fmla="*/ 1571833 w 2022201"/>
                    <a:gd name="connsiteY12" fmla="*/ 1285438 h 1638418"/>
                    <a:gd name="connsiteX13" fmla="*/ 1581993 w 2022201"/>
                    <a:gd name="connsiteY13" fmla="*/ 1275278 h 1638418"/>
                    <a:gd name="connsiteX14" fmla="*/ 1581993 w 2022201"/>
                    <a:gd name="connsiteY14" fmla="*/ 1447998 h 1638418"/>
                    <a:gd name="connsiteX15" fmla="*/ 1429593 w 2022201"/>
                    <a:gd name="connsiteY15" fmla="*/ 1620718 h 1638418"/>
                    <a:gd name="connsiteX16" fmla="*/ 1145113 w 2022201"/>
                    <a:gd name="connsiteY16" fmla="*/ 1620718 h 1638418"/>
                    <a:gd name="connsiteX17" fmla="*/ 1013033 w 2022201"/>
                    <a:gd name="connsiteY17" fmla="*/ 1514038 h 1638418"/>
                    <a:gd name="connsiteX18" fmla="*/ 921593 w 2022201"/>
                    <a:gd name="connsiteY18" fmla="*/ 1336238 h 1638418"/>
                    <a:gd name="connsiteX19" fmla="*/ 921593 w 2022201"/>
                    <a:gd name="connsiteY19" fmla="*/ 1346398 h 1638418"/>
                    <a:gd name="connsiteX20" fmla="*/ 789513 w 2022201"/>
                    <a:gd name="connsiteY20" fmla="*/ 1488638 h 1638418"/>
                    <a:gd name="connsiteX21" fmla="*/ 423753 w 2022201"/>
                    <a:gd name="connsiteY21" fmla="*/ 1539438 h 1638418"/>
                    <a:gd name="connsiteX22" fmla="*/ 271353 w 2022201"/>
                    <a:gd name="connsiteY22" fmla="*/ 1305758 h 1638418"/>
                    <a:gd name="connsiteX23" fmla="*/ 400893 w 2022201"/>
                    <a:gd name="connsiteY23" fmla="*/ 1056838 h 1638418"/>
                    <a:gd name="connsiteX24" fmla="*/ 474553 w 2022201"/>
                    <a:gd name="connsiteY24" fmla="*/ 970478 h 1638418"/>
                    <a:gd name="connsiteX25" fmla="*/ 230713 w 2022201"/>
                    <a:gd name="connsiteY25" fmla="*/ 879038 h 1638418"/>
                    <a:gd name="connsiteX26" fmla="*/ 47833 w 2022201"/>
                    <a:gd name="connsiteY26" fmla="*/ 726638 h 1638418"/>
                    <a:gd name="connsiteX27" fmla="*/ 17353 w 2022201"/>
                    <a:gd name="connsiteY27" fmla="*/ 442158 h 1638418"/>
                    <a:gd name="connsiteX28" fmla="*/ 281513 w 2022201"/>
                    <a:gd name="connsiteY28" fmla="*/ 340558 h 1638418"/>
                    <a:gd name="connsiteX29" fmla="*/ 489793 w 2022201"/>
                    <a:gd name="connsiteY29" fmla="*/ 391358 h 1638418"/>
                    <a:gd name="connsiteX30" fmla="*/ 710773 w 2022201"/>
                    <a:gd name="connsiteY30" fmla="*/ 462478 h 1638418"/>
                    <a:gd name="connsiteX0" fmla="*/ 710773 w 1988680"/>
                    <a:gd name="connsiteY0" fmla="*/ 462478 h 1638418"/>
                    <a:gd name="connsiteX1" fmla="*/ 878413 w 1988680"/>
                    <a:gd name="connsiteY1" fmla="*/ 177998 h 1638418"/>
                    <a:gd name="connsiteX2" fmla="*/ 1190833 w 1988680"/>
                    <a:gd name="connsiteY2" fmla="*/ 198 h 1638418"/>
                    <a:gd name="connsiteX3" fmla="*/ 1414353 w 1988680"/>
                    <a:gd name="connsiteY3" fmla="*/ 147518 h 1638418"/>
                    <a:gd name="connsiteX4" fmla="*/ 1462613 w 1988680"/>
                    <a:gd name="connsiteY4" fmla="*/ 353258 h 1638418"/>
                    <a:gd name="connsiteX5" fmla="*/ 1427053 w 1988680"/>
                    <a:gd name="connsiteY5" fmla="*/ 531058 h 1638418"/>
                    <a:gd name="connsiteX6" fmla="*/ 1625173 w 1988680"/>
                    <a:gd name="connsiteY6" fmla="*/ 556458 h 1638418"/>
                    <a:gd name="connsiteX7" fmla="*/ 1861393 w 1988680"/>
                    <a:gd name="connsiteY7" fmla="*/ 625038 h 1638418"/>
                    <a:gd name="connsiteX8" fmla="*/ 1980773 w 1988680"/>
                    <a:gd name="connsiteY8" fmla="*/ 820618 h 1638418"/>
                    <a:gd name="connsiteX9" fmla="*/ 1947753 w 1988680"/>
                    <a:gd name="connsiteY9" fmla="*/ 980638 h 1638418"/>
                    <a:gd name="connsiteX10" fmla="*/ 1708993 w 1988680"/>
                    <a:gd name="connsiteY10" fmla="*/ 1072078 h 1638418"/>
                    <a:gd name="connsiteX11" fmla="*/ 1449913 w 1988680"/>
                    <a:gd name="connsiteY11" fmla="*/ 1051758 h 1638418"/>
                    <a:gd name="connsiteX12" fmla="*/ 1571833 w 1988680"/>
                    <a:gd name="connsiteY12" fmla="*/ 1285438 h 1638418"/>
                    <a:gd name="connsiteX13" fmla="*/ 1581993 w 1988680"/>
                    <a:gd name="connsiteY13" fmla="*/ 1275278 h 1638418"/>
                    <a:gd name="connsiteX14" fmla="*/ 1581993 w 1988680"/>
                    <a:gd name="connsiteY14" fmla="*/ 1447998 h 1638418"/>
                    <a:gd name="connsiteX15" fmla="*/ 1429593 w 1988680"/>
                    <a:gd name="connsiteY15" fmla="*/ 1620718 h 1638418"/>
                    <a:gd name="connsiteX16" fmla="*/ 1145113 w 1988680"/>
                    <a:gd name="connsiteY16" fmla="*/ 1620718 h 1638418"/>
                    <a:gd name="connsiteX17" fmla="*/ 1013033 w 1988680"/>
                    <a:gd name="connsiteY17" fmla="*/ 1514038 h 1638418"/>
                    <a:gd name="connsiteX18" fmla="*/ 921593 w 1988680"/>
                    <a:gd name="connsiteY18" fmla="*/ 1336238 h 1638418"/>
                    <a:gd name="connsiteX19" fmla="*/ 921593 w 1988680"/>
                    <a:gd name="connsiteY19" fmla="*/ 1346398 h 1638418"/>
                    <a:gd name="connsiteX20" fmla="*/ 789513 w 1988680"/>
                    <a:gd name="connsiteY20" fmla="*/ 1488638 h 1638418"/>
                    <a:gd name="connsiteX21" fmla="*/ 423753 w 1988680"/>
                    <a:gd name="connsiteY21" fmla="*/ 1539438 h 1638418"/>
                    <a:gd name="connsiteX22" fmla="*/ 271353 w 1988680"/>
                    <a:gd name="connsiteY22" fmla="*/ 1305758 h 1638418"/>
                    <a:gd name="connsiteX23" fmla="*/ 400893 w 1988680"/>
                    <a:gd name="connsiteY23" fmla="*/ 1056838 h 1638418"/>
                    <a:gd name="connsiteX24" fmla="*/ 474553 w 1988680"/>
                    <a:gd name="connsiteY24" fmla="*/ 970478 h 1638418"/>
                    <a:gd name="connsiteX25" fmla="*/ 230713 w 1988680"/>
                    <a:gd name="connsiteY25" fmla="*/ 879038 h 1638418"/>
                    <a:gd name="connsiteX26" fmla="*/ 47833 w 1988680"/>
                    <a:gd name="connsiteY26" fmla="*/ 726638 h 1638418"/>
                    <a:gd name="connsiteX27" fmla="*/ 17353 w 1988680"/>
                    <a:gd name="connsiteY27" fmla="*/ 442158 h 1638418"/>
                    <a:gd name="connsiteX28" fmla="*/ 281513 w 1988680"/>
                    <a:gd name="connsiteY28" fmla="*/ 340558 h 1638418"/>
                    <a:gd name="connsiteX29" fmla="*/ 489793 w 1988680"/>
                    <a:gd name="connsiteY29" fmla="*/ 391358 h 1638418"/>
                    <a:gd name="connsiteX30" fmla="*/ 710773 w 1988680"/>
                    <a:gd name="connsiteY30" fmla="*/ 462478 h 1638418"/>
                    <a:gd name="connsiteX0" fmla="*/ 710773 w 1985295"/>
                    <a:gd name="connsiteY0" fmla="*/ 462478 h 1638418"/>
                    <a:gd name="connsiteX1" fmla="*/ 878413 w 1985295"/>
                    <a:gd name="connsiteY1" fmla="*/ 177998 h 1638418"/>
                    <a:gd name="connsiteX2" fmla="*/ 1190833 w 1985295"/>
                    <a:gd name="connsiteY2" fmla="*/ 198 h 1638418"/>
                    <a:gd name="connsiteX3" fmla="*/ 1414353 w 1985295"/>
                    <a:gd name="connsiteY3" fmla="*/ 147518 h 1638418"/>
                    <a:gd name="connsiteX4" fmla="*/ 1462613 w 1985295"/>
                    <a:gd name="connsiteY4" fmla="*/ 353258 h 1638418"/>
                    <a:gd name="connsiteX5" fmla="*/ 1427053 w 1985295"/>
                    <a:gd name="connsiteY5" fmla="*/ 531058 h 1638418"/>
                    <a:gd name="connsiteX6" fmla="*/ 1625173 w 1985295"/>
                    <a:gd name="connsiteY6" fmla="*/ 556458 h 1638418"/>
                    <a:gd name="connsiteX7" fmla="*/ 1861393 w 1985295"/>
                    <a:gd name="connsiteY7" fmla="*/ 625038 h 1638418"/>
                    <a:gd name="connsiteX8" fmla="*/ 1980773 w 1985295"/>
                    <a:gd name="connsiteY8" fmla="*/ 820618 h 1638418"/>
                    <a:gd name="connsiteX9" fmla="*/ 1947753 w 1985295"/>
                    <a:gd name="connsiteY9" fmla="*/ 980638 h 1638418"/>
                    <a:gd name="connsiteX10" fmla="*/ 1708993 w 1985295"/>
                    <a:gd name="connsiteY10" fmla="*/ 1072078 h 1638418"/>
                    <a:gd name="connsiteX11" fmla="*/ 1449913 w 1985295"/>
                    <a:gd name="connsiteY11" fmla="*/ 1051758 h 1638418"/>
                    <a:gd name="connsiteX12" fmla="*/ 1571833 w 1985295"/>
                    <a:gd name="connsiteY12" fmla="*/ 1285438 h 1638418"/>
                    <a:gd name="connsiteX13" fmla="*/ 1581993 w 1985295"/>
                    <a:gd name="connsiteY13" fmla="*/ 1275278 h 1638418"/>
                    <a:gd name="connsiteX14" fmla="*/ 1581993 w 1985295"/>
                    <a:gd name="connsiteY14" fmla="*/ 1447998 h 1638418"/>
                    <a:gd name="connsiteX15" fmla="*/ 1429593 w 1985295"/>
                    <a:gd name="connsiteY15" fmla="*/ 1620718 h 1638418"/>
                    <a:gd name="connsiteX16" fmla="*/ 1145113 w 1985295"/>
                    <a:gd name="connsiteY16" fmla="*/ 1620718 h 1638418"/>
                    <a:gd name="connsiteX17" fmla="*/ 1013033 w 1985295"/>
                    <a:gd name="connsiteY17" fmla="*/ 1514038 h 1638418"/>
                    <a:gd name="connsiteX18" fmla="*/ 921593 w 1985295"/>
                    <a:gd name="connsiteY18" fmla="*/ 1336238 h 1638418"/>
                    <a:gd name="connsiteX19" fmla="*/ 921593 w 1985295"/>
                    <a:gd name="connsiteY19" fmla="*/ 1346398 h 1638418"/>
                    <a:gd name="connsiteX20" fmla="*/ 789513 w 1985295"/>
                    <a:gd name="connsiteY20" fmla="*/ 1488638 h 1638418"/>
                    <a:gd name="connsiteX21" fmla="*/ 423753 w 1985295"/>
                    <a:gd name="connsiteY21" fmla="*/ 1539438 h 1638418"/>
                    <a:gd name="connsiteX22" fmla="*/ 271353 w 1985295"/>
                    <a:gd name="connsiteY22" fmla="*/ 1305758 h 1638418"/>
                    <a:gd name="connsiteX23" fmla="*/ 400893 w 1985295"/>
                    <a:gd name="connsiteY23" fmla="*/ 1056838 h 1638418"/>
                    <a:gd name="connsiteX24" fmla="*/ 474553 w 1985295"/>
                    <a:gd name="connsiteY24" fmla="*/ 970478 h 1638418"/>
                    <a:gd name="connsiteX25" fmla="*/ 230713 w 1985295"/>
                    <a:gd name="connsiteY25" fmla="*/ 879038 h 1638418"/>
                    <a:gd name="connsiteX26" fmla="*/ 47833 w 1985295"/>
                    <a:gd name="connsiteY26" fmla="*/ 726638 h 1638418"/>
                    <a:gd name="connsiteX27" fmla="*/ 17353 w 1985295"/>
                    <a:gd name="connsiteY27" fmla="*/ 442158 h 1638418"/>
                    <a:gd name="connsiteX28" fmla="*/ 281513 w 1985295"/>
                    <a:gd name="connsiteY28" fmla="*/ 340558 h 1638418"/>
                    <a:gd name="connsiteX29" fmla="*/ 489793 w 1985295"/>
                    <a:gd name="connsiteY29" fmla="*/ 391358 h 1638418"/>
                    <a:gd name="connsiteX30" fmla="*/ 710773 w 1985295"/>
                    <a:gd name="connsiteY30" fmla="*/ 462478 h 1638418"/>
                    <a:gd name="connsiteX0" fmla="*/ 710773 w 1993653"/>
                    <a:gd name="connsiteY0" fmla="*/ 462478 h 1638418"/>
                    <a:gd name="connsiteX1" fmla="*/ 878413 w 1993653"/>
                    <a:gd name="connsiteY1" fmla="*/ 177998 h 1638418"/>
                    <a:gd name="connsiteX2" fmla="*/ 1190833 w 1993653"/>
                    <a:gd name="connsiteY2" fmla="*/ 198 h 1638418"/>
                    <a:gd name="connsiteX3" fmla="*/ 1414353 w 1993653"/>
                    <a:gd name="connsiteY3" fmla="*/ 147518 h 1638418"/>
                    <a:gd name="connsiteX4" fmla="*/ 1462613 w 1993653"/>
                    <a:gd name="connsiteY4" fmla="*/ 353258 h 1638418"/>
                    <a:gd name="connsiteX5" fmla="*/ 1427053 w 1993653"/>
                    <a:gd name="connsiteY5" fmla="*/ 531058 h 1638418"/>
                    <a:gd name="connsiteX6" fmla="*/ 1625173 w 1993653"/>
                    <a:gd name="connsiteY6" fmla="*/ 556458 h 1638418"/>
                    <a:gd name="connsiteX7" fmla="*/ 1861393 w 1993653"/>
                    <a:gd name="connsiteY7" fmla="*/ 625038 h 1638418"/>
                    <a:gd name="connsiteX8" fmla="*/ 1990933 w 1993653"/>
                    <a:gd name="connsiteY8" fmla="*/ 790138 h 1638418"/>
                    <a:gd name="connsiteX9" fmla="*/ 1947753 w 1993653"/>
                    <a:gd name="connsiteY9" fmla="*/ 980638 h 1638418"/>
                    <a:gd name="connsiteX10" fmla="*/ 1708993 w 1993653"/>
                    <a:gd name="connsiteY10" fmla="*/ 1072078 h 1638418"/>
                    <a:gd name="connsiteX11" fmla="*/ 1449913 w 1993653"/>
                    <a:gd name="connsiteY11" fmla="*/ 1051758 h 1638418"/>
                    <a:gd name="connsiteX12" fmla="*/ 1571833 w 1993653"/>
                    <a:gd name="connsiteY12" fmla="*/ 1285438 h 1638418"/>
                    <a:gd name="connsiteX13" fmla="*/ 1581993 w 1993653"/>
                    <a:gd name="connsiteY13" fmla="*/ 1275278 h 1638418"/>
                    <a:gd name="connsiteX14" fmla="*/ 1581993 w 1993653"/>
                    <a:gd name="connsiteY14" fmla="*/ 1447998 h 1638418"/>
                    <a:gd name="connsiteX15" fmla="*/ 1429593 w 1993653"/>
                    <a:gd name="connsiteY15" fmla="*/ 1620718 h 1638418"/>
                    <a:gd name="connsiteX16" fmla="*/ 1145113 w 1993653"/>
                    <a:gd name="connsiteY16" fmla="*/ 1620718 h 1638418"/>
                    <a:gd name="connsiteX17" fmla="*/ 1013033 w 1993653"/>
                    <a:gd name="connsiteY17" fmla="*/ 1514038 h 1638418"/>
                    <a:gd name="connsiteX18" fmla="*/ 921593 w 1993653"/>
                    <a:gd name="connsiteY18" fmla="*/ 1336238 h 1638418"/>
                    <a:gd name="connsiteX19" fmla="*/ 921593 w 1993653"/>
                    <a:gd name="connsiteY19" fmla="*/ 1346398 h 1638418"/>
                    <a:gd name="connsiteX20" fmla="*/ 789513 w 1993653"/>
                    <a:gd name="connsiteY20" fmla="*/ 1488638 h 1638418"/>
                    <a:gd name="connsiteX21" fmla="*/ 423753 w 1993653"/>
                    <a:gd name="connsiteY21" fmla="*/ 1539438 h 1638418"/>
                    <a:gd name="connsiteX22" fmla="*/ 271353 w 1993653"/>
                    <a:gd name="connsiteY22" fmla="*/ 1305758 h 1638418"/>
                    <a:gd name="connsiteX23" fmla="*/ 400893 w 1993653"/>
                    <a:gd name="connsiteY23" fmla="*/ 1056838 h 1638418"/>
                    <a:gd name="connsiteX24" fmla="*/ 474553 w 1993653"/>
                    <a:gd name="connsiteY24" fmla="*/ 970478 h 1638418"/>
                    <a:gd name="connsiteX25" fmla="*/ 230713 w 1993653"/>
                    <a:gd name="connsiteY25" fmla="*/ 879038 h 1638418"/>
                    <a:gd name="connsiteX26" fmla="*/ 47833 w 1993653"/>
                    <a:gd name="connsiteY26" fmla="*/ 726638 h 1638418"/>
                    <a:gd name="connsiteX27" fmla="*/ 17353 w 1993653"/>
                    <a:gd name="connsiteY27" fmla="*/ 442158 h 1638418"/>
                    <a:gd name="connsiteX28" fmla="*/ 281513 w 1993653"/>
                    <a:gd name="connsiteY28" fmla="*/ 340558 h 1638418"/>
                    <a:gd name="connsiteX29" fmla="*/ 489793 w 1993653"/>
                    <a:gd name="connsiteY29" fmla="*/ 391358 h 1638418"/>
                    <a:gd name="connsiteX30" fmla="*/ 710773 w 1993653"/>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1993 w 1993076"/>
                    <a:gd name="connsiteY13" fmla="*/ 127527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64213 w 1993076"/>
                    <a:gd name="connsiteY12" fmla="*/ 126765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4212"/>
                    <a:gd name="connsiteX1" fmla="*/ 878413 w 1993076"/>
                    <a:gd name="connsiteY1" fmla="*/ 177998 h 1634212"/>
                    <a:gd name="connsiteX2" fmla="*/ 1190833 w 1993076"/>
                    <a:gd name="connsiteY2" fmla="*/ 198 h 1634212"/>
                    <a:gd name="connsiteX3" fmla="*/ 1414353 w 1993076"/>
                    <a:gd name="connsiteY3" fmla="*/ 147518 h 1634212"/>
                    <a:gd name="connsiteX4" fmla="*/ 1462613 w 1993076"/>
                    <a:gd name="connsiteY4" fmla="*/ 353258 h 1634212"/>
                    <a:gd name="connsiteX5" fmla="*/ 1427053 w 1993076"/>
                    <a:gd name="connsiteY5" fmla="*/ 531058 h 1634212"/>
                    <a:gd name="connsiteX6" fmla="*/ 1625173 w 1993076"/>
                    <a:gd name="connsiteY6" fmla="*/ 556458 h 1634212"/>
                    <a:gd name="connsiteX7" fmla="*/ 1861393 w 1993076"/>
                    <a:gd name="connsiteY7" fmla="*/ 625038 h 1634212"/>
                    <a:gd name="connsiteX8" fmla="*/ 1990933 w 1993076"/>
                    <a:gd name="connsiteY8" fmla="*/ 790138 h 1634212"/>
                    <a:gd name="connsiteX9" fmla="*/ 1924893 w 1993076"/>
                    <a:gd name="connsiteY9" fmla="*/ 990798 h 1634212"/>
                    <a:gd name="connsiteX10" fmla="*/ 1708993 w 1993076"/>
                    <a:gd name="connsiteY10" fmla="*/ 1072078 h 1634212"/>
                    <a:gd name="connsiteX11" fmla="*/ 1449913 w 1993076"/>
                    <a:gd name="connsiteY11" fmla="*/ 1051758 h 1634212"/>
                    <a:gd name="connsiteX12" fmla="*/ 1564213 w 1993076"/>
                    <a:gd name="connsiteY12" fmla="*/ 1267658 h 1634212"/>
                    <a:gd name="connsiteX13" fmla="*/ 1589613 w 1993076"/>
                    <a:gd name="connsiteY13" fmla="*/ 1374338 h 1634212"/>
                    <a:gd name="connsiteX14" fmla="*/ 1548973 w 1993076"/>
                    <a:gd name="connsiteY14" fmla="*/ 1511498 h 1634212"/>
                    <a:gd name="connsiteX15" fmla="*/ 1429593 w 1993076"/>
                    <a:gd name="connsiteY15" fmla="*/ 1620718 h 1634212"/>
                    <a:gd name="connsiteX16" fmla="*/ 1145113 w 1993076"/>
                    <a:gd name="connsiteY16" fmla="*/ 1620718 h 1634212"/>
                    <a:gd name="connsiteX17" fmla="*/ 1013033 w 1993076"/>
                    <a:gd name="connsiteY17" fmla="*/ 1514038 h 1634212"/>
                    <a:gd name="connsiteX18" fmla="*/ 921593 w 1993076"/>
                    <a:gd name="connsiteY18" fmla="*/ 1336238 h 1634212"/>
                    <a:gd name="connsiteX19" fmla="*/ 921593 w 1993076"/>
                    <a:gd name="connsiteY19" fmla="*/ 1346398 h 1634212"/>
                    <a:gd name="connsiteX20" fmla="*/ 789513 w 1993076"/>
                    <a:gd name="connsiteY20" fmla="*/ 1488638 h 1634212"/>
                    <a:gd name="connsiteX21" fmla="*/ 423753 w 1993076"/>
                    <a:gd name="connsiteY21" fmla="*/ 1539438 h 1634212"/>
                    <a:gd name="connsiteX22" fmla="*/ 271353 w 1993076"/>
                    <a:gd name="connsiteY22" fmla="*/ 1305758 h 1634212"/>
                    <a:gd name="connsiteX23" fmla="*/ 400893 w 1993076"/>
                    <a:gd name="connsiteY23" fmla="*/ 1056838 h 1634212"/>
                    <a:gd name="connsiteX24" fmla="*/ 474553 w 1993076"/>
                    <a:gd name="connsiteY24" fmla="*/ 970478 h 1634212"/>
                    <a:gd name="connsiteX25" fmla="*/ 230713 w 1993076"/>
                    <a:gd name="connsiteY25" fmla="*/ 879038 h 1634212"/>
                    <a:gd name="connsiteX26" fmla="*/ 47833 w 1993076"/>
                    <a:gd name="connsiteY26" fmla="*/ 726638 h 1634212"/>
                    <a:gd name="connsiteX27" fmla="*/ 17353 w 1993076"/>
                    <a:gd name="connsiteY27" fmla="*/ 442158 h 1634212"/>
                    <a:gd name="connsiteX28" fmla="*/ 281513 w 1993076"/>
                    <a:gd name="connsiteY28" fmla="*/ 340558 h 1634212"/>
                    <a:gd name="connsiteX29" fmla="*/ 489793 w 1993076"/>
                    <a:gd name="connsiteY29" fmla="*/ 391358 h 1634212"/>
                    <a:gd name="connsiteX30" fmla="*/ 710773 w 1993076"/>
                    <a:gd name="connsiteY30" fmla="*/ 462478 h 1634212"/>
                    <a:gd name="connsiteX0" fmla="*/ 710773 w 1993076"/>
                    <a:gd name="connsiteY0" fmla="*/ 462478 h 1628438"/>
                    <a:gd name="connsiteX1" fmla="*/ 878413 w 1993076"/>
                    <a:gd name="connsiteY1" fmla="*/ 177998 h 1628438"/>
                    <a:gd name="connsiteX2" fmla="*/ 1190833 w 1993076"/>
                    <a:gd name="connsiteY2" fmla="*/ 198 h 1628438"/>
                    <a:gd name="connsiteX3" fmla="*/ 1414353 w 1993076"/>
                    <a:gd name="connsiteY3" fmla="*/ 147518 h 1628438"/>
                    <a:gd name="connsiteX4" fmla="*/ 1462613 w 1993076"/>
                    <a:gd name="connsiteY4" fmla="*/ 353258 h 1628438"/>
                    <a:gd name="connsiteX5" fmla="*/ 1427053 w 1993076"/>
                    <a:gd name="connsiteY5" fmla="*/ 531058 h 1628438"/>
                    <a:gd name="connsiteX6" fmla="*/ 1625173 w 1993076"/>
                    <a:gd name="connsiteY6" fmla="*/ 556458 h 1628438"/>
                    <a:gd name="connsiteX7" fmla="*/ 1861393 w 1993076"/>
                    <a:gd name="connsiteY7" fmla="*/ 625038 h 1628438"/>
                    <a:gd name="connsiteX8" fmla="*/ 1990933 w 1993076"/>
                    <a:gd name="connsiteY8" fmla="*/ 790138 h 1628438"/>
                    <a:gd name="connsiteX9" fmla="*/ 1924893 w 1993076"/>
                    <a:gd name="connsiteY9" fmla="*/ 990798 h 1628438"/>
                    <a:gd name="connsiteX10" fmla="*/ 1708993 w 1993076"/>
                    <a:gd name="connsiteY10" fmla="*/ 1072078 h 1628438"/>
                    <a:gd name="connsiteX11" fmla="*/ 1449913 w 1993076"/>
                    <a:gd name="connsiteY11" fmla="*/ 1051758 h 1628438"/>
                    <a:gd name="connsiteX12" fmla="*/ 1564213 w 1993076"/>
                    <a:gd name="connsiteY12" fmla="*/ 1267658 h 1628438"/>
                    <a:gd name="connsiteX13" fmla="*/ 1589613 w 1993076"/>
                    <a:gd name="connsiteY13" fmla="*/ 1374338 h 1628438"/>
                    <a:gd name="connsiteX14" fmla="*/ 1548973 w 1993076"/>
                    <a:gd name="connsiteY14" fmla="*/ 1511498 h 1628438"/>
                    <a:gd name="connsiteX15" fmla="*/ 1419433 w 1993076"/>
                    <a:gd name="connsiteY15" fmla="*/ 1608018 h 1628438"/>
                    <a:gd name="connsiteX16" fmla="*/ 1145113 w 1993076"/>
                    <a:gd name="connsiteY16" fmla="*/ 1620718 h 1628438"/>
                    <a:gd name="connsiteX17" fmla="*/ 1013033 w 1993076"/>
                    <a:gd name="connsiteY17" fmla="*/ 1514038 h 1628438"/>
                    <a:gd name="connsiteX18" fmla="*/ 921593 w 1993076"/>
                    <a:gd name="connsiteY18" fmla="*/ 1336238 h 1628438"/>
                    <a:gd name="connsiteX19" fmla="*/ 921593 w 1993076"/>
                    <a:gd name="connsiteY19" fmla="*/ 1346398 h 1628438"/>
                    <a:gd name="connsiteX20" fmla="*/ 789513 w 1993076"/>
                    <a:gd name="connsiteY20" fmla="*/ 1488638 h 1628438"/>
                    <a:gd name="connsiteX21" fmla="*/ 423753 w 1993076"/>
                    <a:gd name="connsiteY21" fmla="*/ 1539438 h 1628438"/>
                    <a:gd name="connsiteX22" fmla="*/ 271353 w 1993076"/>
                    <a:gd name="connsiteY22" fmla="*/ 1305758 h 1628438"/>
                    <a:gd name="connsiteX23" fmla="*/ 400893 w 1993076"/>
                    <a:gd name="connsiteY23" fmla="*/ 1056838 h 1628438"/>
                    <a:gd name="connsiteX24" fmla="*/ 474553 w 1993076"/>
                    <a:gd name="connsiteY24" fmla="*/ 970478 h 1628438"/>
                    <a:gd name="connsiteX25" fmla="*/ 230713 w 1993076"/>
                    <a:gd name="connsiteY25" fmla="*/ 879038 h 1628438"/>
                    <a:gd name="connsiteX26" fmla="*/ 47833 w 1993076"/>
                    <a:gd name="connsiteY26" fmla="*/ 726638 h 1628438"/>
                    <a:gd name="connsiteX27" fmla="*/ 17353 w 1993076"/>
                    <a:gd name="connsiteY27" fmla="*/ 442158 h 1628438"/>
                    <a:gd name="connsiteX28" fmla="*/ 281513 w 1993076"/>
                    <a:gd name="connsiteY28" fmla="*/ 340558 h 1628438"/>
                    <a:gd name="connsiteX29" fmla="*/ 489793 w 1993076"/>
                    <a:gd name="connsiteY29" fmla="*/ 391358 h 1628438"/>
                    <a:gd name="connsiteX30" fmla="*/ 710773 w 1993076"/>
                    <a:gd name="connsiteY30" fmla="*/ 462478 h 1628438"/>
                    <a:gd name="connsiteX0" fmla="*/ 710773 w 1993076"/>
                    <a:gd name="connsiteY0" fmla="*/ 462478 h 1624721"/>
                    <a:gd name="connsiteX1" fmla="*/ 878413 w 1993076"/>
                    <a:gd name="connsiteY1" fmla="*/ 177998 h 1624721"/>
                    <a:gd name="connsiteX2" fmla="*/ 1190833 w 1993076"/>
                    <a:gd name="connsiteY2" fmla="*/ 198 h 1624721"/>
                    <a:gd name="connsiteX3" fmla="*/ 1414353 w 1993076"/>
                    <a:gd name="connsiteY3" fmla="*/ 147518 h 1624721"/>
                    <a:gd name="connsiteX4" fmla="*/ 1462613 w 1993076"/>
                    <a:gd name="connsiteY4" fmla="*/ 353258 h 1624721"/>
                    <a:gd name="connsiteX5" fmla="*/ 1427053 w 1993076"/>
                    <a:gd name="connsiteY5" fmla="*/ 531058 h 1624721"/>
                    <a:gd name="connsiteX6" fmla="*/ 1625173 w 1993076"/>
                    <a:gd name="connsiteY6" fmla="*/ 556458 h 1624721"/>
                    <a:gd name="connsiteX7" fmla="*/ 1861393 w 1993076"/>
                    <a:gd name="connsiteY7" fmla="*/ 625038 h 1624721"/>
                    <a:gd name="connsiteX8" fmla="*/ 1990933 w 1993076"/>
                    <a:gd name="connsiteY8" fmla="*/ 790138 h 1624721"/>
                    <a:gd name="connsiteX9" fmla="*/ 1924893 w 1993076"/>
                    <a:gd name="connsiteY9" fmla="*/ 990798 h 1624721"/>
                    <a:gd name="connsiteX10" fmla="*/ 1708993 w 1993076"/>
                    <a:gd name="connsiteY10" fmla="*/ 1072078 h 1624721"/>
                    <a:gd name="connsiteX11" fmla="*/ 1449913 w 1993076"/>
                    <a:gd name="connsiteY11" fmla="*/ 1051758 h 1624721"/>
                    <a:gd name="connsiteX12" fmla="*/ 1564213 w 1993076"/>
                    <a:gd name="connsiteY12" fmla="*/ 1267658 h 1624721"/>
                    <a:gd name="connsiteX13" fmla="*/ 1589613 w 1993076"/>
                    <a:gd name="connsiteY13" fmla="*/ 1374338 h 1624721"/>
                    <a:gd name="connsiteX14" fmla="*/ 1548973 w 1993076"/>
                    <a:gd name="connsiteY14" fmla="*/ 1511498 h 1624721"/>
                    <a:gd name="connsiteX15" fmla="*/ 1419433 w 1993076"/>
                    <a:gd name="connsiteY15" fmla="*/ 1608018 h 1624721"/>
                    <a:gd name="connsiteX16" fmla="*/ 1147653 w 1993076"/>
                    <a:gd name="connsiteY16" fmla="*/ 1615638 h 1624721"/>
                    <a:gd name="connsiteX17" fmla="*/ 1013033 w 1993076"/>
                    <a:gd name="connsiteY17" fmla="*/ 1514038 h 1624721"/>
                    <a:gd name="connsiteX18" fmla="*/ 921593 w 1993076"/>
                    <a:gd name="connsiteY18" fmla="*/ 1336238 h 1624721"/>
                    <a:gd name="connsiteX19" fmla="*/ 921593 w 1993076"/>
                    <a:gd name="connsiteY19" fmla="*/ 1346398 h 1624721"/>
                    <a:gd name="connsiteX20" fmla="*/ 789513 w 1993076"/>
                    <a:gd name="connsiteY20" fmla="*/ 1488638 h 1624721"/>
                    <a:gd name="connsiteX21" fmla="*/ 423753 w 1993076"/>
                    <a:gd name="connsiteY21" fmla="*/ 1539438 h 1624721"/>
                    <a:gd name="connsiteX22" fmla="*/ 271353 w 1993076"/>
                    <a:gd name="connsiteY22" fmla="*/ 1305758 h 1624721"/>
                    <a:gd name="connsiteX23" fmla="*/ 400893 w 1993076"/>
                    <a:gd name="connsiteY23" fmla="*/ 1056838 h 1624721"/>
                    <a:gd name="connsiteX24" fmla="*/ 474553 w 1993076"/>
                    <a:gd name="connsiteY24" fmla="*/ 970478 h 1624721"/>
                    <a:gd name="connsiteX25" fmla="*/ 230713 w 1993076"/>
                    <a:gd name="connsiteY25" fmla="*/ 879038 h 1624721"/>
                    <a:gd name="connsiteX26" fmla="*/ 47833 w 1993076"/>
                    <a:gd name="connsiteY26" fmla="*/ 726638 h 1624721"/>
                    <a:gd name="connsiteX27" fmla="*/ 17353 w 1993076"/>
                    <a:gd name="connsiteY27" fmla="*/ 442158 h 1624721"/>
                    <a:gd name="connsiteX28" fmla="*/ 281513 w 1993076"/>
                    <a:gd name="connsiteY28" fmla="*/ 340558 h 1624721"/>
                    <a:gd name="connsiteX29" fmla="*/ 489793 w 1993076"/>
                    <a:gd name="connsiteY29" fmla="*/ 391358 h 1624721"/>
                    <a:gd name="connsiteX30" fmla="*/ 710773 w 1993076"/>
                    <a:gd name="connsiteY30" fmla="*/ 462478 h 1624721"/>
                    <a:gd name="connsiteX0" fmla="*/ 710773 w 1993076"/>
                    <a:gd name="connsiteY0" fmla="*/ 462478 h 1626743"/>
                    <a:gd name="connsiteX1" fmla="*/ 878413 w 1993076"/>
                    <a:gd name="connsiteY1" fmla="*/ 177998 h 1626743"/>
                    <a:gd name="connsiteX2" fmla="*/ 1190833 w 1993076"/>
                    <a:gd name="connsiteY2" fmla="*/ 198 h 1626743"/>
                    <a:gd name="connsiteX3" fmla="*/ 1414353 w 1993076"/>
                    <a:gd name="connsiteY3" fmla="*/ 147518 h 1626743"/>
                    <a:gd name="connsiteX4" fmla="*/ 1462613 w 1993076"/>
                    <a:gd name="connsiteY4" fmla="*/ 353258 h 1626743"/>
                    <a:gd name="connsiteX5" fmla="*/ 1427053 w 1993076"/>
                    <a:gd name="connsiteY5" fmla="*/ 531058 h 1626743"/>
                    <a:gd name="connsiteX6" fmla="*/ 1625173 w 1993076"/>
                    <a:gd name="connsiteY6" fmla="*/ 556458 h 1626743"/>
                    <a:gd name="connsiteX7" fmla="*/ 1861393 w 1993076"/>
                    <a:gd name="connsiteY7" fmla="*/ 625038 h 1626743"/>
                    <a:gd name="connsiteX8" fmla="*/ 1990933 w 1993076"/>
                    <a:gd name="connsiteY8" fmla="*/ 790138 h 1626743"/>
                    <a:gd name="connsiteX9" fmla="*/ 1924893 w 1993076"/>
                    <a:gd name="connsiteY9" fmla="*/ 990798 h 1626743"/>
                    <a:gd name="connsiteX10" fmla="*/ 1708993 w 1993076"/>
                    <a:gd name="connsiteY10" fmla="*/ 1072078 h 1626743"/>
                    <a:gd name="connsiteX11" fmla="*/ 1449913 w 1993076"/>
                    <a:gd name="connsiteY11" fmla="*/ 1051758 h 1626743"/>
                    <a:gd name="connsiteX12" fmla="*/ 1564213 w 1993076"/>
                    <a:gd name="connsiteY12" fmla="*/ 1267658 h 1626743"/>
                    <a:gd name="connsiteX13" fmla="*/ 1589613 w 1993076"/>
                    <a:gd name="connsiteY13" fmla="*/ 1374338 h 1626743"/>
                    <a:gd name="connsiteX14" fmla="*/ 1548973 w 1993076"/>
                    <a:gd name="connsiteY14" fmla="*/ 1511498 h 1626743"/>
                    <a:gd name="connsiteX15" fmla="*/ 1419433 w 1993076"/>
                    <a:gd name="connsiteY15" fmla="*/ 1608018 h 1626743"/>
                    <a:gd name="connsiteX16" fmla="*/ 1147653 w 1993076"/>
                    <a:gd name="connsiteY16" fmla="*/ 1615638 h 1626743"/>
                    <a:gd name="connsiteX17" fmla="*/ 1015573 w 1993076"/>
                    <a:gd name="connsiteY17" fmla="*/ 1486098 h 1626743"/>
                    <a:gd name="connsiteX18" fmla="*/ 921593 w 1993076"/>
                    <a:gd name="connsiteY18" fmla="*/ 1336238 h 1626743"/>
                    <a:gd name="connsiteX19" fmla="*/ 921593 w 1993076"/>
                    <a:gd name="connsiteY19" fmla="*/ 1346398 h 1626743"/>
                    <a:gd name="connsiteX20" fmla="*/ 789513 w 1993076"/>
                    <a:gd name="connsiteY20" fmla="*/ 1488638 h 1626743"/>
                    <a:gd name="connsiteX21" fmla="*/ 423753 w 1993076"/>
                    <a:gd name="connsiteY21" fmla="*/ 1539438 h 1626743"/>
                    <a:gd name="connsiteX22" fmla="*/ 271353 w 1993076"/>
                    <a:gd name="connsiteY22" fmla="*/ 1305758 h 1626743"/>
                    <a:gd name="connsiteX23" fmla="*/ 400893 w 1993076"/>
                    <a:gd name="connsiteY23" fmla="*/ 1056838 h 1626743"/>
                    <a:gd name="connsiteX24" fmla="*/ 474553 w 1993076"/>
                    <a:gd name="connsiteY24" fmla="*/ 970478 h 1626743"/>
                    <a:gd name="connsiteX25" fmla="*/ 230713 w 1993076"/>
                    <a:gd name="connsiteY25" fmla="*/ 879038 h 1626743"/>
                    <a:gd name="connsiteX26" fmla="*/ 47833 w 1993076"/>
                    <a:gd name="connsiteY26" fmla="*/ 726638 h 1626743"/>
                    <a:gd name="connsiteX27" fmla="*/ 17353 w 1993076"/>
                    <a:gd name="connsiteY27" fmla="*/ 442158 h 1626743"/>
                    <a:gd name="connsiteX28" fmla="*/ 281513 w 1993076"/>
                    <a:gd name="connsiteY28" fmla="*/ 340558 h 1626743"/>
                    <a:gd name="connsiteX29" fmla="*/ 489793 w 1993076"/>
                    <a:gd name="connsiteY29" fmla="*/ 391358 h 1626743"/>
                    <a:gd name="connsiteX30" fmla="*/ 710773 w 1993076"/>
                    <a:gd name="connsiteY30" fmla="*/ 462478 h 1626743"/>
                    <a:gd name="connsiteX0" fmla="*/ 710773 w 1993076"/>
                    <a:gd name="connsiteY0" fmla="*/ 462478 h 1625821"/>
                    <a:gd name="connsiteX1" fmla="*/ 878413 w 1993076"/>
                    <a:gd name="connsiteY1" fmla="*/ 177998 h 1625821"/>
                    <a:gd name="connsiteX2" fmla="*/ 1190833 w 1993076"/>
                    <a:gd name="connsiteY2" fmla="*/ 198 h 1625821"/>
                    <a:gd name="connsiteX3" fmla="*/ 1414353 w 1993076"/>
                    <a:gd name="connsiteY3" fmla="*/ 147518 h 1625821"/>
                    <a:gd name="connsiteX4" fmla="*/ 1462613 w 1993076"/>
                    <a:gd name="connsiteY4" fmla="*/ 353258 h 1625821"/>
                    <a:gd name="connsiteX5" fmla="*/ 1427053 w 1993076"/>
                    <a:gd name="connsiteY5" fmla="*/ 531058 h 1625821"/>
                    <a:gd name="connsiteX6" fmla="*/ 1625173 w 1993076"/>
                    <a:gd name="connsiteY6" fmla="*/ 556458 h 1625821"/>
                    <a:gd name="connsiteX7" fmla="*/ 1861393 w 1993076"/>
                    <a:gd name="connsiteY7" fmla="*/ 625038 h 1625821"/>
                    <a:gd name="connsiteX8" fmla="*/ 1990933 w 1993076"/>
                    <a:gd name="connsiteY8" fmla="*/ 790138 h 1625821"/>
                    <a:gd name="connsiteX9" fmla="*/ 1924893 w 1993076"/>
                    <a:gd name="connsiteY9" fmla="*/ 990798 h 1625821"/>
                    <a:gd name="connsiteX10" fmla="*/ 1708993 w 1993076"/>
                    <a:gd name="connsiteY10" fmla="*/ 1072078 h 1625821"/>
                    <a:gd name="connsiteX11" fmla="*/ 1449913 w 1993076"/>
                    <a:gd name="connsiteY11" fmla="*/ 1051758 h 1625821"/>
                    <a:gd name="connsiteX12" fmla="*/ 1564213 w 1993076"/>
                    <a:gd name="connsiteY12" fmla="*/ 1267658 h 1625821"/>
                    <a:gd name="connsiteX13" fmla="*/ 1589613 w 1993076"/>
                    <a:gd name="connsiteY13" fmla="*/ 1374338 h 1625821"/>
                    <a:gd name="connsiteX14" fmla="*/ 1548973 w 1993076"/>
                    <a:gd name="connsiteY14" fmla="*/ 1511498 h 1625821"/>
                    <a:gd name="connsiteX15" fmla="*/ 1419433 w 1993076"/>
                    <a:gd name="connsiteY15" fmla="*/ 1608018 h 1625821"/>
                    <a:gd name="connsiteX16" fmla="*/ 1147653 w 1993076"/>
                    <a:gd name="connsiteY16" fmla="*/ 1615638 h 1625821"/>
                    <a:gd name="connsiteX17" fmla="*/ 1015573 w 1993076"/>
                    <a:gd name="connsiteY17" fmla="*/ 1498798 h 1625821"/>
                    <a:gd name="connsiteX18" fmla="*/ 921593 w 1993076"/>
                    <a:gd name="connsiteY18" fmla="*/ 1336238 h 1625821"/>
                    <a:gd name="connsiteX19" fmla="*/ 921593 w 1993076"/>
                    <a:gd name="connsiteY19" fmla="*/ 1346398 h 1625821"/>
                    <a:gd name="connsiteX20" fmla="*/ 789513 w 1993076"/>
                    <a:gd name="connsiteY20" fmla="*/ 1488638 h 1625821"/>
                    <a:gd name="connsiteX21" fmla="*/ 423753 w 1993076"/>
                    <a:gd name="connsiteY21" fmla="*/ 1539438 h 1625821"/>
                    <a:gd name="connsiteX22" fmla="*/ 271353 w 1993076"/>
                    <a:gd name="connsiteY22" fmla="*/ 1305758 h 1625821"/>
                    <a:gd name="connsiteX23" fmla="*/ 400893 w 1993076"/>
                    <a:gd name="connsiteY23" fmla="*/ 1056838 h 1625821"/>
                    <a:gd name="connsiteX24" fmla="*/ 474553 w 1993076"/>
                    <a:gd name="connsiteY24" fmla="*/ 970478 h 1625821"/>
                    <a:gd name="connsiteX25" fmla="*/ 230713 w 1993076"/>
                    <a:gd name="connsiteY25" fmla="*/ 879038 h 1625821"/>
                    <a:gd name="connsiteX26" fmla="*/ 47833 w 1993076"/>
                    <a:gd name="connsiteY26" fmla="*/ 726638 h 1625821"/>
                    <a:gd name="connsiteX27" fmla="*/ 17353 w 1993076"/>
                    <a:gd name="connsiteY27" fmla="*/ 442158 h 1625821"/>
                    <a:gd name="connsiteX28" fmla="*/ 281513 w 1993076"/>
                    <a:gd name="connsiteY28" fmla="*/ 340558 h 1625821"/>
                    <a:gd name="connsiteX29" fmla="*/ 489793 w 1993076"/>
                    <a:gd name="connsiteY29" fmla="*/ 391358 h 1625821"/>
                    <a:gd name="connsiteX30" fmla="*/ 710773 w 1993076"/>
                    <a:gd name="connsiteY30" fmla="*/ 462478 h 1625821"/>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89513 w 1993076"/>
                    <a:gd name="connsiteY20" fmla="*/ 148863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61853 w 1993076"/>
                    <a:gd name="connsiteY24" fmla="*/ 97301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93076" h="1624075">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8E939"/>
                </a:solidFill>
                <a:ln w="571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sp>
              <p:nvSpPr>
                <p:cNvPr id="218" name="วงรี 77">
                  <a:extLst>
                    <a:ext uri="{FF2B5EF4-FFF2-40B4-BE49-F238E27FC236}">
                      <a16:creationId xmlns:a16="http://schemas.microsoft.com/office/drawing/2014/main" id="{ECBAB64C-CA62-419D-91ED-D8851C3E3263}"/>
                    </a:ext>
                  </a:extLst>
                </p:cNvPr>
                <p:cNvSpPr/>
                <p:nvPr/>
              </p:nvSpPr>
              <p:spPr>
                <a:xfrm>
                  <a:off x="4579275" y="1400406"/>
                  <a:ext cx="295962" cy="284142"/>
                </a:xfrm>
                <a:custGeom>
                  <a:avLst/>
                  <a:gdLst>
                    <a:gd name="connsiteX0" fmla="*/ 0 w 290429"/>
                    <a:gd name="connsiteY0" fmla="*/ 144699 h 289397"/>
                    <a:gd name="connsiteX1" fmla="*/ 145215 w 290429"/>
                    <a:gd name="connsiteY1" fmla="*/ 0 h 289397"/>
                    <a:gd name="connsiteX2" fmla="*/ 290430 w 290429"/>
                    <a:gd name="connsiteY2" fmla="*/ 144699 h 289397"/>
                    <a:gd name="connsiteX3" fmla="*/ 145215 w 290429"/>
                    <a:gd name="connsiteY3" fmla="*/ 289398 h 289397"/>
                    <a:gd name="connsiteX4" fmla="*/ 0 w 290429"/>
                    <a:gd name="connsiteY4" fmla="*/ 144699 h 289397"/>
                    <a:gd name="connsiteX0" fmla="*/ 8 w 290438"/>
                    <a:gd name="connsiteY0" fmla="*/ 144699 h 289398"/>
                    <a:gd name="connsiteX1" fmla="*/ 145223 w 290438"/>
                    <a:gd name="connsiteY1" fmla="*/ 0 h 289398"/>
                    <a:gd name="connsiteX2" fmla="*/ 290438 w 290438"/>
                    <a:gd name="connsiteY2" fmla="*/ 144699 h 289398"/>
                    <a:gd name="connsiteX3" fmla="*/ 140143 w 290438"/>
                    <a:gd name="connsiteY3" fmla="*/ 289398 h 289398"/>
                    <a:gd name="connsiteX4" fmla="*/ 8 w 290438"/>
                    <a:gd name="connsiteY4" fmla="*/ 144699 h 289398"/>
                    <a:gd name="connsiteX0" fmla="*/ 6 w 310756"/>
                    <a:gd name="connsiteY0" fmla="*/ 145377 h 292972"/>
                    <a:gd name="connsiteX1" fmla="*/ 145221 w 310756"/>
                    <a:gd name="connsiteY1" fmla="*/ 678 h 292972"/>
                    <a:gd name="connsiteX2" fmla="*/ 310756 w 310756"/>
                    <a:gd name="connsiteY2" fmla="*/ 206337 h 292972"/>
                    <a:gd name="connsiteX3" fmla="*/ 140141 w 310756"/>
                    <a:gd name="connsiteY3" fmla="*/ 290076 h 292972"/>
                    <a:gd name="connsiteX4" fmla="*/ 6 w 310756"/>
                    <a:gd name="connsiteY4" fmla="*/ 145377 h 292972"/>
                    <a:gd name="connsiteX0" fmla="*/ 5 w 313295"/>
                    <a:gd name="connsiteY0" fmla="*/ 190453 h 289862"/>
                    <a:gd name="connsiteX1" fmla="*/ 147760 w 313295"/>
                    <a:gd name="connsiteY1" fmla="*/ 34 h 289862"/>
                    <a:gd name="connsiteX2" fmla="*/ 313295 w 313295"/>
                    <a:gd name="connsiteY2" fmla="*/ 205693 h 289862"/>
                    <a:gd name="connsiteX3" fmla="*/ 142680 w 313295"/>
                    <a:gd name="connsiteY3" fmla="*/ 289432 h 289862"/>
                    <a:gd name="connsiteX4" fmla="*/ 5 w 313295"/>
                    <a:gd name="connsiteY4" fmla="*/ 190453 h 289862"/>
                    <a:gd name="connsiteX0" fmla="*/ 2796 w 316086"/>
                    <a:gd name="connsiteY0" fmla="*/ 175216 h 274625"/>
                    <a:gd name="connsiteX1" fmla="*/ 71811 w 316086"/>
                    <a:gd name="connsiteY1" fmla="*/ 37 h 274625"/>
                    <a:gd name="connsiteX2" fmla="*/ 316086 w 316086"/>
                    <a:gd name="connsiteY2" fmla="*/ 190456 h 274625"/>
                    <a:gd name="connsiteX3" fmla="*/ 145471 w 316086"/>
                    <a:gd name="connsiteY3" fmla="*/ 274195 h 274625"/>
                    <a:gd name="connsiteX4" fmla="*/ 2796 w 316086"/>
                    <a:gd name="connsiteY4" fmla="*/ 175216 h 274625"/>
                    <a:gd name="connsiteX0" fmla="*/ 2158 w 315952"/>
                    <a:gd name="connsiteY0" fmla="*/ 185068 h 284142"/>
                    <a:gd name="connsiteX1" fmla="*/ 71173 w 315952"/>
                    <a:gd name="connsiteY1" fmla="*/ 9889 h 284142"/>
                    <a:gd name="connsiteX2" fmla="*/ 235434 w 315952"/>
                    <a:gd name="connsiteY2" fmla="*/ 40983 h 284142"/>
                    <a:gd name="connsiteX3" fmla="*/ 315448 w 315952"/>
                    <a:gd name="connsiteY3" fmla="*/ 200308 h 284142"/>
                    <a:gd name="connsiteX4" fmla="*/ 144833 w 315952"/>
                    <a:gd name="connsiteY4" fmla="*/ 284047 h 284142"/>
                    <a:gd name="connsiteX5" fmla="*/ 2158 w 315952"/>
                    <a:gd name="connsiteY5" fmla="*/ 185068 h 284142"/>
                    <a:gd name="connsiteX0" fmla="*/ 2158 w 295962"/>
                    <a:gd name="connsiteY0" fmla="*/ 185068 h 284142"/>
                    <a:gd name="connsiteX1" fmla="*/ 71173 w 295962"/>
                    <a:gd name="connsiteY1" fmla="*/ 9889 h 284142"/>
                    <a:gd name="connsiteX2" fmla="*/ 235434 w 295962"/>
                    <a:gd name="connsiteY2" fmla="*/ 40983 h 284142"/>
                    <a:gd name="connsiteX3" fmla="*/ 295128 w 295962"/>
                    <a:gd name="connsiteY3" fmla="*/ 200308 h 284142"/>
                    <a:gd name="connsiteX4" fmla="*/ 144833 w 295962"/>
                    <a:gd name="connsiteY4" fmla="*/ 284047 h 284142"/>
                    <a:gd name="connsiteX5" fmla="*/ 2158 w 295962"/>
                    <a:gd name="connsiteY5" fmla="*/ 185068 h 28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962" h="284142">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grpSp>
        </p:grpSp>
      </p:grpSp>
      <p:grpSp>
        <p:nvGrpSpPr>
          <p:cNvPr id="223" name="กลุ่ม 222">
            <a:extLst>
              <a:ext uri="{FF2B5EF4-FFF2-40B4-BE49-F238E27FC236}">
                <a16:creationId xmlns:a16="http://schemas.microsoft.com/office/drawing/2014/main" id="{B28D267F-E62F-4667-B804-47E19D1C92C7}"/>
              </a:ext>
            </a:extLst>
          </p:cNvPr>
          <p:cNvGrpSpPr/>
          <p:nvPr userDrawn="1"/>
        </p:nvGrpSpPr>
        <p:grpSpPr>
          <a:xfrm>
            <a:off x="-558171" y="3330231"/>
            <a:ext cx="2810358" cy="1884110"/>
            <a:chOff x="-558171" y="3330231"/>
            <a:chExt cx="2810358" cy="1884110"/>
          </a:xfrm>
        </p:grpSpPr>
        <p:sp>
          <p:nvSpPr>
            <p:cNvPr id="224" name="เมฆ 45">
              <a:extLst>
                <a:ext uri="{FF2B5EF4-FFF2-40B4-BE49-F238E27FC236}">
                  <a16:creationId xmlns:a16="http://schemas.microsoft.com/office/drawing/2014/main" id="{321CC18F-7EDB-4966-BED6-355AC74BEF17}"/>
                </a:ext>
              </a:extLst>
            </p:cNvPr>
            <p:cNvSpPr/>
            <p:nvPr/>
          </p:nvSpPr>
          <p:spPr>
            <a:xfrm rot="519092">
              <a:off x="-558171" y="3330231"/>
              <a:ext cx="2810358" cy="1884110"/>
            </a:xfrm>
            <a:custGeom>
              <a:avLst/>
              <a:gdLst>
                <a:gd name="connsiteX0" fmla="*/ 3900 w 43200"/>
                <a:gd name="connsiteY0" fmla="*/ 14370 h 43200"/>
                <a:gd name="connsiteX1" fmla="*/ 5623 w 43200"/>
                <a:gd name="connsiteY1" fmla="*/ 6907 h 43200"/>
                <a:gd name="connsiteX2" fmla="*/ 14005 w 43200"/>
                <a:gd name="connsiteY2" fmla="*/ 5202 h 43200"/>
                <a:gd name="connsiteX3" fmla="*/ 22456 w 43200"/>
                <a:gd name="connsiteY3" fmla="*/ 3432 h 43200"/>
                <a:gd name="connsiteX4" fmla="*/ 25749 w 43200"/>
                <a:gd name="connsiteY4" fmla="*/ 200 h 43200"/>
                <a:gd name="connsiteX5" fmla="*/ 29833 w 43200"/>
                <a:gd name="connsiteY5" fmla="*/ 2481 h 43200"/>
                <a:gd name="connsiteX6" fmla="*/ 35463 w 43200"/>
                <a:gd name="connsiteY6" fmla="*/ 690 h 43200"/>
                <a:gd name="connsiteX7" fmla="*/ 38318 w 43200"/>
                <a:gd name="connsiteY7" fmla="*/ 5576 h 43200"/>
                <a:gd name="connsiteX8" fmla="*/ 41982 w 43200"/>
                <a:gd name="connsiteY8" fmla="*/ 10318 h 43200"/>
                <a:gd name="connsiteX9" fmla="*/ 41818 w 43200"/>
                <a:gd name="connsiteY9" fmla="*/ 15460 h 43200"/>
                <a:gd name="connsiteX10" fmla="*/ 43016 w 43200"/>
                <a:gd name="connsiteY10" fmla="*/ 23322 h 43200"/>
                <a:gd name="connsiteX11" fmla="*/ 37404 w 43200"/>
                <a:gd name="connsiteY11" fmla="*/ 30204 h 43200"/>
                <a:gd name="connsiteX12" fmla="*/ 35395 w 43200"/>
                <a:gd name="connsiteY12" fmla="*/ 36101 h 43200"/>
                <a:gd name="connsiteX13" fmla="*/ 28555 w 43200"/>
                <a:gd name="connsiteY13" fmla="*/ 36815 h 43200"/>
                <a:gd name="connsiteX14" fmla="*/ 23667 w 43200"/>
                <a:gd name="connsiteY14" fmla="*/ 43106 h 43200"/>
                <a:gd name="connsiteX15" fmla="*/ 16480 w 43200"/>
                <a:gd name="connsiteY15" fmla="*/ 39266 h 43200"/>
                <a:gd name="connsiteX16" fmla="*/ 5804 w 43200"/>
                <a:gd name="connsiteY16" fmla="*/ 35472 h 43200"/>
                <a:gd name="connsiteX17" fmla="*/ 1110 w 43200"/>
                <a:gd name="connsiteY17" fmla="*/ 31250 h 43200"/>
                <a:gd name="connsiteX18" fmla="*/ 2113 w 43200"/>
                <a:gd name="connsiteY18" fmla="*/ 25551 h 43200"/>
                <a:gd name="connsiteX19" fmla="*/ -5 w 43200"/>
                <a:gd name="connsiteY19" fmla="*/ 19704 h 43200"/>
                <a:gd name="connsiteX20" fmla="*/ 3863 w 43200"/>
                <a:gd name="connsiteY20" fmla="*/ 14507 h 43200"/>
                <a:gd name="connsiteX21" fmla="*/ 3900 w 43200"/>
                <a:gd name="connsiteY21" fmla="*/ 14370 h 43200"/>
                <a:gd name="connsiteX0" fmla="*/ 4693 w 43200"/>
                <a:gd name="connsiteY0" fmla="*/ 26177 h 43200"/>
                <a:gd name="connsiteX1" fmla="*/ 2160 w 43200"/>
                <a:gd name="connsiteY1" fmla="*/ 25380 h 43200"/>
                <a:gd name="connsiteX2" fmla="*/ 6928 w 43200"/>
                <a:gd name="connsiteY2" fmla="*/ 34899 h 43200"/>
                <a:gd name="connsiteX3" fmla="*/ 5820 w 43200"/>
                <a:gd name="connsiteY3" fmla="*/ 35280 h 43200"/>
                <a:gd name="connsiteX4" fmla="*/ 16478 w 43200"/>
                <a:gd name="connsiteY4" fmla="*/ 39090 h 43200"/>
                <a:gd name="connsiteX5" fmla="*/ 15810 w 43200"/>
                <a:gd name="connsiteY5" fmla="*/ 37350 h 43200"/>
                <a:gd name="connsiteX6" fmla="*/ 28827 w 43200"/>
                <a:gd name="connsiteY6" fmla="*/ 34751 h 43200"/>
                <a:gd name="connsiteX7" fmla="*/ 28560 w 43200"/>
                <a:gd name="connsiteY7" fmla="*/ 36660 h 43200"/>
                <a:gd name="connsiteX8" fmla="*/ 34129 w 43200"/>
                <a:gd name="connsiteY8" fmla="*/ 22954 h 43200"/>
                <a:gd name="connsiteX9" fmla="*/ 37380 w 43200"/>
                <a:gd name="connsiteY9" fmla="*/ 30090 h 43200"/>
                <a:gd name="connsiteX10" fmla="*/ 41798 w 43200"/>
                <a:gd name="connsiteY10" fmla="*/ 15354 h 43200"/>
                <a:gd name="connsiteX11" fmla="*/ 40350 w 43200"/>
                <a:gd name="connsiteY11" fmla="*/ 18030 h 43200"/>
                <a:gd name="connsiteX12" fmla="*/ 38324 w 43200"/>
                <a:gd name="connsiteY12" fmla="*/ 5426 h 43200"/>
                <a:gd name="connsiteX13" fmla="*/ 38400 w 43200"/>
                <a:gd name="connsiteY13" fmla="*/ 6690 h 43200"/>
                <a:gd name="connsiteX14" fmla="*/ 29078 w 43200"/>
                <a:gd name="connsiteY14" fmla="*/ 3952 h 43200"/>
                <a:gd name="connsiteX15" fmla="*/ 29820 w 43200"/>
                <a:gd name="connsiteY15" fmla="*/ 2340 h 43200"/>
                <a:gd name="connsiteX16" fmla="*/ 22141 w 43200"/>
                <a:gd name="connsiteY16" fmla="*/ 4720 h 43200"/>
                <a:gd name="connsiteX17" fmla="*/ 22500 w 43200"/>
                <a:gd name="connsiteY17" fmla="*/ 3330 h 43200"/>
                <a:gd name="connsiteX18" fmla="*/ 14000 w 43200"/>
                <a:gd name="connsiteY18" fmla="*/ 5192 h 43200"/>
                <a:gd name="connsiteX19" fmla="*/ 15300 w 43200"/>
                <a:gd name="connsiteY19" fmla="*/ 6540 h 43200"/>
                <a:gd name="connsiteX20" fmla="*/ 4127 w 43200"/>
                <a:gd name="connsiteY20" fmla="*/ 15789 h 43200"/>
                <a:gd name="connsiteX21" fmla="*/ 3900 w 43200"/>
                <a:gd name="connsiteY21" fmla="*/ 14370 h 43200"/>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41834 w 43256"/>
                <a:gd name="connsiteY8" fmla="*/ 15213 h 43219"/>
                <a:gd name="connsiteX9" fmla="*/ 40386 w 43256"/>
                <a:gd name="connsiteY9" fmla="*/ 17889 h 43219"/>
                <a:gd name="connsiteX10" fmla="*/ 38360 w 43256"/>
                <a:gd name="connsiteY10" fmla="*/ 5285 h 43219"/>
                <a:gd name="connsiteX11" fmla="*/ 38436 w 43256"/>
                <a:gd name="connsiteY11" fmla="*/ 6549 h 43219"/>
                <a:gd name="connsiteX12" fmla="*/ 29114 w 43256"/>
                <a:gd name="connsiteY12" fmla="*/ 3811 h 43219"/>
                <a:gd name="connsiteX13" fmla="*/ 29856 w 43256"/>
                <a:gd name="connsiteY13" fmla="*/ 2199 h 43219"/>
                <a:gd name="connsiteX14" fmla="*/ 22177 w 43256"/>
                <a:gd name="connsiteY14" fmla="*/ 4579 h 43219"/>
                <a:gd name="connsiteX15" fmla="*/ 22536 w 43256"/>
                <a:gd name="connsiteY15" fmla="*/ 3189 h 43219"/>
                <a:gd name="connsiteX16" fmla="*/ 14036 w 43256"/>
                <a:gd name="connsiteY16" fmla="*/ 5051 h 43219"/>
                <a:gd name="connsiteX17" fmla="*/ 15336 w 43256"/>
                <a:gd name="connsiteY17" fmla="*/ 6399 h 43219"/>
                <a:gd name="connsiteX18" fmla="*/ 4163 w 43256"/>
                <a:gd name="connsiteY18" fmla="*/ 15648 h 43219"/>
                <a:gd name="connsiteX19" fmla="*/ 3936 w 43256"/>
                <a:gd name="connsiteY19" fmla="*/ 14229 h 43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3256" h="43219">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4D8047"/>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grpSp>
          <p:nvGrpSpPr>
            <p:cNvPr id="225" name="กลุ่ม 224">
              <a:extLst>
                <a:ext uri="{FF2B5EF4-FFF2-40B4-BE49-F238E27FC236}">
                  <a16:creationId xmlns:a16="http://schemas.microsoft.com/office/drawing/2014/main" id="{A6303DA5-F231-4938-A9A0-456A5C7934B7}"/>
                </a:ext>
              </a:extLst>
            </p:cNvPr>
            <p:cNvGrpSpPr/>
            <p:nvPr/>
          </p:nvGrpSpPr>
          <p:grpSpPr>
            <a:xfrm rot="21316237">
              <a:off x="0" y="3445870"/>
              <a:ext cx="1867906" cy="422672"/>
              <a:chOff x="116889" y="1923993"/>
              <a:chExt cx="3276169" cy="724960"/>
            </a:xfrm>
          </p:grpSpPr>
          <p:grpSp>
            <p:nvGrpSpPr>
              <p:cNvPr id="226" name="กลุ่ม 225">
                <a:extLst>
                  <a:ext uri="{FF2B5EF4-FFF2-40B4-BE49-F238E27FC236}">
                    <a16:creationId xmlns:a16="http://schemas.microsoft.com/office/drawing/2014/main" id="{83542CAC-5919-4A8A-9608-6E2F16873427}"/>
                  </a:ext>
                </a:extLst>
              </p:cNvPr>
              <p:cNvGrpSpPr/>
              <p:nvPr/>
            </p:nvGrpSpPr>
            <p:grpSpPr>
              <a:xfrm>
                <a:off x="1297474" y="2027396"/>
                <a:ext cx="383810" cy="329745"/>
                <a:chOff x="3730718" y="705949"/>
                <a:chExt cx="1993076" cy="1624075"/>
              </a:xfrm>
              <a:solidFill>
                <a:srgbClr val="FEC3D4"/>
              </a:solidFill>
            </p:grpSpPr>
            <p:sp>
              <p:nvSpPr>
                <p:cNvPr id="236" name="รูปแบบอิสระ: รูปร่าง 235">
                  <a:extLst>
                    <a:ext uri="{FF2B5EF4-FFF2-40B4-BE49-F238E27FC236}">
                      <a16:creationId xmlns:a16="http://schemas.microsoft.com/office/drawing/2014/main" id="{57038CF1-6E1A-4376-BE4E-70CEDF914F6B}"/>
                    </a:ext>
                  </a:extLst>
                </p:cNvPr>
                <p:cNvSpPr/>
                <p:nvPr/>
              </p:nvSpPr>
              <p:spPr>
                <a:xfrm>
                  <a:off x="3730718" y="705949"/>
                  <a:ext cx="1993076" cy="1624075"/>
                </a:xfrm>
                <a:custGeom>
                  <a:avLst/>
                  <a:gdLst>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708233 w 2019354"/>
                    <a:gd name="connsiteY28"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0893 w 2019354"/>
                    <a:gd name="connsiteY22" fmla="*/ 10720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53659"/>
                    <a:gd name="connsiteX1" fmla="*/ 850473 w 2019354"/>
                    <a:gd name="connsiteY1" fmla="*/ 183079 h 1653659"/>
                    <a:gd name="connsiteX2" fmla="*/ 1195913 w 2019354"/>
                    <a:gd name="connsiteY2" fmla="*/ 199 h 1653659"/>
                    <a:gd name="connsiteX3" fmla="*/ 1439753 w 2019354"/>
                    <a:gd name="connsiteY3" fmla="*/ 152599 h 1653659"/>
                    <a:gd name="connsiteX4" fmla="*/ 1500713 w 2019354"/>
                    <a:gd name="connsiteY4" fmla="*/ 386279 h 1653659"/>
                    <a:gd name="connsiteX5" fmla="*/ 1388953 w 2019354"/>
                    <a:gd name="connsiteY5" fmla="*/ 548839 h 1653659"/>
                    <a:gd name="connsiteX6" fmla="*/ 1541353 w 2019354"/>
                    <a:gd name="connsiteY6" fmla="*/ 518359 h 1653659"/>
                    <a:gd name="connsiteX7" fmla="*/ 1927433 w 2019354"/>
                    <a:gd name="connsiteY7" fmla="*/ 640279 h 1653659"/>
                    <a:gd name="connsiteX8" fmla="*/ 2018873 w 2019354"/>
                    <a:gd name="connsiteY8" fmla="*/ 823159 h 1653659"/>
                    <a:gd name="connsiteX9" fmla="*/ 1947753 w 2019354"/>
                    <a:gd name="connsiteY9" fmla="*/ 995879 h 1653659"/>
                    <a:gd name="connsiteX10" fmla="*/ 1653113 w 2019354"/>
                    <a:gd name="connsiteY10" fmla="*/ 1087319 h 1653659"/>
                    <a:gd name="connsiteX11" fmla="*/ 1449913 w 2019354"/>
                    <a:gd name="connsiteY11" fmla="*/ 1066999 h 1653659"/>
                    <a:gd name="connsiteX12" fmla="*/ 1571833 w 2019354"/>
                    <a:gd name="connsiteY12" fmla="*/ 1300679 h 1653659"/>
                    <a:gd name="connsiteX13" fmla="*/ 1581993 w 2019354"/>
                    <a:gd name="connsiteY13" fmla="*/ 1290519 h 1653659"/>
                    <a:gd name="connsiteX14" fmla="*/ 1581993 w 2019354"/>
                    <a:gd name="connsiteY14" fmla="*/ 1463239 h 1653659"/>
                    <a:gd name="connsiteX15" fmla="*/ 1429593 w 2019354"/>
                    <a:gd name="connsiteY15" fmla="*/ 1635959 h 1653659"/>
                    <a:gd name="connsiteX16" fmla="*/ 1145113 w 2019354"/>
                    <a:gd name="connsiteY16" fmla="*/ 1635959 h 1653659"/>
                    <a:gd name="connsiteX17" fmla="*/ 1013033 w 2019354"/>
                    <a:gd name="connsiteY17" fmla="*/ 1529279 h 1653659"/>
                    <a:gd name="connsiteX18" fmla="*/ 921593 w 2019354"/>
                    <a:gd name="connsiteY18" fmla="*/ 1351479 h 1653659"/>
                    <a:gd name="connsiteX19" fmla="*/ 921593 w 2019354"/>
                    <a:gd name="connsiteY19" fmla="*/ 1361639 h 1653659"/>
                    <a:gd name="connsiteX20" fmla="*/ 789513 w 2019354"/>
                    <a:gd name="connsiteY20" fmla="*/ 1503879 h 1653659"/>
                    <a:gd name="connsiteX21" fmla="*/ 423753 w 2019354"/>
                    <a:gd name="connsiteY21" fmla="*/ 1554679 h 1653659"/>
                    <a:gd name="connsiteX22" fmla="*/ 271353 w 2019354"/>
                    <a:gd name="connsiteY22" fmla="*/ 1320999 h 1653659"/>
                    <a:gd name="connsiteX23" fmla="*/ 400893 w 2019354"/>
                    <a:gd name="connsiteY23" fmla="*/ 1072079 h 1653659"/>
                    <a:gd name="connsiteX24" fmla="*/ 474553 w 2019354"/>
                    <a:gd name="connsiteY24" fmla="*/ 985719 h 1653659"/>
                    <a:gd name="connsiteX25" fmla="*/ 230713 w 2019354"/>
                    <a:gd name="connsiteY25" fmla="*/ 894279 h 1653659"/>
                    <a:gd name="connsiteX26" fmla="*/ 47833 w 2019354"/>
                    <a:gd name="connsiteY26" fmla="*/ 741879 h 1653659"/>
                    <a:gd name="connsiteX27" fmla="*/ 17353 w 2019354"/>
                    <a:gd name="connsiteY27" fmla="*/ 457399 h 1653659"/>
                    <a:gd name="connsiteX28" fmla="*/ 281513 w 2019354"/>
                    <a:gd name="connsiteY28" fmla="*/ 355799 h 1653659"/>
                    <a:gd name="connsiteX29" fmla="*/ 489793 w 2019354"/>
                    <a:gd name="connsiteY29" fmla="*/ 406599 h 1653659"/>
                    <a:gd name="connsiteX30" fmla="*/ 708233 w 2019354"/>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41353 w 2019200"/>
                    <a:gd name="connsiteY6" fmla="*/ 51835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76913 w 2019200"/>
                    <a:gd name="connsiteY6" fmla="*/ 53613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388953 w 2019200"/>
                    <a:gd name="connsiteY5" fmla="*/ 54882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622633 w 2019200"/>
                    <a:gd name="connsiteY6" fmla="*/ 55898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10773 w 2019200"/>
                    <a:gd name="connsiteY0" fmla="*/ 47783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10773 w 2019200"/>
                    <a:gd name="connsiteY30" fmla="*/ 477836 h 1653776"/>
                    <a:gd name="connsiteX0" fmla="*/ 710773 w 2019200"/>
                    <a:gd name="connsiteY0" fmla="*/ 449982 h 1625922"/>
                    <a:gd name="connsiteX1" fmla="*/ 878413 w 2019200"/>
                    <a:gd name="connsiteY1" fmla="*/ 165502 h 1625922"/>
                    <a:gd name="connsiteX2" fmla="*/ 1198453 w 2019200"/>
                    <a:gd name="connsiteY2" fmla="*/ 402 h 1625922"/>
                    <a:gd name="connsiteX3" fmla="*/ 1439753 w 2019200"/>
                    <a:gd name="connsiteY3" fmla="*/ 124862 h 1625922"/>
                    <a:gd name="connsiteX4" fmla="*/ 1477853 w 2019200"/>
                    <a:gd name="connsiteY4" fmla="*/ 305202 h 1625922"/>
                    <a:gd name="connsiteX5" fmla="*/ 1427053 w 2019200"/>
                    <a:gd name="connsiteY5" fmla="*/ 518562 h 1625922"/>
                    <a:gd name="connsiteX6" fmla="*/ 1622633 w 2019200"/>
                    <a:gd name="connsiteY6" fmla="*/ 531262 h 1625922"/>
                    <a:gd name="connsiteX7" fmla="*/ 1927433 w 2019200"/>
                    <a:gd name="connsiteY7" fmla="*/ 612542 h 1625922"/>
                    <a:gd name="connsiteX8" fmla="*/ 2018873 w 2019200"/>
                    <a:gd name="connsiteY8" fmla="*/ 795422 h 1625922"/>
                    <a:gd name="connsiteX9" fmla="*/ 1947753 w 2019200"/>
                    <a:gd name="connsiteY9" fmla="*/ 968142 h 1625922"/>
                    <a:gd name="connsiteX10" fmla="*/ 1708993 w 2019200"/>
                    <a:gd name="connsiteY10" fmla="*/ 1059582 h 1625922"/>
                    <a:gd name="connsiteX11" fmla="*/ 1449913 w 2019200"/>
                    <a:gd name="connsiteY11" fmla="*/ 1039262 h 1625922"/>
                    <a:gd name="connsiteX12" fmla="*/ 1571833 w 2019200"/>
                    <a:gd name="connsiteY12" fmla="*/ 1272942 h 1625922"/>
                    <a:gd name="connsiteX13" fmla="*/ 1581993 w 2019200"/>
                    <a:gd name="connsiteY13" fmla="*/ 1262782 h 1625922"/>
                    <a:gd name="connsiteX14" fmla="*/ 1581993 w 2019200"/>
                    <a:gd name="connsiteY14" fmla="*/ 1435502 h 1625922"/>
                    <a:gd name="connsiteX15" fmla="*/ 1429593 w 2019200"/>
                    <a:gd name="connsiteY15" fmla="*/ 1608222 h 1625922"/>
                    <a:gd name="connsiteX16" fmla="*/ 1145113 w 2019200"/>
                    <a:gd name="connsiteY16" fmla="*/ 1608222 h 1625922"/>
                    <a:gd name="connsiteX17" fmla="*/ 1013033 w 2019200"/>
                    <a:gd name="connsiteY17" fmla="*/ 1501542 h 1625922"/>
                    <a:gd name="connsiteX18" fmla="*/ 921593 w 2019200"/>
                    <a:gd name="connsiteY18" fmla="*/ 1323742 h 1625922"/>
                    <a:gd name="connsiteX19" fmla="*/ 921593 w 2019200"/>
                    <a:gd name="connsiteY19" fmla="*/ 1333902 h 1625922"/>
                    <a:gd name="connsiteX20" fmla="*/ 789513 w 2019200"/>
                    <a:gd name="connsiteY20" fmla="*/ 1476142 h 1625922"/>
                    <a:gd name="connsiteX21" fmla="*/ 423753 w 2019200"/>
                    <a:gd name="connsiteY21" fmla="*/ 1526942 h 1625922"/>
                    <a:gd name="connsiteX22" fmla="*/ 271353 w 2019200"/>
                    <a:gd name="connsiteY22" fmla="*/ 1293262 h 1625922"/>
                    <a:gd name="connsiteX23" fmla="*/ 400893 w 2019200"/>
                    <a:gd name="connsiteY23" fmla="*/ 1044342 h 1625922"/>
                    <a:gd name="connsiteX24" fmla="*/ 474553 w 2019200"/>
                    <a:gd name="connsiteY24" fmla="*/ 957982 h 1625922"/>
                    <a:gd name="connsiteX25" fmla="*/ 230713 w 2019200"/>
                    <a:gd name="connsiteY25" fmla="*/ 866542 h 1625922"/>
                    <a:gd name="connsiteX26" fmla="*/ 47833 w 2019200"/>
                    <a:gd name="connsiteY26" fmla="*/ 714142 h 1625922"/>
                    <a:gd name="connsiteX27" fmla="*/ 17353 w 2019200"/>
                    <a:gd name="connsiteY27" fmla="*/ 429662 h 1625922"/>
                    <a:gd name="connsiteX28" fmla="*/ 281513 w 2019200"/>
                    <a:gd name="connsiteY28" fmla="*/ 328062 h 1625922"/>
                    <a:gd name="connsiteX29" fmla="*/ 489793 w 2019200"/>
                    <a:gd name="connsiteY29" fmla="*/ 378862 h 1625922"/>
                    <a:gd name="connsiteX30" fmla="*/ 710773 w 2019200"/>
                    <a:gd name="connsiteY30" fmla="*/ 449982 h 1625922"/>
                    <a:gd name="connsiteX0" fmla="*/ 710773 w 2019200"/>
                    <a:gd name="connsiteY0" fmla="*/ 462637 h 1638577"/>
                    <a:gd name="connsiteX1" fmla="*/ 878413 w 2019200"/>
                    <a:gd name="connsiteY1" fmla="*/ 178157 h 1638577"/>
                    <a:gd name="connsiteX2" fmla="*/ 1190833 w 2019200"/>
                    <a:gd name="connsiteY2" fmla="*/ 357 h 1638577"/>
                    <a:gd name="connsiteX3" fmla="*/ 1439753 w 2019200"/>
                    <a:gd name="connsiteY3" fmla="*/ 137517 h 1638577"/>
                    <a:gd name="connsiteX4" fmla="*/ 1477853 w 2019200"/>
                    <a:gd name="connsiteY4" fmla="*/ 317857 h 1638577"/>
                    <a:gd name="connsiteX5" fmla="*/ 1427053 w 2019200"/>
                    <a:gd name="connsiteY5" fmla="*/ 531217 h 1638577"/>
                    <a:gd name="connsiteX6" fmla="*/ 1622633 w 2019200"/>
                    <a:gd name="connsiteY6" fmla="*/ 543917 h 1638577"/>
                    <a:gd name="connsiteX7" fmla="*/ 1927433 w 2019200"/>
                    <a:gd name="connsiteY7" fmla="*/ 625197 h 1638577"/>
                    <a:gd name="connsiteX8" fmla="*/ 2018873 w 2019200"/>
                    <a:gd name="connsiteY8" fmla="*/ 808077 h 1638577"/>
                    <a:gd name="connsiteX9" fmla="*/ 1947753 w 2019200"/>
                    <a:gd name="connsiteY9" fmla="*/ 980797 h 1638577"/>
                    <a:gd name="connsiteX10" fmla="*/ 1708993 w 2019200"/>
                    <a:gd name="connsiteY10" fmla="*/ 1072237 h 1638577"/>
                    <a:gd name="connsiteX11" fmla="*/ 1449913 w 2019200"/>
                    <a:gd name="connsiteY11" fmla="*/ 1051917 h 1638577"/>
                    <a:gd name="connsiteX12" fmla="*/ 1571833 w 2019200"/>
                    <a:gd name="connsiteY12" fmla="*/ 1285597 h 1638577"/>
                    <a:gd name="connsiteX13" fmla="*/ 1581993 w 2019200"/>
                    <a:gd name="connsiteY13" fmla="*/ 1275437 h 1638577"/>
                    <a:gd name="connsiteX14" fmla="*/ 1581993 w 2019200"/>
                    <a:gd name="connsiteY14" fmla="*/ 1448157 h 1638577"/>
                    <a:gd name="connsiteX15" fmla="*/ 1429593 w 2019200"/>
                    <a:gd name="connsiteY15" fmla="*/ 1620877 h 1638577"/>
                    <a:gd name="connsiteX16" fmla="*/ 1145113 w 2019200"/>
                    <a:gd name="connsiteY16" fmla="*/ 1620877 h 1638577"/>
                    <a:gd name="connsiteX17" fmla="*/ 1013033 w 2019200"/>
                    <a:gd name="connsiteY17" fmla="*/ 1514197 h 1638577"/>
                    <a:gd name="connsiteX18" fmla="*/ 921593 w 2019200"/>
                    <a:gd name="connsiteY18" fmla="*/ 1336397 h 1638577"/>
                    <a:gd name="connsiteX19" fmla="*/ 921593 w 2019200"/>
                    <a:gd name="connsiteY19" fmla="*/ 1346557 h 1638577"/>
                    <a:gd name="connsiteX20" fmla="*/ 789513 w 2019200"/>
                    <a:gd name="connsiteY20" fmla="*/ 1488797 h 1638577"/>
                    <a:gd name="connsiteX21" fmla="*/ 423753 w 2019200"/>
                    <a:gd name="connsiteY21" fmla="*/ 1539597 h 1638577"/>
                    <a:gd name="connsiteX22" fmla="*/ 271353 w 2019200"/>
                    <a:gd name="connsiteY22" fmla="*/ 1305917 h 1638577"/>
                    <a:gd name="connsiteX23" fmla="*/ 400893 w 2019200"/>
                    <a:gd name="connsiteY23" fmla="*/ 1056997 h 1638577"/>
                    <a:gd name="connsiteX24" fmla="*/ 474553 w 2019200"/>
                    <a:gd name="connsiteY24" fmla="*/ 970637 h 1638577"/>
                    <a:gd name="connsiteX25" fmla="*/ 230713 w 2019200"/>
                    <a:gd name="connsiteY25" fmla="*/ 879197 h 1638577"/>
                    <a:gd name="connsiteX26" fmla="*/ 47833 w 2019200"/>
                    <a:gd name="connsiteY26" fmla="*/ 726797 h 1638577"/>
                    <a:gd name="connsiteX27" fmla="*/ 17353 w 2019200"/>
                    <a:gd name="connsiteY27" fmla="*/ 442317 h 1638577"/>
                    <a:gd name="connsiteX28" fmla="*/ 281513 w 2019200"/>
                    <a:gd name="connsiteY28" fmla="*/ 340717 h 1638577"/>
                    <a:gd name="connsiteX29" fmla="*/ 489793 w 2019200"/>
                    <a:gd name="connsiteY29" fmla="*/ 391517 h 1638577"/>
                    <a:gd name="connsiteX30" fmla="*/ 710773 w 2019200"/>
                    <a:gd name="connsiteY30" fmla="*/ 462637 h 1638577"/>
                    <a:gd name="connsiteX0" fmla="*/ 710773 w 2019200"/>
                    <a:gd name="connsiteY0" fmla="*/ 462339 h 1638279"/>
                    <a:gd name="connsiteX1" fmla="*/ 878413 w 2019200"/>
                    <a:gd name="connsiteY1" fmla="*/ 177859 h 1638279"/>
                    <a:gd name="connsiteX2" fmla="*/ 1190833 w 2019200"/>
                    <a:gd name="connsiteY2" fmla="*/ 59 h 1638279"/>
                    <a:gd name="connsiteX3" fmla="*/ 1406733 w 2019200"/>
                    <a:gd name="connsiteY3" fmla="*/ 160079 h 1638279"/>
                    <a:gd name="connsiteX4" fmla="*/ 1477853 w 2019200"/>
                    <a:gd name="connsiteY4" fmla="*/ 317559 h 1638279"/>
                    <a:gd name="connsiteX5" fmla="*/ 1427053 w 2019200"/>
                    <a:gd name="connsiteY5" fmla="*/ 530919 h 1638279"/>
                    <a:gd name="connsiteX6" fmla="*/ 1622633 w 2019200"/>
                    <a:gd name="connsiteY6" fmla="*/ 543619 h 1638279"/>
                    <a:gd name="connsiteX7" fmla="*/ 1927433 w 2019200"/>
                    <a:gd name="connsiteY7" fmla="*/ 624899 h 1638279"/>
                    <a:gd name="connsiteX8" fmla="*/ 2018873 w 2019200"/>
                    <a:gd name="connsiteY8" fmla="*/ 807779 h 1638279"/>
                    <a:gd name="connsiteX9" fmla="*/ 1947753 w 2019200"/>
                    <a:gd name="connsiteY9" fmla="*/ 980499 h 1638279"/>
                    <a:gd name="connsiteX10" fmla="*/ 1708993 w 2019200"/>
                    <a:gd name="connsiteY10" fmla="*/ 1071939 h 1638279"/>
                    <a:gd name="connsiteX11" fmla="*/ 1449913 w 2019200"/>
                    <a:gd name="connsiteY11" fmla="*/ 1051619 h 1638279"/>
                    <a:gd name="connsiteX12" fmla="*/ 1571833 w 2019200"/>
                    <a:gd name="connsiteY12" fmla="*/ 1285299 h 1638279"/>
                    <a:gd name="connsiteX13" fmla="*/ 1581993 w 2019200"/>
                    <a:gd name="connsiteY13" fmla="*/ 1275139 h 1638279"/>
                    <a:gd name="connsiteX14" fmla="*/ 1581993 w 2019200"/>
                    <a:gd name="connsiteY14" fmla="*/ 1447859 h 1638279"/>
                    <a:gd name="connsiteX15" fmla="*/ 1429593 w 2019200"/>
                    <a:gd name="connsiteY15" fmla="*/ 1620579 h 1638279"/>
                    <a:gd name="connsiteX16" fmla="*/ 1145113 w 2019200"/>
                    <a:gd name="connsiteY16" fmla="*/ 1620579 h 1638279"/>
                    <a:gd name="connsiteX17" fmla="*/ 1013033 w 2019200"/>
                    <a:gd name="connsiteY17" fmla="*/ 1513899 h 1638279"/>
                    <a:gd name="connsiteX18" fmla="*/ 921593 w 2019200"/>
                    <a:gd name="connsiteY18" fmla="*/ 1336099 h 1638279"/>
                    <a:gd name="connsiteX19" fmla="*/ 921593 w 2019200"/>
                    <a:gd name="connsiteY19" fmla="*/ 1346259 h 1638279"/>
                    <a:gd name="connsiteX20" fmla="*/ 789513 w 2019200"/>
                    <a:gd name="connsiteY20" fmla="*/ 1488499 h 1638279"/>
                    <a:gd name="connsiteX21" fmla="*/ 423753 w 2019200"/>
                    <a:gd name="connsiteY21" fmla="*/ 1539299 h 1638279"/>
                    <a:gd name="connsiteX22" fmla="*/ 271353 w 2019200"/>
                    <a:gd name="connsiteY22" fmla="*/ 1305619 h 1638279"/>
                    <a:gd name="connsiteX23" fmla="*/ 400893 w 2019200"/>
                    <a:gd name="connsiteY23" fmla="*/ 1056699 h 1638279"/>
                    <a:gd name="connsiteX24" fmla="*/ 474553 w 2019200"/>
                    <a:gd name="connsiteY24" fmla="*/ 970339 h 1638279"/>
                    <a:gd name="connsiteX25" fmla="*/ 230713 w 2019200"/>
                    <a:gd name="connsiteY25" fmla="*/ 878899 h 1638279"/>
                    <a:gd name="connsiteX26" fmla="*/ 47833 w 2019200"/>
                    <a:gd name="connsiteY26" fmla="*/ 726499 h 1638279"/>
                    <a:gd name="connsiteX27" fmla="*/ 17353 w 2019200"/>
                    <a:gd name="connsiteY27" fmla="*/ 442019 h 1638279"/>
                    <a:gd name="connsiteX28" fmla="*/ 281513 w 2019200"/>
                    <a:gd name="connsiteY28" fmla="*/ 340419 h 1638279"/>
                    <a:gd name="connsiteX29" fmla="*/ 489793 w 2019200"/>
                    <a:gd name="connsiteY29" fmla="*/ 391219 h 1638279"/>
                    <a:gd name="connsiteX30" fmla="*/ 710773 w 2019200"/>
                    <a:gd name="connsiteY30" fmla="*/ 462339 h 1638279"/>
                    <a:gd name="connsiteX0" fmla="*/ 710773 w 2019200"/>
                    <a:gd name="connsiteY0" fmla="*/ 462467 h 1638407"/>
                    <a:gd name="connsiteX1" fmla="*/ 878413 w 2019200"/>
                    <a:gd name="connsiteY1" fmla="*/ 177987 h 1638407"/>
                    <a:gd name="connsiteX2" fmla="*/ 1190833 w 2019200"/>
                    <a:gd name="connsiteY2" fmla="*/ 187 h 1638407"/>
                    <a:gd name="connsiteX3" fmla="*/ 1414353 w 2019200"/>
                    <a:gd name="connsiteY3" fmla="*/ 147507 h 1638407"/>
                    <a:gd name="connsiteX4" fmla="*/ 1477853 w 2019200"/>
                    <a:gd name="connsiteY4" fmla="*/ 317687 h 1638407"/>
                    <a:gd name="connsiteX5" fmla="*/ 1427053 w 2019200"/>
                    <a:gd name="connsiteY5" fmla="*/ 531047 h 1638407"/>
                    <a:gd name="connsiteX6" fmla="*/ 1622633 w 2019200"/>
                    <a:gd name="connsiteY6" fmla="*/ 543747 h 1638407"/>
                    <a:gd name="connsiteX7" fmla="*/ 1927433 w 2019200"/>
                    <a:gd name="connsiteY7" fmla="*/ 625027 h 1638407"/>
                    <a:gd name="connsiteX8" fmla="*/ 2018873 w 2019200"/>
                    <a:gd name="connsiteY8" fmla="*/ 807907 h 1638407"/>
                    <a:gd name="connsiteX9" fmla="*/ 1947753 w 2019200"/>
                    <a:gd name="connsiteY9" fmla="*/ 980627 h 1638407"/>
                    <a:gd name="connsiteX10" fmla="*/ 1708993 w 2019200"/>
                    <a:gd name="connsiteY10" fmla="*/ 1072067 h 1638407"/>
                    <a:gd name="connsiteX11" fmla="*/ 1449913 w 2019200"/>
                    <a:gd name="connsiteY11" fmla="*/ 1051747 h 1638407"/>
                    <a:gd name="connsiteX12" fmla="*/ 1571833 w 2019200"/>
                    <a:gd name="connsiteY12" fmla="*/ 1285427 h 1638407"/>
                    <a:gd name="connsiteX13" fmla="*/ 1581993 w 2019200"/>
                    <a:gd name="connsiteY13" fmla="*/ 1275267 h 1638407"/>
                    <a:gd name="connsiteX14" fmla="*/ 1581993 w 2019200"/>
                    <a:gd name="connsiteY14" fmla="*/ 1447987 h 1638407"/>
                    <a:gd name="connsiteX15" fmla="*/ 1429593 w 2019200"/>
                    <a:gd name="connsiteY15" fmla="*/ 1620707 h 1638407"/>
                    <a:gd name="connsiteX16" fmla="*/ 1145113 w 2019200"/>
                    <a:gd name="connsiteY16" fmla="*/ 1620707 h 1638407"/>
                    <a:gd name="connsiteX17" fmla="*/ 1013033 w 2019200"/>
                    <a:gd name="connsiteY17" fmla="*/ 1514027 h 1638407"/>
                    <a:gd name="connsiteX18" fmla="*/ 921593 w 2019200"/>
                    <a:gd name="connsiteY18" fmla="*/ 1336227 h 1638407"/>
                    <a:gd name="connsiteX19" fmla="*/ 921593 w 2019200"/>
                    <a:gd name="connsiteY19" fmla="*/ 1346387 h 1638407"/>
                    <a:gd name="connsiteX20" fmla="*/ 789513 w 2019200"/>
                    <a:gd name="connsiteY20" fmla="*/ 1488627 h 1638407"/>
                    <a:gd name="connsiteX21" fmla="*/ 423753 w 2019200"/>
                    <a:gd name="connsiteY21" fmla="*/ 1539427 h 1638407"/>
                    <a:gd name="connsiteX22" fmla="*/ 271353 w 2019200"/>
                    <a:gd name="connsiteY22" fmla="*/ 1305747 h 1638407"/>
                    <a:gd name="connsiteX23" fmla="*/ 400893 w 2019200"/>
                    <a:gd name="connsiteY23" fmla="*/ 1056827 h 1638407"/>
                    <a:gd name="connsiteX24" fmla="*/ 474553 w 2019200"/>
                    <a:gd name="connsiteY24" fmla="*/ 970467 h 1638407"/>
                    <a:gd name="connsiteX25" fmla="*/ 230713 w 2019200"/>
                    <a:gd name="connsiteY25" fmla="*/ 879027 h 1638407"/>
                    <a:gd name="connsiteX26" fmla="*/ 47833 w 2019200"/>
                    <a:gd name="connsiteY26" fmla="*/ 726627 h 1638407"/>
                    <a:gd name="connsiteX27" fmla="*/ 17353 w 2019200"/>
                    <a:gd name="connsiteY27" fmla="*/ 442147 h 1638407"/>
                    <a:gd name="connsiteX28" fmla="*/ 281513 w 2019200"/>
                    <a:gd name="connsiteY28" fmla="*/ 340547 h 1638407"/>
                    <a:gd name="connsiteX29" fmla="*/ 489793 w 2019200"/>
                    <a:gd name="connsiteY29" fmla="*/ 391347 h 1638407"/>
                    <a:gd name="connsiteX30" fmla="*/ 710773 w 2019200"/>
                    <a:gd name="connsiteY30" fmla="*/ 462467 h 1638407"/>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2633 w 2019200"/>
                    <a:gd name="connsiteY6" fmla="*/ 5437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6661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564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438"/>
                    <a:gd name="connsiteY0" fmla="*/ 462478 h 1638418"/>
                    <a:gd name="connsiteX1" fmla="*/ 878413 w 2019438"/>
                    <a:gd name="connsiteY1" fmla="*/ 177998 h 1638418"/>
                    <a:gd name="connsiteX2" fmla="*/ 1190833 w 2019438"/>
                    <a:gd name="connsiteY2" fmla="*/ 198 h 1638418"/>
                    <a:gd name="connsiteX3" fmla="*/ 1414353 w 2019438"/>
                    <a:gd name="connsiteY3" fmla="*/ 147518 h 1638418"/>
                    <a:gd name="connsiteX4" fmla="*/ 1462613 w 2019438"/>
                    <a:gd name="connsiteY4" fmla="*/ 353258 h 1638418"/>
                    <a:gd name="connsiteX5" fmla="*/ 1427053 w 2019438"/>
                    <a:gd name="connsiteY5" fmla="*/ 531058 h 1638418"/>
                    <a:gd name="connsiteX6" fmla="*/ 1625173 w 2019438"/>
                    <a:gd name="connsiteY6" fmla="*/ 556458 h 1638418"/>
                    <a:gd name="connsiteX7" fmla="*/ 1919813 w 2019438"/>
                    <a:gd name="connsiteY7" fmla="*/ 673298 h 1638418"/>
                    <a:gd name="connsiteX8" fmla="*/ 2018873 w 2019438"/>
                    <a:gd name="connsiteY8" fmla="*/ 807918 h 1638418"/>
                    <a:gd name="connsiteX9" fmla="*/ 1947753 w 2019438"/>
                    <a:gd name="connsiteY9" fmla="*/ 980638 h 1638418"/>
                    <a:gd name="connsiteX10" fmla="*/ 1708993 w 2019438"/>
                    <a:gd name="connsiteY10" fmla="*/ 1072078 h 1638418"/>
                    <a:gd name="connsiteX11" fmla="*/ 1449913 w 2019438"/>
                    <a:gd name="connsiteY11" fmla="*/ 1051758 h 1638418"/>
                    <a:gd name="connsiteX12" fmla="*/ 1571833 w 2019438"/>
                    <a:gd name="connsiteY12" fmla="*/ 1285438 h 1638418"/>
                    <a:gd name="connsiteX13" fmla="*/ 1581993 w 2019438"/>
                    <a:gd name="connsiteY13" fmla="*/ 1275278 h 1638418"/>
                    <a:gd name="connsiteX14" fmla="*/ 1581993 w 2019438"/>
                    <a:gd name="connsiteY14" fmla="*/ 1447998 h 1638418"/>
                    <a:gd name="connsiteX15" fmla="*/ 1429593 w 2019438"/>
                    <a:gd name="connsiteY15" fmla="*/ 1620718 h 1638418"/>
                    <a:gd name="connsiteX16" fmla="*/ 1145113 w 2019438"/>
                    <a:gd name="connsiteY16" fmla="*/ 1620718 h 1638418"/>
                    <a:gd name="connsiteX17" fmla="*/ 1013033 w 2019438"/>
                    <a:gd name="connsiteY17" fmla="*/ 1514038 h 1638418"/>
                    <a:gd name="connsiteX18" fmla="*/ 921593 w 2019438"/>
                    <a:gd name="connsiteY18" fmla="*/ 1336238 h 1638418"/>
                    <a:gd name="connsiteX19" fmla="*/ 921593 w 2019438"/>
                    <a:gd name="connsiteY19" fmla="*/ 1346398 h 1638418"/>
                    <a:gd name="connsiteX20" fmla="*/ 789513 w 2019438"/>
                    <a:gd name="connsiteY20" fmla="*/ 1488638 h 1638418"/>
                    <a:gd name="connsiteX21" fmla="*/ 423753 w 2019438"/>
                    <a:gd name="connsiteY21" fmla="*/ 1539438 h 1638418"/>
                    <a:gd name="connsiteX22" fmla="*/ 271353 w 2019438"/>
                    <a:gd name="connsiteY22" fmla="*/ 1305758 h 1638418"/>
                    <a:gd name="connsiteX23" fmla="*/ 400893 w 2019438"/>
                    <a:gd name="connsiteY23" fmla="*/ 1056838 h 1638418"/>
                    <a:gd name="connsiteX24" fmla="*/ 474553 w 2019438"/>
                    <a:gd name="connsiteY24" fmla="*/ 970478 h 1638418"/>
                    <a:gd name="connsiteX25" fmla="*/ 230713 w 2019438"/>
                    <a:gd name="connsiteY25" fmla="*/ 879038 h 1638418"/>
                    <a:gd name="connsiteX26" fmla="*/ 47833 w 2019438"/>
                    <a:gd name="connsiteY26" fmla="*/ 726638 h 1638418"/>
                    <a:gd name="connsiteX27" fmla="*/ 17353 w 2019438"/>
                    <a:gd name="connsiteY27" fmla="*/ 442158 h 1638418"/>
                    <a:gd name="connsiteX28" fmla="*/ 281513 w 2019438"/>
                    <a:gd name="connsiteY28" fmla="*/ 340558 h 1638418"/>
                    <a:gd name="connsiteX29" fmla="*/ 489793 w 2019438"/>
                    <a:gd name="connsiteY29" fmla="*/ 391358 h 1638418"/>
                    <a:gd name="connsiteX30" fmla="*/ 710773 w 2019438"/>
                    <a:gd name="connsiteY30" fmla="*/ 462478 h 1638418"/>
                    <a:gd name="connsiteX0" fmla="*/ 710773 w 2022201"/>
                    <a:gd name="connsiteY0" fmla="*/ 462478 h 1638418"/>
                    <a:gd name="connsiteX1" fmla="*/ 878413 w 2022201"/>
                    <a:gd name="connsiteY1" fmla="*/ 177998 h 1638418"/>
                    <a:gd name="connsiteX2" fmla="*/ 1190833 w 2022201"/>
                    <a:gd name="connsiteY2" fmla="*/ 198 h 1638418"/>
                    <a:gd name="connsiteX3" fmla="*/ 1414353 w 2022201"/>
                    <a:gd name="connsiteY3" fmla="*/ 147518 h 1638418"/>
                    <a:gd name="connsiteX4" fmla="*/ 1462613 w 2022201"/>
                    <a:gd name="connsiteY4" fmla="*/ 353258 h 1638418"/>
                    <a:gd name="connsiteX5" fmla="*/ 1427053 w 2022201"/>
                    <a:gd name="connsiteY5" fmla="*/ 531058 h 1638418"/>
                    <a:gd name="connsiteX6" fmla="*/ 1625173 w 2022201"/>
                    <a:gd name="connsiteY6" fmla="*/ 556458 h 1638418"/>
                    <a:gd name="connsiteX7" fmla="*/ 1861393 w 2022201"/>
                    <a:gd name="connsiteY7" fmla="*/ 625038 h 1638418"/>
                    <a:gd name="connsiteX8" fmla="*/ 2018873 w 2022201"/>
                    <a:gd name="connsiteY8" fmla="*/ 807918 h 1638418"/>
                    <a:gd name="connsiteX9" fmla="*/ 1947753 w 2022201"/>
                    <a:gd name="connsiteY9" fmla="*/ 980638 h 1638418"/>
                    <a:gd name="connsiteX10" fmla="*/ 1708993 w 2022201"/>
                    <a:gd name="connsiteY10" fmla="*/ 1072078 h 1638418"/>
                    <a:gd name="connsiteX11" fmla="*/ 1449913 w 2022201"/>
                    <a:gd name="connsiteY11" fmla="*/ 1051758 h 1638418"/>
                    <a:gd name="connsiteX12" fmla="*/ 1571833 w 2022201"/>
                    <a:gd name="connsiteY12" fmla="*/ 1285438 h 1638418"/>
                    <a:gd name="connsiteX13" fmla="*/ 1581993 w 2022201"/>
                    <a:gd name="connsiteY13" fmla="*/ 1275278 h 1638418"/>
                    <a:gd name="connsiteX14" fmla="*/ 1581993 w 2022201"/>
                    <a:gd name="connsiteY14" fmla="*/ 1447998 h 1638418"/>
                    <a:gd name="connsiteX15" fmla="*/ 1429593 w 2022201"/>
                    <a:gd name="connsiteY15" fmla="*/ 1620718 h 1638418"/>
                    <a:gd name="connsiteX16" fmla="*/ 1145113 w 2022201"/>
                    <a:gd name="connsiteY16" fmla="*/ 1620718 h 1638418"/>
                    <a:gd name="connsiteX17" fmla="*/ 1013033 w 2022201"/>
                    <a:gd name="connsiteY17" fmla="*/ 1514038 h 1638418"/>
                    <a:gd name="connsiteX18" fmla="*/ 921593 w 2022201"/>
                    <a:gd name="connsiteY18" fmla="*/ 1336238 h 1638418"/>
                    <a:gd name="connsiteX19" fmla="*/ 921593 w 2022201"/>
                    <a:gd name="connsiteY19" fmla="*/ 1346398 h 1638418"/>
                    <a:gd name="connsiteX20" fmla="*/ 789513 w 2022201"/>
                    <a:gd name="connsiteY20" fmla="*/ 1488638 h 1638418"/>
                    <a:gd name="connsiteX21" fmla="*/ 423753 w 2022201"/>
                    <a:gd name="connsiteY21" fmla="*/ 1539438 h 1638418"/>
                    <a:gd name="connsiteX22" fmla="*/ 271353 w 2022201"/>
                    <a:gd name="connsiteY22" fmla="*/ 1305758 h 1638418"/>
                    <a:gd name="connsiteX23" fmla="*/ 400893 w 2022201"/>
                    <a:gd name="connsiteY23" fmla="*/ 1056838 h 1638418"/>
                    <a:gd name="connsiteX24" fmla="*/ 474553 w 2022201"/>
                    <a:gd name="connsiteY24" fmla="*/ 970478 h 1638418"/>
                    <a:gd name="connsiteX25" fmla="*/ 230713 w 2022201"/>
                    <a:gd name="connsiteY25" fmla="*/ 879038 h 1638418"/>
                    <a:gd name="connsiteX26" fmla="*/ 47833 w 2022201"/>
                    <a:gd name="connsiteY26" fmla="*/ 726638 h 1638418"/>
                    <a:gd name="connsiteX27" fmla="*/ 17353 w 2022201"/>
                    <a:gd name="connsiteY27" fmla="*/ 442158 h 1638418"/>
                    <a:gd name="connsiteX28" fmla="*/ 281513 w 2022201"/>
                    <a:gd name="connsiteY28" fmla="*/ 340558 h 1638418"/>
                    <a:gd name="connsiteX29" fmla="*/ 489793 w 2022201"/>
                    <a:gd name="connsiteY29" fmla="*/ 391358 h 1638418"/>
                    <a:gd name="connsiteX30" fmla="*/ 710773 w 2022201"/>
                    <a:gd name="connsiteY30" fmla="*/ 462478 h 1638418"/>
                    <a:gd name="connsiteX0" fmla="*/ 710773 w 1988680"/>
                    <a:gd name="connsiteY0" fmla="*/ 462478 h 1638418"/>
                    <a:gd name="connsiteX1" fmla="*/ 878413 w 1988680"/>
                    <a:gd name="connsiteY1" fmla="*/ 177998 h 1638418"/>
                    <a:gd name="connsiteX2" fmla="*/ 1190833 w 1988680"/>
                    <a:gd name="connsiteY2" fmla="*/ 198 h 1638418"/>
                    <a:gd name="connsiteX3" fmla="*/ 1414353 w 1988680"/>
                    <a:gd name="connsiteY3" fmla="*/ 147518 h 1638418"/>
                    <a:gd name="connsiteX4" fmla="*/ 1462613 w 1988680"/>
                    <a:gd name="connsiteY4" fmla="*/ 353258 h 1638418"/>
                    <a:gd name="connsiteX5" fmla="*/ 1427053 w 1988680"/>
                    <a:gd name="connsiteY5" fmla="*/ 531058 h 1638418"/>
                    <a:gd name="connsiteX6" fmla="*/ 1625173 w 1988680"/>
                    <a:gd name="connsiteY6" fmla="*/ 556458 h 1638418"/>
                    <a:gd name="connsiteX7" fmla="*/ 1861393 w 1988680"/>
                    <a:gd name="connsiteY7" fmla="*/ 625038 h 1638418"/>
                    <a:gd name="connsiteX8" fmla="*/ 1980773 w 1988680"/>
                    <a:gd name="connsiteY8" fmla="*/ 820618 h 1638418"/>
                    <a:gd name="connsiteX9" fmla="*/ 1947753 w 1988680"/>
                    <a:gd name="connsiteY9" fmla="*/ 980638 h 1638418"/>
                    <a:gd name="connsiteX10" fmla="*/ 1708993 w 1988680"/>
                    <a:gd name="connsiteY10" fmla="*/ 1072078 h 1638418"/>
                    <a:gd name="connsiteX11" fmla="*/ 1449913 w 1988680"/>
                    <a:gd name="connsiteY11" fmla="*/ 1051758 h 1638418"/>
                    <a:gd name="connsiteX12" fmla="*/ 1571833 w 1988680"/>
                    <a:gd name="connsiteY12" fmla="*/ 1285438 h 1638418"/>
                    <a:gd name="connsiteX13" fmla="*/ 1581993 w 1988680"/>
                    <a:gd name="connsiteY13" fmla="*/ 1275278 h 1638418"/>
                    <a:gd name="connsiteX14" fmla="*/ 1581993 w 1988680"/>
                    <a:gd name="connsiteY14" fmla="*/ 1447998 h 1638418"/>
                    <a:gd name="connsiteX15" fmla="*/ 1429593 w 1988680"/>
                    <a:gd name="connsiteY15" fmla="*/ 1620718 h 1638418"/>
                    <a:gd name="connsiteX16" fmla="*/ 1145113 w 1988680"/>
                    <a:gd name="connsiteY16" fmla="*/ 1620718 h 1638418"/>
                    <a:gd name="connsiteX17" fmla="*/ 1013033 w 1988680"/>
                    <a:gd name="connsiteY17" fmla="*/ 1514038 h 1638418"/>
                    <a:gd name="connsiteX18" fmla="*/ 921593 w 1988680"/>
                    <a:gd name="connsiteY18" fmla="*/ 1336238 h 1638418"/>
                    <a:gd name="connsiteX19" fmla="*/ 921593 w 1988680"/>
                    <a:gd name="connsiteY19" fmla="*/ 1346398 h 1638418"/>
                    <a:gd name="connsiteX20" fmla="*/ 789513 w 1988680"/>
                    <a:gd name="connsiteY20" fmla="*/ 1488638 h 1638418"/>
                    <a:gd name="connsiteX21" fmla="*/ 423753 w 1988680"/>
                    <a:gd name="connsiteY21" fmla="*/ 1539438 h 1638418"/>
                    <a:gd name="connsiteX22" fmla="*/ 271353 w 1988680"/>
                    <a:gd name="connsiteY22" fmla="*/ 1305758 h 1638418"/>
                    <a:gd name="connsiteX23" fmla="*/ 400893 w 1988680"/>
                    <a:gd name="connsiteY23" fmla="*/ 1056838 h 1638418"/>
                    <a:gd name="connsiteX24" fmla="*/ 474553 w 1988680"/>
                    <a:gd name="connsiteY24" fmla="*/ 970478 h 1638418"/>
                    <a:gd name="connsiteX25" fmla="*/ 230713 w 1988680"/>
                    <a:gd name="connsiteY25" fmla="*/ 879038 h 1638418"/>
                    <a:gd name="connsiteX26" fmla="*/ 47833 w 1988680"/>
                    <a:gd name="connsiteY26" fmla="*/ 726638 h 1638418"/>
                    <a:gd name="connsiteX27" fmla="*/ 17353 w 1988680"/>
                    <a:gd name="connsiteY27" fmla="*/ 442158 h 1638418"/>
                    <a:gd name="connsiteX28" fmla="*/ 281513 w 1988680"/>
                    <a:gd name="connsiteY28" fmla="*/ 340558 h 1638418"/>
                    <a:gd name="connsiteX29" fmla="*/ 489793 w 1988680"/>
                    <a:gd name="connsiteY29" fmla="*/ 391358 h 1638418"/>
                    <a:gd name="connsiteX30" fmla="*/ 710773 w 1988680"/>
                    <a:gd name="connsiteY30" fmla="*/ 462478 h 1638418"/>
                    <a:gd name="connsiteX0" fmla="*/ 710773 w 1985295"/>
                    <a:gd name="connsiteY0" fmla="*/ 462478 h 1638418"/>
                    <a:gd name="connsiteX1" fmla="*/ 878413 w 1985295"/>
                    <a:gd name="connsiteY1" fmla="*/ 177998 h 1638418"/>
                    <a:gd name="connsiteX2" fmla="*/ 1190833 w 1985295"/>
                    <a:gd name="connsiteY2" fmla="*/ 198 h 1638418"/>
                    <a:gd name="connsiteX3" fmla="*/ 1414353 w 1985295"/>
                    <a:gd name="connsiteY3" fmla="*/ 147518 h 1638418"/>
                    <a:gd name="connsiteX4" fmla="*/ 1462613 w 1985295"/>
                    <a:gd name="connsiteY4" fmla="*/ 353258 h 1638418"/>
                    <a:gd name="connsiteX5" fmla="*/ 1427053 w 1985295"/>
                    <a:gd name="connsiteY5" fmla="*/ 531058 h 1638418"/>
                    <a:gd name="connsiteX6" fmla="*/ 1625173 w 1985295"/>
                    <a:gd name="connsiteY6" fmla="*/ 556458 h 1638418"/>
                    <a:gd name="connsiteX7" fmla="*/ 1861393 w 1985295"/>
                    <a:gd name="connsiteY7" fmla="*/ 625038 h 1638418"/>
                    <a:gd name="connsiteX8" fmla="*/ 1980773 w 1985295"/>
                    <a:gd name="connsiteY8" fmla="*/ 820618 h 1638418"/>
                    <a:gd name="connsiteX9" fmla="*/ 1947753 w 1985295"/>
                    <a:gd name="connsiteY9" fmla="*/ 980638 h 1638418"/>
                    <a:gd name="connsiteX10" fmla="*/ 1708993 w 1985295"/>
                    <a:gd name="connsiteY10" fmla="*/ 1072078 h 1638418"/>
                    <a:gd name="connsiteX11" fmla="*/ 1449913 w 1985295"/>
                    <a:gd name="connsiteY11" fmla="*/ 1051758 h 1638418"/>
                    <a:gd name="connsiteX12" fmla="*/ 1571833 w 1985295"/>
                    <a:gd name="connsiteY12" fmla="*/ 1285438 h 1638418"/>
                    <a:gd name="connsiteX13" fmla="*/ 1581993 w 1985295"/>
                    <a:gd name="connsiteY13" fmla="*/ 1275278 h 1638418"/>
                    <a:gd name="connsiteX14" fmla="*/ 1581993 w 1985295"/>
                    <a:gd name="connsiteY14" fmla="*/ 1447998 h 1638418"/>
                    <a:gd name="connsiteX15" fmla="*/ 1429593 w 1985295"/>
                    <a:gd name="connsiteY15" fmla="*/ 1620718 h 1638418"/>
                    <a:gd name="connsiteX16" fmla="*/ 1145113 w 1985295"/>
                    <a:gd name="connsiteY16" fmla="*/ 1620718 h 1638418"/>
                    <a:gd name="connsiteX17" fmla="*/ 1013033 w 1985295"/>
                    <a:gd name="connsiteY17" fmla="*/ 1514038 h 1638418"/>
                    <a:gd name="connsiteX18" fmla="*/ 921593 w 1985295"/>
                    <a:gd name="connsiteY18" fmla="*/ 1336238 h 1638418"/>
                    <a:gd name="connsiteX19" fmla="*/ 921593 w 1985295"/>
                    <a:gd name="connsiteY19" fmla="*/ 1346398 h 1638418"/>
                    <a:gd name="connsiteX20" fmla="*/ 789513 w 1985295"/>
                    <a:gd name="connsiteY20" fmla="*/ 1488638 h 1638418"/>
                    <a:gd name="connsiteX21" fmla="*/ 423753 w 1985295"/>
                    <a:gd name="connsiteY21" fmla="*/ 1539438 h 1638418"/>
                    <a:gd name="connsiteX22" fmla="*/ 271353 w 1985295"/>
                    <a:gd name="connsiteY22" fmla="*/ 1305758 h 1638418"/>
                    <a:gd name="connsiteX23" fmla="*/ 400893 w 1985295"/>
                    <a:gd name="connsiteY23" fmla="*/ 1056838 h 1638418"/>
                    <a:gd name="connsiteX24" fmla="*/ 474553 w 1985295"/>
                    <a:gd name="connsiteY24" fmla="*/ 970478 h 1638418"/>
                    <a:gd name="connsiteX25" fmla="*/ 230713 w 1985295"/>
                    <a:gd name="connsiteY25" fmla="*/ 879038 h 1638418"/>
                    <a:gd name="connsiteX26" fmla="*/ 47833 w 1985295"/>
                    <a:gd name="connsiteY26" fmla="*/ 726638 h 1638418"/>
                    <a:gd name="connsiteX27" fmla="*/ 17353 w 1985295"/>
                    <a:gd name="connsiteY27" fmla="*/ 442158 h 1638418"/>
                    <a:gd name="connsiteX28" fmla="*/ 281513 w 1985295"/>
                    <a:gd name="connsiteY28" fmla="*/ 340558 h 1638418"/>
                    <a:gd name="connsiteX29" fmla="*/ 489793 w 1985295"/>
                    <a:gd name="connsiteY29" fmla="*/ 391358 h 1638418"/>
                    <a:gd name="connsiteX30" fmla="*/ 710773 w 1985295"/>
                    <a:gd name="connsiteY30" fmla="*/ 462478 h 1638418"/>
                    <a:gd name="connsiteX0" fmla="*/ 710773 w 1993653"/>
                    <a:gd name="connsiteY0" fmla="*/ 462478 h 1638418"/>
                    <a:gd name="connsiteX1" fmla="*/ 878413 w 1993653"/>
                    <a:gd name="connsiteY1" fmla="*/ 177998 h 1638418"/>
                    <a:gd name="connsiteX2" fmla="*/ 1190833 w 1993653"/>
                    <a:gd name="connsiteY2" fmla="*/ 198 h 1638418"/>
                    <a:gd name="connsiteX3" fmla="*/ 1414353 w 1993653"/>
                    <a:gd name="connsiteY3" fmla="*/ 147518 h 1638418"/>
                    <a:gd name="connsiteX4" fmla="*/ 1462613 w 1993653"/>
                    <a:gd name="connsiteY4" fmla="*/ 353258 h 1638418"/>
                    <a:gd name="connsiteX5" fmla="*/ 1427053 w 1993653"/>
                    <a:gd name="connsiteY5" fmla="*/ 531058 h 1638418"/>
                    <a:gd name="connsiteX6" fmla="*/ 1625173 w 1993653"/>
                    <a:gd name="connsiteY6" fmla="*/ 556458 h 1638418"/>
                    <a:gd name="connsiteX7" fmla="*/ 1861393 w 1993653"/>
                    <a:gd name="connsiteY7" fmla="*/ 625038 h 1638418"/>
                    <a:gd name="connsiteX8" fmla="*/ 1990933 w 1993653"/>
                    <a:gd name="connsiteY8" fmla="*/ 790138 h 1638418"/>
                    <a:gd name="connsiteX9" fmla="*/ 1947753 w 1993653"/>
                    <a:gd name="connsiteY9" fmla="*/ 980638 h 1638418"/>
                    <a:gd name="connsiteX10" fmla="*/ 1708993 w 1993653"/>
                    <a:gd name="connsiteY10" fmla="*/ 1072078 h 1638418"/>
                    <a:gd name="connsiteX11" fmla="*/ 1449913 w 1993653"/>
                    <a:gd name="connsiteY11" fmla="*/ 1051758 h 1638418"/>
                    <a:gd name="connsiteX12" fmla="*/ 1571833 w 1993653"/>
                    <a:gd name="connsiteY12" fmla="*/ 1285438 h 1638418"/>
                    <a:gd name="connsiteX13" fmla="*/ 1581993 w 1993653"/>
                    <a:gd name="connsiteY13" fmla="*/ 1275278 h 1638418"/>
                    <a:gd name="connsiteX14" fmla="*/ 1581993 w 1993653"/>
                    <a:gd name="connsiteY14" fmla="*/ 1447998 h 1638418"/>
                    <a:gd name="connsiteX15" fmla="*/ 1429593 w 1993653"/>
                    <a:gd name="connsiteY15" fmla="*/ 1620718 h 1638418"/>
                    <a:gd name="connsiteX16" fmla="*/ 1145113 w 1993653"/>
                    <a:gd name="connsiteY16" fmla="*/ 1620718 h 1638418"/>
                    <a:gd name="connsiteX17" fmla="*/ 1013033 w 1993653"/>
                    <a:gd name="connsiteY17" fmla="*/ 1514038 h 1638418"/>
                    <a:gd name="connsiteX18" fmla="*/ 921593 w 1993653"/>
                    <a:gd name="connsiteY18" fmla="*/ 1336238 h 1638418"/>
                    <a:gd name="connsiteX19" fmla="*/ 921593 w 1993653"/>
                    <a:gd name="connsiteY19" fmla="*/ 1346398 h 1638418"/>
                    <a:gd name="connsiteX20" fmla="*/ 789513 w 1993653"/>
                    <a:gd name="connsiteY20" fmla="*/ 1488638 h 1638418"/>
                    <a:gd name="connsiteX21" fmla="*/ 423753 w 1993653"/>
                    <a:gd name="connsiteY21" fmla="*/ 1539438 h 1638418"/>
                    <a:gd name="connsiteX22" fmla="*/ 271353 w 1993653"/>
                    <a:gd name="connsiteY22" fmla="*/ 1305758 h 1638418"/>
                    <a:gd name="connsiteX23" fmla="*/ 400893 w 1993653"/>
                    <a:gd name="connsiteY23" fmla="*/ 1056838 h 1638418"/>
                    <a:gd name="connsiteX24" fmla="*/ 474553 w 1993653"/>
                    <a:gd name="connsiteY24" fmla="*/ 970478 h 1638418"/>
                    <a:gd name="connsiteX25" fmla="*/ 230713 w 1993653"/>
                    <a:gd name="connsiteY25" fmla="*/ 879038 h 1638418"/>
                    <a:gd name="connsiteX26" fmla="*/ 47833 w 1993653"/>
                    <a:gd name="connsiteY26" fmla="*/ 726638 h 1638418"/>
                    <a:gd name="connsiteX27" fmla="*/ 17353 w 1993653"/>
                    <a:gd name="connsiteY27" fmla="*/ 442158 h 1638418"/>
                    <a:gd name="connsiteX28" fmla="*/ 281513 w 1993653"/>
                    <a:gd name="connsiteY28" fmla="*/ 340558 h 1638418"/>
                    <a:gd name="connsiteX29" fmla="*/ 489793 w 1993653"/>
                    <a:gd name="connsiteY29" fmla="*/ 391358 h 1638418"/>
                    <a:gd name="connsiteX30" fmla="*/ 710773 w 1993653"/>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1993 w 1993076"/>
                    <a:gd name="connsiteY13" fmla="*/ 127527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64213 w 1993076"/>
                    <a:gd name="connsiteY12" fmla="*/ 126765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4212"/>
                    <a:gd name="connsiteX1" fmla="*/ 878413 w 1993076"/>
                    <a:gd name="connsiteY1" fmla="*/ 177998 h 1634212"/>
                    <a:gd name="connsiteX2" fmla="*/ 1190833 w 1993076"/>
                    <a:gd name="connsiteY2" fmla="*/ 198 h 1634212"/>
                    <a:gd name="connsiteX3" fmla="*/ 1414353 w 1993076"/>
                    <a:gd name="connsiteY3" fmla="*/ 147518 h 1634212"/>
                    <a:gd name="connsiteX4" fmla="*/ 1462613 w 1993076"/>
                    <a:gd name="connsiteY4" fmla="*/ 353258 h 1634212"/>
                    <a:gd name="connsiteX5" fmla="*/ 1427053 w 1993076"/>
                    <a:gd name="connsiteY5" fmla="*/ 531058 h 1634212"/>
                    <a:gd name="connsiteX6" fmla="*/ 1625173 w 1993076"/>
                    <a:gd name="connsiteY6" fmla="*/ 556458 h 1634212"/>
                    <a:gd name="connsiteX7" fmla="*/ 1861393 w 1993076"/>
                    <a:gd name="connsiteY7" fmla="*/ 625038 h 1634212"/>
                    <a:gd name="connsiteX8" fmla="*/ 1990933 w 1993076"/>
                    <a:gd name="connsiteY8" fmla="*/ 790138 h 1634212"/>
                    <a:gd name="connsiteX9" fmla="*/ 1924893 w 1993076"/>
                    <a:gd name="connsiteY9" fmla="*/ 990798 h 1634212"/>
                    <a:gd name="connsiteX10" fmla="*/ 1708993 w 1993076"/>
                    <a:gd name="connsiteY10" fmla="*/ 1072078 h 1634212"/>
                    <a:gd name="connsiteX11" fmla="*/ 1449913 w 1993076"/>
                    <a:gd name="connsiteY11" fmla="*/ 1051758 h 1634212"/>
                    <a:gd name="connsiteX12" fmla="*/ 1564213 w 1993076"/>
                    <a:gd name="connsiteY12" fmla="*/ 1267658 h 1634212"/>
                    <a:gd name="connsiteX13" fmla="*/ 1589613 w 1993076"/>
                    <a:gd name="connsiteY13" fmla="*/ 1374338 h 1634212"/>
                    <a:gd name="connsiteX14" fmla="*/ 1548973 w 1993076"/>
                    <a:gd name="connsiteY14" fmla="*/ 1511498 h 1634212"/>
                    <a:gd name="connsiteX15" fmla="*/ 1429593 w 1993076"/>
                    <a:gd name="connsiteY15" fmla="*/ 1620718 h 1634212"/>
                    <a:gd name="connsiteX16" fmla="*/ 1145113 w 1993076"/>
                    <a:gd name="connsiteY16" fmla="*/ 1620718 h 1634212"/>
                    <a:gd name="connsiteX17" fmla="*/ 1013033 w 1993076"/>
                    <a:gd name="connsiteY17" fmla="*/ 1514038 h 1634212"/>
                    <a:gd name="connsiteX18" fmla="*/ 921593 w 1993076"/>
                    <a:gd name="connsiteY18" fmla="*/ 1336238 h 1634212"/>
                    <a:gd name="connsiteX19" fmla="*/ 921593 w 1993076"/>
                    <a:gd name="connsiteY19" fmla="*/ 1346398 h 1634212"/>
                    <a:gd name="connsiteX20" fmla="*/ 789513 w 1993076"/>
                    <a:gd name="connsiteY20" fmla="*/ 1488638 h 1634212"/>
                    <a:gd name="connsiteX21" fmla="*/ 423753 w 1993076"/>
                    <a:gd name="connsiteY21" fmla="*/ 1539438 h 1634212"/>
                    <a:gd name="connsiteX22" fmla="*/ 271353 w 1993076"/>
                    <a:gd name="connsiteY22" fmla="*/ 1305758 h 1634212"/>
                    <a:gd name="connsiteX23" fmla="*/ 400893 w 1993076"/>
                    <a:gd name="connsiteY23" fmla="*/ 1056838 h 1634212"/>
                    <a:gd name="connsiteX24" fmla="*/ 474553 w 1993076"/>
                    <a:gd name="connsiteY24" fmla="*/ 970478 h 1634212"/>
                    <a:gd name="connsiteX25" fmla="*/ 230713 w 1993076"/>
                    <a:gd name="connsiteY25" fmla="*/ 879038 h 1634212"/>
                    <a:gd name="connsiteX26" fmla="*/ 47833 w 1993076"/>
                    <a:gd name="connsiteY26" fmla="*/ 726638 h 1634212"/>
                    <a:gd name="connsiteX27" fmla="*/ 17353 w 1993076"/>
                    <a:gd name="connsiteY27" fmla="*/ 442158 h 1634212"/>
                    <a:gd name="connsiteX28" fmla="*/ 281513 w 1993076"/>
                    <a:gd name="connsiteY28" fmla="*/ 340558 h 1634212"/>
                    <a:gd name="connsiteX29" fmla="*/ 489793 w 1993076"/>
                    <a:gd name="connsiteY29" fmla="*/ 391358 h 1634212"/>
                    <a:gd name="connsiteX30" fmla="*/ 710773 w 1993076"/>
                    <a:gd name="connsiteY30" fmla="*/ 462478 h 1634212"/>
                    <a:gd name="connsiteX0" fmla="*/ 710773 w 1993076"/>
                    <a:gd name="connsiteY0" fmla="*/ 462478 h 1628438"/>
                    <a:gd name="connsiteX1" fmla="*/ 878413 w 1993076"/>
                    <a:gd name="connsiteY1" fmla="*/ 177998 h 1628438"/>
                    <a:gd name="connsiteX2" fmla="*/ 1190833 w 1993076"/>
                    <a:gd name="connsiteY2" fmla="*/ 198 h 1628438"/>
                    <a:gd name="connsiteX3" fmla="*/ 1414353 w 1993076"/>
                    <a:gd name="connsiteY3" fmla="*/ 147518 h 1628438"/>
                    <a:gd name="connsiteX4" fmla="*/ 1462613 w 1993076"/>
                    <a:gd name="connsiteY4" fmla="*/ 353258 h 1628438"/>
                    <a:gd name="connsiteX5" fmla="*/ 1427053 w 1993076"/>
                    <a:gd name="connsiteY5" fmla="*/ 531058 h 1628438"/>
                    <a:gd name="connsiteX6" fmla="*/ 1625173 w 1993076"/>
                    <a:gd name="connsiteY6" fmla="*/ 556458 h 1628438"/>
                    <a:gd name="connsiteX7" fmla="*/ 1861393 w 1993076"/>
                    <a:gd name="connsiteY7" fmla="*/ 625038 h 1628438"/>
                    <a:gd name="connsiteX8" fmla="*/ 1990933 w 1993076"/>
                    <a:gd name="connsiteY8" fmla="*/ 790138 h 1628438"/>
                    <a:gd name="connsiteX9" fmla="*/ 1924893 w 1993076"/>
                    <a:gd name="connsiteY9" fmla="*/ 990798 h 1628438"/>
                    <a:gd name="connsiteX10" fmla="*/ 1708993 w 1993076"/>
                    <a:gd name="connsiteY10" fmla="*/ 1072078 h 1628438"/>
                    <a:gd name="connsiteX11" fmla="*/ 1449913 w 1993076"/>
                    <a:gd name="connsiteY11" fmla="*/ 1051758 h 1628438"/>
                    <a:gd name="connsiteX12" fmla="*/ 1564213 w 1993076"/>
                    <a:gd name="connsiteY12" fmla="*/ 1267658 h 1628438"/>
                    <a:gd name="connsiteX13" fmla="*/ 1589613 w 1993076"/>
                    <a:gd name="connsiteY13" fmla="*/ 1374338 h 1628438"/>
                    <a:gd name="connsiteX14" fmla="*/ 1548973 w 1993076"/>
                    <a:gd name="connsiteY14" fmla="*/ 1511498 h 1628438"/>
                    <a:gd name="connsiteX15" fmla="*/ 1419433 w 1993076"/>
                    <a:gd name="connsiteY15" fmla="*/ 1608018 h 1628438"/>
                    <a:gd name="connsiteX16" fmla="*/ 1145113 w 1993076"/>
                    <a:gd name="connsiteY16" fmla="*/ 1620718 h 1628438"/>
                    <a:gd name="connsiteX17" fmla="*/ 1013033 w 1993076"/>
                    <a:gd name="connsiteY17" fmla="*/ 1514038 h 1628438"/>
                    <a:gd name="connsiteX18" fmla="*/ 921593 w 1993076"/>
                    <a:gd name="connsiteY18" fmla="*/ 1336238 h 1628438"/>
                    <a:gd name="connsiteX19" fmla="*/ 921593 w 1993076"/>
                    <a:gd name="connsiteY19" fmla="*/ 1346398 h 1628438"/>
                    <a:gd name="connsiteX20" fmla="*/ 789513 w 1993076"/>
                    <a:gd name="connsiteY20" fmla="*/ 1488638 h 1628438"/>
                    <a:gd name="connsiteX21" fmla="*/ 423753 w 1993076"/>
                    <a:gd name="connsiteY21" fmla="*/ 1539438 h 1628438"/>
                    <a:gd name="connsiteX22" fmla="*/ 271353 w 1993076"/>
                    <a:gd name="connsiteY22" fmla="*/ 1305758 h 1628438"/>
                    <a:gd name="connsiteX23" fmla="*/ 400893 w 1993076"/>
                    <a:gd name="connsiteY23" fmla="*/ 1056838 h 1628438"/>
                    <a:gd name="connsiteX24" fmla="*/ 474553 w 1993076"/>
                    <a:gd name="connsiteY24" fmla="*/ 970478 h 1628438"/>
                    <a:gd name="connsiteX25" fmla="*/ 230713 w 1993076"/>
                    <a:gd name="connsiteY25" fmla="*/ 879038 h 1628438"/>
                    <a:gd name="connsiteX26" fmla="*/ 47833 w 1993076"/>
                    <a:gd name="connsiteY26" fmla="*/ 726638 h 1628438"/>
                    <a:gd name="connsiteX27" fmla="*/ 17353 w 1993076"/>
                    <a:gd name="connsiteY27" fmla="*/ 442158 h 1628438"/>
                    <a:gd name="connsiteX28" fmla="*/ 281513 w 1993076"/>
                    <a:gd name="connsiteY28" fmla="*/ 340558 h 1628438"/>
                    <a:gd name="connsiteX29" fmla="*/ 489793 w 1993076"/>
                    <a:gd name="connsiteY29" fmla="*/ 391358 h 1628438"/>
                    <a:gd name="connsiteX30" fmla="*/ 710773 w 1993076"/>
                    <a:gd name="connsiteY30" fmla="*/ 462478 h 1628438"/>
                    <a:gd name="connsiteX0" fmla="*/ 710773 w 1993076"/>
                    <a:gd name="connsiteY0" fmla="*/ 462478 h 1624721"/>
                    <a:gd name="connsiteX1" fmla="*/ 878413 w 1993076"/>
                    <a:gd name="connsiteY1" fmla="*/ 177998 h 1624721"/>
                    <a:gd name="connsiteX2" fmla="*/ 1190833 w 1993076"/>
                    <a:gd name="connsiteY2" fmla="*/ 198 h 1624721"/>
                    <a:gd name="connsiteX3" fmla="*/ 1414353 w 1993076"/>
                    <a:gd name="connsiteY3" fmla="*/ 147518 h 1624721"/>
                    <a:gd name="connsiteX4" fmla="*/ 1462613 w 1993076"/>
                    <a:gd name="connsiteY4" fmla="*/ 353258 h 1624721"/>
                    <a:gd name="connsiteX5" fmla="*/ 1427053 w 1993076"/>
                    <a:gd name="connsiteY5" fmla="*/ 531058 h 1624721"/>
                    <a:gd name="connsiteX6" fmla="*/ 1625173 w 1993076"/>
                    <a:gd name="connsiteY6" fmla="*/ 556458 h 1624721"/>
                    <a:gd name="connsiteX7" fmla="*/ 1861393 w 1993076"/>
                    <a:gd name="connsiteY7" fmla="*/ 625038 h 1624721"/>
                    <a:gd name="connsiteX8" fmla="*/ 1990933 w 1993076"/>
                    <a:gd name="connsiteY8" fmla="*/ 790138 h 1624721"/>
                    <a:gd name="connsiteX9" fmla="*/ 1924893 w 1993076"/>
                    <a:gd name="connsiteY9" fmla="*/ 990798 h 1624721"/>
                    <a:gd name="connsiteX10" fmla="*/ 1708993 w 1993076"/>
                    <a:gd name="connsiteY10" fmla="*/ 1072078 h 1624721"/>
                    <a:gd name="connsiteX11" fmla="*/ 1449913 w 1993076"/>
                    <a:gd name="connsiteY11" fmla="*/ 1051758 h 1624721"/>
                    <a:gd name="connsiteX12" fmla="*/ 1564213 w 1993076"/>
                    <a:gd name="connsiteY12" fmla="*/ 1267658 h 1624721"/>
                    <a:gd name="connsiteX13" fmla="*/ 1589613 w 1993076"/>
                    <a:gd name="connsiteY13" fmla="*/ 1374338 h 1624721"/>
                    <a:gd name="connsiteX14" fmla="*/ 1548973 w 1993076"/>
                    <a:gd name="connsiteY14" fmla="*/ 1511498 h 1624721"/>
                    <a:gd name="connsiteX15" fmla="*/ 1419433 w 1993076"/>
                    <a:gd name="connsiteY15" fmla="*/ 1608018 h 1624721"/>
                    <a:gd name="connsiteX16" fmla="*/ 1147653 w 1993076"/>
                    <a:gd name="connsiteY16" fmla="*/ 1615638 h 1624721"/>
                    <a:gd name="connsiteX17" fmla="*/ 1013033 w 1993076"/>
                    <a:gd name="connsiteY17" fmla="*/ 1514038 h 1624721"/>
                    <a:gd name="connsiteX18" fmla="*/ 921593 w 1993076"/>
                    <a:gd name="connsiteY18" fmla="*/ 1336238 h 1624721"/>
                    <a:gd name="connsiteX19" fmla="*/ 921593 w 1993076"/>
                    <a:gd name="connsiteY19" fmla="*/ 1346398 h 1624721"/>
                    <a:gd name="connsiteX20" fmla="*/ 789513 w 1993076"/>
                    <a:gd name="connsiteY20" fmla="*/ 1488638 h 1624721"/>
                    <a:gd name="connsiteX21" fmla="*/ 423753 w 1993076"/>
                    <a:gd name="connsiteY21" fmla="*/ 1539438 h 1624721"/>
                    <a:gd name="connsiteX22" fmla="*/ 271353 w 1993076"/>
                    <a:gd name="connsiteY22" fmla="*/ 1305758 h 1624721"/>
                    <a:gd name="connsiteX23" fmla="*/ 400893 w 1993076"/>
                    <a:gd name="connsiteY23" fmla="*/ 1056838 h 1624721"/>
                    <a:gd name="connsiteX24" fmla="*/ 474553 w 1993076"/>
                    <a:gd name="connsiteY24" fmla="*/ 970478 h 1624721"/>
                    <a:gd name="connsiteX25" fmla="*/ 230713 w 1993076"/>
                    <a:gd name="connsiteY25" fmla="*/ 879038 h 1624721"/>
                    <a:gd name="connsiteX26" fmla="*/ 47833 w 1993076"/>
                    <a:gd name="connsiteY26" fmla="*/ 726638 h 1624721"/>
                    <a:gd name="connsiteX27" fmla="*/ 17353 w 1993076"/>
                    <a:gd name="connsiteY27" fmla="*/ 442158 h 1624721"/>
                    <a:gd name="connsiteX28" fmla="*/ 281513 w 1993076"/>
                    <a:gd name="connsiteY28" fmla="*/ 340558 h 1624721"/>
                    <a:gd name="connsiteX29" fmla="*/ 489793 w 1993076"/>
                    <a:gd name="connsiteY29" fmla="*/ 391358 h 1624721"/>
                    <a:gd name="connsiteX30" fmla="*/ 710773 w 1993076"/>
                    <a:gd name="connsiteY30" fmla="*/ 462478 h 1624721"/>
                    <a:gd name="connsiteX0" fmla="*/ 710773 w 1993076"/>
                    <a:gd name="connsiteY0" fmla="*/ 462478 h 1626743"/>
                    <a:gd name="connsiteX1" fmla="*/ 878413 w 1993076"/>
                    <a:gd name="connsiteY1" fmla="*/ 177998 h 1626743"/>
                    <a:gd name="connsiteX2" fmla="*/ 1190833 w 1993076"/>
                    <a:gd name="connsiteY2" fmla="*/ 198 h 1626743"/>
                    <a:gd name="connsiteX3" fmla="*/ 1414353 w 1993076"/>
                    <a:gd name="connsiteY3" fmla="*/ 147518 h 1626743"/>
                    <a:gd name="connsiteX4" fmla="*/ 1462613 w 1993076"/>
                    <a:gd name="connsiteY4" fmla="*/ 353258 h 1626743"/>
                    <a:gd name="connsiteX5" fmla="*/ 1427053 w 1993076"/>
                    <a:gd name="connsiteY5" fmla="*/ 531058 h 1626743"/>
                    <a:gd name="connsiteX6" fmla="*/ 1625173 w 1993076"/>
                    <a:gd name="connsiteY6" fmla="*/ 556458 h 1626743"/>
                    <a:gd name="connsiteX7" fmla="*/ 1861393 w 1993076"/>
                    <a:gd name="connsiteY7" fmla="*/ 625038 h 1626743"/>
                    <a:gd name="connsiteX8" fmla="*/ 1990933 w 1993076"/>
                    <a:gd name="connsiteY8" fmla="*/ 790138 h 1626743"/>
                    <a:gd name="connsiteX9" fmla="*/ 1924893 w 1993076"/>
                    <a:gd name="connsiteY9" fmla="*/ 990798 h 1626743"/>
                    <a:gd name="connsiteX10" fmla="*/ 1708993 w 1993076"/>
                    <a:gd name="connsiteY10" fmla="*/ 1072078 h 1626743"/>
                    <a:gd name="connsiteX11" fmla="*/ 1449913 w 1993076"/>
                    <a:gd name="connsiteY11" fmla="*/ 1051758 h 1626743"/>
                    <a:gd name="connsiteX12" fmla="*/ 1564213 w 1993076"/>
                    <a:gd name="connsiteY12" fmla="*/ 1267658 h 1626743"/>
                    <a:gd name="connsiteX13" fmla="*/ 1589613 w 1993076"/>
                    <a:gd name="connsiteY13" fmla="*/ 1374338 h 1626743"/>
                    <a:gd name="connsiteX14" fmla="*/ 1548973 w 1993076"/>
                    <a:gd name="connsiteY14" fmla="*/ 1511498 h 1626743"/>
                    <a:gd name="connsiteX15" fmla="*/ 1419433 w 1993076"/>
                    <a:gd name="connsiteY15" fmla="*/ 1608018 h 1626743"/>
                    <a:gd name="connsiteX16" fmla="*/ 1147653 w 1993076"/>
                    <a:gd name="connsiteY16" fmla="*/ 1615638 h 1626743"/>
                    <a:gd name="connsiteX17" fmla="*/ 1015573 w 1993076"/>
                    <a:gd name="connsiteY17" fmla="*/ 1486098 h 1626743"/>
                    <a:gd name="connsiteX18" fmla="*/ 921593 w 1993076"/>
                    <a:gd name="connsiteY18" fmla="*/ 1336238 h 1626743"/>
                    <a:gd name="connsiteX19" fmla="*/ 921593 w 1993076"/>
                    <a:gd name="connsiteY19" fmla="*/ 1346398 h 1626743"/>
                    <a:gd name="connsiteX20" fmla="*/ 789513 w 1993076"/>
                    <a:gd name="connsiteY20" fmla="*/ 1488638 h 1626743"/>
                    <a:gd name="connsiteX21" fmla="*/ 423753 w 1993076"/>
                    <a:gd name="connsiteY21" fmla="*/ 1539438 h 1626743"/>
                    <a:gd name="connsiteX22" fmla="*/ 271353 w 1993076"/>
                    <a:gd name="connsiteY22" fmla="*/ 1305758 h 1626743"/>
                    <a:gd name="connsiteX23" fmla="*/ 400893 w 1993076"/>
                    <a:gd name="connsiteY23" fmla="*/ 1056838 h 1626743"/>
                    <a:gd name="connsiteX24" fmla="*/ 474553 w 1993076"/>
                    <a:gd name="connsiteY24" fmla="*/ 970478 h 1626743"/>
                    <a:gd name="connsiteX25" fmla="*/ 230713 w 1993076"/>
                    <a:gd name="connsiteY25" fmla="*/ 879038 h 1626743"/>
                    <a:gd name="connsiteX26" fmla="*/ 47833 w 1993076"/>
                    <a:gd name="connsiteY26" fmla="*/ 726638 h 1626743"/>
                    <a:gd name="connsiteX27" fmla="*/ 17353 w 1993076"/>
                    <a:gd name="connsiteY27" fmla="*/ 442158 h 1626743"/>
                    <a:gd name="connsiteX28" fmla="*/ 281513 w 1993076"/>
                    <a:gd name="connsiteY28" fmla="*/ 340558 h 1626743"/>
                    <a:gd name="connsiteX29" fmla="*/ 489793 w 1993076"/>
                    <a:gd name="connsiteY29" fmla="*/ 391358 h 1626743"/>
                    <a:gd name="connsiteX30" fmla="*/ 710773 w 1993076"/>
                    <a:gd name="connsiteY30" fmla="*/ 462478 h 1626743"/>
                    <a:gd name="connsiteX0" fmla="*/ 710773 w 1993076"/>
                    <a:gd name="connsiteY0" fmla="*/ 462478 h 1625821"/>
                    <a:gd name="connsiteX1" fmla="*/ 878413 w 1993076"/>
                    <a:gd name="connsiteY1" fmla="*/ 177998 h 1625821"/>
                    <a:gd name="connsiteX2" fmla="*/ 1190833 w 1993076"/>
                    <a:gd name="connsiteY2" fmla="*/ 198 h 1625821"/>
                    <a:gd name="connsiteX3" fmla="*/ 1414353 w 1993076"/>
                    <a:gd name="connsiteY3" fmla="*/ 147518 h 1625821"/>
                    <a:gd name="connsiteX4" fmla="*/ 1462613 w 1993076"/>
                    <a:gd name="connsiteY4" fmla="*/ 353258 h 1625821"/>
                    <a:gd name="connsiteX5" fmla="*/ 1427053 w 1993076"/>
                    <a:gd name="connsiteY5" fmla="*/ 531058 h 1625821"/>
                    <a:gd name="connsiteX6" fmla="*/ 1625173 w 1993076"/>
                    <a:gd name="connsiteY6" fmla="*/ 556458 h 1625821"/>
                    <a:gd name="connsiteX7" fmla="*/ 1861393 w 1993076"/>
                    <a:gd name="connsiteY7" fmla="*/ 625038 h 1625821"/>
                    <a:gd name="connsiteX8" fmla="*/ 1990933 w 1993076"/>
                    <a:gd name="connsiteY8" fmla="*/ 790138 h 1625821"/>
                    <a:gd name="connsiteX9" fmla="*/ 1924893 w 1993076"/>
                    <a:gd name="connsiteY9" fmla="*/ 990798 h 1625821"/>
                    <a:gd name="connsiteX10" fmla="*/ 1708993 w 1993076"/>
                    <a:gd name="connsiteY10" fmla="*/ 1072078 h 1625821"/>
                    <a:gd name="connsiteX11" fmla="*/ 1449913 w 1993076"/>
                    <a:gd name="connsiteY11" fmla="*/ 1051758 h 1625821"/>
                    <a:gd name="connsiteX12" fmla="*/ 1564213 w 1993076"/>
                    <a:gd name="connsiteY12" fmla="*/ 1267658 h 1625821"/>
                    <a:gd name="connsiteX13" fmla="*/ 1589613 w 1993076"/>
                    <a:gd name="connsiteY13" fmla="*/ 1374338 h 1625821"/>
                    <a:gd name="connsiteX14" fmla="*/ 1548973 w 1993076"/>
                    <a:gd name="connsiteY14" fmla="*/ 1511498 h 1625821"/>
                    <a:gd name="connsiteX15" fmla="*/ 1419433 w 1993076"/>
                    <a:gd name="connsiteY15" fmla="*/ 1608018 h 1625821"/>
                    <a:gd name="connsiteX16" fmla="*/ 1147653 w 1993076"/>
                    <a:gd name="connsiteY16" fmla="*/ 1615638 h 1625821"/>
                    <a:gd name="connsiteX17" fmla="*/ 1015573 w 1993076"/>
                    <a:gd name="connsiteY17" fmla="*/ 1498798 h 1625821"/>
                    <a:gd name="connsiteX18" fmla="*/ 921593 w 1993076"/>
                    <a:gd name="connsiteY18" fmla="*/ 1336238 h 1625821"/>
                    <a:gd name="connsiteX19" fmla="*/ 921593 w 1993076"/>
                    <a:gd name="connsiteY19" fmla="*/ 1346398 h 1625821"/>
                    <a:gd name="connsiteX20" fmla="*/ 789513 w 1993076"/>
                    <a:gd name="connsiteY20" fmla="*/ 1488638 h 1625821"/>
                    <a:gd name="connsiteX21" fmla="*/ 423753 w 1993076"/>
                    <a:gd name="connsiteY21" fmla="*/ 1539438 h 1625821"/>
                    <a:gd name="connsiteX22" fmla="*/ 271353 w 1993076"/>
                    <a:gd name="connsiteY22" fmla="*/ 1305758 h 1625821"/>
                    <a:gd name="connsiteX23" fmla="*/ 400893 w 1993076"/>
                    <a:gd name="connsiteY23" fmla="*/ 1056838 h 1625821"/>
                    <a:gd name="connsiteX24" fmla="*/ 474553 w 1993076"/>
                    <a:gd name="connsiteY24" fmla="*/ 970478 h 1625821"/>
                    <a:gd name="connsiteX25" fmla="*/ 230713 w 1993076"/>
                    <a:gd name="connsiteY25" fmla="*/ 879038 h 1625821"/>
                    <a:gd name="connsiteX26" fmla="*/ 47833 w 1993076"/>
                    <a:gd name="connsiteY26" fmla="*/ 726638 h 1625821"/>
                    <a:gd name="connsiteX27" fmla="*/ 17353 w 1993076"/>
                    <a:gd name="connsiteY27" fmla="*/ 442158 h 1625821"/>
                    <a:gd name="connsiteX28" fmla="*/ 281513 w 1993076"/>
                    <a:gd name="connsiteY28" fmla="*/ 340558 h 1625821"/>
                    <a:gd name="connsiteX29" fmla="*/ 489793 w 1993076"/>
                    <a:gd name="connsiteY29" fmla="*/ 391358 h 1625821"/>
                    <a:gd name="connsiteX30" fmla="*/ 710773 w 1993076"/>
                    <a:gd name="connsiteY30" fmla="*/ 462478 h 1625821"/>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89513 w 1993076"/>
                    <a:gd name="connsiteY20" fmla="*/ 148863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61853 w 1993076"/>
                    <a:gd name="connsiteY24" fmla="*/ 97301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93076" h="1624075">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grpFill/>
                <a:ln w="571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sp>
              <p:nvSpPr>
                <p:cNvPr id="237" name="วงรี 77">
                  <a:extLst>
                    <a:ext uri="{FF2B5EF4-FFF2-40B4-BE49-F238E27FC236}">
                      <a16:creationId xmlns:a16="http://schemas.microsoft.com/office/drawing/2014/main" id="{ACE641D1-E454-43E7-8575-820CB579531A}"/>
                    </a:ext>
                  </a:extLst>
                </p:cNvPr>
                <p:cNvSpPr/>
                <p:nvPr/>
              </p:nvSpPr>
              <p:spPr>
                <a:xfrm>
                  <a:off x="4579275" y="1400406"/>
                  <a:ext cx="295962" cy="284142"/>
                </a:xfrm>
                <a:custGeom>
                  <a:avLst/>
                  <a:gdLst>
                    <a:gd name="connsiteX0" fmla="*/ 0 w 290429"/>
                    <a:gd name="connsiteY0" fmla="*/ 144699 h 289397"/>
                    <a:gd name="connsiteX1" fmla="*/ 145215 w 290429"/>
                    <a:gd name="connsiteY1" fmla="*/ 0 h 289397"/>
                    <a:gd name="connsiteX2" fmla="*/ 290430 w 290429"/>
                    <a:gd name="connsiteY2" fmla="*/ 144699 h 289397"/>
                    <a:gd name="connsiteX3" fmla="*/ 145215 w 290429"/>
                    <a:gd name="connsiteY3" fmla="*/ 289398 h 289397"/>
                    <a:gd name="connsiteX4" fmla="*/ 0 w 290429"/>
                    <a:gd name="connsiteY4" fmla="*/ 144699 h 289397"/>
                    <a:gd name="connsiteX0" fmla="*/ 8 w 290438"/>
                    <a:gd name="connsiteY0" fmla="*/ 144699 h 289398"/>
                    <a:gd name="connsiteX1" fmla="*/ 145223 w 290438"/>
                    <a:gd name="connsiteY1" fmla="*/ 0 h 289398"/>
                    <a:gd name="connsiteX2" fmla="*/ 290438 w 290438"/>
                    <a:gd name="connsiteY2" fmla="*/ 144699 h 289398"/>
                    <a:gd name="connsiteX3" fmla="*/ 140143 w 290438"/>
                    <a:gd name="connsiteY3" fmla="*/ 289398 h 289398"/>
                    <a:gd name="connsiteX4" fmla="*/ 8 w 290438"/>
                    <a:gd name="connsiteY4" fmla="*/ 144699 h 289398"/>
                    <a:gd name="connsiteX0" fmla="*/ 6 w 310756"/>
                    <a:gd name="connsiteY0" fmla="*/ 145377 h 292972"/>
                    <a:gd name="connsiteX1" fmla="*/ 145221 w 310756"/>
                    <a:gd name="connsiteY1" fmla="*/ 678 h 292972"/>
                    <a:gd name="connsiteX2" fmla="*/ 310756 w 310756"/>
                    <a:gd name="connsiteY2" fmla="*/ 206337 h 292972"/>
                    <a:gd name="connsiteX3" fmla="*/ 140141 w 310756"/>
                    <a:gd name="connsiteY3" fmla="*/ 290076 h 292972"/>
                    <a:gd name="connsiteX4" fmla="*/ 6 w 310756"/>
                    <a:gd name="connsiteY4" fmla="*/ 145377 h 292972"/>
                    <a:gd name="connsiteX0" fmla="*/ 5 w 313295"/>
                    <a:gd name="connsiteY0" fmla="*/ 190453 h 289862"/>
                    <a:gd name="connsiteX1" fmla="*/ 147760 w 313295"/>
                    <a:gd name="connsiteY1" fmla="*/ 34 h 289862"/>
                    <a:gd name="connsiteX2" fmla="*/ 313295 w 313295"/>
                    <a:gd name="connsiteY2" fmla="*/ 205693 h 289862"/>
                    <a:gd name="connsiteX3" fmla="*/ 142680 w 313295"/>
                    <a:gd name="connsiteY3" fmla="*/ 289432 h 289862"/>
                    <a:gd name="connsiteX4" fmla="*/ 5 w 313295"/>
                    <a:gd name="connsiteY4" fmla="*/ 190453 h 289862"/>
                    <a:gd name="connsiteX0" fmla="*/ 2796 w 316086"/>
                    <a:gd name="connsiteY0" fmla="*/ 175216 h 274625"/>
                    <a:gd name="connsiteX1" fmla="*/ 71811 w 316086"/>
                    <a:gd name="connsiteY1" fmla="*/ 37 h 274625"/>
                    <a:gd name="connsiteX2" fmla="*/ 316086 w 316086"/>
                    <a:gd name="connsiteY2" fmla="*/ 190456 h 274625"/>
                    <a:gd name="connsiteX3" fmla="*/ 145471 w 316086"/>
                    <a:gd name="connsiteY3" fmla="*/ 274195 h 274625"/>
                    <a:gd name="connsiteX4" fmla="*/ 2796 w 316086"/>
                    <a:gd name="connsiteY4" fmla="*/ 175216 h 274625"/>
                    <a:gd name="connsiteX0" fmla="*/ 2158 w 315952"/>
                    <a:gd name="connsiteY0" fmla="*/ 185068 h 284142"/>
                    <a:gd name="connsiteX1" fmla="*/ 71173 w 315952"/>
                    <a:gd name="connsiteY1" fmla="*/ 9889 h 284142"/>
                    <a:gd name="connsiteX2" fmla="*/ 235434 w 315952"/>
                    <a:gd name="connsiteY2" fmla="*/ 40983 h 284142"/>
                    <a:gd name="connsiteX3" fmla="*/ 315448 w 315952"/>
                    <a:gd name="connsiteY3" fmla="*/ 200308 h 284142"/>
                    <a:gd name="connsiteX4" fmla="*/ 144833 w 315952"/>
                    <a:gd name="connsiteY4" fmla="*/ 284047 h 284142"/>
                    <a:gd name="connsiteX5" fmla="*/ 2158 w 315952"/>
                    <a:gd name="connsiteY5" fmla="*/ 185068 h 284142"/>
                    <a:gd name="connsiteX0" fmla="*/ 2158 w 295962"/>
                    <a:gd name="connsiteY0" fmla="*/ 185068 h 284142"/>
                    <a:gd name="connsiteX1" fmla="*/ 71173 w 295962"/>
                    <a:gd name="connsiteY1" fmla="*/ 9889 h 284142"/>
                    <a:gd name="connsiteX2" fmla="*/ 235434 w 295962"/>
                    <a:gd name="connsiteY2" fmla="*/ 40983 h 284142"/>
                    <a:gd name="connsiteX3" fmla="*/ 295128 w 295962"/>
                    <a:gd name="connsiteY3" fmla="*/ 200308 h 284142"/>
                    <a:gd name="connsiteX4" fmla="*/ 144833 w 295962"/>
                    <a:gd name="connsiteY4" fmla="*/ 284047 h 284142"/>
                    <a:gd name="connsiteX5" fmla="*/ 2158 w 295962"/>
                    <a:gd name="connsiteY5" fmla="*/ 185068 h 28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962" h="284142">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grpSp>
          <p:grpSp>
            <p:nvGrpSpPr>
              <p:cNvPr id="227" name="กลุ่ม 226">
                <a:extLst>
                  <a:ext uri="{FF2B5EF4-FFF2-40B4-BE49-F238E27FC236}">
                    <a16:creationId xmlns:a16="http://schemas.microsoft.com/office/drawing/2014/main" id="{A1D53A97-655C-40E7-8C7C-C06C4F02A8EB}"/>
                  </a:ext>
                </a:extLst>
              </p:cNvPr>
              <p:cNvGrpSpPr/>
              <p:nvPr/>
            </p:nvGrpSpPr>
            <p:grpSpPr>
              <a:xfrm>
                <a:off x="2189973" y="2105231"/>
                <a:ext cx="341965" cy="331030"/>
                <a:chOff x="3730718" y="705949"/>
                <a:chExt cx="1993076" cy="1624075"/>
              </a:xfrm>
              <a:solidFill>
                <a:schemeClr val="bg1"/>
              </a:solidFill>
            </p:grpSpPr>
            <p:sp>
              <p:nvSpPr>
                <p:cNvPr id="234" name="รูปแบบอิสระ: รูปร่าง 233">
                  <a:extLst>
                    <a:ext uri="{FF2B5EF4-FFF2-40B4-BE49-F238E27FC236}">
                      <a16:creationId xmlns:a16="http://schemas.microsoft.com/office/drawing/2014/main" id="{0BBCE497-08BE-4BEC-B283-A8C5A4D66B14}"/>
                    </a:ext>
                  </a:extLst>
                </p:cNvPr>
                <p:cNvSpPr/>
                <p:nvPr/>
              </p:nvSpPr>
              <p:spPr>
                <a:xfrm>
                  <a:off x="3730718" y="705949"/>
                  <a:ext cx="1993076" cy="1624075"/>
                </a:xfrm>
                <a:custGeom>
                  <a:avLst/>
                  <a:gdLst>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708233 w 2019354"/>
                    <a:gd name="connsiteY28"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0893 w 2019354"/>
                    <a:gd name="connsiteY22" fmla="*/ 10720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53659"/>
                    <a:gd name="connsiteX1" fmla="*/ 850473 w 2019354"/>
                    <a:gd name="connsiteY1" fmla="*/ 183079 h 1653659"/>
                    <a:gd name="connsiteX2" fmla="*/ 1195913 w 2019354"/>
                    <a:gd name="connsiteY2" fmla="*/ 199 h 1653659"/>
                    <a:gd name="connsiteX3" fmla="*/ 1439753 w 2019354"/>
                    <a:gd name="connsiteY3" fmla="*/ 152599 h 1653659"/>
                    <a:gd name="connsiteX4" fmla="*/ 1500713 w 2019354"/>
                    <a:gd name="connsiteY4" fmla="*/ 386279 h 1653659"/>
                    <a:gd name="connsiteX5" fmla="*/ 1388953 w 2019354"/>
                    <a:gd name="connsiteY5" fmla="*/ 548839 h 1653659"/>
                    <a:gd name="connsiteX6" fmla="*/ 1541353 w 2019354"/>
                    <a:gd name="connsiteY6" fmla="*/ 518359 h 1653659"/>
                    <a:gd name="connsiteX7" fmla="*/ 1927433 w 2019354"/>
                    <a:gd name="connsiteY7" fmla="*/ 640279 h 1653659"/>
                    <a:gd name="connsiteX8" fmla="*/ 2018873 w 2019354"/>
                    <a:gd name="connsiteY8" fmla="*/ 823159 h 1653659"/>
                    <a:gd name="connsiteX9" fmla="*/ 1947753 w 2019354"/>
                    <a:gd name="connsiteY9" fmla="*/ 995879 h 1653659"/>
                    <a:gd name="connsiteX10" fmla="*/ 1653113 w 2019354"/>
                    <a:gd name="connsiteY10" fmla="*/ 1087319 h 1653659"/>
                    <a:gd name="connsiteX11" fmla="*/ 1449913 w 2019354"/>
                    <a:gd name="connsiteY11" fmla="*/ 1066999 h 1653659"/>
                    <a:gd name="connsiteX12" fmla="*/ 1571833 w 2019354"/>
                    <a:gd name="connsiteY12" fmla="*/ 1300679 h 1653659"/>
                    <a:gd name="connsiteX13" fmla="*/ 1581993 w 2019354"/>
                    <a:gd name="connsiteY13" fmla="*/ 1290519 h 1653659"/>
                    <a:gd name="connsiteX14" fmla="*/ 1581993 w 2019354"/>
                    <a:gd name="connsiteY14" fmla="*/ 1463239 h 1653659"/>
                    <a:gd name="connsiteX15" fmla="*/ 1429593 w 2019354"/>
                    <a:gd name="connsiteY15" fmla="*/ 1635959 h 1653659"/>
                    <a:gd name="connsiteX16" fmla="*/ 1145113 w 2019354"/>
                    <a:gd name="connsiteY16" fmla="*/ 1635959 h 1653659"/>
                    <a:gd name="connsiteX17" fmla="*/ 1013033 w 2019354"/>
                    <a:gd name="connsiteY17" fmla="*/ 1529279 h 1653659"/>
                    <a:gd name="connsiteX18" fmla="*/ 921593 w 2019354"/>
                    <a:gd name="connsiteY18" fmla="*/ 1351479 h 1653659"/>
                    <a:gd name="connsiteX19" fmla="*/ 921593 w 2019354"/>
                    <a:gd name="connsiteY19" fmla="*/ 1361639 h 1653659"/>
                    <a:gd name="connsiteX20" fmla="*/ 789513 w 2019354"/>
                    <a:gd name="connsiteY20" fmla="*/ 1503879 h 1653659"/>
                    <a:gd name="connsiteX21" fmla="*/ 423753 w 2019354"/>
                    <a:gd name="connsiteY21" fmla="*/ 1554679 h 1653659"/>
                    <a:gd name="connsiteX22" fmla="*/ 271353 w 2019354"/>
                    <a:gd name="connsiteY22" fmla="*/ 1320999 h 1653659"/>
                    <a:gd name="connsiteX23" fmla="*/ 400893 w 2019354"/>
                    <a:gd name="connsiteY23" fmla="*/ 1072079 h 1653659"/>
                    <a:gd name="connsiteX24" fmla="*/ 474553 w 2019354"/>
                    <a:gd name="connsiteY24" fmla="*/ 985719 h 1653659"/>
                    <a:gd name="connsiteX25" fmla="*/ 230713 w 2019354"/>
                    <a:gd name="connsiteY25" fmla="*/ 894279 h 1653659"/>
                    <a:gd name="connsiteX26" fmla="*/ 47833 w 2019354"/>
                    <a:gd name="connsiteY26" fmla="*/ 741879 h 1653659"/>
                    <a:gd name="connsiteX27" fmla="*/ 17353 w 2019354"/>
                    <a:gd name="connsiteY27" fmla="*/ 457399 h 1653659"/>
                    <a:gd name="connsiteX28" fmla="*/ 281513 w 2019354"/>
                    <a:gd name="connsiteY28" fmla="*/ 355799 h 1653659"/>
                    <a:gd name="connsiteX29" fmla="*/ 489793 w 2019354"/>
                    <a:gd name="connsiteY29" fmla="*/ 406599 h 1653659"/>
                    <a:gd name="connsiteX30" fmla="*/ 708233 w 2019354"/>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41353 w 2019200"/>
                    <a:gd name="connsiteY6" fmla="*/ 51835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76913 w 2019200"/>
                    <a:gd name="connsiteY6" fmla="*/ 53613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388953 w 2019200"/>
                    <a:gd name="connsiteY5" fmla="*/ 54882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622633 w 2019200"/>
                    <a:gd name="connsiteY6" fmla="*/ 55898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10773 w 2019200"/>
                    <a:gd name="connsiteY0" fmla="*/ 47783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10773 w 2019200"/>
                    <a:gd name="connsiteY30" fmla="*/ 477836 h 1653776"/>
                    <a:gd name="connsiteX0" fmla="*/ 710773 w 2019200"/>
                    <a:gd name="connsiteY0" fmla="*/ 449982 h 1625922"/>
                    <a:gd name="connsiteX1" fmla="*/ 878413 w 2019200"/>
                    <a:gd name="connsiteY1" fmla="*/ 165502 h 1625922"/>
                    <a:gd name="connsiteX2" fmla="*/ 1198453 w 2019200"/>
                    <a:gd name="connsiteY2" fmla="*/ 402 h 1625922"/>
                    <a:gd name="connsiteX3" fmla="*/ 1439753 w 2019200"/>
                    <a:gd name="connsiteY3" fmla="*/ 124862 h 1625922"/>
                    <a:gd name="connsiteX4" fmla="*/ 1477853 w 2019200"/>
                    <a:gd name="connsiteY4" fmla="*/ 305202 h 1625922"/>
                    <a:gd name="connsiteX5" fmla="*/ 1427053 w 2019200"/>
                    <a:gd name="connsiteY5" fmla="*/ 518562 h 1625922"/>
                    <a:gd name="connsiteX6" fmla="*/ 1622633 w 2019200"/>
                    <a:gd name="connsiteY6" fmla="*/ 531262 h 1625922"/>
                    <a:gd name="connsiteX7" fmla="*/ 1927433 w 2019200"/>
                    <a:gd name="connsiteY7" fmla="*/ 612542 h 1625922"/>
                    <a:gd name="connsiteX8" fmla="*/ 2018873 w 2019200"/>
                    <a:gd name="connsiteY8" fmla="*/ 795422 h 1625922"/>
                    <a:gd name="connsiteX9" fmla="*/ 1947753 w 2019200"/>
                    <a:gd name="connsiteY9" fmla="*/ 968142 h 1625922"/>
                    <a:gd name="connsiteX10" fmla="*/ 1708993 w 2019200"/>
                    <a:gd name="connsiteY10" fmla="*/ 1059582 h 1625922"/>
                    <a:gd name="connsiteX11" fmla="*/ 1449913 w 2019200"/>
                    <a:gd name="connsiteY11" fmla="*/ 1039262 h 1625922"/>
                    <a:gd name="connsiteX12" fmla="*/ 1571833 w 2019200"/>
                    <a:gd name="connsiteY12" fmla="*/ 1272942 h 1625922"/>
                    <a:gd name="connsiteX13" fmla="*/ 1581993 w 2019200"/>
                    <a:gd name="connsiteY13" fmla="*/ 1262782 h 1625922"/>
                    <a:gd name="connsiteX14" fmla="*/ 1581993 w 2019200"/>
                    <a:gd name="connsiteY14" fmla="*/ 1435502 h 1625922"/>
                    <a:gd name="connsiteX15" fmla="*/ 1429593 w 2019200"/>
                    <a:gd name="connsiteY15" fmla="*/ 1608222 h 1625922"/>
                    <a:gd name="connsiteX16" fmla="*/ 1145113 w 2019200"/>
                    <a:gd name="connsiteY16" fmla="*/ 1608222 h 1625922"/>
                    <a:gd name="connsiteX17" fmla="*/ 1013033 w 2019200"/>
                    <a:gd name="connsiteY17" fmla="*/ 1501542 h 1625922"/>
                    <a:gd name="connsiteX18" fmla="*/ 921593 w 2019200"/>
                    <a:gd name="connsiteY18" fmla="*/ 1323742 h 1625922"/>
                    <a:gd name="connsiteX19" fmla="*/ 921593 w 2019200"/>
                    <a:gd name="connsiteY19" fmla="*/ 1333902 h 1625922"/>
                    <a:gd name="connsiteX20" fmla="*/ 789513 w 2019200"/>
                    <a:gd name="connsiteY20" fmla="*/ 1476142 h 1625922"/>
                    <a:gd name="connsiteX21" fmla="*/ 423753 w 2019200"/>
                    <a:gd name="connsiteY21" fmla="*/ 1526942 h 1625922"/>
                    <a:gd name="connsiteX22" fmla="*/ 271353 w 2019200"/>
                    <a:gd name="connsiteY22" fmla="*/ 1293262 h 1625922"/>
                    <a:gd name="connsiteX23" fmla="*/ 400893 w 2019200"/>
                    <a:gd name="connsiteY23" fmla="*/ 1044342 h 1625922"/>
                    <a:gd name="connsiteX24" fmla="*/ 474553 w 2019200"/>
                    <a:gd name="connsiteY24" fmla="*/ 957982 h 1625922"/>
                    <a:gd name="connsiteX25" fmla="*/ 230713 w 2019200"/>
                    <a:gd name="connsiteY25" fmla="*/ 866542 h 1625922"/>
                    <a:gd name="connsiteX26" fmla="*/ 47833 w 2019200"/>
                    <a:gd name="connsiteY26" fmla="*/ 714142 h 1625922"/>
                    <a:gd name="connsiteX27" fmla="*/ 17353 w 2019200"/>
                    <a:gd name="connsiteY27" fmla="*/ 429662 h 1625922"/>
                    <a:gd name="connsiteX28" fmla="*/ 281513 w 2019200"/>
                    <a:gd name="connsiteY28" fmla="*/ 328062 h 1625922"/>
                    <a:gd name="connsiteX29" fmla="*/ 489793 w 2019200"/>
                    <a:gd name="connsiteY29" fmla="*/ 378862 h 1625922"/>
                    <a:gd name="connsiteX30" fmla="*/ 710773 w 2019200"/>
                    <a:gd name="connsiteY30" fmla="*/ 449982 h 1625922"/>
                    <a:gd name="connsiteX0" fmla="*/ 710773 w 2019200"/>
                    <a:gd name="connsiteY0" fmla="*/ 462637 h 1638577"/>
                    <a:gd name="connsiteX1" fmla="*/ 878413 w 2019200"/>
                    <a:gd name="connsiteY1" fmla="*/ 178157 h 1638577"/>
                    <a:gd name="connsiteX2" fmla="*/ 1190833 w 2019200"/>
                    <a:gd name="connsiteY2" fmla="*/ 357 h 1638577"/>
                    <a:gd name="connsiteX3" fmla="*/ 1439753 w 2019200"/>
                    <a:gd name="connsiteY3" fmla="*/ 137517 h 1638577"/>
                    <a:gd name="connsiteX4" fmla="*/ 1477853 w 2019200"/>
                    <a:gd name="connsiteY4" fmla="*/ 317857 h 1638577"/>
                    <a:gd name="connsiteX5" fmla="*/ 1427053 w 2019200"/>
                    <a:gd name="connsiteY5" fmla="*/ 531217 h 1638577"/>
                    <a:gd name="connsiteX6" fmla="*/ 1622633 w 2019200"/>
                    <a:gd name="connsiteY6" fmla="*/ 543917 h 1638577"/>
                    <a:gd name="connsiteX7" fmla="*/ 1927433 w 2019200"/>
                    <a:gd name="connsiteY7" fmla="*/ 625197 h 1638577"/>
                    <a:gd name="connsiteX8" fmla="*/ 2018873 w 2019200"/>
                    <a:gd name="connsiteY8" fmla="*/ 808077 h 1638577"/>
                    <a:gd name="connsiteX9" fmla="*/ 1947753 w 2019200"/>
                    <a:gd name="connsiteY9" fmla="*/ 980797 h 1638577"/>
                    <a:gd name="connsiteX10" fmla="*/ 1708993 w 2019200"/>
                    <a:gd name="connsiteY10" fmla="*/ 1072237 h 1638577"/>
                    <a:gd name="connsiteX11" fmla="*/ 1449913 w 2019200"/>
                    <a:gd name="connsiteY11" fmla="*/ 1051917 h 1638577"/>
                    <a:gd name="connsiteX12" fmla="*/ 1571833 w 2019200"/>
                    <a:gd name="connsiteY12" fmla="*/ 1285597 h 1638577"/>
                    <a:gd name="connsiteX13" fmla="*/ 1581993 w 2019200"/>
                    <a:gd name="connsiteY13" fmla="*/ 1275437 h 1638577"/>
                    <a:gd name="connsiteX14" fmla="*/ 1581993 w 2019200"/>
                    <a:gd name="connsiteY14" fmla="*/ 1448157 h 1638577"/>
                    <a:gd name="connsiteX15" fmla="*/ 1429593 w 2019200"/>
                    <a:gd name="connsiteY15" fmla="*/ 1620877 h 1638577"/>
                    <a:gd name="connsiteX16" fmla="*/ 1145113 w 2019200"/>
                    <a:gd name="connsiteY16" fmla="*/ 1620877 h 1638577"/>
                    <a:gd name="connsiteX17" fmla="*/ 1013033 w 2019200"/>
                    <a:gd name="connsiteY17" fmla="*/ 1514197 h 1638577"/>
                    <a:gd name="connsiteX18" fmla="*/ 921593 w 2019200"/>
                    <a:gd name="connsiteY18" fmla="*/ 1336397 h 1638577"/>
                    <a:gd name="connsiteX19" fmla="*/ 921593 w 2019200"/>
                    <a:gd name="connsiteY19" fmla="*/ 1346557 h 1638577"/>
                    <a:gd name="connsiteX20" fmla="*/ 789513 w 2019200"/>
                    <a:gd name="connsiteY20" fmla="*/ 1488797 h 1638577"/>
                    <a:gd name="connsiteX21" fmla="*/ 423753 w 2019200"/>
                    <a:gd name="connsiteY21" fmla="*/ 1539597 h 1638577"/>
                    <a:gd name="connsiteX22" fmla="*/ 271353 w 2019200"/>
                    <a:gd name="connsiteY22" fmla="*/ 1305917 h 1638577"/>
                    <a:gd name="connsiteX23" fmla="*/ 400893 w 2019200"/>
                    <a:gd name="connsiteY23" fmla="*/ 1056997 h 1638577"/>
                    <a:gd name="connsiteX24" fmla="*/ 474553 w 2019200"/>
                    <a:gd name="connsiteY24" fmla="*/ 970637 h 1638577"/>
                    <a:gd name="connsiteX25" fmla="*/ 230713 w 2019200"/>
                    <a:gd name="connsiteY25" fmla="*/ 879197 h 1638577"/>
                    <a:gd name="connsiteX26" fmla="*/ 47833 w 2019200"/>
                    <a:gd name="connsiteY26" fmla="*/ 726797 h 1638577"/>
                    <a:gd name="connsiteX27" fmla="*/ 17353 w 2019200"/>
                    <a:gd name="connsiteY27" fmla="*/ 442317 h 1638577"/>
                    <a:gd name="connsiteX28" fmla="*/ 281513 w 2019200"/>
                    <a:gd name="connsiteY28" fmla="*/ 340717 h 1638577"/>
                    <a:gd name="connsiteX29" fmla="*/ 489793 w 2019200"/>
                    <a:gd name="connsiteY29" fmla="*/ 391517 h 1638577"/>
                    <a:gd name="connsiteX30" fmla="*/ 710773 w 2019200"/>
                    <a:gd name="connsiteY30" fmla="*/ 462637 h 1638577"/>
                    <a:gd name="connsiteX0" fmla="*/ 710773 w 2019200"/>
                    <a:gd name="connsiteY0" fmla="*/ 462339 h 1638279"/>
                    <a:gd name="connsiteX1" fmla="*/ 878413 w 2019200"/>
                    <a:gd name="connsiteY1" fmla="*/ 177859 h 1638279"/>
                    <a:gd name="connsiteX2" fmla="*/ 1190833 w 2019200"/>
                    <a:gd name="connsiteY2" fmla="*/ 59 h 1638279"/>
                    <a:gd name="connsiteX3" fmla="*/ 1406733 w 2019200"/>
                    <a:gd name="connsiteY3" fmla="*/ 160079 h 1638279"/>
                    <a:gd name="connsiteX4" fmla="*/ 1477853 w 2019200"/>
                    <a:gd name="connsiteY4" fmla="*/ 317559 h 1638279"/>
                    <a:gd name="connsiteX5" fmla="*/ 1427053 w 2019200"/>
                    <a:gd name="connsiteY5" fmla="*/ 530919 h 1638279"/>
                    <a:gd name="connsiteX6" fmla="*/ 1622633 w 2019200"/>
                    <a:gd name="connsiteY6" fmla="*/ 543619 h 1638279"/>
                    <a:gd name="connsiteX7" fmla="*/ 1927433 w 2019200"/>
                    <a:gd name="connsiteY7" fmla="*/ 624899 h 1638279"/>
                    <a:gd name="connsiteX8" fmla="*/ 2018873 w 2019200"/>
                    <a:gd name="connsiteY8" fmla="*/ 807779 h 1638279"/>
                    <a:gd name="connsiteX9" fmla="*/ 1947753 w 2019200"/>
                    <a:gd name="connsiteY9" fmla="*/ 980499 h 1638279"/>
                    <a:gd name="connsiteX10" fmla="*/ 1708993 w 2019200"/>
                    <a:gd name="connsiteY10" fmla="*/ 1071939 h 1638279"/>
                    <a:gd name="connsiteX11" fmla="*/ 1449913 w 2019200"/>
                    <a:gd name="connsiteY11" fmla="*/ 1051619 h 1638279"/>
                    <a:gd name="connsiteX12" fmla="*/ 1571833 w 2019200"/>
                    <a:gd name="connsiteY12" fmla="*/ 1285299 h 1638279"/>
                    <a:gd name="connsiteX13" fmla="*/ 1581993 w 2019200"/>
                    <a:gd name="connsiteY13" fmla="*/ 1275139 h 1638279"/>
                    <a:gd name="connsiteX14" fmla="*/ 1581993 w 2019200"/>
                    <a:gd name="connsiteY14" fmla="*/ 1447859 h 1638279"/>
                    <a:gd name="connsiteX15" fmla="*/ 1429593 w 2019200"/>
                    <a:gd name="connsiteY15" fmla="*/ 1620579 h 1638279"/>
                    <a:gd name="connsiteX16" fmla="*/ 1145113 w 2019200"/>
                    <a:gd name="connsiteY16" fmla="*/ 1620579 h 1638279"/>
                    <a:gd name="connsiteX17" fmla="*/ 1013033 w 2019200"/>
                    <a:gd name="connsiteY17" fmla="*/ 1513899 h 1638279"/>
                    <a:gd name="connsiteX18" fmla="*/ 921593 w 2019200"/>
                    <a:gd name="connsiteY18" fmla="*/ 1336099 h 1638279"/>
                    <a:gd name="connsiteX19" fmla="*/ 921593 w 2019200"/>
                    <a:gd name="connsiteY19" fmla="*/ 1346259 h 1638279"/>
                    <a:gd name="connsiteX20" fmla="*/ 789513 w 2019200"/>
                    <a:gd name="connsiteY20" fmla="*/ 1488499 h 1638279"/>
                    <a:gd name="connsiteX21" fmla="*/ 423753 w 2019200"/>
                    <a:gd name="connsiteY21" fmla="*/ 1539299 h 1638279"/>
                    <a:gd name="connsiteX22" fmla="*/ 271353 w 2019200"/>
                    <a:gd name="connsiteY22" fmla="*/ 1305619 h 1638279"/>
                    <a:gd name="connsiteX23" fmla="*/ 400893 w 2019200"/>
                    <a:gd name="connsiteY23" fmla="*/ 1056699 h 1638279"/>
                    <a:gd name="connsiteX24" fmla="*/ 474553 w 2019200"/>
                    <a:gd name="connsiteY24" fmla="*/ 970339 h 1638279"/>
                    <a:gd name="connsiteX25" fmla="*/ 230713 w 2019200"/>
                    <a:gd name="connsiteY25" fmla="*/ 878899 h 1638279"/>
                    <a:gd name="connsiteX26" fmla="*/ 47833 w 2019200"/>
                    <a:gd name="connsiteY26" fmla="*/ 726499 h 1638279"/>
                    <a:gd name="connsiteX27" fmla="*/ 17353 w 2019200"/>
                    <a:gd name="connsiteY27" fmla="*/ 442019 h 1638279"/>
                    <a:gd name="connsiteX28" fmla="*/ 281513 w 2019200"/>
                    <a:gd name="connsiteY28" fmla="*/ 340419 h 1638279"/>
                    <a:gd name="connsiteX29" fmla="*/ 489793 w 2019200"/>
                    <a:gd name="connsiteY29" fmla="*/ 391219 h 1638279"/>
                    <a:gd name="connsiteX30" fmla="*/ 710773 w 2019200"/>
                    <a:gd name="connsiteY30" fmla="*/ 462339 h 1638279"/>
                    <a:gd name="connsiteX0" fmla="*/ 710773 w 2019200"/>
                    <a:gd name="connsiteY0" fmla="*/ 462467 h 1638407"/>
                    <a:gd name="connsiteX1" fmla="*/ 878413 w 2019200"/>
                    <a:gd name="connsiteY1" fmla="*/ 177987 h 1638407"/>
                    <a:gd name="connsiteX2" fmla="*/ 1190833 w 2019200"/>
                    <a:gd name="connsiteY2" fmla="*/ 187 h 1638407"/>
                    <a:gd name="connsiteX3" fmla="*/ 1414353 w 2019200"/>
                    <a:gd name="connsiteY3" fmla="*/ 147507 h 1638407"/>
                    <a:gd name="connsiteX4" fmla="*/ 1477853 w 2019200"/>
                    <a:gd name="connsiteY4" fmla="*/ 317687 h 1638407"/>
                    <a:gd name="connsiteX5" fmla="*/ 1427053 w 2019200"/>
                    <a:gd name="connsiteY5" fmla="*/ 531047 h 1638407"/>
                    <a:gd name="connsiteX6" fmla="*/ 1622633 w 2019200"/>
                    <a:gd name="connsiteY6" fmla="*/ 543747 h 1638407"/>
                    <a:gd name="connsiteX7" fmla="*/ 1927433 w 2019200"/>
                    <a:gd name="connsiteY7" fmla="*/ 625027 h 1638407"/>
                    <a:gd name="connsiteX8" fmla="*/ 2018873 w 2019200"/>
                    <a:gd name="connsiteY8" fmla="*/ 807907 h 1638407"/>
                    <a:gd name="connsiteX9" fmla="*/ 1947753 w 2019200"/>
                    <a:gd name="connsiteY9" fmla="*/ 980627 h 1638407"/>
                    <a:gd name="connsiteX10" fmla="*/ 1708993 w 2019200"/>
                    <a:gd name="connsiteY10" fmla="*/ 1072067 h 1638407"/>
                    <a:gd name="connsiteX11" fmla="*/ 1449913 w 2019200"/>
                    <a:gd name="connsiteY11" fmla="*/ 1051747 h 1638407"/>
                    <a:gd name="connsiteX12" fmla="*/ 1571833 w 2019200"/>
                    <a:gd name="connsiteY12" fmla="*/ 1285427 h 1638407"/>
                    <a:gd name="connsiteX13" fmla="*/ 1581993 w 2019200"/>
                    <a:gd name="connsiteY13" fmla="*/ 1275267 h 1638407"/>
                    <a:gd name="connsiteX14" fmla="*/ 1581993 w 2019200"/>
                    <a:gd name="connsiteY14" fmla="*/ 1447987 h 1638407"/>
                    <a:gd name="connsiteX15" fmla="*/ 1429593 w 2019200"/>
                    <a:gd name="connsiteY15" fmla="*/ 1620707 h 1638407"/>
                    <a:gd name="connsiteX16" fmla="*/ 1145113 w 2019200"/>
                    <a:gd name="connsiteY16" fmla="*/ 1620707 h 1638407"/>
                    <a:gd name="connsiteX17" fmla="*/ 1013033 w 2019200"/>
                    <a:gd name="connsiteY17" fmla="*/ 1514027 h 1638407"/>
                    <a:gd name="connsiteX18" fmla="*/ 921593 w 2019200"/>
                    <a:gd name="connsiteY18" fmla="*/ 1336227 h 1638407"/>
                    <a:gd name="connsiteX19" fmla="*/ 921593 w 2019200"/>
                    <a:gd name="connsiteY19" fmla="*/ 1346387 h 1638407"/>
                    <a:gd name="connsiteX20" fmla="*/ 789513 w 2019200"/>
                    <a:gd name="connsiteY20" fmla="*/ 1488627 h 1638407"/>
                    <a:gd name="connsiteX21" fmla="*/ 423753 w 2019200"/>
                    <a:gd name="connsiteY21" fmla="*/ 1539427 h 1638407"/>
                    <a:gd name="connsiteX22" fmla="*/ 271353 w 2019200"/>
                    <a:gd name="connsiteY22" fmla="*/ 1305747 h 1638407"/>
                    <a:gd name="connsiteX23" fmla="*/ 400893 w 2019200"/>
                    <a:gd name="connsiteY23" fmla="*/ 1056827 h 1638407"/>
                    <a:gd name="connsiteX24" fmla="*/ 474553 w 2019200"/>
                    <a:gd name="connsiteY24" fmla="*/ 970467 h 1638407"/>
                    <a:gd name="connsiteX25" fmla="*/ 230713 w 2019200"/>
                    <a:gd name="connsiteY25" fmla="*/ 879027 h 1638407"/>
                    <a:gd name="connsiteX26" fmla="*/ 47833 w 2019200"/>
                    <a:gd name="connsiteY26" fmla="*/ 726627 h 1638407"/>
                    <a:gd name="connsiteX27" fmla="*/ 17353 w 2019200"/>
                    <a:gd name="connsiteY27" fmla="*/ 442147 h 1638407"/>
                    <a:gd name="connsiteX28" fmla="*/ 281513 w 2019200"/>
                    <a:gd name="connsiteY28" fmla="*/ 340547 h 1638407"/>
                    <a:gd name="connsiteX29" fmla="*/ 489793 w 2019200"/>
                    <a:gd name="connsiteY29" fmla="*/ 391347 h 1638407"/>
                    <a:gd name="connsiteX30" fmla="*/ 710773 w 2019200"/>
                    <a:gd name="connsiteY30" fmla="*/ 462467 h 1638407"/>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2633 w 2019200"/>
                    <a:gd name="connsiteY6" fmla="*/ 5437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6661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564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438"/>
                    <a:gd name="connsiteY0" fmla="*/ 462478 h 1638418"/>
                    <a:gd name="connsiteX1" fmla="*/ 878413 w 2019438"/>
                    <a:gd name="connsiteY1" fmla="*/ 177998 h 1638418"/>
                    <a:gd name="connsiteX2" fmla="*/ 1190833 w 2019438"/>
                    <a:gd name="connsiteY2" fmla="*/ 198 h 1638418"/>
                    <a:gd name="connsiteX3" fmla="*/ 1414353 w 2019438"/>
                    <a:gd name="connsiteY3" fmla="*/ 147518 h 1638418"/>
                    <a:gd name="connsiteX4" fmla="*/ 1462613 w 2019438"/>
                    <a:gd name="connsiteY4" fmla="*/ 353258 h 1638418"/>
                    <a:gd name="connsiteX5" fmla="*/ 1427053 w 2019438"/>
                    <a:gd name="connsiteY5" fmla="*/ 531058 h 1638418"/>
                    <a:gd name="connsiteX6" fmla="*/ 1625173 w 2019438"/>
                    <a:gd name="connsiteY6" fmla="*/ 556458 h 1638418"/>
                    <a:gd name="connsiteX7" fmla="*/ 1919813 w 2019438"/>
                    <a:gd name="connsiteY7" fmla="*/ 673298 h 1638418"/>
                    <a:gd name="connsiteX8" fmla="*/ 2018873 w 2019438"/>
                    <a:gd name="connsiteY8" fmla="*/ 807918 h 1638418"/>
                    <a:gd name="connsiteX9" fmla="*/ 1947753 w 2019438"/>
                    <a:gd name="connsiteY9" fmla="*/ 980638 h 1638418"/>
                    <a:gd name="connsiteX10" fmla="*/ 1708993 w 2019438"/>
                    <a:gd name="connsiteY10" fmla="*/ 1072078 h 1638418"/>
                    <a:gd name="connsiteX11" fmla="*/ 1449913 w 2019438"/>
                    <a:gd name="connsiteY11" fmla="*/ 1051758 h 1638418"/>
                    <a:gd name="connsiteX12" fmla="*/ 1571833 w 2019438"/>
                    <a:gd name="connsiteY12" fmla="*/ 1285438 h 1638418"/>
                    <a:gd name="connsiteX13" fmla="*/ 1581993 w 2019438"/>
                    <a:gd name="connsiteY13" fmla="*/ 1275278 h 1638418"/>
                    <a:gd name="connsiteX14" fmla="*/ 1581993 w 2019438"/>
                    <a:gd name="connsiteY14" fmla="*/ 1447998 h 1638418"/>
                    <a:gd name="connsiteX15" fmla="*/ 1429593 w 2019438"/>
                    <a:gd name="connsiteY15" fmla="*/ 1620718 h 1638418"/>
                    <a:gd name="connsiteX16" fmla="*/ 1145113 w 2019438"/>
                    <a:gd name="connsiteY16" fmla="*/ 1620718 h 1638418"/>
                    <a:gd name="connsiteX17" fmla="*/ 1013033 w 2019438"/>
                    <a:gd name="connsiteY17" fmla="*/ 1514038 h 1638418"/>
                    <a:gd name="connsiteX18" fmla="*/ 921593 w 2019438"/>
                    <a:gd name="connsiteY18" fmla="*/ 1336238 h 1638418"/>
                    <a:gd name="connsiteX19" fmla="*/ 921593 w 2019438"/>
                    <a:gd name="connsiteY19" fmla="*/ 1346398 h 1638418"/>
                    <a:gd name="connsiteX20" fmla="*/ 789513 w 2019438"/>
                    <a:gd name="connsiteY20" fmla="*/ 1488638 h 1638418"/>
                    <a:gd name="connsiteX21" fmla="*/ 423753 w 2019438"/>
                    <a:gd name="connsiteY21" fmla="*/ 1539438 h 1638418"/>
                    <a:gd name="connsiteX22" fmla="*/ 271353 w 2019438"/>
                    <a:gd name="connsiteY22" fmla="*/ 1305758 h 1638418"/>
                    <a:gd name="connsiteX23" fmla="*/ 400893 w 2019438"/>
                    <a:gd name="connsiteY23" fmla="*/ 1056838 h 1638418"/>
                    <a:gd name="connsiteX24" fmla="*/ 474553 w 2019438"/>
                    <a:gd name="connsiteY24" fmla="*/ 970478 h 1638418"/>
                    <a:gd name="connsiteX25" fmla="*/ 230713 w 2019438"/>
                    <a:gd name="connsiteY25" fmla="*/ 879038 h 1638418"/>
                    <a:gd name="connsiteX26" fmla="*/ 47833 w 2019438"/>
                    <a:gd name="connsiteY26" fmla="*/ 726638 h 1638418"/>
                    <a:gd name="connsiteX27" fmla="*/ 17353 w 2019438"/>
                    <a:gd name="connsiteY27" fmla="*/ 442158 h 1638418"/>
                    <a:gd name="connsiteX28" fmla="*/ 281513 w 2019438"/>
                    <a:gd name="connsiteY28" fmla="*/ 340558 h 1638418"/>
                    <a:gd name="connsiteX29" fmla="*/ 489793 w 2019438"/>
                    <a:gd name="connsiteY29" fmla="*/ 391358 h 1638418"/>
                    <a:gd name="connsiteX30" fmla="*/ 710773 w 2019438"/>
                    <a:gd name="connsiteY30" fmla="*/ 462478 h 1638418"/>
                    <a:gd name="connsiteX0" fmla="*/ 710773 w 2022201"/>
                    <a:gd name="connsiteY0" fmla="*/ 462478 h 1638418"/>
                    <a:gd name="connsiteX1" fmla="*/ 878413 w 2022201"/>
                    <a:gd name="connsiteY1" fmla="*/ 177998 h 1638418"/>
                    <a:gd name="connsiteX2" fmla="*/ 1190833 w 2022201"/>
                    <a:gd name="connsiteY2" fmla="*/ 198 h 1638418"/>
                    <a:gd name="connsiteX3" fmla="*/ 1414353 w 2022201"/>
                    <a:gd name="connsiteY3" fmla="*/ 147518 h 1638418"/>
                    <a:gd name="connsiteX4" fmla="*/ 1462613 w 2022201"/>
                    <a:gd name="connsiteY4" fmla="*/ 353258 h 1638418"/>
                    <a:gd name="connsiteX5" fmla="*/ 1427053 w 2022201"/>
                    <a:gd name="connsiteY5" fmla="*/ 531058 h 1638418"/>
                    <a:gd name="connsiteX6" fmla="*/ 1625173 w 2022201"/>
                    <a:gd name="connsiteY6" fmla="*/ 556458 h 1638418"/>
                    <a:gd name="connsiteX7" fmla="*/ 1861393 w 2022201"/>
                    <a:gd name="connsiteY7" fmla="*/ 625038 h 1638418"/>
                    <a:gd name="connsiteX8" fmla="*/ 2018873 w 2022201"/>
                    <a:gd name="connsiteY8" fmla="*/ 807918 h 1638418"/>
                    <a:gd name="connsiteX9" fmla="*/ 1947753 w 2022201"/>
                    <a:gd name="connsiteY9" fmla="*/ 980638 h 1638418"/>
                    <a:gd name="connsiteX10" fmla="*/ 1708993 w 2022201"/>
                    <a:gd name="connsiteY10" fmla="*/ 1072078 h 1638418"/>
                    <a:gd name="connsiteX11" fmla="*/ 1449913 w 2022201"/>
                    <a:gd name="connsiteY11" fmla="*/ 1051758 h 1638418"/>
                    <a:gd name="connsiteX12" fmla="*/ 1571833 w 2022201"/>
                    <a:gd name="connsiteY12" fmla="*/ 1285438 h 1638418"/>
                    <a:gd name="connsiteX13" fmla="*/ 1581993 w 2022201"/>
                    <a:gd name="connsiteY13" fmla="*/ 1275278 h 1638418"/>
                    <a:gd name="connsiteX14" fmla="*/ 1581993 w 2022201"/>
                    <a:gd name="connsiteY14" fmla="*/ 1447998 h 1638418"/>
                    <a:gd name="connsiteX15" fmla="*/ 1429593 w 2022201"/>
                    <a:gd name="connsiteY15" fmla="*/ 1620718 h 1638418"/>
                    <a:gd name="connsiteX16" fmla="*/ 1145113 w 2022201"/>
                    <a:gd name="connsiteY16" fmla="*/ 1620718 h 1638418"/>
                    <a:gd name="connsiteX17" fmla="*/ 1013033 w 2022201"/>
                    <a:gd name="connsiteY17" fmla="*/ 1514038 h 1638418"/>
                    <a:gd name="connsiteX18" fmla="*/ 921593 w 2022201"/>
                    <a:gd name="connsiteY18" fmla="*/ 1336238 h 1638418"/>
                    <a:gd name="connsiteX19" fmla="*/ 921593 w 2022201"/>
                    <a:gd name="connsiteY19" fmla="*/ 1346398 h 1638418"/>
                    <a:gd name="connsiteX20" fmla="*/ 789513 w 2022201"/>
                    <a:gd name="connsiteY20" fmla="*/ 1488638 h 1638418"/>
                    <a:gd name="connsiteX21" fmla="*/ 423753 w 2022201"/>
                    <a:gd name="connsiteY21" fmla="*/ 1539438 h 1638418"/>
                    <a:gd name="connsiteX22" fmla="*/ 271353 w 2022201"/>
                    <a:gd name="connsiteY22" fmla="*/ 1305758 h 1638418"/>
                    <a:gd name="connsiteX23" fmla="*/ 400893 w 2022201"/>
                    <a:gd name="connsiteY23" fmla="*/ 1056838 h 1638418"/>
                    <a:gd name="connsiteX24" fmla="*/ 474553 w 2022201"/>
                    <a:gd name="connsiteY24" fmla="*/ 970478 h 1638418"/>
                    <a:gd name="connsiteX25" fmla="*/ 230713 w 2022201"/>
                    <a:gd name="connsiteY25" fmla="*/ 879038 h 1638418"/>
                    <a:gd name="connsiteX26" fmla="*/ 47833 w 2022201"/>
                    <a:gd name="connsiteY26" fmla="*/ 726638 h 1638418"/>
                    <a:gd name="connsiteX27" fmla="*/ 17353 w 2022201"/>
                    <a:gd name="connsiteY27" fmla="*/ 442158 h 1638418"/>
                    <a:gd name="connsiteX28" fmla="*/ 281513 w 2022201"/>
                    <a:gd name="connsiteY28" fmla="*/ 340558 h 1638418"/>
                    <a:gd name="connsiteX29" fmla="*/ 489793 w 2022201"/>
                    <a:gd name="connsiteY29" fmla="*/ 391358 h 1638418"/>
                    <a:gd name="connsiteX30" fmla="*/ 710773 w 2022201"/>
                    <a:gd name="connsiteY30" fmla="*/ 462478 h 1638418"/>
                    <a:gd name="connsiteX0" fmla="*/ 710773 w 1988680"/>
                    <a:gd name="connsiteY0" fmla="*/ 462478 h 1638418"/>
                    <a:gd name="connsiteX1" fmla="*/ 878413 w 1988680"/>
                    <a:gd name="connsiteY1" fmla="*/ 177998 h 1638418"/>
                    <a:gd name="connsiteX2" fmla="*/ 1190833 w 1988680"/>
                    <a:gd name="connsiteY2" fmla="*/ 198 h 1638418"/>
                    <a:gd name="connsiteX3" fmla="*/ 1414353 w 1988680"/>
                    <a:gd name="connsiteY3" fmla="*/ 147518 h 1638418"/>
                    <a:gd name="connsiteX4" fmla="*/ 1462613 w 1988680"/>
                    <a:gd name="connsiteY4" fmla="*/ 353258 h 1638418"/>
                    <a:gd name="connsiteX5" fmla="*/ 1427053 w 1988680"/>
                    <a:gd name="connsiteY5" fmla="*/ 531058 h 1638418"/>
                    <a:gd name="connsiteX6" fmla="*/ 1625173 w 1988680"/>
                    <a:gd name="connsiteY6" fmla="*/ 556458 h 1638418"/>
                    <a:gd name="connsiteX7" fmla="*/ 1861393 w 1988680"/>
                    <a:gd name="connsiteY7" fmla="*/ 625038 h 1638418"/>
                    <a:gd name="connsiteX8" fmla="*/ 1980773 w 1988680"/>
                    <a:gd name="connsiteY8" fmla="*/ 820618 h 1638418"/>
                    <a:gd name="connsiteX9" fmla="*/ 1947753 w 1988680"/>
                    <a:gd name="connsiteY9" fmla="*/ 980638 h 1638418"/>
                    <a:gd name="connsiteX10" fmla="*/ 1708993 w 1988680"/>
                    <a:gd name="connsiteY10" fmla="*/ 1072078 h 1638418"/>
                    <a:gd name="connsiteX11" fmla="*/ 1449913 w 1988680"/>
                    <a:gd name="connsiteY11" fmla="*/ 1051758 h 1638418"/>
                    <a:gd name="connsiteX12" fmla="*/ 1571833 w 1988680"/>
                    <a:gd name="connsiteY12" fmla="*/ 1285438 h 1638418"/>
                    <a:gd name="connsiteX13" fmla="*/ 1581993 w 1988680"/>
                    <a:gd name="connsiteY13" fmla="*/ 1275278 h 1638418"/>
                    <a:gd name="connsiteX14" fmla="*/ 1581993 w 1988680"/>
                    <a:gd name="connsiteY14" fmla="*/ 1447998 h 1638418"/>
                    <a:gd name="connsiteX15" fmla="*/ 1429593 w 1988680"/>
                    <a:gd name="connsiteY15" fmla="*/ 1620718 h 1638418"/>
                    <a:gd name="connsiteX16" fmla="*/ 1145113 w 1988680"/>
                    <a:gd name="connsiteY16" fmla="*/ 1620718 h 1638418"/>
                    <a:gd name="connsiteX17" fmla="*/ 1013033 w 1988680"/>
                    <a:gd name="connsiteY17" fmla="*/ 1514038 h 1638418"/>
                    <a:gd name="connsiteX18" fmla="*/ 921593 w 1988680"/>
                    <a:gd name="connsiteY18" fmla="*/ 1336238 h 1638418"/>
                    <a:gd name="connsiteX19" fmla="*/ 921593 w 1988680"/>
                    <a:gd name="connsiteY19" fmla="*/ 1346398 h 1638418"/>
                    <a:gd name="connsiteX20" fmla="*/ 789513 w 1988680"/>
                    <a:gd name="connsiteY20" fmla="*/ 1488638 h 1638418"/>
                    <a:gd name="connsiteX21" fmla="*/ 423753 w 1988680"/>
                    <a:gd name="connsiteY21" fmla="*/ 1539438 h 1638418"/>
                    <a:gd name="connsiteX22" fmla="*/ 271353 w 1988680"/>
                    <a:gd name="connsiteY22" fmla="*/ 1305758 h 1638418"/>
                    <a:gd name="connsiteX23" fmla="*/ 400893 w 1988680"/>
                    <a:gd name="connsiteY23" fmla="*/ 1056838 h 1638418"/>
                    <a:gd name="connsiteX24" fmla="*/ 474553 w 1988680"/>
                    <a:gd name="connsiteY24" fmla="*/ 970478 h 1638418"/>
                    <a:gd name="connsiteX25" fmla="*/ 230713 w 1988680"/>
                    <a:gd name="connsiteY25" fmla="*/ 879038 h 1638418"/>
                    <a:gd name="connsiteX26" fmla="*/ 47833 w 1988680"/>
                    <a:gd name="connsiteY26" fmla="*/ 726638 h 1638418"/>
                    <a:gd name="connsiteX27" fmla="*/ 17353 w 1988680"/>
                    <a:gd name="connsiteY27" fmla="*/ 442158 h 1638418"/>
                    <a:gd name="connsiteX28" fmla="*/ 281513 w 1988680"/>
                    <a:gd name="connsiteY28" fmla="*/ 340558 h 1638418"/>
                    <a:gd name="connsiteX29" fmla="*/ 489793 w 1988680"/>
                    <a:gd name="connsiteY29" fmla="*/ 391358 h 1638418"/>
                    <a:gd name="connsiteX30" fmla="*/ 710773 w 1988680"/>
                    <a:gd name="connsiteY30" fmla="*/ 462478 h 1638418"/>
                    <a:gd name="connsiteX0" fmla="*/ 710773 w 1985295"/>
                    <a:gd name="connsiteY0" fmla="*/ 462478 h 1638418"/>
                    <a:gd name="connsiteX1" fmla="*/ 878413 w 1985295"/>
                    <a:gd name="connsiteY1" fmla="*/ 177998 h 1638418"/>
                    <a:gd name="connsiteX2" fmla="*/ 1190833 w 1985295"/>
                    <a:gd name="connsiteY2" fmla="*/ 198 h 1638418"/>
                    <a:gd name="connsiteX3" fmla="*/ 1414353 w 1985295"/>
                    <a:gd name="connsiteY3" fmla="*/ 147518 h 1638418"/>
                    <a:gd name="connsiteX4" fmla="*/ 1462613 w 1985295"/>
                    <a:gd name="connsiteY4" fmla="*/ 353258 h 1638418"/>
                    <a:gd name="connsiteX5" fmla="*/ 1427053 w 1985295"/>
                    <a:gd name="connsiteY5" fmla="*/ 531058 h 1638418"/>
                    <a:gd name="connsiteX6" fmla="*/ 1625173 w 1985295"/>
                    <a:gd name="connsiteY6" fmla="*/ 556458 h 1638418"/>
                    <a:gd name="connsiteX7" fmla="*/ 1861393 w 1985295"/>
                    <a:gd name="connsiteY7" fmla="*/ 625038 h 1638418"/>
                    <a:gd name="connsiteX8" fmla="*/ 1980773 w 1985295"/>
                    <a:gd name="connsiteY8" fmla="*/ 820618 h 1638418"/>
                    <a:gd name="connsiteX9" fmla="*/ 1947753 w 1985295"/>
                    <a:gd name="connsiteY9" fmla="*/ 980638 h 1638418"/>
                    <a:gd name="connsiteX10" fmla="*/ 1708993 w 1985295"/>
                    <a:gd name="connsiteY10" fmla="*/ 1072078 h 1638418"/>
                    <a:gd name="connsiteX11" fmla="*/ 1449913 w 1985295"/>
                    <a:gd name="connsiteY11" fmla="*/ 1051758 h 1638418"/>
                    <a:gd name="connsiteX12" fmla="*/ 1571833 w 1985295"/>
                    <a:gd name="connsiteY12" fmla="*/ 1285438 h 1638418"/>
                    <a:gd name="connsiteX13" fmla="*/ 1581993 w 1985295"/>
                    <a:gd name="connsiteY13" fmla="*/ 1275278 h 1638418"/>
                    <a:gd name="connsiteX14" fmla="*/ 1581993 w 1985295"/>
                    <a:gd name="connsiteY14" fmla="*/ 1447998 h 1638418"/>
                    <a:gd name="connsiteX15" fmla="*/ 1429593 w 1985295"/>
                    <a:gd name="connsiteY15" fmla="*/ 1620718 h 1638418"/>
                    <a:gd name="connsiteX16" fmla="*/ 1145113 w 1985295"/>
                    <a:gd name="connsiteY16" fmla="*/ 1620718 h 1638418"/>
                    <a:gd name="connsiteX17" fmla="*/ 1013033 w 1985295"/>
                    <a:gd name="connsiteY17" fmla="*/ 1514038 h 1638418"/>
                    <a:gd name="connsiteX18" fmla="*/ 921593 w 1985295"/>
                    <a:gd name="connsiteY18" fmla="*/ 1336238 h 1638418"/>
                    <a:gd name="connsiteX19" fmla="*/ 921593 w 1985295"/>
                    <a:gd name="connsiteY19" fmla="*/ 1346398 h 1638418"/>
                    <a:gd name="connsiteX20" fmla="*/ 789513 w 1985295"/>
                    <a:gd name="connsiteY20" fmla="*/ 1488638 h 1638418"/>
                    <a:gd name="connsiteX21" fmla="*/ 423753 w 1985295"/>
                    <a:gd name="connsiteY21" fmla="*/ 1539438 h 1638418"/>
                    <a:gd name="connsiteX22" fmla="*/ 271353 w 1985295"/>
                    <a:gd name="connsiteY22" fmla="*/ 1305758 h 1638418"/>
                    <a:gd name="connsiteX23" fmla="*/ 400893 w 1985295"/>
                    <a:gd name="connsiteY23" fmla="*/ 1056838 h 1638418"/>
                    <a:gd name="connsiteX24" fmla="*/ 474553 w 1985295"/>
                    <a:gd name="connsiteY24" fmla="*/ 970478 h 1638418"/>
                    <a:gd name="connsiteX25" fmla="*/ 230713 w 1985295"/>
                    <a:gd name="connsiteY25" fmla="*/ 879038 h 1638418"/>
                    <a:gd name="connsiteX26" fmla="*/ 47833 w 1985295"/>
                    <a:gd name="connsiteY26" fmla="*/ 726638 h 1638418"/>
                    <a:gd name="connsiteX27" fmla="*/ 17353 w 1985295"/>
                    <a:gd name="connsiteY27" fmla="*/ 442158 h 1638418"/>
                    <a:gd name="connsiteX28" fmla="*/ 281513 w 1985295"/>
                    <a:gd name="connsiteY28" fmla="*/ 340558 h 1638418"/>
                    <a:gd name="connsiteX29" fmla="*/ 489793 w 1985295"/>
                    <a:gd name="connsiteY29" fmla="*/ 391358 h 1638418"/>
                    <a:gd name="connsiteX30" fmla="*/ 710773 w 1985295"/>
                    <a:gd name="connsiteY30" fmla="*/ 462478 h 1638418"/>
                    <a:gd name="connsiteX0" fmla="*/ 710773 w 1993653"/>
                    <a:gd name="connsiteY0" fmla="*/ 462478 h 1638418"/>
                    <a:gd name="connsiteX1" fmla="*/ 878413 w 1993653"/>
                    <a:gd name="connsiteY1" fmla="*/ 177998 h 1638418"/>
                    <a:gd name="connsiteX2" fmla="*/ 1190833 w 1993653"/>
                    <a:gd name="connsiteY2" fmla="*/ 198 h 1638418"/>
                    <a:gd name="connsiteX3" fmla="*/ 1414353 w 1993653"/>
                    <a:gd name="connsiteY3" fmla="*/ 147518 h 1638418"/>
                    <a:gd name="connsiteX4" fmla="*/ 1462613 w 1993653"/>
                    <a:gd name="connsiteY4" fmla="*/ 353258 h 1638418"/>
                    <a:gd name="connsiteX5" fmla="*/ 1427053 w 1993653"/>
                    <a:gd name="connsiteY5" fmla="*/ 531058 h 1638418"/>
                    <a:gd name="connsiteX6" fmla="*/ 1625173 w 1993653"/>
                    <a:gd name="connsiteY6" fmla="*/ 556458 h 1638418"/>
                    <a:gd name="connsiteX7" fmla="*/ 1861393 w 1993653"/>
                    <a:gd name="connsiteY7" fmla="*/ 625038 h 1638418"/>
                    <a:gd name="connsiteX8" fmla="*/ 1990933 w 1993653"/>
                    <a:gd name="connsiteY8" fmla="*/ 790138 h 1638418"/>
                    <a:gd name="connsiteX9" fmla="*/ 1947753 w 1993653"/>
                    <a:gd name="connsiteY9" fmla="*/ 980638 h 1638418"/>
                    <a:gd name="connsiteX10" fmla="*/ 1708993 w 1993653"/>
                    <a:gd name="connsiteY10" fmla="*/ 1072078 h 1638418"/>
                    <a:gd name="connsiteX11" fmla="*/ 1449913 w 1993653"/>
                    <a:gd name="connsiteY11" fmla="*/ 1051758 h 1638418"/>
                    <a:gd name="connsiteX12" fmla="*/ 1571833 w 1993653"/>
                    <a:gd name="connsiteY12" fmla="*/ 1285438 h 1638418"/>
                    <a:gd name="connsiteX13" fmla="*/ 1581993 w 1993653"/>
                    <a:gd name="connsiteY13" fmla="*/ 1275278 h 1638418"/>
                    <a:gd name="connsiteX14" fmla="*/ 1581993 w 1993653"/>
                    <a:gd name="connsiteY14" fmla="*/ 1447998 h 1638418"/>
                    <a:gd name="connsiteX15" fmla="*/ 1429593 w 1993653"/>
                    <a:gd name="connsiteY15" fmla="*/ 1620718 h 1638418"/>
                    <a:gd name="connsiteX16" fmla="*/ 1145113 w 1993653"/>
                    <a:gd name="connsiteY16" fmla="*/ 1620718 h 1638418"/>
                    <a:gd name="connsiteX17" fmla="*/ 1013033 w 1993653"/>
                    <a:gd name="connsiteY17" fmla="*/ 1514038 h 1638418"/>
                    <a:gd name="connsiteX18" fmla="*/ 921593 w 1993653"/>
                    <a:gd name="connsiteY18" fmla="*/ 1336238 h 1638418"/>
                    <a:gd name="connsiteX19" fmla="*/ 921593 w 1993653"/>
                    <a:gd name="connsiteY19" fmla="*/ 1346398 h 1638418"/>
                    <a:gd name="connsiteX20" fmla="*/ 789513 w 1993653"/>
                    <a:gd name="connsiteY20" fmla="*/ 1488638 h 1638418"/>
                    <a:gd name="connsiteX21" fmla="*/ 423753 w 1993653"/>
                    <a:gd name="connsiteY21" fmla="*/ 1539438 h 1638418"/>
                    <a:gd name="connsiteX22" fmla="*/ 271353 w 1993653"/>
                    <a:gd name="connsiteY22" fmla="*/ 1305758 h 1638418"/>
                    <a:gd name="connsiteX23" fmla="*/ 400893 w 1993653"/>
                    <a:gd name="connsiteY23" fmla="*/ 1056838 h 1638418"/>
                    <a:gd name="connsiteX24" fmla="*/ 474553 w 1993653"/>
                    <a:gd name="connsiteY24" fmla="*/ 970478 h 1638418"/>
                    <a:gd name="connsiteX25" fmla="*/ 230713 w 1993653"/>
                    <a:gd name="connsiteY25" fmla="*/ 879038 h 1638418"/>
                    <a:gd name="connsiteX26" fmla="*/ 47833 w 1993653"/>
                    <a:gd name="connsiteY26" fmla="*/ 726638 h 1638418"/>
                    <a:gd name="connsiteX27" fmla="*/ 17353 w 1993653"/>
                    <a:gd name="connsiteY27" fmla="*/ 442158 h 1638418"/>
                    <a:gd name="connsiteX28" fmla="*/ 281513 w 1993653"/>
                    <a:gd name="connsiteY28" fmla="*/ 340558 h 1638418"/>
                    <a:gd name="connsiteX29" fmla="*/ 489793 w 1993653"/>
                    <a:gd name="connsiteY29" fmla="*/ 391358 h 1638418"/>
                    <a:gd name="connsiteX30" fmla="*/ 710773 w 1993653"/>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1993 w 1993076"/>
                    <a:gd name="connsiteY13" fmla="*/ 127527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64213 w 1993076"/>
                    <a:gd name="connsiteY12" fmla="*/ 126765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4212"/>
                    <a:gd name="connsiteX1" fmla="*/ 878413 w 1993076"/>
                    <a:gd name="connsiteY1" fmla="*/ 177998 h 1634212"/>
                    <a:gd name="connsiteX2" fmla="*/ 1190833 w 1993076"/>
                    <a:gd name="connsiteY2" fmla="*/ 198 h 1634212"/>
                    <a:gd name="connsiteX3" fmla="*/ 1414353 w 1993076"/>
                    <a:gd name="connsiteY3" fmla="*/ 147518 h 1634212"/>
                    <a:gd name="connsiteX4" fmla="*/ 1462613 w 1993076"/>
                    <a:gd name="connsiteY4" fmla="*/ 353258 h 1634212"/>
                    <a:gd name="connsiteX5" fmla="*/ 1427053 w 1993076"/>
                    <a:gd name="connsiteY5" fmla="*/ 531058 h 1634212"/>
                    <a:gd name="connsiteX6" fmla="*/ 1625173 w 1993076"/>
                    <a:gd name="connsiteY6" fmla="*/ 556458 h 1634212"/>
                    <a:gd name="connsiteX7" fmla="*/ 1861393 w 1993076"/>
                    <a:gd name="connsiteY7" fmla="*/ 625038 h 1634212"/>
                    <a:gd name="connsiteX8" fmla="*/ 1990933 w 1993076"/>
                    <a:gd name="connsiteY8" fmla="*/ 790138 h 1634212"/>
                    <a:gd name="connsiteX9" fmla="*/ 1924893 w 1993076"/>
                    <a:gd name="connsiteY9" fmla="*/ 990798 h 1634212"/>
                    <a:gd name="connsiteX10" fmla="*/ 1708993 w 1993076"/>
                    <a:gd name="connsiteY10" fmla="*/ 1072078 h 1634212"/>
                    <a:gd name="connsiteX11" fmla="*/ 1449913 w 1993076"/>
                    <a:gd name="connsiteY11" fmla="*/ 1051758 h 1634212"/>
                    <a:gd name="connsiteX12" fmla="*/ 1564213 w 1993076"/>
                    <a:gd name="connsiteY12" fmla="*/ 1267658 h 1634212"/>
                    <a:gd name="connsiteX13" fmla="*/ 1589613 w 1993076"/>
                    <a:gd name="connsiteY13" fmla="*/ 1374338 h 1634212"/>
                    <a:gd name="connsiteX14" fmla="*/ 1548973 w 1993076"/>
                    <a:gd name="connsiteY14" fmla="*/ 1511498 h 1634212"/>
                    <a:gd name="connsiteX15" fmla="*/ 1429593 w 1993076"/>
                    <a:gd name="connsiteY15" fmla="*/ 1620718 h 1634212"/>
                    <a:gd name="connsiteX16" fmla="*/ 1145113 w 1993076"/>
                    <a:gd name="connsiteY16" fmla="*/ 1620718 h 1634212"/>
                    <a:gd name="connsiteX17" fmla="*/ 1013033 w 1993076"/>
                    <a:gd name="connsiteY17" fmla="*/ 1514038 h 1634212"/>
                    <a:gd name="connsiteX18" fmla="*/ 921593 w 1993076"/>
                    <a:gd name="connsiteY18" fmla="*/ 1336238 h 1634212"/>
                    <a:gd name="connsiteX19" fmla="*/ 921593 w 1993076"/>
                    <a:gd name="connsiteY19" fmla="*/ 1346398 h 1634212"/>
                    <a:gd name="connsiteX20" fmla="*/ 789513 w 1993076"/>
                    <a:gd name="connsiteY20" fmla="*/ 1488638 h 1634212"/>
                    <a:gd name="connsiteX21" fmla="*/ 423753 w 1993076"/>
                    <a:gd name="connsiteY21" fmla="*/ 1539438 h 1634212"/>
                    <a:gd name="connsiteX22" fmla="*/ 271353 w 1993076"/>
                    <a:gd name="connsiteY22" fmla="*/ 1305758 h 1634212"/>
                    <a:gd name="connsiteX23" fmla="*/ 400893 w 1993076"/>
                    <a:gd name="connsiteY23" fmla="*/ 1056838 h 1634212"/>
                    <a:gd name="connsiteX24" fmla="*/ 474553 w 1993076"/>
                    <a:gd name="connsiteY24" fmla="*/ 970478 h 1634212"/>
                    <a:gd name="connsiteX25" fmla="*/ 230713 w 1993076"/>
                    <a:gd name="connsiteY25" fmla="*/ 879038 h 1634212"/>
                    <a:gd name="connsiteX26" fmla="*/ 47833 w 1993076"/>
                    <a:gd name="connsiteY26" fmla="*/ 726638 h 1634212"/>
                    <a:gd name="connsiteX27" fmla="*/ 17353 w 1993076"/>
                    <a:gd name="connsiteY27" fmla="*/ 442158 h 1634212"/>
                    <a:gd name="connsiteX28" fmla="*/ 281513 w 1993076"/>
                    <a:gd name="connsiteY28" fmla="*/ 340558 h 1634212"/>
                    <a:gd name="connsiteX29" fmla="*/ 489793 w 1993076"/>
                    <a:gd name="connsiteY29" fmla="*/ 391358 h 1634212"/>
                    <a:gd name="connsiteX30" fmla="*/ 710773 w 1993076"/>
                    <a:gd name="connsiteY30" fmla="*/ 462478 h 1634212"/>
                    <a:gd name="connsiteX0" fmla="*/ 710773 w 1993076"/>
                    <a:gd name="connsiteY0" fmla="*/ 462478 h 1628438"/>
                    <a:gd name="connsiteX1" fmla="*/ 878413 w 1993076"/>
                    <a:gd name="connsiteY1" fmla="*/ 177998 h 1628438"/>
                    <a:gd name="connsiteX2" fmla="*/ 1190833 w 1993076"/>
                    <a:gd name="connsiteY2" fmla="*/ 198 h 1628438"/>
                    <a:gd name="connsiteX3" fmla="*/ 1414353 w 1993076"/>
                    <a:gd name="connsiteY3" fmla="*/ 147518 h 1628438"/>
                    <a:gd name="connsiteX4" fmla="*/ 1462613 w 1993076"/>
                    <a:gd name="connsiteY4" fmla="*/ 353258 h 1628438"/>
                    <a:gd name="connsiteX5" fmla="*/ 1427053 w 1993076"/>
                    <a:gd name="connsiteY5" fmla="*/ 531058 h 1628438"/>
                    <a:gd name="connsiteX6" fmla="*/ 1625173 w 1993076"/>
                    <a:gd name="connsiteY6" fmla="*/ 556458 h 1628438"/>
                    <a:gd name="connsiteX7" fmla="*/ 1861393 w 1993076"/>
                    <a:gd name="connsiteY7" fmla="*/ 625038 h 1628438"/>
                    <a:gd name="connsiteX8" fmla="*/ 1990933 w 1993076"/>
                    <a:gd name="connsiteY8" fmla="*/ 790138 h 1628438"/>
                    <a:gd name="connsiteX9" fmla="*/ 1924893 w 1993076"/>
                    <a:gd name="connsiteY9" fmla="*/ 990798 h 1628438"/>
                    <a:gd name="connsiteX10" fmla="*/ 1708993 w 1993076"/>
                    <a:gd name="connsiteY10" fmla="*/ 1072078 h 1628438"/>
                    <a:gd name="connsiteX11" fmla="*/ 1449913 w 1993076"/>
                    <a:gd name="connsiteY11" fmla="*/ 1051758 h 1628438"/>
                    <a:gd name="connsiteX12" fmla="*/ 1564213 w 1993076"/>
                    <a:gd name="connsiteY12" fmla="*/ 1267658 h 1628438"/>
                    <a:gd name="connsiteX13" fmla="*/ 1589613 w 1993076"/>
                    <a:gd name="connsiteY13" fmla="*/ 1374338 h 1628438"/>
                    <a:gd name="connsiteX14" fmla="*/ 1548973 w 1993076"/>
                    <a:gd name="connsiteY14" fmla="*/ 1511498 h 1628438"/>
                    <a:gd name="connsiteX15" fmla="*/ 1419433 w 1993076"/>
                    <a:gd name="connsiteY15" fmla="*/ 1608018 h 1628438"/>
                    <a:gd name="connsiteX16" fmla="*/ 1145113 w 1993076"/>
                    <a:gd name="connsiteY16" fmla="*/ 1620718 h 1628438"/>
                    <a:gd name="connsiteX17" fmla="*/ 1013033 w 1993076"/>
                    <a:gd name="connsiteY17" fmla="*/ 1514038 h 1628438"/>
                    <a:gd name="connsiteX18" fmla="*/ 921593 w 1993076"/>
                    <a:gd name="connsiteY18" fmla="*/ 1336238 h 1628438"/>
                    <a:gd name="connsiteX19" fmla="*/ 921593 w 1993076"/>
                    <a:gd name="connsiteY19" fmla="*/ 1346398 h 1628438"/>
                    <a:gd name="connsiteX20" fmla="*/ 789513 w 1993076"/>
                    <a:gd name="connsiteY20" fmla="*/ 1488638 h 1628438"/>
                    <a:gd name="connsiteX21" fmla="*/ 423753 w 1993076"/>
                    <a:gd name="connsiteY21" fmla="*/ 1539438 h 1628438"/>
                    <a:gd name="connsiteX22" fmla="*/ 271353 w 1993076"/>
                    <a:gd name="connsiteY22" fmla="*/ 1305758 h 1628438"/>
                    <a:gd name="connsiteX23" fmla="*/ 400893 w 1993076"/>
                    <a:gd name="connsiteY23" fmla="*/ 1056838 h 1628438"/>
                    <a:gd name="connsiteX24" fmla="*/ 474553 w 1993076"/>
                    <a:gd name="connsiteY24" fmla="*/ 970478 h 1628438"/>
                    <a:gd name="connsiteX25" fmla="*/ 230713 w 1993076"/>
                    <a:gd name="connsiteY25" fmla="*/ 879038 h 1628438"/>
                    <a:gd name="connsiteX26" fmla="*/ 47833 w 1993076"/>
                    <a:gd name="connsiteY26" fmla="*/ 726638 h 1628438"/>
                    <a:gd name="connsiteX27" fmla="*/ 17353 w 1993076"/>
                    <a:gd name="connsiteY27" fmla="*/ 442158 h 1628438"/>
                    <a:gd name="connsiteX28" fmla="*/ 281513 w 1993076"/>
                    <a:gd name="connsiteY28" fmla="*/ 340558 h 1628438"/>
                    <a:gd name="connsiteX29" fmla="*/ 489793 w 1993076"/>
                    <a:gd name="connsiteY29" fmla="*/ 391358 h 1628438"/>
                    <a:gd name="connsiteX30" fmla="*/ 710773 w 1993076"/>
                    <a:gd name="connsiteY30" fmla="*/ 462478 h 1628438"/>
                    <a:gd name="connsiteX0" fmla="*/ 710773 w 1993076"/>
                    <a:gd name="connsiteY0" fmla="*/ 462478 h 1624721"/>
                    <a:gd name="connsiteX1" fmla="*/ 878413 w 1993076"/>
                    <a:gd name="connsiteY1" fmla="*/ 177998 h 1624721"/>
                    <a:gd name="connsiteX2" fmla="*/ 1190833 w 1993076"/>
                    <a:gd name="connsiteY2" fmla="*/ 198 h 1624721"/>
                    <a:gd name="connsiteX3" fmla="*/ 1414353 w 1993076"/>
                    <a:gd name="connsiteY3" fmla="*/ 147518 h 1624721"/>
                    <a:gd name="connsiteX4" fmla="*/ 1462613 w 1993076"/>
                    <a:gd name="connsiteY4" fmla="*/ 353258 h 1624721"/>
                    <a:gd name="connsiteX5" fmla="*/ 1427053 w 1993076"/>
                    <a:gd name="connsiteY5" fmla="*/ 531058 h 1624721"/>
                    <a:gd name="connsiteX6" fmla="*/ 1625173 w 1993076"/>
                    <a:gd name="connsiteY6" fmla="*/ 556458 h 1624721"/>
                    <a:gd name="connsiteX7" fmla="*/ 1861393 w 1993076"/>
                    <a:gd name="connsiteY7" fmla="*/ 625038 h 1624721"/>
                    <a:gd name="connsiteX8" fmla="*/ 1990933 w 1993076"/>
                    <a:gd name="connsiteY8" fmla="*/ 790138 h 1624721"/>
                    <a:gd name="connsiteX9" fmla="*/ 1924893 w 1993076"/>
                    <a:gd name="connsiteY9" fmla="*/ 990798 h 1624721"/>
                    <a:gd name="connsiteX10" fmla="*/ 1708993 w 1993076"/>
                    <a:gd name="connsiteY10" fmla="*/ 1072078 h 1624721"/>
                    <a:gd name="connsiteX11" fmla="*/ 1449913 w 1993076"/>
                    <a:gd name="connsiteY11" fmla="*/ 1051758 h 1624721"/>
                    <a:gd name="connsiteX12" fmla="*/ 1564213 w 1993076"/>
                    <a:gd name="connsiteY12" fmla="*/ 1267658 h 1624721"/>
                    <a:gd name="connsiteX13" fmla="*/ 1589613 w 1993076"/>
                    <a:gd name="connsiteY13" fmla="*/ 1374338 h 1624721"/>
                    <a:gd name="connsiteX14" fmla="*/ 1548973 w 1993076"/>
                    <a:gd name="connsiteY14" fmla="*/ 1511498 h 1624721"/>
                    <a:gd name="connsiteX15" fmla="*/ 1419433 w 1993076"/>
                    <a:gd name="connsiteY15" fmla="*/ 1608018 h 1624721"/>
                    <a:gd name="connsiteX16" fmla="*/ 1147653 w 1993076"/>
                    <a:gd name="connsiteY16" fmla="*/ 1615638 h 1624721"/>
                    <a:gd name="connsiteX17" fmla="*/ 1013033 w 1993076"/>
                    <a:gd name="connsiteY17" fmla="*/ 1514038 h 1624721"/>
                    <a:gd name="connsiteX18" fmla="*/ 921593 w 1993076"/>
                    <a:gd name="connsiteY18" fmla="*/ 1336238 h 1624721"/>
                    <a:gd name="connsiteX19" fmla="*/ 921593 w 1993076"/>
                    <a:gd name="connsiteY19" fmla="*/ 1346398 h 1624721"/>
                    <a:gd name="connsiteX20" fmla="*/ 789513 w 1993076"/>
                    <a:gd name="connsiteY20" fmla="*/ 1488638 h 1624721"/>
                    <a:gd name="connsiteX21" fmla="*/ 423753 w 1993076"/>
                    <a:gd name="connsiteY21" fmla="*/ 1539438 h 1624721"/>
                    <a:gd name="connsiteX22" fmla="*/ 271353 w 1993076"/>
                    <a:gd name="connsiteY22" fmla="*/ 1305758 h 1624721"/>
                    <a:gd name="connsiteX23" fmla="*/ 400893 w 1993076"/>
                    <a:gd name="connsiteY23" fmla="*/ 1056838 h 1624721"/>
                    <a:gd name="connsiteX24" fmla="*/ 474553 w 1993076"/>
                    <a:gd name="connsiteY24" fmla="*/ 970478 h 1624721"/>
                    <a:gd name="connsiteX25" fmla="*/ 230713 w 1993076"/>
                    <a:gd name="connsiteY25" fmla="*/ 879038 h 1624721"/>
                    <a:gd name="connsiteX26" fmla="*/ 47833 w 1993076"/>
                    <a:gd name="connsiteY26" fmla="*/ 726638 h 1624721"/>
                    <a:gd name="connsiteX27" fmla="*/ 17353 w 1993076"/>
                    <a:gd name="connsiteY27" fmla="*/ 442158 h 1624721"/>
                    <a:gd name="connsiteX28" fmla="*/ 281513 w 1993076"/>
                    <a:gd name="connsiteY28" fmla="*/ 340558 h 1624721"/>
                    <a:gd name="connsiteX29" fmla="*/ 489793 w 1993076"/>
                    <a:gd name="connsiteY29" fmla="*/ 391358 h 1624721"/>
                    <a:gd name="connsiteX30" fmla="*/ 710773 w 1993076"/>
                    <a:gd name="connsiteY30" fmla="*/ 462478 h 1624721"/>
                    <a:gd name="connsiteX0" fmla="*/ 710773 w 1993076"/>
                    <a:gd name="connsiteY0" fmla="*/ 462478 h 1626743"/>
                    <a:gd name="connsiteX1" fmla="*/ 878413 w 1993076"/>
                    <a:gd name="connsiteY1" fmla="*/ 177998 h 1626743"/>
                    <a:gd name="connsiteX2" fmla="*/ 1190833 w 1993076"/>
                    <a:gd name="connsiteY2" fmla="*/ 198 h 1626743"/>
                    <a:gd name="connsiteX3" fmla="*/ 1414353 w 1993076"/>
                    <a:gd name="connsiteY3" fmla="*/ 147518 h 1626743"/>
                    <a:gd name="connsiteX4" fmla="*/ 1462613 w 1993076"/>
                    <a:gd name="connsiteY4" fmla="*/ 353258 h 1626743"/>
                    <a:gd name="connsiteX5" fmla="*/ 1427053 w 1993076"/>
                    <a:gd name="connsiteY5" fmla="*/ 531058 h 1626743"/>
                    <a:gd name="connsiteX6" fmla="*/ 1625173 w 1993076"/>
                    <a:gd name="connsiteY6" fmla="*/ 556458 h 1626743"/>
                    <a:gd name="connsiteX7" fmla="*/ 1861393 w 1993076"/>
                    <a:gd name="connsiteY7" fmla="*/ 625038 h 1626743"/>
                    <a:gd name="connsiteX8" fmla="*/ 1990933 w 1993076"/>
                    <a:gd name="connsiteY8" fmla="*/ 790138 h 1626743"/>
                    <a:gd name="connsiteX9" fmla="*/ 1924893 w 1993076"/>
                    <a:gd name="connsiteY9" fmla="*/ 990798 h 1626743"/>
                    <a:gd name="connsiteX10" fmla="*/ 1708993 w 1993076"/>
                    <a:gd name="connsiteY10" fmla="*/ 1072078 h 1626743"/>
                    <a:gd name="connsiteX11" fmla="*/ 1449913 w 1993076"/>
                    <a:gd name="connsiteY11" fmla="*/ 1051758 h 1626743"/>
                    <a:gd name="connsiteX12" fmla="*/ 1564213 w 1993076"/>
                    <a:gd name="connsiteY12" fmla="*/ 1267658 h 1626743"/>
                    <a:gd name="connsiteX13" fmla="*/ 1589613 w 1993076"/>
                    <a:gd name="connsiteY13" fmla="*/ 1374338 h 1626743"/>
                    <a:gd name="connsiteX14" fmla="*/ 1548973 w 1993076"/>
                    <a:gd name="connsiteY14" fmla="*/ 1511498 h 1626743"/>
                    <a:gd name="connsiteX15" fmla="*/ 1419433 w 1993076"/>
                    <a:gd name="connsiteY15" fmla="*/ 1608018 h 1626743"/>
                    <a:gd name="connsiteX16" fmla="*/ 1147653 w 1993076"/>
                    <a:gd name="connsiteY16" fmla="*/ 1615638 h 1626743"/>
                    <a:gd name="connsiteX17" fmla="*/ 1015573 w 1993076"/>
                    <a:gd name="connsiteY17" fmla="*/ 1486098 h 1626743"/>
                    <a:gd name="connsiteX18" fmla="*/ 921593 w 1993076"/>
                    <a:gd name="connsiteY18" fmla="*/ 1336238 h 1626743"/>
                    <a:gd name="connsiteX19" fmla="*/ 921593 w 1993076"/>
                    <a:gd name="connsiteY19" fmla="*/ 1346398 h 1626743"/>
                    <a:gd name="connsiteX20" fmla="*/ 789513 w 1993076"/>
                    <a:gd name="connsiteY20" fmla="*/ 1488638 h 1626743"/>
                    <a:gd name="connsiteX21" fmla="*/ 423753 w 1993076"/>
                    <a:gd name="connsiteY21" fmla="*/ 1539438 h 1626743"/>
                    <a:gd name="connsiteX22" fmla="*/ 271353 w 1993076"/>
                    <a:gd name="connsiteY22" fmla="*/ 1305758 h 1626743"/>
                    <a:gd name="connsiteX23" fmla="*/ 400893 w 1993076"/>
                    <a:gd name="connsiteY23" fmla="*/ 1056838 h 1626743"/>
                    <a:gd name="connsiteX24" fmla="*/ 474553 w 1993076"/>
                    <a:gd name="connsiteY24" fmla="*/ 970478 h 1626743"/>
                    <a:gd name="connsiteX25" fmla="*/ 230713 w 1993076"/>
                    <a:gd name="connsiteY25" fmla="*/ 879038 h 1626743"/>
                    <a:gd name="connsiteX26" fmla="*/ 47833 w 1993076"/>
                    <a:gd name="connsiteY26" fmla="*/ 726638 h 1626743"/>
                    <a:gd name="connsiteX27" fmla="*/ 17353 w 1993076"/>
                    <a:gd name="connsiteY27" fmla="*/ 442158 h 1626743"/>
                    <a:gd name="connsiteX28" fmla="*/ 281513 w 1993076"/>
                    <a:gd name="connsiteY28" fmla="*/ 340558 h 1626743"/>
                    <a:gd name="connsiteX29" fmla="*/ 489793 w 1993076"/>
                    <a:gd name="connsiteY29" fmla="*/ 391358 h 1626743"/>
                    <a:gd name="connsiteX30" fmla="*/ 710773 w 1993076"/>
                    <a:gd name="connsiteY30" fmla="*/ 462478 h 1626743"/>
                    <a:gd name="connsiteX0" fmla="*/ 710773 w 1993076"/>
                    <a:gd name="connsiteY0" fmla="*/ 462478 h 1625821"/>
                    <a:gd name="connsiteX1" fmla="*/ 878413 w 1993076"/>
                    <a:gd name="connsiteY1" fmla="*/ 177998 h 1625821"/>
                    <a:gd name="connsiteX2" fmla="*/ 1190833 w 1993076"/>
                    <a:gd name="connsiteY2" fmla="*/ 198 h 1625821"/>
                    <a:gd name="connsiteX3" fmla="*/ 1414353 w 1993076"/>
                    <a:gd name="connsiteY3" fmla="*/ 147518 h 1625821"/>
                    <a:gd name="connsiteX4" fmla="*/ 1462613 w 1993076"/>
                    <a:gd name="connsiteY4" fmla="*/ 353258 h 1625821"/>
                    <a:gd name="connsiteX5" fmla="*/ 1427053 w 1993076"/>
                    <a:gd name="connsiteY5" fmla="*/ 531058 h 1625821"/>
                    <a:gd name="connsiteX6" fmla="*/ 1625173 w 1993076"/>
                    <a:gd name="connsiteY6" fmla="*/ 556458 h 1625821"/>
                    <a:gd name="connsiteX7" fmla="*/ 1861393 w 1993076"/>
                    <a:gd name="connsiteY7" fmla="*/ 625038 h 1625821"/>
                    <a:gd name="connsiteX8" fmla="*/ 1990933 w 1993076"/>
                    <a:gd name="connsiteY8" fmla="*/ 790138 h 1625821"/>
                    <a:gd name="connsiteX9" fmla="*/ 1924893 w 1993076"/>
                    <a:gd name="connsiteY9" fmla="*/ 990798 h 1625821"/>
                    <a:gd name="connsiteX10" fmla="*/ 1708993 w 1993076"/>
                    <a:gd name="connsiteY10" fmla="*/ 1072078 h 1625821"/>
                    <a:gd name="connsiteX11" fmla="*/ 1449913 w 1993076"/>
                    <a:gd name="connsiteY11" fmla="*/ 1051758 h 1625821"/>
                    <a:gd name="connsiteX12" fmla="*/ 1564213 w 1993076"/>
                    <a:gd name="connsiteY12" fmla="*/ 1267658 h 1625821"/>
                    <a:gd name="connsiteX13" fmla="*/ 1589613 w 1993076"/>
                    <a:gd name="connsiteY13" fmla="*/ 1374338 h 1625821"/>
                    <a:gd name="connsiteX14" fmla="*/ 1548973 w 1993076"/>
                    <a:gd name="connsiteY14" fmla="*/ 1511498 h 1625821"/>
                    <a:gd name="connsiteX15" fmla="*/ 1419433 w 1993076"/>
                    <a:gd name="connsiteY15" fmla="*/ 1608018 h 1625821"/>
                    <a:gd name="connsiteX16" fmla="*/ 1147653 w 1993076"/>
                    <a:gd name="connsiteY16" fmla="*/ 1615638 h 1625821"/>
                    <a:gd name="connsiteX17" fmla="*/ 1015573 w 1993076"/>
                    <a:gd name="connsiteY17" fmla="*/ 1498798 h 1625821"/>
                    <a:gd name="connsiteX18" fmla="*/ 921593 w 1993076"/>
                    <a:gd name="connsiteY18" fmla="*/ 1336238 h 1625821"/>
                    <a:gd name="connsiteX19" fmla="*/ 921593 w 1993076"/>
                    <a:gd name="connsiteY19" fmla="*/ 1346398 h 1625821"/>
                    <a:gd name="connsiteX20" fmla="*/ 789513 w 1993076"/>
                    <a:gd name="connsiteY20" fmla="*/ 1488638 h 1625821"/>
                    <a:gd name="connsiteX21" fmla="*/ 423753 w 1993076"/>
                    <a:gd name="connsiteY21" fmla="*/ 1539438 h 1625821"/>
                    <a:gd name="connsiteX22" fmla="*/ 271353 w 1993076"/>
                    <a:gd name="connsiteY22" fmla="*/ 1305758 h 1625821"/>
                    <a:gd name="connsiteX23" fmla="*/ 400893 w 1993076"/>
                    <a:gd name="connsiteY23" fmla="*/ 1056838 h 1625821"/>
                    <a:gd name="connsiteX24" fmla="*/ 474553 w 1993076"/>
                    <a:gd name="connsiteY24" fmla="*/ 970478 h 1625821"/>
                    <a:gd name="connsiteX25" fmla="*/ 230713 w 1993076"/>
                    <a:gd name="connsiteY25" fmla="*/ 879038 h 1625821"/>
                    <a:gd name="connsiteX26" fmla="*/ 47833 w 1993076"/>
                    <a:gd name="connsiteY26" fmla="*/ 726638 h 1625821"/>
                    <a:gd name="connsiteX27" fmla="*/ 17353 w 1993076"/>
                    <a:gd name="connsiteY27" fmla="*/ 442158 h 1625821"/>
                    <a:gd name="connsiteX28" fmla="*/ 281513 w 1993076"/>
                    <a:gd name="connsiteY28" fmla="*/ 340558 h 1625821"/>
                    <a:gd name="connsiteX29" fmla="*/ 489793 w 1993076"/>
                    <a:gd name="connsiteY29" fmla="*/ 391358 h 1625821"/>
                    <a:gd name="connsiteX30" fmla="*/ 710773 w 1993076"/>
                    <a:gd name="connsiteY30" fmla="*/ 462478 h 1625821"/>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89513 w 1993076"/>
                    <a:gd name="connsiteY20" fmla="*/ 148863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61853 w 1993076"/>
                    <a:gd name="connsiteY24" fmla="*/ 97301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93076" h="1624075">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DAA2B9"/>
                </a:solidFill>
                <a:ln w="571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sp>
              <p:nvSpPr>
                <p:cNvPr id="235" name="วงรี 77">
                  <a:extLst>
                    <a:ext uri="{FF2B5EF4-FFF2-40B4-BE49-F238E27FC236}">
                      <a16:creationId xmlns:a16="http://schemas.microsoft.com/office/drawing/2014/main" id="{06B80583-5C71-4344-8FB6-45F394F15D75}"/>
                    </a:ext>
                  </a:extLst>
                </p:cNvPr>
                <p:cNvSpPr/>
                <p:nvPr/>
              </p:nvSpPr>
              <p:spPr>
                <a:xfrm>
                  <a:off x="4579275" y="1400406"/>
                  <a:ext cx="295962" cy="284142"/>
                </a:xfrm>
                <a:custGeom>
                  <a:avLst/>
                  <a:gdLst>
                    <a:gd name="connsiteX0" fmla="*/ 0 w 290429"/>
                    <a:gd name="connsiteY0" fmla="*/ 144699 h 289397"/>
                    <a:gd name="connsiteX1" fmla="*/ 145215 w 290429"/>
                    <a:gd name="connsiteY1" fmla="*/ 0 h 289397"/>
                    <a:gd name="connsiteX2" fmla="*/ 290430 w 290429"/>
                    <a:gd name="connsiteY2" fmla="*/ 144699 h 289397"/>
                    <a:gd name="connsiteX3" fmla="*/ 145215 w 290429"/>
                    <a:gd name="connsiteY3" fmla="*/ 289398 h 289397"/>
                    <a:gd name="connsiteX4" fmla="*/ 0 w 290429"/>
                    <a:gd name="connsiteY4" fmla="*/ 144699 h 289397"/>
                    <a:gd name="connsiteX0" fmla="*/ 8 w 290438"/>
                    <a:gd name="connsiteY0" fmla="*/ 144699 h 289398"/>
                    <a:gd name="connsiteX1" fmla="*/ 145223 w 290438"/>
                    <a:gd name="connsiteY1" fmla="*/ 0 h 289398"/>
                    <a:gd name="connsiteX2" fmla="*/ 290438 w 290438"/>
                    <a:gd name="connsiteY2" fmla="*/ 144699 h 289398"/>
                    <a:gd name="connsiteX3" fmla="*/ 140143 w 290438"/>
                    <a:gd name="connsiteY3" fmla="*/ 289398 h 289398"/>
                    <a:gd name="connsiteX4" fmla="*/ 8 w 290438"/>
                    <a:gd name="connsiteY4" fmla="*/ 144699 h 289398"/>
                    <a:gd name="connsiteX0" fmla="*/ 6 w 310756"/>
                    <a:gd name="connsiteY0" fmla="*/ 145377 h 292972"/>
                    <a:gd name="connsiteX1" fmla="*/ 145221 w 310756"/>
                    <a:gd name="connsiteY1" fmla="*/ 678 h 292972"/>
                    <a:gd name="connsiteX2" fmla="*/ 310756 w 310756"/>
                    <a:gd name="connsiteY2" fmla="*/ 206337 h 292972"/>
                    <a:gd name="connsiteX3" fmla="*/ 140141 w 310756"/>
                    <a:gd name="connsiteY3" fmla="*/ 290076 h 292972"/>
                    <a:gd name="connsiteX4" fmla="*/ 6 w 310756"/>
                    <a:gd name="connsiteY4" fmla="*/ 145377 h 292972"/>
                    <a:gd name="connsiteX0" fmla="*/ 5 w 313295"/>
                    <a:gd name="connsiteY0" fmla="*/ 190453 h 289862"/>
                    <a:gd name="connsiteX1" fmla="*/ 147760 w 313295"/>
                    <a:gd name="connsiteY1" fmla="*/ 34 h 289862"/>
                    <a:gd name="connsiteX2" fmla="*/ 313295 w 313295"/>
                    <a:gd name="connsiteY2" fmla="*/ 205693 h 289862"/>
                    <a:gd name="connsiteX3" fmla="*/ 142680 w 313295"/>
                    <a:gd name="connsiteY3" fmla="*/ 289432 h 289862"/>
                    <a:gd name="connsiteX4" fmla="*/ 5 w 313295"/>
                    <a:gd name="connsiteY4" fmla="*/ 190453 h 289862"/>
                    <a:gd name="connsiteX0" fmla="*/ 2796 w 316086"/>
                    <a:gd name="connsiteY0" fmla="*/ 175216 h 274625"/>
                    <a:gd name="connsiteX1" fmla="*/ 71811 w 316086"/>
                    <a:gd name="connsiteY1" fmla="*/ 37 h 274625"/>
                    <a:gd name="connsiteX2" fmla="*/ 316086 w 316086"/>
                    <a:gd name="connsiteY2" fmla="*/ 190456 h 274625"/>
                    <a:gd name="connsiteX3" fmla="*/ 145471 w 316086"/>
                    <a:gd name="connsiteY3" fmla="*/ 274195 h 274625"/>
                    <a:gd name="connsiteX4" fmla="*/ 2796 w 316086"/>
                    <a:gd name="connsiteY4" fmla="*/ 175216 h 274625"/>
                    <a:gd name="connsiteX0" fmla="*/ 2158 w 315952"/>
                    <a:gd name="connsiteY0" fmla="*/ 185068 h 284142"/>
                    <a:gd name="connsiteX1" fmla="*/ 71173 w 315952"/>
                    <a:gd name="connsiteY1" fmla="*/ 9889 h 284142"/>
                    <a:gd name="connsiteX2" fmla="*/ 235434 w 315952"/>
                    <a:gd name="connsiteY2" fmla="*/ 40983 h 284142"/>
                    <a:gd name="connsiteX3" fmla="*/ 315448 w 315952"/>
                    <a:gd name="connsiteY3" fmla="*/ 200308 h 284142"/>
                    <a:gd name="connsiteX4" fmla="*/ 144833 w 315952"/>
                    <a:gd name="connsiteY4" fmla="*/ 284047 h 284142"/>
                    <a:gd name="connsiteX5" fmla="*/ 2158 w 315952"/>
                    <a:gd name="connsiteY5" fmla="*/ 185068 h 284142"/>
                    <a:gd name="connsiteX0" fmla="*/ 2158 w 295962"/>
                    <a:gd name="connsiteY0" fmla="*/ 185068 h 284142"/>
                    <a:gd name="connsiteX1" fmla="*/ 71173 w 295962"/>
                    <a:gd name="connsiteY1" fmla="*/ 9889 h 284142"/>
                    <a:gd name="connsiteX2" fmla="*/ 235434 w 295962"/>
                    <a:gd name="connsiteY2" fmla="*/ 40983 h 284142"/>
                    <a:gd name="connsiteX3" fmla="*/ 295128 w 295962"/>
                    <a:gd name="connsiteY3" fmla="*/ 200308 h 284142"/>
                    <a:gd name="connsiteX4" fmla="*/ 144833 w 295962"/>
                    <a:gd name="connsiteY4" fmla="*/ 284047 h 284142"/>
                    <a:gd name="connsiteX5" fmla="*/ 2158 w 295962"/>
                    <a:gd name="connsiteY5" fmla="*/ 185068 h 28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962" h="284142">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grpSp>
          <p:grpSp>
            <p:nvGrpSpPr>
              <p:cNvPr id="228" name="กลุ่ม 227">
                <a:extLst>
                  <a:ext uri="{FF2B5EF4-FFF2-40B4-BE49-F238E27FC236}">
                    <a16:creationId xmlns:a16="http://schemas.microsoft.com/office/drawing/2014/main" id="{9F4D34C1-5EAD-43F8-897C-4D33193EC88A}"/>
                  </a:ext>
                </a:extLst>
              </p:cNvPr>
              <p:cNvGrpSpPr/>
              <p:nvPr/>
            </p:nvGrpSpPr>
            <p:grpSpPr>
              <a:xfrm>
                <a:off x="116889" y="1923993"/>
                <a:ext cx="531032" cy="465646"/>
                <a:chOff x="3730718" y="705949"/>
                <a:chExt cx="1993076" cy="1624075"/>
              </a:xfrm>
              <a:solidFill>
                <a:schemeClr val="bg1"/>
              </a:solidFill>
              <a:effectLst/>
            </p:grpSpPr>
            <p:sp>
              <p:nvSpPr>
                <p:cNvPr id="232" name="รูปแบบอิสระ: รูปร่าง 231">
                  <a:extLst>
                    <a:ext uri="{FF2B5EF4-FFF2-40B4-BE49-F238E27FC236}">
                      <a16:creationId xmlns:a16="http://schemas.microsoft.com/office/drawing/2014/main" id="{78ED8773-6B58-4640-9B04-D3228E02CD07}"/>
                    </a:ext>
                  </a:extLst>
                </p:cNvPr>
                <p:cNvSpPr/>
                <p:nvPr/>
              </p:nvSpPr>
              <p:spPr>
                <a:xfrm>
                  <a:off x="3730718" y="705949"/>
                  <a:ext cx="1993076" cy="1624075"/>
                </a:xfrm>
                <a:custGeom>
                  <a:avLst/>
                  <a:gdLst>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708233 w 2019354"/>
                    <a:gd name="connsiteY28"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0893 w 2019354"/>
                    <a:gd name="connsiteY22" fmla="*/ 10720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53659"/>
                    <a:gd name="connsiteX1" fmla="*/ 850473 w 2019354"/>
                    <a:gd name="connsiteY1" fmla="*/ 183079 h 1653659"/>
                    <a:gd name="connsiteX2" fmla="*/ 1195913 w 2019354"/>
                    <a:gd name="connsiteY2" fmla="*/ 199 h 1653659"/>
                    <a:gd name="connsiteX3" fmla="*/ 1439753 w 2019354"/>
                    <a:gd name="connsiteY3" fmla="*/ 152599 h 1653659"/>
                    <a:gd name="connsiteX4" fmla="*/ 1500713 w 2019354"/>
                    <a:gd name="connsiteY4" fmla="*/ 386279 h 1653659"/>
                    <a:gd name="connsiteX5" fmla="*/ 1388953 w 2019354"/>
                    <a:gd name="connsiteY5" fmla="*/ 548839 h 1653659"/>
                    <a:gd name="connsiteX6" fmla="*/ 1541353 w 2019354"/>
                    <a:gd name="connsiteY6" fmla="*/ 518359 h 1653659"/>
                    <a:gd name="connsiteX7" fmla="*/ 1927433 w 2019354"/>
                    <a:gd name="connsiteY7" fmla="*/ 640279 h 1653659"/>
                    <a:gd name="connsiteX8" fmla="*/ 2018873 w 2019354"/>
                    <a:gd name="connsiteY8" fmla="*/ 823159 h 1653659"/>
                    <a:gd name="connsiteX9" fmla="*/ 1947753 w 2019354"/>
                    <a:gd name="connsiteY9" fmla="*/ 995879 h 1653659"/>
                    <a:gd name="connsiteX10" fmla="*/ 1653113 w 2019354"/>
                    <a:gd name="connsiteY10" fmla="*/ 1087319 h 1653659"/>
                    <a:gd name="connsiteX11" fmla="*/ 1449913 w 2019354"/>
                    <a:gd name="connsiteY11" fmla="*/ 1066999 h 1653659"/>
                    <a:gd name="connsiteX12" fmla="*/ 1571833 w 2019354"/>
                    <a:gd name="connsiteY12" fmla="*/ 1300679 h 1653659"/>
                    <a:gd name="connsiteX13" fmla="*/ 1581993 w 2019354"/>
                    <a:gd name="connsiteY13" fmla="*/ 1290519 h 1653659"/>
                    <a:gd name="connsiteX14" fmla="*/ 1581993 w 2019354"/>
                    <a:gd name="connsiteY14" fmla="*/ 1463239 h 1653659"/>
                    <a:gd name="connsiteX15" fmla="*/ 1429593 w 2019354"/>
                    <a:gd name="connsiteY15" fmla="*/ 1635959 h 1653659"/>
                    <a:gd name="connsiteX16" fmla="*/ 1145113 w 2019354"/>
                    <a:gd name="connsiteY16" fmla="*/ 1635959 h 1653659"/>
                    <a:gd name="connsiteX17" fmla="*/ 1013033 w 2019354"/>
                    <a:gd name="connsiteY17" fmla="*/ 1529279 h 1653659"/>
                    <a:gd name="connsiteX18" fmla="*/ 921593 w 2019354"/>
                    <a:gd name="connsiteY18" fmla="*/ 1351479 h 1653659"/>
                    <a:gd name="connsiteX19" fmla="*/ 921593 w 2019354"/>
                    <a:gd name="connsiteY19" fmla="*/ 1361639 h 1653659"/>
                    <a:gd name="connsiteX20" fmla="*/ 789513 w 2019354"/>
                    <a:gd name="connsiteY20" fmla="*/ 1503879 h 1653659"/>
                    <a:gd name="connsiteX21" fmla="*/ 423753 w 2019354"/>
                    <a:gd name="connsiteY21" fmla="*/ 1554679 h 1653659"/>
                    <a:gd name="connsiteX22" fmla="*/ 271353 w 2019354"/>
                    <a:gd name="connsiteY22" fmla="*/ 1320999 h 1653659"/>
                    <a:gd name="connsiteX23" fmla="*/ 400893 w 2019354"/>
                    <a:gd name="connsiteY23" fmla="*/ 1072079 h 1653659"/>
                    <a:gd name="connsiteX24" fmla="*/ 474553 w 2019354"/>
                    <a:gd name="connsiteY24" fmla="*/ 985719 h 1653659"/>
                    <a:gd name="connsiteX25" fmla="*/ 230713 w 2019354"/>
                    <a:gd name="connsiteY25" fmla="*/ 894279 h 1653659"/>
                    <a:gd name="connsiteX26" fmla="*/ 47833 w 2019354"/>
                    <a:gd name="connsiteY26" fmla="*/ 741879 h 1653659"/>
                    <a:gd name="connsiteX27" fmla="*/ 17353 w 2019354"/>
                    <a:gd name="connsiteY27" fmla="*/ 457399 h 1653659"/>
                    <a:gd name="connsiteX28" fmla="*/ 281513 w 2019354"/>
                    <a:gd name="connsiteY28" fmla="*/ 355799 h 1653659"/>
                    <a:gd name="connsiteX29" fmla="*/ 489793 w 2019354"/>
                    <a:gd name="connsiteY29" fmla="*/ 406599 h 1653659"/>
                    <a:gd name="connsiteX30" fmla="*/ 708233 w 2019354"/>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41353 w 2019200"/>
                    <a:gd name="connsiteY6" fmla="*/ 51835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76913 w 2019200"/>
                    <a:gd name="connsiteY6" fmla="*/ 53613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388953 w 2019200"/>
                    <a:gd name="connsiteY5" fmla="*/ 54882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622633 w 2019200"/>
                    <a:gd name="connsiteY6" fmla="*/ 55898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10773 w 2019200"/>
                    <a:gd name="connsiteY0" fmla="*/ 47783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10773 w 2019200"/>
                    <a:gd name="connsiteY30" fmla="*/ 477836 h 1653776"/>
                    <a:gd name="connsiteX0" fmla="*/ 710773 w 2019200"/>
                    <a:gd name="connsiteY0" fmla="*/ 449982 h 1625922"/>
                    <a:gd name="connsiteX1" fmla="*/ 878413 w 2019200"/>
                    <a:gd name="connsiteY1" fmla="*/ 165502 h 1625922"/>
                    <a:gd name="connsiteX2" fmla="*/ 1198453 w 2019200"/>
                    <a:gd name="connsiteY2" fmla="*/ 402 h 1625922"/>
                    <a:gd name="connsiteX3" fmla="*/ 1439753 w 2019200"/>
                    <a:gd name="connsiteY3" fmla="*/ 124862 h 1625922"/>
                    <a:gd name="connsiteX4" fmla="*/ 1477853 w 2019200"/>
                    <a:gd name="connsiteY4" fmla="*/ 305202 h 1625922"/>
                    <a:gd name="connsiteX5" fmla="*/ 1427053 w 2019200"/>
                    <a:gd name="connsiteY5" fmla="*/ 518562 h 1625922"/>
                    <a:gd name="connsiteX6" fmla="*/ 1622633 w 2019200"/>
                    <a:gd name="connsiteY6" fmla="*/ 531262 h 1625922"/>
                    <a:gd name="connsiteX7" fmla="*/ 1927433 w 2019200"/>
                    <a:gd name="connsiteY7" fmla="*/ 612542 h 1625922"/>
                    <a:gd name="connsiteX8" fmla="*/ 2018873 w 2019200"/>
                    <a:gd name="connsiteY8" fmla="*/ 795422 h 1625922"/>
                    <a:gd name="connsiteX9" fmla="*/ 1947753 w 2019200"/>
                    <a:gd name="connsiteY9" fmla="*/ 968142 h 1625922"/>
                    <a:gd name="connsiteX10" fmla="*/ 1708993 w 2019200"/>
                    <a:gd name="connsiteY10" fmla="*/ 1059582 h 1625922"/>
                    <a:gd name="connsiteX11" fmla="*/ 1449913 w 2019200"/>
                    <a:gd name="connsiteY11" fmla="*/ 1039262 h 1625922"/>
                    <a:gd name="connsiteX12" fmla="*/ 1571833 w 2019200"/>
                    <a:gd name="connsiteY12" fmla="*/ 1272942 h 1625922"/>
                    <a:gd name="connsiteX13" fmla="*/ 1581993 w 2019200"/>
                    <a:gd name="connsiteY13" fmla="*/ 1262782 h 1625922"/>
                    <a:gd name="connsiteX14" fmla="*/ 1581993 w 2019200"/>
                    <a:gd name="connsiteY14" fmla="*/ 1435502 h 1625922"/>
                    <a:gd name="connsiteX15" fmla="*/ 1429593 w 2019200"/>
                    <a:gd name="connsiteY15" fmla="*/ 1608222 h 1625922"/>
                    <a:gd name="connsiteX16" fmla="*/ 1145113 w 2019200"/>
                    <a:gd name="connsiteY16" fmla="*/ 1608222 h 1625922"/>
                    <a:gd name="connsiteX17" fmla="*/ 1013033 w 2019200"/>
                    <a:gd name="connsiteY17" fmla="*/ 1501542 h 1625922"/>
                    <a:gd name="connsiteX18" fmla="*/ 921593 w 2019200"/>
                    <a:gd name="connsiteY18" fmla="*/ 1323742 h 1625922"/>
                    <a:gd name="connsiteX19" fmla="*/ 921593 w 2019200"/>
                    <a:gd name="connsiteY19" fmla="*/ 1333902 h 1625922"/>
                    <a:gd name="connsiteX20" fmla="*/ 789513 w 2019200"/>
                    <a:gd name="connsiteY20" fmla="*/ 1476142 h 1625922"/>
                    <a:gd name="connsiteX21" fmla="*/ 423753 w 2019200"/>
                    <a:gd name="connsiteY21" fmla="*/ 1526942 h 1625922"/>
                    <a:gd name="connsiteX22" fmla="*/ 271353 w 2019200"/>
                    <a:gd name="connsiteY22" fmla="*/ 1293262 h 1625922"/>
                    <a:gd name="connsiteX23" fmla="*/ 400893 w 2019200"/>
                    <a:gd name="connsiteY23" fmla="*/ 1044342 h 1625922"/>
                    <a:gd name="connsiteX24" fmla="*/ 474553 w 2019200"/>
                    <a:gd name="connsiteY24" fmla="*/ 957982 h 1625922"/>
                    <a:gd name="connsiteX25" fmla="*/ 230713 w 2019200"/>
                    <a:gd name="connsiteY25" fmla="*/ 866542 h 1625922"/>
                    <a:gd name="connsiteX26" fmla="*/ 47833 w 2019200"/>
                    <a:gd name="connsiteY26" fmla="*/ 714142 h 1625922"/>
                    <a:gd name="connsiteX27" fmla="*/ 17353 w 2019200"/>
                    <a:gd name="connsiteY27" fmla="*/ 429662 h 1625922"/>
                    <a:gd name="connsiteX28" fmla="*/ 281513 w 2019200"/>
                    <a:gd name="connsiteY28" fmla="*/ 328062 h 1625922"/>
                    <a:gd name="connsiteX29" fmla="*/ 489793 w 2019200"/>
                    <a:gd name="connsiteY29" fmla="*/ 378862 h 1625922"/>
                    <a:gd name="connsiteX30" fmla="*/ 710773 w 2019200"/>
                    <a:gd name="connsiteY30" fmla="*/ 449982 h 1625922"/>
                    <a:gd name="connsiteX0" fmla="*/ 710773 w 2019200"/>
                    <a:gd name="connsiteY0" fmla="*/ 462637 h 1638577"/>
                    <a:gd name="connsiteX1" fmla="*/ 878413 w 2019200"/>
                    <a:gd name="connsiteY1" fmla="*/ 178157 h 1638577"/>
                    <a:gd name="connsiteX2" fmla="*/ 1190833 w 2019200"/>
                    <a:gd name="connsiteY2" fmla="*/ 357 h 1638577"/>
                    <a:gd name="connsiteX3" fmla="*/ 1439753 w 2019200"/>
                    <a:gd name="connsiteY3" fmla="*/ 137517 h 1638577"/>
                    <a:gd name="connsiteX4" fmla="*/ 1477853 w 2019200"/>
                    <a:gd name="connsiteY4" fmla="*/ 317857 h 1638577"/>
                    <a:gd name="connsiteX5" fmla="*/ 1427053 w 2019200"/>
                    <a:gd name="connsiteY5" fmla="*/ 531217 h 1638577"/>
                    <a:gd name="connsiteX6" fmla="*/ 1622633 w 2019200"/>
                    <a:gd name="connsiteY6" fmla="*/ 543917 h 1638577"/>
                    <a:gd name="connsiteX7" fmla="*/ 1927433 w 2019200"/>
                    <a:gd name="connsiteY7" fmla="*/ 625197 h 1638577"/>
                    <a:gd name="connsiteX8" fmla="*/ 2018873 w 2019200"/>
                    <a:gd name="connsiteY8" fmla="*/ 808077 h 1638577"/>
                    <a:gd name="connsiteX9" fmla="*/ 1947753 w 2019200"/>
                    <a:gd name="connsiteY9" fmla="*/ 980797 h 1638577"/>
                    <a:gd name="connsiteX10" fmla="*/ 1708993 w 2019200"/>
                    <a:gd name="connsiteY10" fmla="*/ 1072237 h 1638577"/>
                    <a:gd name="connsiteX11" fmla="*/ 1449913 w 2019200"/>
                    <a:gd name="connsiteY11" fmla="*/ 1051917 h 1638577"/>
                    <a:gd name="connsiteX12" fmla="*/ 1571833 w 2019200"/>
                    <a:gd name="connsiteY12" fmla="*/ 1285597 h 1638577"/>
                    <a:gd name="connsiteX13" fmla="*/ 1581993 w 2019200"/>
                    <a:gd name="connsiteY13" fmla="*/ 1275437 h 1638577"/>
                    <a:gd name="connsiteX14" fmla="*/ 1581993 w 2019200"/>
                    <a:gd name="connsiteY14" fmla="*/ 1448157 h 1638577"/>
                    <a:gd name="connsiteX15" fmla="*/ 1429593 w 2019200"/>
                    <a:gd name="connsiteY15" fmla="*/ 1620877 h 1638577"/>
                    <a:gd name="connsiteX16" fmla="*/ 1145113 w 2019200"/>
                    <a:gd name="connsiteY16" fmla="*/ 1620877 h 1638577"/>
                    <a:gd name="connsiteX17" fmla="*/ 1013033 w 2019200"/>
                    <a:gd name="connsiteY17" fmla="*/ 1514197 h 1638577"/>
                    <a:gd name="connsiteX18" fmla="*/ 921593 w 2019200"/>
                    <a:gd name="connsiteY18" fmla="*/ 1336397 h 1638577"/>
                    <a:gd name="connsiteX19" fmla="*/ 921593 w 2019200"/>
                    <a:gd name="connsiteY19" fmla="*/ 1346557 h 1638577"/>
                    <a:gd name="connsiteX20" fmla="*/ 789513 w 2019200"/>
                    <a:gd name="connsiteY20" fmla="*/ 1488797 h 1638577"/>
                    <a:gd name="connsiteX21" fmla="*/ 423753 w 2019200"/>
                    <a:gd name="connsiteY21" fmla="*/ 1539597 h 1638577"/>
                    <a:gd name="connsiteX22" fmla="*/ 271353 w 2019200"/>
                    <a:gd name="connsiteY22" fmla="*/ 1305917 h 1638577"/>
                    <a:gd name="connsiteX23" fmla="*/ 400893 w 2019200"/>
                    <a:gd name="connsiteY23" fmla="*/ 1056997 h 1638577"/>
                    <a:gd name="connsiteX24" fmla="*/ 474553 w 2019200"/>
                    <a:gd name="connsiteY24" fmla="*/ 970637 h 1638577"/>
                    <a:gd name="connsiteX25" fmla="*/ 230713 w 2019200"/>
                    <a:gd name="connsiteY25" fmla="*/ 879197 h 1638577"/>
                    <a:gd name="connsiteX26" fmla="*/ 47833 w 2019200"/>
                    <a:gd name="connsiteY26" fmla="*/ 726797 h 1638577"/>
                    <a:gd name="connsiteX27" fmla="*/ 17353 w 2019200"/>
                    <a:gd name="connsiteY27" fmla="*/ 442317 h 1638577"/>
                    <a:gd name="connsiteX28" fmla="*/ 281513 w 2019200"/>
                    <a:gd name="connsiteY28" fmla="*/ 340717 h 1638577"/>
                    <a:gd name="connsiteX29" fmla="*/ 489793 w 2019200"/>
                    <a:gd name="connsiteY29" fmla="*/ 391517 h 1638577"/>
                    <a:gd name="connsiteX30" fmla="*/ 710773 w 2019200"/>
                    <a:gd name="connsiteY30" fmla="*/ 462637 h 1638577"/>
                    <a:gd name="connsiteX0" fmla="*/ 710773 w 2019200"/>
                    <a:gd name="connsiteY0" fmla="*/ 462339 h 1638279"/>
                    <a:gd name="connsiteX1" fmla="*/ 878413 w 2019200"/>
                    <a:gd name="connsiteY1" fmla="*/ 177859 h 1638279"/>
                    <a:gd name="connsiteX2" fmla="*/ 1190833 w 2019200"/>
                    <a:gd name="connsiteY2" fmla="*/ 59 h 1638279"/>
                    <a:gd name="connsiteX3" fmla="*/ 1406733 w 2019200"/>
                    <a:gd name="connsiteY3" fmla="*/ 160079 h 1638279"/>
                    <a:gd name="connsiteX4" fmla="*/ 1477853 w 2019200"/>
                    <a:gd name="connsiteY4" fmla="*/ 317559 h 1638279"/>
                    <a:gd name="connsiteX5" fmla="*/ 1427053 w 2019200"/>
                    <a:gd name="connsiteY5" fmla="*/ 530919 h 1638279"/>
                    <a:gd name="connsiteX6" fmla="*/ 1622633 w 2019200"/>
                    <a:gd name="connsiteY6" fmla="*/ 543619 h 1638279"/>
                    <a:gd name="connsiteX7" fmla="*/ 1927433 w 2019200"/>
                    <a:gd name="connsiteY7" fmla="*/ 624899 h 1638279"/>
                    <a:gd name="connsiteX8" fmla="*/ 2018873 w 2019200"/>
                    <a:gd name="connsiteY8" fmla="*/ 807779 h 1638279"/>
                    <a:gd name="connsiteX9" fmla="*/ 1947753 w 2019200"/>
                    <a:gd name="connsiteY9" fmla="*/ 980499 h 1638279"/>
                    <a:gd name="connsiteX10" fmla="*/ 1708993 w 2019200"/>
                    <a:gd name="connsiteY10" fmla="*/ 1071939 h 1638279"/>
                    <a:gd name="connsiteX11" fmla="*/ 1449913 w 2019200"/>
                    <a:gd name="connsiteY11" fmla="*/ 1051619 h 1638279"/>
                    <a:gd name="connsiteX12" fmla="*/ 1571833 w 2019200"/>
                    <a:gd name="connsiteY12" fmla="*/ 1285299 h 1638279"/>
                    <a:gd name="connsiteX13" fmla="*/ 1581993 w 2019200"/>
                    <a:gd name="connsiteY13" fmla="*/ 1275139 h 1638279"/>
                    <a:gd name="connsiteX14" fmla="*/ 1581993 w 2019200"/>
                    <a:gd name="connsiteY14" fmla="*/ 1447859 h 1638279"/>
                    <a:gd name="connsiteX15" fmla="*/ 1429593 w 2019200"/>
                    <a:gd name="connsiteY15" fmla="*/ 1620579 h 1638279"/>
                    <a:gd name="connsiteX16" fmla="*/ 1145113 w 2019200"/>
                    <a:gd name="connsiteY16" fmla="*/ 1620579 h 1638279"/>
                    <a:gd name="connsiteX17" fmla="*/ 1013033 w 2019200"/>
                    <a:gd name="connsiteY17" fmla="*/ 1513899 h 1638279"/>
                    <a:gd name="connsiteX18" fmla="*/ 921593 w 2019200"/>
                    <a:gd name="connsiteY18" fmla="*/ 1336099 h 1638279"/>
                    <a:gd name="connsiteX19" fmla="*/ 921593 w 2019200"/>
                    <a:gd name="connsiteY19" fmla="*/ 1346259 h 1638279"/>
                    <a:gd name="connsiteX20" fmla="*/ 789513 w 2019200"/>
                    <a:gd name="connsiteY20" fmla="*/ 1488499 h 1638279"/>
                    <a:gd name="connsiteX21" fmla="*/ 423753 w 2019200"/>
                    <a:gd name="connsiteY21" fmla="*/ 1539299 h 1638279"/>
                    <a:gd name="connsiteX22" fmla="*/ 271353 w 2019200"/>
                    <a:gd name="connsiteY22" fmla="*/ 1305619 h 1638279"/>
                    <a:gd name="connsiteX23" fmla="*/ 400893 w 2019200"/>
                    <a:gd name="connsiteY23" fmla="*/ 1056699 h 1638279"/>
                    <a:gd name="connsiteX24" fmla="*/ 474553 w 2019200"/>
                    <a:gd name="connsiteY24" fmla="*/ 970339 h 1638279"/>
                    <a:gd name="connsiteX25" fmla="*/ 230713 w 2019200"/>
                    <a:gd name="connsiteY25" fmla="*/ 878899 h 1638279"/>
                    <a:gd name="connsiteX26" fmla="*/ 47833 w 2019200"/>
                    <a:gd name="connsiteY26" fmla="*/ 726499 h 1638279"/>
                    <a:gd name="connsiteX27" fmla="*/ 17353 w 2019200"/>
                    <a:gd name="connsiteY27" fmla="*/ 442019 h 1638279"/>
                    <a:gd name="connsiteX28" fmla="*/ 281513 w 2019200"/>
                    <a:gd name="connsiteY28" fmla="*/ 340419 h 1638279"/>
                    <a:gd name="connsiteX29" fmla="*/ 489793 w 2019200"/>
                    <a:gd name="connsiteY29" fmla="*/ 391219 h 1638279"/>
                    <a:gd name="connsiteX30" fmla="*/ 710773 w 2019200"/>
                    <a:gd name="connsiteY30" fmla="*/ 462339 h 1638279"/>
                    <a:gd name="connsiteX0" fmla="*/ 710773 w 2019200"/>
                    <a:gd name="connsiteY0" fmla="*/ 462467 h 1638407"/>
                    <a:gd name="connsiteX1" fmla="*/ 878413 w 2019200"/>
                    <a:gd name="connsiteY1" fmla="*/ 177987 h 1638407"/>
                    <a:gd name="connsiteX2" fmla="*/ 1190833 w 2019200"/>
                    <a:gd name="connsiteY2" fmla="*/ 187 h 1638407"/>
                    <a:gd name="connsiteX3" fmla="*/ 1414353 w 2019200"/>
                    <a:gd name="connsiteY3" fmla="*/ 147507 h 1638407"/>
                    <a:gd name="connsiteX4" fmla="*/ 1477853 w 2019200"/>
                    <a:gd name="connsiteY4" fmla="*/ 317687 h 1638407"/>
                    <a:gd name="connsiteX5" fmla="*/ 1427053 w 2019200"/>
                    <a:gd name="connsiteY5" fmla="*/ 531047 h 1638407"/>
                    <a:gd name="connsiteX6" fmla="*/ 1622633 w 2019200"/>
                    <a:gd name="connsiteY6" fmla="*/ 543747 h 1638407"/>
                    <a:gd name="connsiteX7" fmla="*/ 1927433 w 2019200"/>
                    <a:gd name="connsiteY7" fmla="*/ 625027 h 1638407"/>
                    <a:gd name="connsiteX8" fmla="*/ 2018873 w 2019200"/>
                    <a:gd name="connsiteY8" fmla="*/ 807907 h 1638407"/>
                    <a:gd name="connsiteX9" fmla="*/ 1947753 w 2019200"/>
                    <a:gd name="connsiteY9" fmla="*/ 980627 h 1638407"/>
                    <a:gd name="connsiteX10" fmla="*/ 1708993 w 2019200"/>
                    <a:gd name="connsiteY10" fmla="*/ 1072067 h 1638407"/>
                    <a:gd name="connsiteX11" fmla="*/ 1449913 w 2019200"/>
                    <a:gd name="connsiteY11" fmla="*/ 1051747 h 1638407"/>
                    <a:gd name="connsiteX12" fmla="*/ 1571833 w 2019200"/>
                    <a:gd name="connsiteY12" fmla="*/ 1285427 h 1638407"/>
                    <a:gd name="connsiteX13" fmla="*/ 1581993 w 2019200"/>
                    <a:gd name="connsiteY13" fmla="*/ 1275267 h 1638407"/>
                    <a:gd name="connsiteX14" fmla="*/ 1581993 w 2019200"/>
                    <a:gd name="connsiteY14" fmla="*/ 1447987 h 1638407"/>
                    <a:gd name="connsiteX15" fmla="*/ 1429593 w 2019200"/>
                    <a:gd name="connsiteY15" fmla="*/ 1620707 h 1638407"/>
                    <a:gd name="connsiteX16" fmla="*/ 1145113 w 2019200"/>
                    <a:gd name="connsiteY16" fmla="*/ 1620707 h 1638407"/>
                    <a:gd name="connsiteX17" fmla="*/ 1013033 w 2019200"/>
                    <a:gd name="connsiteY17" fmla="*/ 1514027 h 1638407"/>
                    <a:gd name="connsiteX18" fmla="*/ 921593 w 2019200"/>
                    <a:gd name="connsiteY18" fmla="*/ 1336227 h 1638407"/>
                    <a:gd name="connsiteX19" fmla="*/ 921593 w 2019200"/>
                    <a:gd name="connsiteY19" fmla="*/ 1346387 h 1638407"/>
                    <a:gd name="connsiteX20" fmla="*/ 789513 w 2019200"/>
                    <a:gd name="connsiteY20" fmla="*/ 1488627 h 1638407"/>
                    <a:gd name="connsiteX21" fmla="*/ 423753 w 2019200"/>
                    <a:gd name="connsiteY21" fmla="*/ 1539427 h 1638407"/>
                    <a:gd name="connsiteX22" fmla="*/ 271353 w 2019200"/>
                    <a:gd name="connsiteY22" fmla="*/ 1305747 h 1638407"/>
                    <a:gd name="connsiteX23" fmla="*/ 400893 w 2019200"/>
                    <a:gd name="connsiteY23" fmla="*/ 1056827 h 1638407"/>
                    <a:gd name="connsiteX24" fmla="*/ 474553 w 2019200"/>
                    <a:gd name="connsiteY24" fmla="*/ 970467 h 1638407"/>
                    <a:gd name="connsiteX25" fmla="*/ 230713 w 2019200"/>
                    <a:gd name="connsiteY25" fmla="*/ 879027 h 1638407"/>
                    <a:gd name="connsiteX26" fmla="*/ 47833 w 2019200"/>
                    <a:gd name="connsiteY26" fmla="*/ 726627 h 1638407"/>
                    <a:gd name="connsiteX27" fmla="*/ 17353 w 2019200"/>
                    <a:gd name="connsiteY27" fmla="*/ 442147 h 1638407"/>
                    <a:gd name="connsiteX28" fmla="*/ 281513 w 2019200"/>
                    <a:gd name="connsiteY28" fmla="*/ 340547 h 1638407"/>
                    <a:gd name="connsiteX29" fmla="*/ 489793 w 2019200"/>
                    <a:gd name="connsiteY29" fmla="*/ 391347 h 1638407"/>
                    <a:gd name="connsiteX30" fmla="*/ 710773 w 2019200"/>
                    <a:gd name="connsiteY30" fmla="*/ 462467 h 1638407"/>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2633 w 2019200"/>
                    <a:gd name="connsiteY6" fmla="*/ 5437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6661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564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438"/>
                    <a:gd name="connsiteY0" fmla="*/ 462478 h 1638418"/>
                    <a:gd name="connsiteX1" fmla="*/ 878413 w 2019438"/>
                    <a:gd name="connsiteY1" fmla="*/ 177998 h 1638418"/>
                    <a:gd name="connsiteX2" fmla="*/ 1190833 w 2019438"/>
                    <a:gd name="connsiteY2" fmla="*/ 198 h 1638418"/>
                    <a:gd name="connsiteX3" fmla="*/ 1414353 w 2019438"/>
                    <a:gd name="connsiteY3" fmla="*/ 147518 h 1638418"/>
                    <a:gd name="connsiteX4" fmla="*/ 1462613 w 2019438"/>
                    <a:gd name="connsiteY4" fmla="*/ 353258 h 1638418"/>
                    <a:gd name="connsiteX5" fmla="*/ 1427053 w 2019438"/>
                    <a:gd name="connsiteY5" fmla="*/ 531058 h 1638418"/>
                    <a:gd name="connsiteX6" fmla="*/ 1625173 w 2019438"/>
                    <a:gd name="connsiteY6" fmla="*/ 556458 h 1638418"/>
                    <a:gd name="connsiteX7" fmla="*/ 1919813 w 2019438"/>
                    <a:gd name="connsiteY7" fmla="*/ 673298 h 1638418"/>
                    <a:gd name="connsiteX8" fmla="*/ 2018873 w 2019438"/>
                    <a:gd name="connsiteY8" fmla="*/ 807918 h 1638418"/>
                    <a:gd name="connsiteX9" fmla="*/ 1947753 w 2019438"/>
                    <a:gd name="connsiteY9" fmla="*/ 980638 h 1638418"/>
                    <a:gd name="connsiteX10" fmla="*/ 1708993 w 2019438"/>
                    <a:gd name="connsiteY10" fmla="*/ 1072078 h 1638418"/>
                    <a:gd name="connsiteX11" fmla="*/ 1449913 w 2019438"/>
                    <a:gd name="connsiteY11" fmla="*/ 1051758 h 1638418"/>
                    <a:gd name="connsiteX12" fmla="*/ 1571833 w 2019438"/>
                    <a:gd name="connsiteY12" fmla="*/ 1285438 h 1638418"/>
                    <a:gd name="connsiteX13" fmla="*/ 1581993 w 2019438"/>
                    <a:gd name="connsiteY13" fmla="*/ 1275278 h 1638418"/>
                    <a:gd name="connsiteX14" fmla="*/ 1581993 w 2019438"/>
                    <a:gd name="connsiteY14" fmla="*/ 1447998 h 1638418"/>
                    <a:gd name="connsiteX15" fmla="*/ 1429593 w 2019438"/>
                    <a:gd name="connsiteY15" fmla="*/ 1620718 h 1638418"/>
                    <a:gd name="connsiteX16" fmla="*/ 1145113 w 2019438"/>
                    <a:gd name="connsiteY16" fmla="*/ 1620718 h 1638418"/>
                    <a:gd name="connsiteX17" fmla="*/ 1013033 w 2019438"/>
                    <a:gd name="connsiteY17" fmla="*/ 1514038 h 1638418"/>
                    <a:gd name="connsiteX18" fmla="*/ 921593 w 2019438"/>
                    <a:gd name="connsiteY18" fmla="*/ 1336238 h 1638418"/>
                    <a:gd name="connsiteX19" fmla="*/ 921593 w 2019438"/>
                    <a:gd name="connsiteY19" fmla="*/ 1346398 h 1638418"/>
                    <a:gd name="connsiteX20" fmla="*/ 789513 w 2019438"/>
                    <a:gd name="connsiteY20" fmla="*/ 1488638 h 1638418"/>
                    <a:gd name="connsiteX21" fmla="*/ 423753 w 2019438"/>
                    <a:gd name="connsiteY21" fmla="*/ 1539438 h 1638418"/>
                    <a:gd name="connsiteX22" fmla="*/ 271353 w 2019438"/>
                    <a:gd name="connsiteY22" fmla="*/ 1305758 h 1638418"/>
                    <a:gd name="connsiteX23" fmla="*/ 400893 w 2019438"/>
                    <a:gd name="connsiteY23" fmla="*/ 1056838 h 1638418"/>
                    <a:gd name="connsiteX24" fmla="*/ 474553 w 2019438"/>
                    <a:gd name="connsiteY24" fmla="*/ 970478 h 1638418"/>
                    <a:gd name="connsiteX25" fmla="*/ 230713 w 2019438"/>
                    <a:gd name="connsiteY25" fmla="*/ 879038 h 1638418"/>
                    <a:gd name="connsiteX26" fmla="*/ 47833 w 2019438"/>
                    <a:gd name="connsiteY26" fmla="*/ 726638 h 1638418"/>
                    <a:gd name="connsiteX27" fmla="*/ 17353 w 2019438"/>
                    <a:gd name="connsiteY27" fmla="*/ 442158 h 1638418"/>
                    <a:gd name="connsiteX28" fmla="*/ 281513 w 2019438"/>
                    <a:gd name="connsiteY28" fmla="*/ 340558 h 1638418"/>
                    <a:gd name="connsiteX29" fmla="*/ 489793 w 2019438"/>
                    <a:gd name="connsiteY29" fmla="*/ 391358 h 1638418"/>
                    <a:gd name="connsiteX30" fmla="*/ 710773 w 2019438"/>
                    <a:gd name="connsiteY30" fmla="*/ 462478 h 1638418"/>
                    <a:gd name="connsiteX0" fmla="*/ 710773 w 2022201"/>
                    <a:gd name="connsiteY0" fmla="*/ 462478 h 1638418"/>
                    <a:gd name="connsiteX1" fmla="*/ 878413 w 2022201"/>
                    <a:gd name="connsiteY1" fmla="*/ 177998 h 1638418"/>
                    <a:gd name="connsiteX2" fmla="*/ 1190833 w 2022201"/>
                    <a:gd name="connsiteY2" fmla="*/ 198 h 1638418"/>
                    <a:gd name="connsiteX3" fmla="*/ 1414353 w 2022201"/>
                    <a:gd name="connsiteY3" fmla="*/ 147518 h 1638418"/>
                    <a:gd name="connsiteX4" fmla="*/ 1462613 w 2022201"/>
                    <a:gd name="connsiteY4" fmla="*/ 353258 h 1638418"/>
                    <a:gd name="connsiteX5" fmla="*/ 1427053 w 2022201"/>
                    <a:gd name="connsiteY5" fmla="*/ 531058 h 1638418"/>
                    <a:gd name="connsiteX6" fmla="*/ 1625173 w 2022201"/>
                    <a:gd name="connsiteY6" fmla="*/ 556458 h 1638418"/>
                    <a:gd name="connsiteX7" fmla="*/ 1861393 w 2022201"/>
                    <a:gd name="connsiteY7" fmla="*/ 625038 h 1638418"/>
                    <a:gd name="connsiteX8" fmla="*/ 2018873 w 2022201"/>
                    <a:gd name="connsiteY8" fmla="*/ 807918 h 1638418"/>
                    <a:gd name="connsiteX9" fmla="*/ 1947753 w 2022201"/>
                    <a:gd name="connsiteY9" fmla="*/ 980638 h 1638418"/>
                    <a:gd name="connsiteX10" fmla="*/ 1708993 w 2022201"/>
                    <a:gd name="connsiteY10" fmla="*/ 1072078 h 1638418"/>
                    <a:gd name="connsiteX11" fmla="*/ 1449913 w 2022201"/>
                    <a:gd name="connsiteY11" fmla="*/ 1051758 h 1638418"/>
                    <a:gd name="connsiteX12" fmla="*/ 1571833 w 2022201"/>
                    <a:gd name="connsiteY12" fmla="*/ 1285438 h 1638418"/>
                    <a:gd name="connsiteX13" fmla="*/ 1581993 w 2022201"/>
                    <a:gd name="connsiteY13" fmla="*/ 1275278 h 1638418"/>
                    <a:gd name="connsiteX14" fmla="*/ 1581993 w 2022201"/>
                    <a:gd name="connsiteY14" fmla="*/ 1447998 h 1638418"/>
                    <a:gd name="connsiteX15" fmla="*/ 1429593 w 2022201"/>
                    <a:gd name="connsiteY15" fmla="*/ 1620718 h 1638418"/>
                    <a:gd name="connsiteX16" fmla="*/ 1145113 w 2022201"/>
                    <a:gd name="connsiteY16" fmla="*/ 1620718 h 1638418"/>
                    <a:gd name="connsiteX17" fmla="*/ 1013033 w 2022201"/>
                    <a:gd name="connsiteY17" fmla="*/ 1514038 h 1638418"/>
                    <a:gd name="connsiteX18" fmla="*/ 921593 w 2022201"/>
                    <a:gd name="connsiteY18" fmla="*/ 1336238 h 1638418"/>
                    <a:gd name="connsiteX19" fmla="*/ 921593 w 2022201"/>
                    <a:gd name="connsiteY19" fmla="*/ 1346398 h 1638418"/>
                    <a:gd name="connsiteX20" fmla="*/ 789513 w 2022201"/>
                    <a:gd name="connsiteY20" fmla="*/ 1488638 h 1638418"/>
                    <a:gd name="connsiteX21" fmla="*/ 423753 w 2022201"/>
                    <a:gd name="connsiteY21" fmla="*/ 1539438 h 1638418"/>
                    <a:gd name="connsiteX22" fmla="*/ 271353 w 2022201"/>
                    <a:gd name="connsiteY22" fmla="*/ 1305758 h 1638418"/>
                    <a:gd name="connsiteX23" fmla="*/ 400893 w 2022201"/>
                    <a:gd name="connsiteY23" fmla="*/ 1056838 h 1638418"/>
                    <a:gd name="connsiteX24" fmla="*/ 474553 w 2022201"/>
                    <a:gd name="connsiteY24" fmla="*/ 970478 h 1638418"/>
                    <a:gd name="connsiteX25" fmla="*/ 230713 w 2022201"/>
                    <a:gd name="connsiteY25" fmla="*/ 879038 h 1638418"/>
                    <a:gd name="connsiteX26" fmla="*/ 47833 w 2022201"/>
                    <a:gd name="connsiteY26" fmla="*/ 726638 h 1638418"/>
                    <a:gd name="connsiteX27" fmla="*/ 17353 w 2022201"/>
                    <a:gd name="connsiteY27" fmla="*/ 442158 h 1638418"/>
                    <a:gd name="connsiteX28" fmla="*/ 281513 w 2022201"/>
                    <a:gd name="connsiteY28" fmla="*/ 340558 h 1638418"/>
                    <a:gd name="connsiteX29" fmla="*/ 489793 w 2022201"/>
                    <a:gd name="connsiteY29" fmla="*/ 391358 h 1638418"/>
                    <a:gd name="connsiteX30" fmla="*/ 710773 w 2022201"/>
                    <a:gd name="connsiteY30" fmla="*/ 462478 h 1638418"/>
                    <a:gd name="connsiteX0" fmla="*/ 710773 w 1988680"/>
                    <a:gd name="connsiteY0" fmla="*/ 462478 h 1638418"/>
                    <a:gd name="connsiteX1" fmla="*/ 878413 w 1988680"/>
                    <a:gd name="connsiteY1" fmla="*/ 177998 h 1638418"/>
                    <a:gd name="connsiteX2" fmla="*/ 1190833 w 1988680"/>
                    <a:gd name="connsiteY2" fmla="*/ 198 h 1638418"/>
                    <a:gd name="connsiteX3" fmla="*/ 1414353 w 1988680"/>
                    <a:gd name="connsiteY3" fmla="*/ 147518 h 1638418"/>
                    <a:gd name="connsiteX4" fmla="*/ 1462613 w 1988680"/>
                    <a:gd name="connsiteY4" fmla="*/ 353258 h 1638418"/>
                    <a:gd name="connsiteX5" fmla="*/ 1427053 w 1988680"/>
                    <a:gd name="connsiteY5" fmla="*/ 531058 h 1638418"/>
                    <a:gd name="connsiteX6" fmla="*/ 1625173 w 1988680"/>
                    <a:gd name="connsiteY6" fmla="*/ 556458 h 1638418"/>
                    <a:gd name="connsiteX7" fmla="*/ 1861393 w 1988680"/>
                    <a:gd name="connsiteY7" fmla="*/ 625038 h 1638418"/>
                    <a:gd name="connsiteX8" fmla="*/ 1980773 w 1988680"/>
                    <a:gd name="connsiteY8" fmla="*/ 820618 h 1638418"/>
                    <a:gd name="connsiteX9" fmla="*/ 1947753 w 1988680"/>
                    <a:gd name="connsiteY9" fmla="*/ 980638 h 1638418"/>
                    <a:gd name="connsiteX10" fmla="*/ 1708993 w 1988680"/>
                    <a:gd name="connsiteY10" fmla="*/ 1072078 h 1638418"/>
                    <a:gd name="connsiteX11" fmla="*/ 1449913 w 1988680"/>
                    <a:gd name="connsiteY11" fmla="*/ 1051758 h 1638418"/>
                    <a:gd name="connsiteX12" fmla="*/ 1571833 w 1988680"/>
                    <a:gd name="connsiteY12" fmla="*/ 1285438 h 1638418"/>
                    <a:gd name="connsiteX13" fmla="*/ 1581993 w 1988680"/>
                    <a:gd name="connsiteY13" fmla="*/ 1275278 h 1638418"/>
                    <a:gd name="connsiteX14" fmla="*/ 1581993 w 1988680"/>
                    <a:gd name="connsiteY14" fmla="*/ 1447998 h 1638418"/>
                    <a:gd name="connsiteX15" fmla="*/ 1429593 w 1988680"/>
                    <a:gd name="connsiteY15" fmla="*/ 1620718 h 1638418"/>
                    <a:gd name="connsiteX16" fmla="*/ 1145113 w 1988680"/>
                    <a:gd name="connsiteY16" fmla="*/ 1620718 h 1638418"/>
                    <a:gd name="connsiteX17" fmla="*/ 1013033 w 1988680"/>
                    <a:gd name="connsiteY17" fmla="*/ 1514038 h 1638418"/>
                    <a:gd name="connsiteX18" fmla="*/ 921593 w 1988680"/>
                    <a:gd name="connsiteY18" fmla="*/ 1336238 h 1638418"/>
                    <a:gd name="connsiteX19" fmla="*/ 921593 w 1988680"/>
                    <a:gd name="connsiteY19" fmla="*/ 1346398 h 1638418"/>
                    <a:gd name="connsiteX20" fmla="*/ 789513 w 1988680"/>
                    <a:gd name="connsiteY20" fmla="*/ 1488638 h 1638418"/>
                    <a:gd name="connsiteX21" fmla="*/ 423753 w 1988680"/>
                    <a:gd name="connsiteY21" fmla="*/ 1539438 h 1638418"/>
                    <a:gd name="connsiteX22" fmla="*/ 271353 w 1988680"/>
                    <a:gd name="connsiteY22" fmla="*/ 1305758 h 1638418"/>
                    <a:gd name="connsiteX23" fmla="*/ 400893 w 1988680"/>
                    <a:gd name="connsiteY23" fmla="*/ 1056838 h 1638418"/>
                    <a:gd name="connsiteX24" fmla="*/ 474553 w 1988680"/>
                    <a:gd name="connsiteY24" fmla="*/ 970478 h 1638418"/>
                    <a:gd name="connsiteX25" fmla="*/ 230713 w 1988680"/>
                    <a:gd name="connsiteY25" fmla="*/ 879038 h 1638418"/>
                    <a:gd name="connsiteX26" fmla="*/ 47833 w 1988680"/>
                    <a:gd name="connsiteY26" fmla="*/ 726638 h 1638418"/>
                    <a:gd name="connsiteX27" fmla="*/ 17353 w 1988680"/>
                    <a:gd name="connsiteY27" fmla="*/ 442158 h 1638418"/>
                    <a:gd name="connsiteX28" fmla="*/ 281513 w 1988680"/>
                    <a:gd name="connsiteY28" fmla="*/ 340558 h 1638418"/>
                    <a:gd name="connsiteX29" fmla="*/ 489793 w 1988680"/>
                    <a:gd name="connsiteY29" fmla="*/ 391358 h 1638418"/>
                    <a:gd name="connsiteX30" fmla="*/ 710773 w 1988680"/>
                    <a:gd name="connsiteY30" fmla="*/ 462478 h 1638418"/>
                    <a:gd name="connsiteX0" fmla="*/ 710773 w 1985295"/>
                    <a:gd name="connsiteY0" fmla="*/ 462478 h 1638418"/>
                    <a:gd name="connsiteX1" fmla="*/ 878413 w 1985295"/>
                    <a:gd name="connsiteY1" fmla="*/ 177998 h 1638418"/>
                    <a:gd name="connsiteX2" fmla="*/ 1190833 w 1985295"/>
                    <a:gd name="connsiteY2" fmla="*/ 198 h 1638418"/>
                    <a:gd name="connsiteX3" fmla="*/ 1414353 w 1985295"/>
                    <a:gd name="connsiteY3" fmla="*/ 147518 h 1638418"/>
                    <a:gd name="connsiteX4" fmla="*/ 1462613 w 1985295"/>
                    <a:gd name="connsiteY4" fmla="*/ 353258 h 1638418"/>
                    <a:gd name="connsiteX5" fmla="*/ 1427053 w 1985295"/>
                    <a:gd name="connsiteY5" fmla="*/ 531058 h 1638418"/>
                    <a:gd name="connsiteX6" fmla="*/ 1625173 w 1985295"/>
                    <a:gd name="connsiteY6" fmla="*/ 556458 h 1638418"/>
                    <a:gd name="connsiteX7" fmla="*/ 1861393 w 1985295"/>
                    <a:gd name="connsiteY7" fmla="*/ 625038 h 1638418"/>
                    <a:gd name="connsiteX8" fmla="*/ 1980773 w 1985295"/>
                    <a:gd name="connsiteY8" fmla="*/ 820618 h 1638418"/>
                    <a:gd name="connsiteX9" fmla="*/ 1947753 w 1985295"/>
                    <a:gd name="connsiteY9" fmla="*/ 980638 h 1638418"/>
                    <a:gd name="connsiteX10" fmla="*/ 1708993 w 1985295"/>
                    <a:gd name="connsiteY10" fmla="*/ 1072078 h 1638418"/>
                    <a:gd name="connsiteX11" fmla="*/ 1449913 w 1985295"/>
                    <a:gd name="connsiteY11" fmla="*/ 1051758 h 1638418"/>
                    <a:gd name="connsiteX12" fmla="*/ 1571833 w 1985295"/>
                    <a:gd name="connsiteY12" fmla="*/ 1285438 h 1638418"/>
                    <a:gd name="connsiteX13" fmla="*/ 1581993 w 1985295"/>
                    <a:gd name="connsiteY13" fmla="*/ 1275278 h 1638418"/>
                    <a:gd name="connsiteX14" fmla="*/ 1581993 w 1985295"/>
                    <a:gd name="connsiteY14" fmla="*/ 1447998 h 1638418"/>
                    <a:gd name="connsiteX15" fmla="*/ 1429593 w 1985295"/>
                    <a:gd name="connsiteY15" fmla="*/ 1620718 h 1638418"/>
                    <a:gd name="connsiteX16" fmla="*/ 1145113 w 1985295"/>
                    <a:gd name="connsiteY16" fmla="*/ 1620718 h 1638418"/>
                    <a:gd name="connsiteX17" fmla="*/ 1013033 w 1985295"/>
                    <a:gd name="connsiteY17" fmla="*/ 1514038 h 1638418"/>
                    <a:gd name="connsiteX18" fmla="*/ 921593 w 1985295"/>
                    <a:gd name="connsiteY18" fmla="*/ 1336238 h 1638418"/>
                    <a:gd name="connsiteX19" fmla="*/ 921593 w 1985295"/>
                    <a:gd name="connsiteY19" fmla="*/ 1346398 h 1638418"/>
                    <a:gd name="connsiteX20" fmla="*/ 789513 w 1985295"/>
                    <a:gd name="connsiteY20" fmla="*/ 1488638 h 1638418"/>
                    <a:gd name="connsiteX21" fmla="*/ 423753 w 1985295"/>
                    <a:gd name="connsiteY21" fmla="*/ 1539438 h 1638418"/>
                    <a:gd name="connsiteX22" fmla="*/ 271353 w 1985295"/>
                    <a:gd name="connsiteY22" fmla="*/ 1305758 h 1638418"/>
                    <a:gd name="connsiteX23" fmla="*/ 400893 w 1985295"/>
                    <a:gd name="connsiteY23" fmla="*/ 1056838 h 1638418"/>
                    <a:gd name="connsiteX24" fmla="*/ 474553 w 1985295"/>
                    <a:gd name="connsiteY24" fmla="*/ 970478 h 1638418"/>
                    <a:gd name="connsiteX25" fmla="*/ 230713 w 1985295"/>
                    <a:gd name="connsiteY25" fmla="*/ 879038 h 1638418"/>
                    <a:gd name="connsiteX26" fmla="*/ 47833 w 1985295"/>
                    <a:gd name="connsiteY26" fmla="*/ 726638 h 1638418"/>
                    <a:gd name="connsiteX27" fmla="*/ 17353 w 1985295"/>
                    <a:gd name="connsiteY27" fmla="*/ 442158 h 1638418"/>
                    <a:gd name="connsiteX28" fmla="*/ 281513 w 1985295"/>
                    <a:gd name="connsiteY28" fmla="*/ 340558 h 1638418"/>
                    <a:gd name="connsiteX29" fmla="*/ 489793 w 1985295"/>
                    <a:gd name="connsiteY29" fmla="*/ 391358 h 1638418"/>
                    <a:gd name="connsiteX30" fmla="*/ 710773 w 1985295"/>
                    <a:gd name="connsiteY30" fmla="*/ 462478 h 1638418"/>
                    <a:gd name="connsiteX0" fmla="*/ 710773 w 1993653"/>
                    <a:gd name="connsiteY0" fmla="*/ 462478 h 1638418"/>
                    <a:gd name="connsiteX1" fmla="*/ 878413 w 1993653"/>
                    <a:gd name="connsiteY1" fmla="*/ 177998 h 1638418"/>
                    <a:gd name="connsiteX2" fmla="*/ 1190833 w 1993653"/>
                    <a:gd name="connsiteY2" fmla="*/ 198 h 1638418"/>
                    <a:gd name="connsiteX3" fmla="*/ 1414353 w 1993653"/>
                    <a:gd name="connsiteY3" fmla="*/ 147518 h 1638418"/>
                    <a:gd name="connsiteX4" fmla="*/ 1462613 w 1993653"/>
                    <a:gd name="connsiteY4" fmla="*/ 353258 h 1638418"/>
                    <a:gd name="connsiteX5" fmla="*/ 1427053 w 1993653"/>
                    <a:gd name="connsiteY5" fmla="*/ 531058 h 1638418"/>
                    <a:gd name="connsiteX6" fmla="*/ 1625173 w 1993653"/>
                    <a:gd name="connsiteY6" fmla="*/ 556458 h 1638418"/>
                    <a:gd name="connsiteX7" fmla="*/ 1861393 w 1993653"/>
                    <a:gd name="connsiteY7" fmla="*/ 625038 h 1638418"/>
                    <a:gd name="connsiteX8" fmla="*/ 1990933 w 1993653"/>
                    <a:gd name="connsiteY8" fmla="*/ 790138 h 1638418"/>
                    <a:gd name="connsiteX9" fmla="*/ 1947753 w 1993653"/>
                    <a:gd name="connsiteY9" fmla="*/ 980638 h 1638418"/>
                    <a:gd name="connsiteX10" fmla="*/ 1708993 w 1993653"/>
                    <a:gd name="connsiteY10" fmla="*/ 1072078 h 1638418"/>
                    <a:gd name="connsiteX11" fmla="*/ 1449913 w 1993653"/>
                    <a:gd name="connsiteY11" fmla="*/ 1051758 h 1638418"/>
                    <a:gd name="connsiteX12" fmla="*/ 1571833 w 1993653"/>
                    <a:gd name="connsiteY12" fmla="*/ 1285438 h 1638418"/>
                    <a:gd name="connsiteX13" fmla="*/ 1581993 w 1993653"/>
                    <a:gd name="connsiteY13" fmla="*/ 1275278 h 1638418"/>
                    <a:gd name="connsiteX14" fmla="*/ 1581993 w 1993653"/>
                    <a:gd name="connsiteY14" fmla="*/ 1447998 h 1638418"/>
                    <a:gd name="connsiteX15" fmla="*/ 1429593 w 1993653"/>
                    <a:gd name="connsiteY15" fmla="*/ 1620718 h 1638418"/>
                    <a:gd name="connsiteX16" fmla="*/ 1145113 w 1993653"/>
                    <a:gd name="connsiteY16" fmla="*/ 1620718 h 1638418"/>
                    <a:gd name="connsiteX17" fmla="*/ 1013033 w 1993653"/>
                    <a:gd name="connsiteY17" fmla="*/ 1514038 h 1638418"/>
                    <a:gd name="connsiteX18" fmla="*/ 921593 w 1993653"/>
                    <a:gd name="connsiteY18" fmla="*/ 1336238 h 1638418"/>
                    <a:gd name="connsiteX19" fmla="*/ 921593 w 1993653"/>
                    <a:gd name="connsiteY19" fmla="*/ 1346398 h 1638418"/>
                    <a:gd name="connsiteX20" fmla="*/ 789513 w 1993653"/>
                    <a:gd name="connsiteY20" fmla="*/ 1488638 h 1638418"/>
                    <a:gd name="connsiteX21" fmla="*/ 423753 w 1993653"/>
                    <a:gd name="connsiteY21" fmla="*/ 1539438 h 1638418"/>
                    <a:gd name="connsiteX22" fmla="*/ 271353 w 1993653"/>
                    <a:gd name="connsiteY22" fmla="*/ 1305758 h 1638418"/>
                    <a:gd name="connsiteX23" fmla="*/ 400893 w 1993653"/>
                    <a:gd name="connsiteY23" fmla="*/ 1056838 h 1638418"/>
                    <a:gd name="connsiteX24" fmla="*/ 474553 w 1993653"/>
                    <a:gd name="connsiteY24" fmla="*/ 970478 h 1638418"/>
                    <a:gd name="connsiteX25" fmla="*/ 230713 w 1993653"/>
                    <a:gd name="connsiteY25" fmla="*/ 879038 h 1638418"/>
                    <a:gd name="connsiteX26" fmla="*/ 47833 w 1993653"/>
                    <a:gd name="connsiteY26" fmla="*/ 726638 h 1638418"/>
                    <a:gd name="connsiteX27" fmla="*/ 17353 w 1993653"/>
                    <a:gd name="connsiteY27" fmla="*/ 442158 h 1638418"/>
                    <a:gd name="connsiteX28" fmla="*/ 281513 w 1993653"/>
                    <a:gd name="connsiteY28" fmla="*/ 340558 h 1638418"/>
                    <a:gd name="connsiteX29" fmla="*/ 489793 w 1993653"/>
                    <a:gd name="connsiteY29" fmla="*/ 391358 h 1638418"/>
                    <a:gd name="connsiteX30" fmla="*/ 710773 w 1993653"/>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1993 w 1993076"/>
                    <a:gd name="connsiteY13" fmla="*/ 127527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64213 w 1993076"/>
                    <a:gd name="connsiteY12" fmla="*/ 126765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4212"/>
                    <a:gd name="connsiteX1" fmla="*/ 878413 w 1993076"/>
                    <a:gd name="connsiteY1" fmla="*/ 177998 h 1634212"/>
                    <a:gd name="connsiteX2" fmla="*/ 1190833 w 1993076"/>
                    <a:gd name="connsiteY2" fmla="*/ 198 h 1634212"/>
                    <a:gd name="connsiteX3" fmla="*/ 1414353 w 1993076"/>
                    <a:gd name="connsiteY3" fmla="*/ 147518 h 1634212"/>
                    <a:gd name="connsiteX4" fmla="*/ 1462613 w 1993076"/>
                    <a:gd name="connsiteY4" fmla="*/ 353258 h 1634212"/>
                    <a:gd name="connsiteX5" fmla="*/ 1427053 w 1993076"/>
                    <a:gd name="connsiteY5" fmla="*/ 531058 h 1634212"/>
                    <a:gd name="connsiteX6" fmla="*/ 1625173 w 1993076"/>
                    <a:gd name="connsiteY6" fmla="*/ 556458 h 1634212"/>
                    <a:gd name="connsiteX7" fmla="*/ 1861393 w 1993076"/>
                    <a:gd name="connsiteY7" fmla="*/ 625038 h 1634212"/>
                    <a:gd name="connsiteX8" fmla="*/ 1990933 w 1993076"/>
                    <a:gd name="connsiteY8" fmla="*/ 790138 h 1634212"/>
                    <a:gd name="connsiteX9" fmla="*/ 1924893 w 1993076"/>
                    <a:gd name="connsiteY9" fmla="*/ 990798 h 1634212"/>
                    <a:gd name="connsiteX10" fmla="*/ 1708993 w 1993076"/>
                    <a:gd name="connsiteY10" fmla="*/ 1072078 h 1634212"/>
                    <a:gd name="connsiteX11" fmla="*/ 1449913 w 1993076"/>
                    <a:gd name="connsiteY11" fmla="*/ 1051758 h 1634212"/>
                    <a:gd name="connsiteX12" fmla="*/ 1564213 w 1993076"/>
                    <a:gd name="connsiteY12" fmla="*/ 1267658 h 1634212"/>
                    <a:gd name="connsiteX13" fmla="*/ 1589613 w 1993076"/>
                    <a:gd name="connsiteY13" fmla="*/ 1374338 h 1634212"/>
                    <a:gd name="connsiteX14" fmla="*/ 1548973 w 1993076"/>
                    <a:gd name="connsiteY14" fmla="*/ 1511498 h 1634212"/>
                    <a:gd name="connsiteX15" fmla="*/ 1429593 w 1993076"/>
                    <a:gd name="connsiteY15" fmla="*/ 1620718 h 1634212"/>
                    <a:gd name="connsiteX16" fmla="*/ 1145113 w 1993076"/>
                    <a:gd name="connsiteY16" fmla="*/ 1620718 h 1634212"/>
                    <a:gd name="connsiteX17" fmla="*/ 1013033 w 1993076"/>
                    <a:gd name="connsiteY17" fmla="*/ 1514038 h 1634212"/>
                    <a:gd name="connsiteX18" fmla="*/ 921593 w 1993076"/>
                    <a:gd name="connsiteY18" fmla="*/ 1336238 h 1634212"/>
                    <a:gd name="connsiteX19" fmla="*/ 921593 w 1993076"/>
                    <a:gd name="connsiteY19" fmla="*/ 1346398 h 1634212"/>
                    <a:gd name="connsiteX20" fmla="*/ 789513 w 1993076"/>
                    <a:gd name="connsiteY20" fmla="*/ 1488638 h 1634212"/>
                    <a:gd name="connsiteX21" fmla="*/ 423753 w 1993076"/>
                    <a:gd name="connsiteY21" fmla="*/ 1539438 h 1634212"/>
                    <a:gd name="connsiteX22" fmla="*/ 271353 w 1993076"/>
                    <a:gd name="connsiteY22" fmla="*/ 1305758 h 1634212"/>
                    <a:gd name="connsiteX23" fmla="*/ 400893 w 1993076"/>
                    <a:gd name="connsiteY23" fmla="*/ 1056838 h 1634212"/>
                    <a:gd name="connsiteX24" fmla="*/ 474553 w 1993076"/>
                    <a:gd name="connsiteY24" fmla="*/ 970478 h 1634212"/>
                    <a:gd name="connsiteX25" fmla="*/ 230713 w 1993076"/>
                    <a:gd name="connsiteY25" fmla="*/ 879038 h 1634212"/>
                    <a:gd name="connsiteX26" fmla="*/ 47833 w 1993076"/>
                    <a:gd name="connsiteY26" fmla="*/ 726638 h 1634212"/>
                    <a:gd name="connsiteX27" fmla="*/ 17353 w 1993076"/>
                    <a:gd name="connsiteY27" fmla="*/ 442158 h 1634212"/>
                    <a:gd name="connsiteX28" fmla="*/ 281513 w 1993076"/>
                    <a:gd name="connsiteY28" fmla="*/ 340558 h 1634212"/>
                    <a:gd name="connsiteX29" fmla="*/ 489793 w 1993076"/>
                    <a:gd name="connsiteY29" fmla="*/ 391358 h 1634212"/>
                    <a:gd name="connsiteX30" fmla="*/ 710773 w 1993076"/>
                    <a:gd name="connsiteY30" fmla="*/ 462478 h 1634212"/>
                    <a:gd name="connsiteX0" fmla="*/ 710773 w 1993076"/>
                    <a:gd name="connsiteY0" fmla="*/ 462478 h 1628438"/>
                    <a:gd name="connsiteX1" fmla="*/ 878413 w 1993076"/>
                    <a:gd name="connsiteY1" fmla="*/ 177998 h 1628438"/>
                    <a:gd name="connsiteX2" fmla="*/ 1190833 w 1993076"/>
                    <a:gd name="connsiteY2" fmla="*/ 198 h 1628438"/>
                    <a:gd name="connsiteX3" fmla="*/ 1414353 w 1993076"/>
                    <a:gd name="connsiteY3" fmla="*/ 147518 h 1628438"/>
                    <a:gd name="connsiteX4" fmla="*/ 1462613 w 1993076"/>
                    <a:gd name="connsiteY4" fmla="*/ 353258 h 1628438"/>
                    <a:gd name="connsiteX5" fmla="*/ 1427053 w 1993076"/>
                    <a:gd name="connsiteY5" fmla="*/ 531058 h 1628438"/>
                    <a:gd name="connsiteX6" fmla="*/ 1625173 w 1993076"/>
                    <a:gd name="connsiteY6" fmla="*/ 556458 h 1628438"/>
                    <a:gd name="connsiteX7" fmla="*/ 1861393 w 1993076"/>
                    <a:gd name="connsiteY7" fmla="*/ 625038 h 1628438"/>
                    <a:gd name="connsiteX8" fmla="*/ 1990933 w 1993076"/>
                    <a:gd name="connsiteY8" fmla="*/ 790138 h 1628438"/>
                    <a:gd name="connsiteX9" fmla="*/ 1924893 w 1993076"/>
                    <a:gd name="connsiteY9" fmla="*/ 990798 h 1628438"/>
                    <a:gd name="connsiteX10" fmla="*/ 1708993 w 1993076"/>
                    <a:gd name="connsiteY10" fmla="*/ 1072078 h 1628438"/>
                    <a:gd name="connsiteX11" fmla="*/ 1449913 w 1993076"/>
                    <a:gd name="connsiteY11" fmla="*/ 1051758 h 1628438"/>
                    <a:gd name="connsiteX12" fmla="*/ 1564213 w 1993076"/>
                    <a:gd name="connsiteY12" fmla="*/ 1267658 h 1628438"/>
                    <a:gd name="connsiteX13" fmla="*/ 1589613 w 1993076"/>
                    <a:gd name="connsiteY13" fmla="*/ 1374338 h 1628438"/>
                    <a:gd name="connsiteX14" fmla="*/ 1548973 w 1993076"/>
                    <a:gd name="connsiteY14" fmla="*/ 1511498 h 1628438"/>
                    <a:gd name="connsiteX15" fmla="*/ 1419433 w 1993076"/>
                    <a:gd name="connsiteY15" fmla="*/ 1608018 h 1628438"/>
                    <a:gd name="connsiteX16" fmla="*/ 1145113 w 1993076"/>
                    <a:gd name="connsiteY16" fmla="*/ 1620718 h 1628438"/>
                    <a:gd name="connsiteX17" fmla="*/ 1013033 w 1993076"/>
                    <a:gd name="connsiteY17" fmla="*/ 1514038 h 1628438"/>
                    <a:gd name="connsiteX18" fmla="*/ 921593 w 1993076"/>
                    <a:gd name="connsiteY18" fmla="*/ 1336238 h 1628438"/>
                    <a:gd name="connsiteX19" fmla="*/ 921593 w 1993076"/>
                    <a:gd name="connsiteY19" fmla="*/ 1346398 h 1628438"/>
                    <a:gd name="connsiteX20" fmla="*/ 789513 w 1993076"/>
                    <a:gd name="connsiteY20" fmla="*/ 1488638 h 1628438"/>
                    <a:gd name="connsiteX21" fmla="*/ 423753 w 1993076"/>
                    <a:gd name="connsiteY21" fmla="*/ 1539438 h 1628438"/>
                    <a:gd name="connsiteX22" fmla="*/ 271353 w 1993076"/>
                    <a:gd name="connsiteY22" fmla="*/ 1305758 h 1628438"/>
                    <a:gd name="connsiteX23" fmla="*/ 400893 w 1993076"/>
                    <a:gd name="connsiteY23" fmla="*/ 1056838 h 1628438"/>
                    <a:gd name="connsiteX24" fmla="*/ 474553 w 1993076"/>
                    <a:gd name="connsiteY24" fmla="*/ 970478 h 1628438"/>
                    <a:gd name="connsiteX25" fmla="*/ 230713 w 1993076"/>
                    <a:gd name="connsiteY25" fmla="*/ 879038 h 1628438"/>
                    <a:gd name="connsiteX26" fmla="*/ 47833 w 1993076"/>
                    <a:gd name="connsiteY26" fmla="*/ 726638 h 1628438"/>
                    <a:gd name="connsiteX27" fmla="*/ 17353 w 1993076"/>
                    <a:gd name="connsiteY27" fmla="*/ 442158 h 1628438"/>
                    <a:gd name="connsiteX28" fmla="*/ 281513 w 1993076"/>
                    <a:gd name="connsiteY28" fmla="*/ 340558 h 1628438"/>
                    <a:gd name="connsiteX29" fmla="*/ 489793 w 1993076"/>
                    <a:gd name="connsiteY29" fmla="*/ 391358 h 1628438"/>
                    <a:gd name="connsiteX30" fmla="*/ 710773 w 1993076"/>
                    <a:gd name="connsiteY30" fmla="*/ 462478 h 1628438"/>
                    <a:gd name="connsiteX0" fmla="*/ 710773 w 1993076"/>
                    <a:gd name="connsiteY0" fmla="*/ 462478 h 1624721"/>
                    <a:gd name="connsiteX1" fmla="*/ 878413 w 1993076"/>
                    <a:gd name="connsiteY1" fmla="*/ 177998 h 1624721"/>
                    <a:gd name="connsiteX2" fmla="*/ 1190833 w 1993076"/>
                    <a:gd name="connsiteY2" fmla="*/ 198 h 1624721"/>
                    <a:gd name="connsiteX3" fmla="*/ 1414353 w 1993076"/>
                    <a:gd name="connsiteY3" fmla="*/ 147518 h 1624721"/>
                    <a:gd name="connsiteX4" fmla="*/ 1462613 w 1993076"/>
                    <a:gd name="connsiteY4" fmla="*/ 353258 h 1624721"/>
                    <a:gd name="connsiteX5" fmla="*/ 1427053 w 1993076"/>
                    <a:gd name="connsiteY5" fmla="*/ 531058 h 1624721"/>
                    <a:gd name="connsiteX6" fmla="*/ 1625173 w 1993076"/>
                    <a:gd name="connsiteY6" fmla="*/ 556458 h 1624721"/>
                    <a:gd name="connsiteX7" fmla="*/ 1861393 w 1993076"/>
                    <a:gd name="connsiteY7" fmla="*/ 625038 h 1624721"/>
                    <a:gd name="connsiteX8" fmla="*/ 1990933 w 1993076"/>
                    <a:gd name="connsiteY8" fmla="*/ 790138 h 1624721"/>
                    <a:gd name="connsiteX9" fmla="*/ 1924893 w 1993076"/>
                    <a:gd name="connsiteY9" fmla="*/ 990798 h 1624721"/>
                    <a:gd name="connsiteX10" fmla="*/ 1708993 w 1993076"/>
                    <a:gd name="connsiteY10" fmla="*/ 1072078 h 1624721"/>
                    <a:gd name="connsiteX11" fmla="*/ 1449913 w 1993076"/>
                    <a:gd name="connsiteY11" fmla="*/ 1051758 h 1624721"/>
                    <a:gd name="connsiteX12" fmla="*/ 1564213 w 1993076"/>
                    <a:gd name="connsiteY12" fmla="*/ 1267658 h 1624721"/>
                    <a:gd name="connsiteX13" fmla="*/ 1589613 w 1993076"/>
                    <a:gd name="connsiteY13" fmla="*/ 1374338 h 1624721"/>
                    <a:gd name="connsiteX14" fmla="*/ 1548973 w 1993076"/>
                    <a:gd name="connsiteY14" fmla="*/ 1511498 h 1624721"/>
                    <a:gd name="connsiteX15" fmla="*/ 1419433 w 1993076"/>
                    <a:gd name="connsiteY15" fmla="*/ 1608018 h 1624721"/>
                    <a:gd name="connsiteX16" fmla="*/ 1147653 w 1993076"/>
                    <a:gd name="connsiteY16" fmla="*/ 1615638 h 1624721"/>
                    <a:gd name="connsiteX17" fmla="*/ 1013033 w 1993076"/>
                    <a:gd name="connsiteY17" fmla="*/ 1514038 h 1624721"/>
                    <a:gd name="connsiteX18" fmla="*/ 921593 w 1993076"/>
                    <a:gd name="connsiteY18" fmla="*/ 1336238 h 1624721"/>
                    <a:gd name="connsiteX19" fmla="*/ 921593 w 1993076"/>
                    <a:gd name="connsiteY19" fmla="*/ 1346398 h 1624721"/>
                    <a:gd name="connsiteX20" fmla="*/ 789513 w 1993076"/>
                    <a:gd name="connsiteY20" fmla="*/ 1488638 h 1624721"/>
                    <a:gd name="connsiteX21" fmla="*/ 423753 w 1993076"/>
                    <a:gd name="connsiteY21" fmla="*/ 1539438 h 1624721"/>
                    <a:gd name="connsiteX22" fmla="*/ 271353 w 1993076"/>
                    <a:gd name="connsiteY22" fmla="*/ 1305758 h 1624721"/>
                    <a:gd name="connsiteX23" fmla="*/ 400893 w 1993076"/>
                    <a:gd name="connsiteY23" fmla="*/ 1056838 h 1624721"/>
                    <a:gd name="connsiteX24" fmla="*/ 474553 w 1993076"/>
                    <a:gd name="connsiteY24" fmla="*/ 970478 h 1624721"/>
                    <a:gd name="connsiteX25" fmla="*/ 230713 w 1993076"/>
                    <a:gd name="connsiteY25" fmla="*/ 879038 h 1624721"/>
                    <a:gd name="connsiteX26" fmla="*/ 47833 w 1993076"/>
                    <a:gd name="connsiteY26" fmla="*/ 726638 h 1624721"/>
                    <a:gd name="connsiteX27" fmla="*/ 17353 w 1993076"/>
                    <a:gd name="connsiteY27" fmla="*/ 442158 h 1624721"/>
                    <a:gd name="connsiteX28" fmla="*/ 281513 w 1993076"/>
                    <a:gd name="connsiteY28" fmla="*/ 340558 h 1624721"/>
                    <a:gd name="connsiteX29" fmla="*/ 489793 w 1993076"/>
                    <a:gd name="connsiteY29" fmla="*/ 391358 h 1624721"/>
                    <a:gd name="connsiteX30" fmla="*/ 710773 w 1993076"/>
                    <a:gd name="connsiteY30" fmla="*/ 462478 h 1624721"/>
                    <a:gd name="connsiteX0" fmla="*/ 710773 w 1993076"/>
                    <a:gd name="connsiteY0" fmla="*/ 462478 h 1626743"/>
                    <a:gd name="connsiteX1" fmla="*/ 878413 w 1993076"/>
                    <a:gd name="connsiteY1" fmla="*/ 177998 h 1626743"/>
                    <a:gd name="connsiteX2" fmla="*/ 1190833 w 1993076"/>
                    <a:gd name="connsiteY2" fmla="*/ 198 h 1626743"/>
                    <a:gd name="connsiteX3" fmla="*/ 1414353 w 1993076"/>
                    <a:gd name="connsiteY3" fmla="*/ 147518 h 1626743"/>
                    <a:gd name="connsiteX4" fmla="*/ 1462613 w 1993076"/>
                    <a:gd name="connsiteY4" fmla="*/ 353258 h 1626743"/>
                    <a:gd name="connsiteX5" fmla="*/ 1427053 w 1993076"/>
                    <a:gd name="connsiteY5" fmla="*/ 531058 h 1626743"/>
                    <a:gd name="connsiteX6" fmla="*/ 1625173 w 1993076"/>
                    <a:gd name="connsiteY6" fmla="*/ 556458 h 1626743"/>
                    <a:gd name="connsiteX7" fmla="*/ 1861393 w 1993076"/>
                    <a:gd name="connsiteY7" fmla="*/ 625038 h 1626743"/>
                    <a:gd name="connsiteX8" fmla="*/ 1990933 w 1993076"/>
                    <a:gd name="connsiteY8" fmla="*/ 790138 h 1626743"/>
                    <a:gd name="connsiteX9" fmla="*/ 1924893 w 1993076"/>
                    <a:gd name="connsiteY9" fmla="*/ 990798 h 1626743"/>
                    <a:gd name="connsiteX10" fmla="*/ 1708993 w 1993076"/>
                    <a:gd name="connsiteY10" fmla="*/ 1072078 h 1626743"/>
                    <a:gd name="connsiteX11" fmla="*/ 1449913 w 1993076"/>
                    <a:gd name="connsiteY11" fmla="*/ 1051758 h 1626743"/>
                    <a:gd name="connsiteX12" fmla="*/ 1564213 w 1993076"/>
                    <a:gd name="connsiteY12" fmla="*/ 1267658 h 1626743"/>
                    <a:gd name="connsiteX13" fmla="*/ 1589613 w 1993076"/>
                    <a:gd name="connsiteY13" fmla="*/ 1374338 h 1626743"/>
                    <a:gd name="connsiteX14" fmla="*/ 1548973 w 1993076"/>
                    <a:gd name="connsiteY14" fmla="*/ 1511498 h 1626743"/>
                    <a:gd name="connsiteX15" fmla="*/ 1419433 w 1993076"/>
                    <a:gd name="connsiteY15" fmla="*/ 1608018 h 1626743"/>
                    <a:gd name="connsiteX16" fmla="*/ 1147653 w 1993076"/>
                    <a:gd name="connsiteY16" fmla="*/ 1615638 h 1626743"/>
                    <a:gd name="connsiteX17" fmla="*/ 1015573 w 1993076"/>
                    <a:gd name="connsiteY17" fmla="*/ 1486098 h 1626743"/>
                    <a:gd name="connsiteX18" fmla="*/ 921593 w 1993076"/>
                    <a:gd name="connsiteY18" fmla="*/ 1336238 h 1626743"/>
                    <a:gd name="connsiteX19" fmla="*/ 921593 w 1993076"/>
                    <a:gd name="connsiteY19" fmla="*/ 1346398 h 1626743"/>
                    <a:gd name="connsiteX20" fmla="*/ 789513 w 1993076"/>
                    <a:gd name="connsiteY20" fmla="*/ 1488638 h 1626743"/>
                    <a:gd name="connsiteX21" fmla="*/ 423753 w 1993076"/>
                    <a:gd name="connsiteY21" fmla="*/ 1539438 h 1626743"/>
                    <a:gd name="connsiteX22" fmla="*/ 271353 w 1993076"/>
                    <a:gd name="connsiteY22" fmla="*/ 1305758 h 1626743"/>
                    <a:gd name="connsiteX23" fmla="*/ 400893 w 1993076"/>
                    <a:gd name="connsiteY23" fmla="*/ 1056838 h 1626743"/>
                    <a:gd name="connsiteX24" fmla="*/ 474553 w 1993076"/>
                    <a:gd name="connsiteY24" fmla="*/ 970478 h 1626743"/>
                    <a:gd name="connsiteX25" fmla="*/ 230713 w 1993076"/>
                    <a:gd name="connsiteY25" fmla="*/ 879038 h 1626743"/>
                    <a:gd name="connsiteX26" fmla="*/ 47833 w 1993076"/>
                    <a:gd name="connsiteY26" fmla="*/ 726638 h 1626743"/>
                    <a:gd name="connsiteX27" fmla="*/ 17353 w 1993076"/>
                    <a:gd name="connsiteY27" fmla="*/ 442158 h 1626743"/>
                    <a:gd name="connsiteX28" fmla="*/ 281513 w 1993076"/>
                    <a:gd name="connsiteY28" fmla="*/ 340558 h 1626743"/>
                    <a:gd name="connsiteX29" fmla="*/ 489793 w 1993076"/>
                    <a:gd name="connsiteY29" fmla="*/ 391358 h 1626743"/>
                    <a:gd name="connsiteX30" fmla="*/ 710773 w 1993076"/>
                    <a:gd name="connsiteY30" fmla="*/ 462478 h 1626743"/>
                    <a:gd name="connsiteX0" fmla="*/ 710773 w 1993076"/>
                    <a:gd name="connsiteY0" fmla="*/ 462478 h 1625821"/>
                    <a:gd name="connsiteX1" fmla="*/ 878413 w 1993076"/>
                    <a:gd name="connsiteY1" fmla="*/ 177998 h 1625821"/>
                    <a:gd name="connsiteX2" fmla="*/ 1190833 w 1993076"/>
                    <a:gd name="connsiteY2" fmla="*/ 198 h 1625821"/>
                    <a:gd name="connsiteX3" fmla="*/ 1414353 w 1993076"/>
                    <a:gd name="connsiteY3" fmla="*/ 147518 h 1625821"/>
                    <a:gd name="connsiteX4" fmla="*/ 1462613 w 1993076"/>
                    <a:gd name="connsiteY4" fmla="*/ 353258 h 1625821"/>
                    <a:gd name="connsiteX5" fmla="*/ 1427053 w 1993076"/>
                    <a:gd name="connsiteY5" fmla="*/ 531058 h 1625821"/>
                    <a:gd name="connsiteX6" fmla="*/ 1625173 w 1993076"/>
                    <a:gd name="connsiteY6" fmla="*/ 556458 h 1625821"/>
                    <a:gd name="connsiteX7" fmla="*/ 1861393 w 1993076"/>
                    <a:gd name="connsiteY7" fmla="*/ 625038 h 1625821"/>
                    <a:gd name="connsiteX8" fmla="*/ 1990933 w 1993076"/>
                    <a:gd name="connsiteY8" fmla="*/ 790138 h 1625821"/>
                    <a:gd name="connsiteX9" fmla="*/ 1924893 w 1993076"/>
                    <a:gd name="connsiteY9" fmla="*/ 990798 h 1625821"/>
                    <a:gd name="connsiteX10" fmla="*/ 1708993 w 1993076"/>
                    <a:gd name="connsiteY10" fmla="*/ 1072078 h 1625821"/>
                    <a:gd name="connsiteX11" fmla="*/ 1449913 w 1993076"/>
                    <a:gd name="connsiteY11" fmla="*/ 1051758 h 1625821"/>
                    <a:gd name="connsiteX12" fmla="*/ 1564213 w 1993076"/>
                    <a:gd name="connsiteY12" fmla="*/ 1267658 h 1625821"/>
                    <a:gd name="connsiteX13" fmla="*/ 1589613 w 1993076"/>
                    <a:gd name="connsiteY13" fmla="*/ 1374338 h 1625821"/>
                    <a:gd name="connsiteX14" fmla="*/ 1548973 w 1993076"/>
                    <a:gd name="connsiteY14" fmla="*/ 1511498 h 1625821"/>
                    <a:gd name="connsiteX15" fmla="*/ 1419433 w 1993076"/>
                    <a:gd name="connsiteY15" fmla="*/ 1608018 h 1625821"/>
                    <a:gd name="connsiteX16" fmla="*/ 1147653 w 1993076"/>
                    <a:gd name="connsiteY16" fmla="*/ 1615638 h 1625821"/>
                    <a:gd name="connsiteX17" fmla="*/ 1015573 w 1993076"/>
                    <a:gd name="connsiteY17" fmla="*/ 1498798 h 1625821"/>
                    <a:gd name="connsiteX18" fmla="*/ 921593 w 1993076"/>
                    <a:gd name="connsiteY18" fmla="*/ 1336238 h 1625821"/>
                    <a:gd name="connsiteX19" fmla="*/ 921593 w 1993076"/>
                    <a:gd name="connsiteY19" fmla="*/ 1346398 h 1625821"/>
                    <a:gd name="connsiteX20" fmla="*/ 789513 w 1993076"/>
                    <a:gd name="connsiteY20" fmla="*/ 1488638 h 1625821"/>
                    <a:gd name="connsiteX21" fmla="*/ 423753 w 1993076"/>
                    <a:gd name="connsiteY21" fmla="*/ 1539438 h 1625821"/>
                    <a:gd name="connsiteX22" fmla="*/ 271353 w 1993076"/>
                    <a:gd name="connsiteY22" fmla="*/ 1305758 h 1625821"/>
                    <a:gd name="connsiteX23" fmla="*/ 400893 w 1993076"/>
                    <a:gd name="connsiteY23" fmla="*/ 1056838 h 1625821"/>
                    <a:gd name="connsiteX24" fmla="*/ 474553 w 1993076"/>
                    <a:gd name="connsiteY24" fmla="*/ 970478 h 1625821"/>
                    <a:gd name="connsiteX25" fmla="*/ 230713 w 1993076"/>
                    <a:gd name="connsiteY25" fmla="*/ 879038 h 1625821"/>
                    <a:gd name="connsiteX26" fmla="*/ 47833 w 1993076"/>
                    <a:gd name="connsiteY26" fmla="*/ 726638 h 1625821"/>
                    <a:gd name="connsiteX27" fmla="*/ 17353 w 1993076"/>
                    <a:gd name="connsiteY27" fmla="*/ 442158 h 1625821"/>
                    <a:gd name="connsiteX28" fmla="*/ 281513 w 1993076"/>
                    <a:gd name="connsiteY28" fmla="*/ 340558 h 1625821"/>
                    <a:gd name="connsiteX29" fmla="*/ 489793 w 1993076"/>
                    <a:gd name="connsiteY29" fmla="*/ 391358 h 1625821"/>
                    <a:gd name="connsiteX30" fmla="*/ 710773 w 1993076"/>
                    <a:gd name="connsiteY30" fmla="*/ 462478 h 1625821"/>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89513 w 1993076"/>
                    <a:gd name="connsiteY20" fmla="*/ 148863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61853 w 1993076"/>
                    <a:gd name="connsiteY24" fmla="*/ 97301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93076" h="1624075">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A9D3DC"/>
                </a:solidFill>
                <a:ln w="571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sp>
              <p:nvSpPr>
                <p:cNvPr id="233" name="วงรี 77">
                  <a:extLst>
                    <a:ext uri="{FF2B5EF4-FFF2-40B4-BE49-F238E27FC236}">
                      <a16:creationId xmlns:a16="http://schemas.microsoft.com/office/drawing/2014/main" id="{9A0265BD-3058-4562-9736-54AC0826DAE2}"/>
                    </a:ext>
                  </a:extLst>
                </p:cNvPr>
                <p:cNvSpPr/>
                <p:nvPr/>
              </p:nvSpPr>
              <p:spPr>
                <a:xfrm>
                  <a:off x="4579275" y="1400406"/>
                  <a:ext cx="295962" cy="284142"/>
                </a:xfrm>
                <a:custGeom>
                  <a:avLst/>
                  <a:gdLst>
                    <a:gd name="connsiteX0" fmla="*/ 0 w 290429"/>
                    <a:gd name="connsiteY0" fmla="*/ 144699 h 289397"/>
                    <a:gd name="connsiteX1" fmla="*/ 145215 w 290429"/>
                    <a:gd name="connsiteY1" fmla="*/ 0 h 289397"/>
                    <a:gd name="connsiteX2" fmla="*/ 290430 w 290429"/>
                    <a:gd name="connsiteY2" fmla="*/ 144699 h 289397"/>
                    <a:gd name="connsiteX3" fmla="*/ 145215 w 290429"/>
                    <a:gd name="connsiteY3" fmla="*/ 289398 h 289397"/>
                    <a:gd name="connsiteX4" fmla="*/ 0 w 290429"/>
                    <a:gd name="connsiteY4" fmla="*/ 144699 h 289397"/>
                    <a:gd name="connsiteX0" fmla="*/ 8 w 290438"/>
                    <a:gd name="connsiteY0" fmla="*/ 144699 h 289398"/>
                    <a:gd name="connsiteX1" fmla="*/ 145223 w 290438"/>
                    <a:gd name="connsiteY1" fmla="*/ 0 h 289398"/>
                    <a:gd name="connsiteX2" fmla="*/ 290438 w 290438"/>
                    <a:gd name="connsiteY2" fmla="*/ 144699 h 289398"/>
                    <a:gd name="connsiteX3" fmla="*/ 140143 w 290438"/>
                    <a:gd name="connsiteY3" fmla="*/ 289398 h 289398"/>
                    <a:gd name="connsiteX4" fmla="*/ 8 w 290438"/>
                    <a:gd name="connsiteY4" fmla="*/ 144699 h 289398"/>
                    <a:gd name="connsiteX0" fmla="*/ 6 w 310756"/>
                    <a:gd name="connsiteY0" fmla="*/ 145377 h 292972"/>
                    <a:gd name="connsiteX1" fmla="*/ 145221 w 310756"/>
                    <a:gd name="connsiteY1" fmla="*/ 678 h 292972"/>
                    <a:gd name="connsiteX2" fmla="*/ 310756 w 310756"/>
                    <a:gd name="connsiteY2" fmla="*/ 206337 h 292972"/>
                    <a:gd name="connsiteX3" fmla="*/ 140141 w 310756"/>
                    <a:gd name="connsiteY3" fmla="*/ 290076 h 292972"/>
                    <a:gd name="connsiteX4" fmla="*/ 6 w 310756"/>
                    <a:gd name="connsiteY4" fmla="*/ 145377 h 292972"/>
                    <a:gd name="connsiteX0" fmla="*/ 5 w 313295"/>
                    <a:gd name="connsiteY0" fmla="*/ 190453 h 289862"/>
                    <a:gd name="connsiteX1" fmla="*/ 147760 w 313295"/>
                    <a:gd name="connsiteY1" fmla="*/ 34 h 289862"/>
                    <a:gd name="connsiteX2" fmla="*/ 313295 w 313295"/>
                    <a:gd name="connsiteY2" fmla="*/ 205693 h 289862"/>
                    <a:gd name="connsiteX3" fmla="*/ 142680 w 313295"/>
                    <a:gd name="connsiteY3" fmla="*/ 289432 h 289862"/>
                    <a:gd name="connsiteX4" fmla="*/ 5 w 313295"/>
                    <a:gd name="connsiteY4" fmla="*/ 190453 h 289862"/>
                    <a:gd name="connsiteX0" fmla="*/ 2796 w 316086"/>
                    <a:gd name="connsiteY0" fmla="*/ 175216 h 274625"/>
                    <a:gd name="connsiteX1" fmla="*/ 71811 w 316086"/>
                    <a:gd name="connsiteY1" fmla="*/ 37 h 274625"/>
                    <a:gd name="connsiteX2" fmla="*/ 316086 w 316086"/>
                    <a:gd name="connsiteY2" fmla="*/ 190456 h 274625"/>
                    <a:gd name="connsiteX3" fmla="*/ 145471 w 316086"/>
                    <a:gd name="connsiteY3" fmla="*/ 274195 h 274625"/>
                    <a:gd name="connsiteX4" fmla="*/ 2796 w 316086"/>
                    <a:gd name="connsiteY4" fmla="*/ 175216 h 274625"/>
                    <a:gd name="connsiteX0" fmla="*/ 2158 w 315952"/>
                    <a:gd name="connsiteY0" fmla="*/ 185068 h 284142"/>
                    <a:gd name="connsiteX1" fmla="*/ 71173 w 315952"/>
                    <a:gd name="connsiteY1" fmla="*/ 9889 h 284142"/>
                    <a:gd name="connsiteX2" fmla="*/ 235434 w 315952"/>
                    <a:gd name="connsiteY2" fmla="*/ 40983 h 284142"/>
                    <a:gd name="connsiteX3" fmla="*/ 315448 w 315952"/>
                    <a:gd name="connsiteY3" fmla="*/ 200308 h 284142"/>
                    <a:gd name="connsiteX4" fmla="*/ 144833 w 315952"/>
                    <a:gd name="connsiteY4" fmla="*/ 284047 h 284142"/>
                    <a:gd name="connsiteX5" fmla="*/ 2158 w 315952"/>
                    <a:gd name="connsiteY5" fmla="*/ 185068 h 284142"/>
                    <a:gd name="connsiteX0" fmla="*/ 2158 w 295962"/>
                    <a:gd name="connsiteY0" fmla="*/ 185068 h 284142"/>
                    <a:gd name="connsiteX1" fmla="*/ 71173 w 295962"/>
                    <a:gd name="connsiteY1" fmla="*/ 9889 h 284142"/>
                    <a:gd name="connsiteX2" fmla="*/ 235434 w 295962"/>
                    <a:gd name="connsiteY2" fmla="*/ 40983 h 284142"/>
                    <a:gd name="connsiteX3" fmla="*/ 295128 w 295962"/>
                    <a:gd name="connsiteY3" fmla="*/ 200308 h 284142"/>
                    <a:gd name="connsiteX4" fmla="*/ 144833 w 295962"/>
                    <a:gd name="connsiteY4" fmla="*/ 284047 h 284142"/>
                    <a:gd name="connsiteX5" fmla="*/ 2158 w 295962"/>
                    <a:gd name="connsiteY5" fmla="*/ 185068 h 28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962" h="284142">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grpSp>
          <p:grpSp>
            <p:nvGrpSpPr>
              <p:cNvPr id="229" name="กลุ่ม 228">
                <a:extLst>
                  <a:ext uri="{FF2B5EF4-FFF2-40B4-BE49-F238E27FC236}">
                    <a16:creationId xmlns:a16="http://schemas.microsoft.com/office/drawing/2014/main" id="{CC702AB6-474E-4C65-86F4-EC5317DEBDD4}"/>
                  </a:ext>
                </a:extLst>
              </p:cNvPr>
              <p:cNvGrpSpPr/>
              <p:nvPr/>
            </p:nvGrpSpPr>
            <p:grpSpPr>
              <a:xfrm>
                <a:off x="3051093" y="2331437"/>
                <a:ext cx="341965" cy="317516"/>
                <a:chOff x="3730718" y="705949"/>
                <a:chExt cx="1993076" cy="1624075"/>
              </a:xfrm>
              <a:solidFill>
                <a:schemeClr val="bg1"/>
              </a:solidFill>
            </p:grpSpPr>
            <p:sp>
              <p:nvSpPr>
                <p:cNvPr id="230" name="รูปแบบอิสระ: รูปร่าง 229">
                  <a:extLst>
                    <a:ext uri="{FF2B5EF4-FFF2-40B4-BE49-F238E27FC236}">
                      <a16:creationId xmlns:a16="http://schemas.microsoft.com/office/drawing/2014/main" id="{089CB273-C41B-4D01-8C1D-5E6CC44441A8}"/>
                    </a:ext>
                  </a:extLst>
                </p:cNvPr>
                <p:cNvSpPr/>
                <p:nvPr/>
              </p:nvSpPr>
              <p:spPr>
                <a:xfrm>
                  <a:off x="3730718" y="705949"/>
                  <a:ext cx="1993076" cy="1624075"/>
                </a:xfrm>
                <a:custGeom>
                  <a:avLst/>
                  <a:gdLst>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708233 w 2019354"/>
                    <a:gd name="connsiteY28"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0893 w 2019354"/>
                    <a:gd name="connsiteY22" fmla="*/ 10720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53659"/>
                    <a:gd name="connsiteX1" fmla="*/ 850473 w 2019354"/>
                    <a:gd name="connsiteY1" fmla="*/ 183079 h 1653659"/>
                    <a:gd name="connsiteX2" fmla="*/ 1195913 w 2019354"/>
                    <a:gd name="connsiteY2" fmla="*/ 199 h 1653659"/>
                    <a:gd name="connsiteX3" fmla="*/ 1439753 w 2019354"/>
                    <a:gd name="connsiteY3" fmla="*/ 152599 h 1653659"/>
                    <a:gd name="connsiteX4" fmla="*/ 1500713 w 2019354"/>
                    <a:gd name="connsiteY4" fmla="*/ 386279 h 1653659"/>
                    <a:gd name="connsiteX5" fmla="*/ 1388953 w 2019354"/>
                    <a:gd name="connsiteY5" fmla="*/ 548839 h 1653659"/>
                    <a:gd name="connsiteX6" fmla="*/ 1541353 w 2019354"/>
                    <a:gd name="connsiteY6" fmla="*/ 518359 h 1653659"/>
                    <a:gd name="connsiteX7" fmla="*/ 1927433 w 2019354"/>
                    <a:gd name="connsiteY7" fmla="*/ 640279 h 1653659"/>
                    <a:gd name="connsiteX8" fmla="*/ 2018873 w 2019354"/>
                    <a:gd name="connsiteY8" fmla="*/ 823159 h 1653659"/>
                    <a:gd name="connsiteX9" fmla="*/ 1947753 w 2019354"/>
                    <a:gd name="connsiteY9" fmla="*/ 995879 h 1653659"/>
                    <a:gd name="connsiteX10" fmla="*/ 1653113 w 2019354"/>
                    <a:gd name="connsiteY10" fmla="*/ 1087319 h 1653659"/>
                    <a:gd name="connsiteX11" fmla="*/ 1449913 w 2019354"/>
                    <a:gd name="connsiteY11" fmla="*/ 1066999 h 1653659"/>
                    <a:gd name="connsiteX12" fmla="*/ 1571833 w 2019354"/>
                    <a:gd name="connsiteY12" fmla="*/ 1300679 h 1653659"/>
                    <a:gd name="connsiteX13" fmla="*/ 1581993 w 2019354"/>
                    <a:gd name="connsiteY13" fmla="*/ 1290519 h 1653659"/>
                    <a:gd name="connsiteX14" fmla="*/ 1581993 w 2019354"/>
                    <a:gd name="connsiteY14" fmla="*/ 1463239 h 1653659"/>
                    <a:gd name="connsiteX15" fmla="*/ 1429593 w 2019354"/>
                    <a:gd name="connsiteY15" fmla="*/ 1635959 h 1653659"/>
                    <a:gd name="connsiteX16" fmla="*/ 1145113 w 2019354"/>
                    <a:gd name="connsiteY16" fmla="*/ 1635959 h 1653659"/>
                    <a:gd name="connsiteX17" fmla="*/ 1013033 w 2019354"/>
                    <a:gd name="connsiteY17" fmla="*/ 1529279 h 1653659"/>
                    <a:gd name="connsiteX18" fmla="*/ 921593 w 2019354"/>
                    <a:gd name="connsiteY18" fmla="*/ 1351479 h 1653659"/>
                    <a:gd name="connsiteX19" fmla="*/ 921593 w 2019354"/>
                    <a:gd name="connsiteY19" fmla="*/ 1361639 h 1653659"/>
                    <a:gd name="connsiteX20" fmla="*/ 789513 w 2019354"/>
                    <a:gd name="connsiteY20" fmla="*/ 1503879 h 1653659"/>
                    <a:gd name="connsiteX21" fmla="*/ 423753 w 2019354"/>
                    <a:gd name="connsiteY21" fmla="*/ 1554679 h 1653659"/>
                    <a:gd name="connsiteX22" fmla="*/ 271353 w 2019354"/>
                    <a:gd name="connsiteY22" fmla="*/ 1320999 h 1653659"/>
                    <a:gd name="connsiteX23" fmla="*/ 400893 w 2019354"/>
                    <a:gd name="connsiteY23" fmla="*/ 1072079 h 1653659"/>
                    <a:gd name="connsiteX24" fmla="*/ 474553 w 2019354"/>
                    <a:gd name="connsiteY24" fmla="*/ 985719 h 1653659"/>
                    <a:gd name="connsiteX25" fmla="*/ 230713 w 2019354"/>
                    <a:gd name="connsiteY25" fmla="*/ 894279 h 1653659"/>
                    <a:gd name="connsiteX26" fmla="*/ 47833 w 2019354"/>
                    <a:gd name="connsiteY26" fmla="*/ 741879 h 1653659"/>
                    <a:gd name="connsiteX27" fmla="*/ 17353 w 2019354"/>
                    <a:gd name="connsiteY27" fmla="*/ 457399 h 1653659"/>
                    <a:gd name="connsiteX28" fmla="*/ 281513 w 2019354"/>
                    <a:gd name="connsiteY28" fmla="*/ 355799 h 1653659"/>
                    <a:gd name="connsiteX29" fmla="*/ 489793 w 2019354"/>
                    <a:gd name="connsiteY29" fmla="*/ 406599 h 1653659"/>
                    <a:gd name="connsiteX30" fmla="*/ 708233 w 2019354"/>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41353 w 2019200"/>
                    <a:gd name="connsiteY6" fmla="*/ 51835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76913 w 2019200"/>
                    <a:gd name="connsiteY6" fmla="*/ 53613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388953 w 2019200"/>
                    <a:gd name="connsiteY5" fmla="*/ 54882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622633 w 2019200"/>
                    <a:gd name="connsiteY6" fmla="*/ 55898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10773 w 2019200"/>
                    <a:gd name="connsiteY0" fmla="*/ 47783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10773 w 2019200"/>
                    <a:gd name="connsiteY30" fmla="*/ 477836 h 1653776"/>
                    <a:gd name="connsiteX0" fmla="*/ 710773 w 2019200"/>
                    <a:gd name="connsiteY0" fmla="*/ 449982 h 1625922"/>
                    <a:gd name="connsiteX1" fmla="*/ 878413 w 2019200"/>
                    <a:gd name="connsiteY1" fmla="*/ 165502 h 1625922"/>
                    <a:gd name="connsiteX2" fmla="*/ 1198453 w 2019200"/>
                    <a:gd name="connsiteY2" fmla="*/ 402 h 1625922"/>
                    <a:gd name="connsiteX3" fmla="*/ 1439753 w 2019200"/>
                    <a:gd name="connsiteY3" fmla="*/ 124862 h 1625922"/>
                    <a:gd name="connsiteX4" fmla="*/ 1477853 w 2019200"/>
                    <a:gd name="connsiteY4" fmla="*/ 305202 h 1625922"/>
                    <a:gd name="connsiteX5" fmla="*/ 1427053 w 2019200"/>
                    <a:gd name="connsiteY5" fmla="*/ 518562 h 1625922"/>
                    <a:gd name="connsiteX6" fmla="*/ 1622633 w 2019200"/>
                    <a:gd name="connsiteY6" fmla="*/ 531262 h 1625922"/>
                    <a:gd name="connsiteX7" fmla="*/ 1927433 w 2019200"/>
                    <a:gd name="connsiteY7" fmla="*/ 612542 h 1625922"/>
                    <a:gd name="connsiteX8" fmla="*/ 2018873 w 2019200"/>
                    <a:gd name="connsiteY8" fmla="*/ 795422 h 1625922"/>
                    <a:gd name="connsiteX9" fmla="*/ 1947753 w 2019200"/>
                    <a:gd name="connsiteY9" fmla="*/ 968142 h 1625922"/>
                    <a:gd name="connsiteX10" fmla="*/ 1708993 w 2019200"/>
                    <a:gd name="connsiteY10" fmla="*/ 1059582 h 1625922"/>
                    <a:gd name="connsiteX11" fmla="*/ 1449913 w 2019200"/>
                    <a:gd name="connsiteY11" fmla="*/ 1039262 h 1625922"/>
                    <a:gd name="connsiteX12" fmla="*/ 1571833 w 2019200"/>
                    <a:gd name="connsiteY12" fmla="*/ 1272942 h 1625922"/>
                    <a:gd name="connsiteX13" fmla="*/ 1581993 w 2019200"/>
                    <a:gd name="connsiteY13" fmla="*/ 1262782 h 1625922"/>
                    <a:gd name="connsiteX14" fmla="*/ 1581993 w 2019200"/>
                    <a:gd name="connsiteY14" fmla="*/ 1435502 h 1625922"/>
                    <a:gd name="connsiteX15" fmla="*/ 1429593 w 2019200"/>
                    <a:gd name="connsiteY15" fmla="*/ 1608222 h 1625922"/>
                    <a:gd name="connsiteX16" fmla="*/ 1145113 w 2019200"/>
                    <a:gd name="connsiteY16" fmla="*/ 1608222 h 1625922"/>
                    <a:gd name="connsiteX17" fmla="*/ 1013033 w 2019200"/>
                    <a:gd name="connsiteY17" fmla="*/ 1501542 h 1625922"/>
                    <a:gd name="connsiteX18" fmla="*/ 921593 w 2019200"/>
                    <a:gd name="connsiteY18" fmla="*/ 1323742 h 1625922"/>
                    <a:gd name="connsiteX19" fmla="*/ 921593 w 2019200"/>
                    <a:gd name="connsiteY19" fmla="*/ 1333902 h 1625922"/>
                    <a:gd name="connsiteX20" fmla="*/ 789513 w 2019200"/>
                    <a:gd name="connsiteY20" fmla="*/ 1476142 h 1625922"/>
                    <a:gd name="connsiteX21" fmla="*/ 423753 w 2019200"/>
                    <a:gd name="connsiteY21" fmla="*/ 1526942 h 1625922"/>
                    <a:gd name="connsiteX22" fmla="*/ 271353 w 2019200"/>
                    <a:gd name="connsiteY22" fmla="*/ 1293262 h 1625922"/>
                    <a:gd name="connsiteX23" fmla="*/ 400893 w 2019200"/>
                    <a:gd name="connsiteY23" fmla="*/ 1044342 h 1625922"/>
                    <a:gd name="connsiteX24" fmla="*/ 474553 w 2019200"/>
                    <a:gd name="connsiteY24" fmla="*/ 957982 h 1625922"/>
                    <a:gd name="connsiteX25" fmla="*/ 230713 w 2019200"/>
                    <a:gd name="connsiteY25" fmla="*/ 866542 h 1625922"/>
                    <a:gd name="connsiteX26" fmla="*/ 47833 w 2019200"/>
                    <a:gd name="connsiteY26" fmla="*/ 714142 h 1625922"/>
                    <a:gd name="connsiteX27" fmla="*/ 17353 w 2019200"/>
                    <a:gd name="connsiteY27" fmla="*/ 429662 h 1625922"/>
                    <a:gd name="connsiteX28" fmla="*/ 281513 w 2019200"/>
                    <a:gd name="connsiteY28" fmla="*/ 328062 h 1625922"/>
                    <a:gd name="connsiteX29" fmla="*/ 489793 w 2019200"/>
                    <a:gd name="connsiteY29" fmla="*/ 378862 h 1625922"/>
                    <a:gd name="connsiteX30" fmla="*/ 710773 w 2019200"/>
                    <a:gd name="connsiteY30" fmla="*/ 449982 h 1625922"/>
                    <a:gd name="connsiteX0" fmla="*/ 710773 w 2019200"/>
                    <a:gd name="connsiteY0" fmla="*/ 462637 h 1638577"/>
                    <a:gd name="connsiteX1" fmla="*/ 878413 w 2019200"/>
                    <a:gd name="connsiteY1" fmla="*/ 178157 h 1638577"/>
                    <a:gd name="connsiteX2" fmla="*/ 1190833 w 2019200"/>
                    <a:gd name="connsiteY2" fmla="*/ 357 h 1638577"/>
                    <a:gd name="connsiteX3" fmla="*/ 1439753 w 2019200"/>
                    <a:gd name="connsiteY3" fmla="*/ 137517 h 1638577"/>
                    <a:gd name="connsiteX4" fmla="*/ 1477853 w 2019200"/>
                    <a:gd name="connsiteY4" fmla="*/ 317857 h 1638577"/>
                    <a:gd name="connsiteX5" fmla="*/ 1427053 w 2019200"/>
                    <a:gd name="connsiteY5" fmla="*/ 531217 h 1638577"/>
                    <a:gd name="connsiteX6" fmla="*/ 1622633 w 2019200"/>
                    <a:gd name="connsiteY6" fmla="*/ 543917 h 1638577"/>
                    <a:gd name="connsiteX7" fmla="*/ 1927433 w 2019200"/>
                    <a:gd name="connsiteY7" fmla="*/ 625197 h 1638577"/>
                    <a:gd name="connsiteX8" fmla="*/ 2018873 w 2019200"/>
                    <a:gd name="connsiteY8" fmla="*/ 808077 h 1638577"/>
                    <a:gd name="connsiteX9" fmla="*/ 1947753 w 2019200"/>
                    <a:gd name="connsiteY9" fmla="*/ 980797 h 1638577"/>
                    <a:gd name="connsiteX10" fmla="*/ 1708993 w 2019200"/>
                    <a:gd name="connsiteY10" fmla="*/ 1072237 h 1638577"/>
                    <a:gd name="connsiteX11" fmla="*/ 1449913 w 2019200"/>
                    <a:gd name="connsiteY11" fmla="*/ 1051917 h 1638577"/>
                    <a:gd name="connsiteX12" fmla="*/ 1571833 w 2019200"/>
                    <a:gd name="connsiteY12" fmla="*/ 1285597 h 1638577"/>
                    <a:gd name="connsiteX13" fmla="*/ 1581993 w 2019200"/>
                    <a:gd name="connsiteY13" fmla="*/ 1275437 h 1638577"/>
                    <a:gd name="connsiteX14" fmla="*/ 1581993 w 2019200"/>
                    <a:gd name="connsiteY14" fmla="*/ 1448157 h 1638577"/>
                    <a:gd name="connsiteX15" fmla="*/ 1429593 w 2019200"/>
                    <a:gd name="connsiteY15" fmla="*/ 1620877 h 1638577"/>
                    <a:gd name="connsiteX16" fmla="*/ 1145113 w 2019200"/>
                    <a:gd name="connsiteY16" fmla="*/ 1620877 h 1638577"/>
                    <a:gd name="connsiteX17" fmla="*/ 1013033 w 2019200"/>
                    <a:gd name="connsiteY17" fmla="*/ 1514197 h 1638577"/>
                    <a:gd name="connsiteX18" fmla="*/ 921593 w 2019200"/>
                    <a:gd name="connsiteY18" fmla="*/ 1336397 h 1638577"/>
                    <a:gd name="connsiteX19" fmla="*/ 921593 w 2019200"/>
                    <a:gd name="connsiteY19" fmla="*/ 1346557 h 1638577"/>
                    <a:gd name="connsiteX20" fmla="*/ 789513 w 2019200"/>
                    <a:gd name="connsiteY20" fmla="*/ 1488797 h 1638577"/>
                    <a:gd name="connsiteX21" fmla="*/ 423753 w 2019200"/>
                    <a:gd name="connsiteY21" fmla="*/ 1539597 h 1638577"/>
                    <a:gd name="connsiteX22" fmla="*/ 271353 w 2019200"/>
                    <a:gd name="connsiteY22" fmla="*/ 1305917 h 1638577"/>
                    <a:gd name="connsiteX23" fmla="*/ 400893 w 2019200"/>
                    <a:gd name="connsiteY23" fmla="*/ 1056997 h 1638577"/>
                    <a:gd name="connsiteX24" fmla="*/ 474553 w 2019200"/>
                    <a:gd name="connsiteY24" fmla="*/ 970637 h 1638577"/>
                    <a:gd name="connsiteX25" fmla="*/ 230713 w 2019200"/>
                    <a:gd name="connsiteY25" fmla="*/ 879197 h 1638577"/>
                    <a:gd name="connsiteX26" fmla="*/ 47833 w 2019200"/>
                    <a:gd name="connsiteY26" fmla="*/ 726797 h 1638577"/>
                    <a:gd name="connsiteX27" fmla="*/ 17353 w 2019200"/>
                    <a:gd name="connsiteY27" fmla="*/ 442317 h 1638577"/>
                    <a:gd name="connsiteX28" fmla="*/ 281513 w 2019200"/>
                    <a:gd name="connsiteY28" fmla="*/ 340717 h 1638577"/>
                    <a:gd name="connsiteX29" fmla="*/ 489793 w 2019200"/>
                    <a:gd name="connsiteY29" fmla="*/ 391517 h 1638577"/>
                    <a:gd name="connsiteX30" fmla="*/ 710773 w 2019200"/>
                    <a:gd name="connsiteY30" fmla="*/ 462637 h 1638577"/>
                    <a:gd name="connsiteX0" fmla="*/ 710773 w 2019200"/>
                    <a:gd name="connsiteY0" fmla="*/ 462339 h 1638279"/>
                    <a:gd name="connsiteX1" fmla="*/ 878413 w 2019200"/>
                    <a:gd name="connsiteY1" fmla="*/ 177859 h 1638279"/>
                    <a:gd name="connsiteX2" fmla="*/ 1190833 w 2019200"/>
                    <a:gd name="connsiteY2" fmla="*/ 59 h 1638279"/>
                    <a:gd name="connsiteX3" fmla="*/ 1406733 w 2019200"/>
                    <a:gd name="connsiteY3" fmla="*/ 160079 h 1638279"/>
                    <a:gd name="connsiteX4" fmla="*/ 1477853 w 2019200"/>
                    <a:gd name="connsiteY4" fmla="*/ 317559 h 1638279"/>
                    <a:gd name="connsiteX5" fmla="*/ 1427053 w 2019200"/>
                    <a:gd name="connsiteY5" fmla="*/ 530919 h 1638279"/>
                    <a:gd name="connsiteX6" fmla="*/ 1622633 w 2019200"/>
                    <a:gd name="connsiteY6" fmla="*/ 543619 h 1638279"/>
                    <a:gd name="connsiteX7" fmla="*/ 1927433 w 2019200"/>
                    <a:gd name="connsiteY7" fmla="*/ 624899 h 1638279"/>
                    <a:gd name="connsiteX8" fmla="*/ 2018873 w 2019200"/>
                    <a:gd name="connsiteY8" fmla="*/ 807779 h 1638279"/>
                    <a:gd name="connsiteX9" fmla="*/ 1947753 w 2019200"/>
                    <a:gd name="connsiteY9" fmla="*/ 980499 h 1638279"/>
                    <a:gd name="connsiteX10" fmla="*/ 1708993 w 2019200"/>
                    <a:gd name="connsiteY10" fmla="*/ 1071939 h 1638279"/>
                    <a:gd name="connsiteX11" fmla="*/ 1449913 w 2019200"/>
                    <a:gd name="connsiteY11" fmla="*/ 1051619 h 1638279"/>
                    <a:gd name="connsiteX12" fmla="*/ 1571833 w 2019200"/>
                    <a:gd name="connsiteY12" fmla="*/ 1285299 h 1638279"/>
                    <a:gd name="connsiteX13" fmla="*/ 1581993 w 2019200"/>
                    <a:gd name="connsiteY13" fmla="*/ 1275139 h 1638279"/>
                    <a:gd name="connsiteX14" fmla="*/ 1581993 w 2019200"/>
                    <a:gd name="connsiteY14" fmla="*/ 1447859 h 1638279"/>
                    <a:gd name="connsiteX15" fmla="*/ 1429593 w 2019200"/>
                    <a:gd name="connsiteY15" fmla="*/ 1620579 h 1638279"/>
                    <a:gd name="connsiteX16" fmla="*/ 1145113 w 2019200"/>
                    <a:gd name="connsiteY16" fmla="*/ 1620579 h 1638279"/>
                    <a:gd name="connsiteX17" fmla="*/ 1013033 w 2019200"/>
                    <a:gd name="connsiteY17" fmla="*/ 1513899 h 1638279"/>
                    <a:gd name="connsiteX18" fmla="*/ 921593 w 2019200"/>
                    <a:gd name="connsiteY18" fmla="*/ 1336099 h 1638279"/>
                    <a:gd name="connsiteX19" fmla="*/ 921593 w 2019200"/>
                    <a:gd name="connsiteY19" fmla="*/ 1346259 h 1638279"/>
                    <a:gd name="connsiteX20" fmla="*/ 789513 w 2019200"/>
                    <a:gd name="connsiteY20" fmla="*/ 1488499 h 1638279"/>
                    <a:gd name="connsiteX21" fmla="*/ 423753 w 2019200"/>
                    <a:gd name="connsiteY21" fmla="*/ 1539299 h 1638279"/>
                    <a:gd name="connsiteX22" fmla="*/ 271353 w 2019200"/>
                    <a:gd name="connsiteY22" fmla="*/ 1305619 h 1638279"/>
                    <a:gd name="connsiteX23" fmla="*/ 400893 w 2019200"/>
                    <a:gd name="connsiteY23" fmla="*/ 1056699 h 1638279"/>
                    <a:gd name="connsiteX24" fmla="*/ 474553 w 2019200"/>
                    <a:gd name="connsiteY24" fmla="*/ 970339 h 1638279"/>
                    <a:gd name="connsiteX25" fmla="*/ 230713 w 2019200"/>
                    <a:gd name="connsiteY25" fmla="*/ 878899 h 1638279"/>
                    <a:gd name="connsiteX26" fmla="*/ 47833 w 2019200"/>
                    <a:gd name="connsiteY26" fmla="*/ 726499 h 1638279"/>
                    <a:gd name="connsiteX27" fmla="*/ 17353 w 2019200"/>
                    <a:gd name="connsiteY27" fmla="*/ 442019 h 1638279"/>
                    <a:gd name="connsiteX28" fmla="*/ 281513 w 2019200"/>
                    <a:gd name="connsiteY28" fmla="*/ 340419 h 1638279"/>
                    <a:gd name="connsiteX29" fmla="*/ 489793 w 2019200"/>
                    <a:gd name="connsiteY29" fmla="*/ 391219 h 1638279"/>
                    <a:gd name="connsiteX30" fmla="*/ 710773 w 2019200"/>
                    <a:gd name="connsiteY30" fmla="*/ 462339 h 1638279"/>
                    <a:gd name="connsiteX0" fmla="*/ 710773 w 2019200"/>
                    <a:gd name="connsiteY0" fmla="*/ 462467 h 1638407"/>
                    <a:gd name="connsiteX1" fmla="*/ 878413 w 2019200"/>
                    <a:gd name="connsiteY1" fmla="*/ 177987 h 1638407"/>
                    <a:gd name="connsiteX2" fmla="*/ 1190833 w 2019200"/>
                    <a:gd name="connsiteY2" fmla="*/ 187 h 1638407"/>
                    <a:gd name="connsiteX3" fmla="*/ 1414353 w 2019200"/>
                    <a:gd name="connsiteY3" fmla="*/ 147507 h 1638407"/>
                    <a:gd name="connsiteX4" fmla="*/ 1477853 w 2019200"/>
                    <a:gd name="connsiteY4" fmla="*/ 317687 h 1638407"/>
                    <a:gd name="connsiteX5" fmla="*/ 1427053 w 2019200"/>
                    <a:gd name="connsiteY5" fmla="*/ 531047 h 1638407"/>
                    <a:gd name="connsiteX6" fmla="*/ 1622633 w 2019200"/>
                    <a:gd name="connsiteY6" fmla="*/ 543747 h 1638407"/>
                    <a:gd name="connsiteX7" fmla="*/ 1927433 w 2019200"/>
                    <a:gd name="connsiteY7" fmla="*/ 625027 h 1638407"/>
                    <a:gd name="connsiteX8" fmla="*/ 2018873 w 2019200"/>
                    <a:gd name="connsiteY8" fmla="*/ 807907 h 1638407"/>
                    <a:gd name="connsiteX9" fmla="*/ 1947753 w 2019200"/>
                    <a:gd name="connsiteY9" fmla="*/ 980627 h 1638407"/>
                    <a:gd name="connsiteX10" fmla="*/ 1708993 w 2019200"/>
                    <a:gd name="connsiteY10" fmla="*/ 1072067 h 1638407"/>
                    <a:gd name="connsiteX11" fmla="*/ 1449913 w 2019200"/>
                    <a:gd name="connsiteY11" fmla="*/ 1051747 h 1638407"/>
                    <a:gd name="connsiteX12" fmla="*/ 1571833 w 2019200"/>
                    <a:gd name="connsiteY12" fmla="*/ 1285427 h 1638407"/>
                    <a:gd name="connsiteX13" fmla="*/ 1581993 w 2019200"/>
                    <a:gd name="connsiteY13" fmla="*/ 1275267 h 1638407"/>
                    <a:gd name="connsiteX14" fmla="*/ 1581993 w 2019200"/>
                    <a:gd name="connsiteY14" fmla="*/ 1447987 h 1638407"/>
                    <a:gd name="connsiteX15" fmla="*/ 1429593 w 2019200"/>
                    <a:gd name="connsiteY15" fmla="*/ 1620707 h 1638407"/>
                    <a:gd name="connsiteX16" fmla="*/ 1145113 w 2019200"/>
                    <a:gd name="connsiteY16" fmla="*/ 1620707 h 1638407"/>
                    <a:gd name="connsiteX17" fmla="*/ 1013033 w 2019200"/>
                    <a:gd name="connsiteY17" fmla="*/ 1514027 h 1638407"/>
                    <a:gd name="connsiteX18" fmla="*/ 921593 w 2019200"/>
                    <a:gd name="connsiteY18" fmla="*/ 1336227 h 1638407"/>
                    <a:gd name="connsiteX19" fmla="*/ 921593 w 2019200"/>
                    <a:gd name="connsiteY19" fmla="*/ 1346387 h 1638407"/>
                    <a:gd name="connsiteX20" fmla="*/ 789513 w 2019200"/>
                    <a:gd name="connsiteY20" fmla="*/ 1488627 h 1638407"/>
                    <a:gd name="connsiteX21" fmla="*/ 423753 w 2019200"/>
                    <a:gd name="connsiteY21" fmla="*/ 1539427 h 1638407"/>
                    <a:gd name="connsiteX22" fmla="*/ 271353 w 2019200"/>
                    <a:gd name="connsiteY22" fmla="*/ 1305747 h 1638407"/>
                    <a:gd name="connsiteX23" fmla="*/ 400893 w 2019200"/>
                    <a:gd name="connsiteY23" fmla="*/ 1056827 h 1638407"/>
                    <a:gd name="connsiteX24" fmla="*/ 474553 w 2019200"/>
                    <a:gd name="connsiteY24" fmla="*/ 970467 h 1638407"/>
                    <a:gd name="connsiteX25" fmla="*/ 230713 w 2019200"/>
                    <a:gd name="connsiteY25" fmla="*/ 879027 h 1638407"/>
                    <a:gd name="connsiteX26" fmla="*/ 47833 w 2019200"/>
                    <a:gd name="connsiteY26" fmla="*/ 726627 h 1638407"/>
                    <a:gd name="connsiteX27" fmla="*/ 17353 w 2019200"/>
                    <a:gd name="connsiteY27" fmla="*/ 442147 h 1638407"/>
                    <a:gd name="connsiteX28" fmla="*/ 281513 w 2019200"/>
                    <a:gd name="connsiteY28" fmla="*/ 340547 h 1638407"/>
                    <a:gd name="connsiteX29" fmla="*/ 489793 w 2019200"/>
                    <a:gd name="connsiteY29" fmla="*/ 391347 h 1638407"/>
                    <a:gd name="connsiteX30" fmla="*/ 710773 w 2019200"/>
                    <a:gd name="connsiteY30" fmla="*/ 462467 h 1638407"/>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2633 w 2019200"/>
                    <a:gd name="connsiteY6" fmla="*/ 5437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6661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564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438"/>
                    <a:gd name="connsiteY0" fmla="*/ 462478 h 1638418"/>
                    <a:gd name="connsiteX1" fmla="*/ 878413 w 2019438"/>
                    <a:gd name="connsiteY1" fmla="*/ 177998 h 1638418"/>
                    <a:gd name="connsiteX2" fmla="*/ 1190833 w 2019438"/>
                    <a:gd name="connsiteY2" fmla="*/ 198 h 1638418"/>
                    <a:gd name="connsiteX3" fmla="*/ 1414353 w 2019438"/>
                    <a:gd name="connsiteY3" fmla="*/ 147518 h 1638418"/>
                    <a:gd name="connsiteX4" fmla="*/ 1462613 w 2019438"/>
                    <a:gd name="connsiteY4" fmla="*/ 353258 h 1638418"/>
                    <a:gd name="connsiteX5" fmla="*/ 1427053 w 2019438"/>
                    <a:gd name="connsiteY5" fmla="*/ 531058 h 1638418"/>
                    <a:gd name="connsiteX6" fmla="*/ 1625173 w 2019438"/>
                    <a:gd name="connsiteY6" fmla="*/ 556458 h 1638418"/>
                    <a:gd name="connsiteX7" fmla="*/ 1919813 w 2019438"/>
                    <a:gd name="connsiteY7" fmla="*/ 673298 h 1638418"/>
                    <a:gd name="connsiteX8" fmla="*/ 2018873 w 2019438"/>
                    <a:gd name="connsiteY8" fmla="*/ 807918 h 1638418"/>
                    <a:gd name="connsiteX9" fmla="*/ 1947753 w 2019438"/>
                    <a:gd name="connsiteY9" fmla="*/ 980638 h 1638418"/>
                    <a:gd name="connsiteX10" fmla="*/ 1708993 w 2019438"/>
                    <a:gd name="connsiteY10" fmla="*/ 1072078 h 1638418"/>
                    <a:gd name="connsiteX11" fmla="*/ 1449913 w 2019438"/>
                    <a:gd name="connsiteY11" fmla="*/ 1051758 h 1638418"/>
                    <a:gd name="connsiteX12" fmla="*/ 1571833 w 2019438"/>
                    <a:gd name="connsiteY12" fmla="*/ 1285438 h 1638418"/>
                    <a:gd name="connsiteX13" fmla="*/ 1581993 w 2019438"/>
                    <a:gd name="connsiteY13" fmla="*/ 1275278 h 1638418"/>
                    <a:gd name="connsiteX14" fmla="*/ 1581993 w 2019438"/>
                    <a:gd name="connsiteY14" fmla="*/ 1447998 h 1638418"/>
                    <a:gd name="connsiteX15" fmla="*/ 1429593 w 2019438"/>
                    <a:gd name="connsiteY15" fmla="*/ 1620718 h 1638418"/>
                    <a:gd name="connsiteX16" fmla="*/ 1145113 w 2019438"/>
                    <a:gd name="connsiteY16" fmla="*/ 1620718 h 1638418"/>
                    <a:gd name="connsiteX17" fmla="*/ 1013033 w 2019438"/>
                    <a:gd name="connsiteY17" fmla="*/ 1514038 h 1638418"/>
                    <a:gd name="connsiteX18" fmla="*/ 921593 w 2019438"/>
                    <a:gd name="connsiteY18" fmla="*/ 1336238 h 1638418"/>
                    <a:gd name="connsiteX19" fmla="*/ 921593 w 2019438"/>
                    <a:gd name="connsiteY19" fmla="*/ 1346398 h 1638418"/>
                    <a:gd name="connsiteX20" fmla="*/ 789513 w 2019438"/>
                    <a:gd name="connsiteY20" fmla="*/ 1488638 h 1638418"/>
                    <a:gd name="connsiteX21" fmla="*/ 423753 w 2019438"/>
                    <a:gd name="connsiteY21" fmla="*/ 1539438 h 1638418"/>
                    <a:gd name="connsiteX22" fmla="*/ 271353 w 2019438"/>
                    <a:gd name="connsiteY22" fmla="*/ 1305758 h 1638418"/>
                    <a:gd name="connsiteX23" fmla="*/ 400893 w 2019438"/>
                    <a:gd name="connsiteY23" fmla="*/ 1056838 h 1638418"/>
                    <a:gd name="connsiteX24" fmla="*/ 474553 w 2019438"/>
                    <a:gd name="connsiteY24" fmla="*/ 970478 h 1638418"/>
                    <a:gd name="connsiteX25" fmla="*/ 230713 w 2019438"/>
                    <a:gd name="connsiteY25" fmla="*/ 879038 h 1638418"/>
                    <a:gd name="connsiteX26" fmla="*/ 47833 w 2019438"/>
                    <a:gd name="connsiteY26" fmla="*/ 726638 h 1638418"/>
                    <a:gd name="connsiteX27" fmla="*/ 17353 w 2019438"/>
                    <a:gd name="connsiteY27" fmla="*/ 442158 h 1638418"/>
                    <a:gd name="connsiteX28" fmla="*/ 281513 w 2019438"/>
                    <a:gd name="connsiteY28" fmla="*/ 340558 h 1638418"/>
                    <a:gd name="connsiteX29" fmla="*/ 489793 w 2019438"/>
                    <a:gd name="connsiteY29" fmla="*/ 391358 h 1638418"/>
                    <a:gd name="connsiteX30" fmla="*/ 710773 w 2019438"/>
                    <a:gd name="connsiteY30" fmla="*/ 462478 h 1638418"/>
                    <a:gd name="connsiteX0" fmla="*/ 710773 w 2022201"/>
                    <a:gd name="connsiteY0" fmla="*/ 462478 h 1638418"/>
                    <a:gd name="connsiteX1" fmla="*/ 878413 w 2022201"/>
                    <a:gd name="connsiteY1" fmla="*/ 177998 h 1638418"/>
                    <a:gd name="connsiteX2" fmla="*/ 1190833 w 2022201"/>
                    <a:gd name="connsiteY2" fmla="*/ 198 h 1638418"/>
                    <a:gd name="connsiteX3" fmla="*/ 1414353 w 2022201"/>
                    <a:gd name="connsiteY3" fmla="*/ 147518 h 1638418"/>
                    <a:gd name="connsiteX4" fmla="*/ 1462613 w 2022201"/>
                    <a:gd name="connsiteY4" fmla="*/ 353258 h 1638418"/>
                    <a:gd name="connsiteX5" fmla="*/ 1427053 w 2022201"/>
                    <a:gd name="connsiteY5" fmla="*/ 531058 h 1638418"/>
                    <a:gd name="connsiteX6" fmla="*/ 1625173 w 2022201"/>
                    <a:gd name="connsiteY6" fmla="*/ 556458 h 1638418"/>
                    <a:gd name="connsiteX7" fmla="*/ 1861393 w 2022201"/>
                    <a:gd name="connsiteY7" fmla="*/ 625038 h 1638418"/>
                    <a:gd name="connsiteX8" fmla="*/ 2018873 w 2022201"/>
                    <a:gd name="connsiteY8" fmla="*/ 807918 h 1638418"/>
                    <a:gd name="connsiteX9" fmla="*/ 1947753 w 2022201"/>
                    <a:gd name="connsiteY9" fmla="*/ 980638 h 1638418"/>
                    <a:gd name="connsiteX10" fmla="*/ 1708993 w 2022201"/>
                    <a:gd name="connsiteY10" fmla="*/ 1072078 h 1638418"/>
                    <a:gd name="connsiteX11" fmla="*/ 1449913 w 2022201"/>
                    <a:gd name="connsiteY11" fmla="*/ 1051758 h 1638418"/>
                    <a:gd name="connsiteX12" fmla="*/ 1571833 w 2022201"/>
                    <a:gd name="connsiteY12" fmla="*/ 1285438 h 1638418"/>
                    <a:gd name="connsiteX13" fmla="*/ 1581993 w 2022201"/>
                    <a:gd name="connsiteY13" fmla="*/ 1275278 h 1638418"/>
                    <a:gd name="connsiteX14" fmla="*/ 1581993 w 2022201"/>
                    <a:gd name="connsiteY14" fmla="*/ 1447998 h 1638418"/>
                    <a:gd name="connsiteX15" fmla="*/ 1429593 w 2022201"/>
                    <a:gd name="connsiteY15" fmla="*/ 1620718 h 1638418"/>
                    <a:gd name="connsiteX16" fmla="*/ 1145113 w 2022201"/>
                    <a:gd name="connsiteY16" fmla="*/ 1620718 h 1638418"/>
                    <a:gd name="connsiteX17" fmla="*/ 1013033 w 2022201"/>
                    <a:gd name="connsiteY17" fmla="*/ 1514038 h 1638418"/>
                    <a:gd name="connsiteX18" fmla="*/ 921593 w 2022201"/>
                    <a:gd name="connsiteY18" fmla="*/ 1336238 h 1638418"/>
                    <a:gd name="connsiteX19" fmla="*/ 921593 w 2022201"/>
                    <a:gd name="connsiteY19" fmla="*/ 1346398 h 1638418"/>
                    <a:gd name="connsiteX20" fmla="*/ 789513 w 2022201"/>
                    <a:gd name="connsiteY20" fmla="*/ 1488638 h 1638418"/>
                    <a:gd name="connsiteX21" fmla="*/ 423753 w 2022201"/>
                    <a:gd name="connsiteY21" fmla="*/ 1539438 h 1638418"/>
                    <a:gd name="connsiteX22" fmla="*/ 271353 w 2022201"/>
                    <a:gd name="connsiteY22" fmla="*/ 1305758 h 1638418"/>
                    <a:gd name="connsiteX23" fmla="*/ 400893 w 2022201"/>
                    <a:gd name="connsiteY23" fmla="*/ 1056838 h 1638418"/>
                    <a:gd name="connsiteX24" fmla="*/ 474553 w 2022201"/>
                    <a:gd name="connsiteY24" fmla="*/ 970478 h 1638418"/>
                    <a:gd name="connsiteX25" fmla="*/ 230713 w 2022201"/>
                    <a:gd name="connsiteY25" fmla="*/ 879038 h 1638418"/>
                    <a:gd name="connsiteX26" fmla="*/ 47833 w 2022201"/>
                    <a:gd name="connsiteY26" fmla="*/ 726638 h 1638418"/>
                    <a:gd name="connsiteX27" fmla="*/ 17353 w 2022201"/>
                    <a:gd name="connsiteY27" fmla="*/ 442158 h 1638418"/>
                    <a:gd name="connsiteX28" fmla="*/ 281513 w 2022201"/>
                    <a:gd name="connsiteY28" fmla="*/ 340558 h 1638418"/>
                    <a:gd name="connsiteX29" fmla="*/ 489793 w 2022201"/>
                    <a:gd name="connsiteY29" fmla="*/ 391358 h 1638418"/>
                    <a:gd name="connsiteX30" fmla="*/ 710773 w 2022201"/>
                    <a:gd name="connsiteY30" fmla="*/ 462478 h 1638418"/>
                    <a:gd name="connsiteX0" fmla="*/ 710773 w 1988680"/>
                    <a:gd name="connsiteY0" fmla="*/ 462478 h 1638418"/>
                    <a:gd name="connsiteX1" fmla="*/ 878413 w 1988680"/>
                    <a:gd name="connsiteY1" fmla="*/ 177998 h 1638418"/>
                    <a:gd name="connsiteX2" fmla="*/ 1190833 w 1988680"/>
                    <a:gd name="connsiteY2" fmla="*/ 198 h 1638418"/>
                    <a:gd name="connsiteX3" fmla="*/ 1414353 w 1988680"/>
                    <a:gd name="connsiteY3" fmla="*/ 147518 h 1638418"/>
                    <a:gd name="connsiteX4" fmla="*/ 1462613 w 1988680"/>
                    <a:gd name="connsiteY4" fmla="*/ 353258 h 1638418"/>
                    <a:gd name="connsiteX5" fmla="*/ 1427053 w 1988680"/>
                    <a:gd name="connsiteY5" fmla="*/ 531058 h 1638418"/>
                    <a:gd name="connsiteX6" fmla="*/ 1625173 w 1988680"/>
                    <a:gd name="connsiteY6" fmla="*/ 556458 h 1638418"/>
                    <a:gd name="connsiteX7" fmla="*/ 1861393 w 1988680"/>
                    <a:gd name="connsiteY7" fmla="*/ 625038 h 1638418"/>
                    <a:gd name="connsiteX8" fmla="*/ 1980773 w 1988680"/>
                    <a:gd name="connsiteY8" fmla="*/ 820618 h 1638418"/>
                    <a:gd name="connsiteX9" fmla="*/ 1947753 w 1988680"/>
                    <a:gd name="connsiteY9" fmla="*/ 980638 h 1638418"/>
                    <a:gd name="connsiteX10" fmla="*/ 1708993 w 1988680"/>
                    <a:gd name="connsiteY10" fmla="*/ 1072078 h 1638418"/>
                    <a:gd name="connsiteX11" fmla="*/ 1449913 w 1988680"/>
                    <a:gd name="connsiteY11" fmla="*/ 1051758 h 1638418"/>
                    <a:gd name="connsiteX12" fmla="*/ 1571833 w 1988680"/>
                    <a:gd name="connsiteY12" fmla="*/ 1285438 h 1638418"/>
                    <a:gd name="connsiteX13" fmla="*/ 1581993 w 1988680"/>
                    <a:gd name="connsiteY13" fmla="*/ 1275278 h 1638418"/>
                    <a:gd name="connsiteX14" fmla="*/ 1581993 w 1988680"/>
                    <a:gd name="connsiteY14" fmla="*/ 1447998 h 1638418"/>
                    <a:gd name="connsiteX15" fmla="*/ 1429593 w 1988680"/>
                    <a:gd name="connsiteY15" fmla="*/ 1620718 h 1638418"/>
                    <a:gd name="connsiteX16" fmla="*/ 1145113 w 1988680"/>
                    <a:gd name="connsiteY16" fmla="*/ 1620718 h 1638418"/>
                    <a:gd name="connsiteX17" fmla="*/ 1013033 w 1988680"/>
                    <a:gd name="connsiteY17" fmla="*/ 1514038 h 1638418"/>
                    <a:gd name="connsiteX18" fmla="*/ 921593 w 1988680"/>
                    <a:gd name="connsiteY18" fmla="*/ 1336238 h 1638418"/>
                    <a:gd name="connsiteX19" fmla="*/ 921593 w 1988680"/>
                    <a:gd name="connsiteY19" fmla="*/ 1346398 h 1638418"/>
                    <a:gd name="connsiteX20" fmla="*/ 789513 w 1988680"/>
                    <a:gd name="connsiteY20" fmla="*/ 1488638 h 1638418"/>
                    <a:gd name="connsiteX21" fmla="*/ 423753 w 1988680"/>
                    <a:gd name="connsiteY21" fmla="*/ 1539438 h 1638418"/>
                    <a:gd name="connsiteX22" fmla="*/ 271353 w 1988680"/>
                    <a:gd name="connsiteY22" fmla="*/ 1305758 h 1638418"/>
                    <a:gd name="connsiteX23" fmla="*/ 400893 w 1988680"/>
                    <a:gd name="connsiteY23" fmla="*/ 1056838 h 1638418"/>
                    <a:gd name="connsiteX24" fmla="*/ 474553 w 1988680"/>
                    <a:gd name="connsiteY24" fmla="*/ 970478 h 1638418"/>
                    <a:gd name="connsiteX25" fmla="*/ 230713 w 1988680"/>
                    <a:gd name="connsiteY25" fmla="*/ 879038 h 1638418"/>
                    <a:gd name="connsiteX26" fmla="*/ 47833 w 1988680"/>
                    <a:gd name="connsiteY26" fmla="*/ 726638 h 1638418"/>
                    <a:gd name="connsiteX27" fmla="*/ 17353 w 1988680"/>
                    <a:gd name="connsiteY27" fmla="*/ 442158 h 1638418"/>
                    <a:gd name="connsiteX28" fmla="*/ 281513 w 1988680"/>
                    <a:gd name="connsiteY28" fmla="*/ 340558 h 1638418"/>
                    <a:gd name="connsiteX29" fmla="*/ 489793 w 1988680"/>
                    <a:gd name="connsiteY29" fmla="*/ 391358 h 1638418"/>
                    <a:gd name="connsiteX30" fmla="*/ 710773 w 1988680"/>
                    <a:gd name="connsiteY30" fmla="*/ 462478 h 1638418"/>
                    <a:gd name="connsiteX0" fmla="*/ 710773 w 1985295"/>
                    <a:gd name="connsiteY0" fmla="*/ 462478 h 1638418"/>
                    <a:gd name="connsiteX1" fmla="*/ 878413 w 1985295"/>
                    <a:gd name="connsiteY1" fmla="*/ 177998 h 1638418"/>
                    <a:gd name="connsiteX2" fmla="*/ 1190833 w 1985295"/>
                    <a:gd name="connsiteY2" fmla="*/ 198 h 1638418"/>
                    <a:gd name="connsiteX3" fmla="*/ 1414353 w 1985295"/>
                    <a:gd name="connsiteY3" fmla="*/ 147518 h 1638418"/>
                    <a:gd name="connsiteX4" fmla="*/ 1462613 w 1985295"/>
                    <a:gd name="connsiteY4" fmla="*/ 353258 h 1638418"/>
                    <a:gd name="connsiteX5" fmla="*/ 1427053 w 1985295"/>
                    <a:gd name="connsiteY5" fmla="*/ 531058 h 1638418"/>
                    <a:gd name="connsiteX6" fmla="*/ 1625173 w 1985295"/>
                    <a:gd name="connsiteY6" fmla="*/ 556458 h 1638418"/>
                    <a:gd name="connsiteX7" fmla="*/ 1861393 w 1985295"/>
                    <a:gd name="connsiteY7" fmla="*/ 625038 h 1638418"/>
                    <a:gd name="connsiteX8" fmla="*/ 1980773 w 1985295"/>
                    <a:gd name="connsiteY8" fmla="*/ 820618 h 1638418"/>
                    <a:gd name="connsiteX9" fmla="*/ 1947753 w 1985295"/>
                    <a:gd name="connsiteY9" fmla="*/ 980638 h 1638418"/>
                    <a:gd name="connsiteX10" fmla="*/ 1708993 w 1985295"/>
                    <a:gd name="connsiteY10" fmla="*/ 1072078 h 1638418"/>
                    <a:gd name="connsiteX11" fmla="*/ 1449913 w 1985295"/>
                    <a:gd name="connsiteY11" fmla="*/ 1051758 h 1638418"/>
                    <a:gd name="connsiteX12" fmla="*/ 1571833 w 1985295"/>
                    <a:gd name="connsiteY12" fmla="*/ 1285438 h 1638418"/>
                    <a:gd name="connsiteX13" fmla="*/ 1581993 w 1985295"/>
                    <a:gd name="connsiteY13" fmla="*/ 1275278 h 1638418"/>
                    <a:gd name="connsiteX14" fmla="*/ 1581993 w 1985295"/>
                    <a:gd name="connsiteY14" fmla="*/ 1447998 h 1638418"/>
                    <a:gd name="connsiteX15" fmla="*/ 1429593 w 1985295"/>
                    <a:gd name="connsiteY15" fmla="*/ 1620718 h 1638418"/>
                    <a:gd name="connsiteX16" fmla="*/ 1145113 w 1985295"/>
                    <a:gd name="connsiteY16" fmla="*/ 1620718 h 1638418"/>
                    <a:gd name="connsiteX17" fmla="*/ 1013033 w 1985295"/>
                    <a:gd name="connsiteY17" fmla="*/ 1514038 h 1638418"/>
                    <a:gd name="connsiteX18" fmla="*/ 921593 w 1985295"/>
                    <a:gd name="connsiteY18" fmla="*/ 1336238 h 1638418"/>
                    <a:gd name="connsiteX19" fmla="*/ 921593 w 1985295"/>
                    <a:gd name="connsiteY19" fmla="*/ 1346398 h 1638418"/>
                    <a:gd name="connsiteX20" fmla="*/ 789513 w 1985295"/>
                    <a:gd name="connsiteY20" fmla="*/ 1488638 h 1638418"/>
                    <a:gd name="connsiteX21" fmla="*/ 423753 w 1985295"/>
                    <a:gd name="connsiteY21" fmla="*/ 1539438 h 1638418"/>
                    <a:gd name="connsiteX22" fmla="*/ 271353 w 1985295"/>
                    <a:gd name="connsiteY22" fmla="*/ 1305758 h 1638418"/>
                    <a:gd name="connsiteX23" fmla="*/ 400893 w 1985295"/>
                    <a:gd name="connsiteY23" fmla="*/ 1056838 h 1638418"/>
                    <a:gd name="connsiteX24" fmla="*/ 474553 w 1985295"/>
                    <a:gd name="connsiteY24" fmla="*/ 970478 h 1638418"/>
                    <a:gd name="connsiteX25" fmla="*/ 230713 w 1985295"/>
                    <a:gd name="connsiteY25" fmla="*/ 879038 h 1638418"/>
                    <a:gd name="connsiteX26" fmla="*/ 47833 w 1985295"/>
                    <a:gd name="connsiteY26" fmla="*/ 726638 h 1638418"/>
                    <a:gd name="connsiteX27" fmla="*/ 17353 w 1985295"/>
                    <a:gd name="connsiteY27" fmla="*/ 442158 h 1638418"/>
                    <a:gd name="connsiteX28" fmla="*/ 281513 w 1985295"/>
                    <a:gd name="connsiteY28" fmla="*/ 340558 h 1638418"/>
                    <a:gd name="connsiteX29" fmla="*/ 489793 w 1985295"/>
                    <a:gd name="connsiteY29" fmla="*/ 391358 h 1638418"/>
                    <a:gd name="connsiteX30" fmla="*/ 710773 w 1985295"/>
                    <a:gd name="connsiteY30" fmla="*/ 462478 h 1638418"/>
                    <a:gd name="connsiteX0" fmla="*/ 710773 w 1993653"/>
                    <a:gd name="connsiteY0" fmla="*/ 462478 h 1638418"/>
                    <a:gd name="connsiteX1" fmla="*/ 878413 w 1993653"/>
                    <a:gd name="connsiteY1" fmla="*/ 177998 h 1638418"/>
                    <a:gd name="connsiteX2" fmla="*/ 1190833 w 1993653"/>
                    <a:gd name="connsiteY2" fmla="*/ 198 h 1638418"/>
                    <a:gd name="connsiteX3" fmla="*/ 1414353 w 1993653"/>
                    <a:gd name="connsiteY3" fmla="*/ 147518 h 1638418"/>
                    <a:gd name="connsiteX4" fmla="*/ 1462613 w 1993653"/>
                    <a:gd name="connsiteY4" fmla="*/ 353258 h 1638418"/>
                    <a:gd name="connsiteX5" fmla="*/ 1427053 w 1993653"/>
                    <a:gd name="connsiteY5" fmla="*/ 531058 h 1638418"/>
                    <a:gd name="connsiteX6" fmla="*/ 1625173 w 1993653"/>
                    <a:gd name="connsiteY6" fmla="*/ 556458 h 1638418"/>
                    <a:gd name="connsiteX7" fmla="*/ 1861393 w 1993653"/>
                    <a:gd name="connsiteY7" fmla="*/ 625038 h 1638418"/>
                    <a:gd name="connsiteX8" fmla="*/ 1990933 w 1993653"/>
                    <a:gd name="connsiteY8" fmla="*/ 790138 h 1638418"/>
                    <a:gd name="connsiteX9" fmla="*/ 1947753 w 1993653"/>
                    <a:gd name="connsiteY9" fmla="*/ 980638 h 1638418"/>
                    <a:gd name="connsiteX10" fmla="*/ 1708993 w 1993653"/>
                    <a:gd name="connsiteY10" fmla="*/ 1072078 h 1638418"/>
                    <a:gd name="connsiteX11" fmla="*/ 1449913 w 1993653"/>
                    <a:gd name="connsiteY11" fmla="*/ 1051758 h 1638418"/>
                    <a:gd name="connsiteX12" fmla="*/ 1571833 w 1993653"/>
                    <a:gd name="connsiteY12" fmla="*/ 1285438 h 1638418"/>
                    <a:gd name="connsiteX13" fmla="*/ 1581993 w 1993653"/>
                    <a:gd name="connsiteY13" fmla="*/ 1275278 h 1638418"/>
                    <a:gd name="connsiteX14" fmla="*/ 1581993 w 1993653"/>
                    <a:gd name="connsiteY14" fmla="*/ 1447998 h 1638418"/>
                    <a:gd name="connsiteX15" fmla="*/ 1429593 w 1993653"/>
                    <a:gd name="connsiteY15" fmla="*/ 1620718 h 1638418"/>
                    <a:gd name="connsiteX16" fmla="*/ 1145113 w 1993653"/>
                    <a:gd name="connsiteY16" fmla="*/ 1620718 h 1638418"/>
                    <a:gd name="connsiteX17" fmla="*/ 1013033 w 1993653"/>
                    <a:gd name="connsiteY17" fmla="*/ 1514038 h 1638418"/>
                    <a:gd name="connsiteX18" fmla="*/ 921593 w 1993653"/>
                    <a:gd name="connsiteY18" fmla="*/ 1336238 h 1638418"/>
                    <a:gd name="connsiteX19" fmla="*/ 921593 w 1993653"/>
                    <a:gd name="connsiteY19" fmla="*/ 1346398 h 1638418"/>
                    <a:gd name="connsiteX20" fmla="*/ 789513 w 1993653"/>
                    <a:gd name="connsiteY20" fmla="*/ 1488638 h 1638418"/>
                    <a:gd name="connsiteX21" fmla="*/ 423753 w 1993653"/>
                    <a:gd name="connsiteY21" fmla="*/ 1539438 h 1638418"/>
                    <a:gd name="connsiteX22" fmla="*/ 271353 w 1993653"/>
                    <a:gd name="connsiteY22" fmla="*/ 1305758 h 1638418"/>
                    <a:gd name="connsiteX23" fmla="*/ 400893 w 1993653"/>
                    <a:gd name="connsiteY23" fmla="*/ 1056838 h 1638418"/>
                    <a:gd name="connsiteX24" fmla="*/ 474553 w 1993653"/>
                    <a:gd name="connsiteY24" fmla="*/ 970478 h 1638418"/>
                    <a:gd name="connsiteX25" fmla="*/ 230713 w 1993653"/>
                    <a:gd name="connsiteY25" fmla="*/ 879038 h 1638418"/>
                    <a:gd name="connsiteX26" fmla="*/ 47833 w 1993653"/>
                    <a:gd name="connsiteY26" fmla="*/ 726638 h 1638418"/>
                    <a:gd name="connsiteX27" fmla="*/ 17353 w 1993653"/>
                    <a:gd name="connsiteY27" fmla="*/ 442158 h 1638418"/>
                    <a:gd name="connsiteX28" fmla="*/ 281513 w 1993653"/>
                    <a:gd name="connsiteY28" fmla="*/ 340558 h 1638418"/>
                    <a:gd name="connsiteX29" fmla="*/ 489793 w 1993653"/>
                    <a:gd name="connsiteY29" fmla="*/ 391358 h 1638418"/>
                    <a:gd name="connsiteX30" fmla="*/ 710773 w 1993653"/>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1993 w 1993076"/>
                    <a:gd name="connsiteY13" fmla="*/ 127527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64213 w 1993076"/>
                    <a:gd name="connsiteY12" fmla="*/ 126765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4212"/>
                    <a:gd name="connsiteX1" fmla="*/ 878413 w 1993076"/>
                    <a:gd name="connsiteY1" fmla="*/ 177998 h 1634212"/>
                    <a:gd name="connsiteX2" fmla="*/ 1190833 w 1993076"/>
                    <a:gd name="connsiteY2" fmla="*/ 198 h 1634212"/>
                    <a:gd name="connsiteX3" fmla="*/ 1414353 w 1993076"/>
                    <a:gd name="connsiteY3" fmla="*/ 147518 h 1634212"/>
                    <a:gd name="connsiteX4" fmla="*/ 1462613 w 1993076"/>
                    <a:gd name="connsiteY4" fmla="*/ 353258 h 1634212"/>
                    <a:gd name="connsiteX5" fmla="*/ 1427053 w 1993076"/>
                    <a:gd name="connsiteY5" fmla="*/ 531058 h 1634212"/>
                    <a:gd name="connsiteX6" fmla="*/ 1625173 w 1993076"/>
                    <a:gd name="connsiteY6" fmla="*/ 556458 h 1634212"/>
                    <a:gd name="connsiteX7" fmla="*/ 1861393 w 1993076"/>
                    <a:gd name="connsiteY7" fmla="*/ 625038 h 1634212"/>
                    <a:gd name="connsiteX8" fmla="*/ 1990933 w 1993076"/>
                    <a:gd name="connsiteY8" fmla="*/ 790138 h 1634212"/>
                    <a:gd name="connsiteX9" fmla="*/ 1924893 w 1993076"/>
                    <a:gd name="connsiteY9" fmla="*/ 990798 h 1634212"/>
                    <a:gd name="connsiteX10" fmla="*/ 1708993 w 1993076"/>
                    <a:gd name="connsiteY10" fmla="*/ 1072078 h 1634212"/>
                    <a:gd name="connsiteX11" fmla="*/ 1449913 w 1993076"/>
                    <a:gd name="connsiteY11" fmla="*/ 1051758 h 1634212"/>
                    <a:gd name="connsiteX12" fmla="*/ 1564213 w 1993076"/>
                    <a:gd name="connsiteY12" fmla="*/ 1267658 h 1634212"/>
                    <a:gd name="connsiteX13" fmla="*/ 1589613 w 1993076"/>
                    <a:gd name="connsiteY13" fmla="*/ 1374338 h 1634212"/>
                    <a:gd name="connsiteX14" fmla="*/ 1548973 w 1993076"/>
                    <a:gd name="connsiteY14" fmla="*/ 1511498 h 1634212"/>
                    <a:gd name="connsiteX15" fmla="*/ 1429593 w 1993076"/>
                    <a:gd name="connsiteY15" fmla="*/ 1620718 h 1634212"/>
                    <a:gd name="connsiteX16" fmla="*/ 1145113 w 1993076"/>
                    <a:gd name="connsiteY16" fmla="*/ 1620718 h 1634212"/>
                    <a:gd name="connsiteX17" fmla="*/ 1013033 w 1993076"/>
                    <a:gd name="connsiteY17" fmla="*/ 1514038 h 1634212"/>
                    <a:gd name="connsiteX18" fmla="*/ 921593 w 1993076"/>
                    <a:gd name="connsiteY18" fmla="*/ 1336238 h 1634212"/>
                    <a:gd name="connsiteX19" fmla="*/ 921593 w 1993076"/>
                    <a:gd name="connsiteY19" fmla="*/ 1346398 h 1634212"/>
                    <a:gd name="connsiteX20" fmla="*/ 789513 w 1993076"/>
                    <a:gd name="connsiteY20" fmla="*/ 1488638 h 1634212"/>
                    <a:gd name="connsiteX21" fmla="*/ 423753 w 1993076"/>
                    <a:gd name="connsiteY21" fmla="*/ 1539438 h 1634212"/>
                    <a:gd name="connsiteX22" fmla="*/ 271353 w 1993076"/>
                    <a:gd name="connsiteY22" fmla="*/ 1305758 h 1634212"/>
                    <a:gd name="connsiteX23" fmla="*/ 400893 w 1993076"/>
                    <a:gd name="connsiteY23" fmla="*/ 1056838 h 1634212"/>
                    <a:gd name="connsiteX24" fmla="*/ 474553 w 1993076"/>
                    <a:gd name="connsiteY24" fmla="*/ 970478 h 1634212"/>
                    <a:gd name="connsiteX25" fmla="*/ 230713 w 1993076"/>
                    <a:gd name="connsiteY25" fmla="*/ 879038 h 1634212"/>
                    <a:gd name="connsiteX26" fmla="*/ 47833 w 1993076"/>
                    <a:gd name="connsiteY26" fmla="*/ 726638 h 1634212"/>
                    <a:gd name="connsiteX27" fmla="*/ 17353 w 1993076"/>
                    <a:gd name="connsiteY27" fmla="*/ 442158 h 1634212"/>
                    <a:gd name="connsiteX28" fmla="*/ 281513 w 1993076"/>
                    <a:gd name="connsiteY28" fmla="*/ 340558 h 1634212"/>
                    <a:gd name="connsiteX29" fmla="*/ 489793 w 1993076"/>
                    <a:gd name="connsiteY29" fmla="*/ 391358 h 1634212"/>
                    <a:gd name="connsiteX30" fmla="*/ 710773 w 1993076"/>
                    <a:gd name="connsiteY30" fmla="*/ 462478 h 1634212"/>
                    <a:gd name="connsiteX0" fmla="*/ 710773 w 1993076"/>
                    <a:gd name="connsiteY0" fmla="*/ 462478 h 1628438"/>
                    <a:gd name="connsiteX1" fmla="*/ 878413 w 1993076"/>
                    <a:gd name="connsiteY1" fmla="*/ 177998 h 1628438"/>
                    <a:gd name="connsiteX2" fmla="*/ 1190833 w 1993076"/>
                    <a:gd name="connsiteY2" fmla="*/ 198 h 1628438"/>
                    <a:gd name="connsiteX3" fmla="*/ 1414353 w 1993076"/>
                    <a:gd name="connsiteY3" fmla="*/ 147518 h 1628438"/>
                    <a:gd name="connsiteX4" fmla="*/ 1462613 w 1993076"/>
                    <a:gd name="connsiteY4" fmla="*/ 353258 h 1628438"/>
                    <a:gd name="connsiteX5" fmla="*/ 1427053 w 1993076"/>
                    <a:gd name="connsiteY5" fmla="*/ 531058 h 1628438"/>
                    <a:gd name="connsiteX6" fmla="*/ 1625173 w 1993076"/>
                    <a:gd name="connsiteY6" fmla="*/ 556458 h 1628438"/>
                    <a:gd name="connsiteX7" fmla="*/ 1861393 w 1993076"/>
                    <a:gd name="connsiteY7" fmla="*/ 625038 h 1628438"/>
                    <a:gd name="connsiteX8" fmla="*/ 1990933 w 1993076"/>
                    <a:gd name="connsiteY8" fmla="*/ 790138 h 1628438"/>
                    <a:gd name="connsiteX9" fmla="*/ 1924893 w 1993076"/>
                    <a:gd name="connsiteY9" fmla="*/ 990798 h 1628438"/>
                    <a:gd name="connsiteX10" fmla="*/ 1708993 w 1993076"/>
                    <a:gd name="connsiteY10" fmla="*/ 1072078 h 1628438"/>
                    <a:gd name="connsiteX11" fmla="*/ 1449913 w 1993076"/>
                    <a:gd name="connsiteY11" fmla="*/ 1051758 h 1628438"/>
                    <a:gd name="connsiteX12" fmla="*/ 1564213 w 1993076"/>
                    <a:gd name="connsiteY12" fmla="*/ 1267658 h 1628438"/>
                    <a:gd name="connsiteX13" fmla="*/ 1589613 w 1993076"/>
                    <a:gd name="connsiteY13" fmla="*/ 1374338 h 1628438"/>
                    <a:gd name="connsiteX14" fmla="*/ 1548973 w 1993076"/>
                    <a:gd name="connsiteY14" fmla="*/ 1511498 h 1628438"/>
                    <a:gd name="connsiteX15" fmla="*/ 1419433 w 1993076"/>
                    <a:gd name="connsiteY15" fmla="*/ 1608018 h 1628438"/>
                    <a:gd name="connsiteX16" fmla="*/ 1145113 w 1993076"/>
                    <a:gd name="connsiteY16" fmla="*/ 1620718 h 1628438"/>
                    <a:gd name="connsiteX17" fmla="*/ 1013033 w 1993076"/>
                    <a:gd name="connsiteY17" fmla="*/ 1514038 h 1628438"/>
                    <a:gd name="connsiteX18" fmla="*/ 921593 w 1993076"/>
                    <a:gd name="connsiteY18" fmla="*/ 1336238 h 1628438"/>
                    <a:gd name="connsiteX19" fmla="*/ 921593 w 1993076"/>
                    <a:gd name="connsiteY19" fmla="*/ 1346398 h 1628438"/>
                    <a:gd name="connsiteX20" fmla="*/ 789513 w 1993076"/>
                    <a:gd name="connsiteY20" fmla="*/ 1488638 h 1628438"/>
                    <a:gd name="connsiteX21" fmla="*/ 423753 w 1993076"/>
                    <a:gd name="connsiteY21" fmla="*/ 1539438 h 1628438"/>
                    <a:gd name="connsiteX22" fmla="*/ 271353 w 1993076"/>
                    <a:gd name="connsiteY22" fmla="*/ 1305758 h 1628438"/>
                    <a:gd name="connsiteX23" fmla="*/ 400893 w 1993076"/>
                    <a:gd name="connsiteY23" fmla="*/ 1056838 h 1628438"/>
                    <a:gd name="connsiteX24" fmla="*/ 474553 w 1993076"/>
                    <a:gd name="connsiteY24" fmla="*/ 970478 h 1628438"/>
                    <a:gd name="connsiteX25" fmla="*/ 230713 w 1993076"/>
                    <a:gd name="connsiteY25" fmla="*/ 879038 h 1628438"/>
                    <a:gd name="connsiteX26" fmla="*/ 47833 w 1993076"/>
                    <a:gd name="connsiteY26" fmla="*/ 726638 h 1628438"/>
                    <a:gd name="connsiteX27" fmla="*/ 17353 w 1993076"/>
                    <a:gd name="connsiteY27" fmla="*/ 442158 h 1628438"/>
                    <a:gd name="connsiteX28" fmla="*/ 281513 w 1993076"/>
                    <a:gd name="connsiteY28" fmla="*/ 340558 h 1628438"/>
                    <a:gd name="connsiteX29" fmla="*/ 489793 w 1993076"/>
                    <a:gd name="connsiteY29" fmla="*/ 391358 h 1628438"/>
                    <a:gd name="connsiteX30" fmla="*/ 710773 w 1993076"/>
                    <a:gd name="connsiteY30" fmla="*/ 462478 h 1628438"/>
                    <a:gd name="connsiteX0" fmla="*/ 710773 w 1993076"/>
                    <a:gd name="connsiteY0" fmla="*/ 462478 h 1624721"/>
                    <a:gd name="connsiteX1" fmla="*/ 878413 w 1993076"/>
                    <a:gd name="connsiteY1" fmla="*/ 177998 h 1624721"/>
                    <a:gd name="connsiteX2" fmla="*/ 1190833 w 1993076"/>
                    <a:gd name="connsiteY2" fmla="*/ 198 h 1624721"/>
                    <a:gd name="connsiteX3" fmla="*/ 1414353 w 1993076"/>
                    <a:gd name="connsiteY3" fmla="*/ 147518 h 1624721"/>
                    <a:gd name="connsiteX4" fmla="*/ 1462613 w 1993076"/>
                    <a:gd name="connsiteY4" fmla="*/ 353258 h 1624721"/>
                    <a:gd name="connsiteX5" fmla="*/ 1427053 w 1993076"/>
                    <a:gd name="connsiteY5" fmla="*/ 531058 h 1624721"/>
                    <a:gd name="connsiteX6" fmla="*/ 1625173 w 1993076"/>
                    <a:gd name="connsiteY6" fmla="*/ 556458 h 1624721"/>
                    <a:gd name="connsiteX7" fmla="*/ 1861393 w 1993076"/>
                    <a:gd name="connsiteY7" fmla="*/ 625038 h 1624721"/>
                    <a:gd name="connsiteX8" fmla="*/ 1990933 w 1993076"/>
                    <a:gd name="connsiteY8" fmla="*/ 790138 h 1624721"/>
                    <a:gd name="connsiteX9" fmla="*/ 1924893 w 1993076"/>
                    <a:gd name="connsiteY9" fmla="*/ 990798 h 1624721"/>
                    <a:gd name="connsiteX10" fmla="*/ 1708993 w 1993076"/>
                    <a:gd name="connsiteY10" fmla="*/ 1072078 h 1624721"/>
                    <a:gd name="connsiteX11" fmla="*/ 1449913 w 1993076"/>
                    <a:gd name="connsiteY11" fmla="*/ 1051758 h 1624721"/>
                    <a:gd name="connsiteX12" fmla="*/ 1564213 w 1993076"/>
                    <a:gd name="connsiteY12" fmla="*/ 1267658 h 1624721"/>
                    <a:gd name="connsiteX13" fmla="*/ 1589613 w 1993076"/>
                    <a:gd name="connsiteY13" fmla="*/ 1374338 h 1624721"/>
                    <a:gd name="connsiteX14" fmla="*/ 1548973 w 1993076"/>
                    <a:gd name="connsiteY14" fmla="*/ 1511498 h 1624721"/>
                    <a:gd name="connsiteX15" fmla="*/ 1419433 w 1993076"/>
                    <a:gd name="connsiteY15" fmla="*/ 1608018 h 1624721"/>
                    <a:gd name="connsiteX16" fmla="*/ 1147653 w 1993076"/>
                    <a:gd name="connsiteY16" fmla="*/ 1615638 h 1624721"/>
                    <a:gd name="connsiteX17" fmla="*/ 1013033 w 1993076"/>
                    <a:gd name="connsiteY17" fmla="*/ 1514038 h 1624721"/>
                    <a:gd name="connsiteX18" fmla="*/ 921593 w 1993076"/>
                    <a:gd name="connsiteY18" fmla="*/ 1336238 h 1624721"/>
                    <a:gd name="connsiteX19" fmla="*/ 921593 w 1993076"/>
                    <a:gd name="connsiteY19" fmla="*/ 1346398 h 1624721"/>
                    <a:gd name="connsiteX20" fmla="*/ 789513 w 1993076"/>
                    <a:gd name="connsiteY20" fmla="*/ 1488638 h 1624721"/>
                    <a:gd name="connsiteX21" fmla="*/ 423753 w 1993076"/>
                    <a:gd name="connsiteY21" fmla="*/ 1539438 h 1624721"/>
                    <a:gd name="connsiteX22" fmla="*/ 271353 w 1993076"/>
                    <a:gd name="connsiteY22" fmla="*/ 1305758 h 1624721"/>
                    <a:gd name="connsiteX23" fmla="*/ 400893 w 1993076"/>
                    <a:gd name="connsiteY23" fmla="*/ 1056838 h 1624721"/>
                    <a:gd name="connsiteX24" fmla="*/ 474553 w 1993076"/>
                    <a:gd name="connsiteY24" fmla="*/ 970478 h 1624721"/>
                    <a:gd name="connsiteX25" fmla="*/ 230713 w 1993076"/>
                    <a:gd name="connsiteY25" fmla="*/ 879038 h 1624721"/>
                    <a:gd name="connsiteX26" fmla="*/ 47833 w 1993076"/>
                    <a:gd name="connsiteY26" fmla="*/ 726638 h 1624721"/>
                    <a:gd name="connsiteX27" fmla="*/ 17353 w 1993076"/>
                    <a:gd name="connsiteY27" fmla="*/ 442158 h 1624721"/>
                    <a:gd name="connsiteX28" fmla="*/ 281513 w 1993076"/>
                    <a:gd name="connsiteY28" fmla="*/ 340558 h 1624721"/>
                    <a:gd name="connsiteX29" fmla="*/ 489793 w 1993076"/>
                    <a:gd name="connsiteY29" fmla="*/ 391358 h 1624721"/>
                    <a:gd name="connsiteX30" fmla="*/ 710773 w 1993076"/>
                    <a:gd name="connsiteY30" fmla="*/ 462478 h 1624721"/>
                    <a:gd name="connsiteX0" fmla="*/ 710773 w 1993076"/>
                    <a:gd name="connsiteY0" fmla="*/ 462478 h 1626743"/>
                    <a:gd name="connsiteX1" fmla="*/ 878413 w 1993076"/>
                    <a:gd name="connsiteY1" fmla="*/ 177998 h 1626743"/>
                    <a:gd name="connsiteX2" fmla="*/ 1190833 w 1993076"/>
                    <a:gd name="connsiteY2" fmla="*/ 198 h 1626743"/>
                    <a:gd name="connsiteX3" fmla="*/ 1414353 w 1993076"/>
                    <a:gd name="connsiteY3" fmla="*/ 147518 h 1626743"/>
                    <a:gd name="connsiteX4" fmla="*/ 1462613 w 1993076"/>
                    <a:gd name="connsiteY4" fmla="*/ 353258 h 1626743"/>
                    <a:gd name="connsiteX5" fmla="*/ 1427053 w 1993076"/>
                    <a:gd name="connsiteY5" fmla="*/ 531058 h 1626743"/>
                    <a:gd name="connsiteX6" fmla="*/ 1625173 w 1993076"/>
                    <a:gd name="connsiteY6" fmla="*/ 556458 h 1626743"/>
                    <a:gd name="connsiteX7" fmla="*/ 1861393 w 1993076"/>
                    <a:gd name="connsiteY7" fmla="*/ 625038 h 1626743"/>
                    <a:gd name="connsiteX8" fmla="*/ 1990933 w 1993076"/>
                    <a:gd name="connsiteY8" fmla="*/ 790138 h 1626743"/>
                    <a:gd name="connsiteX9" fmla="*/ 1924893 w 1993076"/>
                    <a:gd name="connsiteY9" fmla="*/ 990798 h 1626743"/>
                    <a:gd name="connsiteX10" fmla="*/ 1708993 w 1993076"/>
                    <a:gd name="connsiteY10" fmla="*/ 1072078 h 1626743"/>
                    <a:gd name="connsiteX11" fmla="*/ 1449913 w 1993076"/>
                    <a:gd name="connsiteY11" fmla="*/ 1051758 h 1626743"/>
                    <a:gd name="connsiteX12" fmla="*/ 1564213 w 1993076"/>
                    <a:gd name="connsiteY12" fmla="*/ 1267658 h 1626743"/>
                    <a:gd name="connsiteX13" fmla="*/ 1589613 w 1993076"/>
                    <a:gd name="connsiteY13" fmla="*/ 1374338 h 1626743"/>
                    <a:gd name="connsiteX14" fmla="*/ 1548973 w 1993076"/>
                    <a:gd name="connsiteY14" fmla="*/ 1511498 h 1626743"/>
                    <a:gd name="connsiteX15" fmla="*/ 1419433 w 1993076"/>
                    <a:gd name="connsiteY15" fmla="*/ 1608018 h 1626743"/>
                    <a:gd name="connsiteX16" fmla="*/ 1147653 w 1993076"/>
                    <a:gd name="connsiteY16" fmla="*/ 1615638 h 1626743"/>
                    <a:gd name="connsiteX17" fmla="*/ 1015573 w 1993076"/>
                    <a:gd name="connsiteY17" fmla="*/ 1486098 h 1626743"/>
                    <a:gd name="connsiteX18" fmla="*/ 921593 w 1993076"/>
                    <a:gd name="connsiteY18" fmla="*/ 1336238 h 1626743"/>
                    <a:gd name="connsiteX19" fmla="*/ 921593 w 1993076"/>
                    <a:gd name="connsiteY19" fmla="*/ 1346398 h 1626743"/>
                    <a:gd name="connsiteX20" fmla="*/ 789513 w 1993076"/>
                    <a:gd name="connsiteY20" fmla="*/ 1488638 h 1626743"/>
                    <a:gd name="connsiteX21" fmla="*/ 423753 w 1993076"/>
                    <a:gd name="connsiteY21" fmla="*/ 1539438 h 1626743"/>
                    <a:gd name="connsiteX22" fmla="*/ 271353 w 1993076"/>
                    <a:gd name="connsiteY22" fmla="*/ 1305758 h 1626743"/>
                    <a:gd name="connsiteX23" fmla="*/ 400893 w 1993076"/>
                    <a:gd name="connsiteY23" fmla="*/ 1056838 h 1626743"/>
                    <a:gd name="connsiteX24" fmla="*/ 474553 w 1993076"/>
                    <a:gd name="connsiteY24" fmla="*/ 970478 h 1626743"/>
                    <a:gd name="connsiteX25" fmla="*/ 230713 w 1993076"/>
                    <a:gd name="connsiteY25" fmla="*/ 879038 h 1626743"/>
                    <a:gd name="connsiteX26" fmla="*/ 47833 w 1993076"/>
                    <a:gd name="connsiteY26" fmla="*/ 726638 h 1626743"/>
                    <a:gd name="connsiteX27" fmla="*/ 17353 w 1993076"/>
                    <a:gd name="connsiteY27" fmla="*/ 442158 h 1626743"/>
                    <a:gd name="connsiteX28" fmla="*/ 281513 w 1993076"/>
                    <a:gd name="connsiteY28" fmla="*/ 340558 h 1626743"/>
                    <a:gd name="connsiteX29" fmla="*/ 489793 w 1993076"/>
                    <a:gd name="connsiteY29" fmla="*/ 391358 h 1626743"/>
                    <a:gd name="connsiteX30" fmla="*/ 710773 w 1993076"/>
                    <a:gd name="connsiteY30" fmla="*/ 462478 h 1626743"/>
                    <a:gd name="connsiteX0" fmla="*/ 710773 w 1993076"/>
                    <a:gd name="connsiteY0" fmla="*/ 462478 h 1625821"/>
                    <a:gd name="connsiteX1" fmla="*/ 878413 w 1993076"/>
                    <a:gd name="connsiteY1" fmla="*/ 177998 h 1625821"/>
                    <a:gd name="connsiteX2" fmla="*/ 1190833 w 1993076"/>
                    <a:gd name="connsiteY2" fmla="*/ 198 h 1625821"/>
                    <a:gd name="connsiteX3" fmla="*/ 1414353 w 1993076"/>
                    <a:gd name="connsiteY3" fmla="*/ 147518 h 1625821"/>
                    <a:gd name="connsiteX4" fmla="*/ 1462613 w 1993076"/>
                    <a:gd name="connsiteY4" fmla="*/ 353258 h 1625821"/>
                    <a:gd name="connsiteX5" fmla="*/ 1427053 w 1993076"/>
                    <a:gd name="connsiteY5" fmla="*/ 531058 h 1625821"/>
                    <a:gd name="connsiteX6" fmla="*/ 1625173 w 1993076"/>
                    <a:gd name="connsiteY6" fmla="*/ 556458 h 1625821"/>
                    <a:gd name="connsiteX7" fmla="*/ 1861393 w 1993076"/>
                    <a:gd name="connsiteY7" fmla="*/ 625038 h 1625821"/>
                    <a:gd name="connsiteX8" fmla="*/ 1990933 w 1993076"/>
                    <a:gd name="connsiteY8" fmla="*/ 790138 h 1625821"/>
                    <a:gd name="connsiteX9" fmla="*/ 1924893 w 1993076"/>
                    <a:gd name="connsiteY9" fmla="*/ 990798 h 1625821"/>
                    <a:gd name="connsiteX10" fmla="*/ 1708993 w 1993076"/>
                    <a:gd name="connsiteY10" fmla="*/ 1072078 h 1625821"/>
                    <a:gd name="connsiteX11" fmla="*/ 1449913 w 1993076"/>
                    <a:gd name="connsiteY11" fmla="*/ 1051758 h 1625821"/>
                    <a:gd name="connsiteX12" fmla="*/ 1564213 w 1993076"/>
                    <a:gd name="connsiteY12" fmla="*/ 1267658 h 1625821"/>
                    <a:gd name="connsiteX13" fmla="*/ 1589613 w 1993076"/>
                    <a:gd name="connsiteY13" fmla="*/ 1374338 h 1625821"/>
                    <a:gd name="connsiteX14" fmla="*/ 1548973 w 1993076"/>
                    <a:gd name="connsiteY14" fmla="*/ 1511498 h 1625821"/>
                    <a:gd name="connsiteX15" fmla="*/ 1419433 w 1993076"/>
                    <a:gd name="connsiteY15" fmla="*/ 1608018 h 1625821"/>
                    <a:gd name="connsiteX16" fmla="*/ 1147653 w 1993076"/>
                    <a:gd name="connsiteY16" fmla="*/ 1615638 h 1625821"/>
                    <a:gd name="connsiteX17" fmla="*/ 1015573 w 1993076"/>
                    <a:gd name="connsiteY17" fmla="*/ 1498798 h 1625821"/>
                    <a:gd name="connsiteX18" fmla="*/ 921593 w 1993076"/>
                    <a:gd name="connsiteY18" fmla="*/ 1336238 h 1625821"/>
                    <a:gd name="connsiteX19" fmla="*/ 921593 w 1993076"/>
                    <a:gd name="connsiteY19" fmla="*/ 1346398 h 1625821"/>
                    <a:gd name="connsiteX20" fmla="*/ 789513 w 1993076"/>
                    <a:gd name="connsiteY20" fmla="*/ 1488638 h 1625821"/>
                    <a:gd name="connsiteX21" fmla="*/ 423753 w 1993076"/>
                    <a:gd name="connsiteY21" fmla="*/ 1539438 h 1625821"/>
                    <a:gd name="connsiteX22" fmla="*/ 271353 w 1993076"/>
                    <a:gd name="connsiteY22" fmla="*/ 1305758 h 1625821"/>
                    <a:gd name="connsiteX23" fmla="*/ 400893 w 1993076"/>
                    <a:gd name="connsiteY23" fmla="*/ 1056838 h 1625821"/>
                    <a:gd name="connsiteX24" fmla="*/ 474553 w 1993076"/>
                    <a:gd name="connsiteY24" fmla="*/ 970478 h 1625821"/>
                    <a:gd name="connsiteX25" fmla="*/ 230713 w 1993076"/>
                    <a:gd name="connsiteY25" fmla="*/ 879038 h 1625821"/>
                    <a:gd name="connsiteX26" fmla="*/ 47833 w 1993076"/>
                    <a:gd name="connsiteY26" fmla="*/ 726638 h 1625821"/>
                    <a:gd name="connsiteX27" fmla="*/ 17353 w 1993076"/>
                    <a:gd name="connsiteY27" fmla="*/ 442158 h 1625821"/>
                    <a:gd name="connsiteX28" fmla="*/ 281513 w 1993076"/>
                    <a:gd name="connsiteY28" fmla="*/ 340558 h 1625821"/>
                    <a:gd name="connsiteX29" fmla="*/ 489793 w 1993076"/>
                    <a:gd name="connsiteY29" fmla="*/ 391358 h 1625821"/>
                    <a:gd name="connsiteX30" fmla="*/ 710773 w 1993076"/>
                    <a:gd name="connsiteY30" fmla="*/ 462478 h 1625821"/>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89513 w 1993076"/>
                    <a:gd name="connsiteY20" fmla="*/ 148863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61853 w 1993076"/>
                    <a:gd name="connsiteY24" fmla="*/ 97301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93076" h="1624075">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8E939"/>
                </a:solidFill>
                <a:ln w="571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sp>
              <p:nvSpPr>
                <p:cNvPr id="231" name="วงรี 77">
                  <a:extLst>
                    <a:ext uri="{FF2B5EF4-FFF2-40B4-BE49-F238E27FC236}">
                      <a16:creationId xmlns:a16="http://schemas.microsoft.com/office/drawing/2014/main" id="{46DB19CF-202D-4A86-99C0-0D5A3A7AD5EE}"/>
                    </a:ext>
                  </a:extLst>
                </p:cNvPr>
                <p:cNvSpPr/>
                <p:nvPr/>
              </p:nvSpPr>
              <p:spPr>
                <a:xfrm>
                  <a:off x="4579275" y="1400406"/>
                  <a:ext cx="295962" cy="284142"/>
                </a:xfrm>
                <a:custGeom>
                  <a:avLst/>
                  <a:gdLst>
                    <a:gd name="connsiteX0" fmla="*/ 0 w 290429"/>
                    <a:gd name="connsiteY0" fmla="*/ 144699 h 289397"/>
                    <a:gd name="connsiteX1" fmla="*/ 145215 w 290429"/>
                    <a:gd name="connsiteY1" fmla="*/ 0 h 289397"/>
                    <a:gd name="connsiteX2" fmla="*/ 290430 w 290429"/>
                    <a:gd name="connsiteY2" fmla="*/ 144699 h 289397"/>
                    <a:gd name="connsiteX3" fmla="*/ 145215 w 290429"/>
                    <a:gd name="connsiteY3" fmla="*/ 289398 h 289397"/>
                    <a:gd name="connsiteX4" fmla="*/ 0 w 290429"/>
                    <a:gd name="connsiteY4" fmla="*/ 144699 h 289397"/>
                    <a:gd name="connsiteX0" fmla="*/ 8 w 290438"/>
                    <a:gd name="connsiteY0" fmla="*/ 144699 h 289398"/>
                    <a:gd name="connsiteX1" fmla="*/ 145223 w 290438"/>
                    <a:gd name="connsiteY1" fmla="*/ 0 h 289398"/>
                    <a:gd name="connsiteX2" fmla="*/ 290438 w 290438"/>
                    <a:gd name="connsiteY2" fmla="*/ 144699 h 289398"/>
                    <a:gd name="connsiteX3" fmla="*/ 140143 w 290438"/>
                    <a:gd name="connsiteY3" fmla="*/ 289398 h 289398"/>
                    <a:gd name="connsiteX4" fmla="*/ 8 w 290438"/>
                    <a:gd name="connsiteY4" fmla="*/ 144699 h 289398"/>
                    <a:gd name="connsiteX0" fmla="*/ 6 w 310756"/>
                    <a:gd name="connsiteY0" fmla="*/ 145377 h 292972"/>
                    <a:gd name="connsiteX1" fmla="*/ 145221 w 310756"/>
                    <a:gd name="connsiteY1" fmla="*/ 678 h 292972"/>
                    <a:gd name="connsiteX2" fmla="*/ 310756 w 310756"/>
                    <a:gd name="connsiteY2" fmla="*/ 206337 h 292972"/>
                    <a:gd name="connsiteX3" fmla="*/ 140141 w 310756"/>
                    <a:gd name="connsiteY3" fmla="*/ 290076 h 292972"/>
                    <a:gd name="connsiteX4" fmla="*/ 6 w 310756"/>
                    <a:gd name="connsiteY4" fmla="*/ 145377 h 292972"/>
                    <a:gd name="connsiteX0" fmla="*/ 5 w 313295"/>
                    <a:gd name="connsiteY0" fmla="*/ 190453 h 289862"/>
                    <a:gd name="connsiteX1" fmla="*/ 147760 w 313295"/>
                    <a:gd name="connsiteY1" fmla="*/ 34 h 289862"/>
                    <a:gd name="connsiteX2" fmla="*/ 313295 w 313295"/>
                    <a:gd name="connsiteY2" fmla="*/ 205693 h 289862"/>
                    <a:gd name="connsiteX3" fmla="*/ 142680 w 313295"/>
                    <a:gd name="connsiteY3" fmla="*/ 289432 h 289862"/>
                    <a:gd name="connsiteX4" fmla="*/ 5 w 313295"/>
                    <a:gd name="connsiteY4" fmla="*/ 190453 h 289862"/>
                    <a:gd name="connsiteX0" fmla="*/ 2796 w 316086"/>
                    <a:gd name="connsiteY0" fmla="*/ 175216 h 274625"/>
                    <a:gd name="connsiteX1" fmla="*/ 71811 w 316086"/>
                    <a:gd name="connsiteY1" fmla="*/ 37 h 274625"/>
                    <a:gd name="connsiteX2" fmla="*/ 316086 w 316086"/>
                    <a:gd name="connsiteY2" fmla="*/ 190456 h 274625"/>
                    <a:gd name="connsiteX3" fmla="*/ 145471 w 316086"/>
                    <a:gd name="connsiteY3" fmla="*/ 274195 h 274625"/>
                    <a:gd name="connsiteX4" fmla="*/ 2796 w 316086"/>
                    <a:gd name="connsiteY4" fmla="*/ 175216 h 274625"/>
                    <a:gd name="connsiteX0" fmla="*/ 2158 w 315952"/>
                    <a:gd name="connsiteY0" fmla="*/ 185068 h 284142"/>
                    <a:gd name="connsiteX1" fmla="*/ 71173 w 315952"/>
                    <a:gd name="connsiteY1" fmla="*/ 9889 h 284142"/>
                    <a:gd name="connsiteX2" fmla="*/ 235434 w 315952"/>
                    <a:gd name="connsiteY2" fmla="*/ 40983 h 284142"/>
                    <a:gd name="connsiteX3" fmla="*/ 315448 w 315952"/>
                    <a:gd name="connsiteY3" fmla="*/ 200308 h 284142"/>
                    <a:gd name="connsiteX4" fmla="*/ 144833 w 315952"/>
                    <a:gd name="connsiteY4" fmla="*/ 284047 h 284142"/>
                    <a:gd name="connsiteX5" fmla="*/ 2158 w 315952"/>
                    <a:gd name="connsiteY5" fmla="*/ 185068 h 284142"/>
                    <a:gd name="connsiteX0" fmla="*/ 2158 w 295962"/>
                    <a:gd name="connsiteY0" fmla="*/ 185068 h 284142"/>
                    <a:gd name="connsiteX1" fmla="*/ 71173 w 295962"/>
                    <a:gd name="connsiteY1" fmla="*/ 9889 h 284142"/>
                    <a:gd name="connsiteX2" fmla="*/ 235434 w 295962"/>
                    <a:gd name="connsiteY2" fmla="*/ 40983 h 284142"/>
                    <a:gd name="connsiteX3" fmla="*/ 295128 w 295962"/>
                    <a:gd name="connsiteY3" fmla="*/ 200308 h 284142"/>
                    <a:gd name="connsiteX4" fmla="*/ 144833 w 295962"/>
                    <a:gd name="connsiteY4" fmla="*/ 284047 h 284142"/>
                    <a:gd name="connsiteX5" fmla="*/ 2158 w 295962"/>
                    <a:gd name="connsiteY5" fmla="*/ 185068 h 28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962" h="284142">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grpSp>
        </p:grpSp>
      </p:grpSp>
      <p:grpSp>
        <p:nvGrpSpPr>
          <p:cNvPr id="238" name="กลุ่ม 237">
            <a:extLst>
              <a:ext uri="{FF2B5EF4-FFF2-40B4-BE49-F238E27FC236}">
                <a16:creationId xmlns:a16="http://schemas.microsoft.com/office/drawing/2014/main" id="{02D94AF1-D715-4324-920A-B428108F1736}"/>
              </a:ext>
            </a:extLst>
          </p:cNvPr>
          <p:cNvGrpSpPr/>
          <p:nvPr userDrawn="1"/>
        </p:nvGrpSpPr>
        <p:grpSpPr>
          <a:xfrm>
            <a:off x="9711500" y="3382348"/>
            <a:ext cx="2810358" cy="1884111"/>
            <a:chOff x="9711500" y="3382348"/>
            <a:chExt cx="2810358" cy="1884111"/>
          </a:xfrm>
        </p:grpSpPr>
        <p:sp>
          <p:nvSpPr>
            <p:cNvPr id="239" name="เมฆ 45">
              <a:extLst>
                <a:ext uri="{FF2B5EF4-FFF2-40B4-BE49-F238E27FC236}">
                  <a16:creationId xmlns:a16="http://schemas.microsoft.com/office/drawing/2014/main" id="{0BE0CD18-DA37-4EA3-A02A-0B39D6817A7E}"/>
                </a:ext>
              </a:extLst>
            </p:cNvPr>
            <p:cNvSpPr/>
            <p:nvPr/>
          </p:nvSpPr>
          <p:spPr>
            <a:xfrm rot="21127396" flipH="1">
              <a:off x="9711500" y="3382348"/>
              <a:ext cx="2810358" cy="1884111"/>
            </a:xfrm>
            <a:custGeom>
              <a:avLst/>
              <a:gdLst>
                <a:gd name="connsiteX0" fmla="*/ 3900 w 43200"/>
                <a:gd name="connsiteY0" fmla="*/ 14370 h 43200"/>
                <a:gd name="connsiteX1" fmla="*/ 5623 w 43200"/>
                <a:gd name="connsiteY1" fmla="*/ 6907 h 43200"/>
                <a:gd name="connsiteX2" fmla="*/ 14005 w 43200"/>
                <a:gd name="connsiteY2" fmla="*/ 5202 h 43200"/>
                <a:gd name="connsiteX3" fmla="*/ 22456 w 43200"/>
                <a:gd name="connsiteY3" fmla="*/ 3432 h 43200"/>
                <a:gd name="connsiteX4" fmla="*/ 25749 w 43200"/>
                <a:gd name="connsiteY4" fmla="*/ 200 h 43200"/>
                <a:gd name="connsiteX5" fmla="*/ 29833 w 43200"/>
                <a:gd name="connsiteY5" fmla="*/ 2481 h 43200"/>
                <a:gd name="connsiteX6" fmla="*/ 35463 w 43200"/>
                <a:gd name="connsiteY6" fmla="*/ 690 h 43200"/>
                <a:gd name="connsiteX7" fmla="*/ 38318 w 43200"/>
                <a:gd name="connsiteY7" fmla="*/ 5576 h 43200"/>
                <a:gd name="connsiteX8" fmla="*/ 41982 w 43200"/>
                <a:gd name="connsiteY8" fmla="*/ 10318 h 43200"/>
                <a:gd name="connsiteX9" fmla="*/ 41818 w 43200"/>
                <a:gd name="connsiteY9" fmla="*/ 15460 h 43200"/>
                <a:gd name="connsiteX10" fmla="*/ 43016 w 43200"/>
                <a:gd name="connsiteY10" fmla="*/ 23322 h 43200"/>
                <a:gd name="connsiteX11" fmla="*/ 37404 w 43200"/>
                <a:gd name="connsiteY11" fmla="*/ 30204 h 43200"/>
                <a:gd name="connsiteX12" fmla="*/ 35395 w 43200"/>
                <a:gd name="connsiteY12" fmla="*/ 36101 h 43200"/>
                <a:gd name="connsiteX13" fmla="*/ 28555 w 43200"/>
                <a:gd name="connsiteY13" fmla="*/ 36815 h 43200"/>
                <a:gd name="connsiteX14" fmla="*/ 23667 w 43200"/>
                <a:gd name="connsiteY14" fmla="*/ 43106 h 43200"/>
                <a:gd name="connsiteX15" fmla="*/ 16480 w 43200"/>
                <a:gd name="connsiteY15" fmla="*/ 39266 h 43200"/>
                <a:gd name="connsiteX16" fmla="*/ 5804 w 43200"/>
                <a:gd name="connsiteY16" fmla="*/ 35472 h 43200"/>
                <a:gd name="connsiteX17" fmla="*/ 1110 w 43200"/>
                <a:gd name="connsiteY17" fmla="*/ 31250 h 43200"/>
                <a:gd name="connsiteX18" fmla="*/ 2113 w 43200"/>
                <a:gd name="connsiteY18" fmla="*/ 25551 h 43200"/>
                <a:gd name="connsiteX19" fmla="*/ -5 w 43200"/>
                <a:gd name="connsiteY19" fmla="*/ 19704 h 43200"/>
                <a:gd name="connsiteX20" fmla="*/ 3863 w 43200"/>
                <a:gd name="connsiteY20" fmla="*/ 14507 h 43200"/>
                <a:gd name="connsiteX21" fmla="*/ 3900 w 43200"/>
                <a:gd name="connsiteY21" fmla="*/ 14370 h 43200"/>
                <a:gd name="connsiteX0" fmla="*/ 4693 w 43200"/>
                <a:gd name="connsiteY0" fmla="*/ 26177 h 43200"/>
                <a:gd name="connsiteX1" fmla="*/ 2160 w 43200"/>
                <a:gd name="connsiteY1" fmla="*/ 25380 h 43200"/>
                <a:gd name="connsiteX2" fmla="*/ 6928 w 43200"/>
                <a:gd name="connsiteY2" fmla="*/ 34899 h 43200"/>
                <a:gd name="connsiteX3" fmla="*/ 5820 w 43200"/>
                <a:gd name="connsiteY3" fmla="*/ 35280 h 43200"/>
                <a:gd name="connsiteX4" fmla="*/ 16478 w 43200"/>
                <a:gd name="connsiteY4" fmla="*/ 39090 h 43200"/>
                <a:gd name="connsiteX5" fmla="*/ 15810 w 43200"/>
                <a:gd name="connsiteY5" fmla="*/ 37350 h 43200"/>
                <a:gd name="connsiteX6" fmla="*/ 28827 w 43200"/>
                <a:gd name="connsiteY6" fmla="*/ 34751 h 43200"/>
                <a:gd name="connsiteX7" fmla="*/ 28560 w 43200"/>
                <a:gd name="connsiteY7" fmla="*/ 36660 h 43200"/>
                <a:gd name="connsiteX8" fmla="*/ 34129 w 43200"/>
                <a:gd name="connsiteY8" fmla="*/ 22954 h 43200"/>
                <a:gd name="connsiteX9" fmla="*/ 37380 w 43200"/>
                <a:gd name="connsiteY9" fmla="*/ 30090 h 43200"/>
                <a:gd name="connsiteX10" fmla="*/ 41798 w 43200"/>
                <a:gd name="connsiteY10" fmla="*/ 15354 h 43200"/>
                <a:gd name="connsiteX11" fmla="*/ 40350 w 43200"/>
                <a:gd name="connsiteY11" fmla="*/ 18030 h 43200"/>
                <a:gd name="connsiteX12" fmla="*/ 38324 w 43200"/>
                <a:gd name="connsiteY12" fmla="*/ 5426 h 43200"/>
                <a:gd name="connsiteX13" fmla="*/ 38400 w 43200"/>
                <a:gd name="connsiteY13" fmla="*/ 6690 h 43200"/>
                <a:gd name="connsiteX14" fmla="*/ 29078 w 43200"/>
                <a:gd name="connsiteY14" fmla="*/ 3952 h 43200"/>
                <a:gd name="connsiteX15" fmla="*/ 29820 w 43200"/>
                <a:gd name="connsiteY15" fmla="*/ 2340 h 43200"/>
                <a:gd name="connsiteX16" fmla="*/ 22141 w 43200"/>
                <a:gd name="connsiteY16" fmla="*/ 4720 h 43200"/>
                <a:gd name="connsiteX17" fmla="*/ 22500 w 43200"/>
                <a:gd name="connsiteY17" fmla="*/ 3330 h 43200"/>
                <a:gd name="connsiteX18" fmla="*/ 14000 w 43200"/>
                <a:gd name="connsiteY18" fmla="*/ 5192 h 43200"/>
                <a:gd name="connsiteX19" fmla="*/ 15300 w 43200"/>
                <a:gd name="connsiteY19" fmla="*/ 6540 h 43200"/>
                <a:gd name="connsiteX20" fmla="*/ 4127 w 43200"/>
                <a:gd name="connsiteY20" fmla="*/ 15789 h 43200"/>
                <a:gd name="connsiteX21" fmla="*/ 3900 w 43200"/>
                <a:gd name="connsiteY21" fmla="*/ 14370 h 43200"/>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41834 w 43256"/>
                <a:gd name="connsiteY8" fmla="*/ 15213 h 43219"/>
                <a:gd name="connsiteX9" fmla="*/ 40386 w 43256"/>
                <a:gd name="connsiteY9" fmla="*/ 17889 h 43219"/>
                <a:gd name="connsiteX10" fmla="*/ 38360 w 43256"/>
                <a:gd name="connsiteY10" fmla="*/ 5285 h 43219"/>
                <a:gd name="connsiteX11" fmla="*/ 38436 w 43256"/>
                <a:gd name="connsiteY11" fmla="*/ 6549 h 43219"/>
                <a:gd name="connsiteX12" fmla="*/ 29114 w 43256"/>
                <a:gd name="connsiteY12" fmla="*/ 3811 h 43219"/>
                <a:gd name="connsiteX13" fmla="*/ 29856 w 43256"/>
                <a:gd name="connsiteY13" fmla="*/ 2199 h 43219"/>
                <a:gd name="connsiteX14" fmla="*/ 22177 w 43256"/>
                <a:gd name="connsiteY14" fmla="*/ 4579 h 43219"/>
                <a:gd name="connsiteX15" fmla="*/ 22536 w 43256"/>
                <a:gd name="connsiteY15" fmla="*/ 3189 h 43219"/>
                <a:gd name="connsiteX16" fmla="*/ 14036 w 43256"/>
                <a:gd name="connsiteY16" fmla="*/ 5051 h 43219"/>
                <a:gd name="connsiteX17" fmla="*/ 15336 w 43256"/>
                <a:gd name="connsiteY17" fmla="*/ 6399 h 43219"/>
                <a:gd name="connsiteX18" fmla="*/ 4163 w 43256"/>
                <a:gd name="connsiteY18" fmla="*/ 15648 h 43219"/>
                <a:gd name="connsiteX19" fmla="*/ 3936 w 43256"/>
                <a:gd name="connsiteY19" fmla="*/ 14229 h 43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3256" h="43219">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4D8047"/>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grpSp>
          <p:nvGrpSpPr>
            <p:cNvPr id="240" name="กลุ่ม 239">
              <a:extLst>
                <a:ext uri="{FF2B5EF4-FFF2-40B4-BE49-F238E27FC236}">
                  <a16:creationId xmlns:a16="http://schemas.microsoft.com/office/drawing/2014/main" id="{720B4834-9FEB-401E-BDEF-ADFA6A71B011}"/>
                </a:ext>
              </a:extLst>
            </p:cNvPr>
            <p:cNvGrpSpPr/>
            <p:nvPr/>
          </p:nvGrpSpPr>
          <p:grpSpPr>
            <a:xfrm rot="698712" flipH="1">
              <a:off x="10182727" y="3515391"/>
              <a:ext cx="1867906" cy="422672"/>
              <a:chOff x="116889" y="1923993"/>
              <a:chExt cx="3276169" cy="724960"/>
            </a:xfrm>
          </p:grpSpPr>
          <p:grpSp>
            <p:nvGrpSpPr>
              <p:cNvPr id="241" name="กลุ่ม 240">
                <a:extLst>
                  <a:ext uri="{FF2B5EF4-FFF2-40B4-BE49-F238E27FC236}">
                    <a16:creationId xmlns:a16="http://schemas.microsoft.com/office/drawing/2014/main" id="{2F9A9D2D-49EB-48F7-A844-64DD79A240FA}"/>
                  </a:ext>
                </a:extLst>
              </p:cNvPr>
              <p:cNvGrpSpPr/>
              <p:nvPr/>
            </p:nvGrpSpPr>
            <p:grpSpPr>
              <a:xfrm>
                <a:off x="1297474" y="2027396"/>
                <a:ext cx="383810" cy="329745"/>
                <a:chOff x="3730718" y="705949"/>
                <a:chExt cx="1993076" cy="1624075"/>
              </a:xfrm>
              <a:solidFill>
                <a:srgbClr val="FEC3D4"/>
              </a:solidFill>
            </p:grpSpPr>
            <p:sp>
              <p:nvSpPr>
                <p:cNvPr id="251" name="รูปแบบอิสระ: รูปร่าง 250">
                  <a:extLst>
                    <a:ext uri="{FF2B5EF4-FFF2-40B4-BE49-F238E27FC236}">
                      <a16:creationId xmlns:a16="http://schemas.microsoft.com/office/drawing/2014/main" id="{F9D1FB07-BF54-4517-89C2-F77F6F12F150}"/>
                    </a:ext>
                  </a:extLst>
                </p:cNvPr>
                <p:cNvSpPr/>
                <p:nvPr/>
              </p:nvSpPr>
              <p:spPr>
                <a:xfrm>
                  <a:off x="3730718" y="705949"/>
                  <a:ext cx="1993076" cy="1624075"/>
                </a:xfrm>
                <a:custGeom>
                  <a:avLst/>
                  <a:gdLst>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708233 w 2019354"/>
                    <a:gd name="connsiteY28"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0893 w 2019354"/>
                    <a:gd name="connsiteY22" fmla="*/ 10720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53659"/>
                    <a:gd name="connsiteX1" fmla="*/ 850473 w 2019354"/>
                    <a:gd name="connsiteY1" fmla="*/ 183079 h 1653659"/>
                    <a:gd name="connsiteX2" fmla="*/ 1195913 w 2019354"/>
                    <a:gd name="connsiteY2" fmla="*/ 199 h 1653659"/>
                    <a:gd name="connsiteX3" fmla="*/ 1439753 w 2019354"/>
                    <a:gd name="connsiteY3" fmla="*/ 152599 h 1653659"/>
                    <a:gd name="connsiteX4" fmla="*/ 1500713 w 2019354"/>
                    <a:gd name="connsiteY4" fmla="*/ 386279 h 1653659"/>
                    <a:gd name="connsiteX5" fmla="*/ 1388953 w 2019354"/>
                    <a:gd name="connsiteY5" fmla="*/ 548839 h 1653659"/>
                    <a:gd name="connsiteX6" fmla="*/ 1541353 w 2019354"/>
                    <a:gd name="connsiteY6" fmla="*/ 518359 h 1653659"/>
                    <a:gd name="connsiteX7" fmla="*/ 1927433 w 2019354"/>
                    <a:gd name="connsiteY7" fmla="*/ 640279 h 1653659"/>
                    <a:gd name="connsiteX8" fmla="*/ 2018873 w 2019354"/>
                    <a:gd name="connsiteY8" fmla="*/ 823159 h 1653659"/>
                    <a:gd name="connsiteX9" fmla="*/ 1947753 w 2019354"/>
                    <a:gd name="connsiteY9" fmla="*/ 995879 h 1653659"/>
                    <a:gd name="connsiteX10" fmla="*/ 1653113 w 2019354"/>
                    <a:gd name="connsiteY10" fmla="*/ 1087319 h 1653659"/>
                    <a:gd name="connsiteX11" fmla="*/ 1449913 w 2019354"/>
                    <a:gd name="connsiteY11" fmla="*/ 1066999 h 1653659"/>
                    <a:gd name="connsiteX12" fmla="*/ 1571833 w 2019354"/>
                    <a:gd name="connsiteY12" fmla="*/ 1300679 h 1653659"/>
                    <a:gd name="connsiteX13" fmla="*/ 1581993 w 2019354"/>
                    <a:gd name="connsiteY13" fmla="*/ 1290519 h 1653659"/>
                    <a:gd name="connsiteX14" fmla="*/ 1581993 w 2019354"/>
                    <a:gd name="connsiteY14" fmla="*/ 1463239 h 1653659"/>
                    <a:gd name="connsiteX15" fmla="*/ 1429593 w 2019354"/>
                    <a:gd name="connsiteY15" fmla="*/ 1635959 h 1653659"/>
                    <a:gd name="connsiteX16" fmla="*/ 1145113 w 2019354"/>
                    <a:gd name="connsiteY16" fmla="*/ 1635959 h 1653659"/>
                    <a:gd name="connsiteX17" fmla="*/ 1013033 w 2019354"/>
                    <a:gd name="connsiteY17" fmla="*/ 1529279 h 1653659"/>
                    <a:gd name="connsiteX18" fmla="*/ 921593 w 2019354"/>
                    <a:gd name="connsiteY18" fmla="*/ 1351479 h 1653659"/>
                    <a:gd name="connsiteX19" fmla="*/ 921593 w 2019354"/>
                    <a:gd name="connsiteY19" fmla="*/ 1361639 h 1653659"/>
                    <a:gd name="connsiteX20" fmla="*/ 789513 w 2019354"/>
                    <a:gd name="connsiteY20" fmla="*/ 1503879 h 1653659"/>
                    <a:gd name="connsiteX21" fmla="*/ 423753 w 2019354"/>
                    <a:gd name="connsiteY21" fmla="*/ 1554679 h 1653659"/>
                    <a:gd name="connsiteX22" fmla="*/ 271353 w 2019354"/>
                    <a:gd name="connsiteY22" fmla="*/ 1320999 h 1653659"/>
                    <a:gd name="connsiteX23" fmla="*/ 400893 w 2019354"/>
                    <a:gd name="connsiteY23" fmla="*/ 1072079 h 1653659"/>
                    <a:gd name="connsiteX24" fmla="*/ 474553 w 2019354"/>
                    <a:gd name="connsiteY24" fmla="*/ 985719 h 1653659"/>
                    <a:gd name="connsiteX25" fmla="*/ 230713 w 2019354"/>
                    <a:gd name="connsiteY25" fmla="*/ 894279 h 1653659"/>
                    <a:gd name="connsiteX26" fmla="*/ 47833 w 2019354"/>
                    <a:gd name="connsiteY26" fmla="*/ 741879 h 1653659"/>
                    <a:gd name="connsiteX27" fmla="*/ 17353 w 2019354"/>
                    <a:gd name="connsiteY27" fmla="*/ 457399 h 1653659"/>
                    <a:gd name="connsiteX28" fmla="*/ 281513 w 2019354"/>
                    <a:gd name="connsiteY28" fmla="*/ 355799 h 1653659"/>
                    <a:gd name="connsiteX29" fmla="*/ 489793 w 2019354"/>
                    <a:gd name="connsiteY29" fmla="*/ 406599 h 1653659"/>
                    <a:gd name="connsiteX30" fmla="*/ 708233 w 2019354"/>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41353 w 2019200"/>
                    <a:gd name="connsiteY6" fmla="*/ 51835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76913 w 2019200"/>
                    <a:gd name="connsiteY6" fmla="*/ 53613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388953 w 2019200"/>
                    <a:gd name="connsiteY5" fmla="*/ 54882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622633 w 2019200"/>
                    <a:gd name="connsiteY6" fmla="*/ 55898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10773 w 2019200"/>
                    <a:gd name="connsiteY0" fmla="*/ 47783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10773 w 2019200"/>
                    <a:gd name="connsiteY30" fmla="*/ 477836 h 1653776"/>
                    <a:gd name="connsiteX0" fmla="*/ 710773 w 2019200"/>
                    <a:gd name="connsiteY0" fmla="*/ 449982 h 1625922"/>
                    <a:gd name="connsiteX1" fmla="*/ 878413 w 2019200"/>
                    <a:gd name="connsiteY1" fmla="*/ 165502 h 1625922"/>
                    <a:gd name="connsiteX2" fmla="*/ 1198453 w 2019200"/>
                    <a:gd name="connsiteY2" fmla="*/ 402 h 1625922"/>
                    <a:gd name="connsiteX3" fmla="*/ 1439753 w 2019200"/>
                    <a:gd name="connsiteY3" fmla="*/ 124862 h 1625922"/>
                    <a:gd name="connsiteX4" fmla="*/ 1477853 w 2019200"/>
                    <a:gd name="connsiteY4" fmla="*/ 305202 h 1625922"/>
                    <a:gd name="connsiteX5" fmla="*/ 1427053 w 2019200"/>
                    <a:gd name="connsiteY5" fmla="*/ 518562 h 1625922"/>
                    <a:gd name="connsiteX6" fmla="*/ 1622633 w 2019200"/>
                    <a:gd name="connsiteY6" fmla="*/ 531262 h 1625922"/>
                    <a:gd name="connsiteX7" fmla="*/ 1927433 w 2019200"/>
                    <a:gd name="connsiteY7" fmla="*/ 612542 h 1625922"/>
                    <a:gd name="connsiteX8" fmla="*/ 2018873 w 2019200"/>
                    <a:gd name="connsiteY8" fmla="*/ 795422 h 1625922"/>
                    <a:gd name="connsiteX9" fmla="*/ 1947753 w 2019200"/>
                    <a:gd name="connsiteY9" fmla="*/ 968142 h 1625922"/>
                    <a:gd name="connsiteX10" fmla="*/ 1708993 w 2019200"/>
                    <a:gd name="connsiteY10" fmla="*/ 1059582 h 1625922"/>
                    <a:gd name="connsiteX11" fmla="*/ 1449913 w 2019200"/>
                    <a:gd name="connsiteY11" fmla="*/ 1039262 h 1625922"/>
                    <a:gd name="connsiteX12" fmla="*/ 1571833 w 2019200"/>
                    <a:gd name="connsiteY12" fmla="*/ 1272942 h 1625922"/>
                    <a:gd name="connsiteX13" fmla="*/ 1581993 w 2019200"/>
                    <a:gd name="connsiteY13" fmla="*/ 1262782 h 1625922"/>
                    <a:gd name="connsiteX14" fmla="*/ 1581993 w 2019200"/>
                    <a:gd name="connsiteY14" fmla="*/ 1435502 h 1625922"/>
                    <a:gd name="connsiteX15" fmla="*/ 1429593 w 2019200"/>
                    <a:gd name="connsiteY15" fmla="*/ 1608222 h 1625922"/>
                    <a:gd name="connsiteX16" fmla="*/ 1145113 w 2019200"/>
                    <a:gd name="connsiteY16" fmla="*/ 1608222 h 1625922"/>
                    <a:gd name="connsiteX17" fmla="*/ 1013033 w 2019200"/>
                    <a:gd name="connsiteY17" fmla="*/ 1501542 h 1625922"/>
                    <a:gd name="connsiteX18" fmla="*/ 921593 w 2019200"/>
                    <a:gd name="connsiteY18" fmla="*/ 1323742 h 1625922"/>
                    <a:gd name="connsiteX19" fmla="*/ 921593 w 2019200"/>
                    <a:gd name="connsiteY19" fmla="*/ 1333902 h 1625922"/>
                    <a:gd name="connsiteX20" fmla="*/ 789513 w 2019200"/>
                    <a:gd name="connsiteY20" fmla="*/ 1476142 h 1625922"/>
                    <a:gd name="connsiteX21" fmla="*/ 423753 w 2019200"/>
                    <a:gd name="connsiteY21" fmla="*/ 1526942 h 1625922"/>
                    <a:gd name="connsiteX22" fmla="*/ 271353 w 2019200"/>
                    <a:gd name="connsiteY22" fmla="*/ 1293262 h 1625922"/>
                    <a:gd name="connsiteX23" fmla="*/ 400893 w 2019200"/>
                    <a:gd name="connsiteY23" fmla="*/ 1044342 h 1625922"/>
                    <a:gd name="connsiteX24" fmla="*/ 474553 w 2019200"/>
                    <a:gd name="connsiteY24" fmla="*/ 957982 h 1625922"/>
                    <a:gd name="connsiteX25" fmla="*/ 230713 w 2019200"/>
                    <a:gd name="connsiteY25" fmla="*/ 866542 h 1625922"/>
                    <a:gd name="connsiteX26" fmla="*/ 47833 w 2019200"/>
                    <a:gd name="connsiteY26" fmla="*/ 714142 h 1625922"/>
                    <a:gd name="connsiteX27" fmla="*/ 17353 w 2019200"/>
                    <a:gd name="connsiteY27" fmla="*/ 429662 h 1625922"/>
                    <a:gd name="connsiteX28" fmla="*/ 281513 w 2019200"/>
                    <a:gd name="connsiteY28" fmla="*/ 328062 h 1625922"/>
                    <a:gd name="connsiteX29" fmla="*/ 489793 w 2019200"/>
                    <a:gd name="connsiteY29" fmla="*/ 378862 h 1625922"/>
                    <a:gd name="connsiteX30" fmla="*/ 710773 w 2019200"/>
                    <a:gd name="connsiteY30" fmla="*/ 449982 h 1625922"/>
                    <a:gd name="connsiteX0" fmla="*/ 710773 w 2019200"/>
                    <a:gd name="connsiteY0" fmla="*/ 462637 h 1638577"/>
                    <a:gd name="connsiteX1" fmla="*/ 878413 w 2019200"/>
                    <a:gd name="connsiteY1" fmla="*/ 178157 h 1638577"/>
                    <a:gd name="connsiteX2" fmla="*/ 1190833 w 2019200"/>
                    <a:gd name="connsiteY2" fmla="*/ 357 h 1638577"/>
                    <a:gd name="connsiteX3" fmla="*/ 1439753 w 2019200"/>
                    <a:gd name="connsiteY3" fmla="*/ 137517 h 1638577"/>
                    <a:gd name="connsiteX4" fmla="*/ 1477853 w 2019200"/>
                    <a:gd name="connsiteY4" fmla="*/ 317857 h 1638577"/>
                    <a:gd name="connsiteX5" fmla="*/ 1427053 w 2019200"/>
                    <a:gd name="connsiteY5" fmla="*/ 531217 h 1638577"/>
                    <a:gd name="connsiteX6" fmla="*/ 1622633 w 2019200"/>
                    <a:gd name="connsiteY6" fmla="*/ 543917 h 1638577"/>
                    <a:gd name="connsiteX7" fmla="*/ 1927433 w 2019200"/>
                    <a:gd name="connsiteY7" fmla="*/ 625197 h 1638577"/>
                    <a:gd name="connsiteX8" fmla="*/ 2018873 w 2019200"/>
                    <a:gd name="connsiteY8" fmla="*/ 808077 h 1638577"/>
                    <a:gd name="connsiteX9" fmla="*/ 1947753 w 2019200"/>
                    <a:gd name="connsiteY9" fmla="*/ 980797 h 1638577"/>
                    <a:gd name="connsiteX10" fmla="*/ 1708993 w 2019200"/>
                    <a:gd name="connsiteY10" fmla="*/ 1072237 h 1638577"/>
                    <a:gd name="connsiteX11" fmla="*/ 1449913 w 2019200"/>
                    <a:gd name="connsiteY11" fmla="*/ 1051917 h 1638577"/>
                    <a:gd name="connsiteX12" fmla="*/ 1571833 w 2019200"/>
                    <a:gd name="connsiteY12" fmla="*/ 1285597 h 1638577"/>
                    <a:gd name="connsiteX13" fmla="*/ 1581993 w 2019200"/>
                    <a:gd name="connsiteY13" fmla="*/ 1275437 h 1638577"/>
                    <a:gd name="connsiteX14" fmla="*/ 1581993 w 2019200"/>
                    <a:gd name="connsiteY14" fmla="*/ 1448157 h 1638577"/>
                    <a:gd name="connsiteX15" fmla="*/ 1429593 w 2019200"/>
                    <a:gd name="connsiteY15" fmla="*/ 1620877 h 1638577"/>
                    <a:gd name="connsiteX16" fmla="*/ 1145113 w 2019200"/>
                    <a:gd name="connsiteY16" fmla="*/ 1620877 h 1638577"/>
                    <a:gd name="connsiteX17" fmla="*/ 1013033 w 2019200"/>
                    <a:gd name="connsiteY17" fmla="*/ 1514197 h 1638577"/>
                    <a:gd name="connsiteX18" fmla="*/ 921593 w 2019200"/>
                    <a:gd name="connsiteY18" fmla="*/ 1336397 h 1638577"/>
                    <a:gd name="connsiteX19" fmla="*/ 921593 w 2019200"/>
                    <a:gd name="connsiteY19" fmla="*/ 1346557 h 1638577"/>
                    <a:gd name="connsiteX20" fmla="*/ 789513 w 2019200"/>
                    <a:gd name="connsiteY20" fmla="*/ 1488797 h 1638577"/>
                    <a:gd name="connsiteX21" fmla="*/ 423753 w 2019200"/>
                    <a:gd name="connsiteY21" fmla="*/ 1539597 h 1638577"/>
                    <a:gd name="connsiteX22" fmla="*/ 271353 w 2019200"/>
                    <a:gd name="connsiteY22" fmla="*/ 1305917 h 1638577"/>
                    <a:gd name="connsiteX23" fmla="*/ 400893 w 2019200"/>
                    <a:gd name="connsiteY23" fmla="*/ 1056997 h 1638577"/>
                    <a:gd name="connsiteX24" fmla="*/ 474553 w 2019200"/>
                    <a:gd name="connsiteY24" fmla="*/ 970637 h 1638577"/>
                    <a:gd name="connsiteX25" fmla="*/ 230713 w 2019200"/>
                    <a:gd name="connsiteY25" fmla="*/ 879197 h 1638577"/>
                    <a:gd name="connsiteX26" fmla="*/ 47833 w 2019200"/>
                    <a:gd name="connsiteY26" fmla="*/ 726797 h 1638577"/>
                    <a:gd name="connsiteX27" fmla="*/ 17353 w 2019200"/>
                    <a:gd name="connsiteY27" fmla="*/ 442317 h 1638577"/>
                    <a:gd name="connsiteX28" fmla="*/ 281513 w 2019200"/>
                    <a:gd name="connsiteY28" fmla="*/ 340717 h 1638577"/>
                    <a:gd name="connsiteX29" fmla="*/ 489793 w 2019200"/>
                    <a:gd name="connsiteY29" fmla="*/ 391517 h 1638577"/>
                    <a:gd name="connsiteX30" fmla="*/ 710773 w 2019200"/>
                    <a:gd name="connsiteY30" fmla="*/ 462637 h 1638577"/>
                    <a:gd name="connsiteX0" fmla="*/ 710773 w 2019200"/>
                    <a:gd name="connsiteY0" fmla="*/ 462339 h 1638279"/>
                    <a:gd name="connsiteX1" fmla="*/ 878413 w 2019200"/>
                    <a:gd name="connsiteY1" fmla="*/ 177859 h 1638279"/>
                    <a:gd name="connsiteX2" fmla="*/ 1190833 w 2019200"/>
                    <a:gd name="connsiteY2" fmla="*/ 59 h 1638279"/>
                    <a:gd name="connsiteX3" fmla="*/ 1406733 w 2019200"/>
                    <a:gd name="connsiteY3" fmla="*/ 160079 h 1638279"/>
                    <a:gd name="connsiteX4" fmla="*/ 1477853 w 2019200"/>
                    <a:gd name="connsiteY4" fmla="*/ 317559 h 1638279"/>
                    <a:gd name="connsiteX5" fmla="*/ 1427053 w 2019200"/>
                    <a:gd name="connsiteY5" fmla="*/ 530919 h 1638279"/>
                    <a:gd name="connsiteX6" fmla="*/ 1622633 w 2019200"/>
                    <a:gd name="connsiteY6" fmla="*/ 543619 h 1638279"/>
                    <a:gd name="connsiteX7" fmla="*/ 1927433 w 2019200"/>
                    <a:gd name="connsiteY7" fmla="*/ 624899 h 1638279"/>
                    <a:gd name="connsiteX8" fmla="*/ 2018873 w 2019200"/>
                    <a:gd name="connsiteY8" fmla="*/ 807779 h 1638279"/>
                    <a:gd name="connsiteX9" fmla="*/ 1947753 w 2019200"/>
                    <a:gd name="connsiteY9" fmla="*/ 980499 h 1638279"/>
                    <a:gd name="connsiteX10" fmla="*/ 1708993 w 2019200"/>
                    <a:gd name="connsiteY10" fmla="*/ 1071939 h 1638279"/>
                    <a:gd name="connsiteX11" fmla="*/ 1449913 w 2019200"/>
                    <a:gd name="connsiteY11" fmla="*/ 1051619 h 1638279"/>
                    <a:gd name="connsiteX12" fmla="*/ 1571833 w 2019200"/>
                    <a:gd name="connsiteY12" fmla="*/ 1285299 h 1638279"/>
                    <a:gd name="connsiteX13" fmla="*/ 1581993 w 2019200"/>
                    <a:gd name="connsiteY13" fmla="*/ 1275139 h 1638279"/>
                    <a:gd name="connsiteX14" fmla="*/ 1581993 w 2019200"/>
                    <a:gd name="connsiteY14" fmla="*/ 1447859 h 1638279"/>
                    <a:gd name="connsiteX15" fmla="*/ 1429593 w 2019200"/>
                    <a:gd name="connsiteY15" fmla="*/ 1620579 h 1638279"/>
                    <a:gd name="connsiteX16" fmla="*/ 1145113 w 2019200"/>
                    <a:gd name="connsiteY16" fmla="*/ 1620579 h 1638279"/>
                    <a:gd name="connsiteX17" fmla="*/ 1013033 w 2019200"/>
                    <a:gd name="connsiteY17" fmla="*/ 1513899 h 1638279"/>
                    <a:gd name="connsiteX18" fmla="*/ 921593 w 2019200"/>
                    <a:gd name="connsiteY18" fmla="*/ 1336099 h 1638279"/>
                    <a:gd name="connsiteX19" fmla="*/ 921593 w 2019200"/>
                    <a:gd name="connsiteY19" fmla="*/ 1346259 h 1638279"/>
                    <a:gd name="connsiteX20" fmla="*/ 789513 w 2019200"/>
                    <a:gd name="connsiteY20" fmla="*/ 1488499 h 1638279"/>
                    <a:gd name="connsiteX21" fmla="*/ 423753 w 2019200"/>
                    <a:gd name="connsiteY21" fmla="*/ 1539299 h 1638279"/>
                    <a:gd name="connsiteX22" fmla="*/ 271353 w 2019200"/>
                    <a:gd name="connsiteY22" fmla="*/ 1305619 h 1638279"/>
                    <a:gd name="connsiteX23" fmla="*/ 400893 w 2019200"/>
                    <a:gd name="connsiteY23" fmla="*/ 1056699 h 1638279"/>
                    <a:gd name="connsiteX24" fmla="*/ 474553 w 2019200"/>
                    <a:gd name="connsiteY24" fmla="*/ 970339 h 1638279"/>
                    <a:gd name="connsiteX25" fmla="*/ 230713 w 2019200"/>
                    <a:gd name="connsiteY25" fmla="*/ 878899 h 1638279"/>
                    <a:gd name="connsiteX26" fmla="*/ 47833 w 2019200"/>
                    <a:gd name="connsiteY26" fmla="*/ 726499 h 1638279"/>
                    <a:gd name="connsiteX27" fmla="*/ 17353 w 2019200"/>
                    <a:gd name="connsiteY27" fmla="*/ 442019 h 1638279"/>
                    <a:gd name="connsiteX28" fmla="*/ 281513 w 2019200"/>
                    <a:gd name="connsiteY28" fmla="*/ 340419 h 1638279"/>
                    <a:gd name="connsiteX29" fmla="*/ 489793 w 2019200"/>
                    <a:gd name="connsiteY29" fmla="*/ 391219 h 1638279"/>
                    <a:gd name="connsiteX30" fmla="*/ 710773 w 2019200"/>
                    <a:gd name="connsiteY30" fmla="*/ 462339 h 1638279"/>
                    <a:gd name="connsiteX0" fmla="*/ 710773 w 2019200"/>
                    <a:gd name="connsiteY0" fmla="*/ 462467 h 1638407"/>
                    <a:gd name="connsiteX1" fmla="*/ 878413 w 2019200"/>
                    <a:gd name="connsiteY1" fmla="*/ 177987 h 1638407"/>
                    <a:gd name="connsiteX2" fmla="*/ 1190833 w 2019200"/>
                    <a:gd name="connsiteY2" fmla="*/ 187 h 1638407"/>
                    <a:gd name="connsiteX3" fmla="*/ 1414353 w 2019200"/>
                    <a:gd name="connsiteY3" fmla="*/ 147507 h 1638407"/>
                    <a:gd name="connsiteX4" fmla="*/ 1477853 w 2019200"/>
                    <a:gd name="connsiteY4" fmla="*/ 317687 h 1638407"/>
                    <a:gd name="connsiteX5" fmla="*/ 1427053 w 2019200"/>
                    <a:gd name="connsiteY5" fmla="*/ 531047 h 1638407"/>
                    <a:gd name="connsiteX6" fmla="*/ 1622633 w 2019200"/>
                    <a:gd name="connsiteY6" fmla="*/ 543747 h 1638407"/>
                    <a:gd name="connsiteX7" fmla="*/ 1927433 w 2019200"/>
                    <a:gd name="connsiteY7" fmla="*/ 625027 h 1638407"/>
                    <a:gd name="connsiteX8" fmla="*/ 2018873 w 2019200"/>
                    <a:gd name="connsiteY8" fmla="*/ 807907 h 1638407"/>
                    <a:gd name="connsiteX9" fmla="*/ 1947753 w 2019200"/>
                    <a:gd name="connsiteY9" fmla="*/ 980627 h 1638407"/>
                    <a:gd name="connsiteX10" fmla="*/ 1708993 w 2019200"/>
                    <a:gd name="connsiteY10" fmla="*/ 1072067 h 1638407"/>
                    <a:gd name="connsiteX11" fmla="*/ 1449913 w 2019200"/>
                    <a:gd name="connsiteY11" fmla="*/ 1051747 h 1638407"/>
                    <a:gd name="connsiteX12" fmla="*/ 1571833 w 2019200"/>
                    <a:gd name="connsiteY12" fmla="*/ 1285427 h 1638407"/>
                    <a:gd name="connsiteX13" fmla="*/ 1581993 w 2019200"/>
                    <a:gd name="connsiteY13" fmla="*/ 1275267 h 1638407"/>
                    <a:gd name="connsiteX14" fmla="*/ 1581993 w 2019200"/>
                    <a:gd name="connsiteY14" fmla="*/ 1447987 h 1638407"/>
                    <a:gd name="connsiteX15" fmla="*/ 1429593 w 2019200"/>
                    <a:gd name="connsiteY15" fmla="*/ 1620707 h 1638407"/>
                    <a:gd name="connsiteX16" fmla="*/ 1145113 w 2019200"/>
                    <a:gd name="connsiteY16" fmla="*/ 1620707 h 1638407"/>
                    <a:gd name="connsiteX17" fmla="*/ 1013033 w 2019200"/>
                    <a:gd name="connsiteY17" fmla="*/ 1514027 h 1638407"/>
                    <a:gd name="connsiteX18" fmla="*/ 921593 w 2019200"/>
                    <a:gd name="connsiteY18" fmla="*/ 1336227 h 1638407"/>
                    <a:gd name="connsiteX19" fmla="*/ 921593 w 2019200"/>
                    <a:gd name="connsiteY19" fmla="*/ 1346387 h 1638407"/>
                    <a:gd name="connsiteX20" fmla="*/ 789513 w 2019200"/>
                    <a:gd name="connsiteY20" fmla="*/ 1488627 h 1638407"/>
                    <a:gd name="connsiteX21" fmla="*/ 423753 w 2019200"/>
                    <a:gd name="connsiteY21" fmla="*/ 1539427 h 1638407"/>
                    <a:gd name="connsiteX22" fmla="*/ 271353 w 2019200"/>
                    <a:gd name="connsiteY22" fmla="*/ 1305747 h 1638407"/>
                    <a:gd name="connsiteX23" fmla="*/ 400893 w 2019200"/>
                    <a:gd name="connsiteY23" fmla="*/ 1056827 h 1638407"/>
                    <a:gd name="connsiteX24" fmla="*/ 474553 w 2019200"/>
                    <a:gd name="connsiteY24" fmla="*/ 970467 h 1638407"/>
                    <a:gd name="connsiteX25" fmla="*/ 230713 w 2019200"/>
                    <a:gd name="connsiteY25" fmla="*/ 879027 h 1638407"/>
                    <a:gd name="connsiteX26" fmla="*/ 47833 w 2019200"/>
                    <a:gd name="connsiteY26" fmla="*/ 726627 h 1638407"/>
                    <a:gd name="connsiteX27" fmla="*/ 17353 w 2019200"/>
                    <a:gd name="connsiteY27" fmla="*/ 442147 h 1638407"/>
                    <a:gd name="connsiteX28" fmla="*/ 281513 w 2019200"/>
                    <a:gd name="connsiteY28" fmla="*/ 340547 h 1638407"/>
                    <a:gd name="connsiteX29" fmla="*/ 489793 w 2019200"/>
                    <a:gd name="connsiteY29" fmla="*/ 391347 h 1638407"/>
                    <a:gd name="connsiteX30" fmla="*/ 710773 w 2019200"/>
                    <a:gd name="connsiteY30" fmla="*/ 462467 h 1638407"/>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2633 w 2019200"/>
                    <a:gd name="connsiteY6" fmla="*/ 5437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6661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564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438"/>
                    <a:gd name="connsiteY0" fmla="*/ 462478 h 1638418"/>
                    <a:gd name="connsiteX1" fmla="*/ 878413 w 2019438"/>
                    <a:gd name="connsiteY1" fmla="*/ 177998 h 1638418"/>
                    <a:gd name="connsiteX2" fmla="*/ 1190833 w 2019438"/>
                    <a:gd name="connsiteY2" fmla="*/ 198 h 1638418"/>
                    <a:gd name="connsiteX3" fmla="*/ 1414353 w 2019438"/>
                    <a:gd name="connsiteY3" fmla="*/ 147518 h 1638418"/>
                    <a:gd name="connsiteX4" fmla="*/ 1462613 w 2019438"/>
                    <a:gd name="connsiteY4" fmla="*/ 353258 h 1638418"/>
                    <a:gd name="connsiteX5" fmla="*/ 1427053 w 2019438"/>
                    <a:gd name="connsiteY5" fmla="*/ 531058 h 1638418"/>
                    <a:gd name="connsiteX6" fmla="*/ 1625173 w 2019438"/>
                    <a:gd name="connsiteY6" fmla="*/ 556458 h 1638418"/>
                    <a:gd name="connsiteX7" fmla="*/ 1919813 w 2019438"/>
                    <a:gd name="connsiteY7" fmla="*/ 673298 h 1638418"/>
                    <a:gd name="connsiteX8" fmla="*/ 2018873 w 2019438"/>
                    <a:gd name="connsiteY8" fmla="*/ 807918 h 1638418"/>
                    <a:gd name="connsiteX9" fmla="*/ 1947753 w 2019438"/>
                    <a:gd name="connsiteY9" fmla="*/ 980638 h 1638418"/>
                    <a:gd name="connsiteX10" fmla="*/ 1708993 w 2019438"/>
                    <a:gd name="connsiteY10" fmla="*/ 1072078 h 1638418"/>
                    <a:gd name="connsiteX11" fmla="*/ 1449913 w 2019438"/>
                    <a:gd name="connsiteY11" fmla="*/ 1051758 h 1638418"/>
                    <a:gd name="connsiteX12" fmla="*/ 1571833 w 2019438"/>
                    <a:gd name="connsiteY12" fmla="*/ 1285438 h 1638418"/>
                    <a:gd name="connsiteX13" fmla="*/ 1581993 w 2019438"/>
                    <a:gd name="connsiteY13" fmla="*/ 1275278 h 1638418"/>
                    <a:gd name="connsiteX14" fmla="*/ 1581993 w 2019438"/>
                    <a:gd name="connsiteY14" fmla="*/ 1447998 h 1638418"/>
                    <a:gd name="connsiteX15" fmla="*/ 1429593 w 2019438"/>
                    <a:gd name="connsiteY15" fmla="*/ 1620718 h 1638418"/>
                    <a:gd name="connsiteX16" fmla="*/ 1145113 w 2019438"/>
                    <a:gd name="connsiteY16" fmla="*/ 1620718 h 1638418"/>
                    <a:gd name="connsiteX17" fmla="*/ 1013033 w 2019438"/>
                    <a:gd name="connsiteY17" fmla="*/ 1514038 h 1638418"/>
                    <a:gd name="connsiteX18" fmla="*/ 921593 w 2019438"/>
                    <a:gd name="connsiteY18" fmla="*/ 1336238 h 1638418"/>
                    <a:gd name="connsiteX19" fmla="*/ 921593 w 2019438"/>
                    <a:gd name="connsiteY19" fmla="*/ 1346398 h 1638418"/>
                    <a:gd name="connsiteX20" fmla="*/ 789513 w 2019438"/>
                    <a:gd name="connsiteY20" fmla="*/ 1488638 h 1638418"/>
                    <a:gd name="connsiteX21" fmla="*/ 423753 w 2019438"/>
                    <a:gd name="connsiteY21" fmla="*/ 1539438 h 1638418"/>
                    <a:gd name="connsiteX22" fmla="*/ 271353 w 2019438"/>
                    <a:gd name="connsiteY22" fmla="*/ 1305758 h 1638418"/>
                    <a:gd name="connsiteX23" fmla="*/ 400893 w 2019438"/>
                    <a:gd name="connsiteY23" fmla="*/ 1056838 h 1638418"/>
                    <a:gd name="connsiteX24" fmla="*/ 474553 w 2019438"/>
                    <a:gd name="connsiteY24" fmla="*/ 970478 h 1638418"/>
                    <a:gd name="connsiteX25" fmla="*/ 230713 w 2019438"/>
                    <a:gd name="connsiteY25" fmla="*/ 879038 h 1638418"/>
                    <a:gd name="connsiteX26" fmla="*/ 47833 w 2019438"/>
                    <a:gd name="connsiteY26" fmla="*/ 726638 h 1638418"/>
                    <a:gd name="connsiteX27" fmla="*/ 17353 w 2019438"/>
                    <a:gd name="connsiteY27" fmla="*/ 442158 h 1638418"/>
                    <a:gd name="connsiteX28" fmla="*/ 281513 w 2019438"/>
                    <a:gd name="connsiteY28" fmla="*/ 340558 h 1638418"/>
                    <a:gd name="connsiteX29" fmla="*/ 489793 w 2019438"/>
                    <a:gd name="connsiteY29" fmla="*/ 391358 h 1638418"/>
                    <a:gd name="connsiteX30" fmla="*/ 710773 w 2019438"/>
                    <a:gd name="connsiteY30" fmla="*/ 462478 h 1638418"/>
                    <a:gd name="connsiteX0" fmla="*/ 710773 w 2022201"/>
                    <a:gd name="connsiteY0" fmla="*/ 462478 h 1638418"/>
                    <a:gd name="connsiteX1" fmla="*/ 878413 w 2022201"/>
                    <a:gd name="connsiteY1" fmla="*/ 177998 h 1638418"/>
                    <a:gd name="connsiteX2" fmla="*/ 1190833 w 2022201"/>
                    <a:gd name="connsiteY2" fmla="*/ 198 h 1638418"/>
                    <a:gd name="connsiteX3" fmla="*/ 1414353 w 2022201"/>
                    <a:gd name="connsiteY3" fmla="*/ 147518 h 1638418"/>
                    <a:gd name="connsiteX4" fmla="*/ 1462613 w 2022201"/>
                    <a:gd name="connsiteY4" fmla="*/ 353258 h 1638418"/>
                    <a:gd name="connsiteX5" fmla="*/ 1427053 w 2022201"/>
                    <a:gd name="connsiteY5" fmla="*/ 531058 h 1638418"/>
                    <a:gd name="connsiteX6" fmla="*/ 1625173 w 2022201"/>
                    <a:gd name="connsiteY6" fmla="*/ 556458 h 1638418"/>
                    <a:gd name="connsiteX7" fmla="*/ 1861393 w 2022201"/>
                    <a:gd name="connsiteY7" fmla="*/ 625038 h 1638418"/>
                    <a:gd name="connsiteX8" fmla="*/ 2018873 w 2022201"/>
                    <a:gd name="connsiteY8" fmla="*/ 807918 h 1638418"/>
                    <a:gd name="connsiteX9" fmla="*/ 1947753 w 2022201"/>
                    <a:gd name="connsiteY9" fmla="*/ 980638 h 1638418"/>
                    <a:gd name="connsiteX10" fmla="*/ 1708993 w 2022201"/>
                    <a:gd name="connsiteY10" fmla="*/ 1072078 h 1638418"/>
                    <a:gd name="connsiteX11" fmla="*/ 1449913 w 2022201"/>
                    <a:gd name="connsiteY11" fmla="*/ 1051758 h 1638418"/>
                    <a:gd name="connsiteX12" fmla="*/ 1571833 w 2022201"/>
                    <a:gd name="connsiteY12" fmla="*/ 1285438 h 1638418"/>
                    <a:gd name="connsiteX13" fmla="*/ 1581993 w 2022201"/>
                    <a:gd name="connsiteY13" fmla="*/ 1275278 h 1638418"/>
                    <a:gd name="connsiteX14" fmla="*/ 1581993 w 2022201"/>
                    <a:gd name="connsiteY14" fmla="*/ 1447998 h 1638418"/>
                    <a:gd name="connsiteX15" fmla="*/ 1429593 w 2022201"/>
                    <a:gd name="connsiteY15" fmla="*/ 1620718 h 1638418"/>
                    <a:gd name="connsiteX16" fmla="*/ 1145113 w 2022201"/>
                    <a:gd name="connsiteY16" fmla="*/ 1620718 h 1638418"/>
                    <a:gd name="connsiteX17" fmla="*/ 1013033 w 2022201"/>
                    <a:gd name="connsiteY17" fmla="*/ 1514038 h 1638418"/>
                    <a:gd name="connsiteX18" fmla="*/ 921593 w 2022201"/>
                    <a:gd name="connsiteY18" fmla="*/ 1336238 h 1638418"/>
                    <a:gd name="connsiteX19" fmla="*/ 921593 w 2022201"/>
                    <a:gd name="connsiteY19" fmla="*/ 1346398 h 1638418"/>
                    <a:gd name="connsiteX20" fmla="*/ 789513 w 2022201"/>
                    <a:gd name="connsiteY20" fmla="*/ 1488638 h 1638418"/>
                    <a:gd name="connsiteX21" fmla="*/ 423753 w 2022201"/>
                    <a:gd name="connsiteY21" fmla="*/ 1539438 h 1638418"/>
                    <a:gd name="connsiteX22" fmla="*/ 271353 w 2022201"/>
                    <a:gd name="connsiteY22" fmla="*/ 1305758 h 1638418"/>
                    <a:gd name="connsiteX23" fmla="*/ 400893 w 2022201"/>
                    <a:gd name="connsiteY23" fmla="*/ 1056838 h 1638418"/>
                    <a:gd name="connsiteX24" fmla="*/ 474553 w 2022201"/>
                    <a:gd name="connsiteY24" fmla="*/ 970478 h 1638418"/>
                    <a:gd name="connsiteX25" fmla="*/ 230713 w 2022201"/>
                    <a:gd name="connsiteY25" fmla="*/ 879038 h 1638418"/>
                    <a:gd name="connsiteX26" fmla="*/ 47833 w 2022201"/>
                    <a:gd name="connsiteY26" fmla="*/ 726638 h 1638418"/>
                    <a:gd name="connsiteX27" fmla="*/ 17353 w 2022201"/>
                    <a:gd name="connsiteY27" fmla="*/ 442158 h 1638418"/>
                    <a:gd name="connsiteX28" fmla="*/ 281513 w 2022201"/>
                    <a:gd name="connsiteY28" fmla="*/ 340558 h 1638418"/>
                    <a:gd name="connsiteX29" fmla="*/ 489793 w 2022201"/>
                    <a:gd name="connsiteY29" fmla="*/ 391358 h 1638418"/>
                    <a:gd name="connsiteX30" fmla="*/ 710773 w 2022201"/>
                    <a:gd name="connsiteY30" fmla="*/ 462478 h 1638418"/>
                    <a:gd name="connsiteX0" fmla="*/ 710773 w 1988680"/>
                    <a:gd name="connsiteY0" fmla="*/ 462478 h 1638418"/>
                    <a:gd name="connsiteX1" fmla="*/ 878413 w 1988680"/>
                    <a:gd name="connsiteY1" fmla="*/ 177998 h 1638418"/>
                    <a:gd name="connsiteX2" fmla="*/ 1190833 w 1988680"/>
                    <a:gd name="connsiteY2" fmla="*/ 198 h 1638418"/>
                    <a:gd name="connsiteX3" fmla="*/ 1414353 w 1988680"/>
                    <a:gd name="connsiteY3" fmla="*/ 147518 h 1638418"/>
                    <a:gd name="connsiteX4" fmla="*/ 1462613 w 1988680"/>
                    <a:gd name="connsiteY4" fmla="*/ 353258 h 1638418"/>
                    <a:gd name="connsiteX5" fmla="*/ 1427053 w 1988680"/>
                    <a:gd name="connsiteY5" fmla="*/ 531058 h 1638418"/>
                    <a:gd name="connsiteX6" fmla="*/ 1625173 w 1988680"/>
                    <a:gd name="connsiteY6" fmla="*/ 556458 h 1638418"/>
                    <a:gd name="connsiteX7" fmla="*/ 1861393 w 1988680"/>
                    <a:gd name="connsiteY7" fmla="*/ 625038 h 1638418"/>
                    <a:gd name="connsiteX8" fmla="*/ 1980773 w 1988680"/>
                    <a:gd name="connsiteY8" fmla="*/ 820618 h 1638418"/>
                    <a:gd name="connsiteX9" fmla="*/ 1947753 w 1988680"/>
                    <a:gd name="connsiteY9" fmla="*/ 980638 h 1638418"/>
                    <a:gd name="connsiteX10" fmla="*/ 1708993 w 1988680"/>
                    <a:gd name="connsiteY10" fmla="*/ 1072078 h 1638418"/>
                    <a:gd name="connsiteX11" fmla="*/ 1449913 w 1988680"/>
                    <a:gd name="connsiteY11" fmla="*/ 1051758 h 1638418"/>
                    <a:gd name="connsiteX12" fmla="*/ 1571833 w 1988680"/>
                    <a:gd name="connsiteY12" fmla="*/ 1285438 h 1638418"/>
                    <a:gd name="connsiteX13" fmla="*/ 1581993 w 1988680"/>
                    <a:gd name="connsiteY13" fmla="*/ 1275278 h 1638418"/>
                    <a:gd name="connsiteX14" fmla="*/ 1581993 w 1988680"/>
                    <a:gd name="connsiteY14" fmla="*/ 1447998 h 1638418"/>
                    <a:gd name="connsiteX15" fmla="*/ 1429593 w 1988680"/>
                    <a:gd name="connsiteY15" fmla="*/ 1620718 h 1638418"/>
                    <a:gd name="connsiteX16" fmla="*/ 1145113 w 1988680"/>
                    <a:gd name="connsiteY16" fmla="*/ 1620718 h 1638418"/>
                    <a:gd name="connsiteX17" fmla="*/ 1013033 w 1988680"/>
                    <a:gd name="connsiteY17" fmla="*/ 1514038 h 1638418"/>
                    <a:gd name="connsiteX18" fmla="*/ 921593 w 1988680"/>
                    <a:gd name="connsiteY18" fmla="*/ 1336238 h 1638418"/>
                    <a:gd name="connsiteX19" fmla="*/ 921593 w 1988680"/>
                    <a:gd name="connsiteY19" fmla="*/ 1346398 h 1638418"/>
                    <a:gd name="connsiteX20" fmla="*/ 789513 w 1988680"/>
                    <a:gd name="connsiteY20" fmla="*/ 1488638 h 1638418"/>
                    <a:gd name="connsiteX21" fmla="*/ 423753 w 1988680"/>
                    <a:gd name="connsiteY21" fmla="*/ 1539438 h 1638418"/>
                    <a:gd name="connsiteX22" fmla="*/ 271353 w 1988680"/>
                    <a:gd name="connsiteY22" fmla="*/ 1305758 h 1638418"/>
                    <a:gd name="connsiteX23" fmla="*/ 400893 w 1988680"/>
                    <a:gd name="connsiteY23" fmla="*/ 1056838 h 1638418"/>
                    <a:gd name="connsiteX24" fmla="*/ 474553 w 1988680"/>
                    <a:gd name="connsiteY24" fmla="*/ 970478 h 1638418"/>
                    <a:gd name="connsiteX25" fmla="*/ 230713 w 1988680"/>
                    <a:gd name="connsiteY25" fmla="*/ 879038 h 1638418"/>
                    <a:gd name="connsiteX26" fmla="*/ 47833 w 1988680"/>
                    <a:gd name="connsiteY26" fmla="*/ 726638 h 1638418"/>
                    <a:gd name="connsiteX27" fmla="*/ 17353 w 1988680"/>
                    <a:gd name="connsiteY27" fmla="*/ 442158 h 1638418"/>
                    <a:gd name="connsiteX28" fmla="*/ 281513 w 1988680"/>
                    <a:gd name="connsiteY28" fmla="*/ 340558 h 1638418"/>
                    <a:gd name="connsiteX29" fmla="*/ 489793 w 1988680"/>
                    <a:gd name="connsiteY29" fmla="*/ 391358 h 1638418"/>
                    <a:gd name="connsiteX30" fmla="*/ 710773 w 1988680"/>
                    <a:gd name="connsiteY30" fmla="*/ 462478 h 1638418"/>
                    <a:gd name="connsiteX0" fmla="*/ 710773 w 1985295"/>
                    <a:gd name="connsiteY0" fmla="*/ 462478 h 1638418"/>
                    <a:gd name="connsiteX1" fmla="*/ 878413 w 1985295"/>
                    <a:gd name="connsiteY1" fmla="*/ 177998 h 1638418"/>
                    <a:gd name="connsiteX2" fmla="*/ 1190833 w 1985295"/>
                    <a:gd name="connsiteY2" fmla="*/ 198 h 1638418"/>
                    <a:gd name="connsiteX3" fmla="*/ 1414353 w 1985295"/>
                    <a:gd name="connsiteY3" fmla="*/ 147518 h 1638418"/>
                    <a:gd name="connsiteX4" fmla="*/ 1462613 w 1985295"/>
                    <a:gd name="connsiteY4" fmla="*/ 353258 h 1638418"/>
                    <a:gd name="connsiteX5" fmla="*/ 1427053 w 1985295"/>
                    <a:gd name="connsiteY5" fmla="*/ 531058 h 1638418"/>
                    <a:gd name="connsiteX6" fmla="*/ 1625173 w 1985295"/>
                    <a:gd name="connsiteY6" fmla="*/ 556458 h 1638418"/>
                    <a:gd name="connsiteX7" fmla="*/ 1861393 w 1985295"/>
                    <a:gd name="connsiteY7" fmla="*/ 625038 h 1638418"/>
                    <a:gd name="connsiteX8" fmla="*/ 1980773 w 1985295"/>
                    <a:gd name="connsiteY8" fmla="*/ 820618 h 1638418"/>
                    <a:gd name="connsiteX9" fmla="*/ 1947753 w 1985295"/>
                    <a:gd name="connsiteY9" fmla="*/ 980638 h 1638418"/>
                    <a:gd name="connsiteX10" fmla="*/ 1708993 w 1985295"/>
                    <a:gd name="connsiteY10" fmla="*/ 1072078 h 1638418"/>
                    <a:gd name="connsiteX11" fmla="*/ 1449913 w 1985295"/>
                    <a:gd name="connsiteY11" fmla="*/ 1051758 h 1638418"/>
                    <a:gd name="connsiteX12" fmla="*/ 1571833 w 1985295"/>
                    <a:gd name="connsiteY12" fmla="*/ 1285438 h 1638418"/>
                    <a:gd name="connsiteX13" fmla="*/ 1581993 w 1985295"/>
                    <a:gd name="connsiteY13" fmla="*/ 1275278 h 1638418"/>
                    <a:gd name="connsiteX14" fmla="*/ 1581993 w 1985295"/>
                    <a:gd name="connsiteY14" fmla="*/ 1447998 h 1638418"/>
                    <a:gd name="connsiteX15" fmla="*/ 1429593 w 1985295"/>
                    <a:gd name="connsiteY15" fmla="*/ 1620718 h 1638418"/>
                    <a:gd name="connsiteX16" fmla="*/ 1145113 w 1985295"/>
                    <a:gd name="connsiteY16" fmla="*/ 1620718 h 1638418"/>
                    <a:gd name="connsiteX17" fmla="*/ 1013033 w 1985295"/>
                    <a:gd name="connsiteY17" fmla="*/ 1514038 h 1638418"/>
                    <a:gd name="connsiteX18" fmla="*/ 921593 w 1985295"/>
                    <a:gd name="connsiteY18" fmla="*/ 1336238 h 1638418"/>
                    <a:gd name="connsiteX19" fmla="*/ 921593 w 1985295"/>
                    <a:gd name="connsiteY19" fmla="*/ 1346398 h 1638418"/>
                    <a:gd name="connsiteX20" fmla="*/ 789513 w 1985295"/>
                    <a:gd name="connsiteY20" fmla="*/ 1488638 h 1638418"/>
                    <a:gd name="connsiteX21" fmla="*/ 423753 w 1985295"/>
                    <a:gd name="connsiteY21" fmla="*/ 1539438 h 1638418"/>
                    <a:gd name="connsiteX22" fmla="*/ 271353 w 1985295"/>
                    <a:gd name="connsiteY22" fmla="*/ 1305758 h 1638418"/>
                    <a:gd name="connsiteX23" fmla="*/ 400893 w 1985295"/>
                    <a:gd name="connsiteY23" fmla="*/ 1056838 h 1638418"/>
                    <a:gd name="connsiteX24" fmla="*/ 474553 w 1985295"/>
                    <a:gd name="connsiteY24" fmla="*/ 970478 h 1638418"/>
                    <a:gd name="connsiteX25" fmla="*/ 230713 w 1985295"/>
                    <a:gd name="connsiteY25" fmla="*/ 879038 h 1638418"/>
                    <a:gd name="connsiteX26" fmla="*/ 47833 w 1985295"/>
                    <a:gd name="connsiteY26" fmla="*/ 726638 h 1638418"/>
                    <a:gd name="connsiteX27" fmla="*/ 17353 w 1985295"/>
                    <a:gd name="connsiteY27" fmla="*/ 442158 h 1638418"/>
                    <a:gd name="connsiteX28" fmla="*/ 281513 w 1985295"/>
                    <a:gd name="connsiteY28" fmla="*/ 340558 h 1638418"/>
                    <a:gd name="connsiteX29" fmla="*/ 489793 w 1985295"/>
                    <a:gd name="connsiteY29" fmla="*/ 391358 h 1638418"/>
                    <a:gd name="connsiteX30" fmla="*/ 710773 w 1985295"/>
                    <a:gd name="connsiteY30" fmla="*/ 462478 h 1638418"/>
                    <a:gd name="connsiteX0" fmla="*/ 710773 w 1993653"/>
                    <a:gd name="connsiteY0" fmla="*/ 462478 h 1638418"/>
                    <a:gd name="connsiteX1" fmla="*/ 878413 w 1993653"/>
                    <a:gd name="connsiteY1" fmla="*/ 177998 h 1638418"/>
                    <a:gd name="connsiteX2" fmla="*/ 1190833 w 1993653"/>
                    <a:gd name="connsiteY2" fmla="*/ 198 h 1638418"/>
                    <a:gd name="connsiteX3" fmla="*/ 1414353 w 1993653"/>
                    <a:gd name="connsiteY3" fmla="*/ 147518 h 1638418"/>
                    <a:gd name="connsiteX4" fmla="*/ 1462613 w 1993653"/>
                    <a:gd name="connsiteY4" fmla="*/ 353258 h 1638418"/>
                    <a:gd name="connsiteX5" fmla="*/ 1427053 w 1993653"/>
                    <a:gd name="connsiteY5" fmla="*/ 531058 h 1638418"/>
                    <a:gd name="connsiteX6" fmla="*/ 1625173 w 1993653"/>
                    <a:gd name="connsiteY6" fmla="*/ 556458 h 1638418"/>
                    <a:gd name="connsiteX7" fmla="*/ 1861393 w 1993653"/>
                    <a:gd name="connsiteY7" fmla="*/ 625038 h 1638418"/>
                    <a:gd name="connsiteX8" fmla="*/ 1990933 w 1993653"/>
                    <a:gd name="connsiteY8" fmla="*/ 790138 h 1638418"/>
                    <a:gd name="connsiteX9" fmla="*/ 1947753 w 1993653"/>
                    <a:gd name="connsiteY9" fmla="*/ 980638 h 1638418"/>
                    <a:gd name="connsiteX10" fmla="*/ 1708993 w 1993653"/>
                    <a:gd name="connsiteY10" fmla="*/ 1072078 h 1638418"/>
                    <a:gd name="connsiteX11" fmla="*/ 1449913 w 1993653"/>
                    <a:gd name="connsiteY11" fmla="*/ 1051758 h 1638418"/>
                    <a:gd name="connsiteX12" fmla="*/ 1571833 w 1993653"/>
                    <a:gd name="connsiteY12" fmla="*/ 1285438 h 1638418"/>
                    <a:gd name="connsiteX13" fmla="*/ 1581993 w 1993653"/>
                    <a:gd name="connsiteY13" fmla="*/ 1275278 h 1638418"/>
                    <a:gd name="connsiteX14" fmla="*/ 1581993 w 1993653"/>
                    <a:gd name="connsiteY14" fmla="*/ 1447998 h 1638418"/>
                    <a:gd name="connsiteX15" fmla="*/ 1429593 w 1993653"/>
                    <a:gd name="connsiteY15" fmla="*/ 1620718 h 1638418"/>
                    <a:gd name="connsiteX16" fmla="*/ 1145113 w 1993653"/>
                    <a:gd name="connsiteY16" fmla="*/ 1620718 h 1638418"/>
                    <a:gd name="connsiteX17" fmla="*/ 1013033 w 1993653"/>
                    <a:gd name="connsiteY17" fmla="*/ 1514038 h 1638418"/>
                    <a:gd name="connsiteX18" fmla="*/ 921593 w 1993653"/>
                    <a:gd name="connsiteY18" fmla="*/ 1336238 h 1638418"/>
                    <a:gd name="connsiteX19" fmla="*/ 921593 w 1993653"/>
                    <a:gd name="connsiteY19" fmla="*/ 1346398 h 1638418"/>
                    <a:gd name="connsiteX20" fmla="*/ 789513 w 1993653"/>
                    <a:gd name="connsiteY20" fmla="*/ 1488638 h 1638418"/>
                    <a:gd name="connsiteX21" fmla="*/ 423753 w 1993653"/>
                    <a:gd name="connsiteY21" fmla="*/ 1539438 h 1638418"/>
                    <a:gd name="connsiteX22" fmla="*/ 271353 w 1993653"/>
                    <a:gd name="connsiteY22" fmla="*/ 1305758 h 1638418"/>
                    <a:gd name="connsiteX23" fmla="*/ 400893 w 1993653"/>
                    <a:gd name="connsiteY23" fmla="*/ 1056838 h 1638418"/>
                    <a:gd name="connsiteX24" fmla="*/ 474553 w 1993653"/>
                    <a:gd name="connsiteY24" fmla="*/ 970478 h 1638418"/>
                    <a:gd name="connsiteX25" fmla="*/ 230713 w 1993653"/>
                    <a:gd name="connsiteY25" fmla="*/ 879038 h 1638418"/>
                    <a:gd name="connsiteX26" fmla="*/ 47833 w 1993653"/>
                    <a:gd name="connsiteY26" fmla="*/ 726638 h 1638418"/>
                    <a:gd name="connsiteX27" fmla="*/ 17353 w 1993653"/>
                    <a:gd name="connsiteY27" fmla="*/ 442158 h 1638418"/>
                    <a:gd name="connsiteX28" fmla="*/ 281513 w 1993653"/>
                    <a:gd name="connsiteY28" fmla="*/ 340558 h 1638418"/>
                    <a:gd name="connsiteX29" fmla="*/ 489793 w 1993653"/>
                    <a:gd name="connsiteY29" fmla="*/ 391358 h 1638418"/>
                    <a:gd name="connsiteX30" fmla="*/ 710773 w 1993653"/>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1993 w 1993076"/>
                    <a:gd name="connsiteY13" fmla="*/ 127527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64213 w 1993076"/>
                    <a:gd name="connsiteY12" fmla="*/ 126765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4212"/>
                    <a:gd name="connsiteX1" fmla="*/ 878413 w 1993076"/>
                    <a:gd name="connsiteY1" fmla="*/ 177998 h 1634212"/>
                    <a:gd name="connsiteX2" fmla="*/ 1190833 w 1993076"/>
                    <a:gd name="connsiteY2" fmla="*/ 198 h 1634212"/>
                    <a:gd name="connsiteX3" fmla="*/ 1414353 w 1993076"/>
                    <a:gd name="connsiteY3" fmla="*/ 147518 h 1634212"/>
                    <a:gd name="connsiteX4" fmla="*/ 1462613 w 1993076"/>
                    <a:gd name="connsiteY4" fmla="*/ 353258 h 1634212"/>
                    <a:gd name="connsiteX5" fmla="*/ 1427053 w 1993076"/>
                    <a:gd name="connsiteY5" fmla="*/ 531058 h 1634212"/>
                    <a:gd name="connsiteX6" fmla="*/ 1625173 w 1993076"/>
                    <a:gd name="connsiteY6" fmla="*/ 556458 h 1634212"/>
                    <a:gd name="connsiteX7" fmla="*/ 1861393 w 1993076"/>
                    <a:gd name="connsiteY7" fmla="*/ 625038 h 1634212"/>
                    <a:gd name="connsiteX8" fmla="*/ 1990933 w 1993076"/>
                    <a:gd name="connsiteY8" fmla="*/ 790138 h 1634212"/>
                    <a:gd name="connsiteX9" fmla="*/ 1924893 w 1993076"/>
                    <a:gd name="connsiteY9" fmla="*/ 990798 h 1634212"/>
                    <a:gd name="connsiteX10" fmla="*/ 1708993 w 1993076"/>
                    <a:gd name="connsiteY10" fmla="*/ 1072078 h 1634212"/>
                    <a:gd name="connsiteX11" fmla="*/ 1449913 w 1993076"/>
                    <a:gd name="connsiteY11" fmla="*/ 1051758 h 1634212"/>
                    <a:gd name="connsiteX12" fmla="*/ 1564213 w 1993076"/>
                    <a:gd name="connsiteY12" fmla="*/ 1267658 h 1634212"/>
                    <a:gd name="connsiteX13" fmla="*/ 1589613 w 1993076"/>
                    <a:gd name="connsiteY13" fmla="*/ 1374338 h 1634212"/>
                    <a:gd name="connsiteX14" fmla="*/ 1548973 w 1993076"/>
                    <a:gd name="connsiteY14" fmla="*/ 1511498 h 1634212"/>
                    <a:gd name="connsiteX15" fmla="*/ 1429593 w 1993076"/>
                    <a:gd name="connsiteY15" fmla="*/ 1620718 h 1634212"/>
                    <a:gd name="connsiteX16" fmla="*/ 1145113 w 1993076"/>
                    <a:gd name="connsiteY16" fmla="*/ 1620718 h 1634212"/>
                    <a:gd name="connsiteX17" fmla="*/ 1013033 w 1993076"/>
                    <a:gd name="connsiteY17" fmla="*/ 1514038 h 1634212"/>
                    <a:gd name="connsiteX18" fmla="*/ 921593 w 1993076"/>
                    <a:gd name="connsiteY18" fmla="*/ 1336238 h 1634212"/>
                    <a:gd name="connsiteX19" fmla="*/ 921593 w 1993076"/>
                    <a:gd name="connsiteY19" fmla="*/ 1346398 h 1634212"/>
                    <a:gd name="connsiteX20" fmla="*/ 789513 w 1993076"/>
                    <a:gd name="connsiteY20" fmla="*/ 1488638 h 1634212"/>
                    <a:gd name="connsiteX21" fmla="*/ 423753 w 1993076"/>
                    <a:gd name="connsiteY21" fmla="*/ 1539438 h 1634212"/>
                    <a:gd name="connsiteX22" fmla="*/ 271353 w 1993076"/>
                    <a:gd name="connsiteY22" fmla="*/ 1305758 h 1634212"/>
                    <a:gd name="connsiteX23" fmla="*/ 400893 w 1993076"/>
                    <a:gd name="connsiteY23" fmla="*/ 1056838 h 1634212"/>
                    <a:gd name="connsiteX24" fmla="*/ 474553 w 1993076"/>
                    <a:gd name="connsiteY24" fmla="*/ 970478 h 1634212"/>
                    <a:gd name="connsiteX25" fmla="*/ 230713 w 1993076"/>
                    <a:gd name="connsiteY25" fmla="*/ 879038 h 1634212"/>
                    <a:gd name="connsiteX26" fmla="*/ 47833 w 1993076"/>
                    <a:gd name="connsiteY26" fmla="*/ 726638 h 1634212"/>
                    <a:gd name="connsiteX27" fmla="*/ 17353 w 1993076"/>
                    <a:gd name="connsiteY27" fmla="*/ 442158 h 1634212"/>
                    <a:gd name="connsiteX28" fmla="*/ 281513 w 1993076"/>
                    <a:gd name="connsiteY28" fmla="*/ 340558 h 1634212"/>
                    <a:gd name="connsiteX29" fmla="*/ 489793 w 1993076"/>
                    <a:gd name="connsiteY29" fmla="*/ 391358 h 1634212"/>
                    <a:gd name="connsiteX30" fmla="*/ 710773 w 1993076"/>
                    <a:gd name="connsiteY30" fmla="*/ 462478 h 1634212"/>
                    <a:gd name="connsiteX0" fmla="*/ 710773 w 1993076"/>
                    <a:gd name="connsiteY0" fmla="*/ 462478 h 1628438"/>
                    <a:gd name="connsiteX1" fmla="*/ 878413 w 1993076"/>
                    <a:gd name="connsiteY1" fmla="*/ 177998 h 1628438"/>
                    <a:gd name="connsiteX2" fmla="*/ 1190833 w 1993076"/>
                    <a:gd name="connsiteY2" fmla="*/ 198 h 1628438"/>
                    <a:gd name="connsiteX3" fmla="*/ 1414353 w 1993076"/>
                    <a:gd name="connsiteY3" fmla="*/ 147518 h 1628438"/>
                    <a:gd name="connsiteX4" fmla="*/ 1462613 w 1993076"/>
                    <a:gd name="connsiteY4" fmla="*/ 353258 h 1628438"/>
                    <a:gd name="connsiteX5" fmla="*/ 1427053 w 1993076"/>
                    <a:gd name="connsiteY5" fmla="*/ 531058 h 1628438"/>
                    <a:gd name="connsiteX6" fmla="*/ 1625173 w 1993076"/>
                    <a:gd name="connsiteY6" fmla="*/ 556458 h 1628438"/>
                    <a:gd name="connsiteX7" fmla="*/ 1861393 w 1993076"/>
                    <a:gd name="connsiteY7" fmla="*/ 625038 h 1628438"/>
                    <a:gd name="connsiteX8" fmla="*/ 1990933 w 1993076"/>
                    <a:gd name="connsiteY8" fmla="*/ 790138 h 1628438"/>
                    <a:gd name="connsiteX9" fmla="*/ 1924893 w 1993076"/>
                    <a:gd name="connsiteY9" fmla="*/ 990798 h 1628438"/>
                    <a:gd name="connsiteX10" fmla="*/ 1708993 w 1993076"/>
                    <a:gd name="connsiteY10" fmla="*/ 1072078 h 1628438"/>
                    <a:gd name="connsiteX11" fmla="*/ 1449913 w 1993076"/>
                    <a:gd name="connsiteY11" fmla="*/ 1051758 h 1628438"/>
                    <a:gd name="connsiteX12" fmla="*/ 1564213 w 1993076"/>
                    <a:gd name="connsiteY12" fmla="*/ 1267658 h 1628438"/>
                    <a:gd name="connsiteX13" fmla="*/ 1589613 w 1993076"/>
                    <a:gd name="connsiteY13" fmla="*/ 1374338 h 1628438"/>
                    <a:gd name="connsiteX14" fmla="*/ 1548973 w 1993076"/>
                    <a:gd name="connsiteY14" fmla="*/ 1511498 h 1628438"/>
                    <a:gd name="connsiteX15" fmla="*/ 1419433 w 1993076"/>
                    <a:gd name="connsiteY15" fmla="*/ 1608018 h 1628438"/>
                    <a:gd name="connsiteX16" fmla="*/ 1145113 w 1993076"/>
                    <a:gd name="connsiteY16" fmla="*/ 1620718 h 1628438"/>
                    <a:gd name="connsiteX17" fmla="*/ 1013033 w 1993076"/>
                    <a:gd name="connsiteY17" fmla="*/ 1514038 h 1628438"/>
                    <a:gd name="connsiteX18" fmla="*/ 921593 w 1993076"/>
                    <a:gd name="connsiteY18" fmla="*/ 1336238 h 1628438"/>
                    <a:gd name="connsiteX19" fmla="*/ 921593 w 1993076"/>
                    <a:gd name="connsiteY19" fmla="*/ 1346398 h 1628438"/>
                    <a:gd name="connsiteX20" fmla="*/ 789513 w 1993076"/>
                    <a:gd name="connsiteY20" fmla="*/ 1488638 h 1628438"/>
                    <a:gd name="connsiteX21" fmla="*/ 423753 w 1993076"/>
                    <a:gd name="connsiteY21" fmla="*/ 1539438 h 1628438"/>
                    <a:gd name="connsiteX22" fmla="*/ 271353 w 1993076"/>
                    <a:gd name="connsiteY22" fmla="*/ 1305758 h 1628438"/>
                    <a:gd name="connsiteX23" fmla="*/ 400893 w 1993076"/>
                    <a:gd name="connsiteY23" fmla="*/ 1056838 h 1628438"/>
                    <a:gd name="connsiteX24" fmla="*/ 474553 w 1993076"/>
                    <a:gd name="connsiteY24" fmla="*/ 970478 h 1628438"/>
                    <a:gd name="connsiteX25" fmla="*/ 230713 w 1993076"/>
                    <a:gd name="connsiteY25" fmla="*/ 879038 h 1628438"/>
                    <a:gd name="connsiteX26" fmla="*/ 47833 w 1993076"/>
                    <a:gd name="connsiteY26" fmla="*/ 726638 h 1628438"/>
                    <a:gd name="connsiteX27" fmla="*/ 17353 w 1993076"/>
                    <a:gd name="connsiteY27" fmla="*/ 442158 h 1628438"/>
                    <a:gd name="connsiteX28" fmla="*/ 281513 w 1993076"/>
                    <a:gd name="connsiteY28" fmla="*/ 340558 h 1628438"/>
                    <a:gd name="connsiteX29" fmla="*/ 489793 w 1993076"/>
                    <a:gd name="connsiteY29" fmla="*/ 391358 h 1628438"/>
                    <a:gd name="connsiteX30" fmla="*/ 710773 w 1993076"/>
                    <a:gd name="connsiteY30" fmla="*/ 462478 h 1628438"/>
                    <a:gd name="connsiteX0" fmla="*/ 710773 w 1993076"/>
                    <a:gd name="connsiteY0" fmla="*/ 462478 h 1624721"/>
                    <a:gd name="connsiteX1" fmla="*/ 878413 w 1993076"/>
                    <a:gd name="connsiteY1" fmla="*/ 177998 h 1624721"/>
                    <a:gd name="connsiteX2" fmla="*/ 1190833 w 1993076"/>
                    <a:gd name="connsiteY2" fmla="*/ 198 h 1624721"/>
                    <a:gd name="connsiteX3" fmla="*/ 1414353 w 1993076"/>
                    <a:gd name="connsiteY3" fmla="*/ 147518 h 1624721"/>
                    <a:gd name="connsiteX4" fmla="*/ 1462613 w 1993076"/>
                    <a:gd name="connsiteY4" fmla="*/ 353258 h 1624721"/>
                    <a:gd name="connsiteX5" fmla="*/ 1427053 w 1993076"/>
                    <a:gd name="connsiteY5" fmla="*/ 531058 h 1624721"/>
                    <a:gd name="connsiteX6" fmla="*/ 1625173 w 1993076"/>
                    <a:gd name="connsiteY6" fmla="*/ 556458 h 1624721"/>
                    <a:gd name="connsiteX7" fmla="*/ 1861393 w 1993076"/>
                    <a:gd name="connsiteY7" fmla="*/ 625038 h 1624721"/>
                    <a:gd name="connsiteX8" fmla="*/ 1990933 w 1993076"/>
                    <a:gd name="connsiteY8" fmla="*/ 790138 h 1624721"/>
                    <a:gd name="connsiteX9" fmla="*/ 1924893 w 1993076"/>
                    <a:gd name="connsiteY9" fmla="*/ 990798 h 1624721"/>
                    <a:gd name="connsiteX10" fmla="*/ 1708993 w 1993076"/>
                    <a:gd name="connsiteY10" fmla="*/ 1072078 h 1624721"/>
                    <a:gd name="connsiteX11" fmla="*/ 1449913 w 1993076"/>
                    <a:gd name="connsiteY11" fmla="*/ 1051758 h 1624721"/>
                    <a:gd name="connsiteX12" fmla="*/ 1564213 w 1993076"/>
                    <a:gd name="connsiteY12" fmla="*/ 1267658 h 1624721"/>
                    <a:gd name="connsiteX13" fmla="*/ 1589613 w 1993076"/>
                    <a:gd name="connsiteY13" fmla="*/ 1374338 h 1624721"/>
                    <a:gd name="connsiteX14" fmla="*/ 1548973 w 1993076"/>
                    <a:gd name="connsiteY14" fmla="*/ 1511498 h 1624721"/>
                    <a:gd name="connsiteX15" fmla="*/ 1419433 w 1993076"/>
                    <a:gd name="connsiteY15" fmla="*/ 1608018 h 1624721"/>
                    <a:gd name="connsiteX16" fmla="*/ 1147653 w 1993076"/>
                    <a:gd name="connsiteY16" fmla="*/ 1615638 h 1624721"/>
                    <a:gd name="connsiteX17" fmla="*/ 1013033 w 1993076"/>
                    <a:gd name="connsiteY17" fmla="*/ 1514038 h 1624721"/>
                    <a:gd name="connsiteX18" fmla="*/ 921593 w 1993076"/>
                    <a:gd name="connsiteY18" fmla="*/ 1336238 h 1624721"/>
                    <a:gd name="connsiteX19" fmla="*/ 921593 w 1993076"/>
                    <a:gd name="connsiteY19" fmla="*/ 1346398 h 1624721"/>
                    <a:gd name="connsiteX20" fmla="*/ 789513 w 1993076"/>
                    <a:gd name="connsiteY20" fmla="*/ 1488638 h 1624721"/>
                    <a:gd name="connsiteX21" fmla="*/ 423753 w 1993076"/>
                    <a:gd name="connsiteY21" fmla="*/ 1539438 h 1624721"/>
                    <a:gd name="connsiteX22" fmla="*/ 271353 w 1993076"/>
                    <a:gd name="connsiteY22" fmla="*/ 1305758 h 1624721"/>
                    <a:gd name="connsiteX23" fmla="*/ 400893 w 1993076"/>
                    <a:gd name="connsiteY23" fmla="*/ 1056838 h 1624721"/>
                    <a:gd name="connsiteX24" fmla="*/ 474553 w 1993076"/>
                    <a:gd name="connsiteY24" fmla="*/ 970478 h 1624721"/>
                    <a:gd name="connsiteX25" fmla="*/ 230713 w 1993076"/>
                    <a:gd name="connsiteY25" fmla="*/ 879038 h 1624721"/>
                    <a:gd name="connsiteX26" fmla="*/ 47833 w 1993076"/>
                    <a:gd name="connsiteY26" fmla="*/ 726638 h 1624721"/>
                    <a:gd name="connsiteX27" fmla="*/ 17353 w 1993076"/>
                    <a:gd name="connsiteY27" fmla="*/ 442158 h 1624721"/>
                    <a:gd name="connsiteX28" fmla="*/ 281513 w 1993076"/>
                    <a:gd name="connsiteY28" fmla="*/ 340558 h 1624721"/>
                    <a:gd name="connsiteX29" fmla="*/ 489793 w 1993076"/>
                    <a:gd name="connsiteY29" fmla="*/ 391358 h 1624721"/>
                    <a:gd name="connsiteX30" fmla="*/ 710773 w 1993076"/>
                    <a:gd name="connsiteY30" fmla="*/ 462478 h 1624721"/>
                    <a:gd name="connsiteX0" fmla="*/ 710773 w 1993076"/>
                    <a:gd name="connsiteY0" fmla="*/ 462478 h 1626743"/>
                    <a:gd name="connsiteX1" fmla="*/ 878413 w 1993076"/>
                    <a:gd name="connsiteY1" fmla="*/ 177998 h 1626743"/>
                    <a:gd name="connsiteX2" fmla="*/ 1190833 w 1993076"/>
                    <a:gd name="connsiteY2" fmla="*/ 198 h 1626743"/>
                    <a:gd name="connsiteX3" fmla="*/ 1414353 w 1993076"/>
                    <a:gd name="connsiteY3" fmla="*/ 147518 h 1626743"/>
                    <a:gd name="connsiteX4" fmla="*/ 1462613 w 1993076"/>
                    <a:gd name="connsiteY4" fmla="*/ 353258 h 1626743"/>
                    <a:gd name="connsiteX5" fmla="*/ 1427053 w 1993076"/>
                    <a:gd name="connsiteY5" fmla="*/ 531058 h 1626743"/>
                    <a:gd name="connsiteX6" fmla="*/ 1625173 w 1993076"/>
                    <a:gd name="connsiteY6" fmla="*/ 556458 h 1626743"/>
                    <a:gd name="connsiteX7" fmla="*/ 1861393 w 1993076"/>
                    <a:gd name="connsiteY7" fmla="*/ 625038 h 1626743"/>
                    <a:gd name="connsiteX8" fmla="*/ 1990933 w 1993076"/>
                    <a:gd name="connsiteY8" fmla="*/ 790138 h 1626743"/>
                    <a:gd name="connsiteX9" fmla="*/ 1924893 w 1993076"/>
                    <a:gd name="connsiteY9" fmla="*/ 990798 h 1626743"/>
                    <a:gd name="connsiteX10" fmla="*/ 1708993 w 1993076"/>
                    <a:gd name="connsiteY10" fmla="*/ 1072078 h 1626743"/>
                    <a:gd name="connsiteX11" fmla="*/ 1449913 w 1993076"/>
                    <a:gd name="connsiteY11" fmla="*/ 1051758 h 1626743"/>
                    <a:gd name="connsiteX12" fmla="*/ 1564213 w 1993076"/>
                    <a:gd name="connsiteY12" fmla="*/ 1267658 h 1626743"/>
                    <a:gd name="connsiteX13" fmla="*/ 1589613 w 1993076"/>
                    <a:gd name="connsiteY13" fmla="*/ 1374338 h 1626743"/>
                    <a:gd name="connsiteX14" fmla="*/ 1548973 w 1993076"/>
                    <a:gd name="connsiteY14" fmla="*/ 1511498 h 1626743"/>
                    <a:gd name="connsiteX15" fmla="*/ 1419433 w 1993076"/>
                    <a:gd name="connsiteY15" fmla="*/ 1608018 h 1626743"/>
                    <a:gd name="connsiteX16" fmla="*/ 1147653 w 1993076"/>
                    <a:gd name="connsiteY16" fmla="*/ 1615638 h 1626743"/>
                    <a:gd name="connsiteX17" fmla="*/ 1015573 w 1993076"/>
                    <a:gd name="connsiteY17" fmla="*/ 1486098 h 1626743"/>
                    <a:gd name="connsiteX18" fmla="*/ 921593 w 1993076"/>
                    <a:gd name="connsiteY18" fmla="*/ 1336238 h 1626743"/>
                    <a:gd name="connsiteX19" fmla="*/ 921593 w 1993076"/>
                    <a:gd name="connsiteY19" fmla="*/ 1346398 h 1626743"/>
                    <a:gd name="connsiteX20" fmla="*/ 789513 w 1993076"/>
                    <a:gd name="connsiteY20" fmla="*/ 1488638 h 1626743"/>
                    <a:gd name="connsiteX21" fmla="*/ 423753 w 1993076"/>
                    <a:gd name="connsiteY21" fmla="*/ 1539438 h 1626743"/>
                    <a:gd name="connsiteX22" fmla="*/ 271353 w 1993076"/>
                    <a:gd name="connsiteY22" fmla="*/ 1305758 h 1626743"/>
                    <a:gd name="connsiteX23" fmla="*/ 400893 w 1993076"/>
                    <a:gd name="connsiteY23" fmla="*/ 1056838 h 1626743"/>
                    <a:gd name="connsiteX24" fmla="*/ 474553 w 1993076"/>
                    <a:gd name="connsiteY24" fmla="*/ 970478 h 1626743"/>
                    <a:gd name="connsiteX25" fmla="*/ 230713 w 1993076"/>
                    <a:gd name="connsiteY25" fmla="*/ 879038 h 1626743"/>
                    <a:gd name="connsiteX26" fmla="*/ 47833 w 1993076"/>
                    <a:gd name="connsiteY26" fmla="*/ 726638 h 1626743"/>
                    <a:gd name="connsiteX27" fmla="*/ 17353 w 1993076"/>
                    <a:gd name="connsiteY27" fmla="*/ 442158 h 1626743"/>
                    <a:gd name="connsiteX28" fmla="*/ 281513 w 1993076"/>
                    <a:gd name="connsiteY28" fmla="*/ 340558 h 1626743"/>
                    <a:gd name="connsiteX29" fmla="*/ 489793 w 1993076"/>
                    <a:gd name="connsiteY29" fmla="*/ 391358 h 1626743"/>
                    <a:gd name="connsiteX30" fmla="*/ 710773 w 1993076"/>
                    <a:gd name="connsiteY30" fmla="*/ 462478 h 1626743"/>
                    <a:gd name="connsiteX0" fmla="*/ 710773 w 1993076"/>
                    <a:gd name="connsiteY0" fmla="*/ 462478 h 1625821"/>
                    <a:gd name="connsiteX1" fmla="*/ 878413 w 1993076"/>
                    <a:gd name="connsiteY1" fmla="*/ 177998 h 1625821"/>
                    <a:gd name="connsiteX2" fmla="*/ 1190833 w 1993076"/>
                    <a:gd name="connsiteY2" fmla="*/ 198 h 1625821"/>
                    <a:gd name="connsiteX3" fmla="*/ 1414353 w 1993076"/>
                    <a:gd name="connsiteY3" fmla="*/ 147518 h 1625821"/>
                    <a:gd name="connsiteX4" fmla="*/ 1462613 w 1993076"/>
                    <a:gd name="connsiteY4" fmla="*/ 353258 h 1625821"/>
                    <a:gd name="connsiteX5" fmla="*/ 1427053 w 1993076"/>
                    <a:gd name="connsiteY5" fmla="*/ 531058 h 1625821"/>
                    <a:gd name="connsiteX6" fmla="*/ 1625173 w 1993076"/>
                    <a:gd name="connsiteY6" fmla="*/ 556458 h 1625821"/>
                    <a:gd name="connsiteX7" fmla="*/ 1861393 w 1993076"/>
                    <a:gd name="connsiteY7" fmla="*/ 625038 h 1625821"/>
                    <a:gd name="connsiteX8" fmla="*/ 1990933 w 1993076"/>
                    <a:gd name="connsiteY8" fmla="*/ 790138 h 1625821"/>
                    <a:gd name="connsiteX9" fmla="*/ 1924893 w 1993076"/>
                    <a:gd name="connsiteY9" fmla="*/ 990798 h 1625821"/>
                    <a:gd name="connsiteX10" fmla="*/ 1708993 w 1993076"/>
                    <a:gd name="connsiteY10" fmla="*/ 1072078 h 1625821"/>
                    <a:gd name="connsiteX11" fmla="*/ 1449913 w 1993076"/>
                    <a:gd name="connsiteY11" fmla="*/ 1051758 h 1625821"/>
                    <a:gd name="connsiteX12" fmla="*/ 1564213 w 1993076"/>
                    <a:gd name="connsiteY12" fmla="*/ 1267658 h 1625821"/>
                    <a:gd name="connsiteX13" fmla="*/ 1589613 w 1993076"/>
                    <a:gd name="connsiteY13" fmla="*/ 1374338 h 1625821"/>
                    <a:gd name="connsiteX14" fmla="*/ 1548973 w 1993076"/>
                    <a:gd name="connsiteY14" fmla="*/ 1511498 h 1625821"/>
                    <a:gd name="connsiteX15" fmla="*/ 1419433 w 1993076"/>
                    <a:gd name="connsiteY15" fmla="*/ 1608018 h 1625821"/>
                    <a:gd name="connsiteX16" fmla="*/ 1147653 w 1993076"/>
                    <a:gd name="connsiteY16" fmla="*/ 1615638 h 1625821"/>
                    <a:gd name="connsiteX17" fmla="*/ 1015573 w 1993076"/>
                    <a:gd name="connsiteY17" fmla="*/ 1498798 h 1625821"/>
                    <a:gd name="connsiteX18" fmla="*/ 921593 w 1993076"/>
                    <a:gd name="connsiteY18" fmla="*/ 1336238 h 1625821"/>
                    <a:gd name="connsiteX19" fmla="*/ 921593 w 1993076"/>
                    <a:gd name="connsiteY19" fmla="*/ 1346398 h 1625821"/>
                    <a:gd name="connsiteX20" fmla="*/ 789513 w 1993076"/>
                    <a:gd name="connsiteY20" fmla="*/ 1488638 h 1625821"/>
                    <a:gd name="connsiteX21" fmla="*/ 423753 w 1993076"/>
                    <a:gd name="connsiteY21" fmla="*/ 1539438 h 1625821"/>
                    <a:gd name="connsiteX22" fmla="*/ 271353 w 1993076"/>
                    <a:gd name="connsiteY22" fmla="*/ 1305758 h 1625821"/>
                    <a:gd name="connsiteX23" fmla="*/ 400893 w 1993076"/>
                    <a:gd name="connsiteY23" fmla="*/ 1056838 h 1625821"/>
                    <a:gd name="connsiteX24" fmla="*/ 474553 w 1993076"/>
                    <a:gd name="connsiteY24" fmla="*/ 970478 h 1625821"/>
                    <a:gd name="connsiteX25" fmla="*/ 230713 w 1993076"/>
                    <a:gd name="connsiteY25" fmla="*/ 879038 h 1625821"/>
                    <a:gd name="connsiteX26" fmla="*/ 47833 w 1993076"/>
                    <a:gd name="connsiteY26" fmla="*/ 726638 h 1625821"/>
                    <a:gd name="connsiteX27" fmla="*/ 17353 w 1993076"/>
                    <a:gd name="connsiteY27" fmla="*/ 442158 h 1625821"/>
                    <a:gd name="connsiteX28" fmla="*/ 281513 w 1993076"/>
                    <a:gd name="connsiteY28" fmla="*/ 340558 h 1625821"/>
                    <a:gd name="connsiteX29" fmla="*/ 489793 w 1993076"/>
                    <a:gd name="connsiteY29" fmla="*/ 391358 h 1625821"/>
                    <a:gd name="connsiteX30" fmla="*/ 710773 w 1993076"/>
                    <a:gd name="connsiteY30" fmla="*/ 462478 h 1625821"/>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89513 w 1993076"/>
                    <a:gd name="connsiteY20" fmla="*/ 148863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61853 w 1993076"/>
                    <a:gd name="connsiteY24" fmla="*/ 97301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93076" h="1624075">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grpFill/>
                <a:ln w="571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sp>
              <p:nvSpPr>
                <p:cNvPr id="252" name="วงรี 77">
                  <a:extLst>
                    <a:ext uri="{FF2B5EF4-FFF2-40B4-BE49-F238E27FC236}">
                      <a16:creationId xmlns:a16="http://schemas.microsoft.com/office/drawing/2014/main" id="{FADD9D66-D9C7-49C1-92CC-5F8D173216D0}"/>
                    </a:ext>
                  </a:extLst>
                </p:cNvPr>
                <p:cNvSpPr/>
                <p:nvPr/>
              </p:nvSpPr>
              <p:spPr>
                <a:xfrm>
                  <a:off x="4579275" y="1400406"/>
                  <a:ext cx="295962" cy="284142"/>
                </a:xfrm>
                <a:custGeom>
                  <a:avLst/>
                  <a:gdLst>
                    <a:gd name="connsiteX0" fmla="*/ 0 w 290429"/>
                    <a:gd name="connsiteY0" fmla="*/ 144699 h 289397"/>
                    <a:gd name="connsiteX1" fmla="*/ 145215 w 290429"/>
                    <a:gd name="connsiteY1" fmla="*/ 0 h 289397"/>
                    <a:gd name="connsiteX2" fmla="*/ 290430 w 290429"/>
                    <a:gd name="connsiteY2" fmla="*/ 144699 h 289397"/>
                    <a:gd name="connsiteX3" fmla="*/ 145215 w 290429"/>
                    <a:gd name="connsiteY3" fmla="*/ 289398 h 289397"/>
                    <a:gd name="connsiteX4" fmla="*/ 0 w 290429"/>
                    <a:gd name="connsiteY4" fmla="*/ 144699 h 289397"/>
                    <a:gd name="connsiteX0" fmla="*/ 8 w 290438"/>
                    <a:gd name="connsiteY0" fmla="*/ 144699 h 289398"/>
                    <a:gd name="connsiteX1" fmla="*/ 145223 w 290438"/>
                    <a:gd name="connsiteY1" fmla="*/ 0 h 289398"/>
                    <a:gd name="connsiteX2" fmla="*/ 290438 w 290438"/>
                    <a:gd name="connsiteY2" fmla="*/ 144699 h 289398"/>
                    <a:gd name="connsiteX3" fmla="*/ 140143 w 290438"/>
                    <a:gd name="connsiteY3" fmla="*/ 289398 h 289398"/>
                    <a:gd name="connsiteX4" fmla="*/ 8 w 290438"/>
                    <a:gd name="connsiteY4" fmla="*/ 144699 h 289398"/>
                    <a:gd name="connsiteX0" fmla="*/ 6 w 310756"/>
                    <a:gd name="connsiteY0" fmla="*/ 145377 h 292972"/>
                    <a:gd name="connsiteX1" fmla="*/ 145221 w 310756"/>
                    <a:gd name="connsiteY1" fmla="*/ 678 h 292972"/>
                    <a:gd name="connsiteX2" fmla="*/ 310756 w 310756"/>
                    <a:gd name="connsiteY2" fmla="*/ 206337 h 292972"/>
                    <a:gd name="connsiteX3" fmla="*/ 140141 w 310756"/>
                    <a:gd name="connsiteY3" fmla="*/ 290076 h 292972"/>
                    <a:gd name="connsiteX4" fmla="*/ 6 w 310756"/>
                    <a:gd name="connsiteY4" fmla="*/ 145377 h 292972"/>
                    <a:gd name="connsiteX0" fmla="*/ 5 w 313295"/>
                    <a:gd name="connsiteY0" fmla="*/ 190453 h 289862"/>
                    <a:gd name="connsiteX1" fmla="*/ 147760 w 313295"/>
                    <a:gd name="connsiteY1" fmla="*/ 34 h 289862"/>
                    <a:gd name="connsiteX2" fmla="*/ 313295 w 313295"/>
                    <a:gd name="connsiteY2" fmla="*/ 205693 h 289862"/>
                    <a:gd name="connsiteX3" fmla="*/ 142680 w 313295"/>
                    <a:gd name="connsiteY3" fmla="*/ 289432 h 289862"/>
                    <a:gd name="connsiteX4" fmla="*/ 5 w 313295"/>
                    <a:gd name="connsiteY4" fmla="*/ 190453 h 289862"/>
                    <a:gd name="connsiteX0" fmla="*/ 2796 w 316086"/>
                    <a:gd name="connsiteY0" fmla="*/ 175216 h 274625"/>
                    <a:gd name="connsiteX1" fmla="*/ 71811 w 316086"/>
                    <a:gd name="connsiteY1" fmla="*/ 37 h 274625"/>
                    <a:gd name="connsiteX2" fmla="*/ 316086 w 316086"/>
                    <a:gd name="connsiteY2" fmla="*/ 190456 h 274625"/>
                    <a:gd name="connsiteX3" fmla="*/ 145471 w 316086"/>
                    <a:gd name="connsiteY3" fmla="*/ 274195 h 274625"/>
                    <a:gd name="connsiteX4" fmla="*/ 2796 w 316086"/>
                    <a:gd name="connsiteY4" fmla="*/ 175216 h 274625"/>
                    <a:gd name="connsiteX0" fmla="*/ 2158 w 315952"/>
                    <a:gd name="connsiteY0" fmla="*/ 185068 h 284142"/>
                    <a:gd name="connsiteX1" fmla="*/ 71173 w 315952"/>
                    <a:gd name="connsiteY1" fmla="*/ 9889 h 284142"/>
                    <a:gd name="connsiteX2" fmla="*/ 235434 w 315952"/>
                    <a:gd name="connsiteY2" fmla="*/ 40983 h 284142"/>
                    <a:gd name="connsiteX3" fmla="*/ 315448 w 315952"/>
                    <a:gd name="connsiteY3" fmla="*/ 200308 h 284142"/>
                    <a:gd name="connsiteX4" fmla="*/ 144833 w 315952"/>
                    <a:gd name="connsiteY4" fmla="*/ 284047 h 284142"/>
                    <a:gd name="connsiteX5" fmla="*/ 2158 w 315952"/>
                    <a:gd name="connsiteY5" fmla="*/ 185068 h 284142"/>
                    <a:gd name="connsiteX0" fmla="*/ 2158 w 295962"/>
                    <a:gd name="connsiteY0" fmla="*/ 185068 h 284142"/>
                    <a:gd name="connsiteX1" fmla="*/ 71173 w 295962"/>
                    <a:gd name="connsiteY1" fmla="*/ 9889 h 284142"/>
                    <a:gd name="connsiteX2" fmla="*/ 235434 w 295962"/>
                    <a:gd name="connsiteY2" fmla="*/ 40983 h 284142"/>
                    <a:gd name="connsiteX3" fmla="*/ 295128 w 295962"/>
                    <a:gd name="connsiteY3" fmla="*/ 200308 h 284142"/>
                    <a:gd name="connsiteX4" fmla="*/ 144833 w 295962"/>
                    <a:gd name="connsiteY4" fmla="*/ 284047 h 284142"/>
                    <a:gd name="connsiteX5" fmla="*/ 2158 w 295962"/>
                    <a:gd name="connsiteY5" fmla="*/ 185068 h 28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962" h="284142">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grpSp>
          <p:grpSp>
            <p:nvGrpSpPr>
              <p:cNvPr id="242" name="กลุ่ม 241">
                <a:extLst>
                  <a:ext uri="{FF2B5EF4-FFF2-40B4-BE49-F238E27FC236}">
                    <a16:creationId xmlns:a16="http://schemas.microsoft.com/office/drawing/2014/main" id="{49394C49-D531-4FAE-B1E0-1055E2D50A50}"/>
                  </a:ext>
                </a:extLst>
              </p:cNvPr>
              <p:cNvGrpSpPr/>
              <p:nvPr/>
            </p:nvGrpSpPr>
            <p:grpSpPr>
              <a:xfrm>
                <a:off x="2189973" y="2105231"/>
                <a:ext cx="341965" cy="331030"/>
                <a:chOff x="3730718" y="705949"/>
                <a:chExt cx="1993076" cy="1624075"/>
              </a:xfrm>
              <a:solidFill>
                <a:schemeClr val="bg1"/>
              </a:solidFill>
            </p:grpSpPr>
            <p:sp>
              <p:nvSpPr>
                <p:cNvPr id="249" name="รูปแบบอิสระ: รูปร่าง 248">
                  <a:extLst>
                    <a:ext uri="{FF2B5EF4-FFF2-40B4-BE49-F238E27FC236}">
                      <a16:creationId xmlns:a16="http://schemas.microsoft.com/office/drawing/2014/main" id="{309D2F67-AE76-4E2E-A0AB-060AA6C1D685}"/>
                    </a:ext>
                  </a:extLst>
                </p:cNvPr>
                <p:cNvSpPr/>
                <p:nvPr/>
              </p:nvSpPr>
              <p:spPr>
                <a:xfrm>
                  <a:off x="3730718" y="705949"/>
                  <a:ext cx="1993076" cy="1624075"/>
                </a:xfrm>
                <a:custGeom>
                  <a:avLst/>
                  <a:gdLst>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708233 w 2019354"/>
                    <a:gd name="connsiteY28"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0893 w 2019354"/>
                    <a:gd name="connsiteY22" fmla="*/ 10720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53659"/>
                    <a:gd name="connsiteX1" fmla="*/ 850473 w 2019354"/>
                    <a:gd name="connsiteY1" fmla="*/ 183079 h 1653659"/>
                    <a:gd name="connsiteX2" fmla="*/ 1195913 w 2019354"/>
                    <a:gd name="connsiteY2" fmla="*/ 199 h 1653659"/>
                    <a:gd name="connsiteX3" fmla="*/ 1439753 w 2019354"/>
                    <a:gd name="connsiteY3" fmla="*/ 152599 h 1653659"/>
                    <a:gd name="connsiteX4" fmla="*/ 1500713 w 2019354"/>
                    <a:gd name="connsiteY4" fmla="*/ 386279 h 1653659"/>
                    <a:gd name="connsiteX5" fmla="*/ 1388953 w 2019354"/>
                    <a:gd name="connsiteY5" fmla="*/ 548839 h 1653659"/>
                    <a:gd name="connsiteX6" fmla="*/ 1541353 w 2019354"/>
                    <a:gd name="connsiteY6" fmla="*/ 518359 h 1653659"/>
                    <a:gd name="connsiteX7" fmla="*/ 1927433 w 2019354"/>
                    <a:gd name="connsiteY7" fmla="*/ 640279 h 1653659"/>
                    <a:gd name="connsiteX8" fmla="*/ 2018873 w 2019354"/>
                    <a:gd name="connsiteY8" fmla="*/ 823159 h 1653659"/>
                    <a:gd name="connsiteX9" fmla="*/ 1947753 w 2019354"/>
                    <a:gd name="connsiteY9" fmla="*/ 995879 h 1653659"/>
                    <a:gd name="connsiteX10" fmla="*/ 1653113 w 2019354"/>
                    <a:gd name="connsiteY10" fmla="*/ 1087319 h 1653659"/>
                    <a:gd name="connsiteX11" fmla="*/ 1449913 w 2019354"/>
                    <a:gd name="connsiteY11" fmla="*/ 1066999 h 1653659"/>
                    <a:gd name="connsiteX12" fmla="*/ 1571833 w 2019354"/>
                    <a:gd name="connsiteY12" fmla="*/ 1300679 h 1653659"/>
                    <a:gd name="connsiteX13" fmla="*/ 1581993 w 2019354"/>
                    <a:gd name="connsiteY13" fmla="*/ 1290519 h 1653659"/>
                    <a:gd name="connsiteX14" fmla="*/ 1581993 w 2019354"/>
                    <a:gd name="connsiteY14" fmla="*/ 1463239 h 1653659"/>
                    <a:gd name="connsiteX15" fmla="*/ 1429593 w 2019354"/>
                    <a:gd name="connsiteY15" fmla="*/ 1635959 h 1653659"/>
                    <a:gd name="connsiteX16" fmla="*/ 1145113 w 2019354"/>
                    <a:gd name="connsiteY16" fmla="*/ 1635959 h 1653659"/>
                    <a:gd name="connsiteX17" fmla="*/ 1013033 w 2019354"/>
                    <a:gd name="connsiteY17" fmla="*/ 1529279 h 1653659"/>
                    <a:gd name="connsiteX18" fmla="*/ 921593 w 2019354"/>
                    <a:gd name="connsiteY18" fmla="*/ 1351479 h 1653659"/>
                    <a:gd name="connsiteX19" fmla="*/ 921593 w 2019354"/>
                    <a:gd name="connsiteY19" fmla="*/ 1361639 h 1653659"/>
                    <a:gd name="connsiteX20" fmla="*/ 789513 w 2019354"/>
                    <a:gd name="connsiteY20" fmla="*/ 1503879 h 1653659"/>
                    <a:gd name="connsiteX21" fmla="*/ 423753 w 2019354"/>
                    <a:gd name="connsiteY21" fmla="*/ 1554679 h 1653659"/>
                    <a:gd name="connsiteX22" fmla="*/ 271353 w 2019354"/>
                    <a:gd name="connsiteY22" fmla="*/ 1320999 h 1653659"/>
                    <a:gd name="connsiteX23" fmla="*/ 400893 w 2019354"/>
                    <a:gd name="connsiteY23" fmla="*/ 1072079 h 1653659"/>
                    <a:gd name="connsiteX24" fmla="*/ 474553 w 2019354"/>
                    <a:gd name="connsiteY24" fmla="*/ 985719 h 1653659"/>
                    <a:gd name="connsiteX25" fmla="*/ 230713 w 2019354"/>
                    <a:gd name="connsiteY25" fmla="*/ 894279 h 1653659"/>
                    <a:gd name="connsiteX26" fmla="*/ 47833 w 2019354"/>
                    <a:gd name="connsiteY26" fmla="*/ 741879 h 1653659"/>
                    <a:gd name="connsiteX27" fmla="*/ 17353 w 2019354"/>
                    <a:gd name="connsiteY27" fmla="*/ 457399 h 1653659"/>
                    <a:gd name="connsiteX28" fmla="*/ 281513 w 2019354"/>
                    <a:gd name="connsiteY28" fmla="*/ 355799 h 1653659"/>
                    <a:gd name="connsiteX29" fmla="*/ 489793 w 2019354"/>
                    <a:gd name="connsiteY29" fmla="*/ 406599 h 1653659"/>
                    <a:gd name="connsiteX30" fmla="*/ 708233 w 2019354"/>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41353 w 2019200"/>
                    <a:gd name="connsiteY6" fmla="*/ 51835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76913 w 2019200"/>
                    <a:gd name="connsiteY6" fmla="*/ 53613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388953 w 2019200"/>
                    <a:gd name="connsiteY5" fmla="*/ 54882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622633 w 2019200"/>
                    <a:gd name="connsiteY6" fmla="*/ 55898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10773 w 2019200"/>
                    <a:gd name="connsiteY0" fmla="*/ 47783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10773 w 2019200"/>
                    <a:gd name="connsiteY30" fmla="*/ 477836 h 1653776"/>
                    <a:gd name="connsiteX0" fmla="*/ 710773 w 2019200"/>
                    <a:gd name="connsiteY0" fmla="*/ 449982 h 1625922"/>
                    <a:gd name="connsiteX1" fmla="*/ 878413 w 2019200"/>
                    <a:gd name="connsiteY1" fmla="*/ 165502 h 1625922"/>
                    <a:gd name="connsiteX2" fmla="*/ 1198453 w 2019200"/>
                    <a:gd name="connsiteY2" fmla="*/ 402 h 1625922"/>
                    <a:gd name="connsiteX3" fmla="*/ 1439753 w 2019200"/>
                    <a:gd name="connsiteY3" fmla="*/ 124862 h 1625922"/>
                    <a:gd name="connsiteX4" fmla="*/ 1477853 w 2019200"/>
                    <a:gd name="connsiteY4" fmla="*/ 305202 h 1625922"/>
                    <a:gd name="connsiteX5" fmla="*/ 1427053 w 2019200"/>
                    <a:gd name="connsiteY5" fmla="*/ 518562 h 1625922"/>
                    <a:gd name="connsiteX6" fmla="*/ 1622633 w 2019200"/>
                    <a:gd name="connsiteY6" fmla="*/ 531262 h 1625922"/>
                    <a:gd name="connsiteX7" fmla="*/ 1927433 w 2019200"/>
                    <a:gd name="connsiteY7" fmla="*/ 612542 h 1625922"/>
                    <a:gd name="connsiteX8" fmla="*/ 2018873 w 2019200"/>
                    <a:gd name="connsiteY8" fmla="*/ 795422 h 1625922"/>
                    <a:gd name="connsiteX9" fmla="*/ 1947753 w 2019200"/>
                    <a:gd name="connsiteY9" fmla="*/ 968142 h 1625922"/>
                    <a:gd name="connsiteX10" fmla="*/ 1708993 w 2019200"/>
                    <a:gd name="connsiteY10" fmla="*/ 1059582 h 1625922"/>
                    <a:gd name="connsiteX11" fmla="*/ 1449913 w 2019200"/>
                    <a:gd name="connsiteY11" fmla="*/ 1039262 h 1625922"/>
                    <a:gd name="connsiteX12" fmla="*/ 1571833 w 2019200"/>
                    <a:gd name="connsiteY12" fmla="*/ 1272942 h 1625922"/>
                    <a:gd name="connsiteX13" fmla="*/ 1581993 w 2019200"/>
                    <a:gd name="connsiteY13" fmla="*/ 1262782 h 1625922"/>
                    <a:gd name="connsiteX14" fmla="*/ 1581993 w 2019200"/>
                    <a:gd name="connsiteY14" fmla="*/ 1435502 h 1625922"/>
                    <a:gd name="connsiteX15" fmla="*/ 1429593 w 2019200"/>
                    <a:gd name="connsiteY15" fmla="*/ 1608222 h 1625922"/>
                    <a:gd name="connsiteX16" fmla="*/ 1145113 w 2019200"/>
                    <a:gd name="connsiteY16" fmla="*/ 1608222 h 1625922"/>
                    <a:gd name="connsiteX17" fmla="*/ 1013033 w 2019200"/>
                    <a:gd name="connsiteY17" fmla="*/ 1501542 h 1625922"/>
                    <a:gd name="connsiteX18" fmla="*/ 921593 w 2019200"/>
                    <a:gd name="connsiteY18" fmla="*/ 1323742 h 1625922"/>
                    <a:gd name="connsiteX19" fmla="*/ 921593 w 2019200"/>
                    <a:gd name="connsiteY19" fmla="*/ 1333902 h 1625922"/>
                    <a:gd name="connsiteX20" fmla="*/ 789513 w 2019200"/>
                    <a:gd name="connsiteY20" fmla="*/ 1476142 h 1625922"/>
                    <a:gd name="connsiteX21" fmla="*/ 423753 w 2019200"/>
                    <a:gd name="connsiteY21" fmla="*/ 1526942 h 1625922"/>
                    <a:gd name="connsiteX22" fmla="*/ 271353 w 2019200"/>
                    <a:gd name="connsiteY22" fmla="*/ 1293262 h 1625922"/>
                    <a:gd name="connsiteX23" fmla="*/ 400893 w 2019200"/>
                    <a:gd name="connsiteY23" fmla="*/ 1044342 h 1625922"/>
                    <a:gd name="connsiteX24" fmla="*/ 474553 w 2019200"/>
                    <a:gd name="connsiteY24" fmla="*/ 957982 h 1625922"/>
                    <a:gd name="connsiteX25" fmla="*/ 230713 w 2019200"/>
                    <a:gd name="connsiteY25" fmla="*/ 866542 h 1625922"/>
                    <a:gd name="connsiteX26" fmla="*/ 47833 w 2019200"/>
                    <a:gd name="connsiteY26" fmla="*/ 714142 h 1625922"/>
                    <a:gd name="connsiteX27" fmla="*/ 17353 w 2019200"/>
                    <a:gd name="connsiteY27" fmla="*/ 429662 h 1625922"/>
                    <a:gd name="connsiteX28" fmla="*/ 281513 w 2019200"/>
                    <a:gd name="connsiteY28" fmla="*/ 328062 h 1625922"/>
                    <a:gd name="connsiteX29" fmla="*/ 489793 w 2019200"/>
                    <a:gd name="connsiteY29" fmla="*/ 378862 h 1625922"/>
                    <a:gd name="connsiteX30" fmla="*/ 710773 w 2019200"/>
                    <a:gd name="connsiteY30" fmla="*/ 449982 h 1625922"/>
                    <a:gd name="connsiteX0" fmla="*/ 710773 w 2019200"/>
                    <a:gd name="connsiteY0" fmla="*/ 462637 h 1638577"/>
                    <a:gd name="connsiteX1" fmla="*/ 878413 w 2019200"/>
                    <a:gd name="connsiteY1" fmla="*/ 178157 h 1638577"/>
                    <a:gd name="connsiteX2" fmla="*/ 1190833 w 2019200"/>
                    <a:gd name="connsiteY2" fmla="*/ 357 h 1638577"/>
                    <a:gd name="connsiteX3" fmla="*/ 1439753 w 2019200"/>
                    <a:gd name="connsiteY3" fmla="*/ 137517 h 1638577"/>
                    <a:gd name="connsiteX4" fmla="*/ 1477853 w 2019200"/>
                    <a:gd name="connsiteY4" fmla="*/ 317857 h 1638577"/>
                    <a:gd name="connsiteX5" fmla="*/ 1427053 w 2019200"/>
                    <a:gd name="connsiteY5" fmla="*/ 531217 h 1638577"/>
                    <a:gd name="connsiteX6" fmla="*/ 1622633 w 2019200"/>
                    <a:gd name="connsiteY6" fmla="*/ 543917 h 1638577"/>
                    <a:gd name="connsiteX7" fmla="*/ 1927433 w 2019200"/>
                    <a:gd name="connsiteY7" fmla="*/ 625197 h 1638577"/>
                    <a:gd name="connsiteX8" fmla="*/ 2018873 w 2019200"/>
                    <a:gd name="connsiteY8" fmla="*/ 808077 h 1638577"/>
                    <a:gd name="connsiteX9" fmla="*/ 1947753 w 2019200"/>
                    <a:gd name="connsiteY9" fmla="*/ 980797 h 1638577"/>
                    <a:gd name="connsiteX10" fmla="*/ 1708993 w 2019200"/>
                    <a:gd name="connsiteY10" fmla="*/ 1072237 h 1638577"/>
                    <a:gd name="connsiteX11" fmla="*/ 1449913 w 2019200"/>
                    <a:gd name="connsiteY11" fmla="*/ 1051917 h 1638577"/>
                    <a:gd name="connsiteX12" fmla="*/ 1571833 w 2019200"/>
                    <a:gd name="connsiteY12" fmla="*/ 1285597 h 1638577"/>
                    <a:gd name="connsiteX13" fmla="*/ 1581993 w 2019200"/>
                    <a:gd name="connsiteY13" fmla="*/ 1275437 h 1638577"/>
                    <a:gd name="connsiteX14" fmla="*/ 1581993 w 2019200"/>
                    <a:gd name="connsiteY14" fmla="*/ 1448157 h 1638577"/>
                    <a:gd name="connsiteX15" fmla="*/ 1429593 w 2019200"/>
                    <a:gd name="connsiteY15" fmla="*/ 1620877 h 1638577"/>
                    <a:gd name="connsiteX16" fmla="*/ 1145113 w 2019200"/>
                    <a:gd name="connsiteY16" fmla="*/ 1620877 h 1638577"/>
                    <a:gd name="connsiteX17" fmla="*/ 1013033 w 2019200"/>
                    <a:gd name="connsiteY17" fmla="*/ 1514197 h 1638577"/>
                    <a:gd name="connsiteX18" fmla="*/ 921593 w 2019200"/>
                    <a:gd name="connsiteY18" fmla="*/ 1336397 h 1638577"/>
                    <a:gd name="connsiteX19" fmla="*/ 921593 w 2019200"/>
                    <a:gd name="connsiteY19" fmla="*/ 1346557 h 1638577"/>
                    <a:gd name="connsiteX20" fmla="*/ 789513 w 2019200"/>
                    <a:gd name="connsiteY20" fmla="*/ 1488797 h 1638577"/>
                    <a:gd name="connsiteX21" fmla="*/ 423753 w 2019200"/>
                    <a:gd name="connsiteY21" fmla="*/ 1539597 h 1638577"/>
                    <a:gd name="connsiteX22" fmla="*/ 271353 w 2019200"/>
                    <a:gd name="connsiteY22" fmla="*/ 1305917 h 1638577"/>
                    <a:gd name="connsiteX23" fmla="*/ 400893 w 2019200"/>
                    <a:gd name="connsiteY23" fmla="*/ 1056997 h 1638577"/>
                    <a:gd name="connsiteX24" fmla="*/ 474553 w 2019200"/>
                    <a:gd name="connsiteY24" fmla="*/ 970637 h 1638577"/>
                    <a:gd name="connsiteX25" fmla="*/ 230713 w 2019200"/>
                    <a:gd name="connsiteY25" fmla="*/ 879197 h 1638577"/>
                    <a:gd name="connsiteX26" fmla="*/ 47833 w 2019200"/>
                    <a:gd name="connsiteY26" fmla="*/ 726797 h 1638577"/>
                    <a:gd name="connsiteX27" fmla="*/ 17353 w 2019200"/>
                    <a:gd name="connsiteY27" fmla="*/ 442317 h 1638577"/>
                    <a:gd name="connsiteX28" fmla="*/ 281513 w 2019200"/>
                    <a:gd name="connsiteY28" fmla="*/ 340717 h 1638577"/>
                    <a:gd name="connsiteX29" fmla="*/ 489793 w 2019200"/>
                    <a:gd name="connsiteY29" fmla="*/ 391517 h 1638577"/>
                    <a:gd name="connsiteX30" fmla="*/ 710773 w 2019200"/>
                    <a:gd name="connsiteY30" fmla="*/ 462637 h 1638577"/>
                    <a:gd name="connsiteX0" fmla="*/ 710773 w 2019200"/>
                    <a:gd name="connsiteY0" fmla="*/ 462339 h 1638279"/>
                    <a:gd name="connsiteX1" fmla="*/ 878413 w 2019200"/>
                    <a:gd name="connsiteY1" fmla="*/ 177859 h 1638279"/>
                    <a:gd name="connsiteX2" fmla="*/ 1190833 w 2019200"/>
                    <a:gd name="connsiteY2" fmla="*/ 59 h 1638279"/>
                    <a:gd name="connsiteX3" fmla="*/ 1406733 w 2019200"/>
                    <a:gd name="connsiteY3" fmla="*/ 160079 h 1638279"/>
                    <a:gd name="connsiteX4" fmla="*/ 1477853 w 2019200"/>
                    <a:gd name="connsiteY4" fmla="*/ 317559 h 1638279"/>
                    <a:gd name="connsiteX5" fmla="*/ 1427053 w 2019200"/>
                    <a:gd name="connsiteY5" fmla="*/ 530919 h 1638279"/>
                    <a:gd name="connsiteX6" fmla="*/ 1622633 w 2019200"/>
                    <a:gd name="connsiteY6" fmla="*/ 543619 h 1638279"/>
                    <a:gd name="connsiteX7" fmla="*/ 1927433 w 2019200"/>
                    <a:gd name="connsiteY7" fmla="*/ 624899 h 1638279"/>
                    <a:gd name="connsiteX8" fmla="*/ 2018873 w 2019200"/>
                    <a:gd name="connsiteY8" fmla="*/ 807779 h 1638279"/>
                    <a:gd name="connsiteX9" fmla="*/ 1947753 w 2019200"/>
                    <a:gd name="connsiteY9" fmla="*/ 980499 h 1638279"/>
                    <a:gd name="connsiteX10" fmla="*/ 1708993 w 2019200"/>
                    <a:gd name="connsiteY10" fmla="*/ 1071939 h 1638279"/>
                    <a:gd name="connsiteX11" fmla="*/ 1449913 w 2019200"/>
                    <a:gd name="connsiteY11" fmla="*/ 1051619 h 1638279"/>
                    <a:gd name="connsiteX12" fmla="*/ 1571833 w 2019200"/>
                    <a:gd name="connsiteY12" fmla="*/ 1285299 h 1638279"/>
                    <a:gd name="connsiteX13" fmla="*/ 1581993 w 2019200"/>
                    <a:gd name="connsiteY13" fmla="*/ 1275139 h 1638279"/>
                    <a:gd name="connsiteX14" fmla="*/ 1581993 w 2019200"/>
                    <a:gd name="connsiteY14" fmla="*/ 1447859 h 1638279"/>
                    <a:gd name="connsiteX15" fmla="*/ 1429593 w 2019200"/>
                    <a:gd name="connsiteY15" fmla="*/ 1620579 h 1638279"/>
                    <a:gd name="connsiteX16" fmla="*/ 1145113 w 2019200"/>
                    <a:gd name="connsiteY16" fmla="*/ 1620579 h 1638279"/>
                    <a:gd name="connsiteX17" fmla="*/ 1013033 w 2019200"/>
                    <a:gd name="connsiteY17" fmla="*/ 1513899 h 1638279"/>
                    <a:gd name="connsiteX18" fmla="*/ 921593 w 2019200"/>
                    <a:gd name="connsiteY18" fmla="*/ 1336099 h 1638279"/>
                    <a:gd name="connsiteX19" fmla="*/ 921593 w 2019200"/>
                    <a:gd name="connsiteY19" fmla="*/ 1346259 h 1638279"/>
                    <a:gd name="connsiteX20" fmla="*/ 789513 w 2019200"/>
                    <a:gd name="connsiteY20" fmla="*/ 1488499 h 1638279"/>
                    <a:gd name="connsiteX21" fmla="*/ 423753 w 2019200"/>
                    <a:gd name="connsiteY21" fmla="*/ 1539299 h 1638279"/>
                    <a:gd name="connsiteX22" fmla="*/ 271353 w 2019200"/>
                    <a:gd name="connsiteY22" fmla="*/ 1305619 h 1638279"/>
                    <a:gd name="connsiteX23" fmla="*/ 400893 w 2019200"/>
                    <a:gd name="connsiteY23" fmla="*/ 1056699 h 1638279"/>
                    <a:gd name="connsiteX24" fmla="*/ 474553 w 2019200"/>
                    <a:gd name="connsiteY24" fmla="*/ 970339 h 1638279"/>
                    <a:gd name="connsiteX25" fmla="*/ 230713 w 2019200"/>
                    <a:gd name="connsiteY25" fmla="*/ 878899 h 1638279"/>
                    <a:gd name="connsiteX26" fmla="*/ 47833 w 2019200"/>
                    <a:gd name="connsiteY26" fmla="*/ 726499 h 1638279"/>
                    <a:gd name="connsiteX27" fmla="*/ 17353 w 2019200"/>
                    <a:gd name="connsiteY27" fmla="*/ 442019 h 1638279"/>
                    <a:gd name="connsiteX28" fmla="*/ 281513 w 2019200"/>
                    <a:gd name="connsiteY28" fmla="*/ 340419 h 1638279"/>
                    <a:gd name="connsiteX29" fmla="*/ 489793 w 2019200"/>
                    <a:gd name="connsiteY29" fmla="*/ 391219 h 1638279"/>
                    <a:gd name="connsiteX30" fmla="*/ 710773 w 2019200"/>
                    <a:gd name="connsiteY30" fmla="*/ 462339 h 1638279"/>
                    <a:gd name="connsiteX0" fmla="*/ 710773 w 2019200"/>
                    <a:gd name="connsiteY0" fmla="*/ 462467 h 1638407"/>
                    <a:gd name="connsiteX1" fmla="*/ 878413 w 2019200"/>
                    <a:gd name="connsiteY1" fmla="*/ 177987 h 1638407"/>
                    <a:gd name="connsiteX2" fmla="*/ 1190833 w 2019200"/>
                    <a:gd name="connsiteY2" fmla="*/ 187 h 1638407"/>
                    <a:gd name="connsiteX3" fmla="*/ 1414353 w 2019200"/>
                    <a:gd name="connsiteY3" fmla="*/ 147507 h 1638407"/>
                    <a:gd name="connsiteX4" fmla="*/ 1477853 w 2019200"/>
                    <a:gd name="connsiteY4" fmla="*/ 317687 h 1638407"/>
                    <a:gd name="connsiteX5" fmla="*/ 1427053 w 2019200"/>
                    <a:gd name="connsiteY5" fmla="*/ 531047 h 1638407"/>
                    <a:gd name="connsiteX6" fmla="*/ 1622633 w 2019200"/>
                    <a:gd name="connsiteY6" fmla="*/ 543747 h 1638407"/>
                    <a:gd name="connsiteX7" fmla="*/ 1927433 w 2019200"/>
                    <a:gd name="connsiteY7" fmla="*/ 625027 h 1638407"/>
                    <a:gd name="connsiteX8" fmla="*/ 2018873 w 2019200"/>
                    <a:gd name="connsiteY8" fmla="*/ 807907 h 1638407"/>
                    <a:gd name="connsiteX9" fmla="*/ 1947753 w 2019200"/>
                    <a:gd name="connsiteY9" fmla="*/ 980627 h 1638407"/>
                    <a:gd name="connsiteX10" fmla="*/ 1708993 w 2019200"/>
                    <a:gd name="connsiteY10" fmla="*/ 1072067 h 1638407"/>
                    <a:gd name="connsiteX11" fmla="*/ 1449913 w 2019200"/>
                    <a:gd name="connsiteY11" fmla="*/ 1051747 h 1638407"/>
                    <a:gd name="connsiteX12" fmla="*/ 1571833 w 2019200"/>
                    <a:gd name="connsiteY12" fmla="*/ 1285427 h 1638407"/>
                    <a:gd name="connsiteX13" fmla="*/ 1581993 w 2019200"/>
                    <a:gd name="connsiteY13" fmla="*/ 1275267 h 1638407"/>
                    <a:gd name="connsiteX14" fmla="*/ 1581993 w 2019200"/>
                    <a:gd name="connsiteY14" fmla="*/ 1447987 h 1638407"/>
                    <a:gd name="connsiteX15" fmla="*/ 1429593 w 2019200"/>
                    <a:gd name="connsiteY15" fmla="*/ 1620707 h 1638407"/>
                    <a:gd name="connsiteX16" fmla="*/ 1145113 w 2019200"/>
                    <a:gd name="connsiteY16" fmla="*/ 1620707 h 1638407"/>
                    <a:gd name="connsiteX17" fmla="*/ 1013033 w 2019200"/>
                    <a:gd name="connsiteY17" fmla="*/ 1514027 h 1638407"/>
                    <a:gd name="connsiteX18" fmla="*/ 921593 w 2019200"/>
                    <a:gd name="connsiteY18" fmla="*/ 1336227 h 1638407"/>
                    <a:gd name="connsiteX19" fmla="*/ 921593 w 2019200"/>
                    <a:gd name="connsiteY19" fmla="*/ 1346387 h 1638407"/>
                    <a:gd name="connsiteX20" fmla="*/ 789513 w 2019200"/>
                    <a:gd name="connsiteY20" fmla="*/ 1488627 h 1638407"/>
                    <a:gd name="connsiteX21" fmla="*/ 423753 w 2019200"/>
                    <a:gd name="connsiteY21" fmla="*/ 1539427 h 1638407"/>
                    <a:gd name="connsiteX22" fmla="*/ 271353 w 2019200"/>
                    <a:gd name="connsiteY22" fmla="*/ 1305747 h 1638407"/>
                    <a:gd name="connsiteX23" fmla="*/ 400893 w 2019200"/>
                    <a:gd name="connsiteY23" fmla="*/ 1056827 h 1638407"/>
                    <a:gd name="connsiteX24" fmla="*/ 474553 w 2019200"/>
                    <a:gd name="connsiteY24" fmla="*/ 970467 h 1638407"/>
                    <a:gd name="connsiteX25" fmla="*/ 230713 w 2019200"/>
                    <a:gd name="connsiteY25" fmla="*/ 879027 h 1638407"/>
                    <a:gd name="connsiteX26" fmla="*/ 47833 w 2019200"/>
                    <a:gd name="connsiteY26" fmla="*/ 726627 h 1638407"/>
                    <a:gd name="connsiteX27" fmla="*/ 17353 w 2019200"/>
                    <a:gd name="connsiteY27" fmla="*/ 442147 h 1638407"/>
                    <a:gd name="connsiteX28" fmla="*/ 281513 w 2019200"/>
                    <a:gd name="connsiteY28" fmla="*/ 340547 h 1638407"/>
                    <a:gd name="connsiteX29" fmla="*/ 489793 w 2019200"/>
                    <a:gd name="connsiteY29" fmla="*/ 391347 h 1638407"/>
                    <a:gd name="connsiteX30" fmla="*/ 710773 w 2019200"/>
                    <a:gd name="connsiteY30" fmla="*/ 462467 h 1638407"/>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2633 w 2019200"/>
                    <a:gd name="connsiteY6" fmla="*/ 5437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6661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564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438"/>
                    <a:gd name="connsiteY0" fmla="*/ 462478 h 1638418"/>
                    <a:gd name="connsiteX1" fmla="*/ 878413 w 2019438"/>
                    <a:gd name="connsiteY1" fmla="*/ 177998 h 1638418"/>
                    <a:gd name="connsiteX2" fmla="*/ 1190833 w 2019438"/>
                    <a:gd name="connsiteY2" fmla="*/ 198 h 1638418"/>
                    <a:gd name="connsiteX3" fmla="*/ 1414353 w 2019438"/>
                    <a:gd name="connsiteY3" fmla="*/ 147518 h 1638418"/>
                    <a:gd name="connsiteX4" fmla="*/ 1462613 w 2019438"/>
                    <a:gd name="connsiteY4" fmla="*/ 353258 h 1638418"/>
                    <a:gd name="connsiteX5" fmla="*/ 1427053 w 2019438"/>
                    <a:gd name="connsiteY5" fmla="*/ 531058 h 1638418"/>
                    <a:gd name="connsiteX6" fmla="*/ 1625173 w 2019438"/>
                    <a:gd name="connsiteY6" fmla="*/ 556458 h 1638418"/>
                    <a:gd name="connsiteX7" fmla="*/ 1919813 w 2019438"/>
                    <a:gd name="connsiteY7" fmla="*/ 673298 h 1638418"/>
                    <a:gd name="connsiteX8" fmla="*/ 2018873 w 2019438"/>
                    <a:gd name="connsiteY8" fmla="*/ 807918 h 1638418"/>
                    <a:gd name="connsiteX9" fmla="*/ 1947753 w 2019438"/>
                    <a:gd name="connsiteY9" fmla="*/ 980638 h 1638418"/>
                    <a:gd name="connsiteX10" fmla="*/ 1708993 w 2019438"/>
                    <a:gd name="connsiteY10" fmla="*/ 1072078 h 1638418"/>
                    <a:gd name="connsiteX11" fmla="*/ 1449913 w 2019438"/>
                    <a:gd name="connsiteY11" fmla="*/ 1051758 h 1638418"/>
                    <a:gd name="connsiteX12" fmla="*/ 1571833 w 2019438"/>
                    <a:gd name="connsiteY12" fmla="*/ 1285438 h 1638418"/>
                    <a:gd name="connsiteX13" fmla="*/ 1581993 w 2019438"/>
                    <a:gd name="connsiteY13" fmla="*/ 1275278 h 1638418"/>
                    <a:gd name="connsiteX14" fmla="*/ 1581993 w 2019438"/>
                    <a:gd name="connsiteY14" fmla="*/ 1447998 h 1638418"/>
                    <a:gd name="connsiteX15" fmla="*/ 1429593 w 2019438"/>
                    <a:gd name="connsiteY15" fmla="*/ 1620718 h 1638418"/>
                    <a:gd name="connsiteX16" fmla="*/ 1145113 w 2019438"/>
                    <a:gd name="connsiteY16" fmla="*/ 1620718 h 1638418"/>
                    <a:gd name="connsiteX17" fmla="*/ 1013033 w 2019438"/>
                    <a:gd name="connsiteY17" fmla="*/ 1514038 h 1638418"/>
                    <a:gd name="connsiteX18" fmla="*/ 921593 w 2019438"/>
                    <a:gd name="connsiteY18" fmla="*/ 1336238 h 1638418"/>
                    <a:gd name="connsiteX19" fmla="*/ 921593 w 2019438"/>
                    <a:gd name="connsiteY19" fmla="*/ 1346398 h 1638418"/>
                    <a:gd name="connsiteX20" fmla="*/ 789513 w 2019438"/>
                    <a:gd name="connsiteY20" fmla="*/ 1488638 h 1638418"/>
                    <a:gd name="connsiteX21" fmla="*/ 423753 w 2019438"/>
                    <a:gd name="connsiteY21" fmla="*/ 1539438 h 1638418"/>
                    <a:gd name="connsiteX22" fmla="*/ 271353 w 2019438"/>
                    <a:gd name="connsiteY22" fmla="*/ 1305758 h 1638418"/>
                    <a:gd name="connsiteX23" fmla="*/ 400893 w 2019438"/>
                    <a:gd name="connsiteY23" fmla="*/ 1056838 h 1638418"/>
                    <a:gd name="connsiteX24" fmla="*/ 474553 w 2019438"/>
                    <a:gd name="connsiteY24" fmla="*/ 970478 h 1638418"/>
                    <a:gd name="connsiteX25" fmla="*/ 230713 w 2019438"/>
                    <a:gd name="connsiteY25" fmla="*/ 879038 h 1638418"/>
                    <a:gd name="connsiteX26" fmla="*/ 47833 w 2019438"/>
                    <a:gd name="connsiteY26" fmla="*/ 726638 h 1638418"/>
                    <a:gd name="connsiteX27" fmla="*/ 17353 w 2019438"/>
                    <a:gd name="connsiteY27" fmla="*/ 442158 h 1638418"/>
                    <a:gd name="connsiteX28" fmla="*/ 281513 w 2019438"/>
                    <a:gd name="connsiteY28" fmla="*/ 340558 h 1638418"/>
                    <a:gd name="connsiteX29" fmla="*/ 489793 w 2019438"/>
                    <a:gd name="connsiteY29" fmla="*/ 391358 h 1638418"/>
                    <a:gd name="connsiteX30" fmla="*/ 710773 w 2019438"/>
                    <a:gd name="connsiteY30" fmla="*/ 462478 h 1638418"/>
                    <a:gd name="connsiteX0" fmla="*/ 710773 w 2022201"/>
                    <a:gd name="connsiteY0" fmla="*/ 462478 h 1638418"/>
                    <a:gd name="connsiteX1" fmla="*/ 878413 w 2022201"/>
                    <a:gd name="connsiteY1" fmla="*/ 177998 h 1638418"/>
                    <a:gd name="connsiteX2" fmla="*/ 1190833 w 2022201"/>
                    <a:gd name="connsiteY2" fmla="*/ 198 h 1638418"/>
                    <a:gd name="connsiteX3" fmla="*/ 1414353 w 2022201"/>
                    <a:gd name="connsiteY3" fmla="*/ 147518 h 1638418"/>
                    <a:gd name="connsiteX4" fmla="*/ 1462613 w 2022201"/>
                    <a:gd name="connsiteY4" fmla="*/ 353258 h 1638418"/>
                    <a:gd name="connsiteX5" fmla="*/ 1427053 w 2022201"/>
                    <a:gd name="connsiteY5" fmla="*/ 531058 h 1638418"/>
                    <a:gd name="connsiteX6" fmla="*/ 1625173 w 2022201"/>
                    <a:gd name="connsiteY6" fmla="*/ 556458 h 1638418"/>
                    <a:gd name="connsiteX7" fmla="*/ 1861393 w 2022201"/>
                    <a:gd name="connsiteY7" fmla="*/ 625038 h 1638418"/>
                    <a:gd name="connsiteX8" fmla="*/ 2018873 w 2022201"/>
                    <a:gd name="connsiteY8" fmla="*/ 807918 h 1638418"/>
                    <a:gd name="connsiteX9" fmla="*/ 1947753 w 2022201"/>
                    <a:gd name="connsiteY9" fmla="*/ 980638 h 1638418"/>
                    <a:gd name="connsiteX10" fmla="*/ 1708993 w 2022201"/>
                    <a:gd name="connsiteY10" fmla="*/ 1072078 h 1638418"/>
                    <a:gd name="connsiteX11" fmla="*/ 1449913 w 2022201"/>
                    <a:gd name="connsiteY11" fmla="*/ 1051758 h 1638418"/>
                    <a:gd name="connsiteX12" fmla="*/ 1571833 w 2022201"/>
                    <a:gd name="connsiteY12" fmla="*/ 1285438 h 1638418"/>
                    <a:gd name="connsiteX13" fmla="*/ 1581993 w 2022201"/>
                    <a:gd name="connsiteY13" fmla="*/ 1275278 h 1638418"/>
                    <a:gd name="connsiteX14" fmla="*/ 1581993 w 2022201"/>
                    <a:gd name="connsiteY14" fmla="*/ 1447998 h 1638418"/>
                    <a:gd name="connsiteX15" fmla="*/ 1429593 w 2022201"/>
                    <a:gd name="connsiteY15" fmla="*/ 1620718 h 1638418"/>
                    <a:gd name="connsiteX16" fmla="*/ 1145113 w 2022201"/>
                    <a:gd name="connsiteY16" fmla="*/ 1620718 h 1638418"/>
                    <a:gd name="connsiteX17" fmla="*/ 1013033 w 2022201"/>
                    <a:gd name="connsiteY17" fmla="*/ 1514038 h 1638418"/>
                    <a:gd name="connsiteX18" fmla="*/ 921593 w 2022201"/>
                    <a:gd name="connsiteY18" fmla="*/ 1336238 h 1638418"/>
                    <a:gd name="connsiteX19" fmla="*/ 921593 w 2022201"/>
                    <a:gd name="connsiteY19" fmla="*/ 1346398 h 1638418"/>
                    <a:gd name="connsiteX20" fmla="*/ 789513 w 2022201"/>
                    <a:gd name="connsiteY20" fmla="*/ 1488638 h 1638418"/>
                    <a:gd name="connsiteX21" fmla="*/ 423753 w 2022201"/>
                    <a:gd name="connsiteY21" fmla="*/ 1539438 h 1638418"/>
                    <a:gd name="connsiteX22" fmla="*/ 271353 w 2022201"/>
                    <a:gd name="connsiteY22" fmla="*/ 1305758 h 1638418"/>
                    <a:gd name="connsiteX23" fmla="*/ 400893 w 2022201"/>
                    <a:gd name="connsiteY23" fmla="*/ 1056838 h 1638418"/>
                    <a:gd name="connsiteX24" fmla="*/ 474553 w 2022201"/>
                    <a:gd name="connsiteY24" fmla="*/ 970478 h 1638418"/>
                    <a:gd name="connsiteX25" fmla="*/ 230713 w 2022201"/>
                    <a:gd name="connsiteY25" fmla="*/ 879038 h 1638418"/>
                    <a:gd name="connsiteX26" fmla="*/ 47833 w 2022201"/>
                    <a:gd name="connsiteY26" fmla="*/ 726638 h 1638418"/>
                    <a:gd name="connsiteX27" fmla="*/ 17353 w 2022201"/>
                    <a:gd name="connsiteY27" fmla="*/ 442158 h 1638418"/>
                    <a:gd name="connsiteX28" fmla="*/ 281513 w 2022201"/>
                    <a:gd name="connsiteY28" fmla="*/ 340558 h 1638418"/>
                    <a:gd name="connsiteX29" fmla="*/ 489793 w 2022201"/>
                    <a:gd name="connsiteY29" fmla="*/ 391358 h 1638418"/>
                    <a:gd name="connsiteX30" fmla="*/ 710773 w 2022201"/>
                    <a:gd name="connsiteY30" fmla="*/ 462478 h 1638418"/>
                    <a:gd name="connsiteX0" fmla="*/ 710773 w 1988680"/>
                    <a:gd name="connsiteY0" fmla="*/ 462478 h 1638418"/>
                    <a:gd name="connsiteX1" fmla="*/ 878413 w 1988680"/>
                    <a:gd name="connsiteY1" fmla="*/ 177998 h 1638418"/>
                    <a:gd name="connsiteX2" fmla="*/ 1190833 w 1988680"/>
                    <a:gd name="connsiteY2" fmla="*/ 198 h 1638418"/>
                    <a:gd name="connsiteX3" fmla="*/ 1414353 w 1988680"/>
                    <a:gd name="connsiteY3" fmla="*/ 147518 h 1638418"/>
                    <a:gd name="connsiteX4" fmla="*/ 1462613 w 1988680"/>
                    <a:gd name="connsiteY4" fmla="*/ 353258 h 1638418"/>
                    <a:gd name="connsiteX5" fmla="*/ 1427053 w 1988680"/>
                    <a:gd name="connsiteY5" fmla="*/ 531058 h 1638418"/>
                    <a:gd name="connsiteX6" fmla="*/ 1625173 w 1988680"/>
                    <a:gd name="connsiteY6" fmla="*/ 556458 h 1638418"/>
                    <a:gd name="connsiteX7" fmla="*/ 1861393 w 1988680"/>
                    <a:gd name="connsiteY7" fmla="*/ 625038 h 1638418"/>
                    <a:gd name="connsiteX8" fmla="*/ 1980773 w 1988680"/>
                    <a:gd name="connsiteY8" fmla="*/ 820618 h 1638418"/>
                    <a:gd name="connsiteX9" fmla="*/ 1947753 w 1988680"/>
                    <a:gd name="connsiteY9" fmla="*/ 980638 h 1638418"/>
                    <a:gd name="connsiteX10" fmla="*/ 1708993 w 1988680"/>
                    <a:gd name="connsiteY10" fmla="*/ 1072078 h 1638418"/>
                    <a:gd name="connsiteX11" fmla="*/ 1449913 w 1988680"/>
                    <a:gd name="connsiteY11" fmla="*/ 1051758 h 1638418"/>
                    <a:gd name="connsiteX12" fmla="*/ 1571833 w 1988680"/>
                    <a:gd name="connsiteY12" fmla="*/ 1285438 h 1638418"/>
                    <a:gd name="connsiteX13" fmla="*/ 1581993 w 1988680"/>
                    <a:gd name="connsiteY13" fmla="*/ 1275278 h 1638418"/>
                    <a:gd name="connsiteX14" fmla="*/ 1581993 w 1988680"/>
                    <a:gd name="connsiteY14" fmla="*/ 1447998 h 1638418"/>
                    <a:gd name="connsiteX15" fmla="*/ 1429593 w 1988680"/>
                    <a:gd name="connsiteY15" fmla="*/ 1620718 h 1638418"/>
                    <a:gd name="connsiteX16" fmla="*/ 1145113 w 1988680"/>
                    <a:gd name="connsiteY16" fmla="*/ 1620718 h 1638418"/>
                    <a:gd name="connsiteX17" fmla="*/ 1013033 w 1988680"/>
                    <a:gd name="connsiteY17" fmla="*/ 1514038 h 1638418"/>
                    <a:gd name="connsiteX18" fmla="*/ 921593 w 1988680"/>
                    <a:gd name="connsiteY18" fmla="*/ 1336238 h 1638418"/>
                    <a:gd name="connsiteX19" fmla="*/ 921593 w 1988680"/>
                    <a:gd name="connsiteY19" fmla="*/ 1346398 h 1638418"/>
                    <a:gd name="connsiteX20" fmla="*/ 789513 w 1988680"/>
                    <a:gd name="connsiteY20" fmla="*/ 1488638 h 1638418"/>
                    <a:gd name="connsiteX21" fmla="*/ 423753 w 1988680"/>
                    <a:gd name="connsiteY21" fmla="*/ 1539438 h 1638418"/>
                    <a:gd name="connsiteX22" fmla="*/ 271353 w 1988680"/>
                    <a:gd name="connsiteY22" fmla="*/ 1305758 h 1638418"/>
                    <a:gd name="connsiteX23" fmla="*/ 400893 w 1988680"/>
                    <a:gd name="connsiteY23" fmla="*/ 1056838 h 1638418"/>
                    <a:gd name="connsiteX24" fmla="*/ 474553 w 1988680"/>
                    <a:gd name="connsiteY24" fmla="*/ 970478 h 1638418"/>
                    <a:gd name="connsiteX25" fmla="*/ 230713 w 1988680"/>
                    <a:gd name="connsiteY25" fmla="*/ 879038 h 1638418"/>
                    <a:gd name="connsiteX26" fmla="*/ 47833 w 1988680"/>
                    <a:gd name="connsiteY26" fmla="*/ 726638 h 1638418"/>
                    <a:gd name="connsiteX27" fmla="*/ 17353 w 1988680"/>
                    <a:gd name="connsiteY27" fmla="*/ 442158 h 1638418"/>
                    <a:gd name="connsiteX28" fmla="*/ 281513 w 1988680"/>
                    <a:gd name="connsiteY28" fmla="*/ 340558 h 1638418"/>
                    <a:gd name="connsiteX29" fmla="*/ 489793 w 1988680"/>
                    <a:gd name="connsiteY29" fmla="*/ 391358 h 1638418"/>
                    <a:gd name="connsiteX30" fmla="*/ 710773 w 1988680"/>
                    <a:gd name="connsiteY30" fmla="*/ 462478 h 1638418"/>
                    <a:gd name="connsiteX0" fmla="*/ 710773 w 1985295"/>
                    <a:gd name="connsiteY0" fmla="*/ 462478 h 1638418"/>
                    <a:gd name="connsiteX1" fmla="*/ 878413 w 1985295"/>
                    <a:gd name="connsiteY1" fmla="*/ 177998 h 1638418"/>
                    <a:gd name="connsiteX2" fmla="*/ 1190833 w 1985295"/>
                    <a:gd name="connsiteY2" fmla="*/ 198 h 1638418"/>
                    <a:gd name="connsiteX3" fmla="*/ 1414353 w 1985295"/>
                    <a:gd name="connsiteY3" fmla="*/ 147518 h 1638418"/>
                    <a:gd name="connsiteX4" fmla="*/ 1462613 w 1985295"/>
                    <a:gd name="connsiteY4" fmla="*/ 353258 h 1638418"/>
                    <a:gd name="connsiteX5" fmla="*/ 1427053 w 1985295"/>
                    <a:gd name="connsiteY5" fmla="*/ 531058 h 1638418"/>
                    <a:gd name="connsiteX6" fmla="*/ 1625173 w 1985295"/>
                    <a:gd name="connsiteY6" fmla="*/ 556458 h 1638418"/>
                    <a:gd name="connsiteX7" fmla="*/ 1861393 w 1985295"/>
                    <a:gd name="connsiteY7" fmla="*/ 625038 h 1638418"/>
                    <a:gd name="connsiteX8" fmla="*/ 1980773 w 1985295"/>
                    <a:gd name="connsiteY8" fmla="*/ 820618 h 1638418"/>
                    <a:gd name="connsiteX9" fmla="*/ 1947753 w 1985295"/>
                    <a:gd name="connsiteY9" fmla="*/ 980638 h 1638418"/>
                    <a:gd name="connsiteX10" fmla="*/ 1708993 w 1985295"/>
                    <a:gd name="connsiteY10" fmla="*/ 1072078 h 1638418"/>
                    <a:gd name="connsiteX11" fmla="*/ 1449913 w 1985295"/>
                    <a:gd name="connsiteY11" fmla="*/ 1051758 h 1638418"/>
                    <a:gd name="connsiteX12" fmla="*/ 1571833 w 1985295"/>
                    <a:gd name="connsiteY12" fmla="*/ 1285438 h 1638418"/>
                    <a:gd name="connsiteX13" fmla="*/ 1581993 w 1985295"/>
                    <a:gd name="connsiteY13" fmla="*/ 1275278 h 1638418"/>
                    <a:gd name="connsiteX14" fmla="*/ 1581993 w 1985295"/>
                    <a:gd name="connsiteY14" fmla="*/ 1447998 h 1638418"/>
                    <a:gd name="connsiteX15" fmla="*/ 1429593 w 1985295"/>
                    <a:gd name="connsiteY15" fmla="*/ 1620718 h 1638418"/>
                    <a:gd name="connsiteX16" fmla="*/ 1145113 w 1985295"/>
                    <a:gd name="connsiteY16" fmla="*/ 1620718 h 1638418"/>
                    <a:gd name="connsiteX17" fmla="*/ 1013033 w 1985295"/>
                    <a:gd name="connsiteY17" fmla="*/ 1514038 h 1638418"/>
                    <a:gd name="connsiteX18" fmla="*/ 921593 w 1985295"/>
                    <a:gd name="connsiteY18" fmla="*/ 1336238 h 1638418"/>
                    <a:gd name="connsiteX19" fmla="*/ 921593 w 1985295"/>
                    <a:gd name="connsiteY19" fmla="*/ 1346398 h 1638418"/>
                    <a:gd name="connsiteX20" fmla="*/ 789513 w 1985295"/>
                    <a:gd name="connsiteY20" fmla="*/ 1488638 h 1638418"/>
                    <a:gd name="connsiteX21" fmla="*/ 423753 w 1985295"/>
                    <a:gd name="connsiteY21" fmla="*/ 1539438 h 1638418"/>
                    <a:gd name="connsiteX22" fmla="*/ 271353 w 1985295"/>
                    <a:gd name="connsiteY22" fmla="*/ 1305758 h 1638418"/>
                    <a:gd name="connsiteX23" fmla="*/ 400893 w 1985295"/>
                    <a:gd name="connsiteY23" fmla="*/ 1056838 h 1638418"/>
                    <a:gd name="connsiteX24" fmla="*/ 474553 w 1985295"/>
                    <a:gd name="connsiteY24" fmla="*/ 970478 h 1638418"/>
                    <a:gd name="connsiteX25" fmla="*/ 230713 w 1985295"/>
                    <a:gd name="connsiteY25" fmla="*/ 879038 h 1638418"/>
                    <a:gd name="connsiteX26" fmla="*/ 47833 w 1985295"/>
                    <a:gd name="connsiteY26" fmla="*/ 726638 h 1638418"/>
                    <a:gd name="connsiteX27" fmla="*/ 17353 w 1985295"/>
                    <a:gd name="connsiteY27" fmla="*/ 442158 h 1638418"/>
                    <a:gd name="connsiteX28" fmla="*/ 281513 w 1985295"/>
                    <a:gd name="connsiteY28" fmla="*/ 340558 h 1638418"/>
                    <a:gd name="connsiteX29" fmla="*/ 489793 w 1985295"/>
                    <a:gd name="connsiteY29" fmla="*/ 391358 h 1638418"/>
                    <a:gd name="connsiteX30" fmla="*/ 710773 w 1985295"/>
                    <a:gd name="connsiteY30" fmla="*/ 462478 h 1638418"/>
                    <a:gd name="connsiteX0" fmla="*/ 710773 w 1993653"/>
                    <a:gd name="connsiteY0" fmla="*/ 462478 h 1638418"/>
                    <a:gd name="connsiteX1" fmla="*/ 878413 w 1993653"/>
                    <a:gd name="connsiteY1" fmla="*/ 177998 h 1638418"/>
                    <a:gd name="connsiteX2" fmla="*/ 1190833 w 1993653"/>
                    <a:gd name="connsiteY2" fmla="*/ 198 h 1638418"/>
                    <a:gd name="connsiteX3" fmla="*/ 1414353 w 1993653"/>
                    <a:gd name="connsiteY3" fmla="*/ 147518 h 1638418"/>
                    <a:gd name="connsiteX4" fmla="*/ 1462613 w 1993653"/>
                    <a:gd name="connsiteY4" fmla="*/ 353258 h 1638418"/>
                    <a:gd name="connsiteX5" fmla="*/ 1427053 w 1993653"/>
                    <a:gd name="connsiteY5" fmla="*/ 531058 h 1638418"/>
                    <a:gd name="connsiteX6" fmla="*/ 1625173 w 1993653"/>
                    <a:gd name="connsiteY6" fmla="*/ 556458 h 1638418"/>
                    <a:gd name="connsiteX7" fmla="*/ 1861393 w 1993653"/>
                    <a:gd name="connsiteY7" fmla="*/ 625038 h 1638418"/>
                    <a:gd name="connsiteX8" fmla="*/ 1990933 w 1993653"/>
                    <a:gd name="connsiteY8" fmla="*/ 790138 h 1638418"/>
                    <a:gd name="connsiteX9" fmla="*/ 1947753 w 1993653"/>
                    <a:gd name="connsiteY9" fmla="*/ 980638 h 1638418"/>
                    <a:gd name="connsiteX10" fmla="*/ 1708993 w 1993653"/>
                    <a:gd name="connsiteY10" fmla="*/ 1072078 h 1638418"/>
                    <a:gd name="connsiteX11" fmla="*/ 1449913 w 1993653"/>
                    <a:gd name="connsiteY11" fmla="*/ 1051758 h 1638418"/>
                    <a:gd name="connsiteX12" fmla="*/ 1571833 w 1993653"/>
                    <a:gd name="connsiteY12" fmla="*/ 1285438 h 1638418"/>
                    <a:gd name="connsiteX13" fmla="*/ 1581993 w 1993653"/>
                    <a:gd name="connsiteY13" fmla="*/ 1275278 h 1638418"/>
                    <a:gd name="connsiteX14" fmla="*/ 1581993 w 1993653"/>
                    <a:gd name="connsiteY14" fmla="*/ 1447998 h 1638418"/>
                    <a:gd name="connsiteX15" fmla="*/ 1429593 w 1993653"/>
                    <a:gd name="connsiteY15" fmla="*/ 1620718 h 1638418"/>
                    <a:gd name="connsiteX16" fmla="*/ 1145113 w 1993653"/>
                    <a:gd name="connsiteY16" fmla="*/ 1620718 h 1638418"/>
                    <a:gd name="connsiteX17" fmla="*/ 1013033 w 1993653"/>
                    <a:gd name="connsiteY17" fmla="*/ 1514038 h 1638418"/>
                    <a:gd name="connsiteX18" fmla="*/ 921593 w 1993653"/>
                    <a:gd name="connsiteY18" fmla="*/ 1336238 h 1638418"/>
                    <a:gd name="connsiteX19" fmla="*/ 921593 w 1993653"/>
                    <a:gd name="connsiteY19" fmla="*/ 1346398 h 1638418"/>
                    <a:gd name="connsiteX20" fmla="*/ 789513 w 1993653"/>
                    <a:gd name="connsiteY20" fmla="*/ 1488638 h 1638418"/>
                    <a:gd name="connsiteX21" fmla="*/ 423753 w 1993653"/>
                    <a:gd name="connsiteY21" fmla="*/ 1539438 h 1638418"/>
                    <a:gd name="connsiteX22" fmla="*/ 271353 w 1993653"/>
                    <a:gd name="connsiteY22" fmla="*/ 1305758 h 1638418"/>
                    <a:gd name="connsiteX23" fmla="*/ 400893 w 1993653"/>
                    <a:gd name="connsiteY23" fmla="*/ 1056838 h 1638418"/>
                    <a:gd name="connsiteX24" fmla="*/ 474553 w 1993653"/>
                    <a:gd name="connsiteY24" fmla="*/ 970478 h 1638418"/>
                    <a:gd name="connsiteX25" fmla="*/ 230713 w 1993653"/>
                    <a:gd name="connsiteY25" fmla="*/ 879038 h 1638418"/>
                    <a:gd name="connsiteX26" fmla="*/ 47833 w 1993653"/>
                    <a:gd name="connsiteY26" fmla="*/ 726638 h 1638418"/>
                    <a:gd name="connsiteX27" fmla="*/ 17353 w 1993653"/>
                    <a:gd name="connsiteY27" fmla="*/ 442158 h 1638418"/>
                    <a:gd name="connsiteX28" fmla="*/ 281513 w 1993653"/>
                    <a:gd name="connsiteY28" fmla="*/ 340558 h 1638418"/>
                    <a:gd name="connsiteX29" fmla="*/ 489793 w 1993653"/>
                    <a:gd name="connsiteY29" fmla="*/ 391358 h 1638418"/>
                    <a:gd name="connsiteX30" fmla="*/ 710773 w 1993653"/>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1993 w 1993076"/>
                    <a:gd name="connsiteY13" fmla="*/ 127527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64213 w 1993076"/>
                    <a:gd name="connsiteY12" fmla="*/ 126765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4212"/>
                    <a:gd name="connsiteX1" fmla="*/ 878413 w 1993076"/>
                    <a:gd name="connsiteY1" fmla="*/ 177998 h 1634212"/>
                    <a:gd name="connsiteX2" fmla="*/ 1190833 w 1993076"/>
                    <a:gd name="connsiteY2" fmla="*/ 198 h 1634212"/>
                    <a:gd name="connsiteX3" fmla="*/ 1414353 w 1993076"/>
                    <a:gd name="connsiteY3" fmla="*/ 147518 h 1634212"/>
                    <a:gd name="connsiteX4" fmla="*/ 1462613 w 1993076"/>
                    <a:gd name="connsiteY4" fmla="*/ 353258 h 1634212"/>
                    <a:gd name="connsiteX5" fmla="*/ 1427053 w 1993076"/>
                    <a:gd name="connsiteY5" fmla="*/ 531058 h 1634212"/>
                    <a:gd name="connsiteX6" fmla="*/ 1625173 w 1993076"/>
                    <a:gd name="connsiteY6" fmla="*/ 556458 h 1634212"/>
                    <a:gd name="connsiteX7" fmla="*/ 1861393 w 1993076"/>
                    <a:gd name="connsiteY7" fmla="*/ 625038 h 1634212"/>
                    <a:gd name="connsiteX8" fmla="*/ 1990933 w 1993076"/>
                    <a:gd name="connsiteY8" fmla="*/ 790138 h 1634212"/>
                    <a:gd name="connsiteX9" fmla="*/ 1924893 w 1993076"/>
                    <a:gd name="connsiteY9" fmla="*/ 990798 h 1634212"/>
                    <a:gd name="connsiteX10" fmla="*/ 1708993 w 1993076"/>
                    <a:gd name="connsiteY10" fmla="*/ 1072078 h 1634212"/>
                    <a:gd name="connsiteX11" fmla="*/ 1449913 w 1993076"/>
                    <a:gd name="connsiteY11" fmla="*/ 1051758 h 1634212"/>
                    <a:gd name="connsiteX12" fmla="*/ 1564213 w 1993076"/>
                    <a:gd name="connsiteY12" fmla="*/ 1267658 h 1634212"/>
                    <a:gd name="connsiteX13" fmla="*/ 1589613 w 1993076"/>
                    <a:gd name="connsiteY13" fmla="*/ 1374338 h 1634212"/>
                    <a:gd name="connsiteX14" fmla="*/ 1548973 w 1993076"/>
                    <a:gd name="connsiteY14" fmla="*/ 1511498 h 1634212"/>
                    <a:gd name="connsiteX15" fmla="*/ 1429593 w 1993076"/>
                    <a:gd name="connsiteY15" fmla="*/ 1620718 h 1634212"/>
                    <a:gd name="connsiteX16" fmla="*/ 1145113 w 1993076"/>
                    <a:gd name="connsiteY16" fmla="*/ 1620718 h 1634212"/>
                    <a:gd name="connsiteX17" fmla="*/ 1013033 w 1993076"/>
                    <a:gd name="connsiteY17" fmla="*/ 1514038 h 1634212"/>
                    <a:gd name="connsiteX18" fmla="*/ 921593 w 1993076"/>
                    <a:gd name="connsiteY18" fmla="*/ 1336238 h 1634212"/>
                    <a:gd name="connsiteX19" fmla="*/ 921593 w 1993076"/>
                    <a:gd name="connsiteY19" fmla="*/ 1346398 h 1634212"/>
                    <a:gd name="connsiteX20" fmla="*/ 789513 w 1993076"/>
                    <a:gd name="connsiteY20" fmla="*/ 1488638 h 1634212"/>
                    <a:gd name="connsiteX21" fmla="*/ 423753 w 1993076"/>
                    <a:gd name="connsiteY21" fmla="*/ 1539438 h 1634212"/>
                    <a:gd name="connsiteX22" fmla="*/ 271353 w 1993076"/>
                    <a:gd name="connsiteY22" fmla="*/ 1305758 h 1634212"/>
                    <a:gd name="connsiteX23" fmla="*/ 400893 w 1993076"/>
                    <a:gd name="connsiteY23" fmla="*/ 1056838 h 1634212"/>
                    <a:gd name="connsiteX24" fmla="*/ 474553 w 1993076"/>
                    <a:gd name="connsiteY24" fmla="*/ 970478 h 1634212"/>
                    <a:gd name="connsiteX25" fmla="*/ 230713 w 1993076"/>
                    <a:gd name="connsiteY25" fmla="*/ 879038 h 1634212"/>
                    <a:gd name="connsiteX26" fmla="*/ 47833 w 1993076"/>
                    <a:gd name="connsiteY26" fmla="*/ 726638 h 1634212"/>
                    <a:gd name="connsiteX27" fmla="*/ 17353 w 1993076"/>
                    <a:gd name="connsiteY27" fmla="*/ 442158 h 1634212"/>
                    <a:gd name="connsiteX28" fmla="*/ 281513 w 1993076"/>
                    <a:gd name="connsiteY28" fmla="*/ 340558 h 1634212"/>
                    <a:gd name="connsiteX29" fmla="*/ 489793 w 1993076"/>
                    <a:gd name="connsiteY29" fmla="*/ 391358 h 1634212"/>
                    <a:gd name="connsiteX30" fmla="*/ 710773 w 1993076"/>
                    <a:gd name="connsiteY30" fmla="*/ 462478 h 1634212"/>
                    <a:gd name="connsiteX0" fmla="*/ 710773 w 1993076"/>
                    <a:gd name="connsiteY0" fmla="*/ 462478 h 1628438"/>
                    <a:gd name="connsiteX1" fmla="*/ 878413 w 1993076"/>
                    <a:gd name="connsiteY1" fmla="*/ 177998 h 1628438"/>
                    <a:gd name="connsiteX2" fmla="*/ 1190833 w 1993076"/>
                    <a:gd name="connsiteY2" fmla="*/ 198 h 1628438"/>
                    <a:gd name="connsiteX3" fmla="*/ 1414353 w 1993076"/>
                    <a:gd name="connsiteY3" fmla="*/ 147518 h 1628438"/>
                    <a:gd name="connsiteX4" fmla="*/ 1462613 w 1993076"/>
                    <a:gd name="connsiteY4" fmla="*/ 353258 h 1628438"/>
                    <a:gd name="connsiteX5" fmla="*/ 1427053 w 1993076"/>
                    <a:gd name="connsiteY5" fmla="*/ 531058 h 1628438"/>
                    <a:gd name="connsiteX6" fmla="*/ 1625173 w 1993076"/>
                    <a:gd name="connsiteY6" fmla="*/ 556458 h 1628438"/>
                    <a:gd name="connsiteX7" fmla="*/ 1861393 w 1993076"/>
                    <a:gd name="connsiteY7" fmla="*/ 625038 h 1628438"/>
                    <a:gd name="connsiteX8" fmla="*/ 1990933 w 1993076"/>
                    <a:gd name="connsiteY8" fmla="*/ 790138 h 1628438"/>
                    <a:gd name="connsiteX9" fmla="*/ 1924893 w 1993076"/>
                    <a:gd name="connsiteY9" fmla="*/ 990798 h 1628438"/>
                    <a:gd name="connsiteX10" fmla="*/ 1708993 w 1993076"/>
                    <a:gd name="connsiteY10" fmla="*/ 1072078 h 1628438"/>
                    <a:gd name="connsiteX11" fmla="*/ 1449913 w 1993076"/>
                    <a:gd name="connsiteY11" fmla="*/ 1051758 h 1628438"/>
                    <a:gd name="connsiteX12" fmla="*/ 1564213 w 1993076"/>
                    <a:gd name="connsiteY12" fmla="*/ 1267658 h 1628438"/>
                    <a:gd name="connsiteX13" fmla="*/ 1589613 w 1993076"/>
                    <a:gd name="connsiteY13" fmla="*/ 1374338 h 1628438"/>
                    <a:gd name="connsiteX14" fmla="*/ 1548973 w 1993076"/>
                    <a:gd name="connsiteY14" fmla="*/ 1511498 h 1628438"/>
                    <a:gd name="connsiteX15" fmla="*/ 1419433 w 1993076"/>
                    <a:gd name="connsiteY15" fmla="*/ 1608018 h 1628438"/>
                    <a:gd name="connsiteX16" fmla="*/ 1145113 w 1993076"/>
                    <a:gd name="connsiteY16" fmla="*/ 1620718 h 1628438"/>
                    <a:gd name="connsiteX17" fmla="*/ 1013033 w 1993076"/>
                    <a:gd name="connsiteY17" fmla="*/ 1514038 h 1628438"/>
                    <a:gd name="connsiteX18" fmla="*/ 921593 w 1993076"/>
                    <a:gd name="connsiteY18" fmla="*/ 1336238 h 1628438"/>
                    <a:gd name="connsiteX19" fmla="*/ 921593 w 1993076"/>
                    <a:gd name="connsiteY19" fmla="*/ 1346398 h 1628438"/>
                    <a:gd name="connsiteX20" fmla="*/ 789513 w 1993076"/>
                    <a:gd name="connsiteY20" fmla="*/ 1488638 h 1628438"/>
                    <a:gd name="connsiteX21" fmla="*/ 423753 w 1993076"/>
                    <a:gd name="connsiteY21" fmla="*/ 1539438 h 1628438"/>
                    <a:gd name="connsiteX22" fmla="*/ 271353 w 1993076"/>
                    <a:gd name="connsiteY22" fmla="*/ 1305758 h 1628438"/>
                    <a:gd name="connsiteX23" fmla="*/ 400893 w 1993076"/>
                    <a:gd name="connsiteY23" fmla="*/ 1056838 h 1628438"/>
                    <a:gd name="connsiteX24" fmla="*/ 474553 w 1993076"/>
                    <a:gd name="connsiteY24" fmla="*/ 970478 h 1628438"/>
                    <a:gd name="connsiteX25" fmla="*/ 230713 w 1993076"/>
                    <a:gd name="connsiteY25" fmla="*/ 879038 h 1628438"/>
                    <a:gd name="connsiteX26" fmla="*/ 47833 w 1993076"/>
                    <a:gd name="connsiteY26" fmla="*/ 726638 h 1628438"/>
                    <a:gd name="connsiteX27" fmla="*/ 17353 w 1993076"/>
                    <a:gd name="connsiteY27" fmla="*/ 442158 h 1628438"/>
                    <a:gd name="connsiteX28" fmla="*/ 281513 w 1993076"/>
                    <a:gd name="connsiteY28" fmla="*/ 340558 h 1628438"/>
                    <a:gd name="connsiteX29" fmla="*/ 489793 w 1993076"/>
                    <a:gd name="connsiteY29" fmla="*/ 391358 h 1628438"/>
                    <a:gd name="connsiteX30" fmla="*/ 710773 w 1993076"/>
                    <a:gd name="connsiteY30" fmla="*/ 462478 h 1628438"/>
                    <a:gd name="connsiteX0" fmla="*/ 710773 w 1993076"/>
                    <a:gd name="connsiteY0" fmla="*/ 462478 h 1624721"/>
                    <a:gd name="connsiteX1" fmla="*/ 878413 w 1993076"/>
                    <a:gd name="connsiteY1" fmla="*/ 177998 h 1624721"/>
                    <a:gd name="connsiteX2" fmla="*/ 1190833 w 1993076"/>
                    <a:gd name="connsiteY2" fmla="*/ 198 h 1624721"/>
                    <a:gd name="connsiteX3" fmla="*/ 1414353 w 1993076"/>
                    <a:gd name="connsiteY3" fmla="*/ 147518 h 1624721"/>
                    <a:gd name="connsiteX4" fmla="*/ 1462613 w 1993076"/>
                    <a:gd name="connsiteY4" fmla="*/ 353258 h 1624721"/>
                    <a:gd name="connsiteX5" fmla="*/ 1427053 w 1993076"/>
                    <a:gd name="connsiteY5" fmla="*/ 531058 h 1624721"/>
                    <a:gd name="connsiteX6" fmla="*/ 1625173 w 1993076"/>
                    <a:gd name="connsiteY6" fmla="*/ 556458 h 1624721"/>
                    <a:gd name="connsiteX7" fmla="*/ 1861393 w 1993076"/>
                    <a:gd name="connsiteY7" fmla="*/ 625038 h 1624721"/>
                    <a:gd name="connsiteX8" fmla="*/ 1990933 w 1993076"/>
                    <a:gd name="connsiteY8" fmla="*/ 790138 h 1624721"/>
                    <a:gd name="connsiteX9" fmla="*/ 1924893 w 1993076"/>
                    <a:gd name="connsiteY9" fmla="*/ 990798 h 1624721"/>
                    <a:gd name="connsiteX10" fmla="*/ 1708993 w 1993076"/>
                    <a:gd name="connsiteY10" fmla="*/ 1072078 h 1624721"/>
                    <a:gd name="connsiteX11" fmla="*/ 1449913 w 1993076"/>
                    <a:gd name="connsiteY11" fmla="*/ 1051758 h 1624721"/>
                    <a:gd name="connsiteX12" fmla="*/ 1564213 w 1993076"/>
                    <a:gd name="connsiteY12" fmla="*/ 1267658 h 1624721"/>
                    <a:gd name="connsiteX13" fmla="*/ 1589613 w 1993076"/>
                    <a:gd name="connsiteY13" fmla="*/ 1374338 h 1624721"/>
                    <a:gd name="connsiteX14" fmla="*/ 1548973 w 1993076"/>
                    <a:gd name="connsiteY14" fmla="*/ 1511498 h 1624721"/>
                    <a:gd name="connsiteX15" fmla="*/ 1419433 w 1993076"/>
                    <a:gd name="connsiteY15" fmla="*/ 1608018 h 1624721"/>
                    <a:gd name="connsiteX16" fmla="*/ 1147653 w 1993076"/>
                    <a:gd name="connsiteY16" fmla="*/ 1615638 h 1624721"/>
                    <a:gd name="connsiteX17" fmla="*/ 1013033 w 1993076"/>
                    <a:gd name="connsiteY17" fmla="*/ 1514038 h 1624721"/>
                    <a:gd name="connsiteX18" fmla="*/ 921593 w 1993076"/>
                    <a:gd name="connsiteY18" fmla="*/ 1336238 h 1624721"/>
                    <a:gd name="connsiteX19" fmla="*/ 921593 w 1993076"/>
                    <a:gd name="connsiteY19" fmla="*/ 1346398 h 1624721"/>
                    <a:gd name="connsiteX20" fmla="*/ 789513 w 1993076"/>
                    <a:gd name="connsiteY20" fmla="*/ 1488638 h 1624721"/>
                    <a:gd name="connsiteX21" fmla="*/ 423753 w 1993076"/>
                    <a:gd name="connsiteY21" fmla="*/ 1539438 h 1624721"/>
                    <a:gd name="connsiteX22" fmla="*/ 271353 w 1993076"/>
                    <a:gd name="connsiteY22" fmla="*/ 1305758 h 1624721"/>
                    <a:gd name="connsiteX23" fmla="*/ 400893 w 1993076"/>
                    <a:gd name="connsiteY23" fmla="*/ 1056838 h 1624721"/>
                    <a:gd name="connsiteX24" fmla="*/ 474553 w 1993076"/>
                    <a:gd name="connsiteY24" fmla="*/ 970478 h 1624721"/>
                    <a:gd name="connsiteX25" fmla="*/ 230713 w 1993076"/>
                    <a:gd name="connsiteY25" fmla="*/ 879038 h 1624721"/>
                    <a:gd name="connsiteX26" fmla="*/ 47833 w 1993076"/>
                    <a:gd name="connsiteY26" fmla="*/ 726638 h 1624721"/>
                    <a:gd name="connsiteX27" fmla="*/ 17353 w 1993076"/>
                    <a:gd name="connsiteY27" fmla="*/ 442158 h 1624721"/>
                    <a:gd name="connsiteX28" fmla="*/ 281513 w 1993076"/>
                    <a:gd name="connsiteY28" fmla="*/ 340558 h 1624721"/>
                    <a:gd name="connsiteX29" fmla="*/ 489793 w 1993076"/>
                    <a:gd name="connsiteY29" fmla="*/ 391358 h 1624721"/>
                    <a:gd name="connsiteX30" fmla="*/ 710773 w 1993076"/>
                    <a:gd name="connsiteY30" fmla="*/ 462478 h 1624721"/>
                    <a:gd name="connsiteX0" fmla="*/ 710773 w 1993076"/>
                    <a:gd name="connsiteY0" fmla="*/ 462478 h 1626743"/>
                    <a:gd name="connsiteX1" fmla="*/ 878413 w 1993076"/>
                    <a:gd name="connsiteY1" fmla="*/ 177998 h 1626743"/>
                    <a:gd name="connsiteX2" fmla="*/ 1190833 w 1993076"/>
                    <a:gd name="connsiteY2" fmla="*/ 198 h 1626743"/>
                    <a:gd name="connsiteX3" fmla="*/ 1414353 w 1993076"/>
                    <a:gd name="connsiteY3" fmla="*/ 147518 h 1626743"/>
                    <a:gd name="connsiteX4" fmla="*/ 1462613 w 1993076"/>
                    <a:gd name="connsiteY4" fmla="*/ 353258 h 1626743"/>
                    <a:gd name="connsiteX5" fmla="*/ 1427053 w 1993076"/>
                    <a:gd name="connsiteY5" fmla="*/ 531058 h 1626743"/>
                    <a:gd name="connsiteX6" fmla="*/ 1625173 w 1993076"/>
                    <a:gd name="connsiteY6" fmla="*/ 556458 h 1626743"/>
                    <a:gd name="connsiteX7" fmla="*/ 1861393 w 1993076"/>
                    <a:gd name="connsiteY7" fmla="*/ 625038 h 1626743"/>
                    <a:gd name="connsiteX8" fmla="*/ 1990933 w 1993076"/>
                    <a:gd name="connsiteY8" fmla="*/ 790138 h 1626743"/>
                    <a:gd name="connsiteX9" fmla="*/ 1924893 w 1993076"/>
                    <a:gd name="connsiteY9" fmla="*/ 990798 h 1626743"/>
                    <a:gd name="connsiteX10" fmla="*/ 1708993 w 1993076"/>
                    <a:gd name="connsiteY10" fmla="*/ 1072078 h 1626743"/>
                    <a:gd name="connsiteX11" fmla="*/ 1449913 w 1993076"/>
                    <a:gd name="connsiteY11" fmla="*/ 1051758 h 1626743"/>
                    <a:gd name="connsiteX12" fmla="*/ 1564213 w 1993076"/>
                    <a:gd name="connsiteY12" fmla="*/ 1267658 h 1626743"/>
                    <a:gd name="connsiteX13" fmla="*/ 1589613 w 1993076"/>
                    <a:gd name="connsiteY13" fmla="*/ 1374338 h 1626743"/>
                    <a:gd name="connsiteX14" fmla="*/ 1548973 w 1993076"/>
                    <a:gd name="connsiteY14" fmla="*/ 1511498 h 1626743"/>
                    <a:gd name="connsiteX15" fmla="*/ 1419433 w 1993076"/>
                    <a:gd name="connsiteY15" fmla="*/ 1608018 h 1626743"/>
                    <a:gd name="connsiteX16" fmla="*/ 1147653 w 1993076"/>
                    <a:gd name="connsiteY16" fmla="*/ 1615638 h 1626743"/>
                    <a:gd name="connsiteX17" fmla="*/ 1015573 w 1993076"/>
                    <a:gd name="connsiteY17" fmla="*/ 1486098 h 1626743"/>
                    <a:gd name="connsiteX18" fmla="*/ 921593 w 1993076"/>
                    <a:gd name="connsiteY18" fmla="*/ 1336238 h 1626743"/>
                    <a:gd name="connsiteX19" fmla="*/ 921593 w 1993076"/>
                    <a:gd name="connsiteY19" fmla="*/ 1346398 h 1626743"/>
                    <a:gd name="connsiteX20" fmla="*/ 789513 w 1993076"/>
                    <a:gd name="connsiteY20" fmla="*/ 1488638 h 1626743"/>
                    <a:gd name="connsiteX21" fmla="*/ 423753 w 1993076"/>
                    <a:gd name="connsiteY21" fmla="*/ 1539438 h 1626743"/>
                    <a:gd name="connsiteX22" fmla="*/ 271353 w 1993076"/>
                    <a:gd name="connsiteY22" fmla="*/ 1305758 h 1626743"/>
                    <a:gd name="connsiteX23" fmla="*/ 400893 w 1993076"/>
                    <a:gd name="connsiteY23" fmla="*/ 1056838 h 1626743"/>
                    <a:gd name="connsiteX24" fmla="*/ 474553 w 1993076"/>
                    <a:gd name="connsiteY24" fmla="*/ 970478 h 1626743"/>
                    <a:gd name="connsiteX25" fmla="*/ 230713 w 1993076"/>
                    <a:gd name="connsiteY25" fmla="*/ 879038 h 1626743"/>
                    <a:gd name="connsiteX26" fmla="*/ 47833 w 1993076"/>
                    <a:gd name="connsiteY26" fmla="*/ 726638 h 1626743"/>
                    <a:gd name="connsiteX27" fmla="*/ 17353 w 1993076"/>
                    <a:gd name="connsiteY27" fmla="*/ 442158 h 1626743"/>
                    <a:gd name="connsiteX28" fmla="*/ 281513 w 1993076"/>
                    <a:gd name="connsiteY28" fmla="*/ 340558 h 1626743"/>
                    <a:gd name="connsiteX29" fmla="*/ 489793 w 1993076"/>
                    <a:gd name="connsiteY29" fmla="*/ 391358 h 1626743"/>
                    <a:gd name="connsiteX30" fmla="*/ 710773 w 1993076"/>
                    <a:gd name="connsiteY30" fmla="*/ 462478 h 1626743"/>
                    <a:gd name="connsiteX0" fmla="*/ 710773 w 1993076"/>
                    <a:gd name="connsiteY0" fmla="*/ 462478 h 1625821"/>
                    <a:gd name="connsiteX1" fmla="*/ 878413 w 1993076"/>
                    <a:gd name="connsiteY1" fmla="*/ 177998 h 1625821"/>
                    <a:gd name="connsiteX2" fmla="*/ 1190833 w 1993076"/>
                    <a:gd name="connsiteY2" fmla="*/ 198 h 1625821"/>
                    <a:gd name="connsiteX3" fmla="*/ 1414353 w 1993076"/>
                    <a:gd name="connsiteY3" fmla="*/ 147518 h 1625821"/>
                    <a:gd name="connsiteX4" fmla="*/ 1462613 w 1993076"/>
                    <a:gd name="connsiteY4" fmla="*/ 353258 h 1625821"/>
                    <a:gd name="connsiteX5" fmla="*/ 1427053 w 1993076"/>
                    <a:gd name="connsiteY5" fmla="*/ 531058 h 1625821"/>
                    <a:gd name="connsiteX6" fmla="*/ 1625173 w 1993076"/>
                    <a:gd name="connsiteY6" fmla="*/ 556458 h 1625821"/>
                    <a:gd name="connsiteX7" fmla="*/ 1861393 w 1993076"/>
                    <a:gd name="connsiteY7" fmla="*/ 625038 h 1625821"/>
                    <a:gd name="connsiteX8" fmla="*/ 1990933 w 1993076"/>
                    <a:gd name="connsiteY8" fmla="*/ 790138 h 1625821"/>
                    <a:gd name="connsiteX9" fmla="*/ 1924893 w 1993076"/>
                    <a:gd name="connsiteY9" fmla="*/ 990798 h 1625821"/>
                    <a:gd name="connsiteX10" fmla="*/ 1708993 w 1993076"/>
                    <a:gd name="connsiteY10" fmla="*/ 1072078 h 1625821"/>
                    <a:gd name="connsiteX11" fmla="*/ 1449913 w 1993076"/>
                    <a:gd name="connsiteY11" fmla="*/ 1051758 h 1625821"/>
                    <a:gd name="connsiteX12" fmla="*/ 1564213 w 1993076"/>
                    <a:gd name="connsiteY12" fmla="*/ 1267658 h 1625821"/>
                    <a:gd name="connsiteX13" fmla="*/ 1589613 w 1993076"/>
                    <a:gd name="connsiteY13" fmla="*/ 1374338 h 1625821"/>
                    <a:gd name="connsiteX14" fmla="*/ 1548973 w 1993076"/>
                    <a:gd name="connsiteY14" fmla="*/ 1511498 h 1625821"/>
                    <a:gd name="connsiteX15" fmla="*/ 1419433 w 1993076"/>
                    <a:gd name="connsiteY15" fmla="*/ 1608018 h 1625821"/>
                    <a:gd name="connsiteX16" fmla="*/ 1147653 w 1993076"/>
                    <a:gd name="connsiteY16" fmla="*/ 1615638 h 1625821"/>
                    <a:gd name="connsiteX17" fmla="*/ 1015573 w 1993076"/>
                    <a:gd name="connsiteY17" fmla="*/ 1498798 h 1625821"/>
                    <a:gd name="connsiteX18" fmla="*/ 921593 w 1993076"/>
                    <a:gd name="connsiteY18" fmla="*/ 1336238 h 1625821"/>
                    <a:gd name="connsiteX19" fmla="*/ 921593 w 1993076"/>
                    <a:gd name="connsiteY19" fmla="*/ 1346398 h 1625821"/>
                    <a:gd name="connsiteX20" fmla="*/ 789513 w 1993076"/>
                    <a:gd name="connsiteY20" fmla="*/ 1488638 h 1625821"/>
                    <a:gd name="connsiteX21" fmla="*/ 423753 w 1993076"/>
                    <a:gd name="connsiteY21" fmla="*/ 1539438 h 1625821"/>
                    <a:gd name="connsiteX22" fmla="*/ 271353 w 1993076"/>
                    <a:gd name="connsiteY22" fmla="*/ 1305758 h 1625821"/>
                    <a:gd name="connsiteX23" fmla="*/ 400893 w 1993076"/>
                    <a:gd name="connsiteY23" fmla="*/ 1056838 h 1625821"/>
                    <a:gd name="connsiteX24" fmla="*/ 474553 w 1993076"/>
                    <a:gd name="connsiteY24" fmla="*/ 970478 h 1625821"/>
                    <a:gd name="connsiteX25" fmla="*/ 230713 w 1993076"/>
                    <a:gd name="connsiteY25" fmla="*/ 879038 h 1625821"/>
                    <a:gd name="connsiteX26" fmla="*/ 47833 w 1993076"/>
                    <a:gd name="connsiteY26" fmla="*/ 726638 h 1625821"/>
                    <a:gd name="connsiteX27" fmla="*/ 17353 w 1993076"/>
                    <a:gd name="connsiteY27" fmla="*/ 442158 h 1625821"/>
                    <a:gd name="connsiteX28" fmla="*/ 281513 w 1993076"/>
                    <a:gd name="connsiteY28" fmla="*/ 340558 h 1625821"/>
                    <a:gd name="connsiteX29" fmla="*/ 489793 w 1993076"/>
                    <a:gd name="connsiteY29" fmla="*/ 391358 h 1625821"/>
                    <a:gd name="connsiteX30" fmla="*/ 710773 w 1993076"/>
                    <a:gd name="connsiteY30" fmla="*/ 462478 h 1625821"/>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89513 w 1993076"/>
                    <a:gd name="connsiteY20" fmla="*/ 148863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61853 w 1993076"/>
                    <a:gd name="connsiteY24" fmla="*/ 97301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93076" h="1624075">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DAA2B9"/>
                </a:solidFill>
                <a:ln w="571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sp>
              <p:nvSpPr>
                <p:cNvPr id="250" name="วงรี 77">
                  <a:extLst>
                    <a:ext uri="{FF2B5EF4-FFF2-40B4-BE49-F238E27FC236}">
                      <a16:creationId xmlns:a16="http://schemas.microsoft.com/office/drawing/2014/main" id="{3B28D9C5-7CEB-4FB9-9CF3-B393ED0164B0}"/>
                    </a:ext>
                  </a:extLst>
                </p:cNvPr>
                <p:cNvSpPr/>
                <p:nvPr/>
              </p:nvSpPr>
              <p:spPr>
                <a:xfrm>
                  <a:off x="4579275" y="1400406"/>
                  <a:ext cx="295962" cy="284142"/>
                </a:xfrm>
                <a:custGeom>
                  <a:avLst/>
                  <a:gdLst>
                    <a:gd name="connsiteX0" fmla="*/ 0 w 290429"/>
                    <a:gd name="connsiteY0" fmla="*/ 144699 h 289397"/>
                    <a:gd name="connsiteX1" fmla="*/ 145215 w 290429"/>
                    <a:gd name="connsiteY1" fmla="*/ 0 h 289397"/>
                    <a:gd name="connsiteX2" fmla="*/ 290430 w 290429"/>
                    <a:gd name="connsiteY2" fmla="*/ 144699 h 289397"/>
                    <a:gd name="connsiteX3" fmla="*/ 145215 w 290429"/>
                    <a:gd name="connsiteY3" fmla="*/ 289398 h 289397"/>
                    <a:gd name="connsiteX4" fmla="*/ 0 w 290429"/>
                    <a:gd name="connsiteY4" fmla="*/ 144699 h 289397"/>
                    <a:gd name="connsiteX0" fmla="*/ 8 w 290438"/>
                    <a:gd name="connsiteY0" fmla="*/ 144699 h 289398"/>
                    <a:gd name="connsiteX1" fmla="*/ 145223 w 290438"/>
                    <a:gd name="connsiteY1" fmla="*/ 0 h 289398"/>
                    <a:gd name="connsiteX2" fmla="*/ 290438 w 290438"/>
                    <a:gd name="connsiteY2" fmla="*/ 144699 h 289398"/>
                    <a:gd name="connsiteX3" fmla="*/ 140143 w 290438"/>
                    <a:gd name="connsiteY3" fmla="*/ 289398 h 289398"/>
                    <a:gd name="connsiteX4" fmla="*/ 8 w 290438"/>
                    <a:gd name="connsiteY4" fmla="*/ 144699 h 289398"/>
                    <a:gd name="connsiteX0" fmla="*/ 6 w 310756"/>
                    <a:gd name="connsiteY0" fmla="*/ 145377 h 292972"/>
                    <a:gd name="connsiteX1" fmla="*/ 145221 w 310756"/>
                    <a:gd name="connsiteY1" fmla="*/ 678 h 292972"/>
                    <a:gd name="connsiteX2" fmla="*/ 310756 w 310756"/>
                    <a:gd name="connsiteY2" fmla="*/ 206337 h 292972"/>
                    <a:gd name="connsiteX3" fmla="*/ 140141 w 310756"/>
                    <a:gd name="connsiteY3" fmla="*/ 290076 h 292972"/>
                    <a:gd name="connsiteX4" fmla="*/ 6 w 310756"/>
                    <a:gd name="connsiteY4" fmla="*/ 145377 h 292972"/>
                    <a:gd name="connsiteX0" fmla="*/ 5 w 313295"/>
                    <a:gd name="connsiteY0" fmla="*/ 190453 h 289862"/>
                    <a:gd name="connsiteX1" fmla="*/ 147760 w 313295"/>
                    <a:gd name="connsiteY1" fmla="*/ 34 h 289862"/>
                    <a:gd name="connsiteX2" fmla="*/ 313295 w 313295"/>
                    <a:gd name="connsiteY2" fmla="*/ 205693 h 289862"/>
                    <a:gd name="connsiteX3" fmla="*/ 142680 w 313295"/>
                    <a:gd name="connsiteY3" fmla="*/ 289432 h 289862"/>
                    <a:gd name="connsiteX4" fmla="*/ 5 w 313295"/>
                    <a:gd name="connsiteY4" fmla="*/ 190453 h 289862"/>
                    <a:gd name="connsiteX0" fmla="*/ 2796 w 316086"/>
                    <a:gd name="connsiteY0" fmla="*/ 175216 h 274625"/>
                    <a:gd name="connsiteX1" fmla="*/ 71811 w 316086"/>
                    <a:gd name="connsiteY1" fmla="*/ 37 h 274625"/>
                    <a:gd name="connsiteX2" fmla="*/ 316086 w 316086"/>
                    <a:gd name="connsiteY2" fmla="*/ 190456 h 274625"/>
                    <a:gd name="connsiteX3" fmla="*/ 145471 w 316086"/>
                    <a:gd name="connsiteY3" fmla="*/ 274195 h 274625"/>
                    <a:gd name="connsiteX4" fmla="*/ 2796 w 316086"/>
                    <a:gd name="connsiteY4" fmla="*/ 175216 h 274625"/>
                    <a:gd name="connsiteX0" fmla="*/ 2158 w 315952"/>
                    <a:gd name="connsiteY0" fmla="*/ 185068 h 284142"/>
                    <a:gd name="connsiteX1" fmla="*/ 71173 w 315952"/>
                    <a:gd name="connsiteY1" fmla="*/ 9889 h 284142"/>
                    <a:gd name="connsiteX2" fmla="*/ 235434 w 315952"/>
                    <a:gd name="connsiteY2" fmla="*/ 40983 h 284142"/>
                    <a:gd name="connsiteX3" fmla="*/ 315448 w 315952"/>
                    <a:gd name="connsiteY3" fmla="*/ 200308 h 284142"/>
                    <a:gd name="connsiteX4" fmla="*/ 144833 w 315952"/>
                    <a:gd name="connsiteY4" fmla="*/ 284047 h 284142"/>
                    <a:gd name="connsiteX5" fmla="*/ 2158 w 315952"/>
                    <a:gd name="connsiteY5" fmla="*/ 185068 h 284142"/>
                    <a:gd name="connsiteX0" fmla="*/ 2158 w 295962"/>
                    <a:gd name="connsiteY0" fmla="*/ 185068 h 284142"/>
                    <a:gd name="connsiteX1" fmla="*/ 71173 w 295962"/>
                    <a:gd name="connsiteY1" fmla="*/ 9889 h 284142"/>
                    <a:gd name="connsiteX2" fmla="*/ 235434 w 295962"/>
                    <a:gd name="connsiteY2" fmla="*/ 40983 h 284142"/>
                    <a:gd name="connsiteX3" fmla="*/ 295128 w 295962"/>
                    <a:gd name="connsiteY3" fmla="*/ 200308 h 284142"/>
                    <a:gd name="connsiteX4" fmla="*/ 144833 w 295962"/>
                    <a:gd name="connsiteY4" fmla="*/ 284047 h 284142"/>
                    <a:gd name="connsiteX5" fmla="*/ 2158 w 295962"/>
                    <a:gd name="connsiteY5" fmla="*/ 185068 h 28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962" h="284142">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grpSp>
          <p:grpSp>
            <p:nvGrpSpPr>
              <p:cNvPr id="243" name="กลุ่ม 242">
                <a:extLst>
                  <a:ext uri="{FF2B5EF4-FFF2-40B4-BE49-F238E27FC236}">
                    <a16:creationId xmlns:a16="http://schemas.microsoft.com/office/drawing/2014/main" id="{7719691B-8E84-4AEE-9862-249BC3AAE682}"/>
                  </a:ext>
                </a:extLst>
              </p:cNvPr>
              <p:cNvGrpSpPr/>
              <p:nvPr/>
            </p:nvGrpSpPr>
            <p:grpSpPr>
              <a:xfrm>
                <a:off x="116889" y="1923993"/>
                <a:ext cx="531032" cy="465646"/>
                <a:chOff x="3730718" y="705949"/>
                <a:chExt cx="1993076" cy="1624075"/>
              </a:xfrm>
              <a:solidFill>
                <a:schemeClr val="bg1"/>
              </a:solidFill>
              <a:effectLst/>
            </p:grpSpPr>
            <p:sp>
              <p:nvSpPr>
                <p:cNvPr id="247" name="รูปแบบอิสระ: รูปร่าง 246">
                  <a:extLst>
                    <a:ext uri="{FF2B5EF4-FFF2-40B4-BE49-F238E27FC236}">
                      <a16:creationId xmlns:a16="http://schemas.microsoft.com/office/drawing/2014/main" id="{D7120CE0-91BB-41A9-885A-3C737A208E1A}"/>
                    </a:ext>
                  </a:extLst>
                </p:cNvPr>
                <p:cNvSpPr/>
                <p:nvPr/>
              </p:nvSpPr>
              <p:spPr>
                <a:xfrm>
                  <a:off x="3730718" y="705949"/>
                  <a:ext cx="1993076" cy="1624075"/>
                </a:xfrm>
                <a:custGeom>
                  <a:avLst/>
                  <a:gdLst>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708233 w 2019354"/>
                    <a:gd name="connsiteY28"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0893 w 2019354"/>
                    <a:gd name="connsiteY22" fmla="*/ 10720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53659"/>
                    <a:gd name="connsiteX1" fmla="*/ 850473 w 2019354"/>
                    <a:gd name="connsiteY1" fmla="*/ 183079 h 1653659"/>
                    <a:gd name="connsiteX2" fmla="*/ 1195913 w 2019354"/>
                    <a:gd name="connsiteY2" fmla="*/ 199 h 1653659"/>
                    <a:gd name="connsiteX3" fmla="*/ 1439753 w 2019354"/>
                    <a:gd name="connsiteY3" fmla="*/ 152599 h 1653659"/>
                    <a:gd name="connsiteX4" fmla="*/ 1500713 w 2019354"/>
                    <a:gd name="connsiteY4" fmla="*/ 386279 h 1653659"/>
                    <a:gd name="connsiteX5" fmla="*/ 1388953 w 2019354"/>
                    <a:gd name="connsiteY5" fmla="*/ 548839 h 1653659"/>
                    <a:gd name="connsiteX6" fmla="*/ 1541353 w 2019354"/>
                    <a:gd name="connsiteY6" fmla="*/ 518359 h 1653659"/>
                    <a:gd name="connsiteX7" fmla="*/ 1927433 w 2019354"/>
                    <a:gd name="connsiteY7" fmla="*/ 640279 h 1653659"/>
                    <a:gd name="connsiteX8" fmla="*/ 2018873 w 2019354"/>
                    <a:gd name="connsiteY8" fmla="*/ 823159 h 1653659"/>
                    <a:gd name="connsiteX9" fmla="*/ 1947753 w 2019354"/>
                    <a:gd name="connsiteY9" fmla="*/ 995879 h 1653659"/>
                    <a:gd name="connsiteX10" fmla="*/ 1653113 w 2019354"/>
                    <a:gd name="connsiteY10" fmla="*/ 1087319 h 1653659"/>
                    <a:gd name="connsiteX11" fmla="*/ 1449913 w 2019354"/>
                    <a:gd name="connsiteY11" fmla="*/ 1066999 h 1653659"/>
                    <a:gd name="connsiteX12" fmla="*/ 1571833 w 2019354"/>
                    <a:gd name="connsiteY12" fmla="*/ 1300679 h 1653659"/>
                    <a:gd name="connsiteX13" fmla="*/ 1581993 w 2019354"/>
                    <a:gd name="connsiteY13" fmla="*/ 1290519 h 1653659"/>
                    <a:gd name="connsiteX14" fmla="*/ 1581993 w 2019354"/>
                    <a:gd name="connsiteY14" fmla="*/ 1463239 h 1653659"/>
                    <a:gd name="connsiteX15" fmla="*/ 1429593 w 2019354"/>
                    <a:gd name="connsiteY15" fmla="*/ 1635959 h 1653659"/>
                    <a:gd name="connsiteX16" fmla="*/ 1145113 w 2019354"/>
                    <a:gd name="connsiteY16" fmla="*/ 1635959 h 1653659"/>
                    <a:gd name="connsiteX17" fmla="*/ 1013033 w 2019354"/>
                    <a:gd name="connsiteY17" fmla="*/ 1529279 h 1653659"/>
                    <a:gd name="connsiteX18" fmla="*/ 921593 w 2019354"/>
                    <a:gd name="connsiteY18" fmla="*/ 1351479 h 1653659"/>
                    <a:gd name="connsiteX19" fmla="*/ 921593 w 2019354"/>
                    <a:gd name="connsiteY19" fmla="*/ 1361639 h 1653659"/>
                    <a:gd name="connsiteX20" fmla="*/ 789513 w 2019354"/>
                    <a:gd name="connsiteY20" fmla="*/ 1503879 h 1653659"/>
                    <a:gd name="connsiteX21" fmla="*/ 423753 w 2019354"/>
                    <a:gd name="connsiteY21" fmla="*/ 1554679 h 1653659"/>
                    <a:gd name="connsiteX22" fmla="*/ 271353 w 2019354"/>
                    <a:gd name="connsiteY22" fmla="*/ 1320999 h 1653659"/>
                    <a:gd name="connsiteX23" fmla="*/ 400893 w 2019354"/>
                    <a:gd name="connsiteY23" fmla="*/ 1072079 h 1653659"/>
                    <a:gd name="connsiteX24" fmla="*/ 474553 w 2019354"/>
                    <a:gd name="connsiteY24" fmla="*/ 985719 h 1653659"/>
                    <a:gd name="connsiteX25" fmla="*/ 230713 w 2019354"/>
                    <a:gd name="connsiteY25" fmla="*/ 894279 h 1653659"/>
                    <a:gd name="connsiteX26" fmla="*/ 47833 w 2019354"/>
                    <a:gd name="connsiteY26" fmla="*/ 741879 h 1653659"/>
                    <a:gd name="connsiteX27" fmla="*/ 17353 w 2019354"/>
                    <a:gd name="connsiteY27" fmla="*/ 457399 h 1653659"/>
                    <a:gd name="connsiteX28" fmla="*/ 281513 w 2019354"/>
                    <a:gd name="connsiteY28" fmla="*/ 355799 h 1653659"/>
                    <a:gd name="connsiteX29" fmla="*/ 489793 w 2019354"/>
                    <a:gd name="connsiteY29" fmla="*/ 406599 h 1653659"/>
                    <a:gd name="connsiteX30" fmla="*/ 708233 w 2019354"/>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41353 w 2019200"/>
                    <a:gd name="connsiteY6" fmla="*/ 51835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76913 w 2019200"/>
                    <a:gd name="connsiteY6" fmla="*/ 53613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388953 w 2019200"/>
                    <a:gd name="connsiteY5" fmla="*/ 54882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622633 w 2019200"/>
                    <a:gd name="connsiteY6" fmla="*/ 55898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10773 w 2019200"/>
                    <a:gd name="connsiteY0" fmla="*/ 47783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10773 w 2019200"/>
                    <a:gd name="connsiteY30" fmla="*/ 477836 h 1653776"/>
                    <a:gd name="connsiteX0" fmla="*/ 710773 w 2019200"/>
                    <a:gd name="connsiteY0" fmla="*/ 449982 h 1625922"/>
                    <a:gd name="connsiteX1" fmla="*/ 878413 w 2019200"/>
                    <a:gd name="connsiteY1" fmla="*/ 165502 h 1625922"/>
                    <a:gd name="connsiteX2" fmla="*/ 1198453 w 2019200"/>
                    <a:gd name="connsiteY2" fmla="*/ 402 h 1625922"/>
                    <a:gd name="connsiteX3" fmla="*/ 1439753 w 2019200"/>
                    <a:gd name="connsiteY3" fmla="*/ 124862 h 1625922"/>
                    <a:gd name="connsiteX4" fmla="*/ 1477853 w 2019200"/>
                    <a:gd name="connsiteY4" fmla="*/ 305202 h 1625922"/>
                    <a:gd name="connsiteX5" fmla="*/ 1427053 w 2019200"/>
                    <a:gd name="connsiteY5" fmla="*/ 518562 h 1625922"/>
                    <a:gd name="connsiteX6" fmla="*/ 1622633 w 2019200"/>
                    <a:gd name="connsiteY6" fmla="*/ 531262 h 1625922"/>
                    <a:gd name="connsiteX7" fmla="*/ 1927433 w 2019200"/>
                    <a:gd name="connsiteY7" fmla="*/ 612542 h 1625922"/>
                    <a:gd name="connsiteX8" fmla="*/ 2018873 w 2019200"/>
                    <a:gd name="connsiteY8" fmla="*/ 795422 h 1625922"/>
                    <a:gd name="connsiteX9" fmla="*/ 1947753 w 2019200"/>
                    <a:gd name="connsiteY9" fmla="*/ 968142 h 1625922"/>
                    <a:gd name="connsiteX10" fmla="*/ 1708993 w 2019200"/>
                    <a:gd name="connsiteY10" fmla="*/ 1059582 h 1625922"/>
                    <a:gd name="connsiteX11" fmla="*/ 1449913 w 2019200"/>
                    <a:gd name="connsiteY11" fmla="*/ 1039262 h 1625922"/>
                    <a:gd name="connsiteX12" fmla="*/ 1571833 w 2019200"/>
                    <a:gd name="connsiteY12" fmla="*/ 1272942 h 1625922"/>
                    <a:gd name="connsiteX13" fmla="*/ 1581993 w 2019200"/>
                    <a:gd name="connsiteY13" fmla="*/ 1262782 h 1625922"/>
                    <a:gd name="connsiteX14" fmla="*/ 1581993 w 2019200"/>
                    <a:gd name="connsiteY14" fmla="*/ 1435502 h 1625922"/>
                    <a:gd name="connsiteX15" fmla="*/ 1429593 w 2019200"/>
                    <a:gd name="connsiteY15" fmla="*/ 1608222 h 1625922"/>
                    <a:gd name="connsiteX16" fmla="*/ 1145113 w 2019200"/>
                    <a:gd name="connsiteY16" fmla="*/ 1608222 h 1625922"/>
                    <a:gd name="connsiteX17" fmla="*/ 1013033 w 2019200"/>
                    <a:gd name="connsiteY17" fmla="*/ 1501542 h 1625922"/>
                    <a:gd name="connsiteX18" fmla="*/ 921593 w 2019200"/>
                    <a:gd name="connsiteY18" fmla="*/ 1323742 h 1625922"/>
                    <a:gd name="connsiteX19" fmla="*/ 921593 w 2019200"/>
                    <a:gd name="connsiteY19" fmla="*/ 1333902 h 1625922"/>
                    <a:gd name="connsiteX20" fmla="*/ 789513 w 2019200"/>
                    <a:gd name="connsiteY20" fmla="*/ 1476142 h 1625922"/>
                    <a:gd name="connsiteX21" fmla="*/ 423753 w 2019200"/>
                    <a:gd name="connsiteY21" fmla="*/ 1526942 h 1625922"/>
                    <a:gd name="connsiteX22" fmla="*/ 271353 w 2019200"/>
                    <a:gd name="connsiteY22" fmla="*/ 1293262 h 1625922"/>
                    <a:gd name="connsiteX23" fmla="*/ 400893 w 2019200"/>
                    <a:gd name="connsiteY23" fmla="*/ 1044342 h 1625922"/>
                    <a:gd name="connsiteX24" fmla="*/ 474553 w 2019200"/>
                    <a:gd name="connsiteY24" fmla="*/ 957982 h 1625922"/>
                    <a:gd name="connsiteX25" fmla="*/ 230713 w 2019200"/>
                    <a:gd name="connsiteY25" fmla="*/ 866542 h 1625922"/>
                    <a:gd name="connsiteX26" fmla="*/ 47833 w 2019200"/>
                    <a:gd name="connsiteY26" fmla="*/ 714142 h 1625922"/>
                    <a:gd name="connsiteX27" fmla="*/ 17353 w 2019200"/>
                    <a:gd name="connsiteY27" fmla="*/ 429662 h 1625922"/>
                    <a:gd name="connsiteX28" fmla="*/ 281513 w 2019200"/>
                    <a:gd name="connsiteY28" fmla="*/ 328062 h 1625922"/>
                    <a:gd name="connsiteX29" fmla="*/ 489793 w 2019200"/>
                    <a:gd name="connsiteY29" fmla="*/ 378862 h 1625922"/>
                    <a:gd name="connsiteX30" fmla="*/ 710773 w 2019200"/>
                    <a:gd name="connsiteY30" fmla="*/ 449982 h 1625922"/>
                    <a:gd name="connsiteX0" fmla="*/ 710773 w 2019200"/>
                    <a:gd name="connsiteY0" fmla="*/ 462637 h 1638577"/>
                    <a:gd name="connsiteX1" fmla="*/ 878413 w 2019200"/>
                    <a:gd name="connsiteY1" fmla="*/ 178157 h 1638577"/>
                    <a:gd name="connsiteX2" fmla="*/ 1190833 w 2019200"/>
                    <a:gd name="connsiteY2" fmla="*/ 357 h 1638577"/>
                    <a:gd name="connsiteX3" fmla="*/ 1439753 w 2019200"/>
                    <a:gd name="connsiteY3" fmla="*/ 137517 h 1638577"/>
                    <a:gd name="connsiteX4" fmla="*/ 1477853 w 2019200"/>
                    <a:gd name="connsiteY4" fmla="*/ 317857 h 1638577"/>
                    <a:gd name="connsiteX5" fmla="*/ 1427053 w 2019200"/>
                    <a:gd name="connsiteY5" fmla="*/ 531217 h 1638577"/>
                    <a:gd name="connsiteX6" fmla="*/ 1622633 w 2019200"/>
                    <a:gd name="connsiteY6" fmla="*/ 543917 h 1638577"/>
                    <a:gd name="connsiteX7" fmla="*/ 1927433 w 2019200"/>
                    <a:gd name="connsiteY7" fmla="*/ 625197 h 1638577"/>
                    <a:gd name="connsiteX8" fmla="*/ 2018873 w 2019200"/>
                    <a:gd name="connsiteY8" fmla="*/ 808077 h 1638577"/>
                    <a:gd name="connsiteX9" fmla="*/ 1947753 w 2019200"/>
                    <a:gd name="connsiteY9" fmla="*/ 980797 h 1638577"/>
                    <a:gd name="connsiteX10" fmla="*/ 1708993 w 2019200"/>
                    <a:gd name="connsiteY10" fmla="*/ 1072237 h 1638577"/>
                    <a:gd name="connsiteX11" fmla="*/ 1449913 w 2019200"/>
                    <a:gd name="connsiteY11" fmla="*/ 1051917 h 1638577"/>
                    <a:gd name="connsiteX12" fmla="*/ 1571833 w 2019200"/>
                    <a:gd name="connsiteY12" fmla="*/ 1285597 h 1638577"/>
                    <a:gd name="connsiteX13" fmla="*/ 1581993 w 2019200"/>
                    <a:gd name="connsiteY13" fmla="*/ 1275437 h 1638577"/>
                    <a:gd name="connsiteX14" fmla="*/ 1581993 w 2019200"/>
                    <a:gd name="connsiteY14" fmla="*/ 1448157 h 1638577"/>
                    <a:gd name="connsiteX15" fmla="*/ 1429593 w 2019200"/>
                    <a:gd name="connsiteY15" fmla="*/ 1620877 h 1638577"/>
                    <a:gd name="connsiteX16" fmla="*/ 1145113 w 2019200"/>
                    <a:gd name="connsiteY16" fmla="*/ 1620877 h 1638577"/>
                    <a:gd name="connsiteX17" fmla="*/ 1013033 w 2019200"/>
                    <a:gd name="connsiteY17" fmla="*/ 1514197 h 1638577"/>
                    <a:gd name="connsiteX18" fmla="*/ 921593 w 2019200"/>
                    <a:gd name="connsiteY18" fmla="*/ 1336397 h 1638577"/>
                    <a:gd name="connsiteX19" fmla="*/ 921593 w 2019200"/>
                    <a:gd name="connsiteY19" fmla="*/ 1346557 h 1638577"/>
                    <a:gd name="connsiteX20" fmla="*/ 789513 w 2019200"/>
                    <a:gd name="connsiteY20" fmla="*/ 1488797 h 1638577"/>
                    <a:gd name="connsiteX21" fmla="*/ 423753 w 2019200"/>
                    <a:gd name="connsiteY21" fmla="*/ 1539597 h 1638577"/>
                    <a:gd name="connsiteX22" fmla="*/ 271353 w 2019200"/>
                    <a:gd name="connsiteY22" fmla="*/ 1305917 h 1638577"/>
                    <a:gd name="connsiteX23" fmla="*/ 400893 w 2019200"/>
                    <a:gd name="connsiteY23" fmla="*/ 1056997 h 1638577"/>
                    <a:gd name="connsiteX24" fmla="*/ 474553 w 2019200"/>
                    <a:gd name="connsiteY24" fmla="*/ 970637 h 1638577"/>
                    <a:gd name="connsiteX25" fmla="*/ 230713 w 2019200"/>
                    <a:gd name="connsiteY25" fmla="*/ 879197 h 1638577"/>
                    <a:gd name="connsiteX26" fmla="*/ 47833 w 2019200"/>
                    <a:gd name="connsiteY26" fmla="*/ 726797 h 1638577"/>
                    <a:gd name="connsiteX27" fmla="*/ 17353 w 2019200"/>
                    <a:gd name="connsiteY27" fmla="*/ 442317 h 1638577"/>
                    <a:gd name="connsiteX28" fmla="*/ 281513 w 2019200"/>
                    <a:gd name="connsiteY28" fmla="*/ 340717 h 1638577"/>
                    <a:gd name="connsiteX29" fmla="*/ 489793 w 2019200"/>
                    <a:gd name="connsiteY29" fmla="*/ 391517 h 1638577"/>
                    <a:gd name="connsiteX30" fmla="*/ 710773 w 2019200"/>
                    <a:gd name="connsiteY30" fmla="*/ 462637 h 1638577"/>
                    <a:gd name="connsiteX0" fmla="*/ 710773 w 2019200"/>
                    <a:gd name="connsiteY0" fmla="*/ 462339 h 1638279"/>
                    <a:gd name="connsiteX1" fmla="*/ 878413 w 2019200"/>
                    <a:gd name="connsiteY1" fmla="*/ 177859 h 1638279"/>
                    <a:gd name="connsiteX2" fmla="*/ 1190833 w 2019200"/>
                    <a:gd name="connsiteY2" fmla="*/ 59 h 1638279"/>
                    <a:gd name="connsiteX3" fmla="*/ 1406733 w 2019200"/>
                    <a:gd name="connsiteY3" fmla="*/ 160079 h 1638279"/>
                    <a:gd name="connsiteX4" fmla="*/ 1477853 w 2019200"/>
                    <a:gd name="connsiteY4" fmla="*/ 317559 h 1638279"/>
                    <a:gd name="connsiteX5" fmla="*/ 1427053 w 2019200"/>
                    <a:gd name="connsiteY5" fmla="*/ 530919 h 1638279"/>
                    <a:gd name="connsiteX6" fmla="*/ 1622633 w 2019200"/>
                    <a:gd name="connsiteY6" fmla="*/ 543619 h 1638279"/>
                    <a:gd name="connsiteX7" fmla="*/ 1927433 w 2019200"/>
                    <a:gd name="connsiteY7" fmla="*/ 624899 h 1638279"/>
                    <a:gd name="connsiteX8" fmla="*/ 2018873 w 2019200"/>
                    <a:gd name="connsiteY8" fmla="*/ 807779 h 1638279"/>
                    <a:gd name="connsiteX9" fmla="*/ 1947753 w 2019200"/>
                    <a:gd name="connsiteY9" fmla="*/ 980499 h 1638279"/>
                    <a:gd name="connsiteX10" fmla="*/ 1708993 w 2019200"/>
                    <a:gd name="connsiteY10" fmla="*/ 1071939 h 1638279"/>
                    <a:gd name="connsiteX11" fmla="*/ 1449913 w 2019200"/>
                    <a:gd name="connsiteY11" fmla="*/ 1051619 h 1638279"/>
                    <a:gd name="connsiteX12" fmla="*/ 1571833 w 2019200"/>
                    <a:gd name="connsiteY12" fmla="*/ 1285299 h 1638279"/>
                    <a:gd name="connsiteX13" fmla="*/ 1581993 w 2019200"/>
                    <a:gd name="connsiteY13" fmla="*/ 1275139 h 1638279"/>
                    <a:gd name="connsiteX14" fmla="*/ 1581993 w 2019200"/>
                    <a:gd name="connsiteY14" fmla="*/ 1447859 h 1638279"/>
                    <a:gd name="connsiteX15" fmla="*/ 1429593 w 2019200"/>
                    <a:gd name="connsiteY15" fmla="*/ 1620579 h 1638279"/>
                    <a:gd name="connsiteX16" fmla="*/ 1145113 w 2019200"/>
                    <a:gd name="connsiteY16" fmla="*/ 1620579 h 1638279"/>
                    <a:gd name="connsiteX17" fmla="*/ 1013033 w 2019200"/>
                    <a:gd name="connsiteY17" fmla="*/ 1513899 h 1638279"/>
                    <a:gd name="connsiteX18" fmla="*/ 921593 w 2019200"/>
                    <a:gd name="connsiteY18" fmla="*/ 1336099 h 1638279"/>
                    <a:gd name="connsiteX19" fmla="*/ 921593 w 2019200"/>
                    <a:gd name="connsiteY19" fmla="*/ 1346259 h 1638279"/>
                    <a:gd name="connsiteX20" fmla="*/ 789513 w 2019200"/>
                    <a:gd name="connsiteY20" fmla="*/ 1488499 h 1638279"/>
                    <a:gd name="connsiteX21" fmla="*/ 423753 w 2019200"/>
                    <a:gd name="connsiteY21" fmla="*/ 1539299 h 1638279"/>
                    <a:gd name="connsiteX22" fmla="*/ 271353 w 2019200"/>
                    <a:gd name="connsiteY22" fmla="*/ 1305619 h 1638279"/>
                    <a:gd name="connsiteX23" fmla="*/ 400893 w 2019200"/>
                    <a:gd name="connsiteY23" fmla="*/ 1056699 h 1638279"/>
                    <a:gd name="connsiteX24" fmla="*/ 474553 w 2019200"/>
                    <a:gd name="connsiteY24" fmla="*/ 970339 h 1638279"/>
                    <a:gd name="connsiteX25" fmla="*/ 230713 w 2019200"/>
                    <a:gd name="connsiteY25" fmla="*/ 878899 h 1638279"/>
                    <a:gd name="connsiteX26" fmla="*/ 47833 w 2019200"/>
                    <a:gd name="connsiteY26" fmla="*/ 726499 h 1638279"/>
                    <a:gd name="connsiteX27" fmla="*/ 17353 w 2019200"/>
                    <a:gd name="connsiteY27" fmla="*/ 442019 h 1638279"/>
                    <a:gd name="connsiteX28" fmla="*/ 281513 w 2019200"/>
                    <a:gd name="connsiteY28" fmla="*/ 340419 h 1638279"/>
                    <a:gd name="connsiteX29" fmla="*/ 489793 w 2019200"/>
                    <a:gd name="connsiteY29" fmla="*/ 391219 h 1638279"/>
                    <a:gd name="connsiteX30" fmla="*/ 710773 w 2019200"/>
                    <a:gd name="connsiteY30" fmla="*/ 462339 h 1638279"/>
                    <a:gd name="connsiteX0" fmla="*/ 710773 w 2019200"/>
                    <a:gd name="connsiteY0" fmla="*/ 462467 h 1638407"/>
                    <a:gd name="connsiteX1" fmla="*/ 878413 w 2019200"/>
                    <a:gd name="connsiteY1" fmla="*/ 177987 h 1638407"/>
                    <a:gd name="connsiteX2" fmla="*/ 1190833 w 2019200"/>
                    <a:gd name="connsiteY2" fmla="*/ 187 h 1638407"/>
                    <a:gd name="connsiteX3" fmla="*/ 1414353 w 2019200"/>
                    <a:gd name="connsiteY3" fmla="*/ 147507 h 1638407"/>
                    <a:gd name="connsiteX4" fmla="*/ 1477853 w 2019200"/>
                    <a:gd name="connsiteY4" fmla="*/ 317687 h 1638407"/>
                    <a:gd name="connsiteX5" fmla="*/ 1427053 w 2019200"/>
                    <a:gd name="connsiteY5" fmla="*/ 531047 h 1638407"/>
                    <a:gd name="connsiteX6" fmla="*/ 1622633 w 2019200"/>
                    <a:gd name="connsiteY6" fmla="*/ 543747 h 1638407"/>
                    <a:gd name="connsiteX7" fmla="*/ 1927433 w 2019200"/>
                    <a:gd name="connsiteY7" fmla="*/ 625027 h 1638407"/>
                    <a:gd name="connsiteX8" fmla="*/ 2018873 w 2019200"/>
                    <a:gd name="connsiteY8" fmla="*/ 807907 h 1638407"/>
                    <a:gd name="connsiteX9" fmla="*/ 1947753 w 2019200"/>
                    <a:gd name="connsiteY9" fmla="*/ 980627 h 1638407"/>
                    <a:gd name="connsiteX10" fmla="*/ 1708993 w 2019200"/>
                    <a:gd name="connsiteY10" fmla="*/ 1072067 h 1638407"/>
                    <a:gd name="connsiteX11" fmla="*/ 1449913 w 2019200"/>
                    <a:gd name="connsiteY11" fmla="*/ 1051747 h 1638407"/>
                    <a:gd name="connsiteX12" fmla="*/ 1571833 w 2019200"/>
                    <a:gd name="connsiteY12" fmla="*/ 1285427 h 1638407"/>
                    <a:gd name="connsiteX13" fmla="*/ 1581993 w 2019200"/>
                    <a:gd name="connsiteY13" fmla="*/ 1275267 h 1638407"/>
                    <a:gd name="connsiteX14" fmla="*/ 1581993 w 2019200"/>
                    <a:gd name="connsiteY14" fmla="*/ 1447987 h 1638407"/>
                    <a:gd name="connsiteX15" fmla="*/ 1429593 w 2019200"/>
                    <a:gd name="connsiteY15" fmla="*/ 1620707 h 1638407"/>
                    <a:gd name="connsiteX16" fmla="*/ 1145113 w 2019200"/>
                    <a:gd name="connsiteY16" fmla="*/ 1620707 h 1638407"/>
                    <a:gd name="connsiteX17" fmla="*/ 1013033 w 2019200"/>
                    <a:gd name="connsiteY17" fmla="*/ 1514027 h 1638407"/>
                    <a:gd name="connsiteX18" fmla="*/ 921593 w 2019200"/>
                    <a:gd name="connsiteY18" fmla="*/ 1336227 h 1638407"/>
                    <a:gd name="connsiteX19" fmla="*/ 921593 w 2019200"/>
                    <a:gd name="connsiteY19" fmla="*/ 1346387 h 1638407"/>
                    <a:gd name="connsiteX20" fmla="*/ 789513 w 2019200"/>
                    <a:gd name="connsiteY20" fmla="*/ 1488627 h 1638407"/>
                    <a:gd name="connsiteX21" fmla="*/ 423753 w 2019200"/>
                    <a:gd name="connsiteY21" fmla="*/ 1539427 h 1638407"/>
                    <a:gd name="connsiteX22" fmla="*/ 271353 w 2019200"/>
                    <a:gd name="connsiteY22" fmla="*/ 1305747 h 1638407"/>
                    <a:gd name="connsiteX23" fmla="*/ 400893 w 2019200"/>
                    <a:gd name="connsiteY23" fmla="*/ 1056827 h 1638407"/>
                    <a:gd name="connsiteX24" fmla="*/ 474553 w 2019200"/>
                    <a:gd name="connsiteY24" fmla="*/ 970467 h 1638407"/>
                    <a:gd name="connsiteX25" fmla="*/ 230713 w 2019200"/>
                    <a:gd name="connsiteY25" fmla="*/ 879027 h 1638407"/>
                    <a:gd name="connsiteX26" fmla="*/ 47833 w 2019200"/>
                    <a:gd name="connsiteY26" fmla="*/ 726627 h 1638407"/>
                    <a:gd name="connsiteX27" fmla="*/ 17353 w 2019200"/>
                    <a:gd name="connsiteY27" fmla="*/ 442147 h 1638407"/>
                    <a:gd name="connsiteX28" fmla="*/ 281513 w 2019200"/>
                    <a:gd name="connsiteY28" fmla="*/ 340547 h 1638407"/>
                    <a:gd name="connsiteX29" fmla="*/ 489793 w 2019200"/>
                    <a:gd name="connsiteY29" fmla="*/ 391347 h 1638407"/>
                    <a:gd name="connsiteX30" fmla="*/ 710773 w 2019200"/>
                    <a:gd name="connsiteY30" fmla="*/ 462467 h 1638407"/>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2633 w 2019200"/>
                    <a:gd name="connsiteY6" fmla="*/ 5437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6661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564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438"/>
                    <a:gd name="connsiteY0" fmla="*/ 462478 h 1638418"/>
                    <a:gd name="connsiteX1" fmla="*/ 878413 w 2019438"/>
                    <a:gd name="connsiteY1" fmla="*/ 177998 h 1638418"/>
                    <a:gd name="connsiteX2" fmla="*/ 1190833 w 2019438"/>
                    <a:gd name="connsiteY2" fmla="*/ 198 h 1638418"/>
                    <a:gd name="connsiteX3" fmla="*/ 1414353 w 2019438"/>
                    <a:gd name="connsiteY3" fmla="*/ 147518 h 1638418"/>
                    <a:gd name="connsiteX4" fmla="*/ 1462613 w 2019438"/>
                    <a:gd name="connsiteY4" fmla="*/ 353258 h 1638418"/>
                    <a:gd name="connsiteX5" fmla="*/ 1427053 w 2019438"/>
                    <a:gd name="connsiteY5" fmla="*/ 531058 h 1638418"/>
                    <a:gd name="connsiteX6" fmla="*/ 1625173 w 2019438"/>
                    <a:gd name="connsiteY6" fmla="*/ 556458 h 1638418"/>
                    <a:gd name="connsiteX7" fmla="*/ 1919813 w 2019438"/>
                    <a:gd name="connsiteY7" fmla="*/ 673298 h 1638418"/>
                    <a:gd name="connsiteX8" fmla="*/ 2018873 w 2019438"/>
                    <a:gd name="connsiteY8" fmla="*/ 807918 h 1638418"/>
                    <a:gd name="connsiteX9" fmla="*/ 1947753 w 2019438"/>
                    <a:gd name="connsiteY9" fmla="*/ 980638 h 1638418"/>
                    <a:gd name="connsiteX10" fmla="*/ 1708993 w 2019438"/>
                    <a:gd name="connsiteY10" fmla="*/ 1072078 h 1638418"/>
                    <a:gd name="connsiteX11" fmla="*/ 1449913 w 2019438"/>
                    <a:gd name="connsiteY11" fmla="*/ 1051758 h 1638418"/>
                    <a:gd name="connsiteX12" fmla="*/ 1571833 w 2019438"/>
                    <a:gd name="connsiteY12" fmla="*/ 1285438 h 1638418"/>
                    <a:gd name="connsiteX13" fmla="*/ 1581993 w 2019438"/>
                    <a:gd name="connsiteY13" fmla="*/ 1275278 h 1638418"/>
                    <a:gd name="connsiteX14" fmla="*/ 1581993 w 2019438"/>
                    <a:gd name="connsiteY14" fmla="*/ 1447998 h 1638418"/>
                    <a:gd name="connsiteX15" fmla="*/ 1429593 w 2019438"/>
                    <a:gd name="connsiteY15" fmla="*/ 1620718 h 1638418"/>
                    <a:gd name="connsiteX16" fmla="*/ 1145113 w 2019438"/>
                    <a:gd name="connsiteY16" fmla="*/ 1620718 h 1638418"/>
                    <a:gd name="connsiteX17" fmla="*/ 1013033 w 2019438"/>
                    <a:gd name="connsiteY17" fmla="*/ 1514038 h 1638418"/>
                    <a:gd name="connsiteX18" fmla="*/ 921593 w 2019438"/>
                    <a:gd name="connsiteY18" fmla="*/ 1336238 h 1638418"/>
                    <a:gd name="connsiteX19" fmla="*/ 921593 w 2019438"/>
                    <a:gd name="connsiteY19" fmla="*/ 1346398 h 1638418"/>
                    <a:gd name="connsiteX20" fmla="*/ 789513 w 2019438"/>
                    <a:gd name="connsiteY20" fmla="*/ 1488638 h 1638418"/>
                    <a:gd name="connsiteX21" fmla="*/ 423753 w 2019438"/>
                    <a:gd name="connsiteY21" fmla="*/ 1539438 h 1638418"/>
                    <a:gd name="connsiteX22" fmla="*/ 271353 w 2019438"/>
                    <a:gd name="connsiteY22" fmla="*/ 1305758 h 1638418"/>
                    <a:gd name="connsiteX23" fmla="*/ 400893 w 2019438"/>
                    <a:gd name="connsiteY23" fmla="*/ 1056838 h 1638418"/>
                    <a:gd name="connsiteX24" fmla="*/ 474553 w 2019438"/>
                    <a:gd name="connsiteY24" fmla="*/ 970478 h 1638418"/>
                    <a:gd name="connsiteX25" fmla="*/ 230713 w 2019438"/>
                    <a:gd name="connsiteY25" fmla="*/ 879038 h 1638418"/>
                    <a:gd name="connsiteX26" fmla="*/ 47833 w 2019438"/>
                    <a:gd name="connsiteY26" fmla="*/ 726638 h 1638418"/>
                    <a:gd name="connsiteX27" fmla="*/ 17353 w 2019438"/>
                    <a:gd name="connsiteY27" fmla="*/ 442158 h 1638418"/>
                    <a:gd name="connsiteX28" fmla="*/ 281513 w 2019438"/>
                    <a:gd name="connsiteY28" fmla="*/ 340558 h 1638418"/>
                    <a:gd name="connsiteX29" fmla="*/ 489793 w 2019438"/>
                    <a:gd name="connsiteY29" fmla="*/ 391358 h 1638418"/>
                    <a:gd name="connsiteX30" fmla="*/ 710773 w 2019438"/>
                    <a:gd name="connsiteY30" fmla="*/ 462478 h 1638418"/>
                    <a:gd name="connsiteX0" fmla="*/ 710773 w 2022201"/>
                    <a:gd name="connsiteY0" fmla="*/ 462478 h 1638418"/>
                    <a:gd name="connsiteX1" fmla="*/ 878413 w 2022201"/>
                    <a:gd name="connsiteY1" fmla="*/ 177998 h 1638418"/>
                    <a:gd name="connsiteX2" fmla="*/ 1190833 w 2022201"/>
                    <a:gd name="connsiteY2" fmla="*/ 198 h 1638418"/>
                    <a:gd name="connsiteX3" fmla="*/ 1414353 w 2022201"/>
                    <a:gd name="connsiteY3" fmla="*/ 147518 h 1638418"/>
                    <a:gd name="connsiteX4" fmla="*/ 1462613 w 2022201"/>
                    <a:gd name="connsiteY4" fmla="*/ 353258 h 1638418"/>
                    <a:gd name="connsiteX5" fmla="*/ 1427053 w 2022201"/>
                    <a:gd name="connsiteY5" fmla="*/ 531058 h 1638418"/>
                    <a:gd name="connsiteX6" fmla="*/ 1625173 w 2022201"/>
                    <a:gd name="connsiteY6" fmla="*/ 556458 h 1638418"/>
                    <a:gd name="connsiteX7" fmla="*/ 1861393 w 2022201"/>
                    <a:gd name="connsiteY7" fmla="*/ 625038 h 1638418"/>
                    <a:gd name="connsiteX8" fmla="*/ 2018873 w 2022201"/>
                    <a:gd name="connsiteY8" fmla="*/ 807918 h 1638418"/>
                    <a:gd name="connsiteX9" fmla="*/ 1947753 w 2022201"/>
                    <a:gd name="connsiteY9" fmla="*/ 980638 h 1638418"/>
                    <a:gd name="connsiteX10" fmla="*/ 1708993 w 2022201"/>
                    <a:gd name="connsiteY10" fmla="*/ 1072078 h 1638418"/>
                    <a:gd name="connsiteX11" fmla="*/ 1449913 w 2022201"/>
                    <a:gd name="connsiteY11" fmla="*/ 1051758 h 1638418"/>
                    <a:gd name="connsiteX12" fmla="*/ 1571833 w 2022201"/>
                    <a:gd name="connsiteY12" fmla="*/ 1285438 h 1638418"/>
                    <a:gd name="connsiteX13" fmla="*/ 1581993 w 2022201"/>
                    <a:gd name="connsiteY13" fmla="*/ 1275278 h 1638418"/>
                    <a:gd name="connsiteX14" fmla="*/ 1581993 w 2022201"/>
                    <a:gd name="connsiteY14" fmla="*/ 1447998 h 1638418"/>
                    <a:gd name="connsiteX15" fmla="*/ 1429593 w 2022201"/>
                    <a:gd name="connsiteY15" fmla="*/ 1620718 h 1638418"/>
                    <a:gd name="connsiteX16" fmla="*/ 1145113 w 2022201"/>
                    <a:gd name="connsiteY16" fmla="*/ 1620718 h 1638418"/>
                    <a:gd name="connsiteX17" fmla="*/ 1013033 w 2022201"/>
                    <a:gd name="connsiteY17" fmla="*/ 1514038 h 1638418"/>
                    <a:gd name="connsiteX18" fmla="*/ 921593 w 2022201"/>
                    <a:gd name="connsiteY18" fmla="*/ 1336238 h 1638418"/>
                    <a:gd name="connsiteX19" fmla="*/ 921593 w 2022201"/>
                    <a:gd name="connsiteY19" fmla="*/ 1346398 h 1638418"/>
                    <a:gd name="connsiteX20" fmla="*/ 789513 w 2022201"/>
                    <a:gd name="connsiteY20" fmla="*/ 1488638 h 1638418"/>
                    <a:gd name="connsiteX21" fmla="*/ 423753 w 2022201"/>
                    <a:gd name="connsiteY21" fmla="*/ 1539438 h 1638418"/>
                    <a:gd name="connsiteX22" fmla="*/ 271353 w 2022201"/>
                    <a:gd name="connsiteY22" fmla="*/ 1305758 h 1638418"/>
                    <a:gd name="connsiteX23" fmla="*/ 400893 w 2022201"/>
                    <a:gd name="connsiteY23" fmla="*/ 1056838 h 1638418"/>
                    <a:gd name="connsiteX24" fmla="*/ 474553 w 2022201"/>
                    <a:gd name="connsiteY24" fmla="*/ 970478 h 1638418"/>
                    <a:gd name="connsiteX25" fmla="*/ 230713 w 2022201"/>
                    <a:gd name="connsiteY25" fmla="*/ 879038 h 1638418"/>
                    <a:gd name="connsiteX26" fmla="*/ 47833 w 2022201"/>
                    <a:gd name="connsiteY26" fmla="*/ 726638 h 1638418"/>
                    <a:gd name="connsiteX27" fmla="*/ 17353 w 2022201"/>
                    <a:gd name="connsiteY27" fmla="*/ 442158 h 1638418"/>
                    <a:gd name="connsiteX28" fmla="*/ 281513 w 2022201"/>
                    <a:gd name="connsiteY28" fmla="*/ 340558 h 1638418"/>
                    <a:gd name="connsiteX29" fmla="*/ 489793 w 2022201"/>
                    <a:gd name="connsiteY29" fmla="*/ 391358 h 1638418"/>
                    <a:gd name="connsiteX30" fmla="*/ 710773 w 2022201"/>
                    <a:gd name="connsiteY30" fmla="*/ 462478 h 1638418"/>
                    <a:gd name="connsiteX0" fmla="*/ 710773 w 1988680"/>
                    <a:gd name="connsiteY0" fmla="*/ 462478 h 1638418"/>
                    <a:gd name="connsiteX1" fmla="*/ 878413 w 1988680"/>
                    <a:gd name="connsiteY1" fmla="*/ 177998 h 1638418"/>
                    <a:gd name="connsiteX2" fmla="*/ 1190833 w 1988680"/>
                    <a:gd name="connsiteY2" fmla="*/ 198 h 1638418"/>
                    <a:gd name="connsiteX3" fmla="*/ 1414353 w 1988680"/>
                    <a:gd name="connsiteY3" fmla="*/ 147518 h 1638418"/>
                    <a:gd name="connsiteX4" fmla="*/ 1462613 w 1988680"/>
                    <a:gd name="connsiteY4" fmla="*/ 353258 h 1638418"/>
                    <a:gd name="connsiteX5" fmla="*/ 1427053 w 1988680"/>
                    <a:gd name="connsiteY5" fmla="*/ 531058 h 1638418"/>
                    <a:gd name="connsiteX6" fmla="*/ 1625173 w 1988680"/>
                    <a:gd name="connsiteY6" fmla="*/ 556458 h 1638418"/>
                    <a:gd name="connsiteX7" fmla="*/ 1861393 w 1988680"/>
                    <a:gd name="connsiteY7" fmla="*/ 625038 h 1638418"/>
                    <a:gd name="connsiteX8" fmla="*/ 1980773 w 1988680"/>
                    <a:gd name="connsiteY8" fmla="*/ 820618 h 1638418"/>
                    <a:gd name="connsiteX9" fmla="*/ 1947753 w 1988680"/>
                    <a:gd name="connsiteY9" fmla="*/ 980638 h 1638418"/>
                    <a:gd name="connsiteX10" fmla="*/ 1708993 w 1988680"/>
                    <a:gd name="connsiteY10" fmla="*/ 1072078 h 1638418"/>
                    <a:gd name="connsiteX11" fmla="*/ 1449913 w 1988680"/>
                    <a:gd name="connsiteY11" fmla="*/ 1051758 h 1638418"/>
                    <a:gd name="connsiteX12" fmla="*/ 1571833 w 1988680"/>
                    <a:gd name="connsiteY12" fmla="*/ 1285438 h 1638418"/>
                    <a:gd name="connsiteX13" fmla="*/ 1581993 w 1988680"/>
                    <a:gd name="connsiteY13" fmla="*/ 1275278 h 1638418"/>
                    <a:gd name="connsiteX14" fmla="*/ 1581993 w 1988680"/>
                    <a:gd name="connsiteY14" fmla="*/ 1447998 h 1638418"/>
                    <a:gd name="connsiteX15" fmla="*/ 1429593 w 1988680"/>
                    <a:gd name="connsiteY15" fmla="*/ 1620718 h 1638418"/>
                    <a:gd name="connsiteX16" fmla="*/ 1145113 w 1988680"/>
                    <a:gd name="connsiteY16" fmla="*/ 1620718 h 1638418"/>
                    <a:gd name="connsiteX17" fmla="*/ 1013033 w 1988680"/>
                    <a:gd name="connsiteY17" fmla="*/ 1514038 h 1638418"/>
                    <a:gd name="connsiteX18" fmla="*/ 921593 w 1988680"/>
                    <a:gd name="connsiteY18" fmla="*/ 1336238 h 1638418"/>
                    <a:gd name="connsiteX19" fmla="*/ 921593 w 1988680"/>
                    <a:gd name="connsiteY19" fmla="*/ 1346398 h 1638418"/>
                    <a:gd name="connsiteX20" fmla="*/ 789513 w 1988680"/>
                    <a:gd name="connsiteY20" fmla="*/ 1488638 h 1638418"/>
                    <a:gd name="connsiteX21" fmla="*/ 423753 w 1988680"/>
                    <a:gd name="connsiteY21" fmla="*/ 1539438 h 1638418"/>
                    <a:gd name="connsiteX22" fmla="*/ 271353 w 1988680"/>
                    <a:gd name="connsiteY22" fmla="*/ 1305758 h 1638418"/>
                    <a:gd name="connsiteX23" fmla="*/ 400893 w 1988680"/>
                    <a:gd name="connsiteY23" fmla="*/ 1056838 h 1638418"/>
                    <a:gd name="connsiteX24" fmla="*/ 474553 w 1988680"/>
                    <a:gd name="connsiteY24" fmla="*/ 970478 h 1638418"/>
                    <a:gd name="connsiteX25" fmla="*/ 230713 w 1988680"/>
                    <a:gd name="connsiteY25" fmla="*/ 879038 h 1638418"/>
                    <a:gd name="connsiteX26" fmla="*/ 47833 w 1988680"/>
                    <a:gd name="connsiteY26" fmla="*/ 726638 h 1638418"/>
                    <a:gd name="connsiteX27" fmla="*/ 17353 w 1988680"/>
                    <a:gd name="connsiteY27" fmla="*/ 442158 h 1638418"/>
                    <a:gd name="connsiteX28" fmla="*/ 281513 w 1988680"/>
                    <a:gd name="connsiteY28" fmla="*/ 340558 h 1638418"/>
                    <a:gd name="connsiteX29" fmla="*/ 489793 w 1988680"/>
                    <a:gd name="connsiteY29" fmla="*/ 391358 h 1638418"/>
                    <a:gd name="connsiteX30" fmla="*/ 710773 w 1988680"/>
                    <a:gd name="connsiteY30" fmla="*/ 462478 h 1638418"/>
                    <a:gd name="connsiteX0" fmla="*/ 710773 w 1985295"/>
                    <a:gd name="connsiteY0" fmla="*/ 462478 h 1638418"/>
                    <a:gd name="connsiteX1" fmla="*/ 878413 w 1985295"/>
                    <a:gd name="connsiteY1" fmla="*/ 177998 h 1638418"/>
                    <a:gd name="connsiteX2" fmla="*/ 1190833 w 1985295"/>
                    <a:gd name="connsiteY2" fmla="*/ 198 h 1638418"/>
                    <a:gd name="connsiteX3" fmla="*/ 1414353 w 1985295"/>
                    <a:gd name="connsiteY3" fmla="*/ 147518 h 1638418"/>
                    <a:gd name="connsiteX4" fmla="*/ 1462613 w 1985295"/>
                    <a:gd name="connsiteY4" fmla="*/ 353258 h 1638418"/>
                    <a:gd name="connsiteX5" fmla="*/ 1427053 w 1985295"/>
                    <a:gd name="connsiteY5" fmla="*/ 531058 h 1638418"/>
                    <a:gd name="connsiteX6" fmla="*/ 1625173 w 1985295"/>
                    <a:gd name="connsiteY6" fmla="*/ 556458 h 1638418"/>
                    <a:gd name="connsiteX7" fmla="*/ 1861393 w 1985295"/>
                    <a:gd name="connsiteY7" fmla="*/ 625038 h 1638418"/>
                    <a:gd name="connsiteX8" fmla="*/ 1980773 w 1985295"/>
                    <a:gd name="connsiteY8" fmla="*/ 820618 h 1638418"/>
                    <a:gd name="connsiteX9" fmla="*/ 1947753 w 1985295"/>
                    <a:gd name="connsiteY9" fmla="*/ 980638 h 1638418"/>
                    <a:gd name="connsiteX10" fmla="*/ 1708993 w 1985295"/>
                    <a:gd name="connsiteY10" fmla="*/ 1072078 h 1638418"/>
                    <a:gd name="connsiteX11" fmla="*/ 1449913 w 1985295"/>
                    <a:gd name="connsiteY11" fmla="*/ 1051758 h 1638418"/>
                    <a:gd name="connsiteX12" fmla="*/ 1571833 w 1985295"/>
                    <a:gd name="connsiteY12" fmla="*/ 1285438 h 1638418"/>
                    <a:gd name="connsiteX13" fmla="*/ 1581993 w 1985295"/>
                    <a:gd name="connsiteY13" fmla="*/ 1275278 h 1638418"/>
                    <a:gd name="connsiteX14" fmla="*/ 1581993 w 1985295"/>
                    <a:gd name="connsiteY14" fmla="*/ 1447998 h 1638418"/>
                    <a:gd name="connsiteX15" fmla="*/ 1429593 w 1985295"/>
                    <a:gd name="connsiteY15" fmla="*/ 1620718 h 1638418"/>
                    <a:gd name="connsiteX16" fmla="*/ 1145113 w 1985295"/>
                    <a:gd name="connsiteY16" fmla="*/ 1620718 h 1638418"/>
                    <a:gd name="connsiteX17" fmla="*/ 1013033 w 1985295"/>
                    <a:gd name="connsiteY17" fmla="*/ 1514038 h 1638418"/>
                    <a:gd name="connsiteX18" fmla="*/ 921593 w 1985295"/>
                    <a:gd name="connsiteY18" fmla="*/ 1336238 h 1638418"/>
                    <a:gd name="connsiteX19" fmla="*/ 921593 w 1985295"/>
                    <a:gd name="connsiteY19" fmla="*/ 1346398 h 1638418"/>
                    <a:gd name="connsiteX20" fmla="*/ 789513 w 1985295"/>
                    <a:gd name="connsiteY20" fmla="*/ 1488638 h 1638418"/>
                    <a:gd name="connsiteX21" fmla="*/ 423753 w 1985295"/>
                    <a:gd name="connsiteY21" fmla="*/ 1539438 h 1638418"/>
                    <a:gd name="connsiteX22" fmla="*/ 271353 w 1985295"/>
                    <a:gd name="connsiteY22" fmla="*/ 1305758 h 1638418"/>
                    <a:gd name="connsiteX23" fmla="*/ 400893 w 1985295"/>
                    <a:gd name="connsiteY23" fmla="*/ 1056838 h 1638418"/>
                    <a:gd name="connsiteX24" fmla="*/ 474553 w 1985295"/>
                    <a:gd name="connsiteY24" fmla="*/ 970478 h 1638418"/>
                    <a:gd name="connsiteX25" fmla="*/ 230713 w 1985295"/>
                    <a:gd name="connsiteY25" fmla="*/ 879038 h 1638418"/>
                    <a:gd name="connsiteX26" fmla="*/ 47833 w 1985295"/>
                    <a:gd name="connsiteY26" fmla="*/ 726638 h 1638418"/>
                    <a:gd name="connsiteX27" fmla="*/ 17353 w 1985295"/>
                    <a:gd name="connsiteY27" fmla="*/ 442158 h 1638418"/>
                    <a:gd name="connsiteX28" fmla="*/ 281513 w 1985295"/>
                    <a:gd name="connsiteY28" fmla="*/ 340558 h 1638418"/>
                    <a:gd name="connsiteX29" fmla="*/ 489793 w 1985295"/>
                    <a:gd name="connsiteY29" fmla="*/ 391358 h 1638418"/>
                    <a:gd name="connsiteX30" fmla="*/ 710773 w 1985295"/>
                    <a:gd name="connsiteY30" fmla="*/ 462478 h 1638418"/>
                    <a:gd name="connsiteX0" fmla="*/ 710773 w 1993653"/>
                    <a:gd name="connsiteY0" fmla="*/ 462478 h 1638418"/>
                    <a:gd name="connsiteX1" fmla="*/ 878413 w 1993653"/>
                    <a:gd name="connsiteY1" fmla="*/ 177998 h 1638418"/>
                    <a:gd name="connsiteX2" fmla="*/ 1190833 w 1993653"/>
                    <a:gd name="connsiteY2" fmla="*/ 198 h 1638418"/>
                    <a:gd name="connsiteX3" fmla="*/ 1414353 w 1993653"/>
                    <a:gd name="connsiteY3" fmla="*/ 147518 h 1638418"/>
                    <a:gd name="connsiteX4" fmla="*/ 1462613 w 1993653"/>
                    <a:gd name="connsiteY4" fmla="*/ 353258 h 1638418"/>
                    <a:gd name="connsiteX5" fmla="*/ 1427053 w 1993653"/>
                    <a:gd name="connsiteY5" fmla="*/ 531058 h 1638418"/>
                    <a:gd name="connsiteX6" fmla="*/ 1625173 w 1993653"/>
                    <a:gd name="connsiteY6" fmla="*/ 556458 h 1638418"/>
                    <a:gd name="connsiteX7" fmla="*/ 1861393 w 1993653"/>
                    <a:gd name="connsiteY7" fmla="*/ 625038 h 1638418"/>
                    <a:gd name="connsiteX8" fmla="*/ 1990933 w 1993653"/>
                    <a:gd name="connsiteY8" fmla="*/ 790138 h 1638418"/>
                    <a:gd name="connsiteX9" fmla="*/ 1947753 w 1993653"/>
                    <a:gd name="connsiteY9" fmla="*/ 980638 h 1638418"/>
                    <a:gd name="connsiteX10" fmla="*/ 1708993 w 1993653"/>
                    <a:gd name="connsiteY10" fmla="*/ 1072078 h 1638418"/>
                    <a:gd name="connsiteX11" fmla="*/ 1449913 w 1993653"/>
                    <a:gd name="connsiteY11" fmla="*/ 1051758 h 1638418"/>
                    <a:gd name="connsiteX12" fmla="*/ 1571833 w 1993653"/>
                    <a:gd name="connsiteY12" fmla="*/ 1285438 h 1638418"/>
                    <a:gd name="connsiteX13" fmla="*/ 1581993 w 1993653"/>
                    <a:gd name="connsiteY13" fmla="*/ 1275278 h 1638418"/>
                    <a:gd name="connsiteX14" fmla="*/ 1581993 w 1993653"/>
                    <a:gd name="connsiteY14" fmla="*/ 1447998 h 1638418"/>
                    <a:gd name="connsiteX15" fmla="*/ 1429593 w 1993653"/>
                    <a:gd name="connsiteY15" fmla="*/ 1620718 h 1638418"/>
                    <a:gd name="connsiteX16" fmla="*/ 1145113 w 1993653"/>
                    <a:gd name="connsiteY16" fmla="*/ 1620718 h 1638418"/>
                    <a:gd name="connsiteX17" fmla="*/ 1013033 w 1993653"/>
                    <a:gd name="connsiteY17" fmla="*/ 1514038 h 1638418"/>
                    <a:gd name="connsiteX18" fmla="*/ 921593 w 1993653"/>
                    <a:gd name="connsiteY18" fmla="*/ 1336238 h 1638418"/>
                    <a:gd name="connsiteX19" fmla="*/ 921593 w 1993653"/>
                    <a:gd name="connsiteY19" fmla="*/ 1346398 h 1638418"/>
                    <a:gd name="connsiteX20" fmla="*/ 789513 w 1993653"/>
                    <a:gd name="connsiteY20" fmla="*/ 1488638 h 1638418"/>
                    <a:gd name="connsiteX21" fmla="*/ 423753 w 1993653"/>
                    <a:gd name="connsiteY21" fmla="*/ 1539438 h 1638418"/>
                    <a:gd name="connsiteX22" fmla="*/ 271353 w 1993653"/>
                    <a:gd name="connsiteY22" fmla="*/ 1305758 h 1638418"/>
                    <a:gd name="connsiteX23" fmla="*/ 400893 w 1993653"/>
                    <a:gd name="connsiteY23" fmla="*/ 1056838 h 1638418"/>
                    <a:gd name="connsiteX24" fmla="*/ 474553 w 1993653"/>
                    <a:gd name="connsiteY24" fmla="*/ 970478 h 1638418"/>
                    <a:gd name="connsiteX25" fmla="*/ 230713 w 1993653"/>
                    <a:gd name="connsiteY25" fmla="*/ 879038 h 1638418"/>
                    <a:gd name="connsiteX26" fmla="*/ 47833 w 1993653"/>
                    <a:gd name="connsiteY26" fmla="*/ 726638 h 1638418"/>
                    <a:gd name="connsiteX27" fmla="*/ 17353 w 1993653"/>
                    <a:gd name="connsiteY27" fmla="*/ 442158 h 1638418"/>
                    <a:gd name="connsiteX28" fmla="*/ 281513 w 1993653"/>
                    <a:gd name="connsiteY28" fmla="*/ 340558 h 1638418"/>
                    <a:gd name="connsiteX29" fmla="*/ 489793 w 1993653"/>
                    <a:gd name="connsiteY29" fmla="*/ 391358 h 1638418"/>
                    <a:gd name="connsiteX30" fmla="*/ 710773 w 1993653"/>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1993 w 1993076"/>
                    <a:gd name="connsiteY13" fmla="*/ 127527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64213 w 1993076"/>
                    <a:gd name="connsiteY12" fmla="*/ 126765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4212"/>
                    <a:gd name="connsiteX1" fmla="*/ 878413 w 1993076"/>
                    <a:gd name="connsiteY1" fmla="*/ 177998 h 1634212"/>
                    <a:gd name="connsiteX2" fmla="*/ 1190833 w 1993076"/>
                    <a:gd name="connsiteY2" fmla="*/ 198 h 1634212"/>
                    <a:gd name="connsiteX3" fmla="*/ 1414353 w 1993076"/>
                    <a:gd name="connsiteY3" fmla="*/ 147518 h 1634212"/>
                    <a:gd name="connsiteX4" fmla="*/ 1462613 w 1993076"/>
                    <a:gd name="connsiteY4" fmla="*/ 353258 h 1634212"/>
                    <a:gd name="connsiteX5" fmla="*/ 1427053 w 1993076"/>
                    <a:gd name="connsiteY5" fmla="*/ 531058 h 1634212"/>
                    <a:gd name="connsiteX6" fmla="*/ 1625173 w 1993076"/>
                    <a:gd name="connsiteY6" fmla="*/ 556458 h 1634212"/>
                    <a:gd name="connsiteX7" fmla="*/ 1861393 w 1993076"/>
                    <a:gd name="connsiteY7" fmla="*/ 625038 h 1634212"/>
                    <a:gd name="connsiteX8" fmla="*/ 1990933 w 1993076"/>
                    <a:gd name="connsiteY8" fmla="*/ 790138 h 1634212"/>
                    <a:gd name="connsiteX9" fmla="*/ 1924893 w 1993076"/>
                    <a:gd name="connsiteY9" fmla="*/ 990798 h 1634212"/>
                    <a:gd name="connsiteX10" fmla="*/ 1708993 w 1993076"/>
                    <a:gd name="connsiteY10" fmla="*/ 1072078 h 1634212"/>
                    <a:gd name="connsiteX11" fmla="*/ 1449913 w 1993076"/>
                    <a:gd name="connsiteY11" fmla="*/ 1051758 h 1634212"/>
                    <a:gd name="connsiteX12" fmla="*/ 1564213 w 1993076"/>
                    <a:gd name="connsiteY12" fmla="*/ 1267658 h 1634212"/>
                    <a:gd name="connsiteX13" fmla="*/ 1589613 w 1993076"/>
                    <a:gd name="connsiteY13" fmla="*/ 1374338 h 1634212"/>
                    <a:gd name="connsiteX14" fmla="*/ 1548973 w 1993076"/>
                    <a:gd name="connsiteY14" fmla="*/ 1511498 h 1634212"/>
                    <a:gd name="connsiteX15" fmla="*/ 1429593 w 1993076"/>
                    <a:gd name="connsiteY15" fmla="*/ 1620718 h 1634212"/>
                    <a:gd name="connsiteX16" fmla="*/ 1145113 w 1993076"/>
                    <a:gd name="connsiteY16" fmla="*/ 1620718 h 1634212"/>
                    <a:gd name="connsiteX17" fmla="*/ 1013033 w 1993076"/>
                    <a:gd name="connsiteY17" fmla="*/ 1514038 h 1634212"/>
                    <a:gd name="connsiteX18" fmla="*/ 921593 w 1993076"/>
                    <a:gd name="connsiteY18" fmla="*/ 1336238 h 1634212"/>
                    <a:gd name="connsiteX19" fmla="*/ 921593 w 1993076"/>
                    <a:gd name="connsiteY19" fmla="*/ 1346398 h 1634212"/>
                    <a:gd name="connsiteX20" fmla="*/ 789513 w 1993076"/>
                    <a:gd name="connsiteY20" fmla="*/ 1488638 h 1634212"/>
                    <a:gd name="connsiteX21" fmla="*/ 423753 w 1993076"/>
                    <a:gd name="connsiteY21" fmla="*/ 1539438 h 1634212"/>
                    <a:gd name="connsiteX22" fmla="*/ 271353 w 1993076"/>
                    <a:gd name="connsiteY22" fmla="*/ 1305758 h 1634212"/>
                    <a:gd name="connsiteX23" fmla="*/ 400893 w 1993076"/>
                    <a:gd name="connsiteY23" fmla="*/ 1056838 h 1634212"/>
                    <a:gd name="connsiteX24" fmla="*/ 474553 w 1993076"/>
                    <a:gd name="connsiteY24" fmla="*/ 970478 h 1634212"/>
                    <a:gd name="connsiteX25" fmla="*/ 230713 w 1993076"/>
                    <a:gd name="connsiteY25" fmla="*/ 879038 h 1634212"/>
                    <a:gd name="connsiteX26" fmla="*/ 47833 w 1993076"/>
                    <a:gd name="connsiteY26" fmla="*/ 726638 h 1634212"/>
                    <a:gd name="connsiteX27" fmla="*/ 17353 w 1993076"/>
                    <a:gd name="connsiteY27" fmla="*/ 442158 h 1634212"/>
                    <a:gd name="connsiteX28" fmla="*/ 281513 w 1993076"/>
                    <a:gd name="connsiteY28" fmla="*/ 340558 h 1634212"/>
                    <a:gd name="connsiteX29" fmla="*/ 489793 w 1993076"/>
                    <a:gd name="connsiteY29" fmla="*/ 391358 h 1634212"/>
                    <a:gd name="connsiteX30" fmla="*/ 710773 w 1993076"/>
                    <a:gd name="connsiteY30" fmla="*/ 462478 h 1634212"/>
                    <a:gd name="connsiteX0" fmla="*/ 710773 w 1993076"/>
                    <a:gd name="connsiteY0" fmla="*/ 462478 h 1628438"/>
                    <a:gd name="connsiteX1" fmla="*/ 878413 w 1993076"/>
                    <a:gd name="connsiteY1" fmla="*/ 177998 h 1628438"/>
                    <a:gd name="connsiteX2" fmla="*/ 1190833 w 1993076"/>
                    <a:gd name="connsiteY2" fmla="*/ 198 h 1628438"/>
                    <a:gd name="connsiteX3" fmla="*/ 1414353 w 1993076"/>
                    <a:gd name="connsiteY3" fmla="*/ 147518 h 1628438"/>
                    <a:gd name="connsiteX4" fmla="*/ 1462613 w 1993076"/>
                    <a:gd name="connsiteY4" fmla="*/ 353258 h 1628438"/>
                    <a:gd name="connsiteX5" fmla="*/ 1427053 w 1993076"/>
                    <a:gd name="connsiteY5" fmla="*/ 531058 h 1628438"/>
                    <a:gd name="connsiteX6" fmla="*/ 1625173 w 1993076"/>
                    <a:gd name="connsiteY6" fmla="*/ 556458 h 1628438"/>
                    <a:gd name="connsiteX7" fmla="*/ 1861393 w 1993076"/>
                    <a:gd name="connsiteY7" fmla="*/ 625038 h 1628438"/>
                    <a:gd name="connsiteX8" fmla="*/ 1990933 w 1993076"/>
                    <a:gd name="connsiteY8" fmla="*/ 790138 h 1628438"/>
                    <a:gd name="connsiteX9" fmla="*/ 1924893 w 1993076"/>
                    <a:gd name="connsiteY9" fmla="*/ 990798 h 1628438"/>
                    <a:gd name="connsiteX10" fmla="*/ 1708993 w 1993076"/>
                    <a:gd name="connsiteY10" fmla="*/ 1072078 h 1628438"/>
                    <a:gd name="connsiteX11" fmla="*/ 1449913 w 1993076"/>
                    <a:gd name="connsiteY11" fmla="*/ 1051758 h 1628438"/>
                    <a:gd name="connsiteX12" fmla="*/ 1564213 w 1993076"/>
                    <a:gd name="connsiteY12" fmla="*/ 1267658 h 1628438"/>
                    <a:gd name="connsiteX13" fmla="*/ 1589613 w 1993076"/>
                    <a:gd name="connsiteY13" fmla="*/ 1374338 h 1628438"/>
                    <a:gd name="connsiteX14" fmla="*/ 1548973 w 1993076"/>
                    <a:gd name="connsiteY14" fmla="*/ 1511498 h 1628438"/>
                    <a:gd name="connsiteX15" fmla="*/ 1419433 w 1993076"/>
                    <a:gd name="connsiteY15" fmla="*/ 1608018 h 1628438"/>
                    <a:gd name="connsiteX16" fmla="*/ 1145113 w 1993076"/>
                    <a:gd name="connsiteY16" fmla="*/ 1620718 h 1628438"/>
                    <a:gd name="connsiteX17" fmla="*/ 1013033 w 1993076"/>
                    <a:gd name="connsiteY17" fmla="*/ 1514038 h 1628438"/>
                    <a:gd name="connsiteX18" fmla="*/ 921593 w 1993076"/>
                    <a:gd name="connsiteY18" fmla="*/ 1336238 h 1628438"/>
                    <a:gd name="connsiteX19" fmla="*/ 921593 w 1993076"/>
                    <a:gd name="connsiteY19" fmla="*/ 1346398 h 1628438"/>
                    <a:gd name="connsiteX20" fmla="*/ 789513 w 1993076"/>
                    <a:gd name="connsiteY20" fmla="*/ 1488638 h 1628438"/>
                    <a:gd name="connsiteX21" fmla="*/ 423753 w 1993076"/>
                    <a:gd name="connsiteY21" fmla="*/ 1539438 h 1628438"/>
                    <a:gd name="connsiteX22" fmla="*/ 271353 w 1993076"/>
                    <a:gd name="connsiteY22" fmla="*/ 1305758 h 1628438"/>
                    <a:gd name="connsiteX23" fmla="*/ 400893 w 1993076"/>
                    <a:gd name="connsiteY23" fmla="*/ 1056838 h 1628438"/>
                    <a:gd name="connsiteX24" fmla="*/ 474553 w 1993076"/>
                    <a:gd name="connsiteY24" fmla="*/ 970478 h 1628438"/>
                    <a:gd name="connsiteX25" fmla="*/ 230713 w 1993076"/>
                    <a:gd name="connsiteY25" fmla="*/ 879038 h 1628438"/>
                    <a:gd name="connsiteX26" fmla="*/ 47833 w 1993076"/>
                    <a:gd name="connsiteY26" fmla="*/ 726638 h 1628438"/>
                    <a:gd name="connsiteX27" fmla="*/ 17353 w 1993076"/>
                    <a:gd name="connsiteY27" fmla="*/ 442158 h 1628438"/>
                    <a:gd name="connsiteX28" fmla="*/ 281513 w 1993076"/>
                    <a:gd name="connsiteY28" fmla="*/ 340558 h 1628438"/>
                    <a:gd name="connsiteX29" fmla="*/ 489793 w 1993076"/>
                    <a:gd name="connsiteY29" fmla="*/ 391358 h 1628438"/>
                    <a:gd name="connsiteX30" fmla="*/ 710773 w 1993076"/>
                    <a:gd name="connsiteY30" fmla="*/ 462478 h 1628438"/>
                    <a:gd name="connsiteX0" fmla="*/ 710773 w 1993076"/>
                    <a:gd name="connsiteY0" fmla="*/ 462478 h 1624721"/>
                    <a:gd name="connsiteX1" fmla="*/ 878413 w 1993076"/>
                    <a:gd name="connsiteY1" fmla="*/ 177998 h 1624721"/>
                    <a:gd name="connsiteX2" fmla="*/ 1190833 w 1993076"/>
                    <a:gd name="connsiteY2" fmla="*/ 198 h 1624721"/>
                    <a:gd name="connsiteX3" fmla="*/ 1414353 w 1993076"/>
                    <a:gd name="connsiteY3" fmla="*/ 147518 h 1624721"/>
                    <a:gd name="connsiteX4" fmla="*/ 1462613 w 1993076"/>
                    <a:gd name="connsiteY4" fmla="*/ 353258 h 1624721"/>
                    <a:gd name="connsiteX5" fmla="*/ 1427053 w 1993076"/>
                    <a:gd name="connsiteY5" fmla="*/ 531058 h 1624721"/>
                    <a:gd name="connsiteX6" fmla="*/ 1625173 w 1993076"/>
                    <a:gd name="connsiteY6" fmla="*/ 556458 h 1624721"/>
                    <a:gd name="connsiteX7" fmla="*/ 1861393 w 1993076"/>
                    <a:gd name="connsiteY7" fmla="*/ 625038 h 1624721"/>
                    <a:gd name="connsiteX8" fmla="*/ 1990933 w 1993076"/>
                    <a:gd name="connsiteY8" fmla="*/ 790138 h 1624721"/>
                    <a:gd name="connsiteX9" fmla="*/ 1924893 w 1993076"/>
                    <a:gd name="connsiteY9" fmla="*/ 990798 h 1624721"/>
                    <a:gd name="connsiteX10" fmla="*/ 1708993 w 1993076"/>
                    <a:gd name="connsiteY10" fmla="*/ 1072078 h 1624721"/>
                    <a:gd name="connsiteX11" fmla="*/ 1449913 w 1993076"/>
                    <a:gd name="connsiteY11" fmla="*/ 1051758 h 1624721"/>
                    <a:gd name="connsiteX12" fmla="*/ 1564213 w 1993076"/>
                    <a:gd name="connsiteY12" fmla="*/ 1267658 h 1624721"/>
                    <a:gd name="connsiteX13" fmla="*/ 1589613 w 1993076"/>
                    <a:gd name="connsiteY13" fmla="*/ 1374338 h 1624721"/>
                    <a:gd name="connsiteX14" fmla="*/ 1548973 w 1993076"/>
                    <a:gd name="connsiteY14" fmla="*/ 1511498 h 1624721"/>
                    <a:gd name="connsiteX15" fmla="*/ 1419433 w 1993076"/>
                    <a:gd name="connsiteY15" fmla="*/ 1608018 h 1624721"/>
                    <a:gd name="connsiteX16" fmla="*/ 1147653 w 1993076"/>
                    <a:gd name="connsiteY16" fmla="*/ 1615638 h 1624721"/>
                    <a:gd name="connsiteX17" fmla="*/ 1013033 w 1993076"/>
                    <a:gd name="connsiteY17" fmla="*/ 1514038 h 1624721"/>
                    <a:gd name="connsiteX18" fmla="*/ 921593 w 1993076"/>
                    <a:gd name="connsiteY18" fmla="*/ 1336238 h 1624721"/>
                    <a:gd name="connsiteX19" fmla="*/ 921593 w 1993076"/>
                    <a:gd name="connsiteY19" fmla="*/ 1346398 h 1624721"/>
                    <a:gd name="connsiteX20" fmla="*/ 789513 w 1993076"/>
                    <a:gd name="connsiteY20" fmla="*/ 1488638 h 1624721"/>
                    <a:gd name="connsiteX21" fmla="*/ 423753 w 1993076"/>
                    <a:gd name="connsiteY21" fmla="*/ 1539438 h 1624721"/>
                    <a:gd name="connsiteX22" fmla="*/ 271353 w 1993076"/>
                    <a:gd name="connsiteY22" fmla="*/ 1305758 h 1624721"/>
                    <a:gd name="connsiteX23" fmla="*/ 400893 w 1993076"/>
                    <a:gd name="connsiteY23" fmla="*/ 1056838 h 1624721"/>
                    <a:gd name="connsiteX24" fmla="*/ 474553 w 1993076"/>
                    <a:gd name="connsiteY24" fmla="*/ 970478 h 1624721"/>
                    <a:gd name="connsiteX25" fmla="*/ 230713 w 1993076"/>
                    <a:gd name="connsiteY25" fmla="*/ 879038 h 1624721"/>
                    <a:gd name="connsiteX26" fmla="*/ 47833 w 1993076"/>
                    <a:gd name="connsiteY26" fmla="*/ 726638 h 1624721"/>
                    <a:gd name="connsiteX27" fmla="*/ 17353 w 1993076"/>
                    <a:gd name="connsiteY27" fmla="*/ 442158 h 1624721"/>
                    <a:gd name="connsiteX28" fmla="*/ 281513 w 1993076"/>
                    <a:gd name="connsiteY28" fmla="*/ 340558 h 1624721"/>
                    <a:gd name="connsiteX29" fmla="*/ 489793 w 1993076"/>
                    <a:gd name="connsiteY29" fmla="*/ 391358 h 1624721"/>
                    <a:gd name="connsiteX30" fmla="*/ 710773 w 1993076"/>
                    <a:gd name="connsiteY30" fmla="*/ 462478 h 1624721"/>
                    <a:gd name="connsiteX0" fmla="*/ 710773 w 1993076"/>
                    <a:gd name="connsiteY0" fmla="*/ 462478 h 1626743"/>
                    <a:gd name="connsiteX1" fmla="*/ 878413 w 1993076"/>
                    <a:gd name="connsiteY1" fmla="*/ 177998 h 1626743"/>
                    <a:gd name="connsiteX2" fmla="*/ 1190833 w 1993076"/>
                    <a:gd name="connsiteY2" fmla="*/ 198 h 1626743"/>
                    <a:gd name="connsiteX3" fmla="*/ 1414353 w 1993076"/>
                    <a:gd name="connsiteY3" fmla="*/ 147518 h 1626743"/>
                    <a:gd name="connsiteX4" fmla="*/ 1462613 w 1993076"/>
                    <a:gd name="connsiteY4" fmla="*/ 353258 h 1626743"/>
                    <a:gd name="connsiteX5" fmla="*/ 1427053 w 1993076"/>
                    <a:gd name="connsiteY5" fmla="*/ 531058 h 1626743"/>
                    <a:gd name="connsiteX6" fmla="*/ 1625173 w 1993076"/>
                    <a:gd name="connsiteY6" fmla="*/ 556458 h 1626743"/>
                    <a:gd name="connsiteX7" fmla="*/ 1861393 w 1993076"/>
                    <a:gd name="connsiteY7" fmla="*/ 625038 h 1626743"/>
                    <a:gd name="connsiteX8" fmla="*/ 1990933 w 1993076"/>
                    <a:gd name="connsiteY8" fmla="*/ 790138 h 1626743"/>
                    <a:gd name="connsiteX9" fmla="*/ 1924893 w 1993076"/>
                    <a:gd name="connsiteY9" fmla="*/ 990798 h 1626743"/>
                    <a:gd name="connsiteX10" fmla="*/ 1708993 w 1993076"/>
                    <a:gd name="connsiteY10" fmla="*/ 1072078 h 1626743"/>
                    <a:gd name="connsiteX11" fmla="*/ 1449913 w 1993076"/>
                    <a:gd name="connsiteY11" fmla="*/ 1051758 h 1626743"/>
                    <a:gd name="connsiteX12" fmla="*/ 1564213 w 1993076"/>
                    <a:gd name="connsiteY12" fmla="*/ 1267658 h 1626743"/>
                    <a:gd name="connsiteX13" fmla="*/ 1589613 w 1993076"/>
                    <a:gd name="connsiteY13" fmla="*/ 1374338 h 1626743"/>
                    <a:gd name="connsiteX14" fmla="*/ 1548973 w 1993076"/>
                    <a:gd name="connsiteY14" fmla="*/ 1511498 h 1626743"/>
                    <a:gd name="connsiteX15" fmla="*/ 1419433 w 1993076"/>
                    <a:gd name="connsiteY15" fmla="*/ 1608018 h 1626743"/>
                    <a:gd name="connsiteX16" fmla="*/ 1147653 w 1993076"/>
                    <a:gd name="connsiteY16" fmla="*/ 1615638 h 1626743"/>
                    <a:gd name="connsiteX17" fmla="*/ 1015573 w 1993076"/>
                    <a:gd name="connsiteY17" fmla="*/ 1486098 h 1626743"/>
                    <a:gd name="connsiteX18" fmla="*/ 921593 w 1993076"/>
                    <a:gd name="connsiteY18" fmla="*/ 1336238 h 1626743"/>
                    <a:gd name="connsiteX19" fmla="*/ 921593 w 1993076"/>
                    <a:gd name="connsiteY19" fmla="*/ 1346398 h 1626743"/>
                    <a:gd name="connsiteX20" fmla="*/ 789513 w 1993076"/>
                    <a:gd name="connsiteY20" fmla="*/ 1488638 h 1626743"/>
                    <a:gd name="connsiteX21" fmla="*/ 423753 w 1993076"/>
                    <a:gd name="connsiteY21" fmla="*/ 1539438 h 1626743"/>
                    <a:gd name="connsiteX22" fmla="*/ 271353 w 1993076"/>
                    <a:gd name="connsiteY22" fmla="*/ 1305758 h 1626743"/>
                    <a:gd name="connsiteX23" fmla="*/ 400893 w 1993076"/>
                    <a:gd name="connsiteY23" fmla="*/ 1056838 h 1626743"/>
                    <a:gd name="connsiteX24" fmla="*/ 474553 w 1993076"/>
                    <a:gd name="connsiteY24" fmla="*/ 970478 h 1626743"/>
                    <a:gd name="connsiteX25" fmla="*/ 230713 w 1993076"/>
                    <a:gd name="connsiteY25" fmla="*/ 879038 h 1626743"/>
                    <a:gd name="connsiteX26" fmla="*/ 47833 w 1993076"/>
                    <a:gd name="connsiteY26" fmla="*/ 726638 h 1626743"/>
                    <a:gd name="connsiteX27" fmla="*/ 17353 w 1993076"/>
                    <a:gd name="connsiteY27" fmla="*/ 442158 h 1626743"/>
                    <a:gd name="connsiteX28" fmla="*/ 281513 w 1993076"/>
                    <a:gd name="connsiteY28" fmla="*/ 340558 h 1626743"/>
                    <a:gd name="connsiteX29" fmla="*/ 489793 w 1993076"/>
                    <a:gd name="connsiteY29" fmla="*/ 391358 h 1626743"/>
                    <a:gd name="connsiteX30" fmla="*/ 710773 w 1993076"/>
                    <a:gd name="connsiteY30" fmla="*/ 462478 h 1626743"/>
                    <a:gd name="connsiteX0" fmla="*/ 710773 w 1993076"/>
                    <a:gd name="connsiteY0" fmla="*/ 462478 h 1625821"/>
                    <a:gd name="connsiteX1" fmla="*/ 878413 w 1993076"/>
                    <a:gd name="connsiteY1" fmla="*/ 177998 h 1625821"/>
                    <a:gd name="connsiteX2" fmla="*/ 1190833 w 1993076"/>
                    <a:gd name="connsiteY2" fmla="*/ 198 h 1625821"/>
                    <a:gd name="connsiteX3" fmla="*/ 1414353 w 1993076"/>
                    <a:gd name="connsiteY3" fmla="*/ 147518 h 1625821"/>
                    <a:gd name="connsiteX4" fmla="*/ 1462613 w 1993076"/>
                    <a:gd name="connsiteY4" fmla="*/ 353258 h 1625821"/>
                    <a:gd name="connsiteX5" fmla="*/ 1427053 w 1993076"/>
                    <a:gd name="connsiteY5" fmla="*/ 531058 h 1625821"/>
                    <a:gd name="connsiteX6" fmla="*/ 1625173 w 1993076"/>
                    <a:gd name="connsiteY6" fmla="*/ 556458 h 1625821"/>
                    <a:gd name="connsiteX7" fmla="*/ 1861393 w 1993076"/>
                    <a:gd name="connsiteY7" fmla="*/ 625038 h 1625821"/>
                    <a:gd name="connsiteX8" fmla="*/ 1990933 w 1993076"/>
                    <a:gd name="connsiteY8" fmla="*/ 790138 h 1625821"/>
                    <a:gd name="connsiteX9" fmla="*/ 1924893 w 1993076"/>
                    <a:gd name="connsiteY9" fmla="*/ 990798 h 1625821"/>
                    <a:gd name="connsiteX10" fmla="*/ 1708993 w 1993076"/>
                    <a:gd name="connsiteY10" fmla="*/ 1072078 h 1625821"/>
                    <a:gd name="connsiteX11" fmla="*/ 1449913 w 1993076"/>
                    <a:gd name="connsiteY11" fmla="*/ 1051758 h 1625821"/>
                    <a:gd name="connsiteX12" fmla="*/ 1564213 w 1993076"/>
                    <a:gd name="connsiteY12" fmla="*/ 1267658 h 1625821"/>
                    <a:gd name="connsiteX13" fmla="*/ 1589613 w 1993076"/>
                    <a:gd name="connsiteY13" fmla="*/ 1374338 h 1625821"/>
                    <a:gd name="connsiteX14" fmla="*/ 1548973 w 1993076"/>
                    <a:gd name="connsiteY14" fmla="*/ 1511498 h 1625821"/>
                    <a:gd name="connsiteX15" fmla="*/ 1419433 w 1993076"/>
                    <a:gd name="connsiteY15" fmla="*/ 1608018 h 1625821"/>
                    <a:gd name="connsiteX16" fmla="*/ 1147653 w 1993076"/>
                    <a:gd name="connsiteY16" fmla="*/ 1615638 h 1625821"/>
                    <a:gd name="connsiteX17" fmla="*/ 1015573 w 1993076"/>
                    <a:gd name="connsiteY17" fmla="*/ 1498798 h 1625821"/>
                    <a:gd name="connsiteX18" fmla="*/ 921593 w 1993076"/>
                    <a:gd name="connsiteY18" fmla="*/ 1336238 h 1625821"/>
                    <a:gd name="connsiteX19" fmla="*/ 921593 w 1993076"/>
                    <a:gd name="connsiteY19" fmla="*/ 1346398 h 1625821"/>
                    <a:gd name="connsiteX20" fmla="*/ 789513 w 1993076"/>
                    <a:gd name="connsiteY20" fmla="*/ 1488638 h 1625821"/>
                    <a:gd name="connsiteX21" fmla="*/ 423753 w 1993076"/>
                    <a:gd name="connsiteY21" fmla="*/ 1539438 h 1625821"/>
                    <a:gd name="connsiteX22" fmla="*/ 271353 w 1993076"/>
                    <a:gd name="connsiteY22" fmla="*/ 1305758 h 1625821"/>
                    <a:gd name="connsiteX23" fmla="*/ 400893 w 1993076"/>
                    <a:gd name="connsiteY23" fmla="*/ 1056838 h 1625821"/>
                    <a:gd name="connsiteX24" fmla="*/ 474553 w 1993076"/>
                    <a:gd name="connsiteY24" fmla="*/ 970478 h 1625821"/>
                    <a:gd name="connsiteX25" fmla="*/ 230713 w 1993076"/>
                    <a:gd name="connsiteY25" fmla="*/ 879038 h 1625821"/>
                    <a:gd name="connsiteX26" fmla="*/ 47833 w 1993076"/>
                    <a:gd name="connsiteY26" fmla="*/ 726638 h 1625821"/>
                    <a:gd name="connsiteX27" fmla="*/ 17353 w 1993076"/>
                    <a:gd name="connsiteY27" fmla="*/ 442158 h 1625821"/>
                    <a:gd name="connsiteX28" fmla="*/ 281513 w 1993076"/>
                    <a:gd name="connsiteY28" fmla="*/ 340558 h 1625821"/>
                    <a:gd name="connsiteX29" fmla="*/ 489793 w 1993076"/>
                    <a:gd name="connsiteY29" fmla="*/ 391358 h 1625821"/>
                    <a:gd name="connsiteX30" fmla="*/ 710773 w 1993076"/>
                    <a:gd name="connsiteY30" fmla="*/ 462478 h 1625821"/>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89513 w 1993076"/>
                    <a:gd name="connsiteY20" fmla="*/ 148863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61853 w 1993076"/>
                    <a:gd name="connsiteY24" fmla="*/ 97301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93076" h="1624075">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A9D3DC"/>
                </a:solidFill>
                <a:ln w="571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sp>
              <p:nvSpPr>
                <p:cNvPr id="248" name="วงรี 77">
                  <a:extLst>
                    <a:ext uri="{FF2B5EF4-FFF2-40B4-BE49-F238E27FC236}">
                      <a16:creationId xmlns:a16="http://schemas.microsoft.com/office/drawing/2014/main" id="{3CC82737-B54D-4C90-9214-994763819770}"/>
                    </a:ext>
                  </a:extLst>
                </p:cNvPr>
                <p:cNvSpPr/>
                <p:nvPr/>
              </p:nvSpPr>
              <p:spPr>
                <a:xfrm>
                  <a:off x="4579275" y="1400406"/>
                  <a:ext cx="295962" cy="284142"/>
                </a:xfrm>
                <a:custGeom>
                  <a:avLst/>
                  <a:gdLst>
                    <a:gd name="connsiteX0" fmla="*/ 0 w 290429"/>
                    <a:gd name="connsiteY0" fmla="*/ 144699 h 289397"/>
                    <a:gd name="connsiteX1" fmla="*/ 145215 w 290429"/>
                    <a:gd name="connsiteY1" fmla="*/ 0 h 289397"/>
                    <a:gd name="connsiteX2" fmla="*/ 290430 w 290429"/>
                    <a:gd name="connsiteY2" fmla="*/ 144699 h 289397"/>
                    <a:gd name="connsiteX3" fmla="*/ 145215 w 290429"/>
                    <a:gd name="connsiteY3" fmla="*/ 289398 h 289397"/>
                    <a:gd name="connsiteX4" fmla="*/ 0 w 290429"/>
                    <a:gd name="connsiteY4" fmla="*/ 144699 h 289397"/>
                    <a:gd name="connsiteX0" fmla="*/ 8 w 290438"/>
                    <a:gd name="connsiteY0" fmla="*/ 144699 h 289398"/>
                    <a:gd name="connsiteX1" fmla="*/ 145223 w 290438"/>
                    <a:gd name="connsiteY1" fmla="*/ 0 h 289398"/>
                    <a:gd name="connsiteX2" fmla="*/ 290438 w 290438"/>
                    <a:gd name="connsiteY2" fmla="*/ 144699 h 289398"/>
                    <a:gd name="connsiteX3" fmla="*/ 140143 w 290438"/>
                    <a:gd name="connsiteY3" fmla="*/ 289398 h 289398"/>
                    <a:gd name="connsiteX4" fmla="*/ 8 w 290438"/>
                    <a:gd name="connsiteY4" fmla="*/ 144699 h 289398"/>
                    <a:gd name="connsiteX0" fmla="*/ 6 w 310756"/>
                    <a:gd name="connsiteY0" fmla="*/ 145377 h 292972"/>
                    <a:gd name="connsiteX1" fmla="*/ 145221 w 310756"/>
                    <a:gd name="connsiteY1" fmla="*/ 678 h 292972"/>
                    <a:gd name="connsiteX2" fmla="*/ 310756 w 310756"/>
                    <a:gd name="connsiteY2" fmla="*/ 206337 h 292972"/>
                    <a:gd name="connsiteX3" fmla="*/ 140141 w 310756"/>
                    <a:gd name="connsiteY3" fmla="*/ 290076 h 292972"/>
                    <a:gd name="connsiteX4" fmla="*/ 6 w 310756"/>
                    <a:gd name="connsiteY4" fmla="*/ 145377 h 292972"/>
                    <a:gd name="connsiteX0" fmla="*/ 5 w 313295"/>
                    <a:gd name="connsiteY0" fmla="*/ 190453 h 289862"/>
                    <a:gd name="connsiteX1" fmla="*/ 147760 w 313295"/>
                    <a:gd name="connsiteY1" fmla="*/ 34 h 289862"/>
                    <a:gd name="connsiteX2" fmla="*/ 313295 w 313295"/>
                    <a:gd name="connsiteY2" fmla="*/ 205693 h 289862"/>
                    <a:gd name="connsiteX3" fmla="*/ 142680 w 313295"/>
                    <a:gd name="connsiteY3" fmla="*/ 289432 h 289862"/>
                    <a:gd name="connsiteX4" fmla="*/ 5 w 313295"/>
                    <a:gd name="connsiteY4" fmla="*/ 190453 h 289862"/>
                    <a:gd name="connsiteX0" fmla="*/ 2796 w 316086"/>
                    <a:gd name="connsiteY0" fmla="*/ 175216 h 274625"/>
                    <a:gd name="connsiteX1" fmla="*/ 71811 w 316086"/>
                    <a:gd name="connsiteY1" fmla="*/ 37 h 274625"/>
                    <a:gd name="connsiteX2" fmla="*/ 316086 w 316086"/>
                    <a:gd name="connsiteY2" fmla="*/ 190456 h 274625"/>
                    <a:gd name="connsiteX3" fmla="*/ 145471 w 316086"/>
                    <a:gd name="connsiteY3" fmla="*/ 274195 h 274625"/>
                    <a:gd name="connsiteX4" fmla="*/ 2796 w 316086"/>
                    <a:gd name="connsiteY4" fmla="*/ 175216 h 274625"/>
                    <a:gd name="connsiteX0" fmla="*/ 2158 w 315952"/>
                    <a:gd name="connsiteY0" fmla="*/ 185068 h 284142"/>
                    <a:gd name="connsiteX1" fmla="*/ 71173 w 315952"/>
                    <a:gd name="connsiteY1" fmla="*/ 9889 h 284142"/>
                    <a:gd name="connsiteX2" fmla="*/ 235434 w 315952"/>
                    <a:gd name="connsiteY2" fmla="*/ 40983 h 284142"/>
                    <a:gd name="connsiteX3" fmla="*/ 315448 w 315952"/>
                    <a:gd name="connsiteY3" fmla="*/ 200308 h 284142"/>
                    <a:gd name="connsiteX4" fmla="*/ 144833 w 315952"/>
                    <a:gd name="connsiteY4" fmla="*/ 284047 h 284142"/>
                    <a:gd name="connsiteX5" fmla="*/ 2158 w 315952"/>
                    <a:gd name="connsiteY5" fmla="*/ 185068 h 284142"/>
                    <a:gd name="connsiteX0" fmla="*/ 2158 w 295962"/>
                    <a:gd name="connsiteY0" fmla="*/ 185068 h 284142"/>
                    <a:gd name="connsiteX1" fmla="*/ 71173 w 295962"/>
                    <a:gd name="connsiteY1" fmla="*/ 9889 h 284142"/>
                    <a:gd name="connsiteX2" fmla="*/ 235434 w 295962"/>
                    <a:gd name="connsiteY2" fmla="*/ 40983 h 284142"/>
                    <a:gd name="connsiteX3" fmla="*/ 295128 w 295962"/>
                    <a:gd name="connsiteY3" fmla="*/ 200308 h 284142"/>
                    <a:gd name="connsiteX4" fmla="*/ 144833 w 295962"/>
                    <a:gd name="connsiteY4" fmla="*/ 284047 h 284142"/>
                    <a:gd name="connsiteX5" fmla="*/ 2158 w 295962"/>
                    <a:gd name="connsiteY5" fmla="*/ 185068 h 28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962" h="284142">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grpSp>
          <p:grpSp>
            <p:nvGrpSpPr>
              <p:cNvPr id="244" name="กลุ่ม 243">
                <a:extLst>
                  <a:ext uri="{FF2B5EF4-FFF2-40B4-BE49-F238E27FC236}">
                    <a16:creationId xmlns:a16="http://schemas.microsoft.com/office/drawing/2014/main" id="{C757498E-9610-48D3-9631-45A02CA1E1F4}"/>
                  </a:ext>
                </a:extLst>
              </p:cNvPr>
              <p:cNvGrpSpPr/>
              <p:nvPr/>
            </p:nvGrpSpPr>
            <p:grpSpPr>
              <a:xfrm>
                <a:off x="3051093" y="2331437"/>
                <a:ext cx="341965" cy="317516"/>
                <a:chOff x="3730718" y="705949"/>
                <a:chExt cx="1993076" cy="1624075"/>
              </a:xfrm>
              <a:solidFill>
                <a:schemeClr val="bg1"/>
              </a:solidFill>
            </p:grpSpPr>
            <p:sp>
              <p:nvSpPr>
                <p:cNvPr id="245" name="รูปแบบอิสระ: รูปร่าง 244">
                  <a:extLst>
                    <a:ext uri="{FF2B5EF4-FFF2-40B4-BE49-F238E27FC236}">
                      <a16:creationId xmlns:a16="http://schemas.microsoft.com/office/drawing/2014/main" id="{9B65F96D-845B-480D-8763-F271613AEFBD}"/>
                    </a:ext>
                  </a:extLst>
                </p:cNvPr>
                <p:cNvSpPr/>
                <p:nvPr/>
              </p:nvSpPr>
              <p:spPr>
                <a:xfrm>
                  <a:off x="3730718" y="705949"/>
                  <a:ext cx="1993076" cy="1624075"/>
                </a:xfrm>
                <a:custGeom>
                  <a:avLst/>
                  <a:gdLst>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708233 w 2019354"/>
                    <a:gd name="connsiteY28"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0893 w 2019354"/>
                    <a:gd name="connsiteY22" fmla="*/ 10720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53659"/>
                    <a:gd name="connsiteX1" fmla="*/ 850473 w 2019354"/>
                    <a:gd name="connsiteY1" fmla="*/ 183079 h 1653659"/>
                    <a:gd name="connsiteX2" fmla="*/ 1195913 w 2019354"/>
                    <a:gd name="connsiteY2" fmla="*/ 199 h 1653659"/>
                    <a:gd name="connsiteX3" fmla="*/ 1439753 w 2019354"/>
                    <a:gd name="connsiteY3" fmla="*/ 152599 h 1653659"/>
                    <a:gd name="connsiteX4" fmla="*/ 1500713 w 2019354"/>
                    <a:gd name="connsiteY4" fmla="*/ 386279 h 1653659"/>
                    <a:gd name="connsiteX5" fmla="*/ 1388953 w 2019354"/>
                    <a:gd name="connsiteY5" fmla="*/ 548839 h 1653659"/>
                    <a:gd name="connsiteX6" fmla="*/ 1541353 w 2019354"/>
                    <a:gd name="connsiteY6" fmla="*/ 518359 h 1653659"/>
                    <a:gd name="connsiteX7" fmla="*/ 1927433 w 2019354"/>
                    <a:gd name="connsiteY7" fmla="*/ 640279 h 1653659"/>
                    <a:gd name="connsiteX8" fmla="*/ 2018873 w 2019354"/>
                    <a:gd name="connsiteY8" fmla="*/ 823159 h 1653659"/>
                    <a:gd name="connsiteX9" fmla="*/ 1947753 w 2019354"/>
                    <a:gd name="connsiteY9" fmla="*/ 995879 h 1653659"/>
                    <a:gd name="connsiteX10" fmla="*/ 1653113 w 2019354"/>
                    <a:gd name="connsiteY10" fmla="*/ 1087319 h 1653659"/>
                    <a:gd name="connsiteX11" fmla="*/ 1449913 w 2019354"/>
                    <a:gd name="connsiteY11" fmla="*/ 1066999 h 1653659"/>
                    <a:gd name="connsiteX12" fmla="*/ 1571833 w 2019354"/>
                    <a:gd name="connsiteY12" fmla="*/ 1300679 h 1653659"/>
                    <a:gd name="connsiteX13" fmla="*/ 1581993 w 2019354"/>
                    <a:gd name="connsiteY13" fmla="*/ 1290519 h 1653659"/>
                    <a:gd name="connsiteX14" fmla="*/ 1581993 w 2019354"/>
                    <a:gd name="connsiteY14" fmla="*/ 1463239 h 1653659"/>
                    <a:gd name="connsiteX15" fmla="*/ 1429593 w 2019354"/>
                    <a:gd name="connsiteY15" fmla="*/ 1635959 h 1653659"/>
                    <a:gd name="connsiteX16" fmla="*/ 1145113 w 2019354"/>
                    <a:gd name="connsiteY16" fmla="*/ 1635959 h 1653659"/>
                    <a:gd name="connsiteX17" fmla="*/ 1013033 w 2019354"/>
                    <a:gd name="connsiteY17" fmla="*/ 1529279 h 1653659"/>
                    <a:gd name="connsiteX18" fmla="*/ 921593 w 2019354"/>
                    <a:gd name="connsiteY18" fmla="*/ 1351479 h 1653659"/>
                    <a:gd name="connsiteX19" fmla="*/ 921593 w 2019354"/>
                    <a:gd name="connsiteY19" fmla="*/ 1361639 h 1653659"/>
                    <a:gd name="connsiteX20" fmla="*/ 789513 w 2019354"/>
                    <a:gd name="connsiteY20" fmla="*/ 1503879 h 1653659"/>
                    <a:gd name="connsiteX21" fmla="*/ 423753 w 2019354"/>
                    <a:gd name="connsiteY21" fmla="*/ 1554679 h 1653659"/>
                    <a:gd name="connsiteX22" fmla="*/ 271353 w 2019354"/>
                    <a:gd name="connsiteY22" fmla="*/ 1320999 h 1653659"/>
                    <a:gd name="connsiteX23" fmla="*/ 400893 w 2019354"/>
                    <a:gd name="connsiteY23" fmla="*/ 1072079 h 1653659"/>
                    <a:gd name="connsiteX24" fmla="*/ 474553 w 2019354"/>
                    <a:gd name="connsiteY24" fmla="*/ 985719 h 1653659"/>
                    <a:gd name="connsiteX25" fmla="*/ 230713 w 2019354"/>
                    <a:gd name="connsiteY25" fmla="*/ 894279 h 1653659"/>
                    <a:gd name="connsiteX26" fmla="*/ 47833 w 2019354"/>
                    <a:gd name="connsiteY26" fmla="*/ 741879 h 1653659"/>
                    <a:gd name="connsiteX27" fmla="*/ 17353 w 2019354"/>
                    <a:gd name="connsiteY27" fmla="*/ 457399 h 1653659"/>
                    <a:gd name="connsiteX28" fmla="*/ 281513 w 2019354"/>
                    <a:gd name="connsiteY28" fmla="*/ 355799 h 1653659"/>
                    <a:gd name="connsiteX29" fmla="*/ 489793 w 2019354"/>
                    <a:gd name="connsiteY29" fmla="*/ 406599 h 1653659"/>
                    <a:gd name="connsiteX30" fmla="*/ 708233 w 2019354"/>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41353 w 2019200"/>
                    <a:gd name="connsiteY6" fmla="*/ 51835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76913 w 2019200"/>
                    <a:gd name="connsiteY6" fmla="*/ 53613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388953 w 2019200"/>
                    <a:gd name="connsiteY5" fmla="*/ 54882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622633 w 2019200"/>
                    <a:gd name="connsiteY6" fmla="*/ 55898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10773 w 2019200"/>
                    <a:gd name="connsiteY0" fmla="*/ 47783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10773 w 2019200"/>
                    <a:gd name="connsiteY30" fmla="*/ 477836 h 1653776"/>
                    <a:gd name="connsiteX0" fmla="*/ 710773 w 2019200"/>
                    <a:gd name="connsiteY0" fmla="*/ 449982 h 1625922"/>
                    <a:gd name="connsiteX1" fmla="*/ 878413 w 2019200"/>
                    <a:gd name="connsiteY1" fmla="*/ 165502 h 1625922"/>
                    <a:gd name="connsiteX2" fmla="*/ 1198453 w 2019200"/>
                    <a:gd name="connsiteY2" fmla="*/ 402 h 1625922"/>
                    <a:gd name="connsiteX3" fmla="*/ 1439753 w 2019200"/>
                    <a:gd name="connsiteY3" fmla="*/ 124862 h 1625922"/>
                    <a:gd name="connsiteX4" fmla="*/ 1477853 w 2019200"/>
                    <a:gd name="connsiteY4" fmla="*/ 305202 h 1625922"/>
                    <a:gd name="connsiteX5" fmla="*/ 1427053 w 2019200"/>
                    <a:gd name="connsiteY5" fmla="*/ 518562 h 1625922"/>
                    <a:gd name="connsiteX6" fmla="*/ 1622633 w 2019200"/>
                    <a:gd name="connsiteY6" fmla="*/ 531262 h 1625922"/>
                    <a:gd name="connsiteX7" fmla="*/ 1927433 w 2019200"/>
                    <a:gd name="connsiteY7" fmla="*/ 612542 h 1625922"/>
                    <a:gd name="connsiteX8" fmla="*/ 2018873 w 2019200"/>
                    <a:gd name="connsiteY8" fmla="*/ 795422 h 1625922"/>
                    <a:gd name="connsiteX9" fmla="*/ 1947753 w 2019200"/>
                    <a:gd name="connsiteY9" fmla="*/ 968142 h 1625922"/>
                    <a:gd name="connsiteX10" fmla="*/ 1708993 w 2019200"/>
                    <a:gd name="connsiteY10" fmla="*/ 1059582 h 1625922"/>
                    <a:gd name="connsiteX11" fmla="*/ 1449913 w 2019200"/>
                    <a:gd name="connsiteY11" fmla="*/ 1039262 h 1625922"/>
                    <a:gd name="connsiteX12" fmla="*/ 1571833 w 2019200"/>
                    <a:gd name="connsiteY12" fmla="*/ 1272942 h 1625922"/>
                    <a:gd name="connsiteX13" fmla="*/ 1581993 w 2019200"/>
                    <a:gd name="connsiteY13" fmla="*/ 1262782 h 1625922"/>
                    <a:gd name="connsiteX14" fmla="*/ 1581993 w 2019200"/>
                    <a:gd name="connsiteY14" fmla="*/ 1435502 h 1625922"/>
                    <a:gd name="connsiteX15" fmla="*/ 1429593 w 2019200"/>
                    <a:gd name="connsiteY15" fmla="*/ 1608222 h 1625922"/>
                    <a:gd name="connsiteX16" fmla="*/ 1145113 w 2019200"/>
                    <a:gd name="connsiteY16" fmla="*/ 1608222 h 1625922"/>
                    <a:gd name="connsiteX17" fmla="*/ 1013033 w 2019200"/>
                    <a:gd name="connsiteY17" fmla="*/ 1501542 h 1625922"/>
                    <a:gd name="connsiteX18" fmla="*/ 921593 w 2019200"/>
                    <a:gd name="connsiteY18" fmla="*/ 1323742 h 1625922"/>
                    <a:gd name="connsiteX19" fmla="*/ 921593 w 2019200"/>
                    <a:gd name="connsiteY19" fmla="*/ 1333902 h 1625922"/>
                    <a:gd name="connsiteX20" fmla="*/ 789513 w 2019200"/>
                    <a:gd name="connsiteY20" fmla="*/ 1476142 h 1625922"/>
                    <a:gd name="connsiteX21" fmla="*/ 423753 w 2019200"/>
                    <a:gd name="connsiteY21" fmla="*/ 1526942 h 1625922"/>
                    <a:gd name="connsiteX22" fmla="*/ 271353 w 2019200"/>
                    <a:gd name="connsiteY22" fmla="*/ 1293262 h 1625922"/>
                    <a:gd name="connsiteX23" fmla="*/ 400893 w 2019200"/>
                    <a:gd name="connsiteY23" fmla="*/ 1044342 h 1625922"/>
                    <a:gd name="connsiteX24" fmla="*/ 474553 w 2019200"/>
                    <a:gd name="connsiteY24" fmla="*/ 957982 h 1625922"/>
                    <a:gd name="connsiteX25" fmla="*/ 230713 w 2019200"/>
                    <a:gd name="connsiteY25" fmla="*/ 866542 h 1625922"/>
                    <a:gd name="connsiteX26" fmla="*/ 47833 w 2019200"/>
                    <a:gd name="connsiteY26" fmla="*/ 714142 h 1625922"/>
                    <a:gd name="connsiteX27" fmla="*/ 17353 w 2019200"/>
                    <a:gd name="connsiteY27" fmla="*/ 429662 h 1625922"/>
                    <a:gd name="connsiteX28" fmla="*/ 281513 w 2019200"/>
                    <a:gd name="connsiteY28" fmla="*/ 328062 h 1625922"/>
                    <a:gd name="connsiteX29" fmla="*/ 489793 w 2019200"/>
                    <a:gd name="connsiteY29" fmla="*/ 378862 h 1625922"/>
                    <a:gd name="connsiteX30" fmla="*/ 710773 w 2019200"/>
                    <a:gd name="connsiteY30" fmla="*/ 449982 h 1625922"/>
                    <a:gd name="connsiteX0" fmla="*/ 710773 w 2019200"/>
                    <a:gd name="connsiteY0" fmla="*/ 462637 h 1638577"/>
                    <a:gd name="connsiteX1" fmla="*/ 878413 w 2019200"/>
                    <a:gd name="connsiteY1" fmla="*/ 178157 h 1638577"/>
                    <a:gd name="connsiteX2" fmla="*/ 1190833 w 2019200"/>
                    <a:gd name="connsiteY2" fmla="*/ 357 h 1638577"/>
                    <a:gd name="connsiteX3" fmla="*/ 1439753 w 2019200"/>
                    <a:gd name="connsiteY3" fmla="*/ 137517 h 1638577"/>
                    <a:gd name="connsiteX4" fmla="*/ 1477853 w 2019200"/>
                    <a:gd name="connsiteY4" fmla="*/ 317857 h 1638577"/>
                    <a:gd name="connsiteX5" fmla="*/ 1427053 w 2019200"/>
                    <a:gd name="connsiteY5" fmla="*/ 531217 h 1638577"/>
                    <a:gd name="connsiteX6" fmla="*/ 1622633 w 2019200"/>
                    <a:gd name="connsiteY6" fmla="*/ 543917 h 1638577"/>
                    <a:gd name="connsiteX7" fmla="*/ 1927433 w 2019200"/>
                    <a:gd name="connsiteY7" fmla="*/ 625197 h 1638577"/>
                    <a:gd name="connsiteX8" fmla="*/ 2018873 w 2019200"/>
                    <a:gd name="connsiteY8" fmla="*/ 808077 h 1638577"/>
                    <a:gd name="connsiteX9" fmla="*/ 1947753 w 2019200"/>
                    <a:gd name="connsiteY9" fmla="*/ 980797 h 1638577"/>
                    <a:gd name="connsiteX10" fmla="*/ 1708993 w 2019200"/>
                    <a:gd name="connsiteY10" fmla="*/ 1072237 h 1638577"/>
                    <a:gd name="connsiteX11" fmla="*/ 1449913 w 2019200"/>
                    <a:gd name="connsiteY11" fmla="*/ 1051917 h 1638577"/>
                    <a:gd name="connsiteX12" fmla="*/ 1571833 w 2019200"/>
                    <a:gd name="connsiteY12" fmla="*/ 1285597 h 1638577"/>
                    <a:gd name="connsiteX13" fmla="*/ 1581993 w 2019200"/>
                    <a:gd name="connsiteY13" fmla="*/ 1275437 h 1638577"/>
                    <a:gd name="connsiteX14" fmla="*/ 1581993 w 2019200"/>
                    <a:gd name="connsiteY14" fmla="*/ 1448157 h 1638577"/>
                    <a:gd name="connsiteX15" fmla="*/ 1429593 w 2019200"/>
                    <a:gd name="connsiteY15" fmla="*/ 1620877 h 1638577"/>
                    <a:gd name="connsiteX16" fmla="*/ 1145113 w 2019200"/>
                    <a:gd name="connsiteY16" fmla="*/ 1620877 h 1638577"/>
                    <a:gd name="connsiteX17" fmla="*/ 1013033 w 2019200"/>
                    <a:gd name="connsiteY17" fmla="*/ 1514197 h 1638577"/>
                    <a:gd name="connsiteX18" fmla="*/ 921593 w 2019200"/>
                    <a:gd name="connsiteY18" fmla="*/ 1336397 h 1638577"/>
                    <a:gd name="connsiteX19" fmla="*/ 921593 w 2019200"/>
                    <a:gd name="connsiteY19" fmla="*/ 1346557 h 1638577"/>
                    <a:gd name="connsiteX20" fmla="*/ 789513 w 2019200"/>
                    <a:gd name="connsiteY20" fmla="*/ 1488797 h 1638577"/>
                    <a:gd name="connsiteX21" fmla="*/ 423753 w 2019200"/>
                    <a:gd name="connsiteY21" fmla="*/ 1539597 h 1638577"/>
                    <a:gd name="connsiteX22" fmla="*/ 271353 w 2019200"/>
                    <a:gd name="connsiteY22" fmla="*/ 1305917 h 1638577"/>
                    <a:gd name="connsiteX23" fmla="*/ 400893 w 2019200"/>
                    <a:gd name="connsiteY23" fmla="*/ 1056997 h 1638577"/>
                    <a:gd name="connsiteX24" fmla="*/ 474553 w 2019200"/>
                    <a:gd name="connsiteY24" fmla="*/ 970637 h 1638577"/>
                    <a:gd name="connsiteX25" fmla="*/ 230713 w 2019200"/>
                    <a:gd name="connsiteY25" fmla="*/ 879197 h 1638577"/>
                    <a:gd name="connsiteX26" fmla="*/ 47833 w 2019200"/>
                    <a:gd name="connsiteY26" fmla="*/ 726797 h 1638577"/>
                    <a:gd name="connsiteX27" fmla="*/ 17353 w 2019200"/>
                    <a:gd name="connsiteY27" fmla="*/ 442317 h 1638577"/>
                    <a:gd name="connsiteX28" fmla="*/ 281513 w 2019200"/>
                    <a:gd name="connsiteY28" fmla="*/ 340717 h 1638577"/>
                    <a:gd name="connsiteX29" fmla="*/ 489793 w 2019200"/>
                    <a:gd name="connsiteY29" fmla="*/ 391517 h 1638577"/>
                    <a:gd name="connsiteX30" fmla="*/ 710773 w 2019200"/>
                    <a:gd name="connsiteY30" fmla="*/ 462637 h 1638577"/>
                    <a:gd name="connsiteX0" fmla="*/ 710773 w 2019200"/>
                    <a:gd name="connsiteY0" fmla="*/ 462339 h 1638279"/>
                    <a:gd name="connsiteX1" fmla="*/ 878413 w 2019200"/>
                    <a:gd name="connsiteY1" fmla="*/ 177859 h 1638279"/>
                    <a:gd name="connsiteX2" fmla="*/ 1190833 w 2019200"/>
                    <a:gd name="connsiteY2" fmla="*/ 59 h 1638279"/>
                    <a:gd name="connsiteX3" fmla="*/ 1406733 w 2019200"/>
                    <a:gd name="connsiteY3" fmla="*/ 160079 h 1638279"/>
                    <a:gd name="connsiteX4" fmla="*/ 1477853 w 2019200"/>
                    <a:gd name="connsiteY4" fmla="*/ 317559 h 1638279"/>
                    <a:gd name="connsiteX5" fmla="*/ 1427053 w 2019200"/>
                    <a:gd name="connsiteY5" fmla="*/ 530919 h 1638279"/>
                    <a:gd name="connsiteX6" fmla="*/ 1622633 w 2019200"/>
                    <a:gd name="connsiteY6" fmla="*/ 543619 h 1638279"/>
                    <a:gd name="connsiteX7" fmla="*/ 1927433 w 2019200"/>
                    <a:gd name="connsiteY7" fmla="*/ 624899 h 1638279"/>
                    <a:gd name="connsiteX8" fmla="*/ 2018873 w 2019200"/>
                    <a:gd name="connsiteY8" fmla="*/ 807779 h 1638279"/>
                    <a:gd name="connsiteX9" fmla="*/ 1947753 w 2019200"/>
                    <a:gd name="connsiteY9" fmla="*/ 980499 h 1638279"/>
                    <a:gd name="connsiteX10" fmla="*/ 1708993 w 2019200"/>
                    <a:gd name="connsiteY10" fmla="*/ 1071939 h 1638279"/>
                    <a:gd name="connsiteX11" fmla="*/ 1449913 w 2019200"/>
                    <a:gd name="connsiteY11" fmla="*/ 1051619 h 1638279"/>
                    <a:gd name="connsiteX12" fmla="*/ 1571833 w 2019200"/>
                    <a:gd name="connsiteY12" fmla="*/ 1285299 h 1638279"/>
                    <a:gd name="connsiteX13" fmla="*/ 1581993 w 2019200"/>
                    <a:gd name="connsiteY13" fmla="*/ 1275139 h 1638279"/>
                    <a:gd name="connsiteX14" fmla="*/ 1581993 w 2019200"/>
                    <a:gd name="connsiteY14" fmla="*/ 1447859 h 1638279"/>
                    <a:gd name="connsiteX15" fmla="*/ 1429593 w 2019200"/>
                    <a:gd name="connsiteY15" fmla="*/ 1620579 h 1638279"/>
                    <a:gd name="connsiteX16" fmla="*/ 1145113 w 2019200"/>
                    <a:gd name="connsiteY16" fmla="*/ 1620579 h 1638279"/>
                    <a:gd name="connsiteX17" fmla="*/ 1013033 w 2019200"/>
                    <a:gd name="connsiteY17" fmla="*/ 1513899 h 1638279"/>
                    <a:gd name="connsiteX18" fmla="*/ 921593 w 2019200"/>
                    <a:gd name="connsiteY18" fmla="*/ 1336099 h 1638279"/>
                    <a:gd name="connsiteX19" fmla="*/ 921593 w 2019200"/>
                    <a:gd name="connsiteY19" fmla="*/ 1346259 h 1638279"/>
                    <a:gd name="connsiteX20" fmla="*/ 789513 w 2019200"/>
                    <a:gd name="connsiteY20" fmla="*/ 1488499 h 1638279"/>
                    <a:gd name="connsiteX21" fmla="*/ 423753 w 2019200"/>
                    <a:gd name="connsiteY21" fmla="*/ 1539299 h 1638279"/>
                    <a:gd name="connsiteX22" fmla="*/ 271353 w 2019200"/>
                    <a:gd name="connsiteY22" fmla="*/ 1305619 h 1638279"/>
                    <a:gd name="connsiteX23" fmla="*/ 400893 w 2019200"/>
                    <a:gd name="connsiteY23" fmla="*/ 1056699 h 1638279"/>
                    <a:gd name="connsiteX24" fmla="*/ 474553 w 2019200"/>
                    <a:gd name="connsiteY24" fmla="*/ 970339 h 1638279"/>
                    <a:gd name="connsiteX25" fmla="*/ 230713 w 2019200"/>
                    <a:gd name="connsiteY25" fmla="*/ 878899 h 1638279"/>
                    <a:gd name="connsiteX26" fmla="*/ 47833 w 2019200"/>
                    <a:gd name="connsiteY26" fmla="*/ 726499 h 1638279"/>
                    <a:gd name="connsiteX27" fmla="*/ 17353 w 2019200"/>
                    <a:gd name="connsiteY27" fmla="*/ 442019 h 1638279"/>
                    <a:gd name="connsiteX28" fmla="*/ 281513 w 2019200"/>
                    <a:gd name="connsiteY28" fmla="*/ 340419 h 1638279"/>
                    <a:gd name="connsiteX29" fmla="*/ 489793 w 2019200"/>
                    <a:gd name="connsiteY29" fmla="*/ 391219 h 1638279"/>
                    <a:gd name="connsiteX30" fmla="*/ 710773 w 2019200"/>
                    <a:gd name="connsiteY30" fmla="*/ 462339 h 1638279"/>
                    <a:gd name="connsiteX0" fmla="*/ 710773 w 2019200"/>
                    <a:gd name="connsiteY0" fmla="*/ 462467 h 1638407"/>
                    <a:gd name="connsiteX1" fmla="*/ 878413 w 2019200"/>
                    <a:gd name="connsiteY1" fmla="*/ 177987 h 1638407"/>
                    <a:gd name="connsiteX2" fmla="*/ 1190833 w 2019200"/>
                    <a:gd name="connsiteY2" fmla="*/ 187 h 1638407"/>
                    <a:gd name="connsiteX3" fmla="*/ 1414353 w 2019200"/>
                    <a:gd name="connsiteY3" fmla="*/ 147507 h 1638407"/>
                    <a:gd name="connsiteX4" fmla="*/ 1477853 w 2019200"/>
                    <a:gd name="connsiteY4" fmla="*/ 317687 h 1638407"/>
                    <a:gd name="connsiteX5" fmla="*/ 1427053 w 2019200"/>
                    <a:gd name="connsiteY5" fmla="*/ 531047 h 1638407"/>
                    <a:gd name="connsiteX6" fmla="*/ 1622633 w 2019200"/>
                    <a:gd name="connsiteY6" fmla="*/ 543747 h 1638407"/>
                    <a:gd name="connsiteX7" fmla="*/ 1927433 w 2019200"/>
                    <a:gd name="connsiteY7" fmla="*/ 625027 h 1638407"/>
                    <a:gd name="connsiteX8" fmla="*/ 2018873 w 2019200"/>
                    <a:gd name="connsiteY8" fmla="*/ 807907 h 1638407"/>
                    <a:gd name="connsiteX9" fmla="*/ 1947753 w 2019200"/>
                    <a:gd name="connsiteY9" fmla="*/ 980627 h 1638407"/>
                    <a:gd name="connsiteX10" fmla="*/ 1708993 w 2019200"/>
                    <a:gd name="connsiteY10" fmla="*/ 1072067 h 1638407"/>
                    <a:gd name="connsiteX11" fmla="*/ 1449913 w 2019200"/>
                    <a:gd name="connsiteY11" fmla="*/ 1051747 h 1638407"/>
                    <a:gd name="connsiteX12" fmla="*/ 1571833 w 2019200"/>
                    <a:gd name="connsiteY12" fmla="*/ 1285427 h 1638407"/>
                    <a:gd name="connsiteX13" fmla="*/ 1581993 w 2019200"/>
                    <a:gd name="connsiteY13" fmla="*/ 1275267 h 1638407"/>
                    <a:gd name="connsiteX14" fmla="*/ 1581993 w 2019200"/>
                    <a:gd name="connsiteY14" fmla="*/ 1447987 h 1638407"/>
                    <a:gd name="connsiteX15" fmla="*/ 1429593 w 2019200"/>
                    <a:gd name="connsiteY15" fmla="*/ 1620707 h 1638407"/>
                    <a:gd name="connsiteX16" fmla="*/ 1145113 w 2019200"/>
                    <a:gd name="connsiteY16" fmla="*/ 1620707 h 1638407"/>
                    <a:gd name="connsiteX17" fmla="*/ 1013033 w 2019200"/>
                    <a:gd name="connsiteY17" fmla="*/ 1514027 h 1638407"/>
                    <a:gd name="connsiteX18" fmla="*/ 921593 w 2019200"/>
                    <a:gd name="connsiteY18" fmla="*/ 1336227 h 1638407"/>
                    <a:gd name="connsiteX19" fmla="*/ 921593 w 2019200"/>
                    <a:gd name="connsiteY19" fmla="*/ 1346387 h 1638407"/>
                    <a:gd name="connsiteX20" fmla="*/ 789513 w 2019200"/>
                    <a:gd name="connsiteY20" fmla="*/ 1488627 h 1638407"/>
                    <a:gd name="connsiteX21" fmla="*/ 423753 w 2019200"/>
                    <a:gd name="connsiteY21" fmla="*/ 1539427 h 1638407"/>
                    <a:gd name="connsiteX22" fmla="*/ 271353 w 2019200"/>
                    <a:gd name="connsiteY22" fmla="*/ 1305747 h 1638407"/>
                    <a:gd name="connsiteX23" fmla="*/ 400893 w 2019200"/>
                    <a:gd name="connsiteY23" fmla="*/ 1056827 h 1638407"/>
                    <a:gd name="connsiteX24" fmla="*/ 474553 w 2019200"/>
                    <a:gd name="connsiteY24" fmla="*/ 970467 h 1638407"/>
                    <a:gd name="connsiteX25" fmla="*/ 230713 w 2019200"/>
                    <a:gd name="connsiteY25" fmla="*/ 879027 h 1638407"/>
                    <a:gd name="connsiteX26" fmla="*/ 47833 w 2019200"/>
                    <a:gd name="connsiteY26" fmla="*/ 726627 h 1638407"/>
                    <a:gd name="connsiteX27" fmla="*/ 17353 w 2019200"/>
                    <a:gd name="connsiteY27" fmla="*/ 442147 h 1638407"/>
                    <a:gd name="connsiteX28" fmla="*/ 281513 w 2019200"/>
                    <a:gd name="connsiteY28" fmla="*/ 340547 h 1638407"/>
                    <a:gd name="connsiteX29" fmla="*/ 489793 w 2019200"/>
                    <a:gd name="connsiteY29" fmla="*/ 391347 h 1638407"/>
                    <a:gd name="connsiteX30" fmla="*/ 710773 w 2019200"/>
                    <a:gd name="connsiteY30" fmla="*/ 462467 h 1638407"/>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2633 w 2019200"/>
                    <a:gd name="connsiteY6" fmla="*/ 5437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6661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564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438"/>
                    <a:gd name="connsiteY0" fmla="*/ 462478 h 1638418"/>
                    <a:gd name="connsiteX1" fmla="*/ 878413 w 2019438"/>
                    <a:gd name="connsiteY1" fmla="*/ 177998 h 1638418"/>
                    <a:gd name="connsiteX2" fmla="*/ 1190833 w 2019438"/>
                    <a:gd name="connsiteY2" fmla="*/ 198 h 1638418"/>
                    <a:gd name="connsiteX3" fmla="*/ 1414353 w 2019438"/>
                    <a:gd name="connsiteY3" fmla="*/ 147518 h 1638418"/>
                    <a:gd name="connsiteX4" fmla="*/ 1462613 w 2019438"/>
                    <a:gd name="connsiteY4" fmla="*/ 353258 h 1638418"/>
                    <a:gd name="connsiteX5" fmla="*/ 1427053 w 2019438"/>
                    <a:gd name="connsiteY5" fmla="*/ 531058 h 1638418"/>
                    <a:gd name="connsiteX6" fmla="*/ 1625173 w 2019438"/>
                    <a:gd name="connsiteY6" fmla="*/ 556458 h 1638418"/>
                    <a:gd name="connsiteX7" fmla="*/ 1919813 w 2019438"/>
                    <a:gd name="connsiteY7" fmla="*/ 673298 h 1638418"/>
                    <a:gd name="connsiteX8" fmla="*/ 2018873 w 2019438"/>
                    <a:gd name="connsiteY8" fmla="*/ 807918 h 1638418"/>
                    <a:gd name="connsiteX9" fmla="*/ 1947753 w 2019438"/>
                    <a:gd name="connsiteY9" fmla="*/ 980638 h 1638418"/>
                    <a:gd name="connsiteX10" fmla="*/ 1708993 w 2019438"/>
                    <a:gd name="connsiteY10" fmla="*/ 1072078 h 1638418"/>
                    <a:gd name="connsiteX11" fmla="*/ 1449913 w 2019438"/>
                    <a:gd name="connsiteY11" fmla="*/ 1051758 h 1638418"/>
                    <a:gd name="connsiteX12" fmla="*/ 1571833 w 2019438"/>
                    <a:gd name="connsiteY12" fmla="*/ 1285438 h 1638418"/>
                    <a:gd name="connsiteX13" fmla="*/ 1581993 w 2019438"/>
                    <a:gd name="connsiteY13" fmla="*/ 1275278 h 1638418"/>
                    <a:gd name="connsiteX14" fmla="*/ 1581993 w 2019438"/>
                    <a:gd name="connsiteY14" fmla="*/ 1447998 h 1638418"/>
                    <a:gd name="connsiteX15" fmla="*/ 1429593 w 2019438"/>
                    <a:gd name="connsiteY15" fmla="*/ 1620718 h 1638418"/>
                    <a:gd name="connsiteX16" fmla="*/ 1145113 w 2019438"/>
                    <a:gd name="connsiteY16" fmla="*/ 1620718 h 1638418"/>
                    <a:gd name="connsiteX17" fmla="*/ 1013033 w 2019438"/>
                    <a:gd name="connsiteY17" fmla="*/ 1514038 h 1638418"/>
                    <a:gd name="connsiteX18" fmla="*/ 921593 w 2019438"/>
                    <a:gd name="connsiteY18" fmla="*/ 1336238 h 1638418"/>
                    <a:gd name="connsiteX19" fmla="*/ 921593 w 2019438"/>
                    <a:gd name="connsiteY19" fmla="*/ 1346398 h 1638418"/>
                    <a:gd name="connsiteX20" fmla="*/ 789513 w 2019438"/>
                    <a:gd name="connsiteY20" fmla="*/ 1488638 h 1638418"/>
                    <a:gd name="connsiteX21" fmla="*/ 423753 w 2019438"/>
                    <a:gd name="connsiteY21" fmla="*/ 1539438 h 1638418"/>
                    <a:gd name="connsiteX22" fmla="*/ 271353 w 2019438"/>
                    <a:gd name="connsiteY22" fmla="*/ 1305758 h 1638418"/>
                    <a:gd name="connsiteX23" fmla="*/ 400893 w 2019438"/>
                    <a:gd name="connsiteY23" fmla="*/ 1056838 h 1638418"/>
                    <a:gd name="connsiteX24" fmla="*/ 474553 w 2019438"/>
                    <a:gd name="connsiteY24" fmla="*/ 970478 h 1638418"/>
                    <a:gd name="connsiteX25" fmla="*/ 230713 w 2019438"/>
                    <a:gd name="connsiteY25" fmla="*/ 879038 h 1638418"/>
                    <a:gd name="connsiteX26" fmla="*/ 47833 w 2019438"/>
                    <a:gd name="connsiteY26" fmla="*/ 726638 h 1638418"/>
                    <a:gd name="connsiteX27" fmla="*/ 17353 w 2019438"/>
                    <a:gd name="connsiteY27" fmla="*/ 442158 h 1638418"/>
                    <a:gd name="connsiteX28" fmla="*/ 281513 w 2019438"/>
                    <a:gd name="connsiteY28" fmla="*/ 340558 h 1638418"/>
                    <a:gd name="connsiteX29" fmla="*/ 489793 w 2019438"/>
                    <a:gd name="connsiteY29" fmla="*/ 391358 h 1638418"/>
                    <a:gd name="connsiteX30" fmla="*/ 710773 w 2019438"/>
                    <a:gd name="connsiteY30" fmla="*/ 462478 h 1638418"/>
                    <a:gd name="connsiteX0" fmla="*/ 710773 w 2022201"/>
                    <a:gd name="connsiteY0" fmla="*/ 462478 h 1638418"/>
                    <a:gd name="connsiteX1" fmla="*/ 878413 w 2022201"/>
                    <a:gd name="connsiteY1" fmla="*/ 177998 h 1638418"/>
                    <a:gd name="connsiteX2" fmla="*/ 1190833 w 2022201"/>
                    <a:gd name="connsiteY2" fmla="*/ 198 h 1638418"/>
                    <a:gd name="connsiteX3" fmla="*/ 1414353 w 2022201"/>
                    <a:gd name="connsiteY3" fmla="*/ 147518 h 1638418"/>
                    <a:gd name="connsiteX4" fmla="*/ 1462613 w 2022201"/>
                    <a:gd name="connsiteY4" fmla="*/ 353258 h 1638418"/>
                    <a:gd name="connsiteX5" fmla="*/ 1427053 w 2022201"/>
                    <a:gd name="connsiteY5" fmla="*/ 531058 h 1638418"/>
                    <a:gd name="connsiteX6" fmla="*/ 1625173 w 2022201"/>
                    <a:gd name="connsiteY6" fmla="*/ 556458 h 1638418"/>
                    <a:gd name="connsiteX7" fmla="*/ 1861393 w 2022201"/>
                    <a:gd name="connsiteY7" fmla="*/ 625038 h 1638418"/>
                    <a:gd name="connsiteX8" fmla="*/ 2018873 w 2022201"/>
                    <a:gd name="connsiteY8" fmla="*/ 807918 h 1638418"/>
                    <a:gd name="connsiteX9" fmla="*/ 1947753 w 2022201"/>
                    <a:gd name="connsiteY9" fmla="*/ 980638 h 1638418"/>
                    <a:gd name="connsiteX10" fmla="*/ 1708993 w 2022201"/>
                    <a:gd name="connsiteY10" fmla="*/ 1072078 h 1638418"/>
                    <a:gd name="connsiteX11" fmla="*/ 1449913 w 2022201"/>
                    <a:gd name="connsiteY11" fmla="*/ 1051758 h 1638418"/>
                    <a:gd name="connsiteX12" fmla="*/ 1571833 w 2022201"/>
                    <a:gd name="connsiteY12" fmla="*/ 1285438 h 1638418"/>
                    <a:gd name="connsiteX13" fmla="*/ 1581993 w 2022201"/>
                    <a:gd name="connsiteY13" fmla="*/ 1275278 h 1638418"/>
                    <a:gd name="connsiteX14" fmla="*/ 1581993 w 2022201"/>
                    <a:gd name="connsiteY14" fmla="*/ 1447998 h 1638418"/>
                    <a:gd name="connsiteX15" fmla="*/ 1429593 w 2022201"/>
                    <a:gd name="connsiteY15" fmla="*/ 1620718 h 1638418"/>
                    <a:gd name="connsiteX16" fmla="*/ 1145113 w 2022201"/>
                    <a:gd name="connsiteY16" fmla="*/ 1620718 h 1638418"/>
                    <a:gd name="connsiteX17" fmla="*/ 1013033 w 2022201"/>
                    <a:gd name="connsiteY17" fmla="*/ 1514038 h 1638418"/>
                    <a:gd name="connsiteX18" fmla="*/ 921593 w 2022201"/>
                    <a:gd name="connsiteY18" fmla="*/ 1336238 h 1638418"/>
                    <a:gd name="connsiteX19" fmla="*/ 921593 w 2022201"/>
                    <a:gd name="connsiteY19" fmla="*/ 1346398 h 1638418"/>
                    <a:gd name="connsiteX20" fmla="*/ 789513 w 2022201"/>
                    <a:gd name="connsiteY20" fmla="*/ 1488638 h 1638418"/>
                    <a:gd name="connsiteX21" fmla="*/ 423753 w 2022201"/>
                    <a:gd name="connsiteY21" fmla="*/ 1539438 h 1638418"/>
                    <a:gd name="connsiteX22" fmla="*/ 271353 w 2022201"/>
                    <a:gd name="connsiteY22" fmla="*/ 1305758 h 1638418"/>
                    <a:gd name="connsiteX23" fmla="*/ 400893 w 2022201"/>
                    <a:gd name="connsiteY23" fmla="*/ 1056838 h 1638418"/>
                    <a:gd name="connsiteX24" fmla="*/ 474553 w 2022201"/>
                    <a:gd name="connsiteY24" fmla="*/ 970478 h 1638418"/>
                    <a:gd name="connsiteX25" fmla="*/ 230713 w 2022201"/>
                    <a:gd name="connsiteY25" fmla="*/ 879038 h 1638418"/>
                    <a:gd name="connsiteX26" fmla="*/ 47833 w 2022201"/>
                    <a:gd name="connsiteY26" fmla="*/ 726638 h 1638418"/>
                    <a:gd name="connsiteX27" fmla="*/ 17353 w 2022201"/>
                    <a:gd name="connsiteY27" fmla="*/ 442158 h 1638418"/>
                    <a:gd name="connsiteX28" fmla="*/ 281513 w 2022201"/>
                    <a:gd name="connsiteY28" fmla="*/ 340558 h 1638418"/>
                    <a:gd name="connsiteX29" fmla="*/ 489793 w 2022201"/>
                    <a:gd name="connsiteY29" fmla="*/ 391358 h 1638418"/>
                    <a:gd name="connsiteX30" fmla="*/ 710773 w 2022201"/>
                    <a:gd name="connsiteY30" fmla="*/ 462478 h 1638418"/>
                    <a:gd name="connsiteX0" fmla="*/ 710773 w 1988680"/>
                    <a:gd name="connsiteY0" fmla="*/ 462478 h 1638418"/>
                    <a:gd name="connsiteX1" fmla="*/ 878413 w 1988680"/>
                    <a:gd name="connsiteY1" fmla="*/ 177998 h 1638418"/>
                    <a:gd name="connsiteX2" fmla="*/ 1190833 w 1988680"/>
                    <a:gd name="connsiteY2" fmla="*/ 198 h 1638418"/>
                    <a:gd name="connsiteX3" fmla="*/ 1414353 w 1988680"/>
                    <a:gd name="connsiteY3" fmla="*/ 147518 h 1638418"/>
                    <a:gd name="connsiteX4" fmla="*/ 1462613 w 1988680"/>
                    <a:gd name="connsiteY4" fmla="*/ 353258 h 1638418"/>
                    <a:gd name="connsiteX5" fmla="*/ 1427053 w 1988680"/>
                    <a:gd name="connsiteY5" fmla="*/ 531058 h 1638418"/>
                    <a:gd name="connsiteX6" fmla="*/ 1625173 w 1988680"/>
                    <a:gd name="connsiteY6" fmla="*/ 556458 h 1638418"/>
                    <a:gd name="connsiteX7" fmla="*/ 1861393 w 1988680"/>
                    <a:gd name="connsiteY7" fmla="*/ 625038 h 1638418"/>
                    <a:gd name="connsiteX8" fmla="*/ 1980773 w 1988680"/>
                    <a:gd name="connsiteY8" fmla="*/ 820618 h 1638418"/>
                    <a:gd name="connsiteX9" fmla="*/ 1947753 w 1988680"/>
                    <a:gd name="connsiteY9" fmla="*/ 980638 h 1638418"/>
                    <a:gd name="connsiteX10" fmla="*/ 1708993 w 1988680"/>
                    <a:gd name="connsiteY10" fmla="*/ 1072078 h 1638418"/>
                    <a:gd name="connsiteX11" fmla="*/ 1449913 w 1988680"/>
                    <a:gd name="connsiteY11" fmla="*/ 1051758 h 1638418"/>
                    <a:gd name="connsiteX12" fmla="*/ 1571833 w 1988680"/>
                    <a:gd name="connsiteY12" fmla="*/ 1285438 h 1638418"/>
                    <a:gd name="connsiteX13" fmla="*/ 1581993 w 1988680"/>
                    <a:gd name="connsiteY13" fmla="*/ 1275278 h 1638418"/>
                    <a:gd name="connsiteX14" fmla="*/ 1581993 w 1988680"/>
                    <a:gd name="connsiteY14" fmla="*/ 1447998 h 1638418"/>
                    <a:gd name="connsiteX15" fmla="*/ 1429593 w 1988680"/>
                    <a:gd name="connsiteY15" fmla="*/ 1620718 h 1638418"/>
                    <a:gd name="connsiteX16" fmla="*/ 1145113 w 1988680"/>
                    <a:gd name="connsiteY16" fmla="*/ 1620718 h 1638418"/>
                    <a:gd name="connsiteX17" fmla="*/ 1013033 w 1988680"/>
                    <a:gd name="connsiteY17" fmla="*/ 1514038 h 1638418"/>
                    <a:gd name="connsiteX18" fmla="*/ 921593 w 1988680"/>
                    <a:gd name="connsiteY18" fmla="*/ 1336238 h 1638418"/>
                    <a:gd name="connsiteX19" fmla="*/ 921593 w 1988680"/>
                    <a:gd name="connsiteY19" fmla="*/ 1346398 h 1638418"/>
                    <a:gd name="connsiteX20" fmla="*/ 789513 w 1988680"/>
                    <a:gd name="connsiteY20" fmla="*/ 1488638 h 1638418"/>
                    <a:gd name="connsiteX21" fmla="*/ 423753 w 1988680"/>
                    <a:gd name="connsiteY21" fmla="*/ 1539438 h 1638418"/>
                    <a:gd name="connsiteX22" fmla="*/ 271353 w 1988680"/>
                    <a:gd name="connsiteY22" fmla="*/ 1305758 h 1638418"/>
                    <a:gd name="connsiteX23" fmla="*/ 400893 w 1988680"/>
                    <a:gd name="connsiteY23" fmla="*/ 1056838 h 1638418"/>
                    <a:gd name="connsiteX24" fmla="*/ 474553 w 1988680"/>
                    <a:gd name="connsiteY24" fmla="*/ 970478 h 1638418"/>
                    <a:gd name="connsiteX25" fmla="*/ 230713 w 1988680"/>
                    <a:gd name="connsiteY25" fmla="*/ 879038 h 1638418"/>
                    <a:gd name="connsiteX26" fmla="*/ 47833 w 1988680"/>
                    <a:gd name="connsiteY26" fmla="*/ 726638 h 1638418"/>
                    <a:gd name="connsiteX27" fmla="*/ 17353 w 1988680"/>
                    <a:gd name="connsiteY27" fmla="*/ 442158 h 1638418"/>
                    <a:gd name="connsiteX28" fmla="*/ 281513 w 1988680"/>
                    <a:gd name="connsiteY28" fmla="*/ 340558 h 1638418"/>
                    <a:gd name="connsiteX29" fmla="*/ 489793 w 1988680"/>
                    <a:gd name="connsiteY29" fmla="*/ 391358 h 1638418"/>
                    <a:gd name="connsiteX30" fmla="*/ 710773 w 1988680"/>
                    <a:gd name="connsiteY30" fmla="*/ 462478 h 1638418"/>
                    <a:gd name="connsiteX0" fmla="*/ 710773 w 1985295"/>
                    <a:gd name="connsiteY0" fmla="*/ 462478 h 1638418"/>
                    <a:gd name="connsiteX1" fmla="*/ 878413 w 1985295"/>
                    <a:gd name="connsiteY1" fmla="*/ 177998 h 1638418"/>
                    <a:gd name="connsiteX2" fmla="*/ 1190833 w 1985295"/>
                    <a:gd name="connsiteY2" fmla="*/ 198 h 1638418"/>
                    <a:gd name="connsiteX3" fmla="*/ 1414353 w 1985295"/>
                    <a:gd name="connsiteY3" fmla="*/ 147518 h 1638418"/>
                    <a:gd name="connsiteX4" fmla="*/ 1462613 w 1985295"/>
                    <a:gd name="connsiteY4" fmla="*/ 353258 h 1638418"/>
                    <a:gd name="connsiteX5" fmla="*/ 1427053 w 1985295"/>
                    <a:gd name="connsiteY5" fmla="*/ 531058 h 1638418"/>
                    <a:gd name="connsiteX6" fmla="*/ 1625173 w 1985295"/>
                    <a:gd name="connsiteY6" fmla="*/ 556458 h 1638418"/>
                    <a:gd name="connsiteX7" fmla="*/ 1861393 w 1985295"/>
                    <a:gd name="connsiteY7" fmla="*/ 625038 h 1638418"/>
                    <a:gd name="connsiteX8" fmla="*/ 1980773 w 1985295"/>
                    <a:gd name="connsiteY8" fmla="*/ 820618 h 1638418"/>
                    <a:gd name="connsiteX9" fmla="*/ 1947753 w 1985295"/>
                    <a:gd name="connsiteY9" fmla="*/ 980638 h 1638418"/>
                    <a:gd name="connsiteX10" fmla="*/ 1708993 w 1985295"/>
                    <a:gd name="connsiteY10" fmla="*/ 1072078 h 1638418"/>
                    <a:gd name="connsiteX11" fmla="*/ 1449913 w 1985295"/>
                    <a:gd name="connsiteY11" fmla="*/ 1051758 h 1638418"/>
                    <a:gd name="connsiteX12" fmla="*/ 1571833 w 1985295"/>
                    <a:gd name="connsiteY12" fmla="*/ 1285438 h 1638418"/>
                    <a:gd name="connsiteX13" fmla="*/ 1581993 w 1985295"/>
                    <a:gd name="connsiteY13" fmla="*/ 1275278 h 1638418"/>
                    <a:gd name="connsiteX14" fmla="*/ 1581993 w 1985295"/>
                    <a:gd name="connsiteY14" fmla="*/ 1447998 h 1638418"/>
                    <a:gd name="connsiteX15" fmla="*/ 1429593 w 1985295"/>
                    <a:gd name="connsiteY15" fmla="*/ 1620718 h 1638418"/>
                    <a:gd name="connsiteX16" fmla="*/ 1145113 w 1985295"/>
                    <a:gd name="connsiteY16" fmla="*/ 1620718 h 1638418"/>
                    <a:gd name="connsiteX17" fmla="*/ 1013033 w 1985295"/>
                    <a:gd name="connsiteY17" fmla="*/ 1514038 h 1638418"/>
                    <a:gd name="connsiteX18" fmla="*/ 921593 w 1985295"/>
                    <a:gd name="connsiteY18" fmla="*/ 1336238 h 1638418"/>
                    <a:gd name="connsiteX19" fmla="*/ 921593 w 1985295"/>
                    <a:gd name="connsiteY19" fmla="*/ 1346398 h 1638418"/>
                    <a:gd name="connsiteX20" fmla="*/ 789513 w 1985295"/>
                    <a:gd name="connsiteY20" fmla="*/ 1488638 h 1638418"/>
                    <a:gd name="connsiteX21" fmla="*/ 423753 w 1985295"/>
                    <a:gd name="connsiteY21" fmla="*/ 1539438 h 1638418"/>
                    <a:gd name="connsiteX22" fmla="*/ 271353 w 1985295"/>
                    <a:gd name="connsiteY22" fmla="*/ 1305758 h 1638418"/>
                    <a:gd name="connsiteX23" fmla="*/ 400893 w 1985295"/>
                    <a:gd name="connsiteY23" fmla="*/ 1056838 h 1638418"/>
                    <a:gd name="connsiteX24" fmla="*/ 474553 w 1985295"/>
                    <a:gd name="connsiteY24" fmla="*/ 970478 h 1638418"/>
                    <a:gd name="connsiteX25" fmla="*/ 230713 w 1985295"/>
                    <a:gd name="connsiteY25" fmla="*/ 879038 h 1638418"/>
                    <a:gd name="connsiteX26" fmla="*/ 47833 w 1985295"/>
                    <a:gd name="connsiteY26" fmla="*/ 726638 h 1638418"/>
                    <a:gd name="connsiteX27" fmla="*/ 17353 w 1985295"/>
                    <a:gd name="connsiteY27" fmla="*/ 442158 h 1638418"/>
                    <a:gd name="connsiteX28" fmla="*/ 281513 w 1985295"/>
                    <a:gd name="connsiteY28" fmla="*/ 340558 h 1638418"/>
                    <a:gd name="connsiteX29" fmla="*/ 489793 w 1985295"/>
                    <a:gd name="connsiteY29" fmla="*/ 391358 h 1638418"/>
                    <a:gd name="connsiteX30" fmla="*/ 710773 w 1985295"/>
                    <a:gd name="connsiteY30" fmla="*/ 462478 h 1638418"/>
                    <a:gd name="connsiteX0" fmla="*/ 710773 w 1993653"/>
                    <a:gd name="connsiteY0" fmla="*/ 462478 h 1638418"/>
                    <a:gd name="connsiteX1" fmla="*/ 878413 w 1993653"/>
                    <a:gd name="connsiteY1" fmla="*/ 177998 h 1638418"/>
                    <a:gd name="connsiteX2" fmla="*/ 1190833 w 1993653"/>
                    <a:gd name="connsiteY2" fmla="*/ 198 h 1638418"/>
                    <a:gd name="connsiteX3" fmla="*/ 1414353 w 1993653"/>
                    <a:gd name="connsiteY3" fmla="*/ 147518 h 1638418"/>
                    <a:gd name="connsiteX4" fmla="*/ 1462613 w 1993653"/>
                    <a:gd name="connsiteY4" fmla="*/ 353258 h 1638418"/>
                    <a:gd name="connsiteX5" fmla="*/ 1427053 w 1993653"/>
                    <a:gd name="connsiteY5" fmla="*/ 531058 h 1638418"/>
                    <a:gd name="connsiteX6" fmla="*/ 1625173 w 1993653"/>
                    <a:gd name="connsiteY6" fmla="*/ 556458 h 1638418"/>
                    <a:gd name="connsiteX7" fmla="*/ 1861393 w 1993653"/>
                    <a:gd name="connsiteY7" fmla="*/ 625038 h 1638418"/>
                    <a:gd name="connsiteX8" fmla="*/ 1990933 w 1993653"/>
                    <a:gd name="connsiteY8" fmla="*/ 790138 h 1638418"/>
                    <a:gd name="connsiteX9" fmla="*/ 1947753 w 1993653"/>
                    <a:gd name="connsiteY9" fmla="*/ 980638 h 1638418"/>
                    <a:gd name="connsiteX10" fmla="*/ 1708993 w 1993653"/>
                    <a:gd name="connsiteY10" fmla="*/ 1072078 h 1638418"/>
                    <a:gd name="connsiteX11" fmla="*/ 1449913 w 1993653"/>
                    <a:gd name="connsiteY11" fmla="*/ 1051758 h 1638418"/>
                    <a:gd name="connsiteX12" fmla="*/ 1571833 w 1993653"/>
                    <a:gd name="connsiteY12" fmla="*/ 1285438 h 1638418"/>
                    <a:gd name="connsiteX13" fmla="*/ 1581993 w 1993653"/>
                    <a:gd name="connsiteY13" fmla="*/ 1275278 h 1638418"/>
                    <a:gd name="connsiteX14" fmla="*/ 1581993 w 1993653"/>
                    <a:gd name="connsiteY14" fmla="*/ 1447998 h 1638418"/>
                    <a:gd name="connsiteX15" fmla="*/ 1429593 w 1993653"/>
                    <a:gd name="connsiteY15" fmla="*/ 1620718 h 1638418"/>
                    <a:gd name="connsiteX16" fmla="*/ 1145113 w 1993653"/>
                    <a:gd name="connsiteY16" fmla="*/ 1620718 h 1638418"/>
                    <a:gd name="connsiteX17" fmla="*/ 1013033 w 1993653"/>
                    <a:gd name="connsiteY17" fmla="*/ 1514038 h 1638418"/>
                    <a:gd name="connsiteX18" fmla="*/ 921593 w 1993653"/>
                    <a:gd name="connsiteY18" fmla="*/ 1336238 h 1638418"/>
                    <a:gd name="connsiteX19" fmla="*/ 921593 w 1993653"/>
                    <a:gd name="connsiteY19" fmla="*/ 1346398 h 1638418"/>
                    <a:gd name="connsiteX20" fmla="*/ 789513 w 1993653"/>
                    <a:gd name="connsiteY20" fmla="*/ 1488638 h 1638418"/>
                    <a:gd name="connsiteX21" fmla="*/ 423753 w 1993653"/>
                    <a:gd name="connsiteY21" fmla="*/ 1539438 h 1638418"/>
                    <a:gd name="connsiteX22" fmla="*/ 271353 w 1993653"/>
                    <a:gd name="connsiteY22" fmla="*/ 1305758 h 1638418"/>
                    <a:gd name="connsiteX23" fmla="*/ 400893 w 1993653"/>
                    <a:gd name="connsiteY23" fmla="*/ 1056838 h 1638418"/>
                    <a:gd name="connsiteX24" fmla="*/ 474553 w 1993653"/>
                    <a:gd name="connsiteY24" fmla="*/ 970478 h 1638418"/>
                    <a:gd name="connsiteX25" fmla="*/ 230713 w 1993653"/>
                    <a:gd name="connsiteY25" fmla="*/ 879038 h 1638418"/>
                    <a:gd name="connsiteX26" fmla="*/ 47833 w 1993653"/>
                    <a:gd name="connsiteY26" fmla="*/ 726638 h 1638418"/>
                    <a:gd name="connsiteX27" fmla="*/ 17353 w 1993653"/>
                    <a:gd name="connsiteY27" fmla="*/ 442158 h 1638418"/>
                    <a:gd name="connsiteX28" fmla="*/ 281513 w 1993653"/>
                    <a:gd name="connsiteY28" fmla="*/ 340558 h 1638418"/>
                    <a:gd name="connsiteX29" fmla="*/ 489793 w 1993653"/>
                    <a:gd name="connsiteY29" fmla="*/ 391358 h 1638418"/>
                    <a:gd name="connsiteX30" fmla="*/ 710773 w 1993653"/>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1993 w 1993076"/>
                    <a:gd name="connsiteY13" fmla="*/ 127527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64213 w 1993076"/>
                    <a:gd name="connsiteY12" fmla="*/ 126765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4212"/>
                    <a:gd name="connsiteX1" fmla="*/ 878413 w 1993076"/>
                    <a:gd name="connsiteY1" fmla="*/ 177998 h 1634212"/>
                    <a:gd name="connsiteX2" fmla="*/ 1190833 w 1993076"/>
                    <a:gd name="connsiteY2" fmla="*/ 198 h 1634212"/>
                    <a:gd name="connsiteX3" fmla="*/ 1414353 w 1993076"/>
                    <a:gd name="connsiteY3" fmla="*/ 147518 h 1634212"/>
                    <a:gd name="connsiteX4" fmla="*/ 1462613 w 1993076"/>
                    <a:gd name="connsiteY4" fmla="*/ 353258 h 1634212"/>
                    <a:gd name="connsiteX5" fmla="*/ 1427053 w 1993076"/>
                    <a:gd name="connsiteY5" fmla="*/ 531058 h 1634212"/>
                    <a:gd name="connsiteX6" fmla="*/ 1625173 w 1993076"/>
                    <a:gd name="connsiteY6" fmla="*/ 556458 h 1634212"/>
                    <a:gd name="connsiteX7" fmla="*/ 1861393 w 1993076"/>
                    <a:gd name="connsiteY7" fmla="*/ 625038 h 1634212"/>
                    <a:gd name="connsiteX8" fmla="*/ 1990933 w 1993076"/>
                    <a:gd name="connsiteY8" fmla="*/ 790138 h 1634212"/>
                    <a:gd name="connsiteX9" fmla="*/ 1924893 w 1993076"/>
                    <a:gd name="connsiteY9" fmla="*/ 990798 h 1634212"/>
                    <a:gd name="connsiteX10" fmla="*/ 1708993 w 1993076"/>
                    <a:gd name="connsiteY10" fmla="*/ 1072078 h 1634212"/>
                    <a:gd name="connsiteX11" fmla="*/ 1449913 w 1993076"/>
                    <a:gd name="connsiteY11" fmla="*/ 1051758 h 1634212"/>
                    <a:gd name="connsiteX12" fmla="*/ 1564213 w 1993076"/>
                    <a:gd name="connsiteY12" fmla="*/ 1267658 h 1634212"/>
                    <a:gd name="connsiteX13" fmla="*/ 1589613 w 1993076"/>
                    <a:gd name="connsiteY13" fmla="*/ 1374338 h 1634212"/>
                    <a:gd name="connsiteX14" fmla="*/ 1548973 w 1993076"/>
                    <a:gd name="connsiteY14" fmla="*/ 1511498 h 1634212"/>
                    <a:gd name="connsiteX15" fmla="*/ 1429593 w 1993076"/>
                    <a:gd name="connsiteY15" fmla="*/ 1620718 h 1634212"/>
                    <a:gd name="connsiteX16" fmla="*/ 1145113 w 1993076"/>
                    <a:gd name="connsiteY16" fmla="*/ 1620718 h 1634212"/>
                    <a:gd name="connsiteX17" fmla="*/ 1013033 w 1993076"/>
                    <a:gd name="connsiteY17" fmla="*/ 1514038 h 1634212"/>
                    <a:gd name="connsiteX18" fmla="*/ 921593 w 1993076"/>
                    <a:gd name="connsiteY18" fmla="*/ 1336238 h 1634212"/>
                    <a:gd name="connsiteX19" fmla="*/ 921593 w 1993076"/>
                    <a:gd name="connsiteY19" fmla="*/ 1346398 h 1634212"/>
                    <a:gd name="connsiteX20" fmla="*/ 789513 w 1993076"/>
                    <a:gd name="connsiteY20" fmla="*/ 1488638 h 1634212"/>
                    <a:gd name="connsiteX21" fmla="*/ 423753 w 1993076"/>
                    <a:gd name="connsiteY21" fmla="*/ 1539438 h 1634212"/>
                    <a:gd name="connsiteX22" fmla="*/ 271353 w 1993076"/>
                    <a:gd name="connsiteY22" fmla="*/ 1305758 h 1634212"/>
                    <a:gd name="connsiteX23" fmla="*/ 400893 w 1993076"/>
                    <a:gd name="connsiteY23" fmla="*/ 1056838 h 1634212"/>
                    <a:gd name="connsiteX24" fmla="*/ 474553 w 1993076"/>
                    <a:gd name="connsiteY24" fmla="*/ 970478 h 1634212"/>
                    <a:gd name="connsiteX25" fmla="*/ 230713 w 1993076"/>
                    <a:gd name="connsiteY25" fmla="*/ 879038 h 1634212"/>
                    <a:gd name="connsiteX26" fmla="*/ 47833 w 1993076"/>
                    <a:gd name="connsiteY26" fmla="*/ 726638 h 1634212"/>
                    <a:gd name="connsiteX27" fmla="*/ 17353 w 1993076"/>
                    <a:gd name="connsiteY27" fmla="*/ 442158 h 1634212"/>
                    <a:gd name="connsiteX28" fmla="*/ 281513 w 1993076"/>
                    <a:gd name="connsiteY28" fmla="*/ 340558 h 1634212"/>
                    <a:gd name="connsiteX29" fmla="*/ 489793 w 1993076"/>
                    <a:gd name="connsiteY29" fmla="*/ 391358 h 1634212"/>
                    <a:gd name="connsiteX30" fmla="*/ 710773 w 1993076"/>
                    <a:gd name="connsiteY30" fmla="*/ 462478 h 1634212"/>
                    <a:gd name="connsiteX0" fmla="*/ 710773 w 1993076"/>
                    <a:gd name="connsiteY0" fmla="*/ 462478 h 1628438"/>
                    <a:gd name="connsiteX1" fmla="*/ 878413 w 1993076"/>
                    <a:gd name="connsiteY1" fmla="*/ 177998 h 1628438"/>
                    <a:gd name="connsiteX2" fmla="*/ 1190833 w 1993076"/>
                    <a:gd name="connsiteY2" fmla="*/ 198 h 1628438"/>
                    <a:gd name="connsiteX3" fmla="*/ 1414353 w 1993076"/>
                    <a:gd name="connsiteY3" fmla="*/ 147518 h 1628438"/>
                    <a:gd name="connsiteX4" fmla="*/ 1462613 w 1993076"/>
                    <a:gd name="connsiteY4" fmla="*/ 353258 h 1628438"/>
                    <a:gd name="connsiteX5" fmla="*/ 1427053 w 1993076"/>
                    <a:gd name="connsiteY5" fmla="*/ 531058 h 1628438"/>
                    <a:gd name="connsiteX6" fmla="*/ 1625173 w 1993076"/>
                    <a:gd name="connsiteY6" fmla="*/ 556458 h 1628438"/>
                    <a:gd name="connsiteX7" fmla="*/ 1861393 w 1993076"/>
                    <a:gd name="connsiteY7" fmla="*/ 625038 h 1628438"/>
                    <a:gd name="connsiteX8" fmla="*/ 1990933 w 1993076"/>
                    <a:gd name="connsiteY8" fmla="*/ 790138 h 1628438"/>
                    <a:gd name="connsiteX9" fmla="*/ 1924893 w 1993076"/>
                    <a:gd name="connsiteY9" fmla="*/ 990798 h 1628438"/>
                    <a:gd name="connsiteX10" fmla="*/ 1708993 w 1993076"/>
                    <a:gd name="connsiteY10" fmla="*/ 1072078 h 1628438"/>
                    <a:gd name="connsiteX11" fmla="*/ 1449913 w 1993076"/>
                    <a:gd name="connsiteY11" fmla="*/ 1051758 h 1628438"/>
                    <a:gd name="connsiteX12" fmla="*/ 1564213 w 1993076"/>
                    <a:gd name="connsiteY12" fmla="*/ 1267658 h 1628438"/>
                    <a:gd name="connsiteX13" fmla="*/ 1589613 w 1993076"/>
                    <a:gd name="connsiteY13" fmla="*/ 1374338 h 1628438"/>
                    <a:gd name="connsiteX14" fmla="*/ 1548973 w 1993076"/>
                    <a:gd name="connsiteY14" fmla="*/ 1511498 h 1628438"/>
                    <a:gd name="connsiteX15" fmla="*/ 1419433 w 1993076"/>
                    <a:gd name="connsiteY15" fmla="*/ 1608018 h 1628438"/>
                    <a:gd name="connsiteX16" fmla="*/ 1145113 w 1993076"/>
                    <a:gd name="connsiteY16" fmla="*/ 1620718 h 1628438"/>
                    <a:gd name="connsiteX17" fmla="*/ 1013033 w 1993076"/>
                    <a:gd name="connsiteY17" fmla="*/ 1514038 h 1628438"/>
                    <a:gd name="connsiteX18" fmla="*/ 921593 w 1993076"/>
                    <a:gd name="connsiteY18" fmla="*/ 1336238 h 1628438"/>
                    <a:gd name="connsiteX19" fmla="*/ 921593 w 1993076"/>
                    <a:gd name="connsiteY19" fmla="*/ 1346398 h 1628438"/>
                    <a:gd name="connsiteX20" fmla="*/ 789513 w 1993076"/>
                    <a:gd name="connsiteY20" fmla="*/ 1488638 h 1628438"/>
                    <a:gd name="connsiteX21" fmla="*/ 423753 w 1993076"/>
                    <a:gd name="connsiteY21" fmla="*/ 1539438 h 1628438"/>
                    <a:gd name="connsiteX22" fmla="*/ 271353 w 1993076"/>
                    <a:gd name="connsiteY22" fmla="*/ 1305758 h 1628438"/>
                    <a:gd name="connsiteX23" fmla="*/ 400893 w 1993076"/>
                    <a:gd name="connsiteY23" fmla="*/ 1056838 h 1628438"/>
                    <a:gd name="connsiteX24" fmla="*/ 474553 w 1993076"/>
                    <a:gd name="connsiteY24" fmla="*/ 970478 h 1628438"/>
                    <a:gd name="connsiteX25" fmla="*/ 230713 w 1993076"/>
                    <a:gd name="connsiteY25" fmla="*/ 879038 h 1628438"/>
                    <a:gd name="connsiteX26" fmla="*/ 47833 w 1993076"/>
                    <a:gd name="connsiteY26" fmla="*/ 726638 h 1628438"/>
                    <a:gd name="connsiteX27" fmla="*/ 17353 w 1993076"/>
                    <a:gd name="connsiteY27" fmla="*/ 442158 h 1628438"/>
                    <a:gd name="connsiteX28" fmla="*/ 281513 w 1993076"/>
                    <a:gd name="connsiteY28" fmla="*/ 340558 h 1628438"/>
                    <a:gd name="connsiteX29" fmla="*/ 489793 w 1993076"/>
                    <a:gd name="connsiteY29" fmla="*/ 391358 h 1628438"/>
                    <a:gd name="connsiteX30" fmla="*/ 710773 w 1993076"/>
                    <a:gd name="connsiteY30" fmla="*/ 462478 h 1628438"/>
                    <a:gd name="connsiteX0" fmla="*/ 710773 w 1993076"/>
                    <a:gd name="connsiteY0" fmla="*/ 462478 h 1624721"/>
                    <a:gd name="connsiteX1" fmla="*/ 878413 w 1993076"/>
                    <a:gd name="connsiteY1" fmla="*/ 177998 h 1624721"/>
                    <a:gd name="connsiteX2" fmla="*/ 1190833 w 1993076"/>
                    <a:gd name="connsiteY2" fmla="*/ 198 h 1624721"/>
                    <a:gd name="connsiteX3" fmla="*/ 1414353 w 1993076"/>
                    <a:gd name="connsiteY3" fmla="*/ 147518 h 1624721"/>
                    <a:gd name="connsiteX4" fmla="*/ 1462613 w 1993076"/>
                    <a:gd name="connsiteY4" fmla="*/ 353258 h 1624721"/>
                    <a:gd name="connsiteX5" fmla="*/ 1427053 w 1993076"/>
                    <a:gd name="connsiteY5" fmla="*/ 531058 h 1624721"/>
                    <a:gd name="connsiteX6" fmla="*/ 1625173 w 1993076"/>
                    <a:gd name="connsiteY6" fmla="*/ 556458 h 1624721"/>
                    <a:gd name="connsiteX7" fmla="*/ 1861393 w 1993076"/>
                    <a:gd name="connsiteY7" fmla="*/ 625038 h 1624721"/>
                    <a:gd name="connsiteX8" fmla="*/ 1990933 w 1993076"/>
                    <a:gd name="connsiteY8" fmla="*/ 790138 h 1624721"/>
                    <a:gd name="connsiteX9" fmla="*/ 1924893 w 1993076"/>
                    <a:gd name="connsiteY9" fmla="*/ 990798 h 1624721"/>
                    <a:gd name="connsiteX10" fmla="*/ 1708993 w 1993076"/>
                    <a:gd name="connsiteY10" fmla="*/ 1072078 h 1624721"/>
                    <a:gd name="connsiteX11" fmla="*/ 1449913 w 1993076"/>
                    <a:gd name="connsiteY11" fmla="*/ 1051758 h 1624721"/>
                    <a:gd name="connsiteX12" fmla="*/ 1564213 w 1993076"/>
                    <a:gd name="connsiteY12" fmla="*/ 1267658 h 1624721"/>
                    <a:gd name="connsiteX13" fmla="*/ 1589613 w 1993076"/>
                    <a:gd name="connsiteY13" fmla="*/ 1374338 h 1624721"/>
                    <a:gd name="connsiteX14" fmla="*/ 1548973 w 1993076"/>
                    <a:gd name="connsiteY14" fmla="*/ 1511498 h 1624721"/>
                    <a:gd name="connsiteX15" fmla="*/ 1419433 w 1993076"/>
                    <a:gd name="connsiteY15" fmla="*/ 1608018 h 1624721"/>
                    <a:gd name="connsiteX16" fmla="*/ 1147653 w 1993076"/>
                    <a:gd name="connsiteY16" fmla="*/ 1615638 h 1624721"/>
                    <a:gd name="connsiteX17" fmla="*/ 1013033 w 1993076"/>
                    <a:gd name="connsiteY17" fmla="*/ 1514038 h 1624721"/>
                    <a:gd name="connsiteX18" fmla="*/ 921593 w 1993076"/>
                    <a:gd name="connsiteY18" fmla="*/ 1336238 h 1624721"/>
                    <a:gd name="connsiteX19" fmla="*/ 921593 w 1993076"/>
                    <a:gd name="connsiteY19" fmla="*/ 1346398 h 1624721"/>
                    <a:gd name="connsiteX20" fmla="*/ 789513 w 1993076"/>
                    <a:gd name="connsiteY20" fmla="*/ 1488638 h 1624721"/>
                    <a:gd name="connsiteX21" fmla="*/ 423753 w 1993076"/>
                    <a:gd name="connsiteY21" fmla="*/ 1539438 h 1624721"/>
                    <a:gd name="connsiteX22" fmla="*/ 271353 w 1993076"/>
                    <a:gd name="connsiteY22" fmla="*/ 1305758 h 1624721"/>
                    <a:gd name="connsiteX23" fmla="*/ 400893 w 1993076"/>
                    <a:gd name="connsiteY23" fmla="*/ 1056838 h 1624721"/>
                    <a:gd name="connsiteX24" fmla="*/ 474553 w 1993076"/>
                    <a:gd name="connsiteY24" fmla="*/ 970478 h 1624721"/>
                    <a:gd name="connsiteX25" fmla="*/ 230713 w 1993076"/>
                    <a:gd name="connsiteY25" fmla="*/ 879038 h 1624721"/>
                    <a:gd name="connsiteX26" fmla="*/ 47833 w 1993076"/>
                    <a:gd name="connsiteY26" fmla="*/ 726638 h 1624721"/>
                    <a:gd name="connsiteX27" fmla="*/ 17353 w 1993076"/>
                    <a:gd name="connsiteY27" fmla="*/ 442158 h 1624721"/>
                    <a:gd name="connsiteX28" fmla="*/ 281513 w 1993076"/>
                    <a:gd name="connsiteY28" fmla="*/ 340558 h 1624721"/>
                    <a:gd name="connsiteX29" fmla="*/ 489793 w 1993076"/>
                    <a:gd name="connsiteY29" fmla="*/ 391358 h 1624721"/>
                    <a:gd name="connsiteX30" fmla="*/ 710773 w 1993076"/>
                    <a:gd name="connsiteY30" fmla="*/ 462478 h 1624721"/>
                    <a:gd name="connsiteX0" fmla="*/ 710773 w 1993076"/>
                    <a:gd name="connsiteY0" fmla="*/ 462478 h 1626743"/>
                    <a:gd name="connsiteX1" fmla="*/ 878413 w 1993076"/>
                    <a:gd name="connsiteY1" fmla="*/ 177998 h 1626743"/>
                    <a:gd name="connsiteX2" fmla="*/ 1190833 w 1993076"/>
                    <a:gd name="connsiteY2" fmla="*/ 198 h 1626743"/>
                    <a:gd name="connsiteX3" fmla="*/ 1414353 w 1993076"/>
                    <a:gd name="connsiteY3" fmla="*/ 147518 h 1626743"/>
                    <a:gd name="connsiteX4" fmla="*/ 1462613 w 1993076"/>
                    <a:gd name="connsiteY4" fmla="*/ 353258 h 1626743"/>
                    <a:gd name="connsiteX5" fmla="*/ 1427053 w 1993076"/>
                    <a:gd name="connsiteY5" fmla="*/ 531058 h 1626743"/>
                    <a:gd name="connsiteX6" fmla="*/ 1625173 w 1993076"/>
                    <a:gd name="connsiteY6" fmla="*/ 556458 h 1626743"/>
                    <a:gd name="connsiteX7" fmla="*/ 1861393 w 1993076"/>
                    <a:gd name="connsiteY7" fmla="*/ 625038 h 1626743"/>
                    <a:gd name="connsiteX8" fmla="*/ 1990933 w 1993076"/>
                    <a:gd name="connsiteY8" fmla="*/ 790138 h 1626743"/>
                    <a:gd name="connsiteX9" fmla="*/ 1924893 w 1993076"/>
                    <a:gd name="connsiteY9" fmla="*/ 990798 h 1626743"/>
                    <a:gd name="connsiteX10" fmla="*/ 1708993 w 1993076"/>
                    <a:gd name="connsiteY10" fmla="*/ 1072078 h 1626743"/>
                    <a:gd name="connsiteX11" fmla="*/ 1449913 w 1993076"/>
                    <a:gd name="connsiteY11" fmla="*/ 1051758 h 1626743"/>
                    <a:gd name="connsiteX12" fmla="*/ 1564213 w 1993076"/>
                    <a:gd name="connsiteY12" fmla="*/ 1267658 h 1626743"/>
                    <a:gd name="connsiteX13" fmla="*/ 1589613 w 1993076"/>
                    <a:gd name="connsiteY13" fmla="*/ 1374338 h 1626743"/>
                    <a:gd name="connsiteX14" fmla="*/ 1548973 w 1993076"/>
                    <a:gd name="connsiteY14" fmla="*/ 1511498 h 1626743"/>
                    <a:gd name="connsiteX15" fmla="*/ 1419433 w 1993076"/>
                    <a:gd name="connsiteY15" fmla="*/ 1608018 h 1626743"/>
                    <a:gd name="connsiteX16" fmla="*/ 1147653 w 1993076"/>
                    <a:gd name="connsiteY16" fmla="*/ 1615638 h 1626743"/>
                    <a:gd name="connsiteX17" fmla="*/ 1015573 w 1993076"/>
                    <a:gd name="connsiteY17" fmla="*/ 1486098 h 1626743"/>
                    <a:gd name="connsiteX18" fmla="*/ 921593 w 1993076"/>
                    <a:gd name="connsiteY18" fmla="*/ 1336238 h 1626743"/>
                    <a:gd name="connsiteX19" fmla="*/ 921593 w 1993076"/>
                    <a:gd name="connsiteY19" fmla="*/ 1346398 h 1626743"/>
                    <a:gd name="connsiteX20" fmla="*/ 789513 w 1993076"/>
                    <a:gd name="connsiteY20" fmla="*/ 1488638 h 1626743"/>
                    <a:gd name="connsiteX21" fmla="*/ 423753 w 1993076"/>
                    <a:gd name="connsiteY21" fmla="*/ 1539438 h 1626743"/>
                    <a:gd name="connsiteX22" fmla="*/ 271353 w 1993076"/>
                    <a:gd name="connsiteY22" fmla="*/ 1305758 h 1626743"/>
                    <a:gd name="connsiteX23" fmla="*/ 400893 w 1993076"/>
                    <a:gd name="connsiteY23" fmla="*/ 1056838 h 1626743"/>
                    <a:gd name="connsiteX24" fmla="*/ 474553 w 1993076"/>
                    <a:gd name="connsiteY24" fmla="*/ 970478 h 1626743"/>
                    <a:gd name="connsiteX25" fmla="*/ 230713 w 1993076"/>
                    <a:gd name="connsiteY25" fmla="*/ 879038 h 1626743"/>
                    <a:gd name="connsiteX26" fmla="*/ 47833 w 1993076"/>
                    <a:gd name="connsiteY26" fmla="*/ 726638 h 1626743"/>
                    <a:gd name="connsiteX27" fmla="*/ 17353 w 1993076"/>
                    <a:gd name="connsiteY27" fmla="*/ 442158 h 1626743"/>
                    <a:gd name="connsiteX28" fmla="*/ 281513 w 1993076"/>
                    <a:gd name="connsiteY28" fmla="*/ 340558 h 1626743"/>
                    <a:gd name="connsiteX29" fmla="*/ 489793 w 1993076"/>
                    <a:gd name="connsiteY29" fmla="*/ 391358 h 1626743"/>
                    <a:gd name="connsiteX30" fmla="*/ 710773 w 1993076"/>
                    <a:gd name="connsiteY30" fmla="*/ 462478 h 1626743"/>
                    <a:gd name="connsiteX0" fmla="*/ 710773 w 1993076"/>
                    <a:gd name="connsiteY0" fmla="*/ 462478 h 1625821"/>
                    <a:gd name="connsiteX1" fmla="*/ 878413 w 1993076"/>
                    <a:gd name="connsiteY1" fmla="*/ 177998 h 1625821"/>
                    <a:gd name="connsiteX2" fmla="*/ 1190833 w 1993076"/>
                    <a:gd name="connsiteY2" fmla="*/ 198 h 1625821"/>
                    <a:gd name="connsiteX3" fmla="*/ 1414353 w 1993076"/>
                    <a:gd name="connsiteY3" fmla="*/ 147518 h 1625821"/>
                    <a:gd name="connsiteX4" fmla="*/ 1462613 w 1993076"/>
                    <a:gd name="connsiteY4" fmla="*/ 353258 h 1625821"/>
                    <a:gd name="connsiteX5" fmla="*/ 1427053 w 1993076"/>
                    <a:gd name="connsiteY5" fmla="*/ 531058 h 1625821"/>
                    <a:gd name="connsiteX6" fmla="*/ 1625173 w 1993076"/>
                    <a:gd name="connsiteY6" fmla="*/ 556458 h 1625821"/>
                    <a:gd name="connsiteX7" fmla="*/ 1861393 w 1993076"/>
                    <a:gd name="connsiteY7" fmla="*/ 625038 h 1625821"/>
                    <a:gd name="connsiteX8" fmla="*/ 1990933 w 1993076"/>
                    <a:gd name="connsiteY8" fmla="*/ 790138 h 1625821"/>
                    <a:gd name="connsiteX9" fmla="*/ 1924893 w 1993076"/>
                    <a:gd name="connsiteY9" fmla="*/ 990798 h 1625821"/>
                    <a:gd name="connsiteX10" fmla="*/ 1708993 w 1993076"/>
                    <a:gd name="connsiteY10" fmla="*/ 1072078 h 1625821"/>
                    <a:gd name="connsiteX11" fmla="*/ 1449913 w 1993076"/>
                    <a:gd name="connsiteY11" fmla="*/ 1051758 h 1625821"/>
                    <a:gd name="connsiteX12" fmla="*/ 1564213 w 1993076"/>
                    <a:gd name="connsiteY12" fmla="*/ 1267658 h 1625821"/>
                    <a:gd name="connsiteX13" fmla="*/ 1589613 w 1993076"/>
                    <a:gd name="connsiteY13" fmla="*/ 1374338 h 1625821"/>
                    <a:gd name="connsiteX14" fmla="*/ 1548973 w 1993076"/>
                    <a:gd name="connsiteY14" fmla="*/ 1511498 h 1625821"/>
                    <a:gd name="connsiteX15" fmla="*/ 1419433 w 1993076"/>
                    <a:gd name="connsiteY15" fmla="*/ 1608018 h 1625821"/>
                    <a:gd name="connsiteX16" fmla="*/ 1147653 w 1993076"/>
                    <a:gd name="connsiteY16" fmla="*/ 1615638 h 1625821"/>
                    <a:gd name="connsiteX17" fmla="*/ 1015573 w 1993076"/>
                    <a:gd name="connsiteY17" fmla="*/ 1498798 h 1625821"/>
                    <a:gd name="connsiteX18" fmla="*/ 921593 w 1993076"/>
                    <a:gd name="connsiteY18" fmla="*/ 1336238 h 1625821"/>
                    <a:gd name="connsiteX19" fmla="*/ 921593 w 1993076"/>
                    <a:gd name="connsiteY19" fmla="*/ 1346398 h 1625821"/>
                    <a:gd name="connsiteX20" fmla="*/ 789513 w 1993076"/>
                    <a:gd name="connsiteY20" fmla="*/ 1488638 h 1625821"/>
                    <a:gd name="connsiteX21" fmla="*/ 423753 w 1993076"/>
                    <a:gd name="connsiteY21" fmla="*/ 1539438 h 1625821"/>
                    <a:gd name="connsiteX22" fmla="*/ 271353 w 1993076"/>
                    <a:gd name="connsiteY22" fmla="*/ 1305758 h 1625821"/>
                    <a:gd name="connsiteX23" fmla="*/ 400893 w 1993076"/>
                    <a:gd name="connsiteY23" fmla="*/ 1056838 h 1625821"/>
                    <a:gd name="connsiteX24" fmla="*/ 474553 w 1993076"/>
                    <a:gd name="connsiteY24" fmla="*/ 970478 h 1625821"/>
                    <a:gd name="connsiteX25" fmla="*/ 230713 w 1993076"/>
                    <a:gd name="connsiteY25" fmla="*/ 879038 h 1625821"/>
                    <a:gd name="connsiteX26" fmla="*/ 47833 w 1993076"/>
                    <a:gd name="connsiteY26" fmla="*/ 726638 h 1625821"/>
                    <a:gd name="connsiteX27" fmla="*/ 17353 w 1993076"/>
                    <a:gd name="connsiteY27" fmla="*/ 442158 h 1625821"/>
                    <a:gd name="connsiteX28" fmla="*/ 281513 w 1993076"/>
                    <a:gd name="connsiteY28" fmla="*/ 340558 h 1625821"/>
                    <a:gd name="connsiteX29" fmla="*/ 489793 w 1993076"/>
                    <a:gd name="connsiteY29" fmla="*/ 391358 h 1625821"/>
                    <a:gd name="connsiteX30" fmla="*/ 710773 w 1993076"/>
                    <a:gd name="connsiteY30" fmla="*/ 462478 h 1625821"/>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89513 w 1993076"/>
                    <a:gd name="connsiteY20" fmla="*/ 148863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61853 w 1993076"/>
                    <a:gd name="connsiteY24" fmla="*/ 97301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93076" h="1624075">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8E939"/>
                </a:solidFill>
                <a:ln w="571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sp>
              <p:nvSpPr>
                <p:cNvPr id="246" name="วงรี 77">
                  <a:extLst>
                    <a:ext uri="{FF2B5EF4-FFF2-40B4-BE49-F238E27FC236}">
                      <a16:creationId xmlns:a16="http://schemas.microsoft.com/office/drawing/2014/main" id="{A900D875-8A83-449A-BA5E-A43E081A05AD}"/>
                    </a:ext>
                  </a:extLst>
                </p:cNvPr>
                <p:cNvSpPr/>
                <p:nvPr/>
              </p:nvSpPr>
              <p:spPr>
                <a:xfrm>
                  <a:off x="4579275" y="1400406"/>
                  <a:ext cx="295962" cy="284142"/>
                </a:xfrm>
                <a:custGeom>
                  <a:avLst/>
                  <a:gdLst>
                    <a:gd name="connsiteX0" fmla="*/ 0 w 290429"/>
                    <a:gd name="connsiteY0" fmla="*/ 144699 h 289397"/>
                    <a:gd name="connsiteX1" fmla="*/ 145215 w 290429"/>
                    <a:gd name="connsiteY1" fmla="*/ 0 h 289397"/>
                    <a:gd name="connsiteX2" fmla="*/ 290430 w 290429"/>
                    <a:gd name="connsiteY2" fmla="*/ 144699 h 289397"/>
                    <a:gd name="connsiteX3" fmla="*/ 145215 w 290429"/>
                    <a:gd name="connsiteY3" fmla="*/ 289398 h 289397"/>
                    <a:gd name="connsiteX4" fmla="*/ 0 w 290429"/>
                    <a:gd name="connsiteY4" fmla="*/ 144699 h 289397"/>
                    <a:gd name="connsiteX0" fmla="*/ 8 w 290438"/>
                    <a:gd name="connsiteY0" fmla="*/ 144699 h 289398"/>
                    <a:gd name="connsiteX1" fmla="*/ 145223 w 290438"/>
                    <a:gd name="connsiteY1" fmla="*/ 0 h 289398"/>
                    <a:gd name="connsiteX2" fmla="*/ 290438 w 290438"/>
                    <a:gd name="connsiteY2" fmla="*/ 144699 h 289398"/>
                    <a:gd name="connsiteX3" fmla="*/ 140143 w 290438"/>
                    <a:gd name="connsiteY3" fmla="*/ 289398 h 289398"/>
                    <a:gd name="connsiteX4" fmla="*/ 8 w 290438"/>
                    <a:gd name="connsiteY4" fmla="*/ 144699 h 289398"/>
                    <a:gd name="connsiteX0" fmla="*/ 6 w 310756"/>
                    <a:gd name="connsiteY0" fmla="*/ 145377 h 292972"/>
                    <a:gd name="connsiteX1" fmla="*/ 145221 w 310756"/>
                    <a:gd name="connsiteY1" fmla="*/ 678 h 292972"/>
                    <a:gd name="connsiteX2" fmla="*/ 310756 w 310756"/>
                    <a:gd name="connsiteY2" fmla="*/ 206337 h 292972"/>
                    <a:gd name="connsiteX3" fmla="*/ 140141 w 310756"/>
                    <a:gd name="connsiteY3" fmla="*/ 290076 h 292972"/>
                    <a:gd name="connsiteX4" fmla="*/ 6 w 310756"/>
                    <a:gd name="connsiteY4" fmla="*/ 145377 h 292972"/>
                    <a:gd name="connsiteX0" fmla="*/ 5 w 313295"/>
                    <a:gd name="connsiteY0" fmla="*/ 190453 h 289862"/>
                    <a:gd name="connsiteX1" fmla="*/ 147760 w 313295"/>
                    <a:gd name="connsiteY1" fmla="*/ 34 h 289862"/>
                    <a:gd name="connsiteX2" fmla="*/ 313295 w 313295"/>
                    <a:gd name="connsiteY2" fmla="*/ 205693 h 289862"/>
                    <a:gd name="connsiteX3" fmla="*/ 142680 w 313295"/>
                    <a:gd name="connsiteY3" fmla="*/ 289432 h 289862"/>
                    <a:gd name="connsiteX4" fmla="*/ 5 w 313295"/>
                    <a:gd name="connsiteY4" fmla="*/ 190453 h 289862"/>
                    <a:gd name="connsiteX0" fmla="*/ 2796 w 316086"/>
                    <a:gd name="connsiteY0" fmla="*/ 175216 h 274625"/>
                    <a:gd name="connsiteX1" fmla="*/ 71811 w 316086"/>
                    <a:gd name="connsiteY1" fmla="*/ 37 h 274625"/>
                    <a:gd name="connsiteX2" fmla="*/ 316086 w 316086"/>
                    <a:gd name="connsiteY2" fmla="*/ 190456 h 274625"/>
                    <a:gd name="connsiteX3" fmla="*/ 145471 w 316086"/>
                    <a:gd name="connsiteY3" fmla="*/ 274195 h 274625"/>
                    <a:gd name="connsiteX4" fmla="*/ 2796 w 316086"/>
                    <a:gd name="connsiteY4" fmla="*/ 175216 h 274625"/>
                    <a:gd name="connsiteX0" fmla="*/ 2158 w 315952"/>
                    <a:gd name="connsiteY0" fmla="*/ 185068 h 284142"/>
                    <a:gd name="connsiteX1" fmla="*/ 71173 w 315952"/>
                    <a:gd name="connsiteY1" fmla="*/ 9889 h 284142"/>
                    <a:gd name="connsiteX2" fmla="*/ 235434 w 315952"/>
                    <a:gd name="connsiteY2" fmla="*/ 40983 h 284142"/>
                    <a:gd name="connsiteX3" fmla="*/ 315448 w 315952"/>
                    <a:gd name="connsiteY3" fmla="*/ 200308 h 284142"/>
                    <a:gd name="connsiteX4" fmla="*/ 144833 w 315952"/>
                    <a:gd name="connsiteY4" fmla="*/ 284047 h 284142"/>
                    <a:gd name="connsiteX5" fmla="*/ 2158 w 315952"/>
                    <a:gd name="connsiteY5" fmla="*/ 185068 h 284142"/>
                    <a:gd name="connsiteX0" fmla="*/ 2158 w 295962"/>
                    <a:gd name="connsiteY0" fmla="*/ 185068 h 284142"/>
                    <a:gd name="connsiteX1" fmla="*/ 71173 w 295962"/>
                    <a:gd name="connsiteY1" fmla="*/ 9889 h 284142"/>
                    <a:gd name="connsiteX2" fmla="*/ 235434 w 295962"/>
                    <a:gd name="connsiteY2" fmla="*/ 40983 h 284142"/>
                    <a:gd name="connsiteX3" fmla="*/ 295128 w 295962"/>
                    <a:gd name="connsiteY3" fmla="*/ 200308 h 284142"/>
                    <a:gd name="connsiteX4" fmla="*/ 144833 w 295962"/>
                    <a:gd name="connsiteY4" fmla="*/ 284047 h 284142"/>
                    <a:gd name="connsiteX5" fmla="*/ 2158 w 295962"/>
                    <a:gd name="connsiteY5" fmla="*/ 185068 h 28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962" h="284142">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grpSp>
        </p:grpSp>
      </p:grpSp>
      <p:grpSp>
        <p:nvGrpSpPr>
          <p:cNvPr id="253" name="กลุ่ม 252">
            <a:extLst>
              <a:ext uri="{FF2B5EF4-FFF2-40B4-BE49-F238E27FC236}">
                <a16:creationId xmlns:a16="http://schemas.microsoft.com/office/drawing/2014/main" id="{A6CABED0-AC73-4418-A7B0-05FFC65078AE}"/>
              </a:ext>
            </a:extLst>
          </p:cNvPr>
          <p:cNvGrpSpPr/>
          <p:nvPr userDrawn="1"/>
        </p:nvGrpSpPr>
        <p:grpSpPr>
          <a:xfrm>
            <a:off x="0" y="4573902"/>
            <a:ext cx="12192000" cy="2284097"/>
            <a:chOff x="0" y="4340888"/>
            <a:chExt cx="12192000" cy="2517111"/>
          </a:xfrm>
        </p:grpSpPr>
        <p:sp>
          <p:nvSpPr>
            <p:cNvPr id="254" name="สี่เหลี่ยมผืนผ้า 253">
              <a:extLst>
                <a:ext uri="{FF2B5EF4-FFF2-40B4-BE49-F238E27FC236}">
                  <a16:creationId xmlns:a16="http://schemas.microsoft.com/office/drawing/2014/main" id="{90B6BA6F-5BEE-4DC9-AEAD-A37133CCF82E}"/>
                </a:ext>
              </a:extLst>
            </p:cNvPr>
            <p:cNvSpPr/>
            <p:nvPr/>
          </p:nvSpPr>
          <p:spPr>
            <a:xfrm>
              <a:off x="0" y="4340888"/>
              <a:ext cx="12192000" cy="2517111"/>
            </a:xfrm>
            <a:prstGeom prst="rect">
              <a:avLst/>
            </a:prstGeom>
            <a:solidFill>
              <a:srgbClr val="A06A3E"/>
            </a:solidFill>
            <a:ln w="571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sp>
          <p:nvSpPr>
            <p:cNvPr id="255" name="รูปแบบอิสระ: รูปร่าง 254">
              <a:extLst>
                <a:ext uri="{FF2B5EF4-FFF2-40B4-BE49-F238E27FC236}">
                  <a16:creationId xmlns:a16="http://schemas.microsoft.com/office/drawing/2014/main" id="{B0421A3C-C797-467A-82F7-437A4B4DCB6D}"/>
                </a:ext>
              </a:extLst>
            </p:cNvPr>
            <p:cNvSpPr/>
            <p:nvPr/>
          </p:nvSpPr>
          <p:spPr>
            <a:xfrm>
              <a:off x="562463" y="4703340"/>
              <a:ext cx="896600" cy="120980"/>
            </a:xfrm>
            <a:custGeom>
              <a:avLst/>
              <a:gdLst>
                <a:gd name="connsiteX0" fmla="*/ 0 w 1097280"/>
                <a:gd name="connsiteY0" fmla="*/ 297053 h 297053"/>
                <a:gd name="connsiteX1" fmla="*/ 111760 w 1097280"/>
                <a:gd name="connsiteY1" fmla="*/ 134493 h 297053"/>
                <a:gd name="connsiteX2" fmla="*/ 386080 w 1097280"/>
                <a:gd name="connsiteY2" fmla="*/ 205613 h 297053"/>
                <a:gd name="connsiteX3" fmla="*/ 518160 w 1097280"/>
                <a:gd name="connsiteY3" fmla="*/ 2413 h 297053"/>
                <a:gd name="connsiteX4" fmla="*/ 822960 w 1097280"/>
                <a:gd name="connsiteY4" fmla="*/ 93853 h 297053"/>
                <a:gd name="connsiteX5" fmla="*/ 1005840 w 1097280"/>
                <a:gd name="connsiteY5" fmla="*/ 93853 h 297053"/>
                <a:gd name="connsiteX6" fmla="*/ 1097280 w 1097280"/>
                <a:gd name="connsiteY6" fmla="*/ 144653 h 297053"/>
                <a:gd name="connsiteX0" fmla="*/ 0 w 1097280"/>
                <a:gd name="connsiteY0" fmla="*/ 294690 h 294690"/>
                <a:gd name="connsiteX1" fmla="*/ 111760 w 1097280"/>
                <a:gd name="connsiteY1" fmla="*/ 132130 h 294690"/>
                <a:gd name="connsiteX2" fmla="*/ 386080 w 1097280"/>
                <a:gd name="connsiteY2" fmla="*/ 203250 h 294690"/>
                <a:gd name="connsiteX3" fmla="*/ 518160 w 1097280"/>
                <a:gd name="connsiteY3" fmla="*/ 50 h 294690"/>
                <a:gd name="connsiteX4" fmla="*/ 812800 w 1097280"/>
                <a:gd name="connsiteY4" fmla="*/ 182930 h 294690"/>
                <a:gd name="connsiteX5" fmla="*/ 1005840 w 1097280"/>
                <a:gd name="connsiteY5" fmla="*/ 91490 h 294690"/>
                <a:gd name="connsiteX6" fmla="*/ 1097280 w 1097280"/>
                <a:gd name="connsiteY6" fmla="*/ 142290 h 29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7280" h="294690">
                  <a:moveTo>
                    <a:pt x="0" y="294690"/>
                  </a:moveTo>
                  <a:cubicBezTo>
                    <a:pt x="23706" y="221030"/>
                    <a:pt x="47413" y="147370"/>
                    <a:pt x="111760" y="132130"/>
                  </a:cubicBezTo>
                  <a:cubicBezTo>
                    <a:pt x="176107" y="116890"/>
                    <a:pt x="318347" y="225263"/>
                    <a:pt x="386080" y="203250"/>
                  </a:cubicBezTo>
                  <a:cubicBezTo>
                    <a:pt x="453813" y="181237"/>
                    <a:pt x="447040" y="3437"/>
                    <a:pt x="518160" y="50"/>
                  </a:cubicBezTo>
                  <a:cubicBezTo>
                    <a:pt x="589280" y="-3337"/>
                    <a:pt x="731520" y="167690"/>
                    <a:pt x="812800" y="182930"/>
                  </a:cubicBezTo>
                  <a:cubicBezTo>
                    <a:pt x="894080" y="198170"/>
                    <a:pt x="960120" y="83023"/>
                    <a:pt x="1005840" y="91490"/>
                  </a:cubicBezTo>
                  <a:cubicBezTo>
                    <a:pt x="1051560" y="99957"/>
                    <a:pt x="1074420" y="121123"/>
                    <a:pt x="1097280" y="142290"/>
                  </a:cubicBezTo>
                </a:path>
              </a:pathLst>
            </a:custGeom>
            <a:noFill/>
            <a:ln w="57150">
              <a:solidFill>
                <a:srgbClr val="5E2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sp>
          <p:nvSpPr>
            <p:cNvPr id="256" name="รูปแบบอิสระ: รูปร่าง 255">
              <a:extLst>
                <a:ext uri="{FF2B5EF4-FFF2-40B4-BE49-F238E27FC236}">
                  <a16:creationId xmlns:a16="http://schemas.microsoft.com/office/drawing/2014/main" id="{9C2F0E6E-4188-4DF4-ABFF-252664B12643}"/>
                </a:ext>
              </a:extLst>
            </p:cNvPr>
            <p:cNvSpPr/>
            <p:nvPr/>
          </p:nvSpPr>
          <p:spPr>
            <a:xfrm>
              <a:off x="3268145" y="5852719"/>
              <a:ext cx="896600" cy="120980"/>
            </a:xfrm>
            <a:custGeom>
              <a:avLst/>
              <a:gdLst>
                <a:gd name="connsiteX0" fmla="*/ 0 w 1097280"/>
                <a:gd name="connsiteY0" fmla="*/ 297053 h 297053"/>
                <a:gd name="connsiteX1" fmla="*/ 111760 w 1097280"/>
                <a:gd name="connsiteY1" fmla="*/ 134493 h 297053"/>
                <a:gd name="connsiteX2" fmla="*/ 386080 w 1097280"/>
                <a:gd name="connsiteY2" fmla="*/ 205613 h 297053"/>
                <a:gd name="connsiteX3" fmla="*/ 518160 w 1097280"/>
                <a:gd name="connsiteY3" fmla="*/ 2413 h 297053"/>
                <a:gd name="connsiteX4" fmla="*/ 822960 w 1097280"/>
                <a:gd name="connsiteY4" fmla="*/ 93853 h 297053"/>
                <a:gd name="connsiteX5" fmla="*/ 1005840 w 1097280"/>
                <a:gd name="connsiteY5" fmla="*/ 93853 h 297053"/>
                <a:gd name="connsiteX6" fmla="*/ 1097280 w 1097280"/>
                <a:gd name="connsiteY6" fmla="*/ 144653 h 297053"/>
                <a:gd name="connsiteX0" fmla="*/ 0 w 1097280"/>
                <a:gd name="connsiteY0" fmla="*/ 294690 h 294690"/>
                <a:gd name="connsiteX1" fmla="*/ 111760 w 1097280"/>
                <a:gd name="connsiteY1" fmla="*/ 132130 h 294690"/>
                <a:gd name="connsiteX2" fmla="*/ 386080 w 1097280"/>
                <a:gd name="connsiteY2" fmla="*/ 203250 h 294690"/>
                <a:gd name="connsiteX3" fmla="*/ 518160 w 1097280"/>
                <a:gd name="connsiteY3" fmla="*/ 50 h 294690"/>
                <a:gd name="connsiteX4" fmla="*/ 812800 w 1097280"/>
                <a:gd name="connsiteY4" fmla="*/ 182930 h 294690"/>
                <a:gd name="connsiteX5" fmla="*/ 1005840 w 1097280"/>
                <a:gd name="connsiteY5" fmla="*/ 91490 h 294690"/>
                <a:gd name="connsiteX6" fmla="*/ 1097280 w 1097280"/>
                <a:gd name="connsiteY6" fmla="*/ 142290 h 29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7280" h="294690">
                  <a:moveTo>
                    <a:pt x="0" y="294690"/>
                  </a:moveTo>
                  <a:cubicBezTo>
                    <a:pt x="23706" y="221030"/>
                    <a:pt x="47413" y="147370"/>
                    <a:pt x="111760" y="132130"/>
                  </a:cubicBezTo>
                  <a:cubicBezTo>
                    <a:pt x="176107" y="116890"/>
                    <a:pt x="318347" y="225263"/>
                    <a:pt x="386080" y="203250"/>
                  </a:cubicBezTo>
                  <a:cubicBezTo>
                    <a:pt x="453813" y="181237"/>
                    <a:pt x="447040" y="3437"/>
                    <a:pt x="518160" y="50"/>
                  </a:cubicBezTo>
                  <a:cubicBezTo>
                    <a:pt x="589280" y="-3337"/>
                    <a:pt x="731520" y="167690"/>
                    <a:pt x="812800" y="182930"/>
                  </a:cubicBezTo>
                  <a:cubicBezTo>
                    <a:pt x="894080" y="198170"/>
                    <a:pt x="960120" y="83023"/>
                    <a:pt x="1005840" y="91490"/>
                  </a:cubicBezTo>
                  <a:cubicBezTo>
                    <a:pt x="1051560" y="99957"/>
                    <a:pt x="1074420" y="121123"/>
                    <a:pt x="1097280" y="142290"/>
                  </a:cubicBezTo>
                </a:path>
              </a:pathLst>
            </a:custGeom>
            <a:noFill/>
            <a:ln w="57150">
              <a:solidFill>
                <a:srgbClr val="5E2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sp>
          <p:nvSpPr>
            <p:cNvPr id="257" name="รูปแบบอิสระ: รูปร่าง 256">
              <a:extLst>
                <a:ext uri="{FF2B5EF4-FFF2-40B4-BE49-F238E27FC236}">
                  <a16:creationId xmlns:a16="http://schemas.microsoft.com/office/drawing/2014/main" id="{57591C82-F10E-461D-9505-F16A73CB4FD4}"/>
                </a:ext>
              </a:extLst>
            </p:cNvPr>
            <p:cNvSpPr/>
            <p:nvPr/>
          </p:nvSpPr>
          <p:spPr>
            <a:xfrm>
              <a:off x="6712825" y="5379490"/>
              <a:ext cx="896600" cy="120980"/>
            </a:xfrm>
            <a:custGeom>
              <a:avLst/>
              <a:gdLst>
                <a:gd name="connsiteX0" fmla="*/ 0 w 1097280"/>
                <a:gd name="connsiteY0" fmla="*/ 297053 h 297053"/>
                <a:gd name="connsiteX1" fmla="*/ 111760 w 1097280"/>
                <a:gd name="connsiteY1" fmla="*/ 134493 h 297053"/>
                <a:gd name="connsiteX2" fmla="*/ 386080 w 1097280"/>
                <a:gd name="connsiteY2" fmla="*/ 205613 h 297053"/>
                <a:gd name="connsiteX3" fmla="*/ 518160 w 1097280"/>
                <a:gd name="connsiteY3" fmla="*/ 2413 h 297053"/>
                <a:gd name="connsiteX4" fmla="*/ 822960 w 1097280"/>
                <a:gd name="connsiteY4" fmla="*/ 93853 h 297053"/>
                <a:gd name="connsiteX5" fmla="*/ 1005840 w 1097280"/>
                <a:gd name="connsiteY5" fmla="*/ 93853 h 297053"/>
                <a:gd name="connsiteX6" fmla="*/ 1097280 w 1097280"/>
                <a:gd name="connsiteY6" fmla="*/ 144653 h 297053"/>
                <a:gd name="connsiteX0" fmla="*/ 0 w 1097280"/>
                <a:gd name="connsiteY0" fmla="*/ 294690 h 294690"/>
                <a:gd name="connsiteX1" fmla="*/ 111760 w 1097280"/>
                <a:gd name="connsiteY1" fmla="*/ 132130 h 294690"/>
                <a:gd name="connsiteX2" fmla="*/ 386080 w 1097280"/>
                <a:gd name="connsiteY2" fmla="*/ 203250 h 294690"/>
                <a:gd name="connsiteX3" fmla="*/ 518160 w 1097280"/>
                <a:gd name="connsiteY3" fmla="*/ 50 h 294690"/>
                <a:gd name="connsiteX4" fmla="*/ 812800 w 1097280"/>
                <a:gd name="connsiteY4" fmla="*/ 182930 h 294690"/>
                <a:gd name="connsiteX5" fmla="*/ 1005840 w 1097280"/>
                <a:gd name="connsiteY5" fmla="*/ 91490 h 294690"/>
                <a:gd name="connsiteX6" fmla="*/ 1097280 w 1097280"/>
                <a:gd name="connsiteY6" fmla="*/ 142290 h 29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7280" h="294690">
                  <a:moveTo>
                    <a:pt x="0" y="294690"/>
                  </a:moveTo>
                  <a:cubicBezTo>
                    <a:pt x="23706" y="221030"/>
                    <a:pt x="47413" y="147370"/>
                    <a:pt x="111760" y="132130"/>
                  </a:cubicBezTo>
                  <a:cubicBezTo>
                    <a:pt x="176107" y="116890"/>
                    <a:pt x="318347" y="225263"/>
                    <a:pt x="386080" y="203250"/>
                  </a:cubicBezTo>
                  <a:cubicBezTo>
                    <a:pt x="453813" y="181237"/>
                    <a:pt x="447040" y="3437"/>
                    <a:pt x="518160" y="50"/>
                  </a:cubicBezTo>
                  <a:cubicBezTo>
                    <a:pt x="589280" y="-3337"/>
                    <a:pt x="731520" y="167690"/>
                    <a:pt x="812800" y="182930"/>
                  </a:cubicBezTo>
                  <a:cubicBezTo>
                    <a:pt x="894080" y="198170"/>
                    <a:pt x="960120" y="83023"/>
                    <a:pt x="1005840" y="91490"/>
                  </a:cubicBezTo>
                  <a:cubicBezTo>
                    <a:pt x="1051560" y="99957"/>
                    <a:pt x="1074420" y="121123"/>
                    <a:pt x="1097280" y="142290"/>
                  </a:cubicBezTo>
                </a:path>
              </a:pathLst>
            </a:custGeom>
            <a:noFill/>
            <a:ln w="57150">
              <a:solidFill>
                <a:srgbClr val="5E2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sp>
          <p:nvSpPr>
            <p:cNvPr id="258" name="รูปแบบอิสระ: รูปร่าง 257">
              <a:extLst>
                <a:ext uri="{FF2B5EF4-FFF2-40B4-BE49-F238E27FC236}">
                  <a16:creationId xmlns:a16="http://schemas.microsoft.com/office/drawing/2014/main" id="{7F1C62EF-920F-4228-A442-E5B2961DB2F9}"/>
                </a:ext>
              </a:extLst>
            </p:cNvPr>
            <p:cNvSpPr/>
            <p:nvPr/>
          </p:nvSpPr>
          <p:spPr>
            <a:xfrm>
              <a:off x="10424027" y="4824320"/>
              <a:ext cx="896600" cy="78889"/>
            </a:xfrm>
            <a:custGeom>
              <a:avLst/>
              <a:gdLst>
                <a:gd name="connsiteX0" fmla="*/ 0 w 1097280"/>
                <a:gd name="connsiteY0" fmla="*/ 297053 h 297053"/>
                <a:gd name="connsiteX1" fmla="*/ 111760 w 1097280"/>
                <a:gd name="connsiteY1" fmla="*/ 134493 h 297053"/>
                <a:gd name="connsiteX2" fmla="*/ 386080 w 1097280"/>
                <a:gd name="connsiteY2" fmla="*/ 205613 h 297053"/>
                <a:gd name="connsiteX3" fmla="*/ 518160 w 1097280"/>
                <a:gd name="connsiteY3" fmla="*/ 2413 h 297053"/>
                <a:gd name="connsiteX4" fmla="*/ 822960 w 1097280"/>
                <a:gd name="connsiteY4" fmla="*/ 93853 h 297053"/>
                <a:gd name="connsiteX5" fmla="*/ 1005840 w 1097280"/>
                <a:gd name="connsiteY5" fmla="*/ 93853 h 297053"/>
                <a:gd name="connsiteX6" fmla="*/ 1097280 w 1097280"/>
                <a:gd name="connsiteY6" fmla="*/ 144653 h 297053"/>
                <a:gd name="connsiteX0" fmla="*/ 0 w 1097280"/>
                <a:gd name="connsiteY0" fmla="*/ 294690 h 294690"/>
                <a:gd name="connsiteX1" fmla="*/ 111760 w 1097280"/>
                <a:gd name="connsiteY1" fmla="*/ 132130 h 294690"/>
                <a:gd name="connsiteX2" fmla="*/ 386080 w 1097280"/>
                <a:gd name="connsiteY2" fmla="*/ 203250 h 294690"/>
                <a:gd name="connsiteX3" fmla="*/ 518160 w 1097280"/>
                <a:gd name="connsiteY3" fmla="*/ 50 h 294690"/>
                <a:gd name="connsiteX4" fmla="*/ 812800 w 1097280"/>
                <a:gd name="connsiteY4" fmla="*/ 182930 h 294690"/>
                <a:gd name="connsiteX5" fmla="*/ 1005840 w 1097280"/>
                <a:gd name="connsiteY5" fmla="*/ 91490 h 294690"/>
                <a:gd name="connsiteX6" fmla="*/ 1097280 w 1097280"/>
                <a:gd name="connsiteY6" fmla="*/ 142290 h 29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7280" h="294690">
                  <a:moveTo>
                    <a:pt x="0" y="294690"/>
                  </a:moveTo>
                  <a:cubicBezTo>
                    <a:pt x="23706" y="221030"/>
                    <a:pt x="47413" y="147370"/>
                    <a:pt x="111760" y="132130"/>
                  </a:cubicBezTo>
                  <a:cubicBezTo>
                    <a:pt x="176107" y="116890"/>
                    <a:pt x="318347" y="225263"/>
                    <a:pt x="386080" y="203250"/>
                  </a:cubicBezTo>
                  <a:cubicBezTo>
                    <a:pt x="453813" y="181237"/>
                    <a:pt x="447040" y="3437"/>
                    <a:pt x="518160" y="50"/>
                  </a:cubicBezTo>
                  <a:cubicBezTo>
                    <a:pt x="589280" y="-3337"/>
                    <a:pt x="731520" y="167690"/>
                    <a:pt x="812800" y="182930"/>
                  </a:cubicBezTo>
                  <a:cubicBezTo>
                    <a:pt x="894080" y="198170"/>
                    <a:pt x="960120" y="83023"/>
                    <a:pt x="1005840" y="91490"/>
                  </a:cubicBezTo>
                  <a:cubicBezTo>
                    <a:pt x="1051560" y="99957"/>
                    <a:pt x="1074420" y="121123"/>
                    <a:pt x="1097280" y="142290"/>
                  </a:cubicBezTo>
                </a:path>
              </a:pathLst>
            </a:custGeom>
            <a:noFill/>
            <a:ln w="57150">
              <a:solidFill>
                <a:srgbClr val="5E2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grpSp>
      <p:sp>
        <p:nvSpPr>
          <p:cNvPr id="381" name="รูปแบบอิสระ: รูปร่าง 380">
            <a:extLst>
              <a:ext uri="{FF2B5EF4-FFF2-40B4-BE49-F238E27FC236}">
                <a16:creationId xmlns:a16="http://schemas.microsoft.com/office/drawing/2014/main" id="{1681D919-B4FC-46B3-A287-DE580F3F8CD3}"/>
              </a:ext>
            </a:extLst>
          </p:cNvPr>
          <p:cNvSpPr/>
          <p:nvPr userDrawn="1"/>
        </p:nvSpPr>
        <p:spPr>
          <a:xfrm rot="1072314">
            <a:off x="299383" y="2147202"/>
            <a:ext cx="843280" cy="330327"/>
          </a:xfrm>
          <a:custGeom>
            <a:avLst/>
            <a:gdLst>
              <a:gd name="connsiteX0" fmla="*/ 0 w 843280"/>
              <a:gd name="connsiteY0" fmla="*/ 330327 h 330327"/>
              <a:gd name="connsiteX1" fmla="*/ 91440 w 843280"/>
              <a:gd name="connsiteY1" fmla="*/ 177927 h 330327"/>
              <a:gd name="connsiteX2" fmla="*/ 294640 w 843280"/>
              <a:gd name="connsiteY2" fmla="*/ 249047 h 330327"/>
              <a:gd name="connsiteX3" fmla="*/ 386080 w 843280"/>
              <a:gd name="connsiteY3" fmla="*/ 116967 h 330327"/>
              <a:gd name="connsiteX4" fmla="*/ 568960 w 843280"/>
              <a:gd name="connsiteY4" fmla="*/ 167767 h 330327"/>
              <a:gd name="connsiteX5" fmla="*/ 721360 w 843280"/>
              <a:gd name="connsiteY5" fmla="*/ 5207 h 330327"/>
              <a:gd name="connsiteX6" fmla="*/ 843280 w 843280"/>
              <a:gd name="connsiteY6" fmla="*/ 56007 h 33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3280" h="330327">
                <a:moveTo>
                  <a:pt x="0" y="330327"/>
                </a:moveTo>
                <a:cubicBezTo>
                  <a:pt x="21166" y="260900"/>
                  <a:pt x="42333" y="191474"/>
                  <a:pt x="91440" y="177927"/>
                </a:cubicBezTo>
                <a:cubicBezTo>
                  <a:pt x="140547" y="164380"/>
                  <a:pt x="245533" y="259207"/>
                  <a:pt x="294640" y="249047"/>
                </a:cubicBezTo>
                <a:cubicBezTo>
                  <a:pt x="343747" y="238887"/>
                  <a:pt x="340360" y="130514"/>
                  <a:pt x="386080" y="116967"/>
                </a:cubicBezTo>
                <a:cubicBezTo>
                  <a:pt x="431800" y="103420"/>
                  <a:pt x="513080" y="186394"/>
                  <a:pt x="568960" y="167767"/>
                </a:cubicBezTo>
                <a:cubicBezTo>
                  <a:pt x="624840" y="149140"/>
                  <a:pt x="675640" y="23834"/>
                  <a:pt x="721360" y="5207"/>
                </a:cubicBezTo>
                <a:cubicBezTo>
                  <a:pt x="767080" y="-13420"/>
                  <a:pt x="805180" y="21293"/>
                  <a:pt x="843280" y="56007"/>
                </a:cubicBez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sp>
        <p:nvSpPr>
          <p:cNvPr id="382" name="รูปแบบอิสระ: รูปร่าง 381">
            <a:extLst>
              <a:ext uri="{FF2B5EF4-FFF2-40B4-BE49-F238E27FC236}">
                <a16:creationId xmlns:a16="http://schemas.microsoft.com/office/drawing/2014/main" id="{EB8EF29D-7722-4EC9-90C3-B486144DCFB9}"/>
              </a:ext>
            </a:extLst>
          </p:cNvPr>
          <p:cNvSpPr/>
          <p:nvPr userDrawn="1"/>
        </p:nvSpPr>
        <p:spPr>
          <a:xfrm>
            <a:off x="367999" y="3066141"/>
            <a:ext cx="896600" cy="120980"/>
          </a:xfrm>
          <a:custGeom>
            <a:avLst/>
            <a:gdLst>
              <a:gd name="connsiteX0" fmla="*/ 0 w 1097280"/>
              <a:gd name="connsiteY0" fmla="*/ 297053 h 297053"/>
              <a:gd name="connsiteX1" fmla="*/ 111760 w 1097280"/>
              <a:gd name="connsiteY1" fmla="*/ 134493 h 297053"/>
              <a:gd name="connsiteX2" fmla="*/ 386080 w 1097280"/>
              <a:gd name="connsiteY2" fmla="*/ 205613 h 297053"/>
              <a:gd name="connsiteX3" fmla="*/ 518160 w 1097280"/>
              <a:gd name="connsiteY3" fmla="*/ 2413 h 297053"/>
              <a:gd name="connsiteX4" fmla="*/ 822960 w 1097280"/>
              <a:gd name="connsiteY4" fmla="*/ 93853 h 297053"/>
              <a:gd name="connsiteX5" fmla="*/ 1005840 w 1097280"/>
              <a:gd name="connsiteY5" fmla="*/ 93853 h 297053"/>
              <a:gd name="connsiteX6" fmla="*/ 1097280 w 1097280"/>
              <a:gd name="connsiteY6" fmla="*/ 144653 h 297053"/>
              <a:gd name="connsiteX0" fmla="*/ 0 w 1097280"/>
              <a:gd name="connsiteY0" fmla="*/ 294690 h 294690"/>
              <a:gd name="connsiteX1" fmla="*/ 111760 w 1097280"/>
              <a:gd name="connsiteY1" fmla="*/ 132130 h 294690"/>
              <a:gd name="connsiteX2" fmla="*/ 386080 w 1097280"/>
              <a:gd name="connsiteY2" fmla="*/ 203250 h 294690"/>
              <a:gd name="connsiteX3" fmla="*/ 518160 w 1097280"/>
              <a:gd name="connsiteY3" fmla="*/ 50 h 294690"/>
              <a:gd name="connsiteX4" fmla="*/ 812800 w 1097280"/>
              <a:gd name="connsiteY4" fmla="*/ 182930 h 294690"/>
              <a:gd name="connsiteX5" fmla="*/ 1005840 w 1097280"/>
              <a:gd name="connsiteY5" fmla="*/ 91490 h 294690"/>
              <a:gd name="connsiteX6" fmla="*/ 1097280 w 1097280"/>
              <a:gd name="connsiteY6" fmla="*/ 142290 h 29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7280" h="294690">
                <a:moveTo>
                  <a:pt x="0" y="294690"/>
                </a:moveTo>
                <a:cubicBezTo>
                  <a:pt x="23706" y="221030"/>
                  <a:pt x="47413" y="147370"/>
                  <a:pt x="111760" y="132130"/>
                </a:cubicBezTo>
                <a:cubicBezTo>
                  <a:pt x="176107" y="116890"/>
                  <a:pt x="318347" y="225263"/>
                  <a:pt x="386080" y="203250"/>
                </a:cubicBezTo>
                <a:cubicBezTo>
                  <a:pt x="453813" y="181237"/>
                  <a:pt x="447040" y="3437"/>
                  <a:pt x="518160" y="50"/>
                </a:cubicBezTo>
                <a:cubicBezTo>
                  <a:pt x="589280" y="-3337"/>
                  <a:pt x="731520" y="167690"/>
                  <a:pt x="812800" y="182930"/>
                </a:cubicBezTo>
                <a:cubicBezTo>
                  <a:pt x="894080" y="198170"/>
                  <a:pt x="960120" y="83023"/>
                  <a:pt x="1005840" y="91490"/>
                </a:cubicBezTo>
                <a:cubicBezTo>
                  <a:pt x="1051560" y="99957"/>
                  <a:pt x="1074420" y="121123"/>
                  <a:pt x="1097280" y="142290"/>
                </a:cubicBez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sp>
        <p:nvSpPr>
          <p:cNvPr id="383" name="รูปแบบอิสระ: รูปร่าง 382">
            <a:extLst>
              <a:ext uri="{FF2B5EF4-FFF2-40B4-BE49-F238E27FC236}">
                <a16:creationId xmlns:a16="http://schemas.microsoft.com/office/drawing/2014/main" id="{42188B4C-6679-4FE3-BC1D-77748420F399}"/>
              </a:ext>
            </a:extLst>
          </p:cNvPr>
          <p:cNvSpPr/>
          <p:nvPr userDrawn="1"/>
        </p:nvSpPr>
        <p:spPr>
          <a:xfrm rot="1072314">
            <a:off x="11271302" y="2226791"/>
            <a:ext cx="843280" cy="330327"/>
          </a:xfrm>
          <a:custGeom>
            <a:avLst/>
            <a:gdLst>
              <a:gd name="connsiteX0" fmla="*/ 0 w 843280"/>
              <a:gd name="connsiteY0" fmla="*/ 330327 h 330327"/>
              <a:gd name="connsiteX1" fmla="*/ 91440 w 843280"/>
              <a:gd name="connsiteY1" fmla="*/ 177927 h 330327"/>
              <a:gd name="connsiteX2" fmla="*/ 294640 w 843280"/>
              <a:gd name="connsiteY2" fmla="*/ 249047 h 330327"/>
              <a:gd name="connsiteX3" fmla="*/ 386080 w 843280"/>
              <a:gd name="connsiteY3" fmla="*/ 116967 h 330327"/>
              <a:gd name="connsiteX4" fmla="*/ 568960 w 843280"/>
              <a:gd name="connsiteY4" fmla="*/ 167767 h 330327"/>
              <a:gd name="connsiteX5" fmla="*/ 721360 w 843280"/>
              <a:gd name="connsiteY5" fmla="*/ 5207 h 330327"/>
              <a:gd name="connsiteX6" fmla="*/ 843280 w 843280"/>
              <a:gd name="connsiteY6" fmla="*/ 56007 h 33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3280" h="330327">
                <a:moveTo>
                  <a:pt x="0" y="330327"/>
                </a:moveTo>
                <a:cubicBezTo>
                  <a:pt x="21166" y="260900"/>
                  <a:pt x="42333" y="191474"/>
                  <a:pt x="91440" y="177927"/>
                </a:cubicBezTo>
                <a:cubicBezTo>
                  <a:pt x="140547" y="164380"/>
                  <a:pt x="245533" y="259207"/>
                  <a:pt x="294640" y="249047"/>
                </a:cubicBezTo>
                <a:cubicBezTo>
                  <a:pt x="343747" y="238887"/>
                  <a:pt x="340360" y="130514"/>
                  <a:pt x="386080" y="116967"/>
                </a:cubicBezTo>
                <a:cubicBezTo>
                  <a:pt x="431800" y="103420"/>
                  <a:pt x="513080" y="186394"/>
                  <a:pt x="568960" y="167767"/>
                </a:cubicBezTo>
                <a:cubicBezTo>
                  <a:pt x="624840" y="149140"/>
                  <a:pt x="675640" y="23834"/>
                  <a:pt x="721360" y="5207"/>
                </a:cubicBezTo>
                <a:cubicBezTo>
                  <a:pt x="767080" y="-13420"/>
                  <a:pt x="805180" y="21293"/>
                  <a:pt x="843280" y="56007"/>
                </a:cubicBez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sp>
        <p:nvSpPr>
          <p:cNvPr id="384" name="รูปแบบอิสระ: รูปร่าง 383">
            <a:extLst>
              <a:ext uri="{FF2B5EF4-FFF2-40B4-BE49-F238E27FC236}">
                <a16:creationId xmlns:a16="http://schemas.microsoft.com/office/drawing/2014/main" id="{542FEBDF-D1F1-49A7-AEB0-7828C84E4C8E}"/>
              </a:ext>
            </a:extLst>
          </p:cNvPr>
          <p:cNvSpPr/>
          <p:nvPr userDrawn="1"/>
        </p:nvSpPr>
        <p:spPr>
          <a:xfrm>
            <a:off x="11024418" y="2918837"/>
            <a:ext cx="896600" cy="120980"/>
          </a:xfrm>
          <a:custGeom>
            <a:avLst/>
            <a:gdLst>
              <a:gd name="connsiteX0" fmla="*/ 0 w 1097280"/>
              <a:gd name="connsiteY0" fmla="*/ 297053 h 297053"/>
              <a:gd name="connsiteX1" fmla="*/ 111760 w 1097280"/>
              <a:gd name="connsiteY1" fmla="*/ 134493 h 297053"/>
              <a:gd name="connsiteX2" fmla="*/ 386080 w 1097280"/>
              <a:gd name="connsiteY2" fmla="*/ 205613 h 297053"/>
              <a:gd name="connsiteX3" fmla="*/ 518160 w 1097280"/>
              <a:gd name="connsiteY3" fmla="*/ 2413 h 297053"/>
              <a:gd name="connsiteX4" fmla="*/ 822960 w 1097280"/>
              <a:gd name="connsiteY4" fmla="*/ 93853 h 297053"/>
              <a:gd name="connsiteX5" fmla="*/ 1005840 w 1097280"/>
              <a:gd name="connsiteY5" fmla="*/ 93853 h 297053"/>
              <a:gd name="connsiteX6" fmla="*/ 1097280 w 1097280"/>
              <a:gd name="connsiteY6" fmla="*/ 144653 h 297053"/>
              <a:gd name="connsiteX0" fmla="*/ 0 w 1097280"/>
              <a:gd name="connsiteY0" fmla="*/ 294690 h 294690"/>
              <a:gd name="connsiteX1" fmla="*/ 111760 w 1097280"/>
              <a:gd name="connsiteY1" fmla="*/ 132130 h 294690"/>
              <a:gd name="connsiteX2" fmla="*/ 386080 w 1097280"/>
              <a:gd name="connsiteY2" fmla="*/ 203250 h 294690"/>
              <a:gd name="connsiteX3" fmla="*/ 518160 w 1097280"/>
              <a:gd name="connsiteY3" fmla="*/ 50 h 294690"/>
              <a:gd name="connsiteX4" fmla="*/ 812800 w 1097280"/>
              <a:gd name="connsiteY4" fmla="*/ 182930 h 294690"/>
              <a:gd name="connsiteX5" fmla="*/ 1005840 w 1097280"/>
              <a:gd name="connsiteY5" fmla="*/ 91490 h 294690"/>
              <a:gd name="connsiteX6" fmla="*/ 1097280 w 1097280"/>
              <a:gd name="connsiteY6" fmla="*/ 142290 h 29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7280" h="294690">
                <a:moveTo>
                  <a:pt x="0" y="294690"/>
                </a:moveTo>
                <a:cubicBezTo>
                  <a:pt x="23706" y="221030"/>
                  <a:pt x="47413" y="147370"/>
                  <a:pt x="111760" y="132130"/>
                </a:cubicBezTo>
                <a:cubicBezTo>
                  <a:pt x="176107" y="116890"/>
                  <a:pt x="318347" y="225263"/>
                  <a:pt x="386080" y="203250"/>
                </a:cubicBezTo>
                <a:cubicBezTo>
                  <a:pt x="453813" y="181237"/>
                  <a:pt x="447040" y="3437"/>
                  <a:pt x="518160" y="50"/>
                </a:cubicBezTo>
                <a:cubicBezTo>
                  <a:pt x="589280" y="-3337"/>
                  <a:pt x="731520" y="167690"/>
                  <a:pt x="812800" y="182930"/>
                </a:cubicBezTo>
                <a:cubicBezTo>
                  <a:pt x="894080" y="198170"/>
                  <a:pt x="960120" y="83023"/>
                  <a:pt x="1005840" y="91490"/>
                </a:cubicBezTo>
                <a:cubicBezTo>
                  <a:pt x="1051560" y="99957"/>
                  <a:pt x="1074420" y="121123"/>
                  <a:pt x="1097280" y="142290"/>
                </a:cubicBez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sp>
        <p:nvSpPr>
          <p:cNvPr id="385" name="ชื่อเรื่อง 384">
            <a:extLst>
              <a:ext uri="{FF2B5EF4-FFF2-40B4-BE49-F238E27FC236}">
                <a16:creationId xmlns:a16="http://schemas.microsoft.com/office/drawing/2014/main" id="{0638DD4C-7153-4F91-89CB-0C52B058D92E}"/>
              </a:ext>
            </a:extLst>
          </p:cNvPr>
          <p:cNvSpPr>
            <a:spLocks noGrp="1"/>
          </p:cNvSpPr>
          <p:nvPr>
            <p:ph type="title" hasCustomPrompt="1"/>
          </p:nvPr>
        </p:nvSpPr>
        <p:spPr>
          <a:xfrm>
            <a:off x="3531815" y="1418024"/>
            <a:ext cx="5287986" cy="2044671"/>
          </a:xfrm>
          <a:prstGeom prst="rect">
            <a:avLst/>
          </a:prstGeom>
        </p:spPr>
        <p:txBody>
          <a:bodyPr>
            <a:noAutofit/>
            <a:scene3d>
              <a:camera prst="orthographicFront"/>
              <a:lightRig rig="harsh" dir="t"/>
            </a:scene3d>
            <a:sp3d extrusionH="57150" prstMaterial="matte">
              <a:bevelT w="63500" h="12700" prst="angle"/>
              <a:contourClr>
                <a:schemeClr val="bg1">
                  <a:lumMod val="65000"/>
                </a:schemeClr>
              </a:contourClr>
            </a:sp3d>
          </a:bodyPr>
          <a:lstStyle>
            <a:lvl1pPr algn="ctr">
              <a:defRPr sz="6600" b="1" cap="none" spc="0" baseline="0">
                <a:ln>
                  <a:noFill/>
                </a:ln>
                <a:solidFill>
                  <a:srgbClr val="562503"/>
                </a:solidFill>
                <a:effectLst>
                  <a:outerShdw blurRad="50800" dist="38100" dir="8100000" algn="tr" rotWithShape="0">
                    <a:prstClr val="black">
                      <a:alpha val="40000"/>
                    </a:prstClr>
                  </a:outerShdw>
                </a:effectLst>
                <a:latin typeface="Itim" panose="00000500000000000000" pitchFamily="2" charset="-34"/>
                <a:cs typeface="TH Mali Grade 6" panose="02000506000000020004" pitchFamily="2" charset="-34"/>
              </a:defRPr>
            </a:lvl1pPr>
          </a:lstStyle>
          <a:p>
            <a:r>
              <a:rPr lang="en-US" dirty="0"/>
              <a:t>Kitty Cat    </a:t>
            </a:r>
            <a:br>
              <a:rPr lang="en-US" dirty="0"/>
            </a:br>
            <a:endParaRPr lang="th-TH" dirty="0"/>
          </a:p>
        </p:txBody>
      </p:sp>
      <p:sp>
        <p:nvSpPr>
          <p:cNvPr id="398" name="ตัวแทนข้อความ 397">
            <a:extLst>
              <a:ext uri="{FF2B5EF4-FFF2-40B4-BE49-F238E27FC236}">
                <a16:creationId xmlns:a16="http://schemas.microsoft.com/office/drawing/2014/main" id="{55BE9846-9C4D-4516-8391-F109F2BE494A}"/>
              </a:ext>
            </a:extLst>
          </p:cNvPr>
          <p:cNvSpPr>
            <a:spLocks noGrp="1"/>
          </p:cNvSpPr>
          <p:nvPr>
            <p:ph type="body" sz="quarter" idx="13" hasCustomPrompt="1"/>
          </p:nvPr>
        </p:nvSpPr>
        <p:spPr>
          <a:xfrm>
            <a:off x="4541323" y="2507956"/>
            <a:ext cx="3364184" cy="1074738"/>
          </a:xfrm>
          <a:prstGeom prst="rect">
            <a:avLst/>
          </a:prstGeom>
        </p:spPr>
        <p:txBody>
          <a:bodyPr>
            <a:scene3d>
              <a:camera prst="orthographicFront"/>
              <a:lightRig rig="harsh" dir="t"/>
            </a:scene3d>
            <a:sp3d extrusionH="57150" prstMaterial="matte">
              <a:bevelT w="63500" h="12700" prst="angle"/>
              <a:contourClr>
                <a:schemeClr val="bg1">
                  <a:lumMod val="65000"/>
                </a:schemeClr>
              </a:contourClr>
            </a:sp3d>
          </a:bodyPr>
          <a:lstStyle>
            <a:lvl1pPr marL="0" indent="0">
              <a:buNone/>
              <a:defRPr sz="4000" b="1" cap="none" spc="0" baseline="0">
                <a:ln/>
                <a:solidFill>
                  <a:srgbClr val="562503"/>
                </a:solidFill>
                <a:effectLst>
                  <a:outerShdw blurRad="50800" dist="38100" dir="8100000" algn="tr" rotWithShape="0">
                    <a:prstClr val="black">
                      <a:alpha val="40000"/>
                    </a:prstClr>
                  </a:outerShdw>
                </a:effectLst>
                <a:latin typeface="Itim" panose="00000500000000000000" pitchFamily="2" charset="-34"/>
                <a:cs typeface="TH Mali Grade 6" panose="02000506000000020004" pitchFamily="2" charset="-34"/>
              </a:defRPr>
            </a:lvl1pPr>
          </a:lstStyle>
          <a:p>
            <a:pPr lvl="0"/>
            <a:r>
              <a:rPr lang="en-US" dirty="0"/>
              <a:t>Presentation</a:t>
            </a:r>
            <a:endParaRPr lang="th-TH" dirty="0"/>
          </a:p>
        </p:txBody>
      </p:sp>
      <p:sp>
        <p:nvSpPr>
          <p:cNvPr id="400" name="ตัวแทนข้อความ 399">
            <a:extLst>
              <a:ext uri="{FF2B5EF4-FFF2-40B4-BE49-F238E27FC236}">
                <a16:creationId xmlns:a16="http://schemas.microsoft.com/office/drawing/2014/main" id="{5B677F7D-4526-4BCF-892D-467DE49B26FB}"/>
              </a:ext>
            </a:extLst>
          </p:cNvPr>
          <p:cNvSpPr>
            <a:spLocks noGrp="1"/>
          </p:cNvSpPr>
          <p:nvPr>
            <p:ph type="body" sz="quarter" idx="14" hasCustomPrompt="1"/>
          </p:nvPr>
        </p:nvSpPr>
        <p:spPr>
          <a:xfrm>
            <a:off x="4259354" y="3280345"/>
            <a:ext cx="3819404" cy="711200"/>
          </a:xfrm>
          <a:prstGeom prst="rect">
            <a:avLst/>
          </a:prstGeom>
        </p:spPr>
        <p:txBody>
          <a:bodyPr>
            <a:normAutofit/>
            <a:scene3d>
              <a:camera prst="orthographicFront"/>
              <a:lightRig rig="harsh" dir="t"/>
            </a:scene3d>
            <a:sp3d extrusionH="57150" prstMaterial="matte">
              <a:bevelT w="63500" h="12700" prst="angle"/>
              <a:contourClr>
                <a:schemeClr val="bg1">
                  <a:lumMod val="65000"/>
                </a:schemeClr>
              </a:contourClr>
            </a:sp3d>
          </a:bodyPr>
          <a:lstStyle>
            <a:lvl1pPr marL="0" indent="0">
              <a:buNone/>
              <a:defRPr sz="2400" b="1" cap="none" spc="0" baseline="0">
                <a:ln/>
                <a:solidFill>
                  <a:srgbClr val="562503"/>
                </a:solidFill>
                <a:effectLst>
                  <a:outerShdw blurRad="50800" dist="38100" dir="8100000" algn="tr" rotWithShape="0">
                    <a:prstClr val="black">
                      <a:alpha val="40000"/>
                    </a:prstClr>
                  </a:outerShdw>
                </a:effectLst>
                <a:latin typeface="Itim" panose="00000500000000000000" pitchFamily="2" charset="-34"/>
                <a:cs typeface="TH Mali Grade 6" panose="02000506000000020004" pitchFamily="2" charset="-34"/>
              </a:defRPr>
            </a:lvl1pPr>
          </a:lstStyle>
          <a:p>
            <a:pPr lvl="0"/>
            <a:r>
              <a:rPr lang="en-US" dirty="0"/>
              <a:t>www.powerpointhub.com</a:t>
            </a:r>
            <a:endParaRPr lang="th-TH" dirty="0"/>
          </a:p>
        </p:txBody>
      </p:sp>
      <p:sp>
        <p:nvSpPr>
          <p:cNvPr id="74" name="TextBox 73">
            <a:extLst>
              <a:ext uri="{FF2B5EF4-FFF2-40B4-BE49-F238E27FC236}">
                <a16:creationId xmlns:a16="http://schemas.microsoft.com/office/drawing/2014/main" id="{3E33E0B8-D568-4CA4-8E02-CFFA6A2FB918}"/>
              </a:ext>
            </a:extLst>
          </p:cNvPr>
          <p:cNvSpPr txBox="1"/>
          <p:nvPr userDrawn="1"/>
        </p:nvSpPr>
        <p:spPr>
          <a:xfrm>
            <a:off x="0" y="0"/>
            <a:ext cx="1258678"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5E2700">
                    <a:lumMod val="90000"/>
                    <a:lumOff val="10000"/>
                  </a:srgbClr>
                </a:solidFill>
                <a:effectLst/>
                <a:uLnTx/>
                <a:uFillTx/>
                <a:latin typeface="Itim"/>
                <a:ea typeface="+mn-ea"/>
                <a:cs typeface="Itim"/>
              </a:rPr>
              <a:t>KTUTS</a:t>
            </a:r>
          </a:p>
        </p:txBody>
      </p:sp>
      <p:sp>
        <p:nvSpPr>
          <p:cNvPr id="75" name="TextBox 74">
            <a:extLst>
              <a:ext uri="{FF2B5EF4-FFF2-40B4-BE49-F238E27FC236}">
                <a16:creationId xmlns:a16="http://schemas.microsoft.com/office/drawing/2014/main" id="{F1AC4854-4113-4230-8C9E-A74C6207EAD8}"/>
              </a:ext>
            </a:extLst>
          </p:cNvPr>
          <p:cNvSpPr txBox="1"/>
          <p:nvPr userDrawn="1"/>
        </p:nvSpPr>
        <p:spPr>
          <a:xfrm>
            <a:off x="10933322" y="6334780"/>
            <a:ext cx="1258678"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5E2700">
                    <a:lumMod val="90000"/>
                    <a:lumOff val="10000"/>
                  </a:srgbClr>
                </a:solidFill>
                <a:effectLst/>
                <a:uLnTx/>
                <a:uFillTx/>
                <a:latin typeface="Itim"/>
                <a:ea typeface="+mn-ea"/>
                <a:cs typeface="Itim"/>
              </a:rPr>
              <a:t>KTUTS</a:t>
            </a:r>
          </a:p>
        </p:txBody>
      </p:sp>
    </p:spTree>
    <p:extLst>
      <p:ext uri="{BB962C8B-B14F-4D97-AF65-F5344CB8AC3E}">
        <p14:creationId xmlns:p14="http://schemas.microsoft.com/office/powerpoint/2010/main" val="36236343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ชื่อเรื่องและเนื้อหา">
    <p:bg>
      <p:bgPr>
        <a:solidFill>
          <a:srgbClr val="ECE289"/>
        </a:solidFill>
        <a:effectLst/>
      </p:bgPr>
    </p:bg>
    <p:spTree>
      <p:nvGrpSpPr>
        <p:cNvPr id="1" name=""/>
        <p:cNvGrpSpPr/>
        <p:nvPr/>
      </p:nvGrpSpPr>
      <p:grpSpPr>
        <a:xfrm>
          <a:off x="0" y="0"/>
          <a:ext cx="0" cy="0"/>
          <a:chOff x="0" y="0"/>
          <a:chExt cx="0" cy="0"/>
        </a:xfrm>
      </p:grpSpPr>
      <p:grpSp>
        <p:nvGrpSpPr>
          <p:cNvPr id="625" name="กลุ่ม 624">
            <a:extLst>
              <a:ext uri="{FF2B5EF4-FFF2-40B4-BE49-F238E27FC236}">
                <a16:creationId xmlns:a16="http://schemas.microsoft.com/office/drawing/2014/main" id="{D42CEE6C-0903-4B19-B6B2-E90DFFEEB2E6}"/>
              </a:ext>
            </a:extLst>
          </p:cNvPr>
          <p:cNvGrpSpPr/>
          <p:nvPr userDrawn="1"/>
        </p:nvGrpSpPr>
        <p:grpSpPr>
          <a:xfrm>
            <a:off x="0" y="544560"/>
            <a:ext cx="12192000" cy="4327832"/>
            <a:chOff x="537" y="10054"/>
            <a:chExt cx="11130091" cy="1385120"/>
          </a:xfrm>
          <a:effectLst/>
        </p:grpSpPr>
        <p:sp>
          <p:nvSpPr>
            <p:cNvPr id="626" name="ลูกศร: รูปห้าเหลี่ยม 625">
              <a:extLst>
                <a:ext uri="{FF2B5EF4-FFF2-40B4-BE49-F238E27FC236}">
                  <a16:creationId xmlns:a16="http://schemas.microsoft.com/office/drawing/2014/main" id="{87B7FB14-8FEF-4706-98C0-A9BC5464E086}"/>
                </a:ext>
              </a:extLst>
            </p:cNvPr>
            <p:cNvSpPr/>
            <p:nvPr/>
          </p:nvSpPr>
          <p:spPr>
            <a:xfrm rot="5400000">
              <a:off x="-172947" y="183538"/>
              <a:ext cx="1384912" cy="1037944"/>
            </a:xfrm>
            <a:prstGeom prst="homePlate">
              <a:avLst/>
            </a:prstGeom>
            <a:solidFill>
              <a:srgbClr val="CE7925"/>
            </a:solidFill>
            <a:ln w="571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sp>
          <p:nvSpPr>
            <p:cNvPr id="627" name="ลูกศร: รูปห้าเหลี่ยม 626">
              <a:extLst>
                <a:ext uri="{FF2B5EF4-FFF2-40B4-BE49-F238E27FC236}">
                  <a16:creationId xmlns:a16="http://schemas.microsoft.com/office/drawing/2014/main" id="{D71308B6-286E-428A-A6D8-025569C6598B}"/>
                </a:ext>
              </a:extLst>
            </p:cNvPr>
            <p:cNvSpPr/>
            <p:nvPr/>
          </p:nvSpPr>
          <p:spPr>
            <a:xfrm rot="5400000">
              <a:off x="849093" y="192046"/>
              <a:ext cx="1384916" cy="1020932"/>
            </a:xfrm>
            <a:prstGeom prst="homePlate">
              <a:avLst/>
            </a:prstGeom>
            <a:solidFill>
              <a:srgbClr val="EAE281"/>
            </a:solidFill>
            <a:ln w="571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sp>
          <p:nvSpPr>
            <p:cNvPr id="628" name="ลูกศร: รูปห้าเหลี่ยม 627">
              <a:extLst>
                <a:ext uri="{FF2B5EF4-FFF2-40B4-BE49-F238E27FC236}">
                  <a16:creationId xmlns:a16="http://schemas.microsoft.com/office/drawing/2014/main" id="{56D8581D-E43B-4F09-A8BF-B812C8D283F8}"/>
                </a:ext>
              </a:extLst>
            </p:cNvPr>
            <p:cNvSpPr/>
            <p:nvPr/>
          </p:nvSpPr>
          <p:spPr>
            <a:xfrm rot="5400000">
              <a:off x="1870027" y="192047"/>
              <a:ext cx="1384916" cy="1020932"/>
            </a:xfrm>
            <a:prstGeom prst="homePlate">
              <a:avLst/>
            </a:prstGeom>
            <a:solidFill>
              <a:srgbClr val="CE7925"/>
            </a:solidFill>
            <a:ln w="571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sp>
          <p:nvSpPr>
            <p:cNvPr id="629" name="ลูกศร: รูปห้าเหลี่ยม 628">
              <a:extLst>
                <a:ext uri="{FF2B5EF4-FFF2-40B4-BE49-F238E27FC236}">
                  <a16:creationId xmlns:a16="http://schemas.microsoft.com/office/drawing/2014/main" id="{FF00AC9A-F657-4D7E-897F-D3294634FEB5}"/>
                </a:ext>
              </a:extLst>
            </p:cNvPr>
            <p:cNvSpPr/>
            <p:nvPr/>
          </p:nvSpPr>
          <p:spPr>
            <a:xfrm rot="5400000">
              <a:off x="2900574" y="192050"/>
              <a:ext cx="1384916" cy="1020932"/>
            </a:xfrm>
            <a:prstGeom prst="homePlate">
              <a:avLst/>
            </a:prstGeom>
            <a:solidFill>
              <a:srgbClr val="EAE281"/>
            </a:solidFill>
            <a:ln w="571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sp>
          <p:nvSpPr>
            <p:cNvPr id="630" name="ลูกศร: รูปห้าเหลี่ยม 629">
              <a:extLst>
                <a:ext uri="{FF2B5EF4-FFF2-40B4-BE49-F238E27FC236}">
                  <a16:creationId xmlns:a16="http://schemas.microsoft.com/office/drawing/2014/main" id="{7ED70DD6-1188-4AD6-984C-2F8C719F2BB3}"/>
                </a:ext>
              </a:extLst>
            </p:cNvPr>
            <p:cNvSpPr/>
            <p:nvPr/>
          </p:nvSpPr>
          <p:spPr>
            <a:xfrm rot="5400000">
              <a:off x="3917070" y="192050"/>
              <a:ext cx="1384916" cy="1020932"/>
            </a:xfrm>
            <a:prstGeom prst="homePlate">
              <a:avLst/>
            </a:prstGeom>
            <a:solidFill>
              <a:srgbClr val="CE7925"/>
            </a:solidFill>
            <a:ln w="571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sp>
          <p:nvSpPr>
            <p:cNvPr id="631" name="ลูกศร: รูปห้าเหลี่ยม 630">
              <a:extLst>
                <a:ext uri="{FF2B5EF4-FFF2-40B4-BE49-F238E27FC236}">
                  <a16:creationId xmlns:a16="http://schemas.microsoft.com/office/drawing/2014/main" id="{DEA122EF-5C9A-4C86-9A20-3D8B0CC871CB}"/>
                </a:ext>
              </a:extLst>
            </p:cNvPr>
            <p:cNvSpPr/>
            <p:nvPr/>
          </p:nvSpPr>
          <p:spPr>
            <a:xfrm rot="5400000">
              <a:off x="4915729" y="192249"/>
              <a:ext cx="1384916" cy="1020932"/>
            </a:xfrm>
            <a:prstGeom prst="homePlate">
              <a:avLst/>
            </a:prstGeom>
            <a:solidFill>
              <a:srgbClr val="EAE281"/>
            </a:solidFill>
            <a:ln w="571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sp>
          <p:nvSpPr>
            <p:cNvPr id="632" name="ลูกศร: รูปห้าเหลี่ยม 631">
              <a:extLst>
                <a:ext uri="{FF2B5EF4-FFF2-40B4-BE49-F238E27FC236}">
                  <a16:creationId xmlns:a16="http://schemas.microsoft.com/office/drawing/2014/main" id="{F86DA8F7-4183-429C-A390-F4A3D6284B27}"/>
                </a:ext>
              </a:extLst>
            </p:cNvPr>
            <p:cNvSpPr/>
            <p:nvPr/>
          </p:nvSpPr>
          <p:spPr>
            <a:xfrm rot="5400000">
              <a:off x="5945282" y="193935"/>
              <a:ext cx="1384916" cy="1017560"/>
            </a:xfrm>
            <a:prstGeom prst="homePlate">
              <a:avLst>
                <a:gd name="adj" fmla="val 50000"/>
              </a:avLst>
            </a:prstGeom>
            <a:solidFill>
              <a:srgbClr val="CE7925"/>
            </a:solidFill>
            <a:ln w="571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sp>
          <p:nvSpPr>
            <p:cNvPr id="633" name="ลูกศร: รูปห้าเหลี่ยม 632">
              <a:extLst>
                <a:ext uri="{FF2B5EF4-FFF2-40B4-BE49-F238E27FC236}">
                  <a16:creationId xmlns:a16="http://schemas.microsoft.com/office/drawing/2014/main" id="{0F0F659C-BAB8-4C3C-BFB3-CC27CB8F70CE}"/>
                </a:ext>
              </a:extLst>
            </p:cNvPr>
            <p:cNvSpPr/>
            <p:nvPr/>
          </p:nvSpPr>
          <p:spPr>
            <a:xfrm rot="5400000">
              <a:off x="6962745" y="203260"/>
              <a:ext cx="1384916" cy="998911"/>
            </a:xfrm>
            <a:prstGeom prst="homePlate">
              <a:avLst/>
            </a:prstGeom>
            <a:solidFill>
              <a:srgbClr val="EAE281"/>
            </a:solidFill>
            <a:ln w="571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sp>
          <p:nvSpPr>
            <p:cNvPr id="634" name="ลูกศร: รูปห้าเหลี่ยม 633">
              <a:extLst>
                <a:ext uri="{FF2B5EF4-FFF2-40B4-BE49-F238E27FC236}">
                  <a16:creationId xmlns:a16="http://schemas.microsoft.com/office/drawing/2014/main" id="{48648F33-D1C6-49B8-8E7F-B8BD5A441056}"/>
                </a:ext>
              </a:extLst>
            </p:cNvPr>
            <p:cNvSpPr/>
            <p:nvPr/>
          </p:nvSpPr>
          <p:spPr>
            <a:xfrm rot="5400000">
              <a:off x="7972754" y="198576"/>
              <a:ext cx="1363601" cy="987760"/>
            </a:xfrm>
            <a:prstGeom prst="homePlate">
              <a:avLst/>
            </a:prstGeom>
            <a:solidFill>
              <a:srgbClr val="CE7925"/>
            </a:solidFill>
            <a:ln w="571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sp>
          <p:nvSpPr>
            <p:cNvPr id="635" name="ลูกศร: รูปห้าเหลี่ยม 634">
              <a:extLst>
                <a:ext uri="{FF2B5EF4-FFF2-40B4-BE49-F238E27FC236}">
                  <a16:creationId xmlns:a16="http://schemas.microsoft.com/office/drawing/2014/main" id="{13F7857D-BC49-4A5E-81E4-560258C5FF2E}"/>
                </a:ext>
              </a:extLst>
            </p:cNvPr>
            <p:cNvSpPr/>
            <p:nvPr/>
          </p:nvSpPr>
          <p:spPr>
            <a:xfrm rot="5400000">
              <a:off x="8957662" y="207045"/>
              <a:ext cx="1384916" cy="991340"/>
            </a:xfrm>
            <a:prstGeom prst="homePlate">
              <a:avLst/>
            </a:prstGeom>
            <a:solidFill>
              <a:srgbClr val="EAE281"/>
            </a:solidFill>
            <a:ln w="571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sp>
          <p:nvSpPr>
            <p:cNvPr id="636" name="ลูกศร: รูปห้าเหลี่ยม 635">
              <a:extLst>
                <a:ext uri="{FF2B5EF4-FFF2-40B4-BE49-F238E27FC236}">
                  <a16:creationId xmlns:a16="http://schemas.microsoft.com/office/drawing/2014/main" id="{8CF7E283-6343-4A6F-8367-1BD32736E164}"/>
                </a:ext>
              </a:extLst>
            </p:cNvPr>
            <p:cNvSpPr/>
            <p:nvPr/>
          </p:nvSpPr>
          <p:spPr>
            <a:xfrm rot="5400000">
              <a:off x="9939379" y="203924"/>
              <a:ext cx="1384916" cy="997582"/>
            </a:xfrm>
            <a:prstGeom prst="homePlate">
              <a:avLst/>
            </a:prstGeom>
            <a:solidFill>
              <a:srgbClr val="CE7925"/>
            </a:solidFill>
            <a:ln w="571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grpSp>
      <p:grpSp>
        <p:nvGrpSpPr>
          <p:cNvPr id="637" name="กลุ่ม 636">
            <a:extLst>
              <a:ext uri="{FF2B5EF4-FFF2-40B4-BE49-F238E27FC236}">
                <a16:creationId xmlns:a16="http://schemas.microsoft.com/office/drawing/2014/main" id="{3BDD6B2F-BD2E-4FA7-AE37-916E7446B08E}"/>
              </a:ext>
            </a:extLst>
          </p:cNvPr>
          <p:cNvGrpSpPr/>
          <p:nvPr userDrawn="1"/>
        </p:nvGrpSpPr>
        <p:grpSpPr>
          <a:xfrm>
            <a:off x="1761545" y="1934018"/>
            <a:ext cx="2875271" cy="1601777"/>
            <a:chOff x="628966" y="4135125"/>
            <a:chExt cx="4929160" cy="3231594"/>
          </a:xfrm>
        </p:grpSpPr>
        <p:sp>
          <p:nvSpPr>
            <p:cNvPr id="638" name="เมฆ 45">
              <a:extLst>
                <a:ext uri="{FF2B5EF4-FFF2-40B4-BE49-F238E27FC236}">
                  <a16:creationId xmlns:a16="http://schemas.microsoft.com/office/drawing/2014/main" id="{72A3685F-8241-45DF-80EA-BA670E9E7402}"/>
                </a:ext>
              </a:extLst>
            </p:cNvPr>
            <p:cNvSpPr/>
            <p:nvPr/>
          </p:nvSpPr>
          <p:spPr>
            <a:xfrm rot="925066">
              <a:off x="628966" y="4135125"/>
              <a:ext cx="4929160" cy="3231594"/>
            </a:xfrm>
            <a:custGeom>
              <a:avLst/>
              <a:gdLst>
                <a:gd name="connsiteX0" fmla="*/ 3900 w 43200"/>
                <a:gd name="connsiteY0" fmla="*/ 14370 h 43200"/>
                <a:gd name="connsiteX1" fmla="*/ 5623 w 43200"/>
                <a:gd name="connsiteY1" fmla="*/ 6907 h 43200"/>
                <a:gd name="connsiteX2" fmla="*/ 14005 w 43200"/>
                <a:gd name="connsiteY2" fmla="*/ 5202 h 43200"/>
                <a:gd name="connsiteX3" fmla="*/ 22456 w 43200"/>
                <a:gd name="connsiteY3" fmla="*/ 3432 h 43200"/>
                <a:gd name="connsiteX4" fmla="*/ 25749 w 43200"/>
                <a:gd name="connsiteY4" fmla="*/ 200 h 43200"/>
                <a:gd name="connsiteX5" fmla="*/ 29833 w 43200"/>
                <a:gd name="connsiteY5" fmla="*/ 2481 h 43200"/>
                <a:gd name="connsiteX6" fmla="*/ 35463 w 43200"/>
                <a:gd name="connsiteY6" fmla="*/ 690 h 43200"/>
                <a:gd name="connsiteX7" fmla="*/ 38318 w 43200"/>
                <a:gd name="connsiteY7" fmla="*/ 5576 h 43200"/>
                <a:gd name="connsiteX8" fmla="*/ 41982 w 43200"/>
                <a:gd name="connsiteY8" fmla="*/ 10318 h 43200"/>
                <a:gd name="connsiteX9" fmla="*/ 41818 w 43200"/>
                <a:gd name="connsiteY9" fmla="*/ 15460 h 43200"/>
                <a:gd name="connsiteX10" fmla="*/ 43016 w 43200"/>
                <a:gd name="connsiteY10" fmla="*/ 23322 h 43200"/>
                <a:gd name="connsiteX11" fmla="*/ 37404 w 43200"/>
                <a:gd name="connsiteY11" fmla="*/ 30204 h 43200"/>
                <a:gd name="connsiteX12" fmla="*/ 35395 w 43200"/>
                <a:gd name="connsiteY12" fmla="*/ 36101 h 43200"/>
                <a:gd name="connsiteX13" fmla="*/ 28555 w 43200"/>
                <a:gd name="connsiteY13" fmla="*/ 36815 h 43200"/>
                <a:gd name="connsiteX14" fmla="*/ 23667 w 43200"/>
                <a:gd name="connsiteY14" fmla="*/ 43106 h 43200"/>
                <a:gd name="connsiteX15" fmla="*/ 16480 w 43200"/>
                <a:gd name="connsiteY15" fmla="*/ 39266 h 43200"/>
                <a:gd name="connsiteX16" fmla="*/ 5804 w 43200"/>
                <a:gd name="connsiteY16" fmla="*/ 35472 h 43200"/>
                <a:gd name="connsiteX17" fmla="*/ 1110 w 43200"/>
                <a:gd name="connsiteY17" fmla="*/ 31250 h 43200"/>
                <a:gd name="connsiteX18" fmla="*/ 2113 w 43200"/>
                <a:gd name="connsiteY18" fmla="*/ 25551 h 43200"/>
                <a:gd name="connsiteX19" fmla="*/ -5 w 43200"/>
                <a:gd name="connsiteY19" fmla="*/ 19704 h 43200"/>
                <a:gd name="connsiteX20" fmla="*/ 3863 w 43200"/>
                <a:gd name="connsiteY20" fmla="*/ 14507 h 43200"/>
                <a:gd name="connsiteX21" fmla="*/ 3900 w 43200"/>
                <a:gd name="connsiteY21" fmla="*/ 14370 h 43200"/>
                <a:gd name="connsiteX0" fmla="*/ 4693 w 43200"/>
                <a:gd name="connsiteY0" fmla="*/ 26177 h 43200"/>
                <a:gd name="connsiteX1" fmla="*/ 2160 w 43200"/>
                <a:gd name="connsiteY1" fmla="*/ 25380 h 43200"/>
                <a:gd name="connsiteX2" fmla="*/ 6928 w 43200"/>
                <a:gd name="connsiteY2" fmla="*/ 34899 h 43200"/>
                <a:gd name="connsiteX3" fmla="*/ 5820 w 43200"/>
                <a:gd name="connsiteY3" fmla="*/ 35280 h 43200"/>
                <a:gd name="connsiteX4" fmla="*/ 16478 w 43200"/>
                <a:gd name="connsiteY4" fmla="*/ 39090 h 43200"/>
                <a:gd name="connsiteX5" fmla="*/ 15810 w 43200"/>
                <a:gd name="connsiteY5" fmla="*/ 37350 h 43200"/>
                <a:gd name="connsiteX6" fmla="*/ 28827 w 43200"/>
                <a:gd name="connsiteY6" fmla="*/ 34751 h 43200"/>
                <a:gd name="connsiteX7" fmla="*/ 28560 w 43200"/>
                <a:gd name="connsiteY7" fmla="*/ 36660 h 43200"/>
                <a:gd name="connsiteX8" fmla="*/ 34129 w 43200"/>
                <a:gd name="connsiteY8" fmla="*/ 22954 h 43200"/>
                <a:gd name="connsiteX9" fmla="*/ 37380 w 43200"/>
                <a:gd name="connsiteY9" fmla="*/ 30090 h 43200"/>
                <a:gd name="connsiteX10" fmla="*/ 41798 w 43200"/>
                <a:gd name="connsiteY10" fmla="*/ 15354 h 43200"/>
                <a:gd name="connsiteX11" fmla="*/ 40350 w 43200"/>
                <a:gd name="connsiteY11" fmla="*/ 18030 h 43200"/>
                <a:gd name="connsiteX12" fmla="*/ 38324 w 43200"/>
                <a:gd name="connsiteY12" fmla="*/ 5426 h 43200"/>
                <a:gd name="connsiteX13" fmla="*/ 38400 w 43200"/>
                <a:gd name="connsiteY13" fmla="*/ 6690 h 43200"/>
                <a:gd name="connsiteX14" fmla="*/ 29078 w 43200"/>
                <a:gd name="connsiteY14" fmla="*/ 3952 h 43200"/>
                <a:gd name="connsiteX15" fmla="*/ 29820 w 43200"/>
                <a:gd name="connsiteY15" fmla="*/ 2340 h 43200"/>
                <a:gd name="connsiteX16" fmla="*/ 22141 w 43200"/>
                <a:gd name="connsiteY16" fmla="*/ 4720 h 43200"/>
                <a:gd name="connsiteX17" fmla="*/ 22500 w 43200"/>
                <a:gd name="connsiteY17" fmla="*/ 3330 h 43200"/>
                <a:gd name="connsiteX18" fmla="*/ 14000 w 43200"/>
                <a:gd name="connsiteY18" fmla="*/ 5192 h 43200"/>
                <a:gd name="connsiteX19" fmla="*/ 15300 w 43200"/>
                <a:gd name="connsiteY19" fmla="*/ 6540 h 43200"/>
                <a:gd name="connsiteX20" fmla="*/ 4127 w 43200"/>
                <a:gd name="connsiteY20" fmla="*/ 15789 h 43200"/>
                <a:gd name="connsiteX21" fmla="*/ 3900 w 43200"/>
                <a:gd name="connsiteY21" fmla="*/ 14370 h 43200"/>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41834 w 43256"/>
                <a:gd name="connsiteY8" fmla="*/ 15213 h 43219"/>
                <a:gd name="connsiteX9" fmla="*/ 40386 w 43256"/>
                <a:gd name="connsiteY9" fmla="*/ 17889 h 43219"/>
                <a:gd name="connsiteX10" fmla="*/ 38360 w 43256"/>
                <a:gd name="connsiteY10" fmla="*/ 5285 h 43219"/>
                <a:gd name="connsiteX11" fmla="*/ 38436 w 43256"/>
                <a:gd name="connsiteY11" fmla="*/ 6549 h 43219"/>
                <a:gd name="connsiteX12" fmla="*/ 29114 w 43256"/>
                <a:gd name="connsiteY12" fmla="*/ 3811 h 43219"/>
                <a:gd name="connsiteX13" fmla="*/ 29856 w 43256"/>
                <a:gd name="connsiteY13" fmla="*/ 2199 h 43219"/>
                <a:gd name="connsiteX14" fmla="*/ 22177 w 43256"/>
                <a:gd name="connsiteY14" fmla="*/ 4579 h 43219"/>
                <a:gd name="connsiteX15" fmla="*/ 22536 w 43256"/>
                <a:gd name="connsiteY15" fmla="*/ 3189 h 43219"/>
                <a:gd name="connsiteX16" fmla="*/ 14036 w 43256"/>
                <a:gd name="connsiteY16" fmla="*/ 5051 h 43219"/>
                <a:gd name="connsiteX17" fmla="*/ 15336 w 43256"/>
                <a:gd name="connsiteY17" fmla="*/ 6399 h 43219"/>
                <a:gd name="connsiteX18" fmla="*/ 4163 w 43256"/>
                <a:gd name="connsiteY18" fmla="*/ 15648 h 43219"/>
                <a:gd name="connsiteX19" fmla="*/ 3936 w 43256"/>
                <a:gd name="connsiteY19" fmla="*/ 14229 h 43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3256" h="43219">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4D8047"/>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grpSp>
          <p:nvGrpSpPr>
            <p:cNvPr id="639" name="กลุ่ม 638">
              <a:extLst>
                <a:ext uri="{FF2B5EF4-FFF2-40B4-BE49-F238E27FC236}">
                  <a16:creationId xmlns:a16="http://schemas.microsoft.com/office/drawing/2014/main" id="{7C42A912-E461-44AD-A2EF-16F7BD1D2C41}"/>
                </a:ext>
              </a:extLst>
            </p:cNvPr>
            <p:cNvGrpSpPr/>
            <p:nvPr/>
          </p:nvGrpSpPr>
          <p:grpSpPr>
            <a:xfrm>
              <a:off x="4144532" y="4812865"/>
              <a:ext cx="655771" cy="877902"/>
              <a:chOff x="4110610" y="3295621"/>
              <a:chExt cx="655771" cy="877902"/>
            </a:xfrm>
          </p:grpSpPr>
          <p:grpSp>
            <p:nvGrpSpPr>
              <p:cNvPr id="640" name="กลุ่ม 639">
                <a:extLst>
                  <a:ext uri="{FF2B5EF4-FFF2-40B4-BE49-F238E27FC236}">
                    <a16:creationId xmlns:a16="http://schemas.microsoft.com/office/drawing/2014/main" id="{F6F4B6E9-23D8-4081-BF1C-3CBC92D72B51}"/>
                  </a:ext>
                </a:extLst>
              </p:cNvPr>
              <p:cNvGrpSpPr/>
              <p:nvPr/>
            </p:nvGrpSpPr>
            <p:grpSpPr>
              <a:xfrm>
                <a:off x="4110610" y="3295621"/>
                <a:ext cx="383810" cy="329745"/>
                <a:chOff x="3730718" y="705949"/>
                <a:chExt cx="1993076" cy="1624075"/>
              </a:xfrm>
              <a:solidFill>
                <a:srgbClr val="FEC3D4"/>
              </a:solidFill>
            </p:grpSpPr>
            <p:sp>
              <p:nvSpPr>
                <p:cNvPr id="644" name="รูปแบบอิสระ: รูปร่าง 643">
                  <a:extLst>
                    <a:ext uri="{FF2B5EF4-FFF2-40B4-BE49-F238E27FC236}">
                      <a16:creationId xmlns:a16="http://schemas.microsoft.com/office/drawing/2014/main" id="{2C5F7C08-82B4-412E-BED7-314F45B7EC3A}"/>
                    </a:ext>
                  </a:extLst>
                </p:cNvPr>
                <p:cNvSpPr/>
                <p:nvPr/>
              </p:nvSpPr>
              <p:spPr>
                <a:xfrm>
                  <a:off x="3730718" y="705949"/>
                  <a:ext cx="1993076" cy="1624075"/>
                </a:xfrm>
                <a:custGeom>
                  <a:avLst/>
                  <a:gdLst>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708233 w 2019354"/>
                    <a:gd name="connsiteY28"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0893 w 2019354"/>
                    <a:gd name="connsiteY22" fmla="*/ 10720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53659"/>
                    <a:gd name="connsiteX1" fmla="*/ 850473 w 2019354"/>
                    <a:gd name="connsiteY1" fmla="*/ 183079 h 1653659"/>
                    <a:gd name="connsiteX2" fmla="*/ 1195913 w 2019354"/>
                    <a:gd name="connsiteY2" fmla="*/ 199 h 1653659"/>
                    <a:gd name="connsiteX3" fmla="*/ 1439753 w 2019354"/>
                    <a:gd name="connsiteY3" fmla="*/ 152599 h 1653659"/>
                    <a:gd name="connsiteX4" fmla="*/ 1500713 w 2019354"/>
                    <a:gd name="connsiteY4" fmla="*/ 386279 h 1653659"/>
                    <a:gd name="connsiteX5" fmla="*/ 1388953 w 2019354"/>
                    <a:gd name="connsiteY5" fmla="*/ 548839 h 1653659"/>
                    <a:gd name="connsiteX6" fmla="*/ 1541353 w 2019354"/>
                    <a:gd name="connsiteY6" fmla="*/ 518359 h 1653659"/>
                    <a:gd name="connsiteX7" fmla="*/ 1927433 w 2019354"/>
                    <a:gd name="connsiteY7" fmla="*/ 640279 h 1653659"/>
                    <a:gd name="connsiteX8" fmla="*/ 2018873 w 2019354"/>
                    <a:gd name="connsiteY8" fmla="*/ 823159 h 1653659"/>
                    <a:gd name="connsiteX9" fmla="*/ 1947753 w 2019354"/>
                    <a:gd name="connsiteY9" fmla="*/ 995879 h 1653659"/>
                    <a:gd name="connsiteX10" fmla="*/ 1653113 w 2019354"/>
                    <a:gd name="connsiteY10" fmla="*/ 1087319 h 1653659"/>
                    <a:gd name="connsiteX11" fmla="*/ 1449913 w 2019354"/>
                    <a:gd name="connsiteY11" fmla="*/ 1066999 h 1653659"/>
                    <a:gd name="connsiteX12" fmla="*/ 1571833 w 2019354"/>
                    <a:gd name="connsiteY12" fmla="*/ 1300679 h 1653659"/>
                    <a:gd name="connsiteX13" fmla="*/ 1581993 w 2019354"/>
                    <a:gd name="connsiteY13" fmla="*/ 1290519 h 1653659"/>
                    <a:gd name="connsiteX14" fmla="*/ 1581993 w 2019354"/>
                    <a:gd name="connsiteY14" fmla="*/ 1463239 h 1653659"/>
                    <a:gd name="connsiteX15" fmla="*/ 1429593 w 2019354"/>
                    <a:gd name="connsiteY15" fmla="*/ 1635959 h 1653659"/>
                    <a:gd name="connsiteX16" fmla="*/ 1145113 w 2019354"/>
                    <a:gd name="connsiteY16" fmla="*/ 1635959 h 1653659"/>
                    <a:gd name="connsiteX17" fmla="*/ 1013033 w 2019354"/>
                    <a:gd name="connsiteY17" fmla="*/ 1529279 h 1653659"/>
                    <a:gd name="connsiteX18" fmla="*/ 921593 w 2019354"/>
                    <a:gd name="connsiteY18" fmla="*/ 1351479 h 1653659"/>
                    <a:gd name="connsiteX19" fmla="*/ 921593 w 2019354"/>
                    <a:gd name="connsiteY19" fmla="*/ 1361639 h 1653659"/>
                    <a:gd name="connsiteX20" fmla="*/ 789513 w 2019354"/>
                    <a:gd name="connsiteY20" fmla="*/ 1503879 h 1653659"/>
                    <a:gd name="connsiteX21" fmla="*/ 423753 w 2019354"/>
                    <a:gd name="connsiteY21" fmla="*/ 1554679 h 1653659"/>
                    <a:gd name="connsiteX22" fmla="*/ 271353 w 2019354"/>
                    <a:gd name="connsiteY22" fmla="*/ 1320999 h 1653659"/>
                    <a:gd name="connsiteX23" fmla="*/ 400893 w 2019354"/>
                    <a:gd name="connsiteY23" fmla="*/ 1072079 h 1653659"/>
                    <a:gd name="connsiteX24" fmla="*/ 474553 w 2019354"/>
                    <a:gd name="connsiteY24" fmla="*/ 985719 h 1653659"/>
                    <a:gd name="connsiteX25" fmla="*/ 230713 w 2019354"/>
                    <a:gd name="connsiteY25" fmla="*/ 894279 h 1653659"/>
                    <a:gd name="connsiteX26" fmla="*/ 47833 w 2019354"/>
                    <a:gd name="connsiteY26" fmla="*/ 741879 h 1653659"/>
                    <a:gd name="connsiteX27" fmla="*/ 17353 w 2019354"/>
                    <a:gd name="connsiteY27" fmla="*/ 457399 h 1653659"/>
                    <a:gd name="connsiteX28" fmla="*/ 281513 w 2019354"/>
                    <a:gd name="connsiteY28" fmla="*/ 355799 h 1653659"/>
                    <a:gd name="connsiteX29" fmla="*/ 489793 w 2019354"/>
                    <a:gd name="connsiteY29" fmla="*/ 406599 h 1653659"/>
                    <a:gd name="connsiteX30" fmla="*/ 708233 w 2019354"/>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41353 w 2019200"/>
                    <a:gd name="connsiteY6" fmla="*/ 51835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76913 w 2019200"/>
                    <a:gd name="connsiteY6" fmla="*/ 53613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388953 w 2019200"/>
                    <a:gd name="connsiteY5" fmla="*/ 54882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622633 w 2019200"/>
                    <a:gd name="connsiteY6" fmla="*/ 55898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10773 w 2019200"/>
                    <a:gd name="connsiteY0" fmla="*/ 47783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10773 w 2019200"/>
                    <a:gd name="connsiteY30" fmla="*/ 477836 h 1653776"/>
                    <a:gd name="connsiteX0" fmla="*/ 710773 w 2019200"/>
                    <a:gd name="connsiteY0" fmla="*/ 449982 h 1625922"/>
                    <a:gd name="connsiteX1" fmla="*/ 878413 w 2019200"/>
                    <a:gd name="connsiteY1" fmla="*/ 165502 h 1625922"/>
                    <a:gd name="connsiteX2" fmla="*/ 1198453 w 2019200"/>
                    <a:gd name="connsiteY2" fmla="*/ 402 h 1625922"/>
                    <a:gd name="connsiteX3" fmla="*/ 1439753 w 2019200"/>
                    <a:gd name="connsiteY3" fmla="*/ 124862 h 1625922"/>
                    <a:gd name="connsiteX4" fmla="*/ 1477853 w 2019200"/>
                    <a:gd name="connsiteY4" fmla="*/ 305202 h 1625922"/>
                    <a:gd name="connsiteX5" fmla="*/ 1427053 w 2019200"/>
                    <a:gd name="connsiteY5" fmla="*/ 518562 h 1625922"/>
                    <a:gd name="connsiteX6" fmla="*/ 1622633 w 2019200"/>
                    <a:gd name="connsiteY6" fmla="*/ 531262 h 1625922"/>
                    <a:gd name="connsiteX7" fmla="*/ 1927433 w 2019200"/>
                    <a:gd name="connsiteY7" fmla="*/ 612542 h 1625922"/>
                    <a:gd name="connsiteX8" fmla="*/ 2018873 w 2019200"/>
                    <a:gd name="connsiteY8" fmla="*/ 795422 h 1625922"/>
                    <a:gd name="connsiteX9" fmla="*/ 1947753 w 2019200"/>
                    <a:gd name="connsiteY9" fmla="*/ 968142 h 1625922"/>
                    <a:gd name="connsiteX10" fmla="*/ 1708993 w 2019200"/>
                    <a:gd name="connsiteY10" fmla="*/ 1059582 h 1625922"/>
                    <a:gd name="connsiteX11" fmla="*/ 1449913 w 2019200"/>
                    <a:gd name="connsiteY11" fmla="*/ 1039262 h 1625922"/>
                    <a:gd name="connsiteX12" fmla="*/ 1571833 w 2019200"/>
                    <a:gd name="connsiteY12" fmla="*/ 1272942 h 1625922"/>
                    <a:gd name="connsiteX13" fmla="*/ 1581993 w 2019200"/>
                    <a:gd name="connsiteY13" fmla="*/ 1262782 h 1625922"/>
                    <a:gd name="connsiteX14" fmla="*/ 1581993 w 2019200"/>
                    <a:gd name="connsiteY14" fmla="*/ 1435502 h 1625922"/>
                    <a:gd name="connsiteX15" fmla="*/ 1429593 w 2019200"/>
                    <a:gd name="connsiteY15" fmla="*/ 1608222 h 1625922"/>
                    <a:gd name="connsiteX16" fmla="*/ 1145113 w 2019200"/>
                    <a:gd name="connsiteY16" fmla="*/ 1608222 h 1625922"/>
                    <a:gd name="connsiteX17" fmla="*/ 1013033 w 2019200"/>
                    <a:gd name="connsiteY17" fmla="*/ 1501542 h 1625922"/>
                    <a:gd name="connsiteX18" fmla="*/ 921593 w 2019200"/>
                    <a:gd name="connsiteY18" fmla="*/ 1323742 h 1625922"/>
                    <a:gd name="connsiteX19" fmla="*/ 921593 w 2019200"/>
                    <a:gd name="connsiteY19" fmla="*/ 1333902 h 1625922"/>
                    <a:gd name="connsiteX20" fmla="*/ 789513 w 2019200"/>
                    <a:gd name="connsiteY20" fmla="*/ 1476142 h 1625922"/>
                    <a:gd name="connsiteX21" fmla="*/ 423753 w 2019200"/>
                    <a:gd name="connsiteY21" fmla="*/ 1526942 h 1625922"/>
                    <a:gd name="connsiteX22" fmla="*/ 271353 w 2019200"/>
                    <a:gd name="connsiteY22" fmla="*/ 1293262 h 1625922"/>
                    <a:gd name="connsiteX23" fmla="*/ 400893 w 2019200"/>
                    <a:gd name="connsiteY23" fmla="*/ 1044342 h 1625922"/>
                    <a:gd name="connsiteX24" fmla="*/ 474553 w 2019200"/>
                    <a:gd name="connsiteY24" fmla="*/ 957982 h 1625922"/>
                    <a:gd name="connsiteX25" fmla="*/ 230713 w 2019200"/>
                    <a:gd name="connsiteY25" fmla="*/ 866542 h 1625922"/>
                    <a:gd name="connsiteX26" fmla="*/ 47833 w 2019200"/>
                    <a:gd name="connsiteY26" fmla="*/ 714142 h 1625922"/>
                    <a:gd name="connsiteX27" fmla="*/ 17353 w 2019200"/>
                    <a:gd name="connsiteY27" fmla="*/ 429662 h 1625922"/>
                    <a:gd name="connsiteX28" fmla="*/ 281513 w 2019200"/>
                    <a:gd name="connsiteY28" fmla="*/ 328062 h 1625922"/>
                    <a:gd name="connsiteX29" fmla="*/ 489793 w 2019200"/>
                    <a:gd name="connsiteY29" fmla="*/ 378862 h 1625922"/>
                    <a:gd name="connsiteX30" fmla="*/ 710773 w 2019200"/>
                    <a:gd name="connsiteY30" fmla="*/ 449982 h 1625922"/>
                    <a:gd name="connsiteX0" fmla="*/ 710773 w 2019200"/>
                    <a:gd name="connsiteY0" fmla="*/ 462637 h 1638577"/>
                    <a:gd name="connsiteX1" fmla="*/ 878413 w 2019200"/>
                    <a:gd name="connsiteY1" fmla="*/ 178157 h 1638577"/>
                    <a:gd name="connsiteX2" fmla="*/ 1190833 w 2019200"/>
                    <a:gd name="connsiteY2" fmla="*/ 357 h 1638577"/>
                    <a:gd name="connsiteX3" fmla="*/ 1439753 w 2019200"/>
                    <a:gd name="connsiteY3" fmla="*/ 137517 h 1638577"/>
                    <a:gd name="connsiteX4" fmla="*/ 1477853 w 2019200"/>
                    <a:gd name="connsiteY4" fmla="*/ 317857 h 1638577"/>
                    <a:gd name="connsiteX5" fmla="*/ 1427053 w 2019200"/>
                    <a:gd name="connsiteY5" fmla="*/ 531217 h 1638577"/>
                    <a:gd name="connsiteX6" fmla="*/ 1622633 w 2019200"/>
                    <a:gd name="connsiteY6" fmla="*/ 543917 h 1638577"/>
                    <a:gd name="connsiteX7" fmla="*/ 1927433 w 2019200"/>
                    <a:gd name="connsiteY7" fmla="*/ 625197 h 1638577"/>
                    <a:gd name="connsiteX8" fmla="*/ 2018873 w 2019200"/>
                    <a:gd name="connsiteY8" fmla="*/ 808077 h 1638577"/>
                    <a:gd name="connsiteX9" fmla="*/ 1947753 w 2019200"/>
                    <a:gd name="connsiteY9" fmla="*/ 980797 h 1638577"/>
                    <a:gd name="connsiteX10" fmla="*/ 1708993 w 2019200"/>
                    <a:gd name="connsiteY10" fmla="*/ 1072237 h 1638577"/>
                    <a:gd name="connsiteX11" fmla="*/ 1449913 w 2019200"/>
                    <a:gd name="connsiteY11" fmla="*/ 1051917 h 1638577"/>
                    <a:gd name="connsiteX12" fmla="*/ 1571833 w 2019200"/>
                    <a:gd name="connsiteY12" fmla="*/ 1285597 h 1638577"/>
                    <a:gd name="connsiteX13" fmla="*/ 1581993 w 2019200"/>
                    <a:gd name="connsiteY13" fmla="*/ 1275437 h 1638577"/>
                    <a:gd name="connsiteX14" fmla="*/ 1581993 w 2019200"/>
                    <a:gd name="connsiteY14" fmla="*/ 1448157 h 1638577"/>
                    <a:gd name="connsiteX15" fmla="*/ 1429593 w 2019200"/>
                    <a:gd name="connsiteY15" fmla="*/ 1620877 h 1638577"/>
                    <a:gd name="connsiteX16" fmla="*/ 1145113 w 2019200"/>
                    <a:gd name="connsiteY16" fmla="*/ 1620877 h 1638577"/>
                    <a:gd name="connsiteX17" fmla="*/ 1013033 w 2019200"/>
                    <a:gd name="connsiteY17" fmla="*/ 1514197 h 1638577"/>
                    <a:gd name="connsiteX18" fmla="*/ 921593 w 2019200"/>
                    <a:gd name="connsiteY18" fmla="*/ 1336397 h 1638577"/>
                    <a:gd name="connsiteX19" fmla="*/ 921593 w 2019200"/>
                    <a:gd name="connsiteY19" fmla="*/ 1346557 h 1638577"/>
                    <a:gd name="connsiteX20" fmla="*/ 789513 w 2019200"/>
                    <a:gd name="connsiteY20" fmla="*/ 1488797 h 1638577"/>
                    <a:gd name="connsiteX21" fmla="*/ 423753 w 2019200"/>
                    <a:gd name="connsiteY21" fmla="*/ 1539597 h 1638577"/>
                    <a:gd name="connsiteX22" fmla="*/ 271353 w 2019200"/>
                    <a:gd name="connsiteY22" fmla="*/ 1305917 h 1638577"/>
                    <a:gd name="connsiteX23" fmla="*/ 400893 w 2019200"/>
                    <a:gd name="connsiteY23" fmla="*/ 1056997 h 1638577"/>
                    <a:gd name="connsiteX24" fmla="*/ 474553 w 2019200"/>
                    <a:gd name="connsiteY24" fmla="*/ 970637 h 1638577"/>
                    <a:gd name="connsiteX25" fmla="*/ 230713 w 2019200"/>
                    <a:gd name="connsiteY25" fmla="*/ 879197 h 1638577"/>
                    <a:gd name="connsiteX26" fmla="*/ 47833 w 2019200"/>
                    <a:gd name="connsiteY26" fmla="*/ 726797 h 1638577"/>
                    <a:gd name="connsiteX27" fmla="*/ 17353 w 2019200"/>
                    <a:gd name="connsiteY27" fmla="*/ 442317 h 1638577"/>
                    <a:gd name="connsiteX28" fmla="*/ 281513 w 2019200"/>
                    <a:gd name="connsiteY28" fmla="*/ 340717 h 1638577"/>
                    <a:gd name="connsiteX29" fmla="*/ 489793 w 2019200"/>
                    <a:gd name="connsiteY29" fmla="*/ 391517 h 1638577"/>
                    <a:gd name="connsiteX30" fmla="*/ 710773 w 2019200"/>
                    <a:gd name="connsiteY30" fmla="*/ 462637 h 1638577"/>
                    <a:gd name="connsiteX0" fmla="*/ 710773 w 2019200"/>
                    <a:gd name="connsiteY0" fmla="*/ 462339 h 1638279"/>
                    <a:gd name="connsiteX1" fmla="*/ 878413 w 2019200"/>
                    <a:gd name="connsiteY1" fmla="*/ 177859 h 1638279"/>
                    <a:gd name="connsiteX2" fmla="*/ 1190833 w 2019200"/>
                    <a:gd name="connsiteY2" fmla="*/ 59 h 1638279"/>
                    <a:gd name="connsiteX3" fmla="*/ 1406733 w 2019200"/>
                    <a:gd name="connsiteY3" fmla="*/ 160079 h 1638279"/>
                    <a:gd name="connsiteX4" fmla="*/ 1477853 w 2019200"/>
                    <a:gd name="connsiteY4" fmla="*/ 317559 h 1638279"/>
                    <a:gd name="connsiteX5" fmla="*/ 1427053 w 2019200"/>
                    <a:gd name="connsiteY5" fmla="*/ 530919 h 1638279"/>
                    <a:gd name="connsiteX6" fmla="*/ 1622633 w 2019200"/>
                    <a:gd name="connsiteY6" fmla="*/ 543619 h 1638279"/>
                    <a:gd name="connsiteX7" fmla="*/ 1927433 w 2019200"/>
                    <a:gd name="connsiteY7" fmla="*/ 624899 h 1638279"/>
                    <a:gd name="connsiteX8" fmla="*/ 2018873 w 2019200"/>
                    <a:gd name="connsiteY8" fmla="*/ 807779 h 1638279"/>
                    <a:gd name="connsiteX9" fmla="*/ 1947753 w 2019200"/>
                    <a:gd name="connsiteY9" fmla="*/ 980499 h 1638279"/>
                    <a:gd name="connsiteX10" fmla="*/ 1708993 w 2019200"/>
                    <a:gd name="connsiteY10" fmla="*/ 1071939 h 1638279"/>
                    <a:gd name="connsiteX11" fmla="*/ 1449913 w 2019200"/>
                    <a:gd name="connsiteY11" fmla="*/ 1051619 h 1638279"/>
                    <a:gd name="connsiteX12" fmla="*/ 1571833 w 2019200"/>
                    <a:gd name="connsiteY12" fmla="*/ 1285299 h 1638279"/>
                    <a:gd name="connsiteX13" fmla="*/ 1581993 w 2019200"/>
                    <a:gd name="connsiteY13" fmla="*/ 1275139 h 1638279"/>
                    <a:gd name="connsiteX14" fmla="*/ 1581993 w 2019200"/>
                    <a:gd name="connsiteY14" fmla="*/ 1447859 h 1638279"/>
                    <a:gd name="connsiteX15" fmla="*/ 1429593 w 2019200"/>
                    <a:gd name="connsiteY15" fmla="*/ 1620579 h 1638279"/>
                    <a:gd name="connsiteX16" fmla="*/ 1145113 w 2019200"/>
                    <a:gd name="connsiteY16" fmla="*/ 1620579 h 1638279"/>
                    <a:gd name="connsiteX17" fmla="*/ 1013033 w 2019200"/>
                    <a:gd name="connsiteY17" fmla="*/ 1513899 h 1638279"/>
                    <a:gd name="connsiteX18" fmla="*/ 921593 w 2019200"/>
                    <a:gd name="connsiteY18" fmla="*/ 1336099 h 1638279"/>
                    <a:gd name="connsiteX19" fmla="*/ 921593 w 2019200"/>
                    <a:gd name="connsiteY19" fmla="*/ 1346259 h 1638279"/>
                    <a:gd name="connsiteX20" fmla="*/ 789513 w 2019200"/>
                    <a:gd name="connsiteY20" fmla="*/ 1488499 h 1638279"/>
                    <a:gd name="connsiteX21" fmla="*/ 423753 w 2019200"/>
                    <a:gd name="connsiteY21" fmla="*/ 1539299 h 1638279"/>
                    <a:gd name="connsiteX22" fmla="*/ 271353 w 2019200"/>
                    <a:gd name="connsiteY22" fmla="*/ 1305619 h 1638279"/>
                    <a:gd name="connsiteX23" fmla="*/ 400893 w 2019200"/>
                    <a:gd name="connsiteY23" fmla="*/ 1056699 h 1638279"/>
                    <a:gd name="connsiteX24" fmla="*/ 474553 w 2019200"/>
                    <a:gd name="connsiteY24" fmla="*/ 970339 h 1638279"/>
                    <a:gd name="connsiteX25" fmla="*/ 230713 w 2019200"/>
                    <a:gd name="connsiteY25" fmla="*/ 878899 h 1638279"/>
                    <a:gd name="connsiteX26" fmla="*/ 47833 w 2019200"/>
                    <a:gd name="connsiteY26" fmla="*/ 726499 h 1638279"/>
                    <a:gd name="connsiteX27" fmla="*/ 17353 w 2019200"/>
                    <a:gd name="connsiteY27" fmla="*/ 442019 h 1638279"/>
                    <a:gd name="connsiteX28" fmla="*/ 281513 w 2019200"/>
                    <a:gd name="connsiteY28" fmla="*/ 340419 h 1638279"/>
                    <a:gd name="connsiteX29" fmla="*/ 489793 w 2019200"/>
                    <a:gd name="connsiteY29" fmla="*/ 391219 h 1638279"/>
                    <a:gd name="connsiteX30" fmla="*/ 710773 w 2019200"/>
                    <a:gd name="connsiteY30" fmla="*/ 462339 h 1638279"/>
                    <a:gd name="connsiteX0" fmla="*/ 710773 w 2019200"/>
                    <a:gd name="connsiteY0" fmla="*/ 462467 h 1638407"/>
                    <a:gd name="connsiteX1" fmla="*/ 878413 w 2019200"/>
                    <a:gd name="connsiteY1" fmla="*/ 177987 h 1638407"/>
                    <a:gd name="connsiteX2" fmla="*/ 1190833 w 2019200"/>
                    <a:gd name="connsiteY2" fmla="*/ 187 h 1638407"/>
                    <a:gd name="connsiteX3" fmla="*/ 1414353 w 2019200"/>
                    <a:gd name="connsiteY3" fmla="*/ 147507 h 1638407"/>
                    <a:gd name="connsiteX4" fmla="*/ 1477853 w 2019200"/>
                    <a:gd name="connsiteY4" fmla="*/ 317687 h 1638407"/>
                    <a:gd name="connsiteX5" fmla="*/ 1427053 w 2019200"/>
                    <a:gd name="connsiteY5" fmla="*/ 531047 h 1638407"/>
                    <a:gd name="connsiteX6" fmla="*/ 1622633 w 2019200"/>
                    <a:gd name="connsiteY6" fmla="*/ 543747 h 1638407"/>
                    <a:gd name="connsiteX7" fmla="*/ 1927433 w 2019200"/>
                    <a:gd name="connsiteY7" fmla="*/ 625027 h 1638407"/>
                    <a:gd name="connsiteX8" fmla="*/ 2018873 w 2019200"/>
                    <a:gd name="connsiteY8" fmla="*/ 807907 h 1638407"/>
                    <a:gd name="connsiteX9" fmla="*/ 1947753 w 2019200"/>
                    <a:gd name="connsiteY9" fmla="*/ 980627 h 1638407"/>
                    <a:gd name="connsiteX10" fmla="*/ 1708993 w 2019200"/>
                    <a:gd name="connsiteY10" fmla="*/ 1072067 h 1638407"/>
                    <a:gd name="connsiteX11" fmla="*/ 1449913 w 2019200"/>
                    <a:gd name="connsiteY11" fmla="*/ 1051747 h 1638407"/>
                    <a:gd name="connsiteX12" fmla="*/ 1571833 w 2019200"/>
                    <a:gd name="connsiteY12" fmla="*/ 1285427 h 1638407"/>
                    <a:gd name="connsiteX13" fmla="*/ 1581993 w 2019200"/>
                    <a:gd name="connsiteY13" fmla="*/ 1275267 h 1638407"/>
                    <a:gd name="connsiteX14" fmla="*/ 1581993 w 2019200"/>
                    <a:gd name="connsiteY14" fmla="*/ 1447987 h 1638407"/>
                    <a:gd name="connsiteX15" fmla="*/ 1429593 w 2019200"/>
                    <a:gd name="connsiteY15" fmla="*/ 1620707 h 1638407"/>
                    <a:gd name="connsiteX16" fmla="*/ 1145113 w 2019200"/>
                    <a:gd name="connsiteY16" fmla="*/ 1620707 h 1638407"/>
                    <a:gd name="connsiteX17" fmla="*/ 1013033 w 2019200"/>
                    <a:gd name="connsiteY17" fmla="*/ 1514027 h 1638407"/>
                    <a:gd name="connsiteX18" fmla="*/ 921593 w 2019200"/>
                    <a:gd name="connsiteY18" fmla="*/ 1336227 h 1638407"/>
                    <a:gd name="connsiteX19" fmla="*/ 921593 w 2019200"/>
                    <a:gd name="connsiteY19" fmla="*/ 1346387 h 1638407"/>
                    <a:gd name="connsiteX20" fmla="*/ 789513 w 2019200"/>
                    <a:gd name="connsiteY20" fmla="*/ 1488627 h 1638407"/>
                    <a:gd name="connsiteX21" fmla="*/ 423753 w 2019200"/>
                    <a:gd name="connsiteY21" fmla="*/ 1539427 h 1638407"/>
                    <a:gd name="connsiteX22" fmla="*/ 271353 w 2019200"/>
                    <a:gd name="connsiteY22" fmla="*/ 1305747 h 1638407"/>
                    <a:gd name="connsiteX23" fmla="*/ 400893 w 2019200"/>
                    <a:gd name="connsiteY23" fmla="*/ 1056827 h 1638407"/>
                    <a:gd name="connsiteX24" fmla="*/ 474553 w 2019200"/>
                    <a:gd name="connsiteY24" fmla="*/ 970467 h 1638407"/>
                    <a:gd name="connsiteX25" fmla="*/ 230713 w 2019200"/>
                    <a:gd name="connsiteY25" fmla="*/ 879027 h 1638407"/>
                    <a:gd name="connsiteX26" fmla="*/ 47833 w 2019200"/>
                    <a:gd name="connsiteY26" fmla="*/ 726627 h 1638407"/>
                    <a:gd name="connsiteX27" fmla="*/ 17353 w 2019200"/>
                    <a:gd name="connsiteY27" fmla="*/ 442147 h 1638407"/>
                    <a:gd name="connsiteX28" fmla="*/ 281513 w 2019200"/>
                    <a:gd name="connsiteY28" fmla="*/ 340547 h 1638407"/>
                    <a:gd name="connsiteX29" fmla="*/ 489793 w 2019200"/>
                    <a:gd name="connsiteY29" fmla="*/ 391347 h 1638407"/>
                    <a:gd name="connsiteX30" fmla="*/ 710773 w 2019200"/>
                    <a:gd name="connsiteY30" fmla="*/ 462467 h 1638407"/>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2633 w 2019200"/>
                    <a:gd name="connsiteY6" fmla="*/ 5437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6661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564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438"/>
                    <a:gd name="connsiteY0" fmla="*/ 462478 h 1638418"/>
                    <a:gd name="connsiteX1" fmla="*/ 878413 w 2019438"/>
                    <a:gd name="connsiteY1" fmla="*/ 177998 h 1638418"/>
                    <a:gd name="connsiteX2" fmla="*/ 1190833 w 2019438"/>
                    <a:gd name="connsiteY2" fmla="*/ 198 h 1638418"/>
                    <a:gd name="connsiteX3" fmla="*/ 1414353 w 2019438"/>
                    <a:gd name="connsiteY3" fmla="*/ 147518 h 1638418"/>
                    <a:gd name="connsiteX4" fmla="*/ 1462613 w 2019438"/>
                    <a:gd name="connsiteY4" fmla="*/ 353258 h 1638418"/>
                    <a:gd name="connsiteX5" fmla="*/ 1427053 w 2019438"/>
                    <a:gd name="connsiteY5" fmla="*/ 531058 h 1638418"/>
                    <a:gd name="connsiteX6" fmla="*/ 1625173 w 2019438"/>
                    <a:gd name="connsiteY6" fmla="*/ 556458 h 1638418"/>
                    <a:gd name="connsiteX7" fmla="*/ 1919813 w 2019438"/>
                    <a:gd name="connsiteY7" fmla="*/ 673298 h 1638418"/>
                    <a:gd name="connsiteX8" fmla="*/ 2018873 w 2019438"/>
                    <a:gd name="connsiteY8" fmla="*/ 807918 h 1638418"/>
                    <a:gd name="connsiteX9" fmla="*/ 1947753 w 2019438"/>
                    <a:gd name="connsiteY9" fmla="*/ 980638 h 1638418"/>
                    <a:gd name="connsiteX10" fmla="*/ 1708993 w 2019438"/>
                    <a:gd name="connsiteY10" fmla="*/ 1072078 h 1638418"/>
                    <a:gd name="connsiteX11" fmla="*/ 1449913 w 2019438"/>
                    <a:gd name="connsiteY11" fmla="*/ 1051758 h 1638418"/>
                    <a:gd name="connsiteX12" fmla="*/ 1571833 w 2019438"/>
                    <a:gd name="connsiteY12" fmla="*/ 1285438 h 1638418"/>
                    <a:gd name="connsiteX13" fmla="*/ 1581993 w 2019438"/>
                    <a:gd name="connsiteY13" fmla="*/ 1275278 h 1638418"/>
                    <a:gd name="connsiteX14" fmla="*/ 1581993 w 2019438"/>
                    <a:gd name="connsiteY14" fmla="*/ 1447998 h 1638418"/>
                    <a:gd name="connsiteX15" fmla="*/ 1429593 w 2019438"/>
                    <a:gd name="connsiteY15" fmla="*/ 1620718 h 1638418"/>
                    <a:gd name="connsiteX16" fmla="*/ 1145113 w 2019438"/>
                    <a:gd name="connsiteY16" fmla="*/ 1620718 h 1638418"/>
                    <a:gd name="connsiteX17" fmla="*/ 1013033 w 2019438"/>
                    <a:gd name="connsiteY17" fmla="*/ 1514038 h 1638418"/>
                    <a:gd name="connsiteX18" fmla="*/ 921593 w 2019438"/>
                    <a:gd name="connsiteY18" fmla="*/ 1336238 h 1638418"/>
                    <a:gd name="connsiteX19" fmla="*/ 921593 w 2019438"/>
                    <a:gd name="connsiteY19" fmla="*/ 1346398 h 1638418"/>
                    <a:gd name="connsiteX20" fmla="*/ 789513 w 2019438"/>
                    <a:gd name="connsiteY20" fmla="*/ 1488638 h 1638418"/>
                    <a:gd name="connsiteX21" fmla="*/ 423753 w 2019438"/>
                    <a:gd name="connsiteY21" fmla="*/ 1539438 h 1638418"/>
                    <a:gd name="connsiteX22" fmla="*/ 271353 w 2019438"/>
                    <a:gd name="connsiteY22" fmla="*/ 1305758 h 1638418"/>
                    <a:gd name="connsiteX23" fmla="*/ 400893 w 2019438"/>
                    <a:gd name="connsiteY23" fmla="*/ 1056838 h 1638418"/>
                    <a:gd name="connsiteX24" fmla="*/ 474553 w 2019438"/>
                    <a:gd name="connsiteY24" fmla="*/ 970478 h 1638418"/>
                    <a:gd name="connsiteX25" fmla="*/ 230713 w 2019438"/>
                    <a:gd name="connsiteY25" fmla="*/ 879038 h 1638418"/>
                    <a:gd name="connsiteX26" fmla="*/ 47833 w 2019438"/>
                    <a:gd name="connsiteY26" fmla="*/ 726638 h 1638418"/>
                    <a:gd name="connsiteX27" fmla="*/ 17353 w 2019438"/>
                    <a:gd name="connsiteY27" fmla="*/ 442158 h 1638418"/>
                    <a:gd name="connsiteX28" fmla="*/ 281513 w 2019438"/>
                    <a:gd name="connsiteY28" fmla="*/ 340558 h 1638418"/>
                    <a:gd name="connsiteX29" fmla="*/ 489793 w 2019438"/>
                    <a:gd name="connsiteY29" fmla="*/ 391358 h 1638418"/>
                    <a:gd name="connsiteX30" fmla="*/ 710773 w 2019438"/>
                    <a:gd name="connsiteY30" fmla="*/ 462478 h 1638418"/>
                    <a:gd name="connsiteX0" fmla="*/ 710773 w 2022201"/>
                    <a:gd name="connsiteY0" fmla="*/ 462478 h 1638418"/>
                    <a:gd name="connsiteX1" fmla="*/ 878413 w 2022201"/>
                    <a:gd name="connsiteY1" fmla="*/ 177998 h 1638418"/>
                    <a:gd name="connsiteX2" fmla="*/ 1190833 w 2022201"/>
                    <a:gd name="connsiteY2" fmla="*/ 198 h 1638418"/>
                    <a:gd name="connsiteX3" fmla="*/ 1414353 w 2022201"/>
                    <a:gd name="connsiteY3" fmla="*/ 147518 h 1638418"/>
                    <a:gd name="connsiteX4" fmla="*/ 1462613 w 2022201"/>
                    <a:gd name="connsiteY4" fmla="*/ 353258 h 1638418"/>
                    <a:gd name="connsiteX5" fmla="*/ 1427053 w 2022201"/>
                    <a:gd name="connsiteY5" fmla="*/ 531058 h 1638418"/>
                    <a:gd name="connsiteX6" fmla="*/ 1625173 w 2022201"/>
                    <a:gd name="connsiteY6" fmla="*/ 556458 h 1638418"/>
                    <a:gd name="connsiteX7" fmla="*/ 1861393 w 2022201"/>
                    <a:gd name="connsiteY7" fmla="*/ 625038 h 1638418"/>
                    <a:gd name="connsiteX8" fmla="*/ 2018873 w 2022201"/>
                    <a:gd name="connsiteY8" fmla="*/ 807918 h 1638418"/>
                    <a:gd name="connsiteX9" fmla="*/ 1947753 w 2022201"/>
                    <a:gd name="connsiteY9" fmla="*/ 980638 h 1638418"/>
                    <a:gd name="connsiteX10" fmla="*/ 1708993 w 2022201"/>
                    <a:gd name="connsiteY10" fmla="*/ 1072078 h 1638418"/>
                    <a:gd name="connsiteX11" fmla="*/ 1449913 w 2022201"/>
                    <a:gd name="connsiteY11" fmla="*/ 1051758 h 1638418"/>
                    <a:gd name="connsiteX12" fmla="*/ 1571833 w 2022201"/>
                    <a:gd name="connsiteY12" fmla="*/ 1285438 h 1638418"/>
                    <a:gd name="connsiteX13" fmla="*/ 1581993 w 2022201"/>
                    <a:gd name="connsiteY13" fmla="*/ 1275278 h 1638418"/>
                    <a:gd name="connsiteX14" fmla="*/ 1581993 w 2022201"/>
                    <a:gd name="connsiteY14" fmla="*/ 1447998 h 1638418"/>
                    <a:gd name="connsiteX15" fmla="*/ 1429593 w 2022201"/>
                    <a:gd name="connsiteY15" fmla="*/ 1620718 h 1638418"/>
                    <a:gd name="connsiteX16" fmla="*/ 1145113 w 2022201"/>
                    <a:gd name="connsiteY16" fmla="*/ 1620718 h 1638418"/>
                    <a:gd name="connsiteX17" fmla="*/ 1013033 w 2022201"/>
                    <a:gd name="connsiteY17" fmla="*/ 1514038 h 1638418"/>
                    <a:gd name="connsiteX18" fmla="*/ 921593 w 2022201"/>
                    <a:gd name="connsiteY18" fmla="*/ 1336238 h 1638418"/>
                    <a:gd name="connsiteX19" fmla="*/ 921593 w 2022201"/>
                    <a:gd name="connsiteY19" fmla="*/ 1346398 h 1638418"/>
                    <a:gd name="connsiteX20" fmla="*/ 789513 w 2022201"/>
                    <a:gd name="connsiteY20" fmla="*/ 1488638 h 1638418"/>
                    <a:gd name="connsiteX21" fmla="*/ 423753 w 2022201"/>
                    <a:gd name="connsiteY21" fmla="*/ 1539438 h 1638418"/>
                    <a:gd name="connsiteX22" fmla="*/ 271353 w 2022201"/>
                    <a:gd name="connsiteY22" fmla="*/ 1305758 h 1638418"/>
                    <a:gd name="connsiteX23" fmla="*/ 400893 w 2022201"/>
                    <a:gd name="connsiteY23" fmla="*/ 1056838 h 1638418"/>
                    <a:gd name="connsiteX24" fmla="*/ 474553 w 2022201"/>
                    <a:gd name="connsiteY24" fmla="*/ 970478 h 1638418"/>
                    <a:gd name="connsiteX25" fmla="*/ 230713 w 2022201"/>
                    <a:gd name="connsiteY25" fmla="*/ 879038 h 1638418"/>
                    <a:gd name="connsiteX26" fmla="*/ 47833 w 2022201"/>
                    <a:gd name="connsiteY26" fmla="*/ 726638 h 1638418"/>
                    <a:gd name="connsiteX27" fmla="*/ 17353 w 2022201"/>
                    <a:gd name="connsiteY27" fmla="*/ 442158 h 1638418"/>
                    <a:gd name="connsiteX28" fmla="*/ 281513 w 2022201"/>
                    <a:gd name="connsiteY28" fmla="*/ 340558 h 1638418"/>
                    <a:gd name="connsiteX29" fmla="*/ 489793 w 2022201"/>
                    <a:gd name="connsiteY29" fmla="*/ 391358 h 1638418"/>
                    <a:gd name="connsiteX30" fmla="*/ 710773 w 2022201"/>
                    <a:gd name="connsiteY30" fmla="*/ 462478 h 1638418"/>
                    <a:gd name="connsiteX0" fmla="*/ 710773 w 1988680"/>
                    <a:gd name="connsiteY0" fmla="*/ 462478 h 1638418"/>
                    <a:gd name="connsiteX1" fmla="*/ 878413 w 1988680"/>
                    <a:gd name="connsiteY1" fmla="*/ 177998 h 1638418"/>
                    <a:gd name="connsiteX2" fmla="*/ 1190833 w 1988680"/>
                    <a:gd name="connsiteY2" fmla="*/ 198 h 1638418"/>
                    <a:gd name="connsiteX3" fmla="*/ 1414353 w 1988680"/>
                    <a:gd name="connsiteY3" fmla="*/ 147518 h 1638418"/>
                    <a:gd name="connsiteX4" fmla="*/ 1462613 w 1988680"/>
                    <a:gd name="connsiteY4" fmla="*/ 353258 h 1638418"/>
                    <a:gd name="connsiteX5" fmla="*/ 1427053 w 1988680"/>
                    <a:gd name="connsiteY5" fmla="*/ 531058 h 1638418"/>
                    <a:gd name="connsiteX6" fmla="*/ 1625173 w 1988680"/>
                    <a:gd name="connsiteY6" fmla="*/ 556458 h 1638418"/>
                    <a:gd name="connsiteX7" fmla="*/ 1861393 w 1988680"/>
                    <a:gd name="connsiteY7" fmla="*/ 625038 h 1638418"/>
                    <a:gd name="connsiteX8" fmla="*/ 1980773 w 1988680"/>
                    <a:gd name="connsiteY8" fmla="*/ 820618 h 1638418"/>
                    <a:gd name="connsiteX9" fmla="*/ 1947753 w 1988680"/>
                    <a:gd name="connsiteY9" fmla="*/ 980638 h 1638418"/>
                    <a:gd name="connsiteX10" fmla="*/ 1708993 w 1988680"/>
                    <a:gd name="connsiteY10" fmla="*/ 1072078 h 1638418"/>
                    <a:gd name="connsiteX11" fmla="*/ 1449913 w 1988680"/>
                    <a:gd name="connsiteY11" fmla="*/ 1051758 h 1638418"/>
                    <a:gd name="connsiteX12" fmla="*/ 1571833 w 1988680"/>
                    <a:gd name="connsiteY12" fmla="*/ 1285438 h 1638418"/>
                    <a:gd name="connsiteX13" fmla="*/ 1581993 w 1988680"/>
                    <a:gd name="connsiteY13" fmla="*/ 1275278 h 1638418"/>
                    <a:gd name="connsiteX14" fmla="*/ 1581993 w 1988680"/>
                    <a:gd name="connsiteY14" fmla="*/ 1447998 h 1638418"/>
                    <a:gd name="connsiteX15" fmla="*/ 1429593 w 1988680"/>
                    <a:gd name="connsiteY15" fmla="*/ 1620718 h 1638418"/>
                    <a:gd name="connsiteX16" fmla="*/ 1145113 w 1988680"/>
                    <a:gd name="connsiteY16" fmla="*/ 1620718 h 1638418"/>
                    <a:gd name="connsiteX17" fmla="*/ 1013033 w 1988680"/>
                    <a:gd name="connsiteY17" fmla="*/ 1514038 h 1638418"/>
                    <a:gd name="connsiteX18" fmla="*/ 921593 w 1988680"/>
                    <a:gd name="connsiteY18" fmla="*/ 1336238 h 1638418"/>
                    <a:gd name="connsiteX19" fmla="*/ 921593 w 1988680"/>
                    <a:gd name="connsiteY19" fmla="*/ 1346398 h 1638418"/>
                    <a:gd name="connsiteX20" fmla="*/ 789513 w 1988680"/>
                    <a:gd name="connsiteY20" fmla="*/ 1488638 h 1638418"/>
                    <a:gd name="connsiteX21" fmla="*/ 423753 w 1988680"/>
                    <a:gd name="connsiteY21" fmla="*/ 1539438 h 1638418"/>
                    <a:gd name="connsiteX22" fmla="*/ 271353 w 1988680"/>
                    <a:gd name="connsiteY22" fmla="*/ 1305758 h 1638418"/>
                    <a:gd name="connsiteX23" fmla="*/ 400893 w 1988680"/>
                    <a:gd name="connsiteY23" fmla="*/ 1056838 h 1638418"/>
                    <a:gd name="connsiteX24" fmla="*/ 474553 w 1988680"/>
                    <a:gd name="connsiteY24" fmla="*/ 970478 h 1638418"/>
                    <a:gd name="connsiteX25" fmla="*/ 230713 w 1988680"/>
                    <a:gd name="connsiteY25" fmla="*/ 879038 h 1638418"/>
                    <a:gd name="connsiteX26" fmla="*/ 47833 w 1988680"/>
                    <a:gd name="connsiteY26" fmla="*/ 726638 h 1638418"/>
                    <a:gd name="connsiteX27" fmla="*/ 17353 w 1988680"/>
                    <a:gd name="connsiteY27" fmla="*/ 442158 h 1638418"/>
                    <a:gd name="connsiteX28" fmla="*/ 281513 w 1988680"/>
                    <a:gd name="connsiteY28" fmla="*/ 340558 h 1638418"/>
                    <a:gd name="connsiteX29" fmla="*/ 489793 w 1988680"/>
                    <a:gd name="connsiteY29" fmla="*/ 391358 h 1638418"/>
                    <a:gd name="connsiteX30" fmla="*/ 710773 w 1988680"/>
                    <a:gd name="connsiteY30" fmla="*/ 462478 h 1638418"/>
                    <a:gd name="connsiteX0" fmla="*/ 710773 w 1985295"/>
                    <a:gd name="connsiteY0" fmla="*/ 462478 h 1638418"/>
                    <a:gd name="connsiteX1" fmla="*/ 878413 w 1985295"/>
                    <a:gd name="connsiteY1" fmla="*/ 177998 h 1638418"/>
                    <a:gd name="connsiteX2" fmla="*/ 1190833 w 1985295"/>
                    <a:gd name="connsiteY2" fmla="*/ 198 h 1638418"/>
                    <a:gd name="connsiteX3" fmla="*/ 1414353 w 1985295"/>
                    <a:gd name="connsiteY3" fmla="*/ 147518 h 1638418"/>
                    <a:gd name="connsiteX4" fmla="*/ 1462613 w 1985295"/>
                    <a:gd name="connsiteY4" fmla="*/ 353258 h 1638418"/>
                    <a:gd name="connsiteX5" fmla="*/ 1427053 w 1985295"/>
                    <a:gd name="connsiteY5" fmla="*/ 531058 h 1638418"/>
                    <a:gd name="connsiteX6" fmla="*/ 1625173 w 1985295"/>
                    <a:gd name="connsiteY6" fmla="*/ 556458 h 1638418"/>
                    <a:gd name="connsiteX7" fmla="*/ 1861393 w 1985295"/>
                    <a:gd name="connsiteY7" fmla="*/ 625038 h 1638418"/>
                    <a:gd name="connsiteX8" fmla="*/ 1980773 w 1985295"/>
                    <a:gd name="connsiteY8" fmla="*/ 820618 h 1638418"/>
                    <a:gd name="connsiteX9" fmla="*/ 1947753 w 1985295"/>
                    <a:gd name="connsiteY9" fmla="*/ 980638 h 1638418"/>
                    <a:gd name="connsiteX10" fmla="*/ 1708993 w 1985295"/>
                    <a:gd name="connsiteY10" fmla="*/ 1072078 h 1638418"/>
                    <a:gd name="connsiteX11" fmla="*/ 1449913 w 1985295"/>
                    <a:gd name="connsiteY11" fmla="*/ 1051758 h 1638418"/>
                    <a:gd name="connsiteX12" fmla="*/ 1571833 w 1985295"/>
                    <a:gd name="connsiteY12" fmla="*/ 1285438 h 1638418"/>
                    <a:gd name="connsiteX13" fmla="*/ 1581993 w 1985295"/>
                    <a:gd name="connsiteY13" fmla="*/ 1275278 h 1638418"/>
                    <a:gd name="connsiteX14" fmla="*/ 1581993 w 1985295"/>
                    <a:gd name="connsiteY14" fmla="*/ 1447998 h 1638418"/>
                    <a:gd name="connsiteX15" fmla="*/ 1429593 w 1985295"/>
                    <a:gd name="connsiteY15" fmla="*/ 1620718 h 1638418"/>
                    <a:gd name="connsiteX16" fmla="*/ 1145113 w 1985295"/>
                    <a:gd name="connsiteY16" fmla="*/ 1620718 h 1638418"/>
                    <a:gd name="connsiteX17" fmla="*/ 1013033 w 1985295"/>
                    <a:gd name="connsiteY17" fmla="*/ 1514038 h 1638418"/>
                    <a:gd name="connsiteX18" fmla="*/ 921593 w 1985295"/>
                    <a:gd name="connsiteY18" fmla="*/ 1336238 h 1638418"/>
                    <a:gd name="connsiteX19" fmla="*/ 921593 w 1985295"/>
                    <a:gd name="connsiteY19" fmla="*/ 1346398 h 1638418"/>
                    <a:gd name="connsiteX20" fmla="*/ 789513 w 1985295"/>
                    <a:gd name="connsiteY20" fmla="*/ 1488638 h 1638418"/>
                    <a:gd name="connsiteX21" fmla="*/ 423753 w 1985295"/>
                    <a:gd name="connsiteY21" fmla="*/ 1539438 h 1638418"/>
                    <a:gd name="connsiteX22" fmla="*/ 271353 w 1985295"/>
                    <a:gd name="connsiteY22" fmla="*/ 1305758 h 1638418"/>
                    <a:gd name="connsiteX23" fmla="*/ 400893 w 1985295"/>
                    <a:gd name="connsiteY23" fmla="*/ 1056838 h 1638418"/>
                    <a:gd name="connsiteX24" fmla="*/ 474553 w 1985295"/>
                    <a:gd name="connsiteY24" fmla="*/ 970478 h 1638418"/>
                    <a:gd name="connsiteX25" fmla="*/ 230713 w 1985295"/>
                    <a:gd name="connsiteY25" fmla="*/ 879038 h 1638418"/>
                    <a:gd name="connsiteX26" fmla="*/ 47833 w 1985295"/>
                    <a:gd name="connsiteY26" fmla="*/ 726638 h 1638418"/>
                    <a:gd name="connsiteX27" fmla="*/ 17353 w 1985295"/>
                    <a:gd name="connsiteY27" fmla="*/ 442158 h 1638418"/>
                    <a:gd name="connsiteX28" fmla="*/ 281513 w 1985295"/>
                    <a:gd name="connsiteY28" fmla="*/ 340558 h 1638418"/>
                    <a:gd name="connsiteX29" fmla="*/ 489793 w 1985295"/>
                    <a:gd name="connsiteY29" fmla="*/ 391358 h 1638418"/>
                    <a:gd name="connsiteX30" fmla="*/ 710773 w 1985295"/>
                    <a:gd name="connsiteY30" fmla="*/ 462478 h 1638418"/>
                    <a:gd name="connsiteX0" fmla="*/ 710773 w 1993653"/>
                    <a:gd name="connsiteY0" fmla="*/ 462478 h 1638418"/>
                    <a:gd name="connsiteX1" fmla="*/ 878413 w 1993653"/>
                    <a:gd name="connsiteY1" fmla="*/ 177998 h 1638418"/>
                    <a:gd name="connsiteX2" fmla="*/ 1190833 w 1993653"/>
                    <a:gd name="connsiteY2" fmla="*/ 198 h 1638418"/>
                    <a:gd name="connsiteX3" fmla="*/ 1414353 w 1993653"/>
                    <a:gd name="connsiteY3" fmla="*/ 147518 h 1638418"/>
                    <a:gd name="connsiteX4" fmla="*/ 1462613 w 1993653"/>
                    <a:gd name="connsiteY4" fmla="*/ 353258 h 1638418"/>
                    <a:gd name="connsiteX5" fmla="*/ 1427053 w 1993653"/>
                    <a:gd name="connsiteY5" fmla="*/ 531058 h 1638418"/>
                    <a:gd name="connsiteX6" fmla="*/ 1625173 w 1993653"/>
                    <a:gd name="connsiteY6" fmla="*/ 556458 h 1638418"/>
                    <a:gd name="connsiteX7" fmla="*/ 1861393 w 1993653"/>
                    <a:gd name="connsiteY7" fmla="*/ 625038 h 1638418"/>
                    <a:gd name="connsiteX8" fmla="*/ 1990933 w 1993653"/>
                    <a:gd name="connsiteY8" fmla="*/ 790138 h 1638418"/>
                    <a:gd name="connsiteX9" fmla="*/ 1947753 w 1993653"/>
                    <a:gd name="connsiteY9" fmla="*/ 980638 h 1638418"/>
                    <a:gd name="connsiteX10" fmla="*/ 1708993 w 1993653"/>
                    <a:gd name="connsiteY10" fmla="*/ 1072078 h 1638418"/>
                    <a:gd name="connsiteX11" fmla="*/ 1449913 w 1993653"/>
                    <a:gd name="connsiteY11" fmla="*/ 1051758 h 1638418"/>
                    <a:gd name="connsiteX12" fmla="*/ 1571833 w 1993653"/>
                    <a:gd name="connsiteY12" fmla="*/ 1285438 h 1638418"/>
                    <a:gd name="connsiteX13" fmla="*/ 1581993 w 1993653"/>
                    <a:gd name="connsiteY13" fmla="*/ 1275278 h 1638418"/>
                    <a:gd name="connsiteX14" fmla="*/ 1581993 w 1993653"/>
                    <a:gd name="connsiteY14" fmla="*/ 1447998 h 1638418"/>
                    <a:gd name="connsiteX15" fmla="*/ 1429593 w 1993653"/>
                    <a:gd name="connsiteY15" fmla="*/ 1620718 h 1638418"/>
                    <a:gd name="connsiteX16" fmla="*/ 1145113 w 1993653"/>
                    <a:gd name="connsiteY16" fmla="*/ 1620718 h 1638418"/>
                    <a:gd name="connsiteX17" fmla="*/ 1013033 w 1993653"/>
                    <a:gd name="connsiteY17" fmla="*/ 1514038 h 1638418"/>
                    <a:gd name="connsiteX18" fmla="*/ 921593 w 1993653"/>
                    <a:gd name="connsiteY18" fmla="*/ 1336238 h 1638418"/>
                    <a:gd name="connsiteX19" fmla="*/ 921593 w 1993653"/>
                    <a:gd name="connsiteY19" fmla="*/ 1346398 h 1638418"/>
                    <a:gd name="connsiteX20" fmla="*/ 789513 w 1993653"/>
                    <a:gd name="connsiteY20" fmla="*/ 1488638 h 1638418"/>
                    <a:gd name="connsiteX21" fmla="*/ 423753 w 1993653"/>
                    <a:gd name="connsiteY21" fmla="*/ 1539438 h 1638418"/>
                    <a:gd name="connsiteX22" fmla="*/ 271353 w 1993653"/>
                    <a:gd name="connsiteY22" fmla="*/ 1305758 h 1638418"/>
                    <a:gd name="connsiteX23" fmla="*/ 400893 w 1993653"/>
                    <a:gd name="connsiteY23" fmla="*/ 1056838 h 1638418"/>
                    <a:gd name="connsiteX24" fmla="*/ 474553 w 1993653"/>
                    <a:gd name="connsiteY24" fmla="*/ 970478 h 1638418"/>
                    <a:gd name="connsiteX25" fmla="*/ 230713 w 1993653"/>
                    <a:gd name="connsiteY25" fmla="*/ 879038 h 1638418"/>
                    <a:gd name="connsiteX26" fmla="*/ 47833 w 1993653"/>
                    <a:gd name="connsiteY26" fmla="*/ 726638 h 1638418"/>
                    <a:gd name="connsiteX27" fmla="*/ 17353 w 1993653"/>
                    <a:gd name="connsiteY27" fmla="*/ 442158 h 1638418"/>
                    <a:gd name="connsiteX28" fmla="*/ 281513 w 1993653"/>
                    <a:gd name="connsiteY28" fmla="*/ 340558 h 1638418"/>
                    <a:gd name="connsiteX29" fmla="*/ 489793 w 1993653"/>
                    <a:gd name="connsiteY29" fmla="*/ 391358 h 1638418"/>
                    <a:gd name="connsiteX30" fmla="*/ 710773 w 1993653"/>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1993 w 1993076"/>
                    <a:gd name="connsiteY13" fmla="*/ 127527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64213 w 1993076"/>
                    <a:gd name="connsiteY12" fmla="*/ 126765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4212"/>
                    <a:gd name="connsiteX1" fmla="*/ 878413 w 1993076"/>
                    <a:gd name="connsiteY1" fmla="*/ 177998 h 1634212"/>
                    <a:gd name="connsiteX2" fmla="*/ 1190833 w 1993076"/>
                    <a:gd name="connsiteY2" fmla="*/ 198 h 1634212"/>
                    <a:gd name="connsiteX3" fmla="*/ 1414353 w 1993076"/>
                    <a:gd name="connsiteY3" fmla="*/ 147518 h 1634212"/>
                    <a:gd name="connsiteX4" fmla="*/ 1462613 w 1993076"/>
                    <a:gd name="connsiteY4" fmla="*/ 353258 h 1634212"/>
                    <a:gd name="connsiteX5" fmla="*/ 1427053 w 1993076"/>
                    <a:gd name="connsiteY5" fmla="*/ 531058 h 1634212"/>
                    <a:gd name="connsiteX6" fmla="*/ 1625173 w 1993076"/>
                    <a:gd name="connsiteY6" fmla="*/ 556458 h 1634212"/>
                    <a:gd name="connsiteX7" fmla="*/ 1861393 w 1993076"/>
                    <a:gd name="connsiteY7" fmla="*/ 625038 h 1634212"/>
                    <a:gd name="connsiteX8" fmla="*/ 1990933 w 1993076"/>
                    <a:gd name="connsiteY8" fmla="*/ 790138 h 1634212"/>
                    <a:gd name="connsiteX9" fmla="*/ 1924893 w 1993076"/>
                    <a:gd name="connsiteY9" fmla="*/ 990798 h 1634212"/>
                    <a:gd name="connsiteX10" fmla="*/ 1708993 w 1993076"/>
                    <a:gd name="connsiteY10" fmla="*/ 1072078 h 1634212"/>
                    <a:gd name="connsiteX11" fmla="*/ 1449913 w 1993076"/>
                    <a:gd name="connsiteY11" fmla="*/ 1051758 h 1634212"/>
                    <a:gd name="connsiteX12" fmla="*/ 1564213 w 1993076"/>
                    <a:gd name="connsiteY12" fmla="*/ 1267658 h 1634212"/>
                    <a:gd name="connsiteX13" fmla="*/ 1589613 w 1993076"/>
                    <a:gd name="connsiteY13" fmla="*/ 1374338 h 1634212"/>
                    <a:gd name="connsiteX14" fmla="*/ 1548973 w 1993076"/>
                    <a:gd name="connsiteY14" fmla="*/ 1511498 h 1634212"/>
                    <a:gd name="connsiteX15" fmla="*/ 1429593 w 1993076"/>
                    <a:gd name="connsiteY15" fmla="*/ 1620718 h 1634212"/>
                    <a:gd name="connsiteX16" fmla="*/ 1145113 w 1993076"/>
                    <a:gd name="connsiteY16" fmla="*/ 1620718 h 1634212"/>
                    <a:gd name="connsiteX17" fmla="*/ 1013033 w 1993076"/>
                    <a:gd name="connsiteY17" fmla="*/ 1514038 h 1634212"/>
                    <a:gd name="connsiteX18" fmla="*/ 921593 w 1993076"/>
                    <a:gd name="connsiteY18" fmla="*/ 1336238 h 1634212"/>
                    <a:gd name="connsiteX19" fmla="*/ 921593 w 1993076"/>
                    <a:gd name="connsiteY19" fmla="*/ 1346398 h 1634212"/>
                    <a:gd name="connsiteX20" fmla="*/ 789513 w 1993076"/>
                    <a:gd name="connsiteY20" fmla="*/ 1488638 h 1634212"/>
                    <a:gd name="connsiteX21" fmla="*/ 423753 w 1993076"/>
                    <a:gd name="connsiteY21" fmla="*/ 1539438 h 1634212"/>
                    <a:gd name="connsiteX22" fmla="*/ 271353 w 1993076"/>
                    <a:gd name="connsiteY22" fmla="*/ 1305758 h 1634212"/>
                    <a:gd name="connsiteX23" fmla="*/ 400893 w 1993076"/>
                    <a:gd name="connsiteY23" fmla="*/ 1056838 h 1634212"/>
                    <a:gd name="connsiteX24" fmla="*/ 474553 w 1993076"/>
                    <a:gd name="connsiteY24" fmla="*/ 970478 h 1634212"/>
                    <a:gd name="connsiteX25" fmla="*/ 230713 w 1993076"/>
                    <a:gd name="connsiteY25" fmla="*/ 879038 h 1634212"/>
                    <a:gd name="connsiteX26" fmla="*/ 47833 w 1993076"/>
                    <a:gd name="connsiteY26" fmla="*/ 726638 h 1634212"/>
                    <a:gd name="connsiteX27" fmla="*/ 17353 w 1993076"/>
                    <a:gd name="connsiteY27" fmla="*/ 442158 h 1634212"/>
                    <a:gd name="connsiteX28" fmla="*/ 281513 w 1993076"/>
                    <a:gd name="connsiteY28" fmla="*/ 340558 h 1634212"/>
                    <a:gd name="connsiteX29" fmla="*/ 489793 w 1993076"/>
                    <a:gd name="connsiteY29" fmla="*/ 391358 h 1634212"/>
                    <a:gd name="connsiteX30" fmla="*/ 710773 w 1993076"/>
                    <a:gd name="connsiteY30" fmla="*/ 462478 h 1634212"/>
                    <a:gd name="connsiteX0" fmla="*/ 710773 w 1993076"/>
                    <a:gd name="connsiteY0" fmla="*/ 462478 h 1628438"/>
                    <a:gd name="connsiteX1" fmla="*/ 878413 w 1993076"/>
                    <a:gd name="connsiteY1" fmla="*/ 177998 h 1628438"/>
                    <a:gd name="connsiteX2" fmla="*/ 1190833 w 1993076"/>
                    <a:gd name="connsiteY2" fmla="*/ 198 h 1628438"/>
                    <a:gd name="connsiteX3" fmla="*/ 1414353 w 1993076"/>
                    <a:gd name="connsiteY3" fmla="*/ 147518 h 1628438"/>
                    <a:gd name="connsiteX4" fmla="*/ 1462613 w 1993076"/>
                    <a:gd name="connsiteY4" fmla="*/ 353258 h 1628438"/>
                    <a:gd name="connsiteX5" fmla="*/ 1427053 w 1993076"/>
                    <a:gd name="connsiteY5" fmla="*/ 531058 h 1628438"/>
                    <a:gd name="connsiteX6" fmla="*/ 1625173 w 1993076"/>
                    <a:gd name="connsiteY6" fmla="*/ 556458 h 1628438"/>
                    <a:gd name="connsiteX7" fmla="*/ 1861393 w 1993076"/>
                    <a:gd name="connsiteY7" fmla="*/ 625038 h 1628438"/>
                    <a:gd name="connsiteX8" fmla="*/ 1990933 w 1993076"/>
                    <a:gd name="connsiteY8" fmla="*/ 790138 h 1628438"/>
                    <a:gd name="connsiteX9" fmla="*/ 1924893 w 1993076"/>
                    <a:gd name="connsiteY9" fmla="*/ 990798 h 1628438"/>
                    <a:gd name="connsiteX10" fmla="*/ 1708993 w 1993076"/>
                    <a:gd name="connsiteY10" fmla="*/ 1072078 h 1628438"/>
                    <a:gd name="connsiteX11" fmla="*/ 1449913 w 1993076"/>
                    <a:gd name="connsiteY11" fmla="*/ 1051758 h 1628438"/>
                    <a:gd name="connsiteX12" fmla="*/ 1564213 w 1993076"/>
                    <a:gd name="connsiteY12" fmla="*/ 1267658 h 1628438"/>
                    <a:gd name="connsiteX13" fmla="*/ 1589613 w 1993076"/>
                    <a:gd name="connsiteY13" fmla="*/ 1374338 h 1628438"/>
                    <a:gd name="connsiteX14" fmla="*/ 1548973 w 1993076"/>
                    <a:gd name="connsiteY14" fmla="*/ 1511498 h 1628438"/>
                    <a:gd name="connsiteX15" fmla="*/ 1419433 w 1993076"/>
                    <a:gd name="connsiteY15" fmla="*/ 1608018 h 1628438"/>
                    <a:gd name="connsiteX16" fmla="*/ 1145113 w 1993076"/>
                    <a:gd name="connsiteY16" fmla="*/ 1620718 h 1628438"/>
                    <a:gd name="connsiteX17" fmla="*/ 1013033 w 1993076"/>
                    <a:gd name="connsiteY17" fmla="*/ 1514038 h 1628438"/>
                    <a:gd name="connsiteX18" fmla="*/ 921593 w 1993076"/>
                    <a:gd name="connsiteY18" fmla="*/ 1336238 h 1628438"/>
                    <a:gd name="connsiteX19" fmla="*/ 921593 w 1993076"/>
                    <a:gd name="connsiteY19" fmla="*/ 1346398 h 1628438"/>
                    <a:gd name="connsiteX20" fmla="*/ 789513 w 1993076"/>
                    <a:gd name="connsiteY20" fmla="*/ 1488638 h 1628438"/>
                    <a:gd name="connsiteX21" fmla="*/ 423753 w 1993076"/>
                    <a:gd name="connsiteY21" fmla="*/ 1539438 h 1628438"/>
                    <a:gd name="connsiteX22" fmla="*/ 271353 w 1993076"/>
                    <a:gd name="connsiteY22" fmla="*/ 1305758 h 1628438"/>
                    <a:gd name="connsiteX23" fmla="*/ 400893 w 1993076"/>
                    <a:gd name="connsiteY23" fmla="*/ 1056838 h 1628438"/>
                    <a:gd name="connsiteX24" fmla="*/ 474553 w 1993076"/>
                    <a:gd name="connsiteY24" fmla="*/ 970478 h 1628438"/>
                    <a:gd name="connsiteX25" fmla="*/ 230713 w 1993076"/>
                    <a:gd name="connsiteY25" fmla="*/ 879038 h 1628438"/>
                    <a:gd name="connsiteX26" fmla="*/ 47833 w 1993076"/>
                    <a:gd name="connsiteY26" fmla="*/ 726638 h 1628438"/>
                    <a:gd name="connsiteX27" fmla="*/ 17353 w 1993076"/>
                    <a:gd name="connsiteY27" fmla="*/ 442158 h 1628438"/>
                    <a:gd name="connsiteX28" fmla="*/ 281513 w 1993076"/>
                    <a:gd name="connsiteY28" fmla="*/ 340558 h 1628438"/>
                    <a:gd name="connsiteX29" fmla="*/ 489793 w 1993076"/>
                    <a:gd name="connsiteY29" fmla="*/ 391358 h 1628438"/>
                    <a:gd name="connsiteX30" fmla="*/ 710773 w 1993076"/>
                    <a:gd name="connsiteY30" fmla="*/ 462478 h 1628438"/>
                    <a:gd name="connsiteX0" fmla="*/ 710773 w 1993076"/>
                    <a:gd name="connsiteY0" fmla="*/ 462478 h 1624721"/>
                    <a:gd name="connsiteX1" fmla="*/ 878413 w 1993076"/>
                    <a:gd name="connsiteY1" fmla="*/ 177998 h 1624721"/>
                    <a:gd name="connsiteX2" fmla="*/ 1190833 w 1993076"/>
                    <a:gd name="connsiteY2" fmla="*/ 198 h 1624721"/>
                    <a:gd name="connsiteX3" fmla="*/ 1414353 w 1993076"/>
                    <a:gd name="connsiteY3" fmla="*/ 147518 h 1624721"/>
                    <a:gd name="connsiteX4" fmla="*/ 1462613 w 1993076"/>
                    <a:gd name="connsiteY4" fmla="*/ 353258 h 1624721"/>
                    <a:gd name="connsiteX5" fmla="*/ 1427053 w 1993076"/>
                    <a:gd name="connsiteY5" fmla="*/ 531058 h 1624721"/>
                    <a:gd name="connsiteX6" fmla="*/ 1625173 w 1993076"/>
                    <a:gd name="connsiteY6" fmla="*/ 556458 h 1624721"/>
                    <a:gd name="connsiteX7" fmla="*/ 1861393 w 1993076"/>
                    <a:gd name="connsiteY7" fmla="*/ 625038 h 1624721"/>
                    <a:gd name="connsiteX8" fmla="*/ 1990933 w 1993076"/>
                    <a:gd name="connsiteY8" fmla="*/ 790138 h 1624721"/>
                    <a:gd name="connsiteX9" fmla="*/ 1924893 w 1993076"/>
                    <a:gd name="connsiteY9" fmla="*/ 990798 h 1624721"/>
                    <a:gd name="connsiteX10" fmla="*/ 1708993 w 1993076"/>
                    <a:gd name="connsiteY10" fmla="*/ 1072078 h 1624721"/>
                    <a:gd name="connsiteX11" fmla="*/ 1449913 w 1993076"/>
                    <a:gd name="connsiteY11" fmla="*/ 1051758 h 1624721"/>
                    <a:gd name="connsiteX12" fmla="*/ 1564213 w 1993076"/>
                    <a:gd name="connsiteY12" fmla="*/ 1267658 h 1624721"/>
                    <a:gd name="connsiteX13" fmla="*/ 1589613 w 1993076"/>
                    <a:gd name="connsiteY13" fmla="*/ 1374338 h 1624721"/>
                    <a:gd name="connsiteX14" fmla="*/ 1548973 w 1993076"/>
                    <a:gd name="connsiteY14" fmla="*/ 1511498 h 1624721"/>
                    <a:gd name="connsiteX15" fmla="*/ 1419433 w 1993076"/>
                    <a:gd name="connsiteY15" fmla="*/ 1608018 h 1624721"/>
                    <a:gd name="connsiteX16" fmla="*/ 1147653 w 1993076"/>
                    <a:gd name="connsiteY16" fmla="*/ 1615638 h 1624721"/>
                    <a:gd name="connsiteX17" fmla="*/ 1013033 w 1993076"/>
                    <a:gd name="connsiteY17" fmla="*/ 1514038 h 1624721"/>
                    <a:gd name="connsiteX18" fmla="*/ 921593 w 1993076"/>
                    <a:gd name="connsiteY18" fmla="*/ 1336238 h 1624721"/>
                    <a:gd name="connsiteX19" fmla="*/ 921593 w 1993076"/>
                    <a:gd name="connsiteY19" fmla="*/ 1346398 h 1624721"/>
                    <a:gd name="connsiteX20" fmla="*/ 789513 w 1993076"/>
                    <a:gd name="connsiteY20" fmla="*/ 1488638 h 1624721"/>
                    <a:gd name="connsiteX21" fmla="*/ 423753 w 1993076"/>
                    <a:gd name="connsiteY21" fmla="*/ 1539438 h 1624721"/>
                    <a:gd name="connsiteX22" fmla="*/ 271353 w 1993076"/>
                    <a:gd name="connsiteY22" fmla="*/ 1305758 h 1624721"/>
                    <a:gd name="connsiteX23" fmla="*/ 400893 w 1993076"/>
                    <a:gd name="connsiteY23" fmla="*/ 1056838 h 1624721"/>
                    <a:gd name="connsiteX24" fmla="*/ 474553 w 1993076"/>
                    <a:gd name="connsiteY24" fmla="*/ 970478 h 1624721"/>
                    <a:gd name="connsiteX25" fmla="*/ 230713 w 1993076"/>
                    <a:gd name="connsiteY25" fmla="*/ 879038 h 1624721"/>
                    <a:gd name="connsiteX26" fmla="*/ 47833 w 1993076"/>
                    <a:gd name="connsiteY26" fmla="*/ 726638 h 1624721"/>
                    <a:gd name="connsiteX27" fmla="*/ 17353 w 1993076"/>
                    <a:gd name="connsiteY27" fmla="*/ 442158 h 1624721"/>
                    <a:gd name="connsiteX28" fmla="*/ 281513 w 1993076"/>
                    <a:gd name="connsiteY28" fmla="*/ 340558 h 1624721"/>
                    <a:gd name="connsiteX29" fmla="*/ 489793 w 1993076"/>
                    <a:gd name="connsiteY29" fmla="*/ 391358 h 1624721"/>
                    <a:gd name="connsiteX30" fmla="*/ 710773 w 1993076"/>
                    <a:gd name="connsiteY30" fmla="*/ 462478 h 1624721"/>
                    <a:gd name="connsiteX0" fmla="*/ 710773 w 1993076"/>
                    <a:gd name="connsiteY0" fmla="*/ 462478 h 1626743"/>
                    <a:gd name="connsiteX1" fmla="*/ 878413 w 1993076"/>
                    <a:gd name="connsiteY1" fmla="*/ 177998 h 1626743"/>
                    <a:gd name="connsiteX2" fmla="*/ 1190833 w 1993076"/>
                    <a:gd name="connsiteY2" fmla="*/ 198 h 1626743"/>
                    <a:gd name="connsiteX3" fmla="*/ 1414353 w 1993076"/>
                    <a:gd name="connsiteY3" fmla="*/ 147518 h 1626743"/>
                    <a:gd name="connsiteX4" fmla="*/ 1462613 w 1993076"/>
                    <a:gd name="connsiteY4" fmla="*/ 353258 h 1626743"/>
                    <a:gd name="connsiteX5" fmla="*/ 1427053 w 1993076"/>
                    <a:gd name="connsiteY5" fmla="*/ 531058 h 1626743"/>
                    <a:gd name="connsiteX6" fmla="*/ 1625173 w 1993076"/>
                    <a:gd name="connsiteY6" fmla="*/ 556458 h 1626743"/>
                    <a:gd name="connsiteX7" fmla="*/ 1861393 w 1993076"/>
                    <a:gd name="connsiteY7" fmla="*/ 625038 h 1626743"/>
                    <a:gd name="connsiteX8" fmla="*/ 1990933 w 1993076"/>
                    <a:gd name="connsiteY8" fmla="*/ 790138 h 1626743"/>
                    <a:gd name="connsiteX9" fmla="*/ 1924893 w 1993076"/>
                    <a:gd name="connsiteY9" fmla="*/ 990798 h 1626743"/>
                    <a:gd name="connsiteX10" fmla="*/ 1708993 w 1993076"/>
                    <a:gd name="connsiteY10" fmla="*/ 1072078 h 1626743"/>
                    <a:gd name="connsiteX11" fmla="*/ 1449913 w 1993076"/>
                    <a:gd name="connsiteY11" fmla="*/ 1051758 h 1626743"/>
                    <a:gd name="connsiteX12" fmla="*/ 1564213 w 1993076"/>
                    <a:gd name="connsiteY12" fmla="*/ 1267658 h 1626743"/>
                    <a:gd name="connsiteX13" fmla="*/ 1589613 w 1993076"/>
                    <a:gd name="connsiteY13" fmla="*/ 1374338 h 1626743"/>
                    <a:gd name="connsiteX14" fmla="*/ 1548973 w 1993076"/>
                    <a:gd name="connsiteY14" fmla="*/ 1511498 h 1626743"/>
                    <a:gd name="connsiteX15" fmla="*/ 1419433 w 1993076"/>
                    <a:gd name="connsiteY15" fmla="*/ 1608018 h 1626743"/>
                    <a:gd name="connsiteX16" fmla="*/ 1147653 w 1993076"/>
                    <a:gd name="connsiteY16" fmla="*/ 1615638 h 1626743"/>
                    <a:gd name="connsiteX17" fmla="*/ 1015573 w 1993076"/>
                    <a:gd name="connsiteY17" fmla="*/ 1486098 h 1626743"/>
                    <a:gd name="connsiteX18" fmla="*/ 921593 w 1993076"/>
                    <a:gd name="connsiteY18" fmla="*/ 1336238 h 1626743"/>
                    <a:gd name="connsiteX19" fmla="*/ 921593 w 1993076"/>
                    <a:gd name="connsiteY19" fmla="*/ 1346398 h 1626743"/>
                    <a:gd name="connsiteX20" fmla="*/ 789513 w 1993076"/>
                    <a:gd name="connsiteY20" fmla="*/ 1488638 h 1626743"/>
                    <a:gd name="connsiteX21" fmla="*/ 423753 w 1993076"/>
                    <a:gd name="connsiteY21" fmla="*/ 1539438 h 1626743"/>
                    <a:gd name="connsiteX22" fmla="*/ 271353 w 1993076"/>
                    <a:gd name="connsiteY22" fmla="*/ 1305758 h 1626743"/>
                    <a:gd name="connsiteX23" fmla="*/ 400893 w 1993076"/>
                    <a:gd name="connsiteY23" fmla="*/ 1056838 h 1626743"/>
                    <a:gd name="connsiteX24" fmla="*/ 474553 w 1993076"/>
                    <a:gd name="connsiteY24" fmla="*/ 970478 h 1626743"/>
                    <a:gd name="connsiteX25" fmla="*/ 230713 w 1993076"/>
                    <a:gd name="connsiteY25" fmla="*/ 879038 h 1626743"/>
                    <a:gd name="connsiteX26" fmla="*/ 47833 w 1993076"/>
                    <a:gd name="connsiteY26" fmla="*/ 726638 h 1626743"/>
                    <a:gd name="connsiteX27" fmla="*/ 17353 w 1993076"/>
                    <a:gd name="connsiteY27" fmla="*/ 442158 h 1626743"/>
                    <a:gd name="connsiteX28" fmla="*/ 281513 w 1993076"/>
                    <a:gd name="connsiteY28" fmla="*/ 340558 h 1626743"/>
                    <a:gd name="connsiteX29" fmla="*/ 489793 w 1993076"/>
                    <a:gd name="connsiteY29" fmla="*/ 391358 h 1626743"/>
                    <a:gd name="connsiteX30" fmla="*/ 710773 w 1993076"/>
                    <a:gd name="connsiteY30" fmla="*/ 462478 h 1626743"/>
                    <a:gd name="connsiteX0" fmla="*/ 710773 w 1993076"/>
                    <a:gd name="connsiteY0" fmla="*/ 462478 h 1625821"/>
                    <a:gd name="connsiteX1" fmla="*/ 878413 w 1993076"/>
                    <a:gd name="connsiteY1" fmla="*/ 177998 h 1625821"/>
                    <a:gd name="connsiteX2" fmla="*/ 1190833 w 1993076"/>
                    <a:gd name="connsiteY2" fmla="*/ 198 h 1625821"/>
                    <a:gd name="connsiteX3" fmla="*/ 1414353 w 1993076"/>
                    <a:gd name="connsiteY3" fmla="*/ 147518 h 1625821"/>
                    <a:gd name="connsiteX4" fmla="*/ 1462613 w 1993076"/>
                    <a:gd name="connsiteY4" fmla="*/ 353258 h 1625821"/>
                    <a:gd name="connsiteX5" fmla="*/ 1427053 w 1993076"/>
                    <a:gd name="connsiteY5" fmla="*/ 531058 h 1625821"/>
                    <a:gd name="connsiteX6" fmla="*/ 1625173 w 1993076"/>
                    <a:gd name="connsiteY6" fmla="*/ 556458 h 1625821"/>
                    <a:gd name="connsiteX7" fmla="*/ 1861393 w 1993076"/>
                    <a:gd name="connsiteY7" fmla="*/ 625038 h 1625821"/>
                    <a:gd name="connsiteX8" fmla="*/ 1990933 w 1993076"/>
                    <a:gd name="connsiteY8" fmla="*/ 790138 h 1625821"/>
                    <a:gd name="connsiteX9" fmla="*/ 1924893 w 1993076"/>
                    <a:gd name="connsiteY9" fmla="*/ 990798 h 1625821"/>
                    <a:gd name="connsiteX10" fmla="*/ 1708993 w 1993076"/>
                    <a:gd name="connsiteY10" fmla="*/ 1072078 h 1625821"/>
                    <a:gd name="connsiteX11" fmla="*/ 1449913 w 1993076"/>
                    <a:gd name="connsiteY11" fmla="*/ 1051758 h 1625821"/>
                    <a:gd name="connsiteX12" fmla="*/ 1564213 w 1993076"/>
                    <a:gd name="connsiteY12" fmla="*/ 1267658 h 1625821"/>
                    <a:gd name="connsiteX13" fmla="*/ 1589613 w 1993076"/>
                    <a:gd name="connsiteY13" fmla="*/ 1374338 h 1625821"/>
                    <a:gd name="connsiteX14" fmla="*/ 1548973 w 1993076"/>
                    <a:gd name="connsiteY14" fmla="*/ 1511498 h 1625821"/>
                    <a:gd name="connsiteX15" fmla="*/ 1419433 w 1993076"/>
                    <a:gd name="connsiteY15" fmla="*/ 1608018 h 1625821"/>
                    <a:gd name="connsiteX16" fmla="*/ 1147653 w 1993076"/>
                    <a:gd name="connsiteY16" fmla="*/ 1615638 h 1625821"/>
                    <a:gd name="connsiteX17" fmla="*/ 1015573 w 1993076"/>
                    <a:gd name="connsiteY17" fmla="*/ 1498798 h 1625821"/>
                    <a:gd name="connsiteX18" fmla="*/ 921593 w 1993076"/>
                    <a:gd name="connsiteY18" fmla="*/ 1336238 h 1625821"/>
                    <a:gd name="connsiteX19" fmla="*/ 921593 w 1993076"/>
                    <a:gd name="connsiteY19" fmla="*/ 1346398 h 1625821"/>
                    <a:gd name="connsiteX20" fmla="*/ 789513 w 1993076"/>
                    <a:gd name="connsiteY20" fmla="*/ 1488638 h 1625821"/>
                    <a:gd name="connsiteX21" fmla="*/ 423753 w 1993076"/>
                    <a:gd name="connsiteY21" fmla="*/ 1539438 h 1625821"/>
                    <a:gd name="connsiteX22" fmla="*/ 271353 w 1993076"/>
                    <a:gd name="connsiteY22" fmla="*/ 1305758 h 1625821"/>
                    <a:gd name="connsiteX23" fmla="*/ 400893 w 1993076"/>
                    <a:gd name="connsiteY23" fmla="*/ 1056838 h 1625821"/>
                    <a:gd name="connsiteX24" fmla="*/ 474553 w 1993076"/>
                    <a:gd name="connsiteY24" fmla="*/ 970478 h 1625821"/>
                    <a:gd name="connsiteX25" fmla="*/ 230713 w 1993076"/>
                    <a:gd name="connsiteY25" fmla="*/ 879038 h 1625821"/>
                    <a:gd name="connsiteX26" fmla="*/ 47833 w 1993076"/>
                    <a:gd name="connsiteY26" fmla="*/ 726638 h 1625821"/>
                    <a:gd name="connsiteX27" fmla="*/ 17353 w 1993076"/>
                    <a:gd name="connsiteY27" fmla="*/ 442158 h 1625821"/>
                    <a:gd name="connsiteX28" fmla="*/ 281513 w 1993076"/>
                    <a:gd name="connsiteY28" fmla="*/ 340558 h 1625821"/>
                    <a:gd name="connsiteX29" fmla="*/ 489793 w 1993076"/>
                    <a:gd name="connsiteY29" fmla="*/ 391358 h 1625821"/>
                    <a:gd name="connsiteX30" fmla="*/ 710773 w 1993076"/>
                    <a:gd name="connsiteY30" fmla="*/ 462478 h 1625821"/>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89513 w 1993076"/>
                    <a:gd name="connsiteY20" fmla="*/ 148863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61853 w 1993076"/>
                    <a:gd name="connsiteY24" fmla="*/ 97301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93076" h="1624075">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grpFill/>
                <a:ln w="571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sp>
              <p:nvSpPr>
                <p:cNvPr id="645" name="วงรี 77">
                  <a:extLst>
                    <a:ext uri="{FF2B5EF4-FFF2-40B4-BE49-F238E27FC236}">
                      <a16:creationId xmlns:a16="http://schemas.microsoft.com/office/drawing/2014/main" id="{35205C3F-CB6E-417E-A261-8F8A92148CAA}"/>
                    </a:ext>
                  </a:extLst>
                </p:cNvPr>
                <p:cNvSpPr/>
                <p:nvPr/>
              </p:nvSpPr>
              <p:spPr>
                <a:xfrm>
                  <a:off x="4579275" y="1400406"/>
                  <a:ext cx="295962" cy="284142"/>
                </a:xfrm>
                <a:custGeom>
                  <a:avLst/>
                  <a:gdLst>
                    <a:gd name="connsiteX0" fmla="*/ 0 w 290429"/>
                    <a:gd name="connsiteY0" fmla="*/ 144699 h 289397"/>
                    <a:gd name="connsiteX1" fmla="*/ 145215 w 290429"/>
                    <a:gd name="connsiteY1" fmla="*/ 0 h 289397"/>
                    <a:gd name="connsiteX2" fmla="*/ 290430 w 290429"/>
                    <a:gd name="connsiteY2" fmla="*/ 144699 h 289397"/>
                    <a:gd name="connsiteX3" fmla="*/ 145215 w 290429"/>
                    <a:gd name="connsiteY3" fmla="*/ 289398 h 289397"/>
                    <a:gd name="connsiteX4" fmla="*/ 0 w 290429"/>
                    <a:gd name="connsiteY4" fmla="*/ 144699 h 289397"/>
                    <a:gd name="connsiteX0" fmla="*/ 8 w 290438"/>
                    <a:gd name="connsiteY0" fmla="*/ 144699 h 289398"/>
                    <a:gd name="connsiteX1" fmla="*/ 145223 w 290438"/>
                    <a:gd name="connsiteY1" fmla="*/ 0 h 289398"/>
                    <a:gd name="connsiteX2" fmla="*/ 290438 w 290438"/>
                    <a:gd name="connsiteY2" fmla="*/ 144699 h 289398"/>
                    <a:gd name="connsiteX3" fmla="*/ 140143 w 290438"/>
                    <a:gd name="connsiteY3" fmla="*/ 289398 h 289398"/>
                    <a:gd name="connsiteX4" fmla="*/ 8 w 290438"/>
                    <a:gd name="connsiteY4" fmla="*/ 144699 h 289398"/>
                    <a:gd name="connsiteX0" fmla="*/ 6 w 310756"/>
                    <a:gd name="connsiteY0" fmla="*/ 145377 h 292972"/>
                    <a:gd name="connsiteX1" fmla="*/ 145221 w 310756"/>
                    <a:gd name="connsiteY1" fmla="*/ 678 h 292972"/>
                    <a:gd name="connsiteX2" fmla="*/ 310756 w 310756"/>
                    <a:gd name="connsiteY2" fmla="*/ 206337 h 292972"/>
                    <a:gd name="connsiteX3" fmla="*/ 140141 w 310756"/>
                    <a:gd name="connsiteY3" fmla="*/ 290076 h 292972"/>
                    <a:gd name="connsiteX4" fmla="*/ 6 w 310756"/>
                    <a:gd name="connsiteY4" fmla="*/ 145377 h 292972"/>
                    <a:gd name="connsiteX0" fmla="*/ 5 w 313295"/>
                    <a:gd name="connsiteY0" fmla="*/ 190453 h 289862"/>
                    <a:gd name="connsiteX1" fmla="*/ 147760 w 313295"/>
                    <a:gd name="connsiteY1" fmla="*/ 34 h 289862"/>
                    <a:gd name="connsiteX2" fmla="*/ 313295 w 313295"/>
                    <a:gd name="connsiteY2" fmla="*/ 205693 h 289862"/>
                    <a:gd name="connsiteX3" fmla="*/ 142680 w 313295"/>
                    <a:gd name="connsiteY3" fmla="*/ 289432 h 289862"/>
                    <a:gd name="connsiteX4" fmla="*/ 5 w 313295"/>
                    <a:gd name="connsiteY4" fmla="*/ 190453 h 289862"/>
                    <a:gd name="connsiteX0" fmla="*/ 2796 w 316086"/>
                    <a:gd name="connsiteY0" fmla="*/ 175216 h 274625"/>
                    <a:gd name="connsiteX1" fmla="*/ 71811 w 316086"/>
                    <a:gd name="connsiteY1" fmla="*/ 37 h 274625"/>
                    <a:gd name="connsiteX2" fmla="*/ 316086 w 316086"/>
                    <a:gd name="connsiteY2" fmla="*/ 190456 h 274625"/>
                    <a:gd name="connsiteX3" fmla="*/ 145471 w 316086"/>
                    <a:gd name="connsiteY3" fmla="*/ 274195 h 274625"/>
                    <a:gd name="connsiteX4" fmla="*/ 2796 w 316086"/>
                    <a:gd name="connsiteY4" fmla="*/ 175216 h 274625"/>
                    <a:gd name="connsiteX0" fmla="*/ 2158 w 315952"/>
                    <a:gd name="connsiteY0" fmla="*/ 185068 h 284142"/>
                    <a:gd name="connsiteX1" fmla="*/ 71173 w 315952"/>
                    <a:gd name="connsiteY1" fmla="*/ 9889 h 284142"/>
                    <a:gd name="connsiteX2" fmla="*/ 235434 w 315952"/>
                    <a:gd name="connsiteY2" fmla="*/ 40983 h 284142"/>
                    <a:gd name="connsiteX3" fmla="*/ 315448 w 315952"/>
                    <a:gd name="connsiteY3" fmla="*/ 200308 h 284142"/>
                    <a:gd name="connsiteX4" fmla="*/ 144833 w 315952"/>
                    <a:gd name="connsiteY4" fmla="*/ 284047 h 284142"/>
                    <a:gd name="connsiteX5" fmla="*/ 2158 w 315952"/>
                    <a:gd name="connsiteY5" fmla="*/ 185068 h 284142"/>
                    <a:gd name="connsiteX0" fmla="*/ 2158 w 295962"/>
                    <a:gd name="connsiteY0" fmla="*/ 185068 h 284142"/>
                    <a:gd name="connsiteX1" fmla="*/ 71173 w 295962"/>
                    <a:gd name="connsiteY1" fmla="*/ 9889 h 284142"/>
                    <a:gd name="connsiteX2" fmla="*/ 235434 w 295962"/>
                    <a:gd name="connsiteY2" fmla="*/ 40983 h 284142"/>
                    <a:gd name="connsiteX3" fmla="*/ 295128 w 295962"/>
                    <a:gd name="connsiteY3" fmla="*/ 200308 h 284142"/>
                    <a:gd name="connsiteX4" fmla="*/ 144833 w 295962"/>
                    <a:gd name="connsiteY4" fmla="*/ 284047 h 284142"/>
                    <a:gd name="connsiteX5" fmla="*/ 2158 w 295962"/>
                    <a:gd name="connsiteY5" fmla="*/ 185068 h 28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962" h="284142">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grpSp>
          <p:grpSp>
            <p:nvGrpSpPr>
              <p:cNvPr id="641" name="กลุ่ม 640">
                <a:extLst>
                  <a:ext uri="{FF2B5EF4-FFF2-40B4-BE49-F238E27FC236}">
                    <a16:creationId xmlns:a16="http://schemas.microsoft.com/office/drawing/2014/main" id="{671E1442-8CCC-449F-8512-631A2A1AA7D0}"/>
                  </a:ext>
                </a:extLst>
              </p:cNvPr>
              <p:cNvGrpSpPr/>
              <p:nvPr/>
            </p:nvGrpSpPr>
            <p:grpSpPr>
              <a:xfrm>
                <a:off x="4424416" y="3842493"/>
                <a:ext cx="341965" cy="331030"/>
                <a:chOff x="3730718" y="705949"/>
                <a:chExt cx="1993076" cy="1624075"/>
              </a:xfrm>
              <a:solidFill>
                <a:schemeClr val="bg1"/>
              </a:solidFill>
            </p:grpSpPr>
            <p:sp>
              <p:nvSpPr>
                <p:cNvPr id="642" name="รูปแบบอิสระ: รูปร่าง 641">
                  <a:extLst>
                    <a:ext uri="{FF2B5EF4-FFF2-40B4-BE49-F238E27FC236}">
                      <a16:creationId xmlns:a16="http://schemas.microsoft.com/office/drawing/2014/main" id="{1D758890-25DC-4BA0-A703-7B0C1D8F4A49}"/>
                    </a:ext>
                  </a:extLst>
                </p:cNvPr>
                <p:cNvSpPr/>
                <p:nvPr/>
              </p:nvSpPr>
              <p:spPr>
                <a:xfrm>
                  <a:off x="3730718" y="705949"/>
                  <a:ext cx="1993076" cy="1624075"/>
                </a:xfrm>
                <a:custGeom>
                  <a:avLst/>
                  <a:gdLst>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708233 w 2019354"/>
                    <a:gd name="connsiteY28"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0893 w 2019354"/>
                    <a:gd name="connsiteY22" fmla="*/ 10720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53659"/>
                    <a:gd name="connsiteX1" fmla="*/ 850473 w 2019354"/>
                    <a:gd name="connsiteY1" fmla="*/ 183079 h 1653659"/>
                    <a:gd name="connsiteX2" fmla="*/ 1195913 w 2019354"/>
                    <a:gd name="connsiteY2" fmla="*/ 199 h 1653659"/>
                    <a:gd name="connsiteX3" fmla="*/ 1439753 w 2019354"/>
                    <a:gd name="connsiteY3" fmla="*/ 152599 h 1653659"/>
                    <a:gd name="connsiteX4" fmla="*/ 1500713 w 2019354"/>
                    <a:gd name="connsiteY4" fmla="*/ 386279 h 1653659"/>
                    <a:gd name="connsiteX5" fmla="*/ 1388953 w 2019354"/>
                    <a:gd name="connsiteY5" fmla="*/ 548839 h 1653659"/>
                    <a:gd name="connsiteX6" fmla="*/ 1541353 w 2019354"/>
                    <a:gd name="connsiteY6" fmla="*/ 518359 h 1653659"/>
                    <a:gd name="connsiteX7" fmla="*/ 1927433 w 2019354"/>
                    <a:gd name="connsiteY7" fmla="*/ 640279 h 1653659"/>
                    <a:gd name="connsiteX8" fmla="*/ 2018873 w 2019354"/>
                    <a:gd name="connsiteY8" fmla="*/ 823159 h 1653659"/>
                    <a:gd name="connsiteX9" fmla="*/ 1947753 w 2019354"/>
                    <a:gd name="connsiteY9" fmla="*/ 995879 h 1653659"/>
                    <a:gd name="connsiteX10" fmla="*/ 1653113 w 2019354"/>
                    <a:gd name="connsiteY10" fmla="*/ 1087319 h 1653659"/>
                    <a:gd name="connsiteX11" fmla="*/ 1449913 w 2019354"/>
                    <a:gd name="connsiteY11" fmla="*/ 1066999 h 1653659"/>
                    <a:gd name="connsiteX12" fmla="*/ 1571833 w 2019354"/>
                    <a:gd name="connsiteY12" fmla="*/ 1300679 h 1653659"/>
                    <a:gd name="connsiteX13" fmla="*/ 1581993 w 2019354"/>
                    <a:gd name="connsiteY13" fmla="*/ 1290519 h 1653659"/>
                    <a:gd name="connsiteX14" fmla="*/ 1581993 w 2019354"/>
                    <a:gd name="connsiteY14" fmla="*/ 1463239 h 1653659"/>
                    <a:gd name="connsiteX15" fmla="*/ 1429593 w 2019354"/>
                    <a:gd name="connsiteY15" fmla="*/ 1635959 h 1653659"/>
                    <a:gd name="connsiteX16" fmla="*/ 1145113 w 2019354"/>
                    <a:gd name="connsiteY16" fmla="*/ 1635959 h 1653659"/>
                    <a:gd name="connsiteX17" fmla="*/ 1013033 w 2019354"/>
                    <a:gd name="connsiteY17" fmla="*/ 1529279 h 1653659"/>
                    <a:gd name="connsiteX18" fmla="*/ 921593 w 2019354"/>
                    <a:gd name="connsiteY18" fmla="*/ 1351479 h 1653659"/>
                    <a:gd name="connsiteX19" fmla="*/ 921593 w 2019354"/>
                    <a:gd name="connsiteY19" fmla="*/ 1361639 h 1653659"/>
                    <a:gd name="connsiteX20" fmla="*/ 789513 w 2019354"/>
                    <a:gd name="connsiteY20" fmla="*/ 1503879 h 1653659"/>
                    <a:gd name="connsiteX21" fmla="*/ 423753 w 2019354"/>
                    <a:gd name="connsiteY21" fmla="*/ 1554679 h 1653659"/>
                    <a:gd name="connsiteX22" fmla="*/ 271353 w 2019354"/>
                    <a:gd name="connsiteY22" fmla="*/ 1320999 h 1653659"/>
                    <a:gd name="connsiteX23" fmla="*/ 400893 w 2019354"/>
                    <a:gd name="connsiteY23" fmla="*/ 1072079 h 1653659"/>
                    <a:gd name="connsiteX24" fmla="*/ 474553 w 2019354"/>
                    <a:gd name="connsiteY24" fmla="*/ 985719 h 1653659"/>
                    <a:gd name="connsiteX25" fmla="*/ 230713 w 2019354"/>
                    <a:gd name="connsiteY25" fmla="*/ 894279 h 1653659"/>
                    <a:gd name="connsiteX26" fmla="*/ 47833 w 2019354"/>
                    <a:gd name="connsiteY26" fmla="*/ 741879 h 1653659"/>
                    <a:gd name="connsiteX27" fmla="*/ 17353 w 2019354"/>
                    <a:gd name="connsiteY27" fmla="*/ 457399 h 1653659"/>
                    <a:gd name="connsiteX28" fmla="*/ 281513 w 2019354"/>
                    <a:gd name="connsiteY28" fmla="*/ 355799 h 1653659"/>
                    <a:gd name="connsiteX29" fmla="*/ 489793 w 2019354"/>
                    <a:gd name="connsiteY29" fmla="*/ 406599 h 1653659"/>
                    <a:gd name="connsiteX30" fmla="*/ 708233 w 2019354"/>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41353 w 2019200"/>
                    <a:gd name="connsiteY6" fmla="*/ 51835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76913 w 2019200"/>
                    <a:gd name="connsiteY6" fmla="*/ 53613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388953 w 2019200"/>
                    <a:gd name="connsiteY5" fmla="*/ 54882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622633 w 2019200"/>
                    <a:gd name="connsiteY6" fmla="*/ 55898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10773 w 2019200"/>
                    <a:gd name="connsiteY0" fmla="*/ 47783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10773 w 2019200"/>
                    <a:gd name="connsiteY30" fmla="*/ 477836 h 1653776"/>
                    <a:gd name="connsiteX0" fmla="*/ 710773 w 2019200"/>
                    <a:gd name="connsiteY0" fmla="*/ 449982 h 1625922"/>
                    <a:gd name="connsiteX1" fmla="*/ 878413 w 2019200"/>
                    <a:gd name="connsiteY1" fmla="*/ 165502 h 1625922"/>
                    <a:gd name="connsiteX2" fmla="*/ 1198453 w 2019200"/>
                    <a:gd name="connsiteY2" fmla="*/ 402 h 1625922"/>
                    <a:gd name="connsiteX3" fmla="*/ 1439753 w 2019200"/>
                    <a:gd name="connsiteY3" fmla="*/ 124862 h 1625922"/>
                    <a:gd name="connsiteX4" fmla="*/ 1477853 w 2019200"/>
                    <a:gd name="connsiteY4" fmla="*/ 305202 h 1625922"/>
                    <a:gd name="connsiteX5" fmla="*/ 1427053 w 2019200"/>
                    <a:gd name="connsiteY5" fmla="*/ 518562 h 1625922"/>
                    <a:gd name="connsiteX6" fmla="*/ 1622633 w 2019200"/>
                    <a:gd name="connsiteY6" fmla="*/ 531262 h 1625922"/>
                    <a:gd name="connsiteX7" fmla="*/ 1927433 w 2019200"/>
                    <a:gd name="connsiteY7" fmla="*/ 612542 h 1625922"/>
                    <a:gd name="connsiteX8" fmla="*/ 2018873 w 2019200"/>
                    <a:gd name="connsiteY8" fmla="*/ 795422 h 1625922"/>
                    <a:gd name="connsiteX9" fmla="*/ 1947753 w 2019200"/>
                    <a:gd name="connsiteY9" fmla="*/ 968142 h 1625922"/>
                    <a:gd name="connsiteX10" fmla="*/ 1708993 w 2019200"/>
                    <a:gd name="connsiteY10" fmla="*/ 1059582 h 1625922"/>
                    <a:gd name="connsiteX11" fmla="*/ 1449913 w 2019200"/>
                    <a:gd name="connsiteY11" fmla="*/ 1039262 h 1625922"/>
                    <a:gd name="connsiteX12" fmla="*/ 1571833 w 2019200"/>
                    <a:gd name="connsiteY12" fmla="*/ 1272942 h 1625922"/>
                    <a:gd name="connsiteX13" fmla="*/ 1581993 w 2019200"/>
                    <a:gd name="connsiteY13" fmla="*/ 1262782 h 1625922"/>
                    <a:gd name="connsiteX14" fmla="*/ 1581993 w 2019200"/>
                    <a:gd name="connsiteY14" fmla="*/ 1435502 h 1625922"/>
                    <a:gd name="connsiteX15" fmla="*/ 1429593 w 2019200"/>
                    <a:gd name="connsiteY15" fmla="*/ 1608222 h 1625922"/>
                    <a:gd name="connsiteX16" fmla="*/ 1145113 w 2019200"/>
                    <a:gd name="connsiteY16" fmla="*/ 1608222 h 1625922"/>
                    <a:gd name="connsiteX17" fmla="*/ 1013033 w 2019200"/>
                    <a:gd name="connsiteY17" fmla="*/ 1501542 h 1625922"/>
                    <a:gd name="connsiteX18" fmla="*/ 921593 w 2019200"/>
                    <a:gd name="connsiteY18" fmla="*/ 1323742 h 1625922"/>
                    <a:gd name="connsiteX19" fmla="*/ 921593 w 2019200"/>
                    <a:gd name="connsiteY19" fmla="*/ 1333902 h 1625922"/>
                    <a:gd name="connsiteX20" fmla="*/ 789513 w 2019200"/>
                    <a:gd name="connsiteY20" fmla="*/ 1476142 h 1625922"/>
                    <a:gd name="connsiteX21" fmla="*/ 423753 w 2019200"/>
                    <a:gd name="connsiteY21" fmla="*/ 1526942 h 1625922"/>
                    <a:gd name="connsiteX22" fmla="*/ 271353 w 2019200"/>
                    <a:gd name="connsiteY22" fmla="*/ 1293262 h 1625922"/>
                    <a:gd name="connsiteX23" fmla="*/ 400893 w 2019200"/>
                    <a:gd name="connsiteY23" fmla="*/ 1044342 h 1625922"/>
                    <a:gd name="connsiteX24" fmla="*/ 474553 w 2019200"/>
                    <a:gd name="connsiteY24" fmla="*/ 957982 h 1625922"/>
                    <a:gd name="connsiteX25" fmla="*/ 230713 w 2019200"/>
                    <a:gd name="connsiteY25" fmla="*/ 866542 h 1625922"/>
                    <a:gd name="connsiteX26" fmla="*/ 47833 w 2019200"/>
                    <a:gd name="connsiteY26" fmla="*/ 714142 h 1625922"/>
                    <a:gd name="connsiteX27" fmla="*/ 17353 w 2019200"/>
                    <a:gd name="connsiteY27" fmla="*/ 429662 h 1625922"/>
                    <a:gd name="connsiteX28" fmla="*/ 281513 w 2019200"/>
                    <a:gd name="connsiteY28" fmla="*/ 328062 h 1625922"/>
                    <a:gd name="connsiteX29" fmla="*/ 489793 w 2019200"/>
                    <a:gd name="connsiteY29" fmla="*/ 378862 h 1625922"/>
                    <a:gd name="connsiteX30" fmla="*/ 710773 w 2019200"/>
                    <a:gd name="connsiteY30" fmla="*/ 449982 h 1625922"/>
                    <a:gd name="connsiteX0" fmla="*/ 710773 w 2019200"/>
                    <a:gd name="connsiteY0" fmla="*/ 462637 h 1638577"/>
                    <a:gd name="connsiteX1" fmla="*/ 878413 w 2019200"/>
                    <a:gd name="connsiteY1" fmla="*/ 178157 h 1638577"/>
                    <a:gd name="connsiteX2" fmla="*/ 1190833 w 2019200"/>
                    <a:gd name="connsiteY2" fmla="*/ 357 h 1638577"/>
                    <a:gd name="connsiteX3" fmla="*/ 1439753 w 2019200"/>
                    <a:gd name="connsiteY3" fmla="*/ 137517 h 1638577"/>
                    <a:gd name="connsiteX4" fmla="*/ 1477853 w 2019200"/>
                    <a:gd name="connsiteY4" fmla="*/ 317857 h 1638577"/>
                    <a:gd name="connsiteX5" fmla="*/ 1427053 w 2019200"/>
                    <a:gd name="connsiteY5" fmla="*/ 531217 h 1638577"/>
                    <a:gd name="connsiteX6" fmla="*/ 1622633 w 2019200"/>
                    <a:gd name="connsiteY6" fmla="*/ 543917 h 1638577"/>
                    <a:gd name="connsiteX7" fmla="*/ 1927433 w 2019200"/>
                    <a:gd name="connsiteY7" fmla="*/ 625197 h 1638577"/>
                    <a:gd name="connsiteX8" fmla="*/ 2018873 w 2019200"/>
                    <a:gd name="connsiteY8" fmla="*/ 808077 h 1638577"/>
                    <a:gd name="connsiteX9" fmla="*/ 1947753 w 2019200"/>
                    <a:gd name="connsiteY9" fmla="*/ 980797 h 1638577"/>
                    <a:gd name="connsiteX10" fmla="*/ 1708993 w 2019200"/>
                    <a:gd name="connsiteY10" fmla="*/ 1072237 h 1638577"/>
                    <a:gd name="connsiteX11" fmla="*/ 1449913 w 2019200"/>
                    <a:gd name="connsiteY11" fmla="*/ 1051917 h 1638577"/>
                    <a:gd name="connsiteX12" fmla="*/ 1571833 w 2019200"/>
                    <a:gd name="connsiteY12" fmla="*/ 1285597 h 1638577"/>
                    <a:gd name="connsiteX13" fmla="*/ 1581993 w 2019200"/>
                    <a:gd name="connsiteY13" fmla="*/ 1275437 h 1638577"/>
                    <a:gd name="connsiteX14" fmla="*/ 1581993 w 2019200"/>
                    <a:gd name="connsiteY14" fmla="*/ 1448157 h 1638577"/>
                    <a:gd name="connsiteX15" fmla="*/ 1429593 w 2019200"/>
                    <a:gd name="connsiteY15" fmla="*/ 1620877 h 1638577"/>
                    <a:gd name="connsiteX16" fmla="*/ 1145113 w 2019200"/>
                    <a:gd name="connsiteY16" fmla="*/ 1620877 h 1638577"/>
                    <a:gd name="connsiteX17" fmla="*/ 1013033 w 2019200"/>
                    <a:gd name="connsiteY17" fmla="*/ 1514197 h 1638577"/>
                    <a:gd name="connsiteX18" fmla="*/ 921593 w 2019200"/>
                    <a:gd name="connsiteY18" fmla="*/ 1336397 h 1638577"/>
                    <a:gd name="connsiteX19" fmla="*/ 921593 w 2019200"/>
                    <a:gd name="connsiteY19" fmla="*/ 1346557 h 1638577"/>
                    <a:gd name="connsiteX20" fmla="*/ 789513 w 2019200"/>
                    <a:gd name="connsiteY20" fmla="*/ 1488797 h 1638577"/>
                    <a:gd name="connsiteX21" fmla="*/ 423753 w 2019200"/>
                    <a:gd name="connsiteY21" fmla="*/ 1539597 h 1638577"/>
                    <a:gd name="connsiteX22" fmla="*/ 271353 w 2019200"/>
                    <a:gd name="connsiteY22" fmla="*/ 1305917 h 1638577"/>
                    <a:gd name="connsiteX23" fmla="*/ 400893 w 2019200"/>
                    <a:gd name="connsiteY23" fmla="*/ 1056997 h 1638577"/>
                    <a:gd name="connsiteX24" fmla="*/ 474553 w 2019200"/>
                    <a:gd name="connsiteY24" fmla="*/ 970637 h 1638577"/>
                    <a:gd name="connsiteX25" fmla="*/ 230713 w 2019200"/>
                    <a:gd name="connsiteY25" fmla="*/ 879197 h 1638577"/>
                    <a:gd name="connsiteX26" fmla="*/ 47833 w 2019200"/>
                    <a:gd name="connsiteY26" fmla="*/ 726797 h 1638577"/>
                    <a:gd name="connsiteX27" fmla="*/ 17353 w 2019200"/>
                    <a:gd name="connsiteY27" fmla="*/ 442317 h 1638577"/>
                    <a:gd name="connsiteX28" fmla="*/ 281513 w 2019200"/>
                    <a:gd name="connsiteY28" fmla="*/ 340717 h 1638577"/>
                    <a:gd name="connsiteX29" fmla="*/ 489793 w 2019200"/>
                    <a:gd name="connsiteY29" fmla="*/ 391517 h 1638577"/>
                    <a:gd name="connsiteX30" fmla="*/ 710773 w 2019200"/>
                    <a:gd name="connsiteY30" fmla="*/ 462637 h 1638577"/>
                    <a:gd name="connsiteX0" fmla="*/ 710773 w 2019200"/>
                    <a:gd name="connsiteY0" fmla="*/ 462339 h 1638279"/>
                    <a:gd name="connsiteX1" fmla="*/ 878413 w 2019200"/>
                    <a:gd name="connsiteY1" fmla="*/ 177859 h 1638279"/>
                    <a:gd name="connsiteX2" fmla="*/ 1190833 w 2019200"/>
                    <a:gd name="connsiteY2" fmla="*/ 59 h 1638279"/>
                    <a:gd name="connsiteX3" fmla="*/ 1406733 w 2019200"/>
                    <a:gd name="connsiteY3" fmla="*/ 160079 h 1638279"/>
                    <a:gd name="connsiteX4" fmla="*/ 1477853 w 2019200"/>
                    <a:gd name="connsiteY4" fmla="*/ 317559 h 1638279"/>
                    <a:gd name="connsiteX5" fmla="*/ 1427053 w 2019200"/>
                    <a:gd name="connsiteY5" fmla="*/ 530919 h 1638279"/>
                    <a:gd name="connsiteX6" fmla="*/ 1622633 w 2019200"/>
                    <a:gd name="connsiteY6" fmla="*/ 543619 h 1638279"/>
                    <a:gd name="connsiteX7" fmla="*/ 1927433 w 2019200"/>
                    <a:gd name="connsiteY7" fmla="*/ 624899 h 1638279"/>
                    <a:gd name="connsiteX8" fmla="*/ 2018873 w 2019200"/>
                    <a:gd name="connsiteY8" fmla="*/ 807779 h 1638279"/>
                    <a:gd name="connsiteX9" fmla="*/ 1947753 w 2019200"/>
                    <a:gd name="connsiteY9" fmla="*/ 980499 h 1638279"/>
                    <a:gd name="connsiteX10" fmla="*/ 1708993 w 2019200"/>
                    <a:gd name="connsiteY10" fmla="*/ 1071939 h 1638279"/>
                    <a:gd name="connsiteX11" fmla="*/ 1449913 w 2019200"/>
                    <a:gd name="connsiteY11" fmla="*/ 1051619 h 1638279"/>
                    <a:gd name="connsiteX12" fmla="*/ 1571833 w 2019200"/>
                    <a:gd name="connsiteY12" fmla="*/ 1285299 h 1638279"/>
                    <a:gd name="connsiteX13" fmla="*/ 1581993 w 2019200"/>
                    <a:gd name="connsiteY13" fmla="*/ 1275139 h 1638279"/>
                    <a:gd name="connsiteX14" fmla="*/ 1581993 w 2019200"/>
                    <a:gd name="connsiteY14" fmla="*/ 1447859 h 1638279"/>
                    <a:gd name="connsiteX15" fmla="*/ 1429593 w 2019200"/>
                    <a:gd name="connsiteY15" fmla="*/ 1620579 h 1638279"/>
                    <a:gd name="connsiteX16" fmla="*/ 1145113 w 2019200"/>
                    <a:gd name="connsiteY16" fmla="*/ 1620579 h 1638279"/>
                    <a:gd name="connsiteX17" fmla="*/ 1013033 w 2019200"/>
                    <a:gd name="connsiteY17" fmla="*/ 1513899 h 1638279"/>
                    <a:gd name="connsiteX18" fmla="*/ 921593 w 2019200"/>
                    <a:gd name="connsiteY18" fmla="*/ 1336099 h 1638279"/>
                    <a:gd name="connsiteX19" fmla="*/ 921593 w 2019200"/>
                    <a:gd name="connsiteY19" fmla="*/ 1346259 h 1638279"/>
                    <a:gd name="connsiteX20" fmla="*/ 789513 w 2019200"/>
                    <a:gd name="connsiteY20" fmla="*/ 1488499 h 1638279"/>
                    <a:gd name="connsiteX21" fmla="*/ 423753 w 2019200"/>
                    <a:gd name="connsiteY21" fmla="*/ 1539299 h 1638279"/>
                    <a:gd name="connsiteX22" fmla="*/ 271353 w 2019200"/>
                    <a:gd name="connsiteY22" fmla="*/ 1305619 h 1638279"/>
                    <a:gd name="connsiteX23" fmla="*/ 400893 w 2019200"/>
                    <a:gd name="connsiteY23" fmla="*/ 1056699 h 1638279"/>
                    <a:gd name="connsiteX24" fmla="*/ 474553 w 2019200"/>
                    <a:gd name="connsiteY24" fmla="*/ 970339 h 1638279"/>
                    <a:gd name="connsiteX25" fmla="*/ 230713 w 2019200"/>
                    <a:gd name="connsiteY25" fmla="*/ 878899 h 1638279"/>
                    <a:gd name="connsiteX26" fmla="*/ 47833 w 2019200"/>
                    <a:gd name="connsiteY26" fmla="*/ 726499 h 1638279"/>
                    <a:gd name="connsiteX27" fmla="*/ 17353 w 2019200"/>
                    <a:gd name="connsiteY27" fmla="*/ 442019 h 1638279"/>
                    <a:gd name="connsiteX28" fmla="*/ 281513 w 2019200"/>
                    <a:gd name="connsiteY28" fmla="*/ 340419 h 1638279"/>
                    <a:gd name="connsiteX29" fmla="*/ 489793 w 2019200"/>
                    <a:gd name="connsiteY29" fmla="*/ 391219 h 1638279"/>
                    <a:gd name="connsiteX30" fmla="*/ 710773 w 2019200"/>
                    <a:gd name="connsiteY30" fmla="*/ 462339 h 1638279"/>
                    <a:gd name="connsiteX0" fmla="*/ 710773 w 2019200"/>
                    <a:gd name="connsiteY0" fmla="*/ 462467 h 1638407"/>
                    <a:gd name="connsiteX1" fmla="*/ 878413 w 2019200"/>
                    <a:gd name="connsiteY1" fmla="*/ 177987 h 1638407"/>
                    <a:gd name="connsiteX2" fmla="*/ 1190833 w 2019200"/>
                    <a:gd name="connsiteY2" fmla="*/ 187 h 1638407"/>
                    <a:gd name="connsiteX3" fmla="*/ 1414353 w 2019200"/>
                    <a:gd name="connsiteY3" fmla="*/ 147507 h 1638407"/>
                    <a:gd name="connsiteX4" fmla="*/ 1477853 w 2019200"/>
                    <a:gd name="connsiteY4" fmla="*/ 317687 h 1638407"/>
                    <a:gd name="connsiteX5" fmla="*/ 1427053 w 2019200"/>
                    <a:gd name="connsiteY5" fmla="*/ 531047 h 1638407"/>
                    <a:gd name="connsiteX6" fmla="*/ 1622633 w 2019200"/>
                    <a:gd name="connsiteY6" fmla="*/ 543747 h 1638407"/>
                    <a:gd name="connsiteX7" fmla="*/ 1927433 w 2019200"/>
                    <a:gd name="connsiteY7" fmla="*/ 625027 h 1638407"/>
                    <a:gd name="connsiteX8" fmla="*/ 2018873 w 2019200"/>
                    <a:gd name="connsiteY8" fmla="*/ 807907 h 1638407"/>
                    <a:gd name="connsiteX9" fmla="*/ 1947753 w 2019200"/>
                    <a:gd name="connsiteY9" fmla="*/ 980627 h 1638407"/>
                    <a:gd name="connsiteX10" fmla="*/ 1708993 w 2019200"/>
                    <a:gd name="connsiteY10" fmla="*/ 1072067 h 1638407"/>
                    <a:gd name="connsiteX11" fmla="*/ 1449913 w 2019200"/>
                    <a:gd name="connsiteY11" fmla="*/ 1051747 h 1638407"/>
                    <a:gd name="connsiteX12" fmla="*/ 1571833 w 2019200"/>
                    <a:gd name="connsiteY12" fmla="*/ 1285427 h 1638407"/>
                    <a:gd name="connsiteX13" fmla="*/ 1581993 w 2019200"/>
                    <a:gd name="connsiteY13" fmla="*/ 1275267 h 1638407"/>
                    <a:gd name="connsiteX14" fmla="*/ 1581993 w 2019200"/>
                    <a:gd name="connsiteY14" fmla="*/ 1447987 h 1638407"/>
                    <a:gd name="connsiteX15" fmla="*/ 1429593 w 2019200"/>
                    <a:gd name="connsiteY15" fmla="*/ 1620707 h 1638407"/>
                    <a:gd name="connsiteX16" fmla="*/ 1145113 w 2019200"/>
                    <a:gd name="connsiteY16" fmla="*/ 1620707 h 1638407"/>
                    <a:gd name="connsiteX17" fmla="*/ 1013033 w 2019200"/>
                    <a:gd name="connsiteY17" fmla="*/ 1514027 h 1638407"/>
                    <a:gd name="connsiteX18" fmla="*/ 921593 w 2019200"/>
                    <a:gd name="connsiteY18" fmla="*/ 1336227 h 1638407"/>
                    <a:gd name="connsiteX19" fmla="*/ 921593 w 2019200"/>
                    <a:gd name="connsiteY19" fmla="*/ 1346387 h 1638407"/>
                    <a:gd name="connsiteX20" fmla="*/ 789513 w 2019200"/>
                    <a:gd name="connsiteY20" fmla="*/ 1488627 h 1638407"/>
                    <a:gd name="connsiteX21" fmla="*/ 423753 w 2019200"/>
                    <a:gd name="connsiteY21" fmla="*/ 1539427 h 1638407"/>
                    <a:gd name="connsiteX22" fmla="*/ 271353 w 2019200"/>
                    <a:gd name="connsiteY22" fmla="*/ 1305747 h 1638407"/>
                    <a:gd name="connsiteX23" fmla="*/ 400893 w 2019200"/>
                    <a:gd name="connsiteY23" fmla="*/ 1056827 h 1638407"/>
                    <a:gd name="connsiteX24" fmla="*/ 474553 w 2019200"/>
                    <a:gd name="connsiteY24" fmla="*/ 970467 h 1638407"/>
                    <a:gd name="connsiteX25" fmla="*/ 230713 w 2019200"/>
                    <a:gd name="connsiteY25" fmla="*/ 879027 h 1638407"/>
                    <a:gd name="connsiteX26" fmla="*/ 47833 w 2019200"/>
                    <a:gd name="connsiteY26" fmla="*/ 726627 h 1638407"/>
                    <a:gd name="connsiteX27" fmla="*/ 17353 w 2019200"/>
                    <a:gd name="connsiteY27" fmla="*/ 442147 h 1638407"/>
                    <a:gd name="connsiteX28" fmla="*/ 281513 w 2019200"/>
                    <a:gd name="connsiteY28" fmla="*/ 340547 h 1638407"/>
                    <a:gd name="connsiteX29" fmla="*/ 489793 w 2019200"/>
                    <a:gd name="connsiteY29" fmla="*/ 391347 h 1638407"/>
                    <a:gd name="connsiteX30" fmla="*/ 710773 w 2019200"/>
                    <a:gd name="connsiteY30" fmla="*/ 462467 h 1638407"/>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2633 w 2019200"/>
                    <a:gd name="connsiteY6" fmla="*/ 5437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6661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564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438"/>
                    <a:gd name="connsiteY0" fmla="*/ 462478 h 1638418"/>
                    <a:gd name="connsiteX1" fmla="*/ 878413 w 2019438"/>
                    <a:gd name="connsiteY1" fmla="*/ 177998 h 1638418"/>
                    <a:gd name="connsiteX2" fmla="*/ 1190833 w 2019438"/>
                    <a:gd name="connsiteY2" fmla="*/ 198 h 1638418"/>
                    <a:gd name="connsiteX3" fmla="*/ 1414353 w 2019438"/>
                    <a:gd name="connsiteY3" fmla="*/ 147518 h 1638418"/>
                    <a:gd name="connsiteX4" fmla="*/ 1462613 w 2019438"/>
                    <a:gd name="connsiteY4" fmla="*/ 353258 h 1638418"/>
                    <a:gd name="connsiteX5" fmla="*/ 1427053 w 2019438"/>
                    <a:gd name="connsiteY5" fmla="*/ 531058 h 1638418"/>
                    <a:gd name="connsiteX6" fmla="*/ 1625173 w 2019438"/>
                    <a:gd name="connsiteY6" fmla="*/ 556458 h 1638418"/>
                    <a:gd name="connsiteX7" fmla="*/ 1919813 w 2019438"/>
                    <a:gd name="connsiteY7" fmla="*/ 673298 h 1638418"/>
                    <a:gd name="connsiteX8" fmla="*/ 2018873 w 2019438"/>
                    <a:gd name="connsiteY8" fmla="*/ 807918 h 1638418"/>
                    <a:gd name="connsiteX9" fmla="*/ 1947753 w 2019438"/>
                    <a:gd name="connsiteY9" fmla="*/ 980638 h 1638418"/>
                    <a:gd name="connsiteX10" fmla="*/ 1708993 w 2019438"/>
                    <a:gd name="connsiteY10" fmla="*/ 1072078 h 1638418"/>
                    <a:gd name="connsiteX11" fmla="*/ 1449913 w 2019438"/>
                    <a:gd name="connsiteY11" fmla="*/ 1051758 h 1638418"/>
                    <a:gd name="connsiteX12" fmla="*/ 1571833 w 2019438"/>
                    <a:gd name="connsiteY12" fmla="*/ 1285438 h 1638418"/>
                    <a:gd name="connsiteX13" fmla="*/ 1581993 w 2019438"/>
                    <a:gd name="connsiteY13" fmla="*/ 1275278 h 1638418"/>
                    <a:gd name="connsiteX14" fmla="*/ 1581993 w 2019438"/>
                    <a:gd name="connsiteY14" fmla="*/ 1447998 h 1638418"/>
                    <a:gd name="connsiteX15" fmla="*/ 1429593 w 2019438"/>
                    <a:gd name="connsiteY15" fmla="*/ 1620718 h 1638418"/>
                    <a:gd name="connsiteX16" fmla="*/ 1145113 w 2019438"/>
                    <a:gd name="connsiteY16" fmla="*/ 1620718 h 1638418"/>
                    <a:gd name="connsiteX17" fmla="*/ 1013033 w 2019438"/>
                    <a:gd name="connsiteY17" fmla="*/ 1514038 h 1638418"/>
                    <a:gd name="connsiteX18" fmla="*/ 921593 w 2019438"/>
                    <a:gd name="connsiteY18" fmla="*/ 1336238 h 1638418"/>
                    <a:gd name="connsiteX19" fmla="*/ 921593 w 2019438"/>
                    <a:gd name="connsiteY19" fmla="*/ 1346398 h 1638418"/>
                    <a:gd name="connsiteX20" fmla="*/ 789513 w 2019438"/>
                    <a:gd name="connsiteY20" fmla="*/ 1488638 h 1638418"/>
                    <a:gd name="connsiteX21" fmla="*/ 423753 w 2019438"/>
                    <a:gd name="connsiteY21" fmla="*/ 1539438 h 1638418"/>
                    <a:gd name="connsiteX22" fmla="*/ 271353 w 2019438"/>
                    <a:gd name="connsiteY22" fmla="*/ 1305758 h 1638418"/>
                    <a:gd name="connsiteX23" fmla="*/ 400893 w 2019438"/>
                    <a:gd name="connsiteY23" fmla="*/ 1056838 h 1638418"/>
                    <a:gd name="connsiteX24" fmla="*/ 474553 w 2019438"/>
                    <a:gd name="connsiteY24" fmla="*/ 970478 h 1638418"/>
                    <a:gd name="connsiteX25" fmla="*/ 230713 w 2019438"/>
                    <a:gd name="connsiteY25" fmla="*/ 879038 h 1638418"/>
                    <a:gd name="connsiteX26" fmla="*/ 47833 w 2019438"/>
                    <a:gd name="connsiteY26" fmla="*/ 726638 h 1638418"/>
                    <a:gd name="connsiteX27" fmla="*/ 17353 w 2019438"/>
                    <a:gd name="connsiteY27" fmla="*/ 442158 h 1638418"/>
                    <a:gd name="connsiteX28" fmla="*/ 281513 w 2019438"/>
                    <a:gd name="connsiteY28" fmla="*/ 340558 h 1638418"/>
                    <a:gd name="connsiteX29" fmla="*/ 489793 w 2019438"/>
                    <a:gd name="connsiteY29" fmla="*/ 391358 h 1638418"/>
                    <a:gd name="connsiteX30" fmla="*/ 710773 w 2019438"/>
                    <a:gd name="connsiteY30" fmla="*/ 462478 h 1638418"/>
                    <a:gd name="connsiteX0" fmla="*/ 710773 w 2022201"/>
                    <a:gd name="connsiteY0" fmla="*/ 462478 h 1638418"/>
                    <a:gd name="connsiteX1" fmla="*/ 878413 w 2022201"/>
                    <a:gd name="connsiteY1" fmla="*/ 177998 h 1638418"/>
                    <a:gd name="connsiteX2" fmla="*/ 1190833 w 2022201"/>
                    <a:gd name="connsiteY2" fmla="*/ 198 h 1638418"/>
                    <a:gd name="connsiteX3" fmla="*/ 1414353 w 2022201"/>
                    <a:gd name="connsiteY3" fmla="*/ 147518 h 1638418"/>
                    <a:gd name="connsiteX4" fmla="*/ 1462613 w 2022201"/>
                    <a:gd name="connsiteY4" fmla="*/ 353258 h 1638418"/>
                    <a:gd name="connsiteX5" fmla="*/ 1427053 w 2022201"/>
                    <a:gd name="connsiteY5" fmla="*/ 531058 h 1638418"/>
                    <a:gd name="connsiteX6" fmla="*/ 1625173 w 2022201"/>
                    <a:gd name="connsiteY6" fmla="*/ 556458 h 1638418"/>
                    <a:gd name="connsiteX7" fmla="*/ 1861393 w 2022201"/>
                    <a:gd name="connsiteY7" fmla="*/ 625038 h 1638418"/>
                    <a:gd name="connsiteX8" fmla="*/ 2018873 w 2022201"/>
                    <a:gd name="connsiteY8" fmla="*/ 807918 h 1638418"/>
                    <a:gd name="connsiteX9" fmla="*/ 1947753 w 2022201"/>
                    <a:gd name="connsiteY9" fmla="*/ 980638 h 1638418"/>
                    <a:gd name="connsiteX10" fmla="*/ 1708993 w 2022201"/>
                    <a:gd name="connsiteY10" fmla="*/ 1072078 h 1638418"/>
                    <a:gd name="connsiteX11" fmla="*/ 1449913 w 2022201"/>
                    <a:gd name="connsiteY11" fmla="*/ 1051758 h 1638418"/>
                    <a:gd name="connsiteX12" fmla="*/ 1571833 w 2022201"/>
                    <a:gd name="connsiteY12" fmla="*/ 1285438 h 1638418"/>
                    <a:gd name="connsiteX13" fmla="*/ 1581993 w 2022201"/>
                    <a:gd name="connsiteY13" fmla="*/ 1275278 h 1638418"/>
                    <a:gd name="connsiteX14" fmla="*/ 1581993 w 2022201"/>
                    <a:gd name="connsiteY14" fmla="*/ 1447998 h 1638418"/>
                    <a:gd name="connsiteX15" fmla="*/ 1429593 w 2022201"/>
                    <a:gd name="connsiteY15" fmla="*/ 1620718 h 1638418"/>
                    <a:gd name="connsiteX16" fmla="*/ 1145113 w 2022201"/>
                    <a:gd name="connsiteY16" fmla="*/ 1620718 h 1638418"/>
                    <a:gd name="connsiteX17" fmla="*/ 1013033 w 2022201"/>
                    <a:gd name="connsiteY17" fmla="*/ 1514038 h 1638418"/>
                    <a:gd name="connsiteX18" fmla="*/ 921593 w 2022201"/>
                    <a:gd name="connsiteY18" fmla="*/ 1336238 h 1638418"/>
                    <a:gd name="connsiteX19" fmla="*/ 921593 w 2022201"/>
                    <a:gd name="connsiteY19" fmla="*/ 1346398 h 1638418"/>
                    <a:gd name="connsiteX20" fmla="*/ 789513 w 2022201"/>
                    <a:gd name="connsiteY20" fmla="*/ 1488638 h 1638418"/>
                    <a:gd name="connsiteX21" fmla="*/ 423753 w 2022201"/>
                    <a:gd name="connsiteY21" fmla="*/ 1539438 h 1638418"/>
                    <a:gd name="connsiteX22" fmla="*/ 271353 w 2022201"/>
                    <a:gd name="connsiteY22" fmla="*/ 1305758 h 1638418"/>
                    <a:gd name="connsiteX23" fmla="*/ 400893 w 2022201"/>
                    <a:gd name="connsiteY23" fmla="*/ 1056838 h 1638418"/>
                    <a:gd name="connsiteX24" fmla="*/ 474553 w 2022201"/>
                    <a:gd name="connsiteY24" fmla="*/ 970478 h 1638418"/>
                    <a:gd name="connsiteX25" fmla="*/ 230713 w 2022201"/>
                    <a:gd name="connsiteY25" fmla="*/ 879038 h 1638418"/>
                    <a:gd name="connsiteX26" fmla="*/ 47833 w 2022201"/>
                    <a:gd name="connsiteY26" fmla="*/ 726638 h 1638418"/>
                    <a:gd name="connsiteX27" fmla="*/ 17353 w 2022201"/>
                    <a:gd name="connsiteY27" fmla="*/ 442158 h 1638418"/>
                    <a:gd name="connsiteX28" fmla="*/ 281513 w 2022201"/>
                    <a:gd name="connsiteY28" fmla="*/ 340558 h 1638418"/>
                    <a:gd name="connsiteX29" fmla="*/ 489793 w 2022201"/>
                    <a:gd name="connsiteY29" fmla="*/ 391358 h 1638418"/>
                    <a:gd name="connsiteX30" fmla="*/ 710773 w 2022201"/>
                    <a:gd name="connsiteY30" fmla="*/ 462478 h 1638418"/>
                    <a:gd name="connsiteX0" fmla="*/ 710773 w 1988680"/>
                    <a:gd name="connsiteY0" fmla="*/ 462478 h 1638418"/>
                    <a:gd name="connsiteX1" fmla="*/ 878413 w 1988680"/>
                    <a:gd name="connsiteY1" fmla="*/ 177998 h 1638418"/>
                    <a:gd name="connsiteX2" fmla="*/ 1190833 w 1988680"/>
                    <a:gd name="connsiteY2" fmla="*/ 198 h 1638418"/>
                    <a:gd name="connsiteX3" fmla="*/ 1414353 w 1988680"/>
                    <a:gd name="connsiteY3" fmla="*/ 147518 h 1638418"/>
                    <a:gd name="connsiteX4" fmla="*/ 1462613 w 1988680"/>
                    <a:gd name="connsiteY4" fmla="*/ 353258 h 1638418"/>
                    <a:gd name="connsiteX5" fmla="*/ 1427053 w 1988680"/>
                    <a:gd name="connsiteY5" fmla="*/ 531058 h 1638418"/>
                    <a:gd name="connsiteX6" fmla="*/ 1625173 w 1988680"/>
                    <a:gd name="connsiteY6" fmla="*/ 556458 h 1638418"/>
                    <a:gd name="connsiteX7" fmla="*/ 1861393 w 1988680"/>
                    <a:gd name="connsiteY7" fmla="*/ 625038 h 1638418"/>
                    <a:gd name="connsiteX8" fmla="*/ 1980773 w 1988680"/>
                    <a:gd name="connsiteY8" fmla="*/ 820618 h 1638418"/>
                    <a:gd name="connsiteX9" fmla="*/ 1947753 w 1988680"/>
                    <a:gd name="connsiteY9" fmla="*/ 980638 h 1638418"/>
                    <a:gd name="connsiteX10" fmla="*/ 1708993 w 1988680"/>
                    <a:gd name="connsiteY10" fmla="*/ 1072078 h 1638418"/>
                    <a:gd name="connsiteX11" fmla="*/ 1449913 w 1988680"/>
                    <a:gd name="connsiteY11" fmla="*/ 1051758 h 1638418"/>
                    <a:gd name="connsiteX12" fmla="*/ 1571833 w 1988680"/>
                    <a:gd name="connsiteY12" fmla="*/ 1285438 h 1638418"/>
                    <a:gd name="connsiteX13" fmla="*/ 1581993 w 1988680"/>
                    <a:gd name="connsiteY13" fmla="*/ 1275278 h 1638418"/>
                    <a:gd name="connsiteX14" fmla="*/ 1581993 w 1988680"/>
                    <a:gd name="connsiteY14" fmla="*/ 1447998 h 1638418"/>
                    <a:gd name="connsiteX15" fmla="*/ 1429593 w 1988680"/>
                    <a:gd name="connsiteY15" fmla="*/ 1620718 h 1638418"/>
                    <a:gd name="connsiteX16" fmla="*/ 1145113 w 1988680"/>
                    <a:gd name="connsiteY16" fmla="*/ 1620718 h 1638418"/>
                    <a:gd name="connsiteX17" fmla="*/ 1013033 w 1988680"/>
                    <a:gd name="connsiteY17" fmla="*/ 1514038 h 1638418"/>
                    <a:gd name="connsiteX18" fmla="*/ 921593 w 1988680"/>
                    <a:gd name="connsiteY18" fmla="*/ 1336238 h 1638418"/>
                    <a:gd name="connsiteX19" fmla="*/ 921593 w 1988680"/>
                    <a:gd name="connsiteY19" fmla="*/ 1346398 h 1638418"/>
                    <a:gd name="connsiteX20" fmla="*/ 789513 w 1988680"/>
                    <a:gd name="connsiteY20" fmla="*/ 1488638 h 1638418"/>
                    <a:gd name="connsiteX21" fmla="*/ 423753 w 1988680"/>
                    <a:gd name="connsiteY21" fmla="*/ 1539438 h 1638418"/>
                    <a:gd name="connsiteX22" fmla="*/ 271353 w 1988680"/>
                    <a:gd name="connsiteY22" fmla="*/ 1305758 h 1638418"/>
                    <a:gd name="connsiteX23" fmla="*/ 400893 w 1988680"/>
                    <a:gd name="connsiteY23" fmla="*/ 1056838 h 1638418"/>
                    <a:gd name="connsiteX24" fmla="*/ 474553 w 1988680"/>
                    <a:gd name="connsiteY24" fmla="*/ 970478 h 1638418"/>
                    <a:gd name="connsiteX25" fmla="*/ 230713 w 1988680"/>
                    <a:gd name="connsiteY25" fmla="*/ 879038 h 1638418"/>
                    <a:gd name="connsiteX26" fmla="*/ 47833 w 1988680"/>
                    <a:gd name="connsiteY26" fmla="*/ 726638 h 1638418"/>
                    <a:gd name="connsiteX27" fmla="*/ 17353 w 1988680"/>
                    <a:gd name="connsiteY27" fmla="*/ 442158 h 1638418"/>
                    <a:gd name="connsiteX28" fmla="*/ 281513 w 1988680"/>
                    <a:gd name="connsiteY28" fmla="*/ 340558 h 1638418"/>
                    <a:gd name="connsiteX29" fmla="*/ 489793 w 1988680"/>
                    <a:gd name="connsiteY29" fmla="*/ 391358 h 1638418"/>
                    <a:gd name="connsiteX30" fmla="*/ 710773 w 1988680"/>
                    <a:gd name="connsiteY30" fmla="*/ 462478 h 1638418"/>
                    <a:gd name="connsiteX0" fmla="*/ 710773 w 1985295"/>
                    <a:gd name="connsiteY0" fmla="*/ 462478 h 1638418"/>
                    <a:gd name="connsiteX1" fmla="*/ 878413 w 1985295"/>
                    <a:gd name="connsiteY1" fmla="*/ 177998 h 1638418"/>
                    <a:gd name="connsiteX2" fmla="*/ 1190833 w 1985295"/>
                    <a:gd name="connsiteY2" fmla="*/ 198 h 1638418"/>
                    <a:gd name="connsiteX3" fmla="*/ 1414353 w 1985295"/>
                    <a:gd name="connsiteY3" fmla="*/ 147518 h 1638418"/>
                    <a:gd name="connsiteX4" fmla="*/ 1462613 w 1985295"/>
                    <a:gd name="connsiteY4" fmla="*/ 353258 h 1638418"/>
                    <a:gd name="connsiteX5" fmla="*/ 1427053 w 1985295"/>
                    <a:gd name="connsiteY5" fmla="*/ 531058 h 1638418"/>
                    <a:gd name="connsiteX6" fmla="*/ 1625173 w 1985295"/>
                    <a:gd name="connsiteY6" fmla="*/ 556458 h 1638418"/>
                    <a:gd name="connsiteX7" fmla="*/ 1861393 w 1985295"/>
                    <a:gd name="connsiteY7" fmla="*/ 625038 h 1638418"/>
                    <a:gd name="connsiteX8" fmla="*/ 1980773 w 1985295"/>
                    <a:gd name="connsiteY8" fmla="*/ 820618 h 1638418"/>
                    <a:gd name="connsiteX9" fmla="*/ 1947753 w 1985295"/>
                    <a:gd name="connsiteY9" fmla="*/ 980638 h 1638418"/>
                    <a:gd name="connsiteX10" fmla="*/ 1708993 w 1985295"/>
                    <a:gd name="connsiteY10" fmla="*/ 1072078 h 1638418"/>
                    <a:gd name="connsiteX11" fmla="*/ 1449913 w 1985295"/>
                    <a:gd name="connsiteY11" fmla="*/ 1051758 h 1638418"/>
                    <a:gd name="connsiteX12" fmla="*/ 1571833 w 1985295"/>
                    <a:gd name="connsiteY12" fmla="*/ 1285438 h 1638418"/>
                    <a:gd name="connsiteX13" fmla="*/ 1581993 w 1985295"/>
                    <a:gd name="connsiteY13" fmla="*/ 1275278 h 1638418"/>
                    <a:gd name="connsiteX14" fmla="*/ 1581993 w 1985295"/>
                    <a:gd name="connsiteY14" fmla="*/ 1447998 h 1638418"/>
                    <a:gd name="connsiteX15" fmla="*/ 1429593 w 1985295"/>
                    <a:gd name="connsiteY15" fmla="*/ 1620718 h 1638418"/>
                    <a:gd name="connsiteX16" fmla="*/ 1145113 w 1985295"/>
                    <a:gd name="connsiteY16" fmla="*/ 1620718 h 1638418"/>
                    <a:gd name="connsiteX17" fmla="*/ 1013033 w 1985295"/>
                    <a:gd name="connsiteY17" fmla="*/ 1514038 h 1638418"/>
                    <a:gd name="connsiteX18" fmla="*/ 921593 w 1985295"/>
                    <a:gd name="connsiteY18" fmla="*/ 1336238 h 1638418"/>
                    <a:gd name="connsiteX19" fmla="*/ 921593 w 1985295"/>
                    <a:gd name="connsiteY19" fmla="*/ 1346398 h 1638418"/>
                    <a:gd name="connsiteX20" fmla="*/ 789513 w 1985295"/>
                    <a:gd name="connsiteY20" fmla="*/ 1488638 h 1638418"/>
                    <a:gd name="connsiteX21" fmla="*/ 423753 w 1985295"/>
                    <a:gd name="connsiteY21" fmla="*/ 1539438 h 1638418"/>
                    <a:gd name="connsiteX22" fmla="*/ 271353 w 1985295"/>
                    <a:gd name="connsiteY22" fmla="*/ 1305758 h 1638418"/>
                    <a:gd name="connsiteX23" fmla="*/ 400893 w 1985295"/>
                    <a:gd name="connsiteY23" fmla="*/ 1056838 h 1638418"/>
                    <a:gd name="connsiteX24" fmla="*/ 474553 w 1985295"/>
                    <a:gd name="connsiteY24" fmla="*/ 970478 h 1638418"/>
                    <a:gd name="connsiteX25" fmla="*/ 230713 w 1985295"/>
                    <a:gd name="connsiteY25" fmla="*/ 879038 h 1638418"/>
                    <a:gd name="connsiteX26" fmla="*/ 47833 w 1985295"/>
                    <a:gd name="connsiteY26" fmla="*/ 726638 h 1638418"/>
                    <a:gd name="connsiteX27" fmla="*/ 17353 w 1985295"/>
                    <a:gd name="connsiteY27" fmla="*/ 442158 h 1638418"/>
                    <a:gd name="connsiteX28" fmla="*/ 281513 w 1985295"/>
                    <a:gd name="connsiteY28" fmla="*/ 340558 h 1638418"/>
                    <a:gd name="connsiteX29" fmla="*/ 489793 w 1985295"/>
                    <a:gd name="connsiteY29" fmla="*/ 391358 h 1638418"/>
                    <a:gd name="connsiteX30" fmla="*/ 710773 w 1985295"/>
                    <a:gd name="connsiteY30" fmla="*/ 462478 h 1638418"/>
                    <a:gd name="connsiteX0" fmla="*/ 710773 w 1993653"/>
                    <a:gd name="connsiteY0" fmla="*/ 462478 h 1638418"/>
                    <a:gd name="connsiteX1" fmla="*/ 878413 w 1993653"/>
                    <a:gd name="connsiteY1" fmla="*/ 177998 h 1638418"/>
                    <a:gd name="connsiteX2" fmla="*/ 1190833 w 1993653"/>
                    <a:gd name="connsiteY2" fmla="*/ 198 h 1638418"/>
                    <a:gd name="connsiteX3" fmla="*/ 1414353 w 1993653"/>
                    <a:gd name="connsiteY3" fmla="*/ 147518 h 1638418"/>
                    <a:gd name="connsiteX4" fmla="*/ 1462613 w 1993653"/>
                    <a:gd name="connsiteY4" fmla="*/ 353258 h 1638418"/>
                    <a:gd name="connsiteX5" fmla="*/ 1427053 w 1993653"/>
                    <a:gd name="connsiteY5" fmla="*/ 531058 h 1638418"/>
                    <a:gd name="connsiteX6" fmla="*/ 1625173 w 1993653"/>
                    <a:gd name="connsiteY6" fmla="*/ 556458 h 1638418"/>
                    <a:gd name="connsiteX7" fmla="*/ 1861393 w 1993653"/>
                    <a:gd name="connsiteY7" fmla="*/ 625038 h 1638418"/>
                    <a:gd name="connsiteX8" fmla="*/ 1990933 w 1993653"/>
                    <a:gd name="connsiteY8" fmla="*/ 790138 h 1638418"/>
                    <a:gd name="connsiteX9" fmla="*/ 1947753 w 1993653"/>
                    <a:gd name="connsiteY9" fmla="*/ 980638 h 1638418"/>
                    <a:gd name="connsiteX10" fmla="*/ 1708993 w 1993653"/>
                    <a:gd name="connsiteY10" fmla="*/ 1072078 h 1638418"/>
                    <a:gd name="connsiteX11" fmla="*/ 1449913 w 1993653"/>
                    <a:gd name="connsiteY11" fmla="*/ 1051758 h 1638418"/>
                    <a:gd name="connsiteX12" fmla="*/ 1571833 w 1993653"/>
                    <a:gd name="connsiteY12" fmla="*/ 1285438 h 1638418"/>
                    <a:gd name="connsiteX13" fmla="*/ 1581993 w 1993653"/>
                    <a:gd name="connsiteY13" fmla="*/ 1275278 h 1638418"/>
                    <a:gd name="connsiteX14" fmla="*/ 1581993 w 1993653"/>
                    <a:gd name="connsiteY14" fmla="*/ 1447998 h 1638418"/>
                    <a:gd name="connsiteX15" fmla="*/ 1429593 w 1993653"/>
                    <a:gd name="connsiteY15" fmla="*/ 1620718 h 1638418"/>
                    <a:gd name="connsiteX16" fmla="*/ 1145113 w 1993653"/>
                    <a:gd name="connsiteY16" fmla="*/ 1620718 h 1638418"/>
                    <a:gd name="connsiteX17" fmla="*/ 1013033 w 1993653"/>
                    <a:gd name="connsiteY17" fmla="*/ 1514038 h 1638418"/>
                    <a:gd name="connsiteX18" fmla="*/ 921593 w 1993653"/>
                    <a:gd name="connsiteY18" fmla="*/ 1336238 h 1638418"/>
                    <a:gd name="connsiteX19" fmla="*/ 921593 w 1993653"/>
                    <a:gd name="connsiteY19" fmla="*/ 1346398 h 1638418"/>
                    <a:gd name="connsiteX20" fmla="*/ 789513 w 1993653"/>
                    <a:gd name="connsiteY20" fmla="*/ 1488638 h 1638418"/>
                    <a:gd name="connsiteX21" fmla="*/ 423753 w 1993653"/>
                    <a:gd name="connsiteY21" fmla="*/ 1539438 h 1638418"/>
                    <a:gd name="connsiteX22" fmla="*/ 271353 w 1993653"/>
                    <a:gd name="connsiteY22" fmla="*/ 1305758 h 1638418"/>
                    <a:gd name="connsiteX23" fmla="*/ 400893 w 1993653"/>
                    <a:gd name="connsiteY23" fmla="*/ 1056838 h 1638418"/>
                    <a:gd name="connsiteX24" fmla="*/ 474553 w 1993653"/>
                    <a:gd name="connsiteY24" fmla="*/ 970478 h 1638418"/>
                    <a:gd name="connsiteX25" fmla="*/ 230713 w 1993653"/>
                    <a:gd name="connsiteY25" fmla="*/ 879038 h 1638418"/>
                    <a:gd name="connsiteX26" fmla="*/ 47833 w 1993653"/>
                    <a:gd name="connsiteY26" fmla="*/ 726638 h 1638418"/>
                    <a:gd name="connsiteX27" fmla="*/ 17353 w 1993653"/>
                    <a:gd name="connsiteY27" fmla="*/ 442158 h 1638418"/>
                    <a:gd name="connsiteX28" fmla="*/ 281513 w 1993653"/>
                    <a:gd name="connsiteY28" fmla="*/ 340558 h 1638418"/>
                    <a:gd name="connsiteX29" fmla="*/ 489793 w 1993653"/>
                    <a:gd name="connsiteY29" fmla="*/ 391358 h 1638418"/>
                    <a:gd name="connsiteX30" fmla="*/ 710773 w 1993653"/>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1993 w 1993076"/>
                    <a:gd name="connsiteY13" fmla="*/ 127527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64213 w 1993076"/>
                    <a:gd name="connsiteY12" fmla="*/ 126765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4212"/>
                    <a:gd name="connsiteX1" fmla="*/ 878413 w 1993076"/>
                    <a:gd name="connsiteY1" fmla="*/ 177998 h 1634212"/>
                    <a:gd name="connsiteX2" fmla="*/ 1190833 w 1993076"/>
                    <a:gd name="connsiteY2" fmla="*/ 198 h 1634212"/>
                    <a:gd name="connsiteX3" fmla="*/ 1414353 w 1993076"/>
                    <a:gd name="connsiteY3" fmla="*/ 147518 h 1634212"/>
                    <a:gd name="connsiteX4" fmla="*/ 1462613 w 1993076"/>
                    <a:gd name="connsiteY4" fmla="*/ 353258 h 1634212"/>
                    <a:gd name="connsiteX5" fmla="*/ 1427053 w 1993076"/>
                    <a:gd name="connsiteY5" fmla="*/ 531058 h 1634212"/>
                    <a:gd name="connsiteX6" fmla="*/ 1625173 w 1993076"/>
                    <a:gd name="connsiteY6" fmla="*/ 556458 h 1634212"/>
                    <a:gd name="connsiteX7" fmla="*/ 1861393 w 1993076"/>
                    <a:gd name="connsiteY7" fmla="*/ 625038 h 1634212"/>
                    <a:gd name="connsiteX8" fmla="*/ 1990933 w 1993076"/>
                    <a:gd name="connsiteY8" fmla="*/ 790138 h 1634212"/>
                    <a:gd name="connsiteX9" fmla="*/ 1924893 w 1993076"/>
                    <a:gd name="connsiteY9" fmla="*/ 990798 h 1634212"/>
                    <a:gd name="connsiteX10" fmla="*/ 1708993 w 1993076"/>
                    <a:gd name="connsiteY10" fmla="*/ 1072078 h 1634212"/>
                    <a:gd name="connsiteX11" fmla="*/ 1449913 w 1993076"/>
                    <a:gd name="connsiteY11" fmla="*/ 1051758 h 1634212"/>
                    <a:gd name="connsiteX12" fmla="*/ 1564213 w 1993076"/>
                    <a:gd name="connsiteY12" fmla="*/ 1267658 h 1634212"/>
                    <a:gd name="connsiteX13" fmla="*/ 1589613 w 1993076"/>
                    <a:gd name="connsiteY13" fmla="*/ 1374338 h 1634212"/>
                    <a:gd name="connsiteX14" fmla="*/ 1548973 w 1993076"/>
                    <a:gd name="connsiteY14" fmla="*/ 1511498 h 1634212"/>
                    <a:gd name="connsiteX15" fmla="*/ 1429593 w 1993076"/>
                    <a:gd name="connsiteY15" fmla="*/ 1620718 h 1634212"/>
                    <a:gd name="connsiteX16" fmla="*/ 1145113 w 1993076"/>
                    <a:gd name="connsiteY16" fmla="*/ 1620718 h 1634212"/>
                    <a:gd name="connsiteX17" fmla="*/ 1013033 w 1993076"/>
                    <a:gd name="connsiteY17" fmla="*/ 1514038 h 1634212"/>
                    <a:gd name="connsiteX18" fmla="*/ 921593 w 1993076"/>
                    <a:gd name="connsiteY18" fmla="*/ 1336238 h 1634212"/>
                    <a:gd name="connsiteX19" fmla="*/ 921593 w 1993076"/>
                    <a:gd name="connsiteY19" fmla="*/ 1346398 h 1634212"/>
                    <a:gd name="connsiteX20" fmla="*/ 789513 w 1993076"/>
                    <a:gd name="connsiteY20" fmla="*/ 1488638 h 1634212"/>
                    <a:gd name="connsiteX21" fmla="*/ 423753 w 1993076"/>
                    <a:gd name="connsiteY21" fmla="*/ 1539438 h 1634212"/>
                    <a:gd name="connsiteX22" fmla="*/ 271353 w 1993076"/>
                    <a:gd name="connsiteY22" fmla="*/ 1305758 h 1634212"/>
                    <a:gd name="connsiteX23" fmla="*/ 400893 w 1993076"/>
                    <a:gd name="connsiteY23" fmla="*/ 1056838 h 1634212"/>
                    <a:gd name="connsiteX24" fmla="*/ 474553 w 1993076"/>
                    <a:gd name="connsiteY24" fmla="*/ 970478 h 1634212"/>
                    <a:gd name="connsiteX25" fmla="*/ 230713 w 1993076"/>
                    <a:gd name="connsiteY25" fmla="*/ 879038 h 1634212"/>
                    <a:gd name="connsiteX26" fmla="*/ 47833 w 1993076"/>
                    <a:gd name="connsiteY26" fmla="*/ 726638 h 1634212"/>
                    <a:gd name="connsiteX27" fmla="*/ 17353 w 1993076"/>
                    <a:gd name="connsiteY27" fmla="*/ 442158 h 1634212"/>
                    <a:gd name="connsiteX28" fmla="*/ 281513 w 1993076"/>
                    <a:gd name="connsiteY28" fmla="*/ 340558 h 1634212"/>
                    <a:gd name="connsiteX29" fmla="*/ 489793 w 1993076"/>
                    <a:gd name="connsiteY29" fmla="*/ 391358 h 1634212"/>
                    <a:gd name="connsiteX30" fmla="*/ 710773 w 1993076"/>
                    <a:gd name="connsiteY30" fmla="*/ 462478 h 1634212"/>
                    <a:gd name="connsiteX0" fmla="*/ 710773 w 1993076"/>
                    <a:gd name="connsiteY0" fmla="*/ 462478 h 1628438"/>
                    <a:gd name="connsiteX1" fmla="*/ 878413 w 1993076"/>
                    <a:gd name="connsiteY1" fmla="*/ 177998 h 1628438"/>
                    <a:gd name="connsiteX2" fmla="*/ 1190833 w 1993076"/>
                    <a:gd name="connsiteY2" fmla="*/ 198 h 1628438"/>
                    <a:gd name="connsiteX3" fmla="*/ 1414353 w 1993076"/>
                    <a:gd name="connsiteY3" fmla="*/ 147518 h 1628438"/>
                    <a:gd name="connsiteX4" fmla="*/ 1462613 w 1993076"/>
                    <a:gd name="connsiteY4" fmla="*/ 353258 h 1628438"/>
                    <a:gd name="connsiteX5" fmla="*/ 1427053 w 1993076"/>
                    <a:gd name="connsiteY5" fmla="*/ 531058 h 1628438"/>
                    <a:gd name="connsiteX6" fmla="*/ 1625173 w 1993076"/>
                    <a:gd name="connsiteY6" fmla="*/ 556458 h 1628438"/>
                    <a:gd name="connsiteX7" fmla="*/ 1861393 w 1993076"/>
                    <a:gd name="connsiteY7" fmla="*/ 625038 h 1628438"/>
                    <a:gd name="connsiteX8" fmla="*/ 1990933 w 1993076"/>
                    <a:gd name="connsiteY8" fmla="*/ 790138 h 1628438"/>
                    <a:gd name="connsiteX9" fmla="*/ 1924893 w 1993076"/>
                    <a:gd name="connsiteY9" fmla="*/ 990798 h 1628438"/>
                    <a:gd name="connsiteX10" fmla="*/ 1708993 w 1993076"/>
                    <a:gd name="connsiteY10" fmla="*/ 1072078 h 1628438"/>
                    <a:gd name="connsiteX11" fmla="*/ 1449913 w 1993076"/>
                    <a:gd name="connsiteY11" fmla="*/ 1051758 h 1628438"/>
                    <a:gd name="connsiteX12" fmla="*/ 1564213 w 1993076"/>
                    <a:gd name="connsiteY12" fmla="*/ 1267658 h 1628438"/>
                    <a:gd name="connsiteX13" fmla="*/ 1589613 w 1993076"/>
                    <a:gd name="connsiteY13" fmla="*/ 1374338 h 1628438"/>
                    <a:gd name="connsiteX14" fmla="*/ 1548973 w 1993076"/>
                    <a:gd name="connsiteY14" fmla="*/ 1511498 h 1628438"/>
                    <a:gd name="connsiteX15" fmla="*/ 1419433 w 1993076"/>
                    <a:gd name="connsiteY15" fmla="*/ 1608018 h 1628438"/>
                    <a:gd name="connsiteX16" fmla="*/ 1145113 w 1993076"/>
                    <a:gd name="connsiteY16" fmla="*/ 1620718 h 1628438"/>
                    <a:gd name="connsiteX17" fmla="*/ 1013033 w 1993076"/>
                    <a:gd name="connsiteY17" fmla="*/ 1514038 h 1628438"/>
                    <a:gd name="connsiteX18" fmla="*/ 921593 w 1993076"/>
                    <a:gd name="connsiteY18" fmla="*/ 1336238 h 1628438"/>
                    <a:gd name="connsiteX19" fmla="*/ 921593 w 1993076"/>
                    <a:gd name="connsiteY19" fmla="*/ 1346398 h 1628438"/>
                    <a:gd name="connsiteX20" fmla="*/ 789513 w 1993076"/>
                    <a:gd name="connsiteY20" fmla="*/ 1488638 h 1628438"/>
                    <a:gd name="connsiteX21" fmla="*/ 423753 w 1993076"/>
                    <a:gd name="connsiteY21" fmla="*/ 1539438 h 1628438"/>
                    <a:gd name="connsiteX22" fmla="*/ 271353 w 1993076"/>
                    <a:gd name="connsiteY22" fmla="*/ 1305758 h 1628438"/>
                    <a:gd name="connsiteX23" fmla="*/ 400893 w 1993076"/>
                    <a:gd name="connsiteY23" fmla="*/ 1056838 h 1628438"/>
                    <a:gd name="connsiteX24" fmla="*/ 474553 w 1993076"/>
                    <a:gd name="connsiteY24" fmla="*/ 970478 h 1628438"/>
                    <a:gd name="connsiteX25" fmla="*/ 230713 w 1993076"/>
                    <a:gd name="connsiteY25" fmla="*/ 879038 h 1628438"/>
                    <a:gd name="connsiteX26" fmla="*/ 47833 w 1993076"/>
                    <a:gd name="connsiteY26" fmla="*/ 726638 h 1628438"/>
                    <a:gd name="connsiteX27" fmla="*/ 17353 w 1993076"/>
                    <a:gd name="connsiteY27" fmla="*/ 442158 h 1628438"/>
                    <a:gd name="connsiteX28" fmla="*/ 281513 w 1993076"/>
                    <a:gd name="connsiteY28" fmla="*/ 340558 h 1628438"/>
                    <a:gd name="connsiteX29" fmla="*/ 489793 w 1993076"/>
                    <a:gd name="connsiteY29" fmla="*/ 391358 h 1628438"/>
                    <a:gd name="connsiteX30" fmla="*/ 710773 w 1993076"/>
                    <a:gd name="connsiteY30" fmla="*/ 462478 h 1628438"/>
                    <a:gd name="connsiteX0" fmla="*/ 710773 w 1993076"/>
                    <a:gd name="connsiteY0" fmla="*/ 462478 h 1624721"/>
                    <a:gd name="connsiteX1" fmla="*/ 878413 w 1993076"/>
                    <a:gd name="connsiteY1" fmla="*/ 177998 h 1624721"/>
                    <a:gd name="connsiteX2" fmla="*/ 1190833 w 1993076"/>
                    <a:gd name="connsiteY2" fmla="*/ 198 h 1624721"/>
                    <a:gd name="connsiteX3" fmla="*/ 1414353 w 1993076"/>
                    <a:gd name="connsiteY3" fmla="*/ 147518 h 1624721"/>
                    <a:gd name="connsiteX4" fmla="*/ 1462613 w 1993076"/>
                    <a:gd name="connsiteY4" fmla="*/ 353258 h 1624721"/>
                    <a:gd name="connsiteX5" fmla="*/ 1427053 w 1993076"/>
                    <a:gd name="connsiteY5" fmla="*/ 531058 h 1624721"/>
                    <a:gd name="connsiteX6" fmla="*/ 1625173 w 1993076"/>
                    <a:gd name="connsiteY6" fmla="*/ 556458 h 1624721"/>
                    <a:gd name="connsiteX7" fmla="*/ 1861393 w 1993076"/>
                    <a:gd name="connsiteY7" fmla="*/ 625038 h 1624721"/>
                    <a:gd name="connsiteX8" fmla="*/ 1990933 w 1993076"/>
                    <a:gd name="connsiteY8" fmla="*/ 790138 h 1624721"/>
                    <a:gd name="connsiteX9" fmla="*/ 1924893 w 1993076"/>
                    <a:gd name="connsiteY9" fmla="*/ 990798 h 1624721"/>
                    <a:gd name="connsiteX10" fmla="*/ 1708993 w 1993076"/>
                    <a:gd name="connsiteY10" fmla="*/ 1072078 h 1624721"/>
                    <a:gd name="connsiteX11" fmla="*/ 1449913 w 1993076"/>
                    <a:gd name="connsiteY11" fmla="*/ 1051758 h 1624721"/>
                    <a:gd name="connsiteX12" fmla="*/ 1564213 w 1993076"/>
                    <a:gd name="connsiteY12" fmla="*/ 1267658 h 1624721"/>
                    <a:gd name="connsiteX13" fmla="*/ 1589613 w 1993076"/>
                    <a:gd name="connsiteY13" fmla="*/ 1374338 h 1624721"/>
                    <a:gd name="connsiteX14" fmla="*/ 1548973 w 1993076"/>
                    <a:gd name="connsiteY14" fmla="*/ 1511498 h 1624721"/>
                    <a:gd name="connsiteX15" fmla="*/ 1419433 w 1993076"/>
                    <a:gd name="connsiteY15" fmla="*/ 1608018 h 1624721"/>
                    <a:gd name="connsiteX16" fmla="*/ 1147653 w 1993076"/>
                    <a:gd name="connsiteY16" fmla="*/ 1615638 h 1624721"/>
                    <a:gd name="connsiteX17" fmla="*/ 1013033 w 1993076"/>
                    <a:gd name="connsiteY17" fmla="*/ 1514038 h 1624721"/>
                    <a:gd name="connsiteX18" fmla="*/ 921593 w 1993076"/>
                    <a:gd name="connsiteY18" fmla="*/ 1336238 h 1624721"/>
                    <a:gd name="connsiteX19" fmla="*/ 921593 w 1993076"/>
                    <a:gd name="connsiteY19" fmla="*/ 1346398 h 1624721"/>
                    <a:gd name="connsiteX20" fmla="*/ 789513 w 1993076"/>
                    <a:gd name="connsiteY20" fmla="*/ 1488638 h 1624721"/>
                    <a:gd name="connsiteX21" fmla="*/ 423753 w 1993076"/>
                    <a:gd name="connsiteY21" fmla="*/ 1539438 h 1624721"/>
                    <a:gd name="connsiteX22" fmla="*/ 271353 w 1993076"/>
                    <a:gd name="connsiteY22" fmla="*/ 1305758 h 1624721"/>
                    <a:gd name="connsiteX23" fmla="*/ 400893 w 1993076"/>
                    <a:gd name="connsiteY23" fmla="*/ 1056838 h 1624721"/>
                    <a:gd name="connsiteX24" fmla="*/ 474553 w 1993076"/>
                    <a:gd name="connsiteY24" fmla="*/ 970478 h 1624721"/>
                    <a:gd name="connsiteX25" fmla="*/ 230713 w 1993076"/>
                    <a:gd name="connsiteY25" fmla="*/ 879038 h 1624721"/>
                    <a:gd name="connsiteX26" fmla="*/ 47833 w 1993076"/>
                    <a:gd name="connsiteY26" fmla="*/ 726638 h 1624721"/>
                    <a:gd name="connsiteX27" fmla="*/ 17353 w 1993076"/>
                    <a:gd name="connsiteY27" fmla="*/ 442158 h 1624721"/>
                    <a:gd name="connsiteX28" fmla="*/ 281513 w 1993076"/>
                    <a:gd name="connsiteY28" fmla="*/ 340558 h 1624721"/>
                    <a:gd name="connsiteX29" fmla="*/ 489793 w 1993076"/>
                    <a:gd name="connsiteY29" fmla="*/ 391358 h 1624721"/>
                    <a:gd name="connsiteX30" fmla="*/ 710773 w 1993076"/>
                    <a:gd name="connsiteY30" fmla="*/ 462478 h 1624721"/>
                    <a:gd name="connsiteX0" fmla="*/ 710773 w 1993076"/>
                    <a:gd name="connsiteY0" fmla="*/ 462478 h 1626743"/>
                    <a:gd name="connsiteX1" fmla="*/ 878413 w 1993076"/>
                    <a:gd name="connsiteY1" fmla="*/ 177998 h 1626743"/>
                    <a:gd name="connsiteX2" fmla="*/ 1190833 w 1993076"/>
                    <a:gd name="connsiteY2" fmla="*/ 198 h 1626743"/>
                    <a:gd name="connsiteX3" fmla="*/ 1414353 w 1993076"/>
                    <a:gd name="connsiteY3" fmla="*/ 147518 h 1626743"/>
                    <a:gd name="connsiteX4" fmla="*/ 1462613 w 1993076"/>
                    <a:gd name="connsiteY4" fmla="*/ 353258 h 1626743"/>
                    <a:gd name="connsiteX5" fmla="*/ 1427053 w 1993076"/>
                    <a:gd name="connsiteY5" fmla="*/ 531058 h 1626743"/>
                    <a:gd name="connsiteX6" fmla="*/ 1625173 w 1993076"/>
                    <a:gd name="connsiteY6" fmla="*/ 556458 h 1626743"/>
                    <a:gd name="connsiteX7" fmla="*/ 1861393 w 1993076"/>
                    <a:gd name="connsiteY7" fmla="*/ 625038 h 1626743"/>
                    <a:gd name="connsiteX8" fmla="*/ 1990933 w 1993076"/>
                    <a:gd name="connsiteY8" fmla="*/ 790138 h 1626743"/>
                    <a:gd name="connsiteX9" fmla="*/ 1924893 w 1993076"/>
                    <a:gd name="connsiteY9" fmla="*/ 990798 h 1626743"/>
                    <a:gd name="connsiteX10" fmla="*/ 1708993 w 1993076"/>
                    <a:gd name="connsiteY10" fmla="*/ 1072078 h 1626743"/>
                    <a:gd name="connsiteX11" fmla="*/ 1449913 w 1993076"/>
                    <a:gd name="connsiteY11" fmla="*/ 1051758 h 1626743"/>
                    <a:gd name="connsiteX12" fmla="*/ 1564213 w 1993076"/>
                    <a:gd name="connsiteY12" fmla="*/ 1267658 h 1626743"/>
                    <a:gd name="connsiteX13" fmla="*/ 1589613 w 1993076"/>
                    <a:gd name="connsiteY13" fmla="*/ 1374338 h 1626743"/>
                    <a:gd name="connsiteX14" fmla="*/ 1548973 w 1993076"/>
                    <a:gd name="connsiteY14" fmla="*/ 1511498 h 1626743"/>
                    <a:gd name="connsiteX15" fmla="*/ 1419433 w 1993076"/>
                    <a:gd name="connsiteY15" fmla="*/ 1608018 h 1626743"/>
                    <a:gd name="connsiteX16" fmla="*/ 1147653 w 1993076"/>
                    <a:gd name="connsiteY16" fmla="*/ 1615638 h 1626743"/>
                    <a:gd name="connsiteX17" fmla="*/ 1015573 w 1993076"/>
                    <a:gd name="connsiteY17" fmla="*/ 1486098 h 1626743"/>
                    <a:gd name="connsiteX18" fmla="*/ 921593 w 1993076"/>
                    <a:gd name="connsiteY18" fmla="*/ 1336238 h 1626743"/>
                    <a:gd name="connsiteX19" fmla="*/ 921593 w 1993076"/>
                    <a:gd name="connsiteY19" fmla="*/ 1346398 h 1626743"/>
                    <a:gd name="connsiteX20" fmla="*/ 789513 w 1993076"/>
                    <a:gd name="connsiteY20" fmla="*/ 1488638 h 1626743"/>
                    <a:gd name="connsiteX21" fmla="*/ 423753 w 1993076"/>
                    <a:gd name="connsiteY21" fmla="*/ 1539438 h 1626743"/>
                    <a:gd name="connsiteX22" fmla="*/ 271353 w 1993076"/>
                    <a:gd name="connsiteY22" fmla="*/ 1305758 h 1626743"/>
                    <a:gd name="connsiteX23" fmla="*/ 400893 w 1993076"/>
                    <a:gd name="connsiteY23" fmla="*/ 1056838 h 1626743"/>
                    <a:gd name="connsiteX24" fmla="*/ 474553 w 1993076"/>
                    <a:gd name="connsiteY24" fmla="*/ 970478 h 1626743"/>
                    <a:gd name="connsiteX25" fmla="*/ 230713 w 1993076"/>
                    <a:gd name="connsiteY25" fmla="*/ 879038 h 1626743"/>
                    <a:gd name="connsiteX26" fmla="*/ 47833 w 1993076"/>
                    <a:gd name="connsiteY26" fmla="*/ 726638 h 1626743"/>
                    <a:gd name="connsiteX27" fmla="*/ 17353 w 1993076"/>
                    <a:gd name="connsiteY27" fmla="*/ 442158 h 1626743"/>
                    <a:gd name="connsiteX28" fmla="*/ 281513 w 1993076"/>
                    <a:gd name="connsiteY28" fmla="*/ 340558 h 1626743"/>
                    <a:gd name="connsiteX29" fmla="*/ 489793 w 1993076"/>
                    <a:gd name="connsiteY29" fmla="*/ 391358 h 1626743"/>
                    <a:gd name="connsiteX30" fmla="*/ 710773 w 1993076"/>
                    <a:gd name="connsiteY30" fmla="*/ 462478 h 1626743"/>
                    <a:gd name="connsiteX0" fmla="*/ 710773 w 1993076"/>
                    <a:gd name="connsiteY0" fmla="*/ 462478 h 1625821"/>
                    <a:gd name="connsiteX1" fmla="*/ 878413 w 1993076"/>
                    <a:gd name="connsiteY1" fmla="*/ 177998 h 1625821"/>
                    <a:gd name="connsiteX2" fmla="*/ 1190833 w 1993076"/>
                    <a:gd name="connsiteY2" fmla="*/ 198 h 1625821"/>
                    <a:gd name="connsiteX3" fmla="*/ 1414353 w 1993076"/>
                    <a:gd name="connsiteY3" fmla="*/ 147518 h 1625821"/>
                    <a:gd name="connsiteX4" fmla="*/ 1462613 w 1993076"/>
                    <a:gd name="connsiteY4" fmla="*/ 353258 h 1625821"/>
                    <a:gd name="connsiteX5" fmla="*/ 1427053 w 1993076"/>
                    <a:gd name="connsiteY5" fmla="*/ 531058 h 1625821"/>
                    <a:gd name="connsiteX6" fmla="*/ 1625173 w 1993076"/>
                    <a:gd name="connsiteY6" fmla="*/ 556458 h 1625821"/>
                    <a:gd name="connsiteX7" fmla="*/ 1861393 w 1993076"/>
                    <a:gd name="connsiteY7" fmla="*/ 625038 h 1625821"/>
                    <a:gd name="connsiteX8" fmla="*/ 1990933 w 1993076"/>
                    <a:gd name="connsiteY8" fmla="*/ 790138 h 1625821"/>
                    <a:gd name="connsiteX9" fmla="*/ 1924893 w 1993076"/>
                    <a:gd name="connsiteY9" fmla="*/ 990798 h 1625821"/>
                    <a:gd name="connsiteX10" fmla="*/ 1708993 w 1993076"/>
                    <a:gd name="connsiteY10" fmla="*/ 1072078 h 1625821"/>
                    <a:gd name="connsiteX11" fmla="*/ 1449913 w 1993076"/>
                    <a:gd name="connsiteY11" fmla="*/ 1051758 h 1625821"/>
                    <a:gd name="connsiteX12" fmla="*/ 1564213 w 1993076"/>
                    <a:gd name="connsiteY12" fmla="*/ 1267658 h 1625821"/>
                    <a:gd name="connsiteX13" fmla="*/ 1589613 w 1993076"/>
                    <a:gd name="connsiteY13" fmla="*/ 1374338 h 1625821"/>
                    <a:gd name="connsiteX14" fmla="*/ 1548973 w 1993076"/>
                    <a:gd name="connsiteY14" fmla="*/ 1511498 h 1625821"/>
                    <a:gd name="connsiteX15" fmla="*/ 1419433 w 1993076"/>
                    <a:gd name="connsiteY15" fmla="*/ 1608018 h 1625821"/>
                    <a:gd name="connsiteX16" fmla="*/ 1147653 w 1993076"/>
                    <a:gd name="connsiteY16" fmla="*/ 1615638 h 1625821"/>
                    <a:gd name="connsiteX17" fmla="*/ 1015573 w 1993076"/>
                    <a:gd name="connsiteY17" fmla="*/ 1498798 h 1625821"/>
                    <a:gd name="connsiteX18" fmla="*/ 921593 w 1993076"/>
                    <a:gd name="connsiteY18" fmla="*/ 1336238 h 1625821"/>
                    <a:gd name="connsiteX19" fmla="*/ 921593 w 1993076"/>
                    <a:gd name="connsiteY19" fmla="*/ 1346398 h 1625821"/>
                    <a:gd name="connsiteX20" fmla="*/ 789513 w 1993076"/>
                    <a:gd name="connsiteY20" fmla="*/ 1488638 h 1625821"/>
                    <a:gd name="connsiteX21" fmla="*/ 423753 w 1993076"/>
                    <a:gd name="connsiteY21" fmla="*/ 1539438 h 1625821"/>
                    <a:gd name="connsiteX22" fmla="*/ 271353 w 1993076"/>
                    <a:gd name="connsiteY22" fmla="*/ 1305758 h 1625821"/>
                    <a:gd name="connsiteX23" fmla="*/ 400893 w 1993076"/>
                    <a:gd name="connsiteY23" fmla="*/ 1056838 h 1625821"/>
                    <a:gd name="connsiteX24" fmla="*/ 474553 w 1993076"/>
                    <a:gd name="connsiteY24" fmla="*/ 970478 h 1625821"/>
                    <a:gd name="connsiteX25" fmla="*/ 230713 w 1993076"/>
                    <a:gd name="connsiteY25" fmla="*/ 879038 h 1625821"/>
                    <a:gd name="connsiteX26" fmla="*/ 47833 w 1993076"/>
                    <a:gd name="connsiteY26" fmla="*/ 726638 h 1625821"/>
                    <a:gd name="connsiteX27" fmla="*/ 17353 w 1993076"/>
                    <a:gd name="connsiteY27" fmla="*/ 442158 h 1625821"/>
                    <a:gd name="connsiteX28" fmla="*/ 281513 w 1993076"/>
                    <a:gd name="connsiteY28" fmla="*/ 340558 h 1625821"/>
                    <a:gd name="connsiteX29" fmla="*/ 489793 w 1993076"/>
                    <a:gd name="connsiteY29" fmla="*/ 391358 h 1625821"/>
                    <a:gd name="connsiteX30" fmla="*/ 710773 w 1993076"/>
                    <a:gd name="connsiteY30" fmla="*/ 462478 h 1625821"/>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89513 w 1993076"/>
                    <a:gd name="connsiteY20" fmla="*/ 148863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61853 w 1993076"/>
                    <a:gd name="connsiteY24" fmla="*/ 97301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93076" h="1624075">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DAA2B9"/>
                </a:solidFill>
                <a:ln w="571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sp>
              <p:nvSpPr>
                <p:cNvPr id="643" name="วงรี 77">
                  <a:extLst>
                    <a:ext uri="{FF2B5EF4-FFF2-40B4-BE49-F238E27FC236}">
                      <a16:creationId xmlns:a16="http://schemas.microsoft.com/office/drawing/2014/main" id="{455C14BE-C1BA-4B62-AB5E-8E0FAA729ABD}"/>
                    </a:ext>
                  </a:extLst>
                </p:cNvPr>
                <p:cNvSpPr/>
                <p:nvPr/>
              </p:nvSpPr>
              <p:spPr>
                <a:xfrm>
                  <a:off x="4579275" y="1400406"/>
                  <a:ext cx="295962" cy="284142"/>
                </a:xfrm>
                <a:custGeom>
                  <a:avLst/>
                  <a:gdLst>
                    <a:gd name="connsiteX0" fmla="*/ 0 w 290429"/>
                    <a:gd name="connsiteY0" fmla="*/ 144699 h 289397"/>
                    <a:gd name="connsiteX1" fmla="*/ 145215 w 290429"/>
                    <a:gd name="connsiteY1" fmla="*/ 0 h 289397"/>
                    <a:gd name="connsiteX2" fmla="*/ 290430 w 290429"/>
                    <a:gd name="connsiteY2" fmla="*/ 144699 h 289397"/>
                    <a:gd name="connsiteX3" fmla="*/ 145215 w 290429"/>
                    <a:gd name="connsiteY3" fmla="*/ 289398 h 289397"/>
                    <a:gd name="connsiteX4" fmla="*/ 0 w 290429"/>
                    <a:gd name="connsiteY4" fmla="*/ 144699 h 289397"/>
                    <a:gd name="connsiteX0" fmla="*/ 8 w 290438"/>
                    <a:gd name="connsiteY0" fmla="*/ 144699 h 289398"/>
                    <a:gd name="connsiteX1" fmla="*/ 145223 w 290438"/>
                    <a:gd name="connsiteY1" fmla="*/ 0 h 289398"/>
                    <a:gd name="connsiteX2" fmla="*/ 290438 w 290438"/>
                    <a:gd name="connsiteY2" fmla="*/ 144699 h 289398"/>
                    <a:gd name="connsiteX3" fmla="*/ 140143 w 290438"/>
                    <a:gd name="connsiteY3" fmla="*/ 289398 h 289398"/>
                    <a:gd name="connsiteX4" fmla="*/ 8 w 290438"/>
                    <a:gd name="connsiteY4" fmla="*/ 144699 h 289398"/>
                    <a:gd name="connsiteX0" fmla="*/ 6 w 310756"/>
                    <a:gd name="connsiteY0" fmla="*/ 145377 h 292972"/>
                    <a:gd name="connsiteX1" fmla="*/ 145221 w 310756"/>
                    <a:gd name="connsiteY1" fmla="*/ 678 h 292972"/>
                    <a:gd name="connsiteX2" fmla="*/ 310756 w 310756"/>
                    <a:gd name="connsiteY2" fmla="*/ 206337 h 292972"/>
                    <a:gd name="connsiteX3" fmla="*/ 140141 w 310756"/>
                    <a:gd name="connsiteY3" fmla="*/ 290076 h 292972"/>
                    <a:gd name="connsiteX4" fmla="*/ 6 w 310756"/>
                    <a:gd name="connsiteY4" fmla="*/ 145377 h 292972"/>
                    <a:gd name="connsiteX0" fmla="*/ 5 w 313295"/>
                    <a:gd name="connsiteY0" fmla="*/ 190453 h 289862"/>
                    <a:gd name="connsiteX1" fmla="*/ 147760 w 313295"/>
                    <a:gd name="connsiteY1" fmla="*/ 34 h 289862"/>
                    <a:gd name="connsiteX2" fmla="*/ 313295 w 313295"/>
                    <a:gd name="connsiteY2" fmla="*/ 205693 h 289862"/>
                    <a:gd name="connsiteX3" fmla="*/ 142680 w 313295"/>
                    <a:gd name="connsiteY3" fmla="*/ 289432 h 289862"/>
                    <a:gd name="connsiteX4" fmla="*/ 5 w 313295"/>
                    <a:gd name="connsiteY4" fmla="*/ 190453 h 289862"/>
                    <a:gd name="connsiteX0" fmla="*/ 2796 w 316086"/>
                    <a:gd name="connsiteY0" fmla="*/ 175216 h 274625"/>
                    <a:gd name="connsiteX1" fmla="*/ 71811 w 316086"/>
                    <a:gd name="connsiteY1" fmla="*/ 37 h 274625"/>
                    <a:gd name="connsiteX2" fmla="*/ 316086 w 316086"/>
                    <a:gd name="connsiteY2" fmla="*/ 190456 h 274625"/>
                    <a:gd name="connsiteX3" fmla="*/ 145471 w 316086"/>
                    <a:gd name="connsiteY3" fmla="*/ 274195 h 274625"/>
                    <a:gd name="connsiteX4" fmla="*/ 2796 w 316086"/>
                    <a:gd name="connsiteY4" fmla="*/ 175216 h 274625"/>
                    <a:gd name="connsiteX0" fmla="*/ 2158 w 315952"/>
                    <a:gd name="connsiteY0" fmla="*/ 185068 h 284142"/>
                    <a:gd name="connsiteX1" fmla="*/ 71173 w 315952"/>
                    <a:gd name="connsiteY1" fmla="*/ 9889 h 284142"/>
                    <a:gd name="connsiteX2" fmla="*/ 235434 w 315952"/>
                    <a:gd name="connsiteY2" fmla="*/ 40983 h 284142"/>
                    <a:gd name="connsiteX3" fmla="*/ 315448 w 315952"/>
                    <a:gd name="connsiteY3" fmla="*/ 200308 h 284142"/>
                    <a:gd name="connsiteX4" fmla="*/ 144833 w 315952"/>
                    <a:gd name="connsiteY4" fmla="*/ 284047 h 284142"/>
                    <a:gd name="connsiteX5" fmla="*/ 2158 w 315952"/>
                    <a:gd name="connsiteY5" fmla="*/ 185068 h 284142"/>
                    <a:gd name="connsiteX0" fmla="*/ 2158 w 295962"/>
                    <a:gd name="connsiteY0" fmla="*/ 185068 h 284142"/>
                    <a:gd name="connsiteX1" fmla="*/ 71173 w 295962"/>
                    <a:gd name="connsiteY1" fmla="*/ 9889 h 284142"/>
                    <a:gd name="connsiteX2" fmla="*/ 235434 w 295962"/>
                    <a:gd name="connsiteY2" fmla="*/ 40983 h 284142"/>
                    <a:gd name="connsiteX3" fmla="*/ 295128 w 295962"/>
                    <a:gd name="connsiteY3" fmla="*/ 200308 h 284142"/>
                    <a:gd name="connsiteX4" fmla="*/ 144833 w 295962"/>
                    <a:gd name="connsiteY4" fmla="*/ 284047 h 284142"/>
                    <a:gd name="connsiteX5" fmla="*/ 2158 w 295962"/>
                    <a:gd name="connsiteY5" fmla="*/ 185068 h 28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962" h="284142">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grpSp>
        </p:grpSp>
      </p:grpSp>
      <p:grpSp>
        <p:nvGrpSpPr>
          <p:cNvPr id="646" name="กลุ่ม 645">
            <a:extLst>
              <a:ext uri="{FF2B5EF4-FFF2-40B4-BE49-F238E27FC236}">
                <a16:creationId xmlns:a16="http://schemas.microsoft.com/office/drawing/2014/main" id="{893F0650-D54F-4FC2-8914-78D38B58201C}"/>
              </a:ext>
            </a:extLst>
          </p:cNvPr>
          <p:cNvGrpSpPr/>
          <p:nvPr userDrawn="1"/>
        </p:nvGrpSpPr>
        <p:grpSpPr>
          <a:xfrm rot="21044399">
            <a:off x="-75813" y="1744253"/>
            <a:ext cx="2440378" cy="1749791"/>
            <a:chOff x="-913007" y="3333847"/>
            <a:chExt cx="4957308" cy="3231594"/>
          </a:xfrm>
        </p:grpSpPr>
        <p:sp>
          <p:nvSpPr>
            <p:cNvPr id="647" name="เมฆ 45">
              <a:extLst>
                <a:ext uri="{FF2B5EF4-FFF2-40B4-BE49-F238E27FC236}">
                  <a16:creationId xmlns:a16="http://schemas.microsoft.com/office/drawing/2014/main" id="{38B4B890-D2DF-4AB0-AD78-06CCB1435349}"/>
                </a:ext>
              </a:extLst>
            </p:cNvPr>
            <p:cNvSpPr/>
            <p:nvPr/>
          </p:nvSpPr>
          <p:spPr>
            <a:xfrm rot="925066">
              <a:off x="-913007" y="3333847"/>
              <a:ext cx="4957308" cy="3231594"/>
            </a:xfrm>
            <a:custGeom>
              <a:avLst/>
              <a:gdLst>
                <a:gd name="connsiteX0" fmla="*/ 3900 w 43200"/>
                <a:gd name="connsiteY0" fmla="*/ 14370 h 43200"/>
                <a:gd name="connsiteX1" fmla="*/ 5623 w 43200"/>
                <a:gd name="connsiteY1" fmla="*/ 6907 h 43200"/>
                <a:gd name="connsiteX2" fmla="*/ 14005 w 43200"/>
                <a:gd name="connsiteY2" fmla="*/ 5202 h 43200"/>
                <a:gd name="connsiteX3" fmla="*/ 22456 w 43200"/>
                <a:gd name="connsiteY3" fmla="*/ 3432 h 43200"/>
                <a:gd name="connsiteX4" fmla="*/ 25749 w 43200"/>
                <a:gd name="connsiteY4" fmla="*/ 200 h 43200"/>
                <a:gd name="connsiteX5" fmla="*/ 29833 w 43200"/>
                <a:gd name="connsiteY5" fmla="*/ 2481 h 43200"/>
                <a:gd name="connsiteX6" fmla="*/ 35463 w 43200"/>
                <a:gd name="connsiteY6" fmla="*/ 690 h 43200"/>
                <a:gd name="connsiteX7" fmla="*/ 38318 w 43200"/>
                <a:gd name="connsiteY7" fmla="*/ 5576 h 43200"/>
                <a:gd name="connsiteX8" fmla="*/ 41982 w 43200"/>
                <a:gd name="connsiteY8" fmla="*/ 10318 h 43200"/>
                <a:gd name="connsiteX9" fmla="*/ 41818 w 43200"/>
                <a:gd name="connsiteY9" fmla="*/ 15460 h 43200"/>
                <a:gd name="connsiteX10" fmla="*/ 43016 w 43200"/>
                <a:gd name="connsiteY10" fmla="*/ 23322 h 43200"/>
                <a:gd name="connsiteX11" fmla="*/ 37404 w 43200"/>
                <a:gd name="connsiteY11" fmla="*/ 30204 h 43200"/>
                <a:gd name="connsiteX12" fmla="*/ 35395 w 43200"/>
                <a:gd name="connsiteY12" fmla="*/ 36101 h 43200"/>
                <a:gd name="connsiteX13" fmla="*/ 28555 w 43200"/>
                <a:gd name="connsiteY13" fmla="*/ 36815 h 43200"/>
                <a:gd name="connsiteX14" fmla="*/ 23667 w 43200"/>
                <a:gd name="connsiteY14" fmla="*/ 43106 h 43200"/>
                <a:gd name="connsiteX15" fmla="*/ 16480 w 43200"/>
                <a:gd name="connsiteY15" fmla="*/ 39266 h 43200"/>
                <a:gd name="connsiteX16" fmla="*/ 5804 w 43200"/>
                <a:gd name="connsiteY16" fmla="*/ 35472 h 43200"/>
                <a:gd name="connsiteX17" fmla="*/ 1110 w 43200"/>
                <a:gd name="connsiteY17" fmla="*/ 31250 h 43200"/>
                <a:gd name="connsiteX18" fmla="*/ 2113 w 43200"/>
                <a:gd name="connsiteY18" fmla="*/ 25551 h 43200"/>
                <a:gd name="connsiteX19" fmla="*/ -5 w 43200"/>
                <a:gd name="connsiteY19" fmla="*/ 19704 h 43200"/>
                <a:gd name="connsiteX20" fmla="*/ 3863 w 43200"/>
                <a:gd name="connsiteY20" fmla="*/ 14507 h 43200"/>
                <a:gd name="connsiteX21" fmla="*/ 3900 w 43200"/>
                <a:gd name="connsiteY21" fmla="*/ 14370 h 43200"/>
                <a:gd name="connsiteX0" fmla="*/ 4693 w 43200"/>
                <a:gd name="connsiteY0" fmla="*/ 26177 h 43200"/>
                <a:gd name="connsiteX1" fmla="*/ 2160 w 43200"/>
                <a:gd name="connsiteY1" fmla="*/ 25380 h 43200"/>
                <a:gd name="connsiteX2" fmla="*/ 6928 w 43200"/>
                <a:gd name="connsiteY2" fmla="*/ 34899 h 43200"/>
                <a:gd name="connsiteX3" fmla="*/ 5820 w 43200"/>
                <a:gd name="connsiteY3" fmla="*/ 35280 h 43200"/>
                <a:gd name="connsiteX4" fmla="*/ 16478 w 43200"/>
                <a:gd name="connsiteY4" fmla="*/ 39090 h 43200"/>
                <a:gd name="connsiteX5" fmla="*/ 15810 w 43200"/>
                <a:gd name="connsiteY5" fmla="*/ 37350 h 43200"/>
                <a:gd name="connsiteX6" fmla="*/ 28827 w 43200"/>
                <a:gd name="connsiteY6" fmla="*/ 34751 h 43200"/>
                <a:gd name="connsiteX7" fmla="*/ 28560 w 43200"/>
                <a:gd name="connsiteY7" fmla="*/ 36660 h 43200"/>
                <a:gd name="connsiteX8" fmla="*/ 34129 w 43200"/>
                <a:gd name="connsiteY8" fmla="*/ 22954 h 43200"/>
                <a:gd name="connsiteX9" fmla="*/ 37380 w 43200"/>
                <a:gd name="connsiteY9" fmla="*/ 30090 h 43200"/>
                <a:gd name="connsiteX10" fmla="*/ 41798 w 43200"/>
                <a:gd name="connsiteY10" fmla="*/ 15354 h 43200"/>
                <a:gd name="connsiteX11" fmla="*/ 40350 w 43200"/>
                <a:gd name="connsiteY11" fmla="*/ 18030 h 43200"/>
                <a:gd name="connsiteX12" fmla="*/ 38324 w 43200"/>
                <a:gd name="connsiteY12" fmla="*/ 5426 h 43200"/>
                <a:gd name="connsiteX13" fmla="*/ 38400 w 43200"/>
                <a:gd name="connsiteY13" fmla="*/ 6690 h 43200"/>
                <a:gd name="connsiteX14" fmla="*/ 29078 w 43200"/>
                <a:gd name="connsiteY14" fmla="*/ 3952 h 43200"/>
                <a:gd name="connsiteX15" fmla="*/ 29820 w 43200"/>
                <a:gd name="connsiteY15" fmla="*/ 2340 h 43200"/>
                <a:gd name="connsiteX16" fmla="*/ 22141 w 43200"/>
                <a:gd name="connsiteY16" fmla="*/ 4720 h 43200"/>
                <a:gd name="connsiteX17" fmla="*/ 22500 w 43200"/>
                <a:gd name="connsiteY17" fmla="*/ 3330 h 43200"/>
                <a:gd name="connsiteX18" fmla="*/ 14000 w 43200"/>
                <a:gd name="connsiteY18" fmla="*/ 5192 h 43200"/>
                <a:gd name="connsiteX19" fmla="*/ 15300 w 43200"/>
                <a:gd name="connsiteY19" fmla="*/ 6540 h 43200"/>
                <a:gd name="connsiteX20" fmla="*/ 4127 w 43200"/>
                <a:gd name="connsiteY20" fmla="*/ 15789 h 43200"/>
                <a:gd name="connsiteX21" fmla="*/ 3900 w 43200"/>
                <a:gd name="connsiteY21" fmla="*/ 14370 h 43200"/>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41834 w 43256"/>
                <a:gd name="connsiteY8" fmla="*/ 15213 h 43219"/>
                <a:gd name="connsiteX9" fmla="*/ 40386 w 43256"/>
                <a:gd name="connsiteY9" fmla="*/ 17889 h 43219"/>
                <a:gd name="connsiteX10" fmla="*/ 38360 w 43256"/>
                <a:gd name="connsiteY10" fmla="*/ 5285 h 43219"/>
                <a:gd name="connsiteX11" fmla="*/ 38436 w 43256"/>
                <a:gd name="connsiteY11" fmla="*/ 6549 h 43219"/>
                <a:gd name="connsiteX12" fmla="*/ 29114 w 43256"/>
                <a:gd name="connsiteY12" fmla="*/ 3811 h 43219"/>
                <a:gd name="connsiteX13" fmla="*/ 29856 w 43256"/>
                <a:gd name="connsiteY13" fmla="*/ 2199 h 43219"/>
                <a:gd name="connsiteX14" fmla="*/ 22177 w 43256"/>
                <a:gd name="connsiteY14" fmla="*/ 4579 h 43219"/>
                <a:gd name="connsiteX15" fmla="*/ 22536 w 43256"/>
                <a:gd name="connsiteY15" fmla="*/ 3189 h 43219"/>
                <a:gd name="connsiteX16" fmla="*/ 14036 w 43256"/>
                <a:gd name="connsiteY16" fmla="*/ 5051 h 43219"/>
                <a:gd name="connsiteX17" fmla="*/ 15336 w 43256"/>
                <a:gd name="connsiteY17" fmla="*/ 6399 h 43219"/>
                <a:gd name="connsiteX18" fmla="*/ 4163 w 43256"/>
                <a:gd name="connsiteY18" fmla="*/ 15648 h 43219"/>
                <a:gd name="connsiteX19" fmla="*/ 3936 w 43256"/>
                <a:gd name="connsiteY19" fmla="*/ 14229 h 43219"/>
                <a:gd name="connsiteX0" fmla="*/ 3936 w 43503"/>
                <a:gd name="connsiteY0" fmla="*/ 14229 h 43219"/>
                <a:gd name="connsiteX1" fmla="*/ 5659 w 43503"/>
                <a:gd name="connsiteY1" fmla="*/ 6766 h 43219"/>
                <a:gd name="connsiteX2" fmla="*/ 14041 w 43503"/>
                <a:gd name="connsiteY2" fmla="*/ 5061 h 43219"/>
                <a:gd name="connsiteX3" fmla="*/ 22492 w 43503"/>
                <a:gd name="connsiteY3" fmla="*/ 3291 h 43219"/>
                <a:gd name="connsiteX4" fmla="*/ 25785 w 43503"/>
                <a:gd name="connsiteY4" fmla="*/ 59 h 43219"/>
                <a:gd name="connsiteX5" fmla="*/ 29869 w 43503"/>
                <a:gd name="connsiteY5" fmla="*/ 2340 h 43219"/>
                <a:gd name="connsiteX6" fmla="*/ 35499 w 43503"/>
                <a:gd name="connsiteY6" fmla="*/ 549 h 43219"/>
                <a:gd name="connsiteX7" fmla="*/ 38354 w 43503"/>
                <a:gd name="connsiteY7" fmla="*/ 5435 h 43219"/>
                <a:gd name="connsiteX8" fmla="*/ 42018 w 43503"/>
                <a:gd name="connsiteY8" fmla="*/ 10177 h 43219"/>
                <a:gd name="connsiteX9" fmla="*/ 41854 w 43503"/>
                <a:gd name="connsiteY9" fmla="*/ 15319 h 43219"/>
                <a:gd name="connsiteX10" fmla="*/ 43052 w 43503"/>
                <a:gd name="connsiteY10" fmla="*/ 23181 h 43219"/>
                <a:gd name="connsiteX11" fmla="*/ 35431 w 43503"/>
                <a:gd name="connsiteY11" fmla="*/ 35960 h 43219"/>
                <a:gd name="connsiteX12" fmla="*/ 28591 w 43503"/>
                <a:gd name="connsiteY12" fmla="*/ 36674 h 43219"/>
                <a:gd name="connsiteX13" fmla="*/ 23703 w 43503"/>
                <a:gd name="connsiteY13" fmla="*/ 42965 h 43219"/>
                <a:gd name="connsiteX14" fmla="*/ 16516 w 43503"/>
                <a:gd name="connsiteY14" fmla="*/ 39125 h 43219"/>
                <a:gd name="connsiteX15" fmla="*/ 5840 w 43503"/>
                <a:gd name="connsiteY15" fmla="*/ 35331 h 43219"/>
                <a:gd name="connsiteX16" fmla="*/ 1146 w 43503"/>
                <a:gd name="connsiteY16" fmla="*/ 31109 h 43219"/>
                <a:gd name="connsiteX17" fmla="*/ 2149 w 43503"/>
                <a:gd name="connsiteY17" fmla="*/ 25410 h 43219"/>
                <a:gd name="connsiteX18" fmla="*/ 31 w 43503"/>
                <a:gd name="connsiteY18" fmla="*/ 19563 h 43219"/>
                <a:gd name="connsiteX19" fmla="*/ 3899 w 43503"/>
                <a:gd name="connsiteY19" fmla="*/ 14366 h 43219"/>
                <a:gd name="connsiteX20" fmla="*/ 3936 w 43503"/>
                <a:gd name="connsiteY20" fmla="*/ 14229 h 43219"/>
                <a:gd name="connsiteX0" fmla="*/ 4729 w 43503"/>
                <a:gd name="connsiteY0" fmla="*/ 26036 h 43219"/>
                <a:gd name="connsiteX1" fmla="*/ 2196 w 43503"/>
                <a:gd name="connsiteY1" fmla="*/ 25239 h 43219"/>
                <a:gd name="connsiteX2" fmla="*/ 6964 w 43503"/>
                <a:gd name="connsiteY2" fmla="*/ 34758 h 43219"/>
                <a:gd name="connsiteX3" fmla="*/ 5856 w 43503"/>
                <a:gd name="connsiteY3" fmla="*/ 35139 h 43219"/>
                <a:gd name="connsiteX4" fmla="*/ 16514 w 43503"/>
                <a:gd name="connsiteY4" fmla="*/ 38949 h 43219"/>
                <a:gd name="connsiteX5" fmla="*/ 15846 w 43503"/>
                <a:gd name="connsiteY5" fmla="*/ 37209 h 43219"/>
                <a:gd name="connsiteX6" fmla="*/ 28863 w 43503"/>
                <a:gd name="connsiteY6" fmla="*/ 34610 h 43219"/>
                <a:gd name="connsiteX7" fmla="*/ 28596 w 43503"/>
                <a:gd name="connsiteY7" fmla="*/ 36519 h 43219"/>
                <a:gd name="connsiteX8" fmla="*/ 41834 w 43503"/>
                <a:gd name="connsiteY8" fmla="*/ 15213 h 43219"/>
                <a:gd name="connsiteX9" fmla="*/ 40386 w 43503"/>
                <a:gd name="connsiteY9" fmla="*/ 17889 h 43219"/>
                <a:gd name="connsiteX10" fmla="*/ 38360 w 43503"/>
                <a:gd name="connsiteY10" fmla="*/ 5285 h 43219"/>
                <a:gd name="connsiteX11" fmla="*/ 38436 w 43503"/>
                <a:gd name="connsiteY11" fmla="*/ 6549 h 43219"/>
                <a:gd name="connsiteX12" fmla="*/ 29114 w 43503"/>
                <a:gd name="connsiteY12" fmla="*/ 3811 h 43219"/>
                <a:gd name="connsiteX13" fmla="*/ 29856 w 43503"/>
                <a:gd name="connsiteY13" fmla="*/ 2199 h 43219"/>
                <a:gd name="connsiteX14" fmla="*/ 22177 w 43503"/>
                <a:gd name="connsiteY14" fmla="*/ 4579 h 43219"/>
                <a:gd name="connsiteX15" fmla="*/ 22536 w 43503"/>
                <a:gd name="connsiteY15" fmla="*/ 3189 h 43219"/>
                <a:gd name="connsiteX16" fmla="*/ 14036 w 43503"/>
                <a:gd name="connsiteY16" fmla="*/ 5051 h 43219"/>
                <a:gd name="connsiteX17" fmla="*/ 15336 w 43503"/>
                <a:gd name="connsiteY17" fmla="*/ 6399 h 43219"/>
                <a:gd name="connsiteX18" fmla="*/ 4163 w 43503"/>
                <a:gd name="connsiteY18" fmla="*/ 15648 h 43219"/>
                <a:gd name="connsiteX19" fmla="*/ 3936 w 43503"/>
                <a:gd name="connsiteY19" fmla="*/ 14229 h 43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3503" h="43219">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4122" y="19741"/>
                    <a:pt x="43052" y="23181"/>
                  </a:cubicBezTo>
                  <a:cubicBezTo>
                    <a:pt x="41982" y="26621"/>
                    <a:pt x="37841" y="33711"/>
                    <a:pt x="35431" y="35960"/>
                  </a:cubicBezTo>
                  <a:cubicBezTo>
                    <a:pt x="33021"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503"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8CAD66"/>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grpSp>
          <p:nvGrpSpPr>
            <p:cNvPr id="648" name="กลุ่ม 647">
              <a:extLst>
                <a:ext uri="{FF2B5EF4-FFF2-40B4-BE49-F238E27FC236}">
                  <a16:creationId xmlns:a16="http://schemas.microsoft.com/office/drawing/2014/main" id="{3444969E-92FD-4385-BC66-71574F2F8073}"/>
                </a:ext>
              </a:extLst>
            </p:cNvPr>
            <p:cNvGrpSpPr/>
            <p:nvPr/>
          </p:nvGrpSpPr>
          <p:grpSpPr>
            <a:xfrm>
              <a:off x="150811" y="3441237"/>
              <a:ext cx="3276169" cy="724960"/>
              <a:chOff x="116889" y="1923993"/>
              <a:chExt cx="3276169" cy="724960"/>
            </a:xfrm>
          </p:grpSpPr>
          <p:grpSp>
            <p:nvGrpSpPr>
              <p:cNvPr id="649" name="กลุ่ม 648">
                <a:extLst>
                  <a:ext uri="{FF2B5EF4-FFF2-40B4-BE49-F238E27FC236}">
                    <a16:creationId xmlns:a16="http://schemas.microsoft.com/office/drawing/2014/main" id="{AE02DDFA-EFC3-48A9-A181-B6788C1B3A66}"/>
                  </a:ext>
                </a:extLst>
              </p:cNvPr>
              <p:cNvGrpSpPr/>
              <p:nvPr/>
            </p:nvGrpSpPr>
            <p:grpSpPr>
              <a:xfrm>
                <a:off x="1297474" y="2027396"/>
                <a:ext cx="383810" cy="329745"/>
                <a:chOff x="3730718" y="705949"/>
                <a:chExt cx="1993076" cy="1624075"/>
              </a:xfrm>
              <a:solidFill>
                <a:srgbClr val="FEC3D4"/>
              </a:solidFill>
            </p:grpSpPr>
            <p:sp>
              <p:nvSpPr>
                <p:cNvPr id="659" name="รูปแบบอิสระ: รูปร่าง 658">
                  <a:extLst>
                    <a:ext uri="{FF2B5EF4-FFF2-40B4-BE49-F238E27FC236}">
                      <a16:creationId xmlns:a16="http://schemas.microsoft.com/office/drawing/2014/main" id="{C96A4395-8C1C-407B-A5E1-288015D6113D}"/>
                    </a:ext>
                  </a:extLst>
                </p:cNvPr>
                <p:cNvSpPr/>
                <p:nvPr/>
              </p:nvSpPr>
              <p:spPr>
                <a:xfrm>
                  <a:off x="3730718" y="705949"/>
                  <a:ext cx="1993076" cy="1624075"/>
                </a:xfrm>
                <a:custGeom>
                  <a:avLst/>
                  <a:gdLst>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708233 w 2019354"/>
                    <a:gd name="connsiteY28"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0893 w 2019354"/>
                    <a:gd name="connsiteY22" fmla="*/ 10720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53659"/>
                    <a:gd name="connsiteX1" fmla="*/ 850473 w 2019354"/>
                    <a:gd name="connsiteY1" fmla="*/ 183079 h 1653659"/>
                    <a:gd name="connsiteX2" fmla="*/ 1195913 w 2019354"/>
                    <a:gd name="connsiteY2" fmla="*/ 199 h 1653659"/>
                    <a:gd name="connsiteX3" fmla="*/ 1439753 w 2019354"/>
                    <a:gd name="connsiteY3" fmla="*/ 152599 h 1653659"/>
                    <a:gd name="connsiteX4" fmla="*/ 1500713 w 2019354"/>
                    <a:gd name="connsiteY4" fmla="*/ 386279 h 1653659"/>
                    <a:gd name="connsiteX5" fmla="*/ 1388953 w 2019354"/>
                    <a:gd name="connsiteY5" fmla="*/ 548839 h 1653659"/>
                    <a:gd name="connsiteX6" fmla="*/ 1541353 w 2019354"/>
                    <a:gd name="connsiteY6" fmla="*/ 518359 h 1653659"/>
                    <a:gd name="connsiteX7" fmla="*/ 1927433 w 2019354"/>
                    <a:gd name="connsiteY7" fmla="*/ 640279 h 1653659"/>
                    <a:gd name="connsiteX8" fmla="*/ 2018873 w 2019354"/>
                    <a:gd name="connsiteY8" fmla="*/ 823159 h 1653659"/>
                    <a:gd name="connsiteX9" fmla="*/ 1947753 w 2019354"/>
                    <a:gd name="connsiteY9" fmla="*/ 995879 h 1653659"/>
                    <a:gd name="connsiteX10" fmla="*/ 1653113 w 2019354"/>
                    <a:gd name="connsiteY10" fmla="*/ 1087319 h 1653659"/>
                    <a:gd name="connsiteX11" fmla="*/ 1449913 w 2019354"/>
                    <a:gd name="connsiteY11" fmla="*/ 1066999 h 1653659"/>
                    <a:gd name="connsiteX12" fmla="*/ 1571833 w 2019354"/>
                    <a:gd name="connsiteY12" fmla="*/ 1300679 h 1653659"/>
                    <a:gd name="connsiteX13" fmla="*/ 1581993 w 2019354"/>
                    <a:gd name="connsiteY13" fmla="*/ 1290519 h 1653659"/>
                    <a:gd name="connsiteX14" fmla="*/ 1581993 w 2019354"/>
                    <a:gd name="connsiteY14" fmla="*/ 1463239 h 1653659"/>
                    <a:gd name="connsiteX15" fmla="*/ 1429593 w 2019354"/>
                    <a:gd name="connsiteY15" fmla="*/ 1635959 h 1653659"/>
                    <a:gd name="connsiteX16" fmla="*/ 1145113 w 2019354"/>
                    <a:gd name="connsiteY16" fmla="*/ 1635959 h 1653659"/>
                    <a:gd name="connsiteX17" fmla="*/ 1013033 w 2019354"/>
                    <a:gd name="connsiteY17" fmla="*/ 1529279 h 1653659"/>
                    <a:gd name="connsiteX18" fmla="*/ 921593 w 2019354"/>
                    <a:gd name="connsiteY18" fmla="*/ 1351479 h 1653659"/>
                    <a:gd name="connsiteX19" fmla="*/ 921593 w 2019354"/>
                    <a:gd name="connsiteY19" fmla="*/ 1361639 h 1653659"/>
                    <a:gd name="connsiteX20" fmla="*/ 789513 w 2019354"/>
                    <a:gd name="connsiteY20" fmla="*/ 1503879 h 1653659"/>
                    <a:gd name="connsiteX21" fmla="*/ 423753 w 2019354"/>
                    <a:gd name="connsiteY21" fmla="*/ 1554679 h 1653659"/>
                    <a:gd name="connsiteX22" fmla="*/ 271353 w 2019354"/>
                    <a:gd name="connsiteY22" fmla="*/ 1320999 h 1653659"/>
                    <a:gd name="connsiteX23" fmla="*/ 400893 w 2019354"/>
                    <a:gd name="connsiteY23" fmla="*/ 1072079 h 1653659"/>
                    <a:gd name="connsiteX24" fmla="*/ 474553 w 2019354"/>
                    <a:gd name="connsiteY24" fmla="*/ 985719 h 1653659"/>
                    <a:gd name="connsiteX25" fmla="*/ 230713 w 2019354"/>
                    <a:gd name="connsiteY25" fmla="*/ 894279 h 1653659"/>
                    <a:gd name="connsiteX26" fmla="*/ 47833 w 2019354"/>
                    <a:gd name="connsiteY26" fmla="*/ 741879 h 1653659"/>
                    <a:gd name="connsiteX27" fmla="*/ 17353 w 2019354"/>
                    <a:gd name="connsiteY27" fmla="*/ 457399 h 1653659"/>
                    <a:gd name="connsiteX28" fmla="*/ 281513 w 2019354"/>
                    <a:gd name="connsiteY28" fmla="*/ 355799 h 1653659"/>
                    <a:gd name="connsiteX29" fmla="*/ 489793 w 2019354"/>
                    <a:gd name="connsiteY29" fmla="*/ 406599 h 1653659"/>
                    <a:gd name="connsiteX30" fmla="*/ 708233 w 2019354"/>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41353 w 2019200"/>
                    <a:gd name="connsiteY6" fmla="*/ 51835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76913 w 2019200"/>
                    <a:gd name="connsiteY6" fmla="*/ 53613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388953 w 2019200"/>
                    <a:gd name="connsiteY5" fmla="*/ 54882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622633 w 2019200"/>
                    <a:gd name="connsiteY6" fmla="*/ 55898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10773 w 2019200"/>
                    <a:gd name="connsiteY0" fmla="*/ 47783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10773 w 2019200"/>
                    <a:gd name="connsiteY30" fmla="*/ 477836 h 1653776"/>
                    <a:gd name="connsiteX0" fmla="*/ 710773 w 2019200"/>
                    <a:gd name="connsiteY0" fmla="*/ 449982 h 1625922"/>
                    <a:gd name="connsiteX1" fmla="*/ 878413 w 2019200"/>
                    <a:gd name="connsiteY1" fmla="*/ 165502 h 1625922"/>
                    <a:gd name="connsiteX2" fmla="*/ 1198453 w 2019200"/>
                    <a:gd name="connsiteY2" fmla="*/ 402 h 1625922"/>
                    <a:gd name="connsiteX3" fmla="*/ 1439753 w 2019200"/>
                    <a:gd name="connsiteY3" fmla="*/ 124862 h 1625922"/>
                    <a:gd name="connsiteX4" fmla="*/ 1477853 w 2019200"/>
                    <a:gd name="connsiteY4" fmla="*/ 305202 h 1625922"/>
                    <a:gd name="connsiteX5" fmla="*/ 1427053 w 2019200"/>
                    <a:gd name="connsiteY5" fmla="*/ 518562 h 1625922"/>
                    <a:gd name="connsiteX6" fmla="*/ 1622633 w 2019200"/>
                    <a:gd name="connsiteY6" fmla="*/ 531262 h 1625922"/>
                    <a:gd name="connsiteX7" fmla="*/ 1927433 w 2019200"/>
                    <a:gd name="connsiteY7" fmla="*/ 612542 h 1625922"/>
                    <a:gd name="connsiteX8" fmla="*/ 2018873 w 2019200"/>
                    <a:gd name="connsiteY8" fmla="*/ 795422 h 1625922"/>
                    <a:gd name="connsiteX9" fmla="*/ 1947753 w 2019200"/>
                    <a:gd name="connsiteY9" fmla="*/ 968142 h 1625922"/>
                    <a:gd name="connsiteX10" fmla="*/ 1708993 w 2019200"/>
                    <a:gd name="connsiteY10" fmla="*/ 1059582 h 1625922"/>
                    <a:gd name="connsiteX11" fmla="*/ 1449913 w 2019200"/>
                    <a:gd name="connsiteY11" fmla="*/ 1039262 h 1625922"/>
                    <a:gd name="connsiteX12" fmla="*/ 1571833 w 2019200"/>
                    <a:gd name="connsiteY12" fmla="*/ 1272942 h 1625922"/>
                    <a:gd name="connsiteX13" fmla="*/ 1581993 w 2019200"/>
                    <a:gd name="connsiteY13" fmla="*/ 1262782 h 1625922"/>
                    <a:gd name="connsiteX14" fmla="*/ 1581993 w 2019200"/>
                    <a:gd name="connsiteY14" fmla="*/ 1435502 h 1625922"/>
                    <a:gd name="connsiteX15" fmla="*/ 1429593 w 2019200"/>
                    <a:gd name="connsiteY15" fmla="*/ 1608222 h 1625922"/>
                    <a:gd name="connsiteX16" fmla="*/ 1145113 w 2019200"/>
                    <a:gd name="connsiteY16" fmla="*/ 1608222 h 1625922"/>
                    <a:gd name="connsiteX17" fmla="*/ 1013033 w 2019200"/>
                    <a:gd name="connsiteY17" fmla="*/ 1501542 h 1625922"/>
                    <a:gd name="connsiteX18" fmla="*/ 921593 w 2019200"/>
                    <a:gd name="connsiteY18" fmla="*/ 1323742 h 1625922"/>
                    <a:gd name="connsiteX19" fmla="*/ 921593 w 2019200"/>
                    <a:gd name="connsiteY19" fmla="*/ 1333902 h 1625922"/>
                    <a:gd name="connsiteX20" fmla="*/ 789513 w 2019200"/>
                    <a:gd name="connsiteY20" fmla="*/ 1476142 h 1625922"/>
                    <a:gd name="connsiteX21" fmla="*/ 423753 w 2019200"/>
                    <a:gd name="connsiteY21" fmla="*/ 1526942 h 1625922"/>
                    <a:gd name="connsiteX22" fmla="*/ 271353 w 2019200"/>
                    <a:gd name="connsiteY22" fmla="*/ 1293262 h 1625922"/>
                    <a:gd name="connsiteX23" fmla="*/ 400893 w 2019200"/>
                    <a:gd name="connsiteY23" fmla="*/ 1044342 h 1625922"/>
                    <a:gd name="connsiteX24" fmla="*/ 474553 w 2019200"/>
                    <a:gd name="connsiteY24" fmla="*/ 957982 h 1625922"/>
                    <a:gd name="connsiteX25" fmla="*/ 230713 w 2019200"/>
                    <a:gd name="connsiteY25" fmla="*/ 866542 h 1625922"/>
                    <a:gd name="connsiteX26" fmla="*/ 47833 w 2019200"/>
                    <a:gd name="connsiteY26" fmla="*/ 714142 h 1625922"/>
                    <a:gd name="connsiteX27" fmla="*/ 17353 w 2019200"/>
                    <a:gd name="connsiteY27" fmla="*/ 429662 h 1625922"/>
                    <a:gd name="connsiteX28" fmla="*/ 281513 w 2019200"/>
                    <a:gd name="connsiteY28" fmla="*/ 328062 h 1625922"/>
                    <a:gd name="connsiteX29" fmla="*/ 489793 w 2019200"/>
                    <a:gd name="connsiteY29" fmla="*/ 378862 h 1625922"/>
                    <a:gd name="connsiteX30" fmla="*/ 710773 w 2019200"/>
                    <a:gd name="connsiteY30" fmla="*/ 449982 h 1625922"/>
                    <a:gd name="connsiteX0" fmla="*/ 710773 w 2019200"/>
                    <a:gd name="connsiteY0" fmla="*/ 462637 h 1638577"/>
                    <a:gd name="connsiteX1" fmla="*/ 878413 w 2019200"/>
                    <a:gd name="connsiteY1" fmla="*/ 178157 h 1638577"/>
                    <a:gd name="connsiteX2" fmla="*/ 1190833 w 2019200"/>
                    <a:gd name="connsiteY2" fmla="*/ 357 h 1638577"/>
                    <a:gd name="connsiteX3" fmla="*/ 1439753 w 2019200"/>
                    <a:gd name="connsiteY3" fmla="*/ 137517 h 1638577"/>
                    <a:gd name="connsiteX4" fmla="*/ 1477853 w 2019200"/>
                    <a:gd name="connsiteY4" fmla="*/ 317857 h 1638577"/>
                    <a:gd name="connsiteX5" fmla="*/ 1427053 w 2019200"/>
                    <a:gd name="connsiteY5" fmla="*/ 531217 h 1638577"/>
                    <a:gd name="connsiteX6" fmla="*/ 1622633 w 2019200"/>
                    <a:gd name="connsiteY6" fmla="*/ 543917 h 1638577"/>
                    <a:gd name="connsiteX7" fmla="*/ 1927433 w 2019200"/>
                    <a:gd name="connsiteY7" fmla="*/ 625197 h 1638577"/>
                    <a:gd name="connsiteX8" fmla="*/ 2018873 w 2019200"/>
                    <a:gd name="connsiteY8" fmla="*/ 808077 h 1638577"/>
                    <a:gd name="connsiteX9" fmla="*/ 1947753 w 2019200"/>
                    <a:gd name="connsiteY9" fmla="*/ 980797 h 1638577"/>
                    <a:gd name="connsiteX10" fmla="*/ 1708993 w 2019200"/>
                    <a:gd name="connsiteY10" fmla="*/ 1072237 h 1638577"/>
                    <a:gd name="connsiteX11" fmla="*/ 1449913 w 2019200"/>
                    <a:gd name="connsiteY11" fmla="*/ 1051917 h 1638577"/>
                    <a:gd name="connsiteX12" fmla="*/ 1571833 w 2019200"/>
                    <a:gd name="connsiteY12" fmla="*/ 1285597 h 1638577"/>
                    <a:gd name="connsiteX13" fmla="*/ 1581993 w 2019200"/>
                    <a:gd name="connsiteY13" fmla="*/ 1275437 h 1638577"/>
                    <a:gd name="connsiteX14" fmla="*/ 1581993 w 2019200"/>
                    <a:gd name="connsiteY14" fmla="*/ 1448157 h 1638577"/>
                    <a:gd name="connsiteX15" fmla="*/ 1429593 w 2019200"/>
                    <a:gd name="connsiteY15" fmla="*/ 1620877 h 1638577"/>
                    <a:gd name="connsiteX16" fmla="*/ 1145113 w 2019200"/>
                    <a:gd name="connsiteY16" fmla="*/ 1620877 h 1638577"/>
                    <a:gd name="connsiteX17" fmla="*/ 1013033 w 2019200"/>
                    <a:gd name="connsiteY17" fmla="*/ 1514197 h 1638577"/>
                    <a:gd name="connsiteX18" fmla="*/ 921593 w 2019200"/>
                    <a:gd name="connsiteY18" fmla="*/ 1336397 h 1638577"/>
                    <a:gd name="connsiteX19" fmla="*/ 921593 w 2019200"/>
                    <a:gd name="connsiteY19" fmla="*/ 1346557 h 1638577"/>
                    <a:gd name="connsiteX20" fmla="*/ 789513 w 2019200"/>
                    <a:gd name="connsiteY20" fmla="*/ 1488797 h 1638577"/>
                    <a:gd name="connsiteX21" fmla="*/ 423753 w 2019200"/>
                    <a:gd name="connsiteY21" fmla="*/ 1539597 h 1638577"/>
                    <a:gd name="connsiteX22" fmla="*/ 271353 w 2019200"/>
                    <a:gd name="connsiteY22" fmla="*/ 1305917 h 1638577"/>
                    <a:gd name="connsiteX23" fmla="*/ 400893 w 2019200"/>
                    <a:gd name="connsiteY23" fmla="*/ 1056997 h 1638577"/>
                    <a:gd name="connsiteX24" fmla="*/ 474553 w 2019200"/>
                    <a:gd name="connsiteY24" fmla="*/ 970637 h 1638577"/>
                    <a:gd name="connsiteX25" fmla="*/ 230713 w 2019200"/>
                    <a:gd name="connsiteY25" fmla="*/ 879197 h 1638577"/>
                    <a:gd name="connsiteX26" fmla="*/ 47833 w 2019200"/>
                    <a:gd name="connsiteY26" fmla="*/ 726797 h 1638577"/>
                    <a:gd name="connsiteX27" fmla="*/ 17353 w 2019200"/>
                    <a:gd name="connsiteY27" fmla="*/ 442317 h 1638577"/>
                    <a:gd name="connsiteX28" fmla="*/ 281513 w 2019200"/>
                    <a:gd name="connsiteY28" fmla="*/ 340717 h 1638577"/>
                    <a:gd name="connsiteX29" fmla="*/ 489793 w 2019200"/>
                    <a:gd name="connsiteY29" fmla="*/ 391517 h 1638577"/>
                    <a:gd name="connsiteX30" fmla="*/ 710773 w 2019200"/>
                    <a:gd name="connsiteY30" fmla="*/ 462637 h 1638577"/>
                    <a:gd name="connsiteX0" fmla="*/ 710773 w 2019200"/>
                    <a:gd name="connsiteY0" fmla="*/ 462339 h 1638279"/>
                    <a:gd name="connsiteX1" fmla="*/ 878413 w 2019200"/>
                    <a:gd name="connsiteY1" fmla="*/ 177859 h 1638279"/>
                    <a:gd name="connsiteX2" fmla="*/ 1190833 w 2019200"/>
                    <a:gd name="connsiteY2" fmla="*/ 59 h 1638279"/>
                    <a:gd name="connsiteX3" fmla="*/ 1406733 w 2019200"/>
                    <a:gd name="connsiteY3" fmla="*/ 160079 h 1638279"/>
                    <a:gd name="connsiteX4" fmla="*/ 1477853 w 2019200"/>
                    <a:gd name="connsiteY4" fmla="*/ 317559 h 1638279"/>
                    <a:gd name="connsiteX5" fmla="*/ 1427053 w 2019200"/>
                    <a:gd name="connsiteY5" fmla="*/ 530919 h 1638279"/>
                    <a:gd name="connsiteX6" fmla="*/ 1622633 w 2019200"/>
                    <a:gd name="connsiteY6" fmla="*/ 543619 h 1638279"/>
                    <a:gd name="connsiteX7" fmla="*/ 1927433 w 2019200"/>
                    <a:gd name="connsiteY7" fmla="*/ 624899 h 1638279"/>
                    <a:gd name="connsiteX8" fmla="*/ 2018873 w 2019200"/>
                    <a:gd name="connsiteY8" fmla="*/ 807779 h 1638279"/>
                    <a:gd name="connsiteX9" fmla="*/ 1947753 w 2019200"/>
                    <a:gd name="connsiteY9" fmla="*/ 980499 h 1638279"/>
                    <a:gd name="connsiteX10" fmla="*/ 1708993 w 2019200"/>
                    <a:gd name="connsiteY10" fmla="*/ 1071939 h 1638279"/>
                    <a:gd name="connsiteX11" fmla="*/ 1449913 w 2019200"/>
                    <a:gd name="connsiteY11" fmla="*/ 1051619 h 1638279"/>
                    <a:gd name="connsiteX12" fmla="*/ 1571833 w 2019200"/>
                    <a:gd name="connsiteY12" fmla="*/ 1285299 h 1638279"/>
                    <a:gd name="connsiteX13" fmla="*/ 1581993 w 2019200"/>
                    <a:gd name="connsiteY13" fmla="*/ 1275139 h 1638279"/>
                    <a:gd name="connsiteX14" fmla="*/ 1581993 w 2019200"/>
                    <a:gd name="connsiteY14" fmla="*/ 1447859 h 1638279"/>
                    <a:gd name="connsiteX15" fmla="*/ 1429593 w 2019200"/>
                    <a:gd name="connsiteY15" fmla="*/ 1620579 h 1638279"/>
                    <a:gd name="connsiteX16" fmla="*/ 1145113 w 2019200"/>
                    <a:gd name="connsiteY16" fmla="*/ 1620579 h 1638279"/>
                    <a:gd name="connsiteX17" fmla="*/ 1013033 w 2019200"/>
                    <a:gd name="connsiteY17" fmla="*/ 1513899 h 1638279"/>
                    <a:gd name="connsiteX18" fmla="*/ 921593 w 2019200"/>
                    <a:gd name="connsiteY18" fmla="*/ 1336099 h 1638279"/>
                    <a:gd name="connsiteX19" fmla="*/ 921593 w 2019200"/>
                    <a:gd name="connsiteY19" fmla="*/ 1346259 h 1638279"/>
                    <a:gd name="connsiteX20" fmla="*/ 789513 w 2019200"/>
                    <a:gd name="connsiteY20" fmla="*/ 1488499 h 1638279"/>
                    <a:gd name="connsiteX21" fmla="*/ 423753 w 2019200"/>
                    <a:gd name="connsiteY21" fmla="*/ 1539299 h 1638279"/>
                    <a:gd name="connsiteX22" fmla="*/ 271353 w 2019200"/>
                    <a:gd name="connsiteY22" fmla="*/ 1305619 h 1638279"/>
                    <a:gd name="connsiteX23" fmla="*/ 400893 w 2019200"/>
                    <a:gd name="connsiteY23" fmla="*/ 1056699 h 1638279"/>
                    <a:gd name="connsiteX24" fmla="*/ 474553 w 2019200"/>
                    <a:gd name="connsiteY24" fmla="*/ 970339 h 1638279"/>
                    <a:gd name="connsiteX25" fmla="*/ 230713 w 2019200"/>
                    <a:gd name="connsiteY25" fmla="*/ 878899 h 1638279"/>
                    <a:gd name="connsiteX26" fmla="*/ 47833 w 2019200"/>
                    <a:gd name="connsiteY26" fmla="*/ 726499 h 1638279"/>
                    <a:gd name="connsiteX27" fmla="*/ 17353 w 2019200"/>
                    <a:gd name="connsiteY27" fmla="*/ 442019 h 1638279"/>
                    <a:gd name="connsiteX28" fmla="*/ 281513 w 2019200"/>
                    <a:gd name="connsiteY28" fmla="*/ 340419 h 1638279"/>
                    <a:gd name="connsiteX29" fmla="*/ 489793 w 2019200"/>
                    <a:gd name="connsiteY29" fmla="*/ 391219 h 1638279"/>
                    <a:gd name="connsiteX30" fmla="*/ 710773 w 2019200"/>
                    <a:gd name="connsiteY30" fmla="*/ 462339 h 1638279"/>
                    <a:gd name="connsiteX0" fmla="*/ 710773 w 2019200"/>
                    <a:gd name="connsiteY0" fmla="*/ 462467 h 1638407"/>
                    <a:gd name="connsiteX1" fmla="*/ 878413 w 2019200"/>
                    <a:gd name="connsiteY1" fmla="*/ 177987 h 1638407"/>
                    <a:gd name="connsiteX2" fmla="*/ 1190833 w 2019200"/>
                    <a:gd name="connsiteY2" fmla="*/ 187 h 1638407"/>
                    <a:gd name="connsiteX3" fmla="*/ 1414353 w 2019200"/>
                    <a:gd name="connsiteY3" fmla="*/ 147507 h 1638407"/>
                    <a:gd name="connsiteX4" fmla="*/ 1477853 w 2019200"/>
                    <a:gd name="connsiteY4" fmla="*/ 317687 h 1638407"/>
                    <a:gd name="connsiteX5" fmla="*/ 1427053 w 2019200"/>
                    <a:gd name="connsiteY5" fmla="*/ 531047 h 1638407"/>
                    <a:gd name="connsiteX6" fmla="*/ 1622633 w 2019200"/>
                    <a:gd name="connsiteY6" fmla="*/ 543747 h 1638407"/>
                    <a:gd name="connsiteX7" fmla="*/ 1927433 w 2019200"/>
                    <a:gd name="connsiteY7" fmla="*/ 625027 h 1638407"/>
                    <a:gd name="connsiteX8" fmla="*/ 2018873 w 2019200"/>
                    <a:gd name="connsiteY8" fmla="*/ 807907 h 1638407"/>
                    <a:gd name="connsiteX9" fmla="*/ 1947753 w 2019200"/>
                    <a:gd name="connsiteY9" fmla="*/ 980627 h 1638407"/>
                    <a:gd name="connsiteX10" fmla="*/ 1708993 w 2019200"/>
                    <a:gd name="connsiteY10" fmla="*/ 1072067 h 1638407"/>
                    <a:gd name="connsiteX11" fmla="*/ 1449913 w 2019200"/>
                    <a:gd name="connsiteY11" fmla="*/ 1051747 h 1638407"/>
                    <a:gd name="connsiteX12" fmla="*/ 1571833 w 2019200"/>
                    <a:gd name="connsiteY12" fmla="*/ 1285427 h 1638407"/>
                    <a:gd name="connsiteX13" fmla="*/ 1581993 w 2019200"/>
                    <a:gd name="connsiteY13" fmla="*/ 1275267 h 1638407"/>
                    <a:gd name="connsiteX14" fmla="*/ 1581993 w 2019200"/>
                    <a:gd name="connsiteY14" fmla="*/ 1447987 h 1638407"/>
                    <a:gd name="connsiteX15" fmla="*/ 1429593 w 2019200"/>
                    <a:gd name="connsiteY15" fmla="*/ 1620707 h 1638407"/>
                    <a:gd name="connsiteX16" fmla="*/ 1145113 w 2019200"/>
                    <a:gd name="connsiteY16" fmla="*/ 1620707 h 1638407"/>
                    <a:gd name="connsiteX17" fmla="*/ 1013033 w 2019200"/>
                    <a:gd name="connsiteY17" fmla="*/ 1514027 h 1638407"/>
                    <a:gd name="connsiteX18" fmla="*/ 921593 w 2019200"/>
                    <a:gd name="connsiteY18" fmla="*/ 1336227 h 1638407"/>
                    <a:gd name="connsiteX19" fmla="*/ 921593 w 2019200"/>
                    <a:gd name="connsiteY19" fmla="*/ 1346387 h 1638407"/>
                    <a:gd name="connsiteX20" fmla="*/ 789513 w 2019200"/>
                    <a:gd name="connsiteY20" fmla="*/ 1488627 h 1638407"/>
                    <a:gd name="connsiteX21" fmla="*/ 423753 w 2019200"/>
                    <a:gd name="connsiteY21" fmla="*/ 1539427 h 1638407"/>
                    <a:gd name="connsiteX22" fmla="*/ 271353 w 2019200"/>
                    <a:gd name="connsiteY22" fmla="*/ 1305747 h 1638407"/>
                    <a:gd name="connsiteX23" fmla="*/ 400893 w 2019200"/>
                    <a:gd name="connsiteY23" fmla="*/ 1056827 h 1638407"/>
                    <a:gd name="connsiteX24" fmla="*/ 474553 w 2019200"/>
                    <a:gd name="connsiteY24" fmla="*/ 970467 h 1638407"/>
                    <a:gd name="connsiteX25" fmla="*/ 230713 w 2019200"/>
                    <a:gd name="connsiteY25" fmla="*/ 879027 h 1638407"/>
                    <a:gd name="connsiteX26" fmla="*/ 47833 w 2019200"/>
                    <a:gd name="connsiteY26" fmla="*/ 726627 h 1638407"/>
                    <a:gd name="connsiteX27" fmla="*/ 17353 w 2019200"/>
                    <a:gd name="connsiteY27" fmla="*/ 442147 h 1638407"/>
                    <a:gd name="connsiteX28" fmla="*/ 281513 w 2019200"/>
                    <a:gd name="connsiteY28" fmla="*/ 340547 h 1638407"/>
                    <a:gd name="connsiteX29" fmla="*/ 489793 w 2019200"/>
                    <a:gd name="connsiteY29" fmla="*/ 391347 h 1638407"/>
                    <a:gd name="connsiteX30" fmla="*/ 710773 w 2019200"/>
                    <a:gd name="connsiteY30" fmla="*/ 462467 h 1638407"/>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2633 w 2019200"/>
                    <a:gd name="connsiteY6" fmla="*/ 5437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6661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564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438"/>
                    <a:gd name="connsiteY0" fmla="*/ 462478 h 1638418"/>
                    <a:gd name="connsiteX1" fmla="*/ 878413 w 2019438"/>
                    <a:gd name="connsiteY1" fmla="*/ 177998 h 1638418"/>
                    <a:gd name="connsiteX2" fmla="*/ 1190833 w 2019438"/>
                    <a:gd name="connsiteY2" fmla="*/ 198 h 1638418"/>
                    <a:gd name="connsiteX3" fmla="*/ 1414353 w 2019438"/>
                    <a:gd name="connsiteY3" fmla="*/ 147518 h 1638418"/>
                    <a:gd name="connsiteX4" fmla="*/ 1462613 w 2019438"/>
                    <a:gd name="connsiteY4" fmla="*/ 353258 h 1638418"/>
                    <a:gd name="connsiteX5" fmla="*/ 1427053 w 2019438"/>
                    <a:gd name="connsiteY5" fmla="*/ 531058 h 1638418"/>
                    <a:gd name="connsiteX6" fmla="*/ 1625173 w 2019438"/>
                    <a:gd name="connsiteY6" fmla="*/ 556458 h 1638418"/>
                    <a:gd name="connsiteX7" fmla="*/ 1919813 w 2019438"/>
                    <a:gd name="connsiteY7" fmla="*/ 673298 h 1638418"/>
                    <a:gd name="connsiteX8" fmla="*/ 2018873 w 2019438"/>
                    <a:gd name="connsiteY8" fmla="*/ 807918 h 1638418"/>
                    <a:gd name="connsiteX9" fmla="*/ 1947753 w 2019438"/>
                    <a:gd name="connsiteY9" fmla="*/ 980638 h 1638418"/>
                    <a:gd name="connsiteX10" fmla="*/ 1708993 w 2019438"/>
                    <a:gd name="connsiteY10" fmla="*/ 1072078 h 1638418"/>
                    <a:gd name="connsiteX11" fmla="*/ 1449913 w 2019438"/>
                    <a:gd name="connsiteY11" fmla="*/ 1051758 h 1638418"/>
                    <a:gd name="connsiteX12" fmla="*/ 1571833 w 2019438"/>
                    <a:gd name="connsiteY12" fmla="*/ 1285438 h 1638418"/>
                    <a:gd name="connsiteX13" fmla="*/ 1581993 w 2019438"/>
                    <a:gd name="connsiteY13" fmla="*/ 1275278 h 1638418"/>
                    <a:gd name="connsiteX14" fmla="*/ 1581993 w 2019438"/>
                    <a:gd name="connsiteY14" fmla="*/ 1447998 h 1638418"/>
                    <a:gd name="connsiteX15" fmla="*/ 1429593 w 2019438"/>
                    <a:gd name="connsiteY15" fmla="*/ 1620718 h 1638418"/>
                    <a:gd name="connsiteX16" fmla="*/ 1145113 w 2019438"/>
                    <a:gd name="connsiteY16" fmla="*/ 1620718 h 1638418"/>
                    <a:gd name="connsiteX17" fmla="*/ 1013033 w 2019438"/>
                    <a:gd name="connsiteY17" fmla="*/ 1514038 h 1638418"/>
                    <a:gd name="connsiteX18" fmla="*/ 921593 w 2019438"/>
                    <a:gd name="connsiteY18" fmla="*/ 1336238 h 1638418"/>
                    <a:gd name="connsiteX19" fmla="*/ 921593 w 2019438"/>
                    <a:gd name="connsiteY19" fmla="*/ 1346398 h 1638418"/>
                    <a:gd name="connsiteX20" fmla="*/ 789513 w 2019438"/>
                    <a:gd name="connsiteY20" fmla="*/ 1488638 h 1638418"/>
                    <a:gd name="connsiteX21" fmla="*/ 423753 w 2019438"/>
                    <a:gd name="connsiteY21" fmla="*/ 1539438 h 1638418"/>
                    <a:gd name="connsiteX22" fmla="*/ 271353 w 2019438"/>
                    <a:gd name="connsiteY22" fmla="*/ 1305758 h 1638418"/>
                    <a:gd name="connsiteX23" fmla="*/ 400893 w 2019438"/>
                    <a:gd name="connsiteY23" fmla="*/ 1056838 h 1638418"/>
                    <a:gd name="connsiteX24" fmla="*/ 474553 w 2019438"/>
                    <a:gd name="connsiteY24" fmla="*/ 970478 h 1638418"/>
                    <a:gd name="connsiteX25" fmla="*/ 230713 w 2019438"/>
                    <a:gd name="connsiteY25" fmla="*/ 879038 h 1638418"/>
                    <a:gd name="connsiteX26" fmla="*/ 47833 w 2019438"/>
                    <a:gd name="connsiteY26" fmla="*/ 726638 h 1638418"/>
                    <a:gd name="connsiteX27" fmla="*/ 17353 w 2019438"/>
                    <a:gd name="connsiteY27" fmla="*/ 442158 h 1638418"/>
                    <a:gd name="connsiteX28" fmla="*/ 281513 w 2019438"/>
                    <a:gd name="connsiteY28" fmla="*/ 340558 h 1638418"/>
                    <a:gd name="connsiteX29" fmla="*/ 489793 w 2019438"/>
                    <a:gd name="connsiteY29" fmla="*/ 391358 h 1638418"/>
                    <a:gd name="connsiteX30" fmla="*/ 710773 w 2019438"/>
                    <a:gd name="connsiteY30" fmla="*/ 462478 h 1638418"/>
                    <a:gd name="connsiteX0" fmla="*/ 710773 w 2022201"/>
                    <a:gd name="connsiteY0" fmla="*/ 462478 h 1638418"/>
                    <a:gd name="connsiteX1" fmla="*/ 878413 w 2022201"/>
                    <a:gd name="connsiteY1" fmla="*/ 177998 h 1638418"/>
                    <a:gd name="connsiteX2" fmla="*/ 1190833 w 2022201"/>
                    <a:gd name="connsiteY2" fmla="*/ 198 h 1638418"/>
                    <a:gd name="connsiteX3" fmla="*/ 1414353 w 2022201"/>
                    <a:gd name="connsiteY3" fmla="*/ 147518 h 1638418"/>
                    <a:gd name="connsiteX4" fmla="*/ 1462613 w 2022201"/>
                    <a:gd name="connsiteY4" fmla="*/ 353258 h 1638418"/>
                    <a:gd name="connsiteX5" fmla="*/ 1427053 w 2022201"/>
                    <a:gd name="connsiteY5" fmla="*/ 531058 h 1638418"/>
                    <a:gd name="connsiteX6" fmla="*/ 1625173 w 2022201"/>
                    <a:gd name="connsiteY6" fmla="*/ 556458 h 1638418"/>
                    <a:gd name="connsiteX7" fmla="*/ 1861393 w 2022201"/>
                    <a:gd name="connsiteY7" fmla="*/ 625038 h 1638418"/>
                    <a:gd name="connsiteX8" fmla="*/ 2018873 w 2022201"/>
                    <a:gd name="connsiteY8" fmla="*/ 807918 h 1638418"/>
                    <a:gd name="connsiteX9" fmla="*/ 1947753 w 2022201"/>
                    <a:gd name="connsiteY9" fmla="*/ 980638 h 1638418"/>
                    <a:gd name="connsiteX10" fmla="*/ 1708993 w 2022201"/>
                    <a:gd name="connsiteY10" fmla="*/ 1072078 h 1638418"/>
                    <a:gd name="connsiteX11" fmla="*/ 1449913 w 2022201"/>
                    <a:gd name="connsiteY11" fmla="*/ 1051758 h 1638418"/>
                    <a:gd name="connsiteX12" fmla="*/ 1571833 w 2022201"/>
                    <a:gd name="connsiteY12" fmla="*/ 1285438 h 1638418"/>
                    <a:gd name="connsiteX13" fmla="*/ 1581993 w 2022201"/>
                    <a:gd name="connsiteY13" fmla="*/ 1275278 h 1638418"/>
                    <a:gd name="connsiteX14" fmla="*/ 1581993 w 2022201"/>
                    <a:gd name="connsiteY14" fmla="*/ 1447998 h 1638418"/>
                    <a:gd name="connsiteX15" fmla="*/ 1429593 w 2022201"/>
                    <a:gd name="connsiteY15" fmla="*/ 1620718 h 1638418"/>
                    <a:gd name="connsiteX16" fmla="*/ 1145113 w 2022201"/>
                    <a:gd name="connsiteY16" fmla="*/ 1620718 h 1638418"/>
                    <a:gd name="connsiteX17" fmla="*/ 1013033 w 2022201"/>
                    <a:gd name="connsiteY17" fmla="*/ 1514038 h 1638418"/>
                    <a:gd name="connsiteX18" fmla="*/ 921593 w 2022201"/>
                    <a:gd name="connsiteY18" fmla="*/ 1336238 h 1638418"/>
                    <a:gd name="connsiteX19" fmla="*/ 921593 w 2022201"/>
                    <a:gd name="connsiteY19" fmla="*/ 1346398 h 1638418"/>
                    <a:gd name="connsiteX20" fmla="*/ 789513 w 2022201"/>
                    <a:gd name="connsiteY20" fmla="*/ 1488638 h 1638418"/>
                    <a:gd name="connsiteX21" fmla="*/ 423753 w 2022201"/>
                    <a:gd name="connsiteY21" fmla="*/ 1539438 h 1638418"/>
                    <a:gd name="connsiteX22" fmla="*/ 271353 w 2022201"/>
                    <a:gd name="connsiteY22" fmla="*/ 1305758 h 1638418"/>
                    <a:gd name="connsiteX23" fmla="*/ 400893 w 2022201"/>
                    <a:gd name="connsiteY23" fmla="*/ 1056838 h 1638418"/>
                    <a:gd name="connsiteX24" fmla="*/ 474553 w 2022201"/>
                    <a:gd name="connsiteY24" fmla="*/ 970478 h 1638418"/>
                    <a:gd name="connsiteX25" fmla="*/ 230713 w 2022201"/>
                    <a:gd name="connsiteY25" fmla="*/ 879038 h 1638418"/>
                    <a:gd name="connsiteX26" fmla="*/ 47833 w 2022201"/>
                    <a:gd name="connsiteY26" fmla="*/ 726638 h 1638418"/>
                    <a:gd name="connsiteX27" fmla="*/ 17353 w 2022201"/>
                    <a:gd name="connsiteY27" fmla="*/ 442158 h 1638418"/>
                    <a:gd name="connsiteX28" fmla="*/ 281513 w 2022201"/>
                    <a:gd name="connsiteY28" fmla="*/ 340558 h 1638418"/>
                    <a:gd name="connsiteX29" fmla="*/ 489793 w 2022201"/>
                    <a:gd name="connsiteY29" fmla="*/ 391358 h 1638418"/>
                    <a:gd name="connsiteX30" fmla="*/ 710773 w 2022201"/>
                    <a:gd name="connsiteY30" fmla="*/ 462478 h 1638418"/>
                    <a:gd name="connsiteX0" fmla="*/ 710773 w 1988680"/>
                    <a:gd name="connsiteY0" fmla="*/ 462478 h 1638418"/>
                    <a:gd name="connsiteX1" fmla="*/ 878413 w 1988680"/>
                    <a:gd name="connsiteY1" fmla="*/ 177998 h 1638418"/>
                    <a:gd name="connsiteX2" fmla="*/ 1190833 w 1988680"/>
                    <a:gd name="connsiteY2" fmla="*/ 198 h 1638418"/>
                    <a:gd name="connsiteX3" fmla="*/ 1414353 w 1988680"/>
                    <a:gd name="connsiteY3" fmla="*/ 147518 h 1638418"/>
                    <a:gd name="connsiteX4" fmla="*/ 1462613 w 1988680"/>
                    <a:gd name="connsiteY4" fmla="*/ 353258 h 1638418"/>
                    <a:gd name="connsiteX5" fmla="*/ 1427053 w 1988680"/>
                    <a:gd name="connsiteY5" fmla="*/ 531058 h 1638418"/>
                    <a:gd name="connsiteX6" fmla="*/ 1625173 w 1988680"/>
                    <a:gd name="connsiteY6" fmla="*/ 556458 h 1638418"/>
                    <a:gd name="connsiteX7" fmla="*/ 1861393 w 1988680"/>
                    <a:gd name="connsiteY7" fmla="*/ 625038 h 1638418"/>
                    <a:gd name="connsiteX8" fmla="*/ 1980773 w 1988680"/>
                    <a:gd name="connsiteY8" fmla="*/ 820618 h 1638418"/>
                    <a:gd name="connsiteX9" fmla="*/ 1947753 w 1988680"/>
                    <a:gd name="connsiteY9" fmla="*/ 980638 h 1638418"/>
                    <a:gd name="connsiteX10" fmla="*/ 1708993 w 1988680"/>
                    <a:gd name="connsiteY10" fmla="*/ 1072078 h 1638418"/>
                    <a:gd name="connsiteX11" fmla="*/ 1449913 w 1988680"/>
                    <a:gd name="connsiteY11" fmla="*/ 1051758 h 1638418"/>
                    <a:gd name="connsiteX12" fmla="*/ 1571833 w 1988680"/>
                    <a:gd name="connsiteY12" fmla="*/ 1285438 h 1638418"/>
                    <a:gd name="connsiteX13" fmla="*/ 1581993 w 1988680"/>
                    <a:gd name="connsiteY13" fmla="*/ 1275278 h 1638418"/>
                    <a:gd name="connsiteX14" fmla="*/ 1581993 w 1988680"/>
                    <a:gd name="connsiteY14" fmla="*/ 1447998 h 1638418"/>
                    <a:gd name="connsiteX15" fmla="*/ 1429593 w 1988680"/>
                    <a:gd name="connsiteY15" fmla="*/ 1620718 h 1638418"/>
                    <a:gd name="connsiteX16" fmla="*/ 1145113 w 1988680"/>
                    <a:gd name="connsiteY16" fmla="*/ 1620718 h 1638418"/>
                    <a:gd name="connsiteX17" fmla="*/ 1013033 w 1988680"/>
                    <a:gd name="connsiteY17" fmla="*/ 1514038 h 1638418"/>
                    <a:gd name="connsiteX18" fmla="*/ 921593 w 1988680"/>
                    <a:gd name="connsiteY18" fmla="*/ 1336238 h 1638418"/>
                    <a:gd name="connsiteX19" fmla="*/ 921593 w 1988680"/>
                    <a:gd name="connsiteY19" fmla="*/ 1346398 h 1638418"/>
                    <a:gd name="connsiteX20" fmla="*/ 789513 w 1988680"/>
                    <a:gd name="connsiteY20" fmla="*/ 1488638 h 1638418"/>
                    <a:gd name="connsiteX21" fmla="*/ 423753 w 1988680"/>
                    <a:gd name="connsiteY21" fmla="*/ 1539438 h 1638418"/>
                    <a:gd name="connsiteX22" fmla="*/ 271353 w 1988680"/>
                    <a:gd name="connsiteY22" fmla="*/ 1305758 h 1638418"/>
                    <a:gd name="connsiteX23" fmla="*/ 400893 w 1988680"/>
                    <a:gd name="connsiteY23" fmla="*/ 1056838 h 1638418"/>
                    <a:gd name="connsiteX24" fmla="*/ 474553 w 1988680"/>
                    <a:gd name="connsiteY24" fmla="*/ 970478 h 1638418"/>
                    <a:gd name="connsiteX25" fmla="*/ 230713 w 1988680"/>
                    <a:gd name="connsiteY25" fmla="*/ 879038 h 1638418"/>
                    <a:gd name="connsiteX26" fmla="*/ 47833 w 1988680"/>
                    <a:gd name="connsiteY26" fmla="*/ 726638 h 1638418"/>
                    <a:gd name="connsiteX27" fmla="*/ 17353 w 1988680"/>
                    <a:gd name="connsiteY27" fmla="*/ 442158 h 1638418"/>
                    <a:gd name="connsiteX28" fmla="*/ 281513 w 1988680"/>
                    <a:gd name="connsiteY28" fmla="*/ 340558 h 1638418"/>
                    <a:gd name="connsiteX29" fmla="*/ 489793 w 1988680"/>
                    <a:gd name="connsiteY29" fmla="*/ 391358 h 1638418"/>
                    <a:gd name="connsiteX30" fmla="*/ 710773 w 1988680"/>
                    <a:gd name="connsiteY30" fmla="*/ 462478 h 1638418"/>
                    <a:gd name="connsiteX0" fmla="*/ 710773 w 1985295"/>
                    <a:gd name="connsiteY0" fmla="*/ 462478 h 1638418"/>
                    <a:gd name="connsiteX1" fmla="*/ 878413 w 1985295"/>
                    <a:gd name="connsiteY1" fmla="*/ 177998 h 1638418"/>
                    <a:gd name="connsiteX2" fmla="*/ 1190833 w 1985295"/>
                    <a:gd name="connsiteY2" fmla="*/ 198 h 1638418"/>
                    <a:gd name="connsiteX3" fmla="*/ 1414353 w 1985295"/>
                    <a:gd name="connsiteY3" fmla="*/ 147518 h 1638418"/>
                    <a:gd name="connsiteX4" fmla="*/ 1462613 w 1985295"/>
                    <a:gd name="connsiteY4" fmla="*/ 353258 h 1638418"/>
                    <a:gd name="connsiteX5" fmla="*/ 1427053 w 1985295"/>
                    <a:gd name="connsiteY5" fmla="*/ 531058 h 1638418"/>
                    <a:gd name="connsiteX6" fmla="*/ 1625173 w 1985295"/>
                    <a:gd name="connsiteY6" fmla="*/ 556458 h 1638418"/>
                    <a:gd name="connsiteX7" fmla="*/ 1861393 w 1985295"/>
                    <a:gd name="connsiteY7" fmla="*/ 625038 h 1638418"/>
                    <a:gd name="connsiteX8" fmla="*/ 1980773 w 1985295"/>
                    <a:gd name="connsiteY8" fmla="*/ 820618 h 1638418"/>
                    <a:gd name="connsiteX9" fmla="*/ 1947753 w 1985295"/>
                    <a:gd name="connsiteY9" fmla="*/ 980638 h 1638418"/>
                    <a:gd name="connsiteX10" fmla="*/ 1708993 w 1985295"/>
                    <a:gd name="connsiteY10" fmla="*/ 1072078 h 1638418"/>
                    <a:gd name="connsiteX11" fmla="*/ 1449913 w 1985295"/>
                    <a:gd name="connsiteY11" fmla="*/ 1051758 h 1638418"/>
                    <a:gd name="connsiteX12" fmla="*/ 1571833 w 1985295"/>
                    <a:gd name="connsiteY12" fmla="*/ 1285438 h 1638418"/>
                    <a:gd name="connsiteX13" fmla="*/ 1581993 w 1985295"/>
                    <a:gd name="connsiteY13" fmla="*/ 1275278 h 1638418"/>
                    <a:gd name="connsiteX14" fmla="*/ 1581993 w 1985295"/>
                    <a:gd name="connsiteY14" fmla="*/ 1447998 h 1638418"/>
                    <a:gd name="connsiteX15" fmla="*/ 1429593 w 1985295"/>
                    <a:gd name="connsiteY15" fmla="*/ 1620718 h 1638418"/>
                    <a:gd name="connsiteX16" fmla="*/ 1145113 w 1985295"/>
                    <a:gd name="connsiteY16" fmla="*/ 1620718 h 1638418"/>
                    <a:gd name="connsiteX17" fmla="*/ 1013033 w 1985295"/>
                    <a:gd name="connsiteY17" fmla="*/ 1514038 h 1638418"/>
                    <a:gd name="connsiteX18" fmla="*/ 921593 w 1985295"/>
                    <a:gd name="connsiteY18" fmla="*/ 1336238 h 1638418"/>
                    <a:gd name="connsiteX19" fmla="*/ 921593 w 1985295"/>
                    <a:gd name="connsiteY19" fmla="*/ 1346398 h 1638418"/>
                    <a:gd name="connsiteX20" fmla="*/ 789513 w 1985295"/>
                    <a:gd name="connsiteY20" fmla="*/ 1488638 h 1638418"/>
                    <a:gd name="connsiteX21" fmla="*/ 423753 w 1985295"/>
                    <a:gd name="connsiteY21" fmla="*/ 1539438 h 1638418"/>
                    <a:gd name="connsiteX22" fmla="*/ 271353 w 1985295"/>
                    <a:gd name="connsiteY22" fmla="*/ 1305758 h 1638418"/>
                    <a:gd name="connsiteX23" fmla="*/ 400893 w 1985295"/>
                    <a:gd name="connsiteY23" fmla="*/ 1056838 h 1638418"/>
                    <a:gd name="connsiteX24" fmla="*/ 474553 w 1985295"/>
                    <a:gd name="connsiteY24" fmla="*/ 970478 h 1638418"/>
                    <a:gd name="connsiteX25" fmla="*/ 230713 w 1985295"/>
                    <a:gd name="connsiteY25" fmla="*/ 879038 h 1638418"/>
                    <a:gd name="connsiteX26" fmla="*/ 47833 w 1985295"/>
                    <a:gd name="connsiteY26" fmla="*/ 726638 h 1638418"/>
                    <a:gd name="connsiteX27" fmla="*/ 17353 w 1985295"/>
                    <a:gd name="connsiteY27" fmla="*/ 442158 h 1638418"/>
                    <a:gd name="connsiteX28" fmla="*/ 281513 w 1985295"/>
                    <a:gd name="connsiteY28" fmla="*/ 340558 h 1638418"/>
                    <a:gd name="connsiteX29" fmla="*/ 489793 w 1985295"/>
                    <a:gd name="connsiteY29" fmla="*/ 391358 h 1638418"/>
                    <a:gd name="connsiteX30" fmla="*/ 710773 w 1985295"/>
                    <a:gd name="connsiteY30" fmla="*/ 462478 h 1638418"/>
                    <a:gd name="connsiteX0" fmla="*/ 710773 w 1993653"/>
                    <a:gd name="connsiteY0" fmla="*/ 462478 h 1638418"/>
                    <a:gd name="connsiteX1" fmla="*/ 878413 w 1993653"/>
                    <a:gd name="connsiteY1" fmla="*/ 177998 h 1638418"/>
                    <a:gd name="connsiteX2" fmla="*/ 1190833 w 1993653"/>
                    <a:gd name="connsiteY2" fmla="*/ 198 h 1638418"/>
                    <a:gd name="connsiteX3" fmla="*/ 1414353 w 1993653"/>
                    <a:gd name="connsiteY3" fmla="*/ 147518 h 1638418"/>
                    <a:gd name="connsiteX4" fmla="*/ 1462613 w 1993653"/>
                    <a:gd name="connsiteY4" fmla="*/ 353258 h 1638418"/>
                    <a:gd name="connsiteX5" fmla="*/ 1427053 w 1993653"/>
                    <a:gd name="connsiteY5" fmla="*/ 531058 h 1638418"/>
                    <a:gd name="connsiteX6" fmla="*/ 1625173 w 1993653"/>
                    <a:gd name="connsiteY6" fmla="*/ 556458 h 1638418"/>
                    <a:gd name="connsiteX7" fmla="*/ 1861393 w 1993653"/>
                    <a:gd name="connsiteY7" fmla="*/ 625038 h 1638418"/>
                    <a:gd name="connsiteX8" fmla="*/ 1990933 w 1993653"/>
                    <a:gd name="connsiteY8" fmla="*/ 790138 h 1638418"/>
                    <a:gd name="connsiteX9" fmla="*/ 1947753 w 1993653"/>
                    <a:gd name="connsiteY9" fmla="*/ 980638 h 1638418"/>
                    <a:gd name="connsiteX10" fmla="*/ 1708993 w 1993653"/>
                    <a:gd name="connsiteY10" fmla="*/ 1072078 h 1638418"/>
                    <a:gd name="connsiteX11" fmla="*/ 1449913 w 1993653"/>
                    <a:gd name="connsiteY11" fmla="*/ 1051758 h 1638418"/>
                    <a:gd name="connsiteX12" fmla="*/ 1571833 w 1993653"/>
                    <a:gd name="connsiteY12" fmla="*/ 1285438 h 1638418"/>
                    <a:gd name="connsiteX13" fmla="*/ 1581993 w 1993653"/>
                    <a:gd name="connsiteY13" fmla="*/ 1275278 h 1638418"/>
                    <a:gd name="connsiteX14" fmla="*/ 1581993 w 1993653"/>
                    <a:gd name="connsiteY14" fmla="*/ 1447998 h 1638418"/>
                    <a:gd name="connsiteX15" fmla="*/ 1429593 w 1993653"/>
                    <a:gd name="connsiteY15" fmla="*/ 1620718 h 1638418"/>
                    <a:gd name="connsiteX16" fmla="*/ 1145113 w 1993653"/>
                    <a:gd name="connsiteY16" fmla="*/ 1620718 h 1638418"/>
                    <a:gd name="connsiteX17" fmla="*/ 1013033 w 1993653"/>
                    <a:gd name="connsiteY17" fmla="*/ 1514038 h 1638418"/>
                    <a:gd name="connsiteX18" fmla="*/ 921593 w 1993653"/>
                    <a:gd name="connsiteY18" fmla="*/ 1336238 h 1638418"/>
                    <a:gd name="connsiteX19" fmla="*/ 921593 w 1993653"/>
                    <a:gd name="connsiteY19" fmla="*/ 1346398 h 1638418"/>
                    <a:gd name="connsiteX20" fmla="*/ 789513 w 1993653"/>
                    <a:gd name="connsiteY20" fmla="*/ 1488638 h 1638418"/>
                    <a:gd name="connsiteX21" fmla="*/ 423753 w 1993653"/>
                    <a:gd name="connsiteY21" fmla="*/ 1539438 h 1638418"/>
                    <a:gd name="connsiteX22" fmla="*/ 271353 w 1993653"/>
                    <a:gd name="connsiteY22" fmla="*/ 1305758 h 1638418"/>
                    <a:gd name="connsiteX23" fmla="*/ 400893 w 1993653"/>
                    <a:gd name="connsiteY23" fmla="*/ 1056838 h 1638418"/>
                    <a:gd name="connsiteX24" fmla="*/ 474553 w 1993653"/>
                    <a:gd name="connsiteY24" fmla="*/ 970478 h 1638418"/>
                    <a:gd name="connsiteX25" fmla="*/ 230713 w 1993653"/>
                    <a:gd name="connsiteY25" fmla="*/ 879038 h 1638418"/>
                    <a:gd name="connsiteX26" fmla="*/ 47833 w 1993653"/>
                    <a:gd name="connsiteY26" fmla="*/ 726638 h 1638418"/>
                    <a:gd name="connsiteX27" fmla="*/ 17353 w 1993653"/>
                    <a:gd name="connsiteY27" fmla="*/ 442158 h 1638418"/>
                    <a:gd name="connsiteX28" fmla="*/ 281513 w 1993653"/>
                    <a:gd name="connsiteY28" fmla="*/ 340558 h 1638418"/>
                    <a:gd name="connsiteX29" fmla="*/ 489793 w 1993653"/>
                    <a:gd name="connsiteY29" fmla="*/ 391358 h 1638418"/>
                    <a:gd name="connsiteX30" fmla="*/ 710773 w 1993653"/>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1993 w 1993076"/>
                    <a:gd name="connsiteY13" fmla="*/ 127527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64213 w 1993076"/>
                    <a:gd name="connsiteY12" fmla="*/ 126765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4212"/>
                    <a:gd name="connsiteX1" fmla="*/ 878413 w 1993076"/>
                    <a:gd name="connsiteY1" fmla="*/ 177998 h 1634212"/>
                    <a:gd name="connsiteX2" fmla="*/ 1190833 w 1993076"/>
                    <a:gd name="connsiteY2" fmla="*/ 198 h 1634212"/>
                    <a:gd name="connsiteX3" fmla="*/ 1414353 w 1993076"/>
                    <a:gd name="connsiteY3" fmla="*/ 147518 h 1634212"/>
                    <a:gd name="connsiteX4" fmla="*/ 1462613 w 1993076"/>
                    <a:gd name="connsiteY4" fmla="*/ 353258 h 1634212"/>
                    <a:gd name="connsiteX5" fmla="*/ 1427053 w 1993076"/>
                    <a:gd name="connsiteY5" fmla="*/ 531058 h 1634212"/>
                    <a:gd name="connsiteX6" fmla="*/ 1625173 w 1993076"/>
                    <a:gd name="connsiteY6" fmla="*/ 556458 h 1634212"/>
                    <a:gd name="connsiteX7" fmla="*/ 1861393 w 1993076"/>
                    <a:gd name="connsiteY7" fmla="*/ 625038 h 1634212"/>
                    <a:gd name="connsiteX8" fmla="*/ 1990933 w 1993076"/>
                    <a:gd name="connsiteY8" fmla="*/ 790138 h 1634212"/>
                    <a:gd name="connsiteX9" fmla="*/ 1924893 w 1993076"/>
                    <a:gd name="connsiteY9" fmla="*/ 990798 h 1634212"/>
                    <a:gd name="connsiteX10" fmla="*/ 1708993 w 1993076"/>
                    <a:gd name="connsiteY10" fmla="*/ 1072078 h 1634212"/>
                    <a:gd name="connsiteX11" fmla="*/ 1449913 w 1993076"/>
                    <a:gd name="connsiteY11" fmla="*/ 1051758 h 1634212"/>
                    <a:gd name="connsiteX12" fmla="*/ 1564213 w 1993076"/>
                    <a:gd name="connsiteY12" fmla="*/ 1267658 h 1634212"/>
                    <a:gd name="connsiteX13" fmla="*/ 1589613 w 1993076"/>
                    <a:gd name="connsiteY13" fmla="*/ 1374338 h 1634212"/>
                    <a:gd name="connsiteX14" fmla="*/ 1548973 w 1993076"/>
                    <a:gd name="connsiteY14" fmla="*/ 1511498 h 1634212"/>
                    <a:gd name="connsiteX15" fmla="*/ 1429593 w 1993076"/>
                    <a:gd name="connsiteY15" fmla="*/ 1620718 h 1634212"/>
                    <a:gd name="connsiteX16" fmla="*/ 1145113 w 1993076"/>
                    <a:gd name="connsiteY16" fmla="*/ 1620718 h 1634212"/>
                    <a:gd name="connsiteX17" fmla="*/ 1013033 w 1993076"/>
                    <a:gd name="connsiteY17" fmla="*/ 1514038 h 1634212"/>
                    <a:gd name="connsiteX18" fmla="*/ 921593 w 1993076"/>
                    <a:gd name="connsiteY18" fmla="*/ 1336238 h 1634212"/>
                    <a:gd name="connsiteX19" fmla="*/ 921593 w 1993076"/>
                    <a:gd name="connsiteY19" fmla="*/ 1346398 h 1634212"/>
                    <a:gd name="connsiteX20" fmla="*/ 789513 w 1993076"/>
                    <a:gd name="connsiteY20" fmla="*/ 1488638 h 1634212"/>
                    <a:gd name="connsiteX21" fmla="*/ 423753 w 1993076"/>
                    <a:gd name="connsiteY21" fmla="*/ 1539438 h 1634212"/>
                    <a:gd name="connsiteX22" fmla="*/ 271353 w 1993076"/>
                    <a:gd name="connsiteY22" fmla="*/ 1305758 h 1634212"/>
                    <a:gd name="connsiteX23" fmla="*/ 400893 w 1993076"/>
                    <a:gd name="connsiteY23" fmla="*/ 1056838 h 1634212"/>
                    <a:gd name="connsiteX24" fmla="*/ 474553 w 1993076"/>
                    <a:gd name="connsiteY24" fmla="*/ 970478 h 1634212"/>
                    <a:gd name="connsiteX25" fmla="*/ 230713 w 1993076"/>
                    <a:gd name="connsiteY25" fmla="*/ 879038 h 1634212"/>
                    <a:gd name="connsiteX26" fmla="*/ 47833 w 1993076"/>
                    <a:gd name="connsiteY26" fmla="*/ 726638 h 1634212"/>
                    <a:gd name="connsiteX27" fmla="*/ 17353 w 1993076"/>
                    <a:gd name="connsiteY27" fmla="*/ 442158 h 1634212"/>
                    <a:gd name="connsiteX28" fmla="*/ 281513 w 1993076"/>
                    <a:gd name="connsiteY28" fmla="*/ 340558 h 1634212"/>
                    <a:gd name="connsiteX29" fmla="*/ 489793 w 1993076"/>
                    <a:gd name="connsiteY29" fmla="*/ 391358 h 1634212"/>
                    <a:gd name="connsiteX30" fmla="*/ 710773 w 1993076"/>
                    <a:gd name="connsiteY30" fmla="*/ 462478 h 1634212"/>
                    <a:gd name="connsiteX0" fmla="*/ 710773 w 1993076"/>
                    <a:gd name="connsiteY0" fmla="*/ 462478 h 1628438"/>
                    <a:gd name="connsiteX1" fmla="*/ 878413 w 1993076"/>
                    <a:gd name="connsiteY1" fmla="*/ 177998 h 1628438"/>
                    <a:gd name="connsiteX2" fmla="*/ 1190833 w 1993076"/>
                    <a:gd name="connsiteY2" fmla="*/ 198 h 1628438"/>
                    <a:gd name="connsiteX3" fmla="*/ 1414353 w 1993076"/>
                    <a:gd name="connsiteY3" fmla="*/ 147518 h 1628438"/>
                    <a:gd name="connsiteX4" fmla="*/ 1462613 w 1993076"/>
                    <a:gd name="connsiteY4" fmla="*/ 353258 h 1628438"/>
                    <a:gd name="connsiteX5" fmla="*/ 1427053 w 1993076"/>
                    <a:gd name="connsiteY5" fmla="*/ 531058 h 1628438"/>
                    <a:gd name="connsiteX6" fmla="*/ 1625173 w 1993076"/>
                    <a:gd name="connsiteY6" fmla="*/ 556458 h 1628438"/>
                    <a:gd name="connsiteX7" fmla="*/ 1861393 w 1993076"/>
                    <a:gd name="connsiteY7" fmla="*/ 625038 h 1628438"/>
                    <a:gd name="connsiteX8" fmla="*/ 1990933 w 1993076"/>
                    <a:gd name="connsiteY8" fmla="*/ 790138 h 1628438"/>
                    <a:gd name="connsiteX9" fmla="*/ 1924893 w 1993076"/>
                    <a:gd name="connsiteY9" fmla="*/ 990798 h 1628438"/>
                    <a:gd name="connsiteX10" fmla="*/ 1708993 w 1993076"/>
                    <a:gd name="connsiteY10" fmla="*/ 1072078 h 1628438"/>
                    <a:gd name="connsiteX11" fmla="*/ 1449913 w 1993076"/>
                    <a:gd name="connsiteY11" fmla="*/ 1051758 h 1628438"/>
                    <a:gd name="connsiteX12" fmla="*/ 1564213 w 1993076"/>
                    <a:gd name="connsiteY12" fmla="*/ 1267658 h 1628438"/>
                    <a:gd name="connsiteX13" fmla="*/ 1589613 w 1993076"/>
                    <a:gd name="connsiteY13" fmla="*/ 1374338 h 1628438"/>
                    <a:gd name="connsiteX14" fmla="*/ 1548973 w 1993076"/>
                    <a:gd name="connsiteY14" fmla="*/ 1511498 h 1628438"/>
                    <a:gd name="connsiteX15" fmla="*/ 1419433 w 1993076"/>
                    <a:gd name="connsiteY15" fmla="*/ 1608018 h 1628438"/>
                    <a:gd name="connsiteX16" fmla="*/ 1145113 w 1993076"/>
                    <a:gd name="connsiteY16" fmla="*/ 1620718 h 1628438"/>
                    <a:gd name="connsiteX17" fmla="*/ 1013033 w 1993076"/>
                    <a:gd name="connsiteY17" fmla="*/ 1514038 h 1628438"/>
                    <a:gd name="connsiteX18" fmla="*/ 921593 w 1993076"/>
                    <a:gd name="connsiteY18" fmla="*/ 1336238 h 1628438"/>
                    <a:gd name="connsiteX19" fmla="*/ 921593 w 1993076"/>
                    <a:gd name="connsiteY19" fmla="*/ 1346398 h 1628438"/>
                    <a:gd name="connsiteX20" fmla="*/ 789513 w 1993076"/>
                    <a:gd name="connsiteY20" fmla="*/ 1488638 h 1628438"/>
                    <a:gd name="connsiteX21" fmla="*/ 423753 w 1993076"/>
                    <a:gd name="connsiteY21" fmla="*/ 1539438 h 1628438"/>
                    <a:gd name="connsiteX22" fmla="*/ 271353 w 1993076"/>
                    <a:gd name="connsiteY22" fmla="*/ 1305758 h 1628438"/>
                    <a:gd name="connsiteX23" fmla="*/ 400893 w 1993076"/>
                    <a:gd name="connsiteY23" fmla="*/ 1056838 h 1628438"/>
                    <a:gd name="connsiteX24" fmla="*/ 474553 w 1993076"/>
                    <a:gd name="connsiteY24" fmla="*/ 970478 h 1628438"/>
                    <a:gd name="connsiteX25" fmla="*/ 230713 w 1993076"/>
                    <a:gd name="connsiteY25" fmla="*/ 879038 h 1628438"/>
                    <a:gd name="connsiteX26" fmla="*/ 47833 w 1993076"/>
                    <a:gd name="connsiteY26" fmla="*/ 726638 h 1628438"/>
                    <a:gd name="connsiteX27" fmla="*/ 17353 w 1993076"/>
                    <a:gd name="connsiteY27" fmla="*/ 442158 h 1628438"/>
                    <a:gd name="connsiteX28" fmla="*/ 281513 w 1993076"/>
                    <a:gd name="connsiteY28" fmla="*/ 340558 h 1628438"/>
                    <a:gd name="connsiteX29" fmla="*/ 489793 w 1993076"/>
                    <a:gd name="connsiteY29" fmla="*/ 391358 h 1628438"/>
                    <a:gd name="connsiteX30" fmla="*/ 710773 w 1993076"/>
                    <a:gd name="connsiteY30" fmla="*/ 462478 h 1628438"/>
                    <a:gd name="connsiteX0" fmla="*/ 710773 w 1993076"/>
                    <a:gd name="connsiteY0" fmla="*/ 462478 h 1624721"/>
                    <a:gd name="connsiteX1" fmla="*/ 878413 w 1993076"/>
                    <a:gd name="connsiteY1" fmla="*/ 177998 h 1624721"/>
                    <a:gd name="connsiteX2" fmla="*/ 1190833 w 1993076"/>
                    <a:gd name="connsiteY2" fmla="*/ 198 h 1624721"/>
                    <a:gd name="connsiteX3" fmla="*/ 1414353 w 1993076"/>
                    <a:gd name="connsiteY3" fmla="*/ 147518 h 1624721"/>
                    <a:gd name="connsiteX4" fmla="*/ 1462613 w 1993076"/>
                    <a:gd name="connsiteY4" fmla="*/ 353258 h 1624721"/>
                    <a:gd name="connsiteX5" fmla="*/ 1427053 w 1993076"/>
                    <a:gd name="connsiteY5" fmla="*/ 531058 h 1624721"/>
                    <a:gd name="connsiteX6" fmla="*/ 1625173 w 1993076"/>
                    <a:gd name="connsiteY6" fmla="*/ 556458 h 1624721"/>
                    <a:gd name="connsiteX7" fmla="*/ 1861393 w 1993076"/>
                    <a:gd name="connsiteY7" fmla="*/ 625038 h 1624721"/>
                    <a:gd name="connsiteX8" fmla="*/ 1990933 w 1993076"/>
                    <a:gd name="connsiteY8" fmla="*/ 790138 h 1624721"/>
                    <a:gd name="connsiteX9" fmla="*/ 1924893 w 1993076"/>
                    <a:gd name="connsiteY9" fmla="*/ 990798 h 1624721"/>
                    <a:gd name="connsiteX10" fmla="*/ 1708993 w 1993076"/>
                    <a:gd name="connsiteY10" fmla="*/ 1072078 h 1624721"/>
                    <a:gd name="connsiteX11" fmla="*/ 1449913 w 1993076"/>
                    <a:gd name="connsiteY11" fmla="*/ 1051758 h 1624721"/>
                    <a:gd name="connsiteX12" fmla="*/ 1564213 w 1993076"/>
                    <a:gd name="connsiteY12" fmla="*/ 1267658 h 1624721"/>
                    <a:gd name="connsiteX13" fmla="*/ 1589613 w 1993076"/>
                    <a:gd name="connsiteY13" fmla="*/ 1374338 h 1624721"/>
                    <a:gd name="connsiteX14" fmla="*/ 1548973 w 1993076"/>
                    <a:gd name="connsiteY14" fmla="*/ 1511498 h 1624721"/>
                    <a:gd name="connsiteX15" fmla="*/ 1419433 w 1993076"/>
                    <a:gd name="connsiteY15" fmla="*/ 1608018 h 1624721"/>
                    <a:gd name="connsiteX16" fmla="*/ 1147653 w 1993076"/>
                    <a:gd name="connsiteY16" fmla="*/ 1615638 h 1624721"/>
                    <a:gd name="connsiteX17" fmla="*/ 1013033 w 1993076"/>
                    <a:gd name="connsiteY17" fmla="*/ 1514038 h 1624721"/>
                    <a:gd name="connsiteX18" fmla="*/ 921593 w 1993076"/>
                    <a:gd name="connsiteY18" fmla="*/ 1336238 h 1624721"/>
                    <a:gd name="connsiteX19" fmla="*/ 921593 w 1993076"/>
                    <a:gd name="connsiteY19" fmla="*/ 1346398 h 1624721"/>
                    <a:gd name="connsiteX20" fmla="*/ 789513 w 1993076"/>
                    <a:gd name="connsiteY20" fmla="*/ 1488638 h 1624721"/>
                    <a:gd name="connsiteX21" fmla="*/ 423753 w 1993076"/>
                    <a:gd name="connsiteY21" fmla="*/ 1539438 h 1624721"/>
                    <a:gd name="connsiteX22" fmla="*/ 271353 w 1993076"/>
                    <a:gd name="connsiteY22" fmla="*/ 1305758 h 1624721"/>
                    <a:gd name="connsiteX23" fmla="*/ 400893 w 1993076"/>
                    <a:gd name="connsiteY23" fmla="*/ 1056838 h 1624721"/>
                    <a:gd name="connsiteX24" fmla="*/ 474553 w 1993076"/>
                    <a:gd name="connsiteY24" fmla="*/ 970478 h 1624721"/>
                    <a:gd name="connsiteX25" fmla="*/ 230713 w 1993076"/>
                    <a:gd name="connsiteY25" fmla="*/ 879038 h 1624721"/>
                    <a:gd name="connsiteX26" fmla="*/ 47833 w 1993076"/>
                    <a:gd name="connsiteY26" fmla="*/ 726638 h 1624721"/>
                    <a:gd name="connsiteX27" fmla="*/ 17353 w 1993076"/>
                    <a:gd name="connsiteY27" fmla="*/ 442158 h 1624721"/>
                    <a:gd name="connsiteX28" fmla="*/ 281513 w 1993076"/>
                    <a:gd name="connsiteY28" fmla="*/ 340558 h 1624721"/>
                    <a:gd name="connsiteX29" fmla="*/ 489793 w 1993076"/>
                    <a:gd name="connsiteY29" fmla="*/ 391358 h 1624721"/>
                    <a:gd name="connsiteX30" fmla="*/ 710773 w 1993076"/>
                    <a:gd name="connsiteY30" fmla="*/ 462478 h 1624721"/>
                    <a:gd name="connsiteX0" fmla="*/ 710773 w 1993076"/>
                    <a:gd name="connsiteY0" fmla="*/ 462478 h 1626743"/>
                    <a:gd name="connsiteX1" fmla="*/ 878413 w 1993076"/>
                    <a:gd name="connsiteY1" fmla="*/ 177998 h 1626743"/>
                    <a:gd name="connsiteX2" fmla="*/ 1190833 w 1993076"/>
                    <a:gd name="connsiteY2" fmla="*/ 198 h 1626743"/>
                    <a:gd name="connsiteX3" fmla="*/ 1414353 w 1993076"/>
                    <a:gd name="connsiteY3" fmla="*/ 147518 h 1626743"/>
                    <a:gd name="connsiteX4" fmla="*/ 1462613 w 1993076"/>
                    <a:gd name="connsiteY4" fmla="*/ 353258 h 1626743"/>
                    <a:gd name="connsiteX5" fmla="*/ 1427053 w 1993076"/>
                    <a:gd name="connsiteY5" fmla="*/ 531058 h 1626743"/>
                    <a:gd name="connsiteX6" fmla="*/ 1625173 w 1993076"/>
                    <a:gd name="connsiteY6" fmla="*/ 556458 h 1626743"/>
                    <a:gd name="connsiteX7" fmla="*/ 1861393 w 1993076"/>
                    <a:gd name="connsiteY7" fmla="*/ 625038 h 1626743"/>
                    <a:gd name="connsiteX8" fmla="*/ 1990933 w 1993076"/>
                    <a:gd name="connsiteY8" fmla="*/ 790138 h 1626743"/>
                    <a:gd name="connsiteX9" fmla="*/ 1924893 w 1993076"/>
                    <a:gd name="connsiteY9" fmla="*/ 990798 h 1626743"/>
                    <a:gd name="connsiteX10" fmla="*/ 1708993 w 1993076"/>
                    <a:gd name="connsiteY10" fmla="*/ 1072078 h 1626743"/>
                    <a:gd name="connsiteX11" fmla="*/ 1449913 w 1993076"/>
                    <a:gd name="connsiteY11" fmla="*/ 1051758 h 1626743"/>
                    <a:gd name="connsiteX12" fmla="*/ 1564213 w 1993076"/>
                    <a:gd name="connsiteY12" fmla="*/ 1267658 h 1626743"/>
                    <a:gd name="connsiteX13" fmla="*/ 1589613 w 1993076"/>
                    <a:gd name="connsiteY13" fmla="*/ 1374338 h 1626743"/>
                    <a:gd name="connsiteX14" fmla="*/ 1548973 w 1993076"/>
                    <a:gd name="connsiteY14" fmla="*/ 1511498 h 1626743"/>
                    <a:gd name="connsiteX15" fmla="*/ 1419433 w 1993076"/>
                    <a:gd name="connsiteY15" fmla="*/ 1608018 h 1626743"/>
                    <a:gd name="connsiteX16" fmla="*/ 1147653 w 1993076"/>
                    <a:gd name="connsiteY16" fmla="*/ 1615638 h 1626743"/>
                    <a:gd name="connsiteX17" fmla="*/ 1015573 w 1993076"/>
                    <a:gd name="connsiteY17" fmla="*/ 1486098 h 1626743"/>
                    <a:gd name="connsiteX18" fmla="*/ 921593 w 1993076"/>
                    <a:gd name="connsiteY18" fmla="*/ 1336238 h 1626743"/>
                    <a:gd name="connsiteX19" fmla="*/ 921593 w 1993076"/>
                    <a:gd name="connsiteY19" fmla="*/ 1346398 h 1626743"/>
                    <a:gd name="connsiteX20" fmla="*/ 789513 w 1993076"/>
                    <a:gd name="connsiteY20" fmla="*/ 1488638 h 1626743"/>
                    <a:gd name="connsiteX21" fmla="*/ 423753 w 1993076"/>
                    <a:gd name="connsiteY21" fmla="*/ 1539438 h 1626743"/>
                    <a:gd name="connsiteX22" fmla="*/ 271353 w 1993076"/>
                    <a:gd name="connsiteY22" fmla="*/ 1305758 h 1626743"/>
                    <a:gd name="connsiteX23" fmla="*/ 400893 w 1993076"/>
                    <a:gd name="connsiteY23" fmla="*/ 1056838 h 1626743"/>
                    <a:gd name="connsiteX24" fmla="*/ 474553 w 1993076"/>
                    <a:gd name="connsiteY24" fmla="*/ 970478 h 1626743"/>
                    <a:gd name="connsiteX25" fmla="*/ 230713 w 1993076"/>
                    <a:gd name="connsiteY25" fmla="*/ 879038 h 1626743"/>
                    <a:gd name="connsiteX26" fmla="*/ 47833 w 1993076"/>
                    <a:gd name="connsiteY26" fmla="*/ 726638 h 1626743"/>
                    <a:gd name="connsiteX27" fmla="*/ 17353 w 1993076"/>
                    <a:gd name="connsiteY27" fmla="*/ 442158 h 1626743"/>
                    <a:gd name="connsiteX28" fmla="*/ 281513 w 1993076"/>
                    <a:gd name="connsiteY28" fmla="*/ 340558 h 1626743"/>
                    <a:gd name="connsiteX29" fmla="*/ 489793 w 1993076"/>
                    <a:gd name="connsiteY29" fmla="*/ 391358 h 1626743"/>
                    <a:gd name="connsiteX30" fmla="*/ 710773 w 1993076"/>
                    <a:gd name="connsiteY30" fmla="*/ 462478 h 1626743"/>
                    <a:gd name="connsiteX0" fmla="*/ 710773 w 1993076"/>
                    <a:gd name="connsiteY0" fmla="*/ 462478 h 1625821"/>
                    <a:gd name="connsiteX1" fmla="*/ 878413 w 1993076"/>
                    <a:gd name="connsiteY1" fmla="*/ 177998 h 1625821"/>
                    <a:gd name="connsiteX2" fmla="*/ 1190833 w 1993076"/>
                    <a:gd name="connsiteY2" fmla="*/ 198 h 1625821"/>
                    <a:gd name="connsiteX3" fmla="*/ 1414353 w 1993076"/>
                    <a:gd name="connsiteY3" fmla="*/ 147518 h 1625821"/>
                    <a:gd name="connsiteX4" fmla="*/ 1462613 w 1993076"/>
                    <a:gd name="connsiteY4" fmla="*/ 353258 h 1625821"/>
                    <a:gd name="connsiteX5" fmla="*/ 1427053 w 1993076"/>
                    <a:gd name="connsiteY5" fmla="*/ 531058 h 1625821"/>
                    <a:gd name="connsiteX6" fmla="*/ 1625173 w 1993076"/>
                    <a:gd name="connsiteY6" fmla="*/ 556458 h 1625821"/>
                    <a:gd name="connsiteX7" fmla="*/ 1861393 w 1993076"/>
                    <a:gd name="connsiteY7" fmla="*/ 625038 h 1625821"/>
                    <a:gd name="connsiteX8" fmla="*/ 1990933 w 1993076"/>
                    <a:gd name="connsiteY8" fmla="*/ 790138 h 1625821"/>
                    <a:gd name="connsiteX9" fmla="*/ 1924893 w 1993076"/>
                    <a:gd name="connsiteY9" fmla="*/ 990798 h 1625821"/>
                    <a:gd name="connsiteX10" fmla="*/ 1708993 w 1993076"/>
                    <a:gd name="connsiteY10" fmla="*/ 1072078 h 1625821"/>
                    <a:gd name="connsiteX11" fmla="*/ 1449913 w 1993076"/>
                    <a:gd name="connsiteY11" fmla="*/ 1051758 h 1625821"/>
                    <a:gd name="connsiteX12" fmla="*/ 1564213 w 1993076"/>
                    <a:gd name="connsiteY12" fmla="*/ 1267658 h 1625821"/>
                    <a:gd name="connsiteX13" fmla="*/ 1589613 w 1993076"/>
                    <a:gd name="connsiteY13" fmla="*/ 1374338 h 1625821"/>
                    <a:gd name="connsiteX14" fmla="*/ 1548973 w 1993076"/>
                    <a:gd name="connsiteY14" fmla="*/ 1511498 h 1625821"/>
                    <a:gd name="connsiteX15" fmla="*/ 1419433 w 1993076"/>
                    <a:gd name="connsiteY15" fmla="*/ 1608018 h 1625821"/>
                    <a:gd name="connsiteX16" fmla="*/ 1147653 w 1993076"/>
                    <a:gd name="connsiteY16" fmla="*/ 1615638 h 1625821"/>
                    <a:gd name="connsiteX17" fmla="*/ 1015573 w 1993076"/>
                    <a:gd name="connsiteY17" fmla="*/ 1498798 h 1625821"/>
                    <a:gd name="connsiteX18" fmla="*/ 921593 w 1993076"/>
                    <a:gd name="connsiteY18" fmla="*/ 1336238 h 1625821"/>
                    <a:gd name="connsiteX19" fmla="*/ 921593 w 1993076"/>
                    <a:gd name="connsiteY19" fmla="*/ 1346398 h 1625821"/>
                    <a:gd name="connsiteX20" fmla="*/ 789513 w 1993076"/>
                    <a:gd name="connsiteY20" fmla="*/ 1488638 h 1625821"/>
                    <a:gd name="connsiteX21" fmla="*/ 423753 w 1993076"/>
                    <a:gd name="connsiteY21" fmla="*/ 1539438 h 1625821"/>
                    <a:gd name="connsiteX22" fmla="*/ 271353 w 1993076"/>
                    <a:gd name="connsiteY22" fmla="*/ 1305758 h 1625821"/>
                    <a:gd name="connsiteX23" fmla="*/ 400893 w 1993076"/>
                    <a:gd name="connsiteY23" fmla="*/ 1056838 h 1625821"/>
                    <a:gd name="connsiteX24" fmla="*/ 474553 w 1993076"/>
                    <a:gd name="connsiteY24" fmla="*/ 970478 h 1625821"/>
                    <a:gd name="connsiteX25" fmla="*/ 230713 w 1993076"/>
                    <a:gd name="connsiteY25" fmla="*/ 879038 h 1625821"/>
                    <a:gd name="connsiteX26" fmla="*/ 47833 w 1993076"/>
                    <a:gd name="connsiteY26" fmla="*/ 726638 h 1625821"/>
                    <a:gd name="connsiteX27" fmla="*/ 17353 w 1993076"/>
                    <a:gd name="connsiteY27" fmla="*/ 442158 h 1625821"/>
                    <a:gd name="connsiteX28" fmla="*/ 281513 w 1993076"/>
                    <a:gd name="connsiteY28" fmla="*/ 340558 h 1625821"/>
                    <a:gd name="connsiteX29" fmla="*/ 489793 w 1993076"/>
                    <a:gd name="connsiteY29" fmla="*/ 391358 h 1625821"/>
                    <a:gd name="connsiteX30" fmla="*/ 710773 w 1993076"/>
                    <a:gd name="connsiteY30" fmla="*/ 462478 h 1625821"/>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89513 w 1993076"/>
                    <a:gd name="connsiteY20" fmla="*/ 148863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61853 w 1993076"/>
                    <a:gd name="connsiteY24" fmla="*/ 97301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93076" h="1624075">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grpFill/>
                <a:ln w="571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sp>
              <p:nvSpPr>
                <p:cNvPr id="660" name="วงรี 77">
                  <a:extLst>
                    <a:ext uri="{FF2B5EF4-FFF2-40B4-BE49-F238E27FC236}">
                      <a16:creationId xmlns:a16="http://schemas.microsoft.com/office/drawing/2014/main" id="{1FF3FBF5-4A2A-42F3-8063-88614B98EE17}"/>
                    </a:ext>
                  </a:extLst>
                </p:cNvPr>
                <p:cNvSpPr/>
                <p:nvPr/>
              </p:nvSpPr>
              <p:spPr>
                <a:xfrm>
                  <a:off x="4579275" y="1400406"/>
                  <a:ext cx="295962" cy="284142"/>
                </a:xfrm>
                <a:custGeom>
                  <a:avLst/>
                  <a:gdLst>
                    <a:gd name="connsiteX0" fmla="*/ 0 w 290429"/>
                    <a:gd name="connsiteY0" fmla="*/ 144699 h 289397"/>
                    <a:gd name="connsiteX1" fmla="*/ 145215 w 290429"/>
                    <a:gd name="connsiteY1" fmla="*/ 0 h 289397"/>
                    <a:gd name="connsiteX2" fmla="*/ 290430 w 290429"/>
                    <a:gd name="connsiteY2" fmla="*/ 144699 h 289397"/>
                    <a:gd name="connsiteX3" fmla="*/ 145215 w 290429"/>
                    <a:gd name="connsiteY3" fmla="*/ 289398 h 289397"/>
                    <a:gd name="connsiteX4" fmla="*/ 0 w 290429"/>
                    <a:gd name="connsiteY4" fmla="*/ 144699 h 289397"/>
                    <a:gd name="connsiteX0" fmla="*/ 8 w 290438"/>
                    <a:gd name="connsiteY0" fmla="*/ 144699 h 289398"/>
                    <a:gd name="connsiteX1" fmla="*/ 145223 w 290438"/>
                    <a:gd name="connsiteY1" fmla="*/ 0 h 289398"/>
                    <a:gd name="connsiteX2" fmla="*/ 290438 w 290438"/>
                    <a:gd name="connsiteY2" fmla="*/ 144699 h 289398"/>
                    <a:gd name="connsiteX3" fmla="*/ 140143 w 290438"/>
                    <a:gd name="connsiteY3" fmla="*/ 289398 h 289398"/>
                    <a:gd name="connsiteX4" fmla="*/ 8 w 290438"/>
                    <a:gd name="connsiteY4" fmla="*/ 144699 h 289398"/>
                    <a:gd name="connsiteX0" fmla="*/ 6 w 310756"/>
                    <a:gd name="connsiteY0" fmla="*/ 145377 h 292972"/>
                    <a:gd name="connsiteX1" fmla="*/ 145221 w 310756"/>
                    <a:gd name="connsiteY1" fmla="*/ 678 h 292972"/>
                    <a:gd name="connsiteX2" fmla="*/ 310756 w 310756"/>
                    <a:gd name="connsiteY2" fmla="*/ 206337 h 292972"/>
                    <a:gd name="connsiteX3" fmla="*/ 140141 w 310756"/>
                    <a:gd name="connsiteY3" fmla="*/ 290076 h 292972"/>
                    <a:gd name="connsiteX4" fmla="*/ 6 w 310756"/>
                    <a:gd name="connsiteY4" fmla="*/ 145377 h 292972"/>
                    <a:gd name="connsiteX0" fmla="*/ 5 w 313295"/>
                    <a:gd name="connsiteY0" fmla="*/ 190453 h 289862"/>
                    <a:gd name="connsiteX1" fmla="*/ 147760 w 313295"/>
                    <a:gd name="connsiteY1" fmla="*/ 34 h 289862"/>
                    <a:gd name="connsiteX2" fmla="*/ 313295 w 313295"/>
                    <a:gd name="connsiteY2" fmla="*/ 205693 h 289862"/>
                    <a:gd name="connsiteX3" fmla="*/ 142680 w 313295"/>
                    <a:gd name="connsiteY3" fmla="*/ 289432 h 289862"/>
                    <a:gd name="connsiteX4" fmla="*/ 5 w 313295"/>
                    <a:gd name="connsiteY4" fmla="*/ 190453 h 289862"/>
                    <a:gd name="connsiteX0" fmla="*/ 2796 w 316086"/>
                    <a:gd name="connsiteY0" fmla="*/ 175216 h 274625"/>
                    <a:gd name="connsiteX1" fmla="*/ 71811 w 316086"/>
                    <a:gd name="connsiteY1" fmla="*/ 37 h 274625"/>
                    <a:gd name="connsiteX2" fmla="*/ 316086 w 316086"/>
                    <a:gd name="connsiteY2" fmla="*/ 190456 h 274625"/>
                    <a:gd name="connsiteX3" fmla="*/ 145471 w 316086"/>
                    <a:gd name="connsiteY3" fmla="*/ 274195 h 274625"/>
                    <a:gd name="connsiteX4" fmla="*/ 2796 w 316086"/>
                    <a:gd name="connsiteY4" fmla="*/ 175216 h 274625"/>
                    <a:gd name="connsiteX0" fmla="*/ 2158 w 315952"/>
                    <a:gd name="connsiteY0" fmla="*/ 185068 h 284142"/>
                    <a:gd name="connsiteX1" fmla="*/ 71173 w 315952"/>
                    <a:gd name="connsiteY1" fmla="*/ 9889 h 284142"/>
                    <a:gd name="connsiteX2" fmla="*/ 235434 w 315952"/>
                    <a:gd name="connsiteY2" fmla="*/ 40983 h 284142"/>
                    <a:gd name="connsiteX3" fmla="*/ 315448 w 315952"/>
                    <a:gd name="connsiteY3" fmla="*/ 200308 h 284142"/>
                    <a:gd name="connsiteX4" fmla="*/ 144833 w 315952"/>
                    <a:gd name="connsiteY4" fmla="*/ 284047 h 284142"/>
                    <a:gd name="connsiteX5" fmla="*/ 2158 w 315952"/>
                    <a:gd name="connsiteY5" fmla="*/ 185068 h 284142"/>
                    <a:gd name="connsiteX0" fmla="*/ 2158 w 295962"/>
                    <a:gd name="connsiteY0" fmla="*/ 185068 h 284142"/>
                    <a:gd name="connsiteX1" fmla="*/ 71173 w 295962"/>
                    <a:gd name="connsiteY1" fmla="*/ 9889 h 284142"/>
                    <a:gd name="connsiteX2" fmla="*/ 235434 w 295962"/>
                    <a:gd name="connsiteY2" fmla="*/ 40983 h 284142"/>
                    <a:gd name="connsiteX3" fmla="*/ 295128 w 295962"/>
                    <a:gd name="connsiteY3" fmla="*/ 200308 h 284142"/>
                    <a:gd name="connsiteX4" fmla="*/ 144833 w 295962"/>
                    <a:gd name="connsiteY4" fmla="*/ 284047 h 284142"/>
                    <a:gd name="connsiteX5" fmla="*/ 2158 w 295962"/>
                    <a:gd name="connsiteY5" fmla="*/ 185068 h 28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962" h="284142">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grpSp>
          <p:grpSp>
            <p:nvGrpSpPr>
              <p:cNvPr id="650" name="กลุ่ม 649">
                <a:extLst>
                  <a:ext uri="{FF2B5EF4-FFF2-40B4-BE49-F238E27FC236}">
                    <a16:creationId xmlns:a16="http://schemas.microsoft.com/office/drawing/2014/main" id="{85B2EB36-F298-41E7-9951-DD78C23FE024}"/>
                  </a:ext>
                </a:extLst>
              </p:cNvPr>
              <p:cNvGrpSpPr/>
              <p:nvPr/>
            </p:nvGrpSpPr>
            <p:grpSpPr>
              <a:xfrm>
                <a:off x="2189973" y="2105231"/>
                <a:ext cx="341965" cy="331030"/>
                <a:chOff x="3730718" y="705949"/>
                <a:chExt cx="1993076" cy="1624075"/>
              </a:xfrm>
              <a:solidFill>
                <a:schemeClr val="bg1"/>
              </a:solidFill>
            </p:grpSpPr>
            <p:sp>
              <p:nvSpPr>
                <p:cNvPr id="657" name="รูปแบบอิสระ: รูปร่าง 656">
                  <a:extLst>
                    <a:ext uri="{FF2B5EF4-FFF2-40B4-BE49-F238E27FC236}">
                      <a16:creationId xmlns:a16="http://schemas.microsoft.com/office/drawing/2014/main" id="{C9B8C804-08E2-4332-A758-76FD81C3B57F}"/>
                    </a:ext>
                  </a:extLst>
                </p:cNvPr>
                <p:cNvSpPr/>
                <p:nvPr/>
              </p:nvSpPr>
              <p:spPr>
                <a:xfrm>
                  <a:off x="3730718" y="705949"/>
                  <a:ext cx="1993076" cy="1624075"/>
                </a:xfrm>
                <a:custGeom>
                  <a:avLst/>
                  <a:gdLst>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708233 w 2019354"/>
                    <a:gd name="connsiteY28"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0893 w 2019354"/>
                    <a:gd name="connsiteY22" fmla="*/ 10720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53659"/>
                    <a:gd name="connsiteX1" fmla="*/ 850473 w 2019354"/>
                    <a:gd name="connsiteY1" fmla="*/ 183079 h 1653659"/>
                    <a:gd name="connsiteX2" fmla="*/ 1195913 w 2019354"/>
                    <a:gd name="connsiteY2" fmla="*/ 199 h 1653659"/>
                    <a:gd name="connsiteX3" fmla="*/ 1439753 w 2019354"/>
                    <a:gd name="connsiteY3" fmla="*/ 152599 h 1653659"/>
                    <a:gd name="connsiteX4" fmla="*/ 1500713 w 2019354"/>
                    <a:gd name="connsiteY4" fmla="*/ 386279 h 1653659"/>
                    <a:gd name="connsiteX5" fmla="*/ 1388953 w 2019354"/>
                    <a:gd name="connsiteY5" fmla="*/ 548839 h 1653659"/>
                    <a:gd name="connsiteX6" fmla="*/ 1541353 w 2019354"/>
                    <a:gd name="connsiteY6" fmla="*/ 518359 h 1653659"/>
                    <a:gd name="connsiteX7" fmla="*/ 1927433 w 2019354"/>
                    <a:gd name="connsiteY7" fmla="*/ 640279 h 1653659"/>
                    <a:gd name="connsiteX8" fmla="*/ 2018873 w 2019354"/>
                    <a:gd name="connsiteY8" fmla="*/ 823159 h 1653659"/>
                    <a:gd name="connsiteX9" fmla="*/ 1947753 w 2019354"/>
                    <a:gd name="connsiteY9" fmla="*/ 995879 h 1653659"/>
                    <a:gd name="connsiteX10" fmla="*/ 1653113 w 2019354"/>
                    <a:gd name="connsiteY10" fmla="*/ 1087319 h 1653659"/>
                    <a:gd name="connsiteX11" fmla="*/ 1449913 w 2019354"/>
                    <a:gd name="connsiteY11" fmla="*/ 1066999 h 1653659"/>
                    <a:gd name="connsiteX12" fmla="*/ 1571833 w 2019354"/>
                    <a:gd name="connsiteY12" fmla="*/ 1300679 h 1653659"/>
                    <a:gd name="connsiteX13" fmla="*/ 1581993 w 2019354"/>
                    <a:gd name="connsiteY13" fmla="*/ 1290519 h 1653659"/>
                    <a:gd name="connsiteX14" fmla="*/ 1581993 w 2019354"/>
                    <a:gd name="connsiteY14" fmla="*/ 1463239 h 1653659"/>
                    <a:gd name="connsiteX15" fmla="*/ 1429593 w 2019354"/>
                    <a:gd name="connsiteY15" fmla="*/ 1635959 h 1653659"/>
                    <a:gd name="connsiteX16" fmla="*/ 1145113 w 2019354"/>
                    <a:gd name="connsiteY16" fmla="*/ 1635959 h 1653659"/>
                    <a:gd name="connsiteX17" fmla="*/ 1013033 w 2019354"/>
                    <a:gd name="connsiteY17" fmla="*/ 1529279 h 1653659"/>
                    <a:gd name="connsiteX18" fmla="*/ 921593 w 2019354"/>
                    <a:gd name="connsiteY18" fmla="*/ 1351479 h 1653659"/>
                    <a:gd name="connsiteX19" fmla="*/ 921593 w 2019354"/>
                    <a:gd name="connsiteY19" fmla="*/ 1361639 h 1653659"/>
                    <a:gd name="connsiteX20" fmla="*/ 789513 w 2019354"/>
                    <a:gd name="connsiteY20" fmla="*/ 1503879 h 1653659"/>
                    <a:gd name="connsiteX21" fmla="*/ 423753 w 2019354"/>
                    <a:gd name="connsiteY21" fmla="*/ 1554679 h 1653659"/>
                    <a:gd name="connsiteX22" fmla="*/ 271353 w 2019354"/>
                    <a:gd name="connsiteY22" fmla="*/ 1320999 h 1653659"/>
                    <a:gd name="connsiteX23" fmla="*/ 400893 w 2019354"/>
                    <a:gd name="connsiteY23" fmla="*/ 1072079 h 1653659"/>
                    <a:gd name="connsiteX24" fmla="*/ 474553 w 2019354"/>
                    <a:gd name="connsiteY24" fmla="*/ 985719 h 1653659"/>
                    <a:gd name="connsiteX25" fmla="*/ 230713 w 2019354"/>
                    <a:gd name="connsiteY25" fmla="*/ 894279 h 1653659"/>
                    <a:gd name="connsiteX26" fmla="*/ 47833 w 2019354"/>
                    <a:gd name="connsiteY26" fmla="*/ 741879 h 1653659"/>
                    <a:gd name="connsiteX27" fmla="*/ 17353 w 2019354"/>
                    <a:gd name="connsiteY27" fmla="*/ 457399 h 1653659"/>
                    <a:gd name="connsiteX28" fmla="*/ 281513 w 2019354"/>
                    <a:gd name="connsiteY28" fmla="*/ 355799 h 1653659"/>
                    <a:gd name="connsiteX29" fmla="*/ 489793 w 2019354"/>
                    <a:gd name="connsiteY29" fmla="*/ 406599 h 1653659"/>
                    <a:gd name="connsiteX30" fmla="*/ 708233 w 2019354"/>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41353 w 2019200"/>
                    <a:gd name="connsiteY6" fmla="*/ 51835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76913 w 2019200"/>
                    <a:gd name="connsiteY6" fmla="*/ 53613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388953 w 2019200"/>
                    <a:gd name="connsiteY5" fmla="*/ 54882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622633 w 2019200"/>
                    <a:gd name="connsiteY6" fmla="*/ 55898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10773 w 2019200"/>
                    <a:gd name="connsiteY0" fmla="*/ 47783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10773 w 2019200"/>
                    <a:gd name="connsiteY30" fmla="*/ 477836 h 1653776"/>
                    <a:gd name="connsiteX0" fmla="*/ 710773 w 2019200"/>
                    <a:gd name="connsiteY0" fmla="*/ 449982 h 1625922"/>
                    <a:gd name="connsiteX1" fmla="*/ 878413 w 2019200"/>
                    <a:gd name="connsiteY1" fmla="*/ 165502 h 1625922"/>
                    <a:gd name="connsiteX2" fmla="*/ 1198453 w 2019200"/>
                    <a:gd name="connsiteY2" fmla="*/ 402 h 1625922"/>
                    <a:gd name="connsiteX3" fmla="*/ 1439753 w 2019200"/>
                    <a:gd name="connsiteY3" fmla="*/ 124862 h 1625922"/>
                    <a:gd name="connsiteX4" fmla="*/ 1477853 w 2019200"/>
                    <a:gd name="connsiteY4" fmla="*/ 305202 h 1625922"/>
                    <a:gd name="connsiteX5" fmla="*/ 1427053 w 2019200"/>
                    <a:gd name="connsiteY5" fmla="*/ 518562 h 1625922"/>
                    <a:gd name="connsiteX6" fmla="*/ 1622633 w 2019200"/>
                    <a:gd name="connsiteY6" fmla="*/ 531262 h 1625922"/>
                    <a:gd name="connsiteX7" fmla="*/ 1927433 w 2019200"/>
                    <a:gd name="connsiteY7" fmla="*/ 612542 h 1625922"/>
                    <a:gd name="connsiteX8" fmla="*/ 2018873 w 2019200"/>
                    <a:gd name="connsiteY8" fmla="*/ 795422 h 1625922"/>
                    <a:gd name="connsiteX9" fmla="*/ 1947753 w 2019200"/>
                    <a:gd name="connsiteY9" fmla="*/ 968142 h 1625922"/>
                    <a:gd name="connsiteX10" fmla="*/ 1708993 w 2019200"/>
                    <a:gd name="connsiteY10" fmla="*/ 1059582 h 1625922"/>
                    <a:gd name="connsiteX11" fmla="*/ 1449913 w 2019200"/>
                    <a:gd name="connsiteY11" fmla="*/ 1039262 h 1625922"/>
                    <a:gd name="connsiteX12" fmla="*/ 1571833 w 2019200"/>
                    <a:gd name="connsiteY12" fmla="*/ 1272942 h 1625922"/>
                    <a:gd name="connsiteX13" fmla="*/ 1581993 w 2019200"/>
                    <a:gd name="connsiteY13" fmla="*/ 1262782 h 1625922"/>
                    <a:gd name="connsiteX14" fmla="*/ 1581993 w 2019200"/>
                    <a:gd name="connsiteY14" fmla="*/ 1435502 h 1625922"/>
                    <a:gd name="connsiteX15" fmla="*/ 1429593 w 2019200"/>
                    <a:gd name="connsiteY15" fmla="*/ 1608222 h 1625922"/>
                    <a:gd name="connsiteX16" fmla="*/ 1145113 w 2019200"/>
                    <a:gd name="connsiteY16" fmla="*/ 1608222 h 1625922"/>
                    <a:gd name="connsiteX17" fmla="*/ 1013033 w 2019200"/>
                    <a:gd name="connsiteY17" fmla="*/ 1501542 h 1625922"/>
                    <a:gd name="connsiteX18" fmla="*/ 921593 w 2019200"/>
                    <a:gd name="connsiteY18" fmla="*/ 1323742 h 1625922"/>
                    <a:gd name="connsiteX19" fmla="*/ 921593 w 2019200"/>
                    <a:gd name="connsiteY19" fmla="*/ 1333902 h 1625922"/>
                    <a:gd name="connsiteX20" fmla="*/ 789513 w 2019200"/>
                    <a:gd name="connsiteY20" fmla="*/ 1476142 h 1625922"/>
                    <a:gd name="connsiteX21" fmla="*/ 423753 w 2019200"/>
                    <a:gd name="connsiteY21" fmla="*/ 1526942 h 1625922"/>
                    <a:gd name="connsiteX22" fmla="*/ 271353 w 2019200"/>
                    <a:gd name="connsiteY22" fmla="*/ 1293262 h 1625922"/>
                    <a:gd name="connsiteX23" fmla="*/ 400893 w 2019200"/>
                    <a:gd name="connsiteY23" fmla="*/ 1044342 h 1625922"/>
                    <a:gd name="connsiteX24" fmla="*/ 474553 w 2019200"/>
                    <a:gd name="connsiteY24" fmla="*/ 957982 h 1625922"/>
                    <a:gd name="connsiteX25" fmla="*/ 230713 w 2019200"/>
                    <a:gd name="connsiteY25" fmla="*/ 866542 h 1625922"/>
                    <a:gd name="connsiteX26" fmla="*/ 47833 w 2019200"/>
                    <a:gd name="connsiteY26" fmla="*/ 714142 h 1625922"/>
                    <a:gd name="connsiteX27" fmla="*/ 17353 w 2019200"/>
                    <a:gd name="connsiteY27" fmla="*/ 429662 h 1625922"/>
                    <a:gd name="connsiteX28" fmla="*/ 281513 w 2019200"/>
                    <a:gd name="connsiteY28" fmla="*/ 328062 h 1625922"/>
                    <a:gd name="connsiteX29" fmla="*/ 489793 w 2019200"/>
                    <a:gd name="connsiteY29" fmla="*/ 378862 h 1625922"/>
                    <a:gd name="connsiteX30" fmla="*/ 710773 w 2019200"/>
                    <a:gd name="connsiteY30" fmla="*/ 449982 h 1625922"/>
                    <a:gd name="connsiteX0" fmla="*/ 710773 w 2019200"/>
                    <a:gd name="connsiteY0" fmla="*/ 462637 h 1638577"/>
                    <a:gd name="connsiteX1" fmla="*/ 878413 w 2019200"/>
                    <a:gd name="connsiteY1" fmla="*/ 178157 h 1638577"/>
                    <a:gd name="connsiteX2" fmla="*/ 1190833 w 2019200"/>
                    <a:gd name="connsiteY2" fmla="*/ 357 h 1638577"/>
                    <a:gd name="connsiteX3" fmla="*/ 1439753 w 2019200"/>
                    <a:gd name="connsiteY3" fmla="*/ 137517 h 1638577"/>
                    <a:gd name="connsiteX4" fmla="*/ 1477853 w 2019200"/>
                    <a:gd name="connsiteY4" fmla="*/ 317857 h 1638577"/>
                    <a:gd name="connsiteX5" fmla="*/ 1427053 w 2019200"/>
                    <a:gd name="connsiteY5" fmla="*/ 531217 h 1638577"/>
                    <a:gd name="connsiteX6" fmla="*/ 1622633 w 2019200"/>
                    <a:gd name="connsiteY6" fmla="*/ 543917 h 1638577"/>
                    <a:gd name="connsiteX7" fmla="*/ 1927433 w 2019200"/>
                    <a:gd name="connsiteY7" fmla="*/ 625197 h 1638577"/>
                    <a:gd name="connsiteX8" fmla="*/ 2018873 w 2019200"/>
                    <a:gd name="connsiteY8" fmla="*/ 808077 h 1638577"/>
                    <a:gd name="connsiteX9" fmla="*/ 1947753 w 2019200"/>
                    <a:gd name="connsiteY9" fmla="*/ 980797 h 1638577"/>
                    <a:gd name="connsiteX10" fmla="*/ 1708993 w 2019200"/>
                    <a:gd name="connsiteY10" fmla="*/ 1072237 h 1638577"/>
                    <a:gd name="connsiteX11" fmla="*/ 1449913 w 2019200"/>
                    <a:gd name="connsiteY11" fmla="*/ 1051917 h 1638577"/>
                    <a:gd name="connsiteX12" fmla="*/ 1571833 w 2019200"/>
                    <a:gd name="connsiteY12" fmla="*/ 1285597 h 1638577"/>
                    <a:gd name="connsiteX13" fmla="*/ 1581993 w 2019200"/>
                    <a:gd name="connsiteY13" fmla="*/ 1275437 h 1638577"/>
                    <a:gd name="connsiteX14" fmla="*/ 1581993 w 2019200"/>
                    <a:gd name="connsiteY14" fmla="*/ 1448157 h 1638577"/>
                    <a:gd name="connsiteX15" fmla="*/ 1429593 w 2019200"/>
                    <a:gd name="connsiteY15" fmla="*/ 1620877 h 1638577"/>
                    <a:gd name="connsiteX16" fmla="*/ 1145113 w 2019200"/>
                    <a:gd name="connsiteY16" fmla="*/ 1620877 h 1638577"/>
                    <a:gd name="connsiteX17" fmla="*/ 1013033 w 2019200"/>
                    <a:gd name="connsiteY17" fmla="*/ 1514197 h 1638577"/>
                    <a:gd name="connsiteX18" fmla="*/ 921593 w 2019200"/>
                    <a:gd name="connsiteY18" fmla="*/ 1336397 h 1638577"/>
                    <a:gd name="connsiteX19" fmla="*/ 921593 w 2019200"/>
                    <a:gd name="connsiteY19" fmla="*/ 1346557 h 1638577"/>
                    <a:gd name="connsiteX20" fmla="*/ 789513 w 2019200"/>
                    <a:gd name="connsiteY20" fmla="*/ 1488797 h 1638577"/>
                    <a:gd name="connsiteX21" fmla="*/ 423753 w 2019200"/>
                    <a:gd name="connsiteY21" fmla="*/ 1539597 h 1638577"/>
                    <a:gd name="connsiteX22" fmla="*/ 271353 w 2019200"/>
                    <a:gd name="connsiteY22" fmla="*/ 1305917 h 1638577"/>
                    <a:gd name="connsiteX23" fmla="*/ 400893 w 2019200"/>
                    <a:gd name="connsiteY23" fmla="*/ 1056997 h 1638577"/>
                    <a:gd name="connsiteX24" fmla="*/ 474553 w 2019200"/>
                    <a:gd name="connsiteY24" fmla="*/ 970637 h 1638577"/>
                    <a:gd name="connsiteX25" fmla="*/ 230713 w 2019200"/>
                    <a:gd name="connsiteY25" fmla="*/ 879197 h 1638577"/>
                    <a:gd name="connsiteX26" fmla="*/ 47833 w 2019200"/>
                    <a:gd name="connsiteY26" fmla="*/ 726797 h 1638577"/>
                    <a:gd name="connsiteX27" fmla="*/ 17353 w 2019200"/>
                    <a:gd name="connsiteY27" fmla="*/ 442317 h 1638577"/>
                    <a:gd name="connsiteX28" fmla="*/ 281513 w 2019200"/>
                    <a:gd name="connsiteY28" fmla="*/ 340717 h 1638577"/>
                    <a:gd name="connsiteX29" fmla="*/ 489793 w 2019200"/>
                    <a:gd name="connsiteY29" fmla="*/ 391517 h 1638577"/>
                    <a:gd name="connsiteX30" fmla="*/ 710773 w 2019200"/>
                    <a:gd name="connsiteY30" fmla="*/ 462637 h 1638577"/>
                    <a:gd name="connsiteX0" fmla="*/ 710773 w 2019200"/>
                    <a:gd name="connsiteY0" fmla="*/ 462339 h 1638279"/>
                    <a:gd name="connsiteX1" fmla="*/ 878413 w 2019200"/>
                    <a:gd name="connsiteY1" fmla="*/ 177859 h 1638279"/>
                    <a:gd name="connsiteX2" fmla="*/ 1190833 w 2019200"/>
                    <a:gd name="connsiteY2" fmla="*/ 59 h 1638279"/>
                    <a:gd name="connsiteX3" fmla="*/ 1406733 w 2019200"/>
                    <a:gd name="connsiteY3" fmla="*/ 160079 h 1638279"/>
                    <a:gd name="connsiteX4" fmla="*/ 1477853 w 2019200"/>
                    <a:gd name="connsiteY4" fmla="*/ 317559 h 1638279"/>
                    <a:gd name="connsiteX5" fmla="*/ 1427053 w 2019200"/>
                    <a:gd name="connsiteY5" fmla="*/ 530919 h 1638279"/>
                    <a:gd name="connsiteX6" fmla="*/ 1622633 w 2019200"/>
                    <a:gd name="connsiteY6" fmla="*/ 543619 h 1638279"/>
                    <a:gd name="connsiteX7" fmla="*/ 1927433 w 2019200"/>
                    <a:gd name="connsiteY7" fmla="*/ 624899 h 1638279"/>
                    <a:gd name="connsiteX8" fmla="*/ 2018873 w 2019200"/>
                    <a:gd name="connsiteY8" fmla="*/ 807779 h 1638279"/>
                    <a:gd name="connsiteX9" fmla="*/ 1947753 w 2019200"/>
                    <a:gd name="connsiteY9" fmla="*/ 980499 h 1638279"/>
                    <a:gd name="connsiteX10" fmla="*/ 1708993 w 2019200"/>
                    <a:gd name="connsiteY10" fmla="*/ 1071939 h 1638279"/>
                    <a:gd name="connsiteX11" fmla="*/ 1449913 w 2019200"/>
                    <a:gd name="connsiteY11" fmla="*/ 1051619 h 1638279"/>
                    <a:gd name="connsiteX12" fmla="*/ 1571833 w 2019200"/>
                    <a:gd name="connsiteY12" fmla="*/ 1285299 h 1638279"/>
                    <a:gd name="connsiteX13" fmla="*/ 1581993 w 2019200"/>
                    <a:gd name="connsiteY13" fmla="*/ 1275139 h 1638279"/>
                    <a:gd name="connsiteX14" fmla="*/ 1581993 w 2019200"/>
                    <a:gd name="connsiteY14" fmla="*/ 1447859 h 1638279"/>
                    <a:gd name="connsiteX15" fmla="*/ 1429593 w 2019200"/>
                    <a:gd name="connsiteY15" fmla="*/ 1620579 h 1638279"/>
                    <a:gd name="connsiteX16" fmla="*/ 1145113 w 2019200"/>
                    <a:gd name="connsiteY16" fmla="*/ 1620579 h 1638279"/>
                    <a:gd name="connsiteX17" fmla="*/ 1013033 w 2019200"/>
                    <a:gd name="connsiteY17" fmla="*/ 1513899 h 1638279"/>
                    <a:gd name="connsiteX18" fmla="*/ 921593 w 2019200"/>
                    <a:gd name="connsiteY18" fmla="*/ 1336099 h 1638279"/>
                    <a:gd name="connsiteX19" fmla="*/ 921593 w 2019200"/>
                    <a:gd name="connsiteY19" fmla="*/ 1346259 h 1638279"/>
                    <a:gd name="connsiteX20" fmla="*/ 789513 w 2019200"/>
                    <a:gd name="connsiteY20" fmla="*/ 1488499 h 1638279"/>
                    <a:gd name="connsiteX21" fmla="*/ 423753 w 2019200"/>
                    <a:gd name="connsiteY21" fmla="*/ 1539299 h 1638279"/>
                    <a:gd name="connsiteX22" fmla="*/ 271353 w 2019200"/>
                    <a:gd name="connsiteY22" fmla="*/ 1305619 h 1638279"/>
                    <a:gd name="connsiteX23" fmla="*/ 400893 w 2019200"/>
                    <a:gd name="connsiteY23" fmla="*/ 1056699 h 1638279"/>
                    <a:gd name="connsiteX24" fmla="*/ 474553 w 2019200"/>
                    <a:gd name="connsiteY24" fmla="*/ 970339 h 1638279"/>
                    <a:gd name="connsiteX25" fmla="*/ 230713 w 2019200"/>
                    <a:gd name="connsiteY25" fmla="*/ 878899 h 1638279"/>
                    <a:gd name="connsiteX26" fmla="*/ 47833 w 2019200"/>
                    <a:gd name="connsiteY26" fmla="*/ 726499 h 1638279"/>
                    <a:gd name="connsiteX27" fmla="*/ 17353 w 2019200"/>
                    <a:gd name="connsiteY27" fmla="*/ 442019 h 1638279"/>
                    <a:gd name="connsiteX28" fmla="*/ 281513 w 2019200"/>
                    <a:gd name="connsiteY28" fmla="*/ 340419 h 1638279"/>
                    <a:gd name="connsiteX29" fmla="*/ 489793 w 2019200"/>
                    <a:gd name="connsiteY29" fmla="*/ 391219 h 1638279"/>
                    <a:gd name="connsiteX30" fmla="*/ 710773 w 2019200"/>
                    <a:gd name="connsiteY30" fmla="*/ 462339 h 1638279"/>
                    <a:gd name="connsiteX0" fmla="*/ 710773 w 2019200"/>
                    <a:gd name="connsiteY0" fmla="*/ 462467 h 1638407"/>
                    <a:gd name="connsiteX1" fmla="*/ 878413 w 2019200"/>
                    <a:gd name="connsiteY1" fmla="*/ 177987 h 1638407"/>
                    <a:gd name="connsiteX2" fmla="*/ 1190833 w 2019200"/>
                    <a:gd name="connsiteY2" fmla="*/ 187 h 1638407"/>
                    <a:gd name="connsiteX3" fmla="*/ 1414353 w 2019200"/>
                    <a:gd name="connsiteY3" fmla="*/ 147507 h 1638407"/>
                    <a:gd name="connsiteX4" fmla="*/ 1477853 w 2019200"/>
                    <a:gd name="connsiteY4" fmla="*/ 317687 h 1638407"/>
                    <a:gd name="connsiteX5" fmla="*/ 1427053 w 2019200"/>
                    <a:gd name="connsiteY5" fmla="*/ 531047 h 1638407"/>
                    <a:gd name="connsiteX6" fmla="*/ 1622633 w 2019200"/>
                    <a:gd name="connsiteY6" fmla="*/ 543747 h 1638407"/>
                    <a:gd name="connsiteX7" fmla="*/ 1927433 w 2019200"/>
                    <a:gd name="connsiteY7" fmla="*/ 625027 h 1638407"/>
                    <a:gd name="connsiteX8" fmla="*/ 2018873 w 2019200"/>
                    <a:gd name="connsiteY8" fmla="*/ 807907 h 1638407"/>
                    <a:gd name="connsiteX9" fmla="*/ 1947753 w 2019200"/>
                    <a:gd name="connsiteY9" fmla="*/ 980627 h 1638407"/>
                    <a:gd name="connsiteX10" fmla="*/ 1708993 w 2019200"/>
                    <a:gd name="connsiteY10" fmla="*/ 1072067 h 1638407"/>
                    <a:gd name="connsiteX11" fmla="*/ 1449913 w 2019200"/>
                    <a:gd name="connsiteY11" fmla="*/ 1051747 h 1638407"/>
                    <a:gd name="connsiteX12" fmla="*/ 1571833 w 2019200"/>
                    <a:gd name="connsiteY12" fmla="*/ 1285427 h 1638407"/>
                    <a:gd name="connsiteX13" fmla="*/ 1581993 w 2019200"/>
                    <a:gd name="connsiteY13" fmla="*/ 1275267 h 1638407"/>
                    <a:gd name="connsiteX14" fmla="*/ 1581993 w 2019200"/>
                    <a:gd name="connsiteY14" fmla="*/ 1447987 h 1638407"/>
                    <a:gd name="connsiteX15" fmla="*/ 1429593 w 2019200"/>
                    <a:gd name="connsiteY15" fmla="*/ 1620707 h 1638407"/>
                    <a:gd name="connsiteX16" fmla="*/ 1145113 w 2019200"/>
                    <a:gd name="connsiteY16" fmla="*/ 1620707 h 1638407"/>
                    <a:gd name="connsiteX17" fmla="*/ 1013033 w 2019200"/>
                    <a:gd name="connsiteY17" fmla="*/ 1514027 h 1638407"/>
                    <a:gd name="connsiteX18" fmla="*/ 921593 w 2019200"/>
                    <a:gd name="connsiteY18" fmla="*/ 1336227 h 1638407"/>
                    <a:gd name="connsiteX19" fmla="*/ 921593 w 2019200"/>
                    <a:gd name="connsiteY19" fmla="*/ 1346387 h 1638407"/>
                    <a:gd name="connsiteX20" fmla="*/ 789513 w 2019200"/>
                    <a:gd name="connsiteY20" fmla="*/ 1488627 h 1638407"/>
                    <a:gd name="connsiteX21" fmla="*/ 423753 w 2019200"/>
                    <a:gd name="connsiteY21" fmla="*/ 1539427 h 1638407"/>
                    <a:gd name="connsiteX22" fmla="*/ 271353 w 2019200"/>
                    <a:gd name="connsiteY22" fmla="*/ 1305747 h 1638407"/>
                    <a:gd name="connsiteX23" fmla="*/ 400893 w 2019200"/>
                    <a:gd name="connsiteY23" fmla="*/ 1056827 h 1638407"/>
                    <a:gd name="connsiteX24" fmla="*/ 474553 w 2019200"/>
                    <a:gd name="connsiteY24" fmla="*/ 970467 h 1638407"/>
                    <a:gd name="connsiteX25" fmla="*/ 230713 w 2019200"/>
                    <a:gd name="connsiteY25" fmla="*/ 879027 h 1638407"/>
                    <a:gd name="connsiteX26" fmla="*/ 47833 w 2019200"/>
                    <a:gd name="connsiteY26" fmla="*/ 726627 h 1638407"/>
                    <a:gd name="connsiteX27" fmla="*/ 17353 w 2019200"/>
                    <a:gd name="connsiteY27" fmla="*/ 442147 h 1638407"/>
                    <a:gd name="connsiteX28" fmla="*/ 281513 w 2019200"/>
                    <a:gd name="connsiteY28" fmla="*/ 340547 h 1638407"/>
                    <a:gd name="connsiteX29" fmla="*/ 489793 w 2019200"/>
                    <a:gd name="connsiteY29" fmla="*/ 391347 h 1638407"/>
                    <a:gd name="connsiteX30" fmla="*/ 710773 w 2019200"/>
                    <a:gd name="connsiteY30" fmla="*/ 462467 h 1638407"/>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2633 w 2019200"/>
                    <a:gd name="connsiteY6" fmla="*/ 5437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6661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564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438"/>
                    <a:gd name="connsiteY0" fmla="*/ 462478 h 1638418"/>
                    <a:gd name="connsiteX1" fmla="*/ 878413 w 2019438"/>
                    <a:gd name="connsiteY1" fmla="*/ 177998 h 1638418"/>
                    <a:gd name="connsiteX2" fmla="*/ 1190833 w 2019438"/>
                    <a:gd name="connsiteY2" fmla="*/ 198 h 1638418"/>
                    <a:gd name="connsiteX3" fmla="*/ 1414353 w 2019438"/>
                    <a:gd name="connsiteY3" fmla="*/ 147518 h 1638418"/>
                    <a:gd name="connsiteX4" fmla="*/ 1462613 w 2019438"/>
                    <a:gd name="connsiteY4" fmla="*/ 353258 h 1638418"/>
                    <a:gd name="connsiteX5" fmla="*/ 1427053 w 2019438"/>
                    <a:gd name="connsiteY5" fmla="*/ 531058 h 1638418"/>
                    <a:gd name="connsiteX6" fmla="*/ 1625173 w 2019438"/>
                    <a:gd name="connsiteY6" fmla="*/ 556458 h 1638418"/>
                    <a:gd name="connsiteX7" fmla="*/ 1919813 w 2019438"/>
                    <a:gd name="connsiteY7" fmla="*/ 673298 h 1638418"/>
                    <a:gd name="connsiteX8" fmla="*/ 2018873 w 2019438"/>
                    <a:gd name="connsiteY8" fmla="*/ 807918 h 1638418"/>
                    <a:gd name="connsiteX9" fmla="*/ 1947753 w 2019438"/>
                    <a:gd name="connsiteY9" fmla="*/ 980638 h 1638418"/>
                    <a:gd name="connsiteX10" fmla="*/ 1708993 w 2019438"/>
                    <a:gd name="connsiteY10" fmla="*/ 1072078 h 1638418"/>
                    <a:gd name="connsiteX11" fmla="*/ 1449913 w 2019438"/>
                    <a:gd name="connsiteY11" fmla="*/ 1051758 h 1638418"/>
                    <a:gd name="connsiteX12" fmla="*/ 1571833 w 2019438"/>
                    <a:gd name="connsiteY12" fmla="*/ 1285438 h 1638418"/>
                    <a:gd name="connsiteX13" fmla="*/ 1581993 w 2019438"/>
                    <a:gd name="connsiteY13" fmla="*/ 1275278 h 1638418"/>
                    <a:gd name="connsiteX14" fmla="*/ 1581993 w 2019438"/>
                    <a:gd name="connsiteY14" fmla="*/ 1447998 h 1638418"/>
                    <a:gd name="connsiteX15" fmla="*/ 1429593 w 2019438"/>
                    <a:gd name="connsiteY15" fmla="*/ 1620718 h 1638418"/>
                    <a:gd name="connsiteX16" fmla="*/ 1145113 w 2019438"/>
                    <a:gd name="connsiteY16" fmla="*/ 1620718 h 1638418"/>
                    <a:gd name="connsiteX17" fmla="*/ 1013033 w 2019438"/>
                    <a:gd name="connsiteY17" fmla="*/ 1514038 h 1638418"/>
                    <a:gd name="connsiteX18" fmla="*/ 921593 w 2019438"/>
                    <a:gd name="connsiteY18" fmla="*/ 1336238 h 1638418"/>
                    <a:gd name="connsiteX19" fmla="*/ 921593 w 2019438"/>
                    <a:gd name="connsiteY19" fmla="*/ 1346398 h 1638418"/>
                    <a:gd name="connsiteX20" fmla="*/ 789513 w 2019438"/>
                    <a:gd name="connsiteY20" fmla="*/ 1488638 h 1638418"/>
                    <a:gd name="connsiteX21" fmla="*/ 423753 w 2019438"/>
                    <a:gd name="connsiteY21" fmla="*/ 1539438 h 1638418"/>
                    <a:gd name="connsiteX22" fmla="*/ 271353 w 2019438"/>
                    <a:gd name="connsiteY22" fmla="*/ 1305758 h 1638418"/>
                    <a:gd name="connsiteX23" fmla="*/ 400893 w 2019438"/>
                    <a:gd name="connsiteY23" fmla="*/ 1056838 h 1638418"/>
                    <a:gd name="connsiteX24" fmla="*/ 474553 w 2019438"/>
                    <a:gd name="connsiteY24" fmla="*/ 970478 h 1638418"/>
                    <a:gd name="connsiteX25" fmla="*/ 230713 w 2019438"/>
                    <a:gd name="connsiteY25" fmla="*/ 879038 h 1638418"/>
                    <a:gd name="connsiteX26" fmla="*/ 47833 w 2019438"/>
                    <a:gd name="connsiteY26" fmla="*/ 726638 h 1638418"/>
                    <a:gd name="connsiteX27" fmla="*/ 17353 w 2019438"/>
                    <a:gd name="connsiteY27" fmla="*/ 442158 h 1638418"/>
                    <a:gd name="connsiteX28" fmla="*/ 281513 w 2019438"/>
                    <a:gd name="connsiteY28" fmla="*/ 340558 h 1638418"/>
                    <a:gd name="connsiteX29" fmla="*/ 489793 w 2019438"/>
                    <a:gd name="connsiteY29" fmla="*/ 391358 h 1638418"/>
                    <a:gd name="connsiteX30" fmla="*/ 710773 w 2019438"/>
                    <a:gd name="connsiteY30" fmla="*/ 462478 h 1638418"/>
                    <a:gd name="connsiteX0" fmla="*/ 710773 w 2022201"/>
                    <a:gd name="connsiteY0" fmla="*/ 462478 h 1638418"/>
                    <a:gd name="connsiteX1" fmla="*/ 878413 w 2022201"/>
                    <a:gd name="connsiteY1" fmla="*/ 177998 h 1638418"/>
                    <a:gd name="connsiteX2" fmla="*/ 1190833 w 2022201"/>
                    <a:gd name="connsiteY2" fmla="*/ 198 h 1638418"/>
                    <a:gd name="connsiteX3" fmla="*/ 1414353 w 2022201"/>
                    <a:gd name="connsiteY3" fmla="*/ 147518 h 1638418"/>
                    <a:gd name="connsiteX4" fmla="*/ 1462613 w 2022201"/>
                    <a:gd name="connsiteY4" fmla="*/ 353258 h 1638418"/>
                    <a:gd name="connsiteX5" fmla="*/ 1427053 w 2022201"/>
                    <a:gd name="connsiteY5" fmla="*/ 531058 h 1638418"/>
                    <a:gd name="connsiteX6" fmla="*/ 1625173 w 2022201"/>
                    <a:gd name="connsiteY6" fmla="*/ 556458 h 1638418"/>
                    <a:gd name="connsiteX7" fmla="*/ 1861393 w 2022201"/>
                    <a:gd name="connsiteY7" fmla="*/ 625038 h 1638418"/>
                    <a:gd name="connsiteX8" fmla="*/ 2018873 w 2022201"/>
                    <a:gd name="connsiteY8" fmla="*/ 807918 h 1638418"/>
                    <a:gd name="connsiteX9" fmla="*/ 1947753 w 2022201"/>
                    <a:gd name="connsiteY9" fmla="*/ 980638 h 1638418"/>
                    <a:gd name="connsiteX10" fmla="*/ 1708993 w 2022201"/>
                    <a:gd name="connsiteY10" fmla="*/ 1072078 h 1638418"/>
                    <a:gd name="connsiteX11" fmla="*/ 1449913 w 2022201"/>
                    <a:gd name="connsiteY11" fmla="*/ 1051758 h 1638418"/>
                    <a:gd name="connsiteX12" fmla="*/ 1571833 w 2022201"/>
                    <a:gd name="connsiteY12" fmla="*/ 1285438 h 1638418"/>
                    <a:gd name="connsiteX13" fmla="*/ 1581993 w 2022201"/>
                    <a:gd name="connsiteY13" fmla="*/ 1275278 h 1638418"/>
                    <a:gd name="connsiteX14" fmla="*/ 1581993 w 2022201"/>
                    <a:gd name="connsiteY14" fmla="*/ 1447998 h 1638418"/>
                    <a:gd name="connsiteX15" fmla="*/ 1429593 w 2022201"/>
                    <a:gd name="connsiteY15" fmla="*/ 1620718 h 1638418"/>
                    <a:gd name="connsiteX16" fmla="*/ 1145113 w 2022201"/>
                    <a:gd name="connsiteY16" fmla="*/ 1620718 h 1638418"/>
                    <a:gd name="connsiteX17" fmla="*/ 1013033 w 2022201"/>
                    <a:gd name="connsiteY17" fmla="*/ 1514038 h 1638418"/>
                    <a:gd name="connsiteX18" fmla="*/ 921593 w 2022201"/>
                    <a:gd name="connsiteY18" fmla="*/ 1336238 h 1638418"/>
                    <a:gd name="connsiteX19" fmla="*/ 921593 w 2022201"/>
                    <a:gd name="connsiteY19" fmla="*/ 1346398 h 1638418"/>
                    <a:gd name="connsiteX20" fmla="*/ 789513 w 2022201"/>
                    <a:gd name="connsiteY20" fmla="*/ 1488638 h 1638418"/>
                    <a:gd name="connsiteX21" fmla="*/ 423753 w 2022201"/>
                    <a:gd name="connsiteY21" fmla="*/ 1539438 h 1638418"/>
                    <a:gd name="connsiteX22" fmla="*/ 271353 w 2022201"/>
                    <a:gd name="connsiteY22" fmla="*/ 1305758 h 1638418"/>
                    <a:gd name="connsiteX23" fmla="*/ 400893 w 2022201"/>
                    <a:gd name="connsiteY23" fmla="*/ 1056838 h 1638418"/>
                    <a:gd name="connsiteX24" fmla="*/ 474553 w 2022201"/>
                    <a:gd name="connsiteY24" fmla="*/ 970478 h 1638418"/>
                    <a:gd name="connsiteX25" fmla="*/ 230713 w 2022201"/>
                    <a:gd name="connsiteY25" fmla="*/ 879038 h 1638418"/>
                    <a:gd name="connsiteX26" fmla="*/ 47833 w 2022201"/>
                    <a:gd name="connsiteY26" fmla="*/ 726638 h 1638418"/>
                    <a:gd name="connsiteX27" fmla="*/ 17353 w 2022201"/>
                    <a:gd name="connsiteY27" fmla="*/ 442158 h 1638418"/>
                    <a:gd name="connsiteX28" fmla="*/ 281513 w 2022201"/>
                    <a:gd name="connsiteY28" fmla="*/ 340558 h 1638418"/>
                    <a:gd name="connsiteX29" fmla="*/ 489793 w 2022201"/>
                    <a:gd name="connsiteY29" fmla="*/ 391358 h 1638418"/>
                    <a:gd name="connsiteX30" fmla="*/ 710773 w 2022201"/>
                    <a:gd name="connsiteY30" fmla="*/ 462478 h 1638418"/>
                    <a:gd name="connsiteX0" fmla="*/ 710773 w 1988680"/>
                    <a:gd name="connsiteY0" fmla="*/ 462478 h 1638418"/>
                    <a:gd name="connsiteX1" fmla="*/ 878413 w 1988680"/>
                    <a:gd name="connsiteY1" fmla="*/ 177998 h 1638418"/>
                    <a:gd name="connsiteX2" fmla="*/ 1190833 w 1988680"/>
                    <a:gd name="connsiteY2" fmla="*/ 198 h 1638418"/>
                    <a:gd name="connsiteX3" fmla="*/ 1414353 w 1988680"/>
                    <a:gd name="connsiteY3" fmla="*/ 147518 h 1638418"/>
                    <a:gd name="connsiteX4" fmla="*/ 1462613 w 1988680"/>
                    <a:gd name="connsiteY4" fmla="*/ 353258 h 1638418"/>
                    <a:gd name="connsiteX5" fmla="*/ 1427053 w 1988680"/>
                    <a:gd name="connsiteY5" fmla="*/ 531058 h 1638418"/>
                    <a:gd name="connsiteX6" fmla="*/ 1625173 w 1988680"/>
                    <a:gd name="connsiteY6" fmla="*/ 556458 h 1638418"/>
                    <a:gd name="connsiteX7" fmla="*/ 1861393 w 1988680"/>
                    <a:gd name="connsiteY7" fmla="*/ 625038 h 1638418"/>
                    <a:gd name="connsiteX8" fmla="*/ 1980773 w 1988680"/>
                    <a:gd name="connsiteY8" fmla="*/ 820618 h 1638418"/>
                    <a:gd name="connsiteX9" fmla="*/ 1947753 w 1988680"/>
                    <a:gd name="connsiteY9" fmla="*/ 980638 h 1638418"/>
                    <a:gd name="connsiteX10" fmla="*/ 1708993 w 1988680"/>
                    <a:gd name="connsiteY10" fmla="*/ 1072078 h 1638418"/>
                    <a:gd name="connsiteX11" fmla="*/ 1449913 w 1988680"/>
                    <a:gd name="connsiteY11" fmla="*/ 1051758 h 1638418"/>
                    <a:gd name="connsiteX12" fmla="*/ 1571833 w 1988680"/>
                    <a:gd name="connsiteY12" fmla="*/ 1285438 h 1638418"/>
                    <a:gd name="connsiteX13" fmla="*/ 1581993 w 1988680"/>
                    <a:gd name="connsiteY13" fmla="*/ 1275278 h 1638418"/>
                    <a:gd name="connsiteX14" fmla="*/ 1581993 w 1988680"/>
                    <a:gd name="connsiteY14" fmla="*/ 1447998 h 1638418"/>
                    <a:gd name="connsiteX15" fmla="*/ 1429593 w 1988680"/>
                    <a:gd name="connsiteY15" fmla="*/ 1620718 h 1638418"/>
                    <a:gd name="connsiteX16" fmla="*/ 1145113 w 1988680"/>
                    <a:gd name="connsiteY16" fmla="*/ 1620718 h 1638418"/>
                    <a:gd name="connsiteX17" fmla="*/ 1013033 w 1988680"/>
                    <a:gd name="connsiteY17" fmla="*/ 1514038 h 1638418"/>
                    <a:gd name="connsiteX18" fmla="*/ 921593 w 1988680"/>
                    <a:gd name="connsiteY18" fmla="*/ 1336238 h 1638418"/>
                    <a:gd name="connsiteX19" fmla="*/ 921593 w 1988680"/>
                    <a:gd name="connsiteY19" fmla="*/ 1346398 h 1638418"/>
                    <a:gd name="connsiteX20" fmla="*/ 789513 w 1988680"/>
                    <a:gd name="connsiteY20" fmla="*/ 1488638 h 1638418"/>
                    <a:gd name="connsiteX21" fmla="*/ 423753 w 1988680"/>
                    <a:gd name="connsiteY21" fmla="*/ 1539438 h 1638418"/>
                    <a:gd name="connsiteX22" fmla="*/ 271353 w 1988680"/>
                    <a:gd name="connsiteY22" fmla="*/ 1305758 h 1638418"/>
                    <a:gd name="connsiteX23" fmla="*/ 400893 w 1988680"/>
                    <a:gd name="connsiteY23" fmla="*/ 1056838 h 1638418"/>
                    <a:gd name="connsiteX24" fmla="*/ 474553 w 1988680"/>
                    <a:gd name="connsiteY24" fmla="*/ 970478 h 1638418"/>
                    <a:gd name="connsiteX25" fmla="*/ 230713 w 1988680"/>
                    <a:gd name="connsiteY25" fmla="*/ 879038 h 1638418"/>
                    <a:gd name="connsiteX26" fmla="*/ 47833 w 1988680"/>
                    <a:gd name="connsiteY26" fmla="*/ 726638 h 1638418"/>
                    <a:gd name="connsiteX27" fmla="*/ 17353 w 1988680"/>
                    <a:gd name="connsiteY27" fmla="*/ 442158 h 1638418"/>
                    <a:gd name="connsiteX28" fmla="*/ 281513 w 1988680"/>
                    <a:gd name="connsiteY28" fmla="*/ 340558 h 1638418"/>
                    <a:gd name="connsiteX29" fmla="*/ 489793 w 1988680"/>
                    <a:gd name="connsiteY29" fmla="*/ 391358 h 1638418"/>
                    <a:gd name="connsiteX30" fmla="*/ 710773 w 1988680"/>
                    <a:gd name="connsiteY30" fmla="*/ 462478 h 1638418"/>
                    <a:gd name="connsiteX0" fmla="*/ 710773 w 1985295"/>
                    <a:gd name="connsiteY0" fmla="*/ 462478 h 1638418"/>
                    <a:gd name="connsiteX1" fmla="*/ 878413 w 1985295"/>
                    <a:gd name="connsiteY1" fmla="*/ 177998 h 1638418"/>
                    <a:gd name="connsiteX2" fmla="*/ 1190833 w 1985295"/>
                    <a:gd name="connsiteY2" fmla="*/ 198 h 1638418"/>
                    <a:gd name="connsiteX3" fmla="*/ 1414353 w 1985295"/>
                    <a:gd name="connsiteY3" fmla="*/ 147518 h 1638418"/>
                    <a:gd name="connsiteX4" fmla="*/ 1462613 w 1985295"/>
                    <a:gd name="connsiteY4" fmla="*/ 353258 h 1638418"/>
                    <a:gd name="connsiteX5" fmla="*/ 1427053 w 1985295"/>
                    <a:gd name="connsiteY5" fmla="*/ 531058 h 1638418"/>
                    <a:gd name="connsiteX6" fmla="*/ 1625173 w 1985295"/>
                    <a:gd name="connsiteY6" fmla="*/ 556458 h 1638418"/>
                    <a:gd name="connsiteX7" fmla="*/ 1861393 w 1985295"/>
                    <a:gd name="connsiteY7" fmla="*/ 625038 h 1638418"/>
                    <a:gd name="connsiteX8" fmla="*/ 1980773 w 1985295"/>
                    <a:gd name="connsiteY8" fmla="*/ 820618 h 1638418"/>
                    <a:gd name="connsiteX9" fmla="*/ 1947753 w 1985295"/>
                    <a:gd name="connsiteY9" fmla="*/ 980638 h 1638418"/>
                    <a:gd name="connsiteX10" fmla="*/ 1708993 w 1985295"/>
                    <a:gd name="connsiteY10" fmla="*/ 1072078 h 1638418"/>
                    <a:gd name="connsiteX11" fmla="*/ 1449913 w 1985295"/>
                    <a:gd name="connsiteY11" fmla="*/ 1051758 h 1638418"/>
                    <a:gd name="connsiteX12" fmla="*/ 1571833 w 1985295"/>
                    <a:gd name="connsiteY12" fmla="*/ 1285438 h 1638418"/>
                    <a:gd name="connsiteX13" fmla="*/ 1581993 w 1985295"/>
                    <a:gd name="connsiteY13" fmla="*/ 1275278 h 1638418"/>
                    <a:gd name="connsiteX14" fmla="*/ 1581993 w 1985295"/>
                    <a:gd name="connsiteY14" fmla="*/ 1447998 h 1638418"/>
                    <a:gd name="connsiteX15" fmla="*/ 1429593 w 1985295"/>
                    <a:gd name="connsiteY15" fmla="*/ 1620718 h 1638418"/>
                    <a:gd name="connsiteX16" fmla="*/ 1145113 w 1985295"/>
                    <a:gd name="connsiteY16" fmla="*/ 1620718 h 1638418"/>
                    <a:gd name="connsiteX17" fmla="*/ 1013033 w 1985295"/>
                    <a:gd name="connsiteY17" fmla="*/ 1514038 h 1638418"/>
                    <a:gd name="connsiteX18" fmla="*/ 921593 w 1985295"/>
                    <a:gd name="connsiteY18" fmla="*/ 1336238 h 1638418"/>
                    <a:gd name="connsiteX19" fmla="*/ 921593 w 1985295"/>
                    <a:gd name="connsiteY19" fmla="*/ 1346398 h 1638418"/>
                    <a:gd name="connsiteX20" fmla="*/ 789513 w 1985295"/>
                    <a:gd name="connsiteY20" fmla="*/ 1488638 h 1638418"/>
                    <a:gd name="connsiteX21" fmla="*/ 423753 w 1985295"/>
                    <a:gd name="connsiteY21" fmla="*/ 1539438 h 1638418"/>
                    <a:gd name="connsiteX22" fmla="*/ 271353 w 1985295"/>
                    <a:gd name="connsiteY22" fmla="*/ 1305758 h 1638418"/>
                    <a:gd name="connsiteX23" fmla="*/ 400893 w 1985295"/>
                    <a:gd name="connsiteY23" fmla="*/ 1056838 h 1638418"/>
                    <a:gd name="connsiteX24" fmla="*/ 474553 w 1985295"/>
                    <a:gd name="connsiteY24" fmla="*/ 970478 h 1638418"/>
                    <a:gd name="connsiteX25" fmla="*/ 230713 w 1985295"/>
                    <a:gd name="connsiteY25" fmla="*/ 879038 h 1638418"/>
                    <a:gd name="connsiteX26" fmla="*/ 47833 w 1985295"/>
                    <a:gd name="connsiteY26" fmla="*/ 726638 h 1638418"/>
                    <a:gd name="connsiteX27" fmla="*/ 17353 w 1985295"/>
                    <a:gd name="connsiteY27" fmla="*/ 442158 h 1638418"/>
                    <a:gd name="connsiteX28" fmla="*/ 281513 w 1985295"/>
                    <a:gd name="connsiteY28" fmla="*/ 340558 h 1638418"/>
                    <a:gd name="connsiteX29" fmla="*/ 489793 w 1985295"/>
                    <a:gd name="connsiteY29" fmla="*/ 391358 h 1638418"/>
                    <a:gd name="connsiteX30" fmla="*/ 710773 w 1985295"/>
                    <a:gd name="connsiteY30" fmla="*/ 462478 h 1638418"/>
                    <a:gd name="connsiteX0" fmla="*/ 710773 w 1993653"/>
                    <a:gd name="connsiteY0" fmla="*/ 462478 h 1638418"/>
                    <a:gd name="connsiteX1" fmla="*/ 878413 w 1993653"/>
                    <a:gd name="connsiteY1" fmla="*/ 177998 h 1638418"/>
                    <a:gd name="connsiteX2" fmla="*/ 1190833 w 1993653"/>
                    <a:gd name="connsiteY2" fmla="*/ 198 h 1638418"/>
                    <a:gd name="connsiteX3" fmla="*/ 1414353 w 1993653"/>
                    <a:gd name="connsiteY3" fmla="*/ 147518 h 1638418"/>
                    <a:gd name="connsiteX4" fmla="*/ 1462613 w 1993653"/>
                    <a:gd name="connsiteY4" fmla="*/ 353258 h 1638418"/>
                    <a:gd name="connsiteX5" fmla="*/ 1427053 w 1993653"/>
                    <a:gd name="connsiteY5" fmla="*/ 531058 h 1638418"/>
                    <a:gd name="connsiteX6" fmla="*/ 1625173 w 1993653"/>
                    <a:gd name="connsiteY6" fmla="*/ 556458 h 1638418"/>
                    <a:gd name="connsiteX7" fmla="*/ 1861393 w 1993653"/>
                    <a:gd name="connsiteY7" fmla="*/ 625038 h 1638418"/>
                    <a:gd name="connsiteX8" fmla="*/ 1990933 w 1993653"/>
                    <a:gd name="connsiteY8" fmla="*/ 790138 h 1638418"/>
                    <a:gd name="connsiteX9" fmla="*/ 1947753 w 1993653"/>
                    <a:gd name="connsiteY9" fmla="*/ 980638 h 1638418"/>
                    <a:gd name="connsiteX10" fmla="*/ 1708993 w 1993653"/>
                    <a:gd name="connsiteY10" fmla="*/ 1072078 h 1638418"/>
                    <a:gd name="connsiteX11" fmla="*/ 1449913 w 1993653"/>
                    <a:gd name="connsiteY11" fmla="*/ 1051758 h 1638418"/>
                    <a:gd name="connsiteX12" fmla="*/ 1571833 w 1993653"/>
                    <a:gd name="connsiteY12" fmla="*/ 1285438 h 1638418"/>
                    <a:gd name="connsiteX13" fmla="*/ 1581993 w 1993653"/>
                    <a:gd name="connsiteY13" fmla="*/ 1275278 h 1638418"/>
                    <a:gd name="connsiteX14" fmla="*/ 1581993 w 1993653"/>
                    <a:gd name="connsiteY14" fmla="*/ 1447998 h 1638418"/>
                    <a:gd name="connsiteX15" fmla="*/ 1429593 w 1993653"/>
                    <a:gd name="connsiteY15" fmla="*/ 1620718 h 1638418"/>
                    <a:gd name="connsiteX16" fmla="*/ 1145113 w 1993653"/>
                    <a:gd name="connsiteY16" fmla="*/ 1620718 h 1638418"/>
                    <a:gd name="connsiteX17" fmla="*/ 1013033 w 1993653"/>
                    <a:gd name="connsiteY17" fmla="*/ 1514038 h 1638418"/>
                    <a:gd name="connsiteX18" fmla="*/ 921593 w 1993653"/>
                    <a:gd name="connsiteY18" fmla="*/ 1336238 h 1638418"/>
                    <a:gd name="connsiteX19" fmla="*/ 921593 w 1993653"/>
                    <a:gd name="connsiteY19" fmla="*/ 1346398 h 1638418"/>
                    <a:gd name="connsiteX20" fmla="*/ 789513 w 1993653"/>
                    <a:gd name="connsiteY20" fmla="*/ 1488638 h 1638418"/>
                    <a:gd name="connsiteX21" fmla="*/ 423753 w 1993653"/>
                    <a:gd name="connsiteY21" fmla="*/ 1539438 h 1638418"/>
                    <a:gd name="connsiteX22" fmla="*/ 271353 w 1993653"/>
                    <a:gd name="connsiteY22" fmla="*/ 1305758 h 1638418"/>
                    <a:gd name="connsiteX23" fmla="*/ 400893 w 1993653"/>
                    <a:gd name="connsiteY23" fmla="*/ 1056838 h 1638418"/>
                    <a:gd name="connsiteX24" fmla="*/ 474553 w 1993653"/>
                    <a:gd name="connsiteY24" fmla="*/ 970478 h 1638418"/>
                    <a:gd name="connsiteX25" fmla="*/ 230713 w 1993653"/>
                    <a:gd name="connsiteY25" fmla="*/ 879038 h 1638418"/>
                    <a:gd name="connsiteX26" fmla="*/ 47833 w 1993653"/>
                    <a:gd name="connsiteY26" fmla="*/ 726638 h 1638418"/>
                    <a:gd name="connsiteX27" fmla="*/ 17353 w 1993653"/>
                    <a:gd name="connsiteY27" fmla="*/ 442158 h 1638418"/>
                    <a:gd name="connsiteX28" fmla="*/ 281513 w 1993653"/>
                    <a:gd name="connsiteY28" fmla="*/ 340558 h 1638418"/>
                    <a:gd name="connsiteX29" fmla="*/ 489793 w 1993653"/>
                    <a:gd name="connsiteY29" fmla="*/ 391358 h 1638418"/>
                    <a:gd name="connsiteX30" fmla="*/ 710773 w 1993653"/>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1993 w 1993076"/>
                    <a:gd name="connsiteY13" fmla="*/ 127527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64213 w 1993076"/>
                    <a:gd name="connsiteY12" fmla="*/ 126765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4212"/>
                    <a:gd name="connsiteX1" fmla="*/ 878413 w 1993076"/>
                    <a:gd name="connsiteY1" fmla="*/ 177998 h 1634212"/>
                    <a:gd name="connsiteX2" fmla="*/ 1190833 w 1993076"/>
                    <a:gd name="connsiteY2" fmla="*/ 198 h 1634212"/>
                    <a:gd name="connsiteX3" fmla="*/ 1414353 w 1993076"/>
                    <a:gd name="connsiteY3" fmla="*/ 147518 h 1634212"/>
                    <a:gd name="connsiteX4" fmla="*/ 1462613 w 1993076"/>
                    <a:gd name="connsiteY4" fmla="*/ 353258 h 1634212"/>
                    <a:gd name="connsiteX5" fmla="*/ 1427053 w 1993076"/>
                    <a:gd name="connsiteY5" fmla="*/ 531058 h 1634212"/>
                    <a:gd name="connsiteX6" fmla="*/ 1625173 w 1993076"/>
                    <a:gd name="connsiteY6" fmla="*/ 556458 h 1634212"/>
                    <a:gd name="connsiteX7" fmla="*/ 1861393 w 1993076"/>
                    <a:gd name="connsiteY7" fmla="*/ 625038 h 1634212"/>
                    <a:gd name="connsiteX8" fmla="*/ 1990933 w 1993076"/>
                    <a:gd name="connsiteY8" fmla="*/ 790138 h 1634212"/>
                    <a:gd name="connsiteX9" fmla="*/ 1924893 w 1993076"/>
                    <a:gd name="connsiteY9" fmla="*/ 990798 h 1634212"/>
                    <a:gd name="connsiteX10" fmla="*/ 1708993 w 1993076"/>
                    <a:gd name="connsiteY10" fmla="*/ 1072078 h 1634212"/>
                    <a:gd name="connsiteX11" fmla="*/ 1449913 w 1993076"/>
                    <a:gd name="connsiteY11" fmla="*/ 1051758 h 1634212"/>
                    <a:gd name="connsiteX12" fmla="*/ 1564213 w 1993076"/>
                    <a:gd name="connsiteY12" fmla="*/ 1267658 h 1634212"/>
                    <a:gd name="connsiteX13" fmla="*/ 1589613 w 1993076"/>
                    <a:gd name="connsiteY13" fmla="*/ 1374338 h 1634212"/>
                    <a:gd name="connsiteX14" fmla="*/ 1548973 w 1993076"/>
                    <a:gd name="connsiteY14" fmla="*/ 1511498 h 1634212"/>
                    <a:gd name="connsiteX15" fmla="*/ 1429593 w 1993076"/>
                    <a:gd name="connsiteY15" fmla="*/ 1620718 h 1634212"/>
                    <a:gd name="connsiteX16" fmla="*/ 1145113 w 1993076"/>
                    <a:gd name="connsiteY16" fmla="*/ 1620718 h 1634212"/>
                    <a:gd name="connsiteX17" fmla="*/ 1013033 w 1993076"/>
                    <a:gd name="connsiteY17" fmla="*/ 1514038 h 1634212"/>
                    <a:gd name="connsiteX18" fmla="*/ 921593 w 1993076"/>
                    <a:gd name="connsiteY18" fmla="*/ 1336238 h 1634212"/>
                    <a:gd name="connsiteX19" fmla="*/ 921593 w 1993076"/>
                    <a:gd name="connsiteY19" fmla="*/ 1346398 h 1634212"/>
                    <a:gd name="connsiteX20" fmla="*/ 789513 w 1993076"/>
                    <a:gd name="connsiteY20" fmla="*/ 1488638 h 1634212"/>
                    <a:gd name="connsiteX21" fmla="*/ 423753 w 1993076"/>
                    <a:gd name="connsiteY21" fmla="*/ 1539438 h 1634212"/>
                    <a:gd name="connsiteX22" fmla="*/ 271353 w 1993076"/>
                    <a:gd name="connsiteY22" fmla="*/ 1305758 h 1634212"/>
                    <a:gd name="connsiteX23" fmla="*/ 400893 w 1993076"/>
                    <a:gd name="connsiteY23" fmla="*/ 1056838 h 1634212"/>
                    <a:gd name="connsiteX24" fmla="*/ 474553 w 1993076"/>
                    <a:gd name="connsiteY24" fmla="*/ 970478 h 1634212"/>
                    <a:gd name="connsiteX25" fmla="*/ 230713 w 1993076"/>
                    <a:gd name="connsiteY25" fmla="*/ 879038 h 1634212"/>
                    <a:gd name="connsiteX26" fmla="*/ 47833 w 1993076"/>
                    <a:gd name="connsiteY26" fmla="*/ 726638 h 1634212"/>
                    <a:gd name="connsiteX27" fmla="*/ 17353 w 1993076"/>
                    <a:gd name="connsiteY27" fmla="*/ 442158 h 1634212"/>
                    <a:gd name="connsiteX28" fmla="*/ 281513 w 1993076"/>
                    <a:gd name="connsiteY28" fmla="*/ 340558 h 1634212"/>
                    <a:gd name="connsiteX29" fmla="*/ 489793 w 1993076"/>
                    <a:gd name="connsiteY29" fmla="*/ 391358 h 1634212"/>
                    <a:gd name="connsiteX30" fmla="*/ 710773 w 1993076"/>
                    <a:gd name="connsiteY30" fmla="*/ 462478 h 1634212"/>
                    <a:gd name="connsiteX0" fmla="*/ 710773 w 1993076"/>
                    <a:gd name="connsiteY0" fmla="*/ 462478 h 1628438"/>
                    <a:gd name="connsiteX1" fmla="*/ 878413 w 1993076"/>
                    <a:gd name="connsiteY1" fmla="*/ 177998 h 1628438"/>
                    <a:gd name="connsiteX2" fmla="*/ 1190833 w 1993076"/>
                    <a:gd name="connsiteY2" fmla="*/ 198 h 1628438"/>
                    <a:gd name="connsiteX3" fmla="*/ 1414353 w 1993076"/>
                    <a:gd name="connsiteY3" fmla="*/ 147518 h 1628438"/>
                    <a:gd name="connsiteX4" fmla="*/ 1462613 w 1993076"/>
                    <a:gd name="connsiteY4" fmla="*/ 353258 h 1628438"/>
                    <a:gd name="connsiteX5" fmla="*/ 1427053 w 1993076"/>
                    <a:gd name="connsiteY5" fmla="*/ 531058 h 1628438"/>
                    <a:gd name="connsiteX6" fmla="*/ 1625173 w 1993076"/>
                    <a:gd name="connsiteY6" fmla="*/ 556458 h 1628438"/>
                    <a:gd name="connsiteX7" fmla="*/ 1861393 w 1993076"/>
                    <a:gd name="connsiteY7" fmla="*/ 625038 h 1628438"/>
                    <a:gd name="connsiteX8" fmla="*/ 1990933 w 1993076"/>
                    <a:gd name="connsiteY8" fmla="*/ 790138 h 1628438"/>
                    <a:gd name="connsiteX9" fmla="*/ 1924893 w 1993076"/>
                    <a:gd name="connsiteY9" fmla="*/ 990798 h 1628438"/>
                    <a:gd name="connsiteX10" fmla="*/ 1708993 w 1993076"/>
                    <a:gd name="connsiteY10" fmla="*/ 1072078 h 1628438"/>
                    <a:gd name="connsiteX11" fmla="*/ 1449913 w 1993076"/>
                    <a:gd name="connsiteY11" fmla="*/ 1051758 h 1628438"/>
                    <a:gd name="connsiteX12" fmla="*/ 1564213 w 1993076"/>
                    <a:gd name="connsiteY12" fmla="*/ 1267658 h 1628438"/>
                    <a:gd name="connsiteX13" fmla="*/ 1589613 w 1993076"/>
                    <a:gd name="connsiteY13" fmla="*/ 1374338 h 1628438"/>
                    <a:gd name="connsiteX14" fmla="*/ 1548973 w 1993076"/>
                    <a:gd name="connsiteY14" fmla="*/ 1511498 h 1628438"/>
                    <a:gd name="connsiteX15" fmla="*/ 1419433 w 1993076"/>
                    <a:gd name="connsiteY15" fmla="*/ 1608018 h 1628438"/>
                    <a:gd name="connsiteX16" fmla="*/ 1145113 w 1993076"/>
                    <a:gd name="connsiteY16" fmla="*/ 1620718 h 1628438"/>
                    <a:gd name="connsiteX17" fmla="*/ 1013033 w 1993076"/>
                    <a:gd name="connsiteY17" fmla="*/ 1514038 h 1628438"/>
                    <a:gd name="connsiteX18" fmla="*/ 921593 w 1993076"/>
                    <a:gd name="connsiteY18" fmla="*/ 1336238 h 1628438"/>
                    <a:gd name="connsiteX19" fmla="*/ 921593 w 1993076"/>
                    <a:gd name="connsiteY19" fmla="*/ 1346398 h 1628438"/>
                    <a:gd name="connsiteX20" fmla="*/ 789513 w 1993076"/>
                    <a:gd name="connsiteY20" fmla="*/ 1488638 h 1628438"/>
                    <a:gd name="connsiteX21" fmla="*/ 423753 w 1993076"/>
                    <a:gd name="connsiteY21" fmla="*/ 1539438 h 1628438"/>
                    <a:gd name="connsiteX22" fmla="*/ 271353 w 1993076"/>
                    <a:gd name="connsiteY22" fmla="*/ 1305758 h 1628438"/>
                    <a:gd name="connsiteX23" fmla="*/ 400893 w 1993076"/>
                    <a:gd name="connsiteY23" fmla="*/ 1056838 h 1628438"/>
                    <a:gd name="connsiteX24" fmla="*/ 474553 w 1993076"/>
                    <a:gd name="connsiteY24" fmla="*/ 970478 h 1628438"/>
                    <a:gd name="connsiteX25" fmla="*/ 230713 w 1993076"/>
                    <a:gd name="connsiteY25" fmla="*/ 879038 h 1628438"/>
                    <a:gd name="connsiteX26" fmla="*/ 47833 w 1993076"/>
                    <a:gd name="connsiteY26" fmla="*/ 726638 h 1628438"/>
                    <a:gd name="connsiteX27" fmla="*/ 17353 w 1993076"/>
                    <a:gd name="connsiteY27" fmla="*/ 442158 h 1628438"/>
                    <a:gd name="connsiteX28" fmla="*/ 281513 w 1993076"/>
                    <a:gd name="connsiteY28" fmla="*/ 340558 h 1628438"/>
                    <a:gd name="connsiteX29" fmla="*/ 489793 w 1993076"/>
                    <a:gd name="connsiteY29" fmla="*/ 391358 h 1628438"/>
                    <a:gd name="connsiteX30" fmla="*/ 710773 w 1993076"/>
                    <a:gd name="connsiteY30" fmla="*/ 462478 h 1628438"/>
                    <a:gd name="connsiteX0" fmla="*/ 710773 w 1993076"/>
                    <a:gd name="connsiteY0" fmla="*/ 462478 h 1624721"/>
                    <a:gd name="connsiteX1" fmla="*/ 878413 w 1993076"/>
                    <a:gd name="connsiteY1" fmla="*/ 177998 h 1624721"/>
                    <a:gd name="connsiteX2" fmla="*/ 1190833 w 1993076"/>
                    <a:gd name="connsiteY2" fmla="*/ 198 h 1624721"/>
                    <a:gd name="connsiteX3" fmla="*/ 1414353 w 1993076"/>
                    <a:gd name="connsiteY3" fmla="*/ 147518 h 1624721"/>
                    <a:gd name="connsiteX4" fmla="*/ 1462613 w 1993076"/>
                    <a:gd name="connsiteY4" fmla="*/ 353258 h 1624721"/>
                    <a:gd name="connsiteX5" fmla="*/ 1427053 w 1993076"/>
                    <a:gd name="connsiteY5" fmla="*/ 531058 h 1624721"/>
                    <a:gd name="connsiteX6" fmla="*/ 1625173 w 1993076"/>
                    <a:gd name="connsiteY6" fmla="*/ 556458 h 1624721"/>
                    <a:gd name="connsiteX7" fmla="*/ 1861393 w 1993076"/>
                    <a:gd name="connsiteY7" fmla="*/ 625038 h 1624721"/>
                    <a:gd name="connsiteX8" fmla="*/ 1990933 w 1993076"/>
                    <a:gd name="connsiteY8" fmla="*/ 790138 h 1624721"/>
                    <a:gd name="connsiteX9" fmla="*/ 1924893 w 1993076"/>
                    <a:gd name="connsiteY9" fmla="*/ 990798 h 1624721"/>
                    <a:gd name="connsiteX10" fmla="*/ 1708993 w 1993076"/>
                    <a:gd name="connsiteY10" fmla="*/ 1072078 h 1624721"/>
                    <a:gd name="connsiteX11" fmla="*/ 1449913 w 1993076"/>
                    <a:gd name="connsiteY11" fmla="*/ 1051758 h 1624721"/>
                    <a:gd name="connsiteX12" fmla="*/ 1564213 w 1993076"/>
                    <a:gd name="connsiteY12" fmla="*/ 1267658 h 1624721"/>
                    <a:gd name="connsiteX13" fmla="*/ 1589613 w 1993076"/>
                    <a:gd name="connsiteY13" fmla="*/ 1374338 h 1624721"/>
                    <a:gd name="connsiteX14" fmla="*/ 1548973 w 1993076"/>
                    <a:gd name="connsiteY14" fmla="*/ 1511498 h 1624721"/>
                    <a:gd name="connsiteX15" fmla="*/ 1419433 w 1993076"/>
                    <a:gd name="connsiteY15" fmla="*/ 1608018 h 1624721"/>
                    <a:gd name="connsiteX16" fmla="*/ 1147653 w 1993076"/>
                    <a:gd name="connsiteY16" fmla="*/ 1615638 h 1624721"/>
                    <a:gd name="connsiteX17" fmla="*/ 1013033 w 1993076"/>
                    <a:gd name="connsiteY17" fmla="*/ 1514038 h 1624721"/>
                    <a:gd name="connsiteX18" fmla="*/ 921593 w 1993076"/>
                    <a:gd name="connsiteY18" fmla="*/ 1336238 h 1624721"/>
                    <a:gd name="connsiteX19" fmla="*/ 921593 w 1993076"/>
                    <a:gd name="connsiteY19" fmla="*/ 1346398 h 1624721"/>
                    <a:gd name="connsiteX20" fmla="*/ 789513 w 1993076"/>
                    <a:gd name="connsiteY20" fmla="*/ 1488638 h 1624721"/>
                    <a:gd name="connsiteX21" fmla="*/ 423753 w 1993076"/>
                    <a:gd name="connsiteY21" fmla="*/ 1539438 h 1624721"/>
                    <a:gd name="connsiteX22" fmla="*/ 271353 w 1993076"/>
                    <a:gd name="connsiteY22" fmla="*/ 1305758 h 1624721"/>
                    <a:gd name="connsiteX23" fmla="*/ 400893 w 1993076"/>
                    <a:gd name="connsiteY23" fmla="*/ 1056838 h 1624721"/>
                    <a:gd name="connsiteX24" fmla="*/ 474553 w 1993076"/>
                    <a:gd name="connsiteY24" fmla="*/ 970478 h 1624721"/>
                    <a:gd name="connsiteX25" fmla="*/ 230713 w 1993076"/>
                    <a:gd name="connsiteY25" fmla="*/ 879038 h 1624721"/>
                    <a:gd name="connsiteX26" fmla="*/ 47833 w 1993076"/>
                    <a:gd name="connsiteY26" fmla="*/ 726638 h 1624721"/>
                    <a:gd name="connsiteX27" fmla="*/ 17353 w 1993076"/>
                    <a:gd name="connsiteY27" fmla="*/ 442158 h 1624721"/>
                    <a:gd name="connsiteX28" fmla="*/ 281513 w 1993076"/>
                    <a:gd name="connsiteY28" fmla="*/ 340558 h 1624721"/>
                    <a:gd name="connsiteX29" fmla="*/ 489793 w 1993076"/>
                    <a:gd name="connsiteY29" fmla="*/ 391358 h 1624721"/>
                    <a:gd name="connsiteX30" fmla="*/ 710773 w 1993076"/>
                    <a:gd name="connsiteY30" fmla="*/ 462478 h 1624721"/>
                    <a:gd name="connsiteX0" fmla="*/ 710773 w 1993076"/>
                    <a:gd name="connsiteY0" fmla="*/ 462478 h 1626743"/>
                    <a:gd name="connsiteX1" fmla="*/ 878413 w 1993076"/>
                    <a:gd name="connsiteY1" fmla="*/ 177998 h 1626743"/>
                    <a:gd name="connsiteX2" fmla="*/ 1190833 w 1993076"/>
                    <a:gd name="connsiteY2" fmla="*/ 198 h 1626743"/>
                    <a:gd name="connsiteX3" fmla="*/ 1414353 w 1993076"/>
                    <a:gd name="connsiteY3" fmla="*/ 147518 h 1626743"/>
                    <a:gd name="connsiteX4" fmla="*/ 1462613 w 1993076"/>
                    <a:gd name="connsiteY4" fmla="*/ 353258 h 1626743"/>
                    <a:gd name="connsiteX5" fmla="*/ 1427053 w 1993076"/>
                    <a:gd name="connsiteY5" fmla="*/ 531058 h 1626743"/>
                    <a:gd name="connsiteX6" fmla="*/ 1625173 w 1993076"/>
                    <a:gd name="connsiteY6" fmla="*/ 556458 h 1626743"/>
                    <a:gd name="connsiteX7" fmla="*/ 1861393 w 1993076"/>
                    <a:gd name="connsiteY7" fmla="*/ 625038 h 1626743"/>
                    <a:gd name="connsiteX8" fmla="*/ 1990933 w 1993076"/>
                    <a:gd name="connsiteY8" fmla="*/ 790138 h 1626743"/>
                    <a:gd name="connsiteX9" fmla="*/ 1924893 w 1993076"/>
                    <a:gd name="connsiteY9" fmla="*/ 990798 h 1626743"/>
                    <a:gd name="connsiteX10" fmla="*/ 1708993 w 1993076"/>
                    <a:gd name="connsiteY10" fmla="*/ 1072078 h 1626743"/>
                    <a:gd name="connsiteX11" fmla="*/ 1449913 w 1993076"/>
                    <a:gd name="connsiteY11" fmla="*/ 1051758 h 1626743"/>
                    <a:gd name="connsiteX12" fmla="*/ 1564213 w 1993076"/>
                    <a:gd name="connsiteY12" fmla="*/ 1267658 h 1626743"/>
                    <a:gd name="connsiteX13" fmla="*/ 1589613 w 1993076"/>
                    <a:gd name="connsiteY13" fmla="*/ 1374338 h 1626743"/>
                    <a:gd name="connsiteX14" fmla="*/ 1548973 w 1993076"/>
                    <a:gd name="connsiteY14" fmla="*/ 1511498 h 1626743"/>
                    <a:gd name="connsiteX15" fmla="*/ 1419433 w 1993076"/>
                    <a:gd name="connsiteY15" fmla="*/ 1608018 h 1626743"/>
                    <a:gd name="connsiteX16" fmla="*/ 1147653 w 1993076"/>
                    <a:gd name="connsiteY16" fmla="*/ 1615638 h 1626743"/>
                    <a:gd name="connsiteX17" fmla="*/ 1015573 w 1993076"/>
                    <a:gd name="connsiteY17" fmla="*/ 1486098 h 1626743"/>
                    <a:gd name="connsiteX18" fmla="*/ 921593 w 1993076"/>
                    <a:gd name="connsiteY18" fmla="*/ 1336238 h 1626743"/>
                    <a:gd name="connsiteX19" fmla="*/ 921593 w 1993076"/>
                    <a:gd name="connsiteY19" fmla="*/ 1346398 h 1626743"/>
                    <a:gd name="connsiteX20" fmla="*/ 789513 w 1993076"/>
                    <a:gd name="connsiteY20" fmla="*/ 1488638 h 1626743"/>
                    <a:gd name="connsiteX21" fmla="*/ 423753 w 1993076"/>
                    <a:gd name="connsiteY21" fmla="*/ 1539438 h 1626743"/>
                    <a:gd name="connsiteX22" fmla="*/ 271353 w 1993076"/>
                    <a:gd name="connsiteY22" fmla="*/ 1305758 h 1626743"/>
                    <a:gd name="connsiteX23" fmla="*/ 400893 w 1993076"/>
                    <a:gd name="connsiteY23" fmla="*/ 1056838 h 1626743"/>
                    <a:gd name="connsiteX24" fmla="*/ 474553 w 1993076"/>
                    <a:gd name="connsiteY24" fmla="*/ 970478 h 1626743"/>
                    <a:gd name="connsiteX25" fmla="*/ 230713 w 1993076"/>
                    <a:gd name="connsiteY25" fmla="*/ 879038 h 1626743"/>
                    <a:gd name="connsiteX26" fmla="*/ 47833 w 1993076"/>
                    <a:gd name="connsiteY26" fmla="*/ 726638 h 1626743"/>
                    <a:gd name="connsiteX27" fmla="*/ 17353 w 1993076"/>
                    <a:gd name="connsiteY27" fmla="*/ 442158 h 1626743"/>
                    <a:gd name="connsiteX28" fmla="*/ 281513 w 1993076"/>
                    <a:gd name="connsiteY28" fmla="*/ 340558 h 1626743"/>
                    <a:gd name="connsiteX29" fmla="*/ 489793 w 1993076"/>
                    <a:gd name="connsiteY29" fmla="*/ 391358 h 1626743"/>
                    <a:gd name="connsiteX30" fmla="*/ 710773 w 1993076"/>
                    <a:gd name="connsiteY30" fmla="*/ 462478 h 1626743"/>
                    <a:gd name="connsiteX0" fmla="*/ 710773 w 1993076"/>
                    <a:gd name="connsiteY0" fmla="*/ 462478 h 1625821"/>
                    <a:gd name="connsiteX1" fmla="*/ 878413 w 1993076"/>
                    <a:gd name="connsiteY1" fmla="*/ 177998 h 1625821"/>
                    <a:gd name="connsiteX2" fmla="*/ 1190833 w 1993076"/>
                    <a:gd name="connsiteY2" fmla="*/ 198 h 1625821"/>
                    <a:gd name="connsiteX3" fmla="*/ 1414353 w 1993076"/>
                    <a:gd name="connsiteY3" fmla="*/ 147518 h 1625821"/>
                    <a:gd name="connsiteX4" fmla="*/ 1462613 w 1993076"/>
                    <a:gd name="connsiteY4" fmla="*/ 353258 h 1625821"/>
                    <a:gd name="connsiteX5" fmla="*/ 1427053 w 1993076"/>
                    <a:gd name="connsiteY5" fmla="*/ 531058 h 1625821"/>
                    <a:gd name="connsiteX6" fmla="*/ 1625173 w 1993076"/>
                    <a:gd name="connsiteY6" fmla="*/ 556458 h 1625821"/>
                    <a:gd name="connsiteX7" fmla="*/ 1861393 w 1993076"/>
                    <a:gd name="connsiteY7" fmla="*/ 625038 h 1625821"/>
                    <a:gd name="connsiteX8" fmla="*/ 1990933 w 1993076"/>
                    <a:gd name="connsiteY8" fmla="*/ 790138 h 1625821"/>
                    <a:gd name="connsiteX9" fmla="*/ 1924893 w 1993076"/>
                    <a:gd name="connsiteY9" fmla="*/ 990798 h 1625821"/>
                    <a:gd name="connsiteX10" fmla="*/ 1708993 w 1993076"/>
                    <a:gd name="connsiteY10" fmla="*/ 1072078 h 1625821"/>
                    <a:gd name="connsiteX11" fmla="*/ 1449913 w 1993076"/>
                    <a:gd name="connsiteY11" fmla="*/ 1051758 h 1625821"/>
                    <a:gd name="connsiteX12" fmla="*/ 1564213 w 1993076"/>
                    <a:gd name="connsiteY12" fmla="*/ 1267658 h 1625821"/>
                    <a:gd name="connsiteX13" fmla="*/ 1589613 w 1993076"/>
                    <a:gd name="connsiteY13" fmla="*/ 1374338 h 1625821"/>
                    <a:gd name="connsiteX14" fmla="*/ 1548973 w 1993076"/>
                    <a:gd name="connsiteY14" fmla="*/ 1511498 h 1625821"/>
                    <a:gd name="connsiteX15" fmla="*/ 1419433 w 1993076"/>
                    <a:gd name="connsiteY15" fmla="*/ 1608018 h 1625821"/>
                    <a:gd name="connsiteX16" fmla="*/ 1147653 w 1993076"/>
                    <a:gd name="connsiteY16" fmla="*/ 1615638 h 1625821"/>
                    <a:gd name="connsiteX17" fmla="*/ 1015573 w 1993076"/>
                    <a:gd name="connsiteY17" fmla="*/ 1498798 h 1625821"/>
                    <a:gd name="connsiteX18" fmla="*/ 921593 w 1993076"/>
                    <a:gd name="connsiteY18" fmla="*/ 1336238 h 1625821"/>
                    <a:gd name="connsiteX19" fmla="*/ 921593 w 1993076"/>
                    <a:gd name="connsiteY19" fmla="*/ 1346398 h 1625821"/>
                    <a:gd name="connsiteX20" fmla="*/ 789513 w 1993076"/>
                    <a:gd name="connsiteY20" fmla="*/ 1488638 h 1625821"/>
                    <a:gd name="connsiteX21" fmla="*/ 423753 w 1993076"/>
                    <a:gd name="connsiteY21" fmla="*/ 1539438 h 1625821"/>
                    <a:gd name="connsiteX22" fmla="*/ 271353 w 1993076"/>
                    <a:gd name="connsiteY22" fmla="*/ 1305758 h 1625821"/>
                    <a:gd name="connsiteX23" fmla="*/ 400893 w 1993076"/>
                    <a:gd name="connsiteY23" fmla="*/ 1056838 h 1625821"/>
                    <a:gd name="connsiteX24" fmla="*/ 474553 w 1993076"/>
                    <a:gd name="connsiteY24" fmla="*/ 970478 h 1625821"/>
                    <a:gd name="connsiteX25" fmla="*/ 230713 w 1993076"/>
                    <a:gd name="connsiteY25" fmla="*/ 879038 h 1625821"/>
                    <a:gd name="connsiteX26" fmla="*/ 47833 w 1993076"/>
                    <a:gd name="connsiteY26" fmla="*/ 726638 h 1625821"/>
                    <a:gd name="connsiteX27" fmla="*/ 17353 w 1993076"/>
                    <a:gd name="connsiteY27" fmla="*/ 442158 h 1625821"/>
                    <a:gd name="connsiteX28" fmla="*/ 281513 w 1993076"/>
                    <a:gd name="connsiteY28" fmla="*/ 340558 h 1625821"/>
                    <a:gd name="connsiteX29" fmla="*/ 489793 w 1993076"/>
                    <a:gd name="connsiteY29" fmla="*/ 391358 h 1625821"/>
                    <a:gd name="connsiteX30" fmla="*/ 710773 w 1993076"/>
                    <a:gd name="connsiteY30" fmla="*/ 462478 h 1625821"/>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89513 w 1993076"/>
                    <a:gd name="connsiteY20" fmla="*/ 148863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61853 w 1993076"/>
                    <a:gd name="connsiteY24" fmla="*/ 97301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93076" h="1624075">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DAA2B9"/>
                </a:solidFill>
                <a:ln w="571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sp>
              <p:nvSpPr>
                <p:cNvPr id="658" name="วงรี 77">
                  <a:extLst>
                    <a:ext uri="{FF2B5EF4-FFF2-40B4-BE49-F238E27FC236}">
                      <a16:creationId xmlns:a16="http://schemas.microsoft.com/office/drawing/2014/main" id="{3E63025F-107A-40B4-9F31-9084E34EAEFB}"/>
                    </a:ext>
                  </a:extLst>
                </p:cNvPr>
                <p:cNvSpPr/>
                <p:nvPr/>
              </p:nvSpPr>
              <p:spPr>
                <a:xfrm>
                  <a:off x="4579275" y="1400406"/>
                  <a:ext cx="295962" cy="284142"/>
                </a:xfrm>
                <a:custGeom>
                  <a:avLst/>
                  <a:gdLst>
                    <a:gd name="connsiteX0" fmla="*/ 0 w 290429"/>
                    <a:gd name="connsiteY0" fmla="*/ 144699 h 289397"/>
                    <a:gd name="connsiteX1" fmla="*/ 145215 w 290429"/>
                    <a:gd name="connsiteY1" fmla="*/ 0 h 289397"/>
                    <a:gd name="connsiteX2" fmla="*/ 290430 w 290429"/>
                    <a:gd name="connsiteY2" fmla="*/ 144699 h 289397"/>
                    <a:gd name="connsiteX3" fmla="*/ 145215 w 290429"/>
                    <a:gd name="connsiteY3" fmla="*/ 289398 h 289397"/>
                    <a:gd name="connsiteX4" fmla="*/ 0 w 290429"/>
                    <a:gd name="connsiteY4" fmla="*/ 144699 h 289397"/>
                    <a:gd name="connsiteX0" fmla="*/ 8 w 290438"/>
                    <a:gd name="connsiteY0" fmla="*/ 144699 h 289398"/>
                    <a:gd name="connsiteX1" fmla="*/ 145223 w 290438"/>
                    <a:gd name="connsiteY1" fmla="*/ 0 h 289398"/>
                    <a:gd name="connsiteX2" fmla="*/ 290438 w 290438"/>
                    <a:gd name="connsiteY2" fmla="*/ 144699 h 289398"/>
                    <a:gd name="connsiteX3" fmla="*/ 140143 w 290438"/>
                    <a:gd name="connsiteY3" fmla="*/ 289398 h 289398"/>
                    <a:gd name="connsiteX4" fmla="*/ 8 w 290438"/>
                    <a:gd name="connsiteY4" fmla="*/ 144699 h 289398"/>
                    <a:gd name="connsiteX0" fmla="*/ 6 w 310756"/>
                    <a:gd name="connsiteY0" fmla="*/ 145377 h 292972"/>
                    <a:gd name="connsiteX1" fmla="*/ 145221 w 310756"/>
                    <a:gd name="connsiteY1" fmla="*/ 678 h 292972"/>
                    <a:gd name="connsiteX2" fmla="*/ 310756 w 310756"/>
                    <a:gd name="connsiteY2" fmla="*/ 206337 h 292972"/>
                    <a:gd name="connsiteX3" fmla="*/ 140141 w 310756"/>
                    <a:gd name="connsiteY3" fmla="*/ 290076 h 292972"/>
                    <a:gd name="connsiteX4" fmla="*/ 6 w 310756"/>
                    <a:gd name="connsiteY4" fmla="*/ 145377 h 292972"/>
                    <a:gd name="connsiteX0" fmla="*/ 5 w 313295"/>
                    <a:gd name="connsiteY0" fmla="*/ 190453 h 289862"/>
                    <a:gd name="connsiteX1" fmla="*/ 147760 w 313295"/>
                    <a:gd name="connsiteY1" fmla="*/ 34 h 289862"/>
                    <a:gd name="connsiteX2" fmla="*/ 313295 w 313295"/>
                    <a:gd name="connsiteY2" fmla="*/ 205693 h 289862"/>
                    <a:gd name="connsiteX3" fmla="*/ 142680 w 313295"/>
                    <a:gd name="connsiteY3" fmla="*/ 289432 h 289862"/>
                    <a:gd name="connsiteX4" fmla="*/ 5 w 313295"/>
                    <a:gd name="connsiteY4" fmla="*/ 190453 h 289862"/>
                    <a:gd name="connsiteX0" fmla="*/ 2796 w 316086"/>
                    <a:gd name="connsiteY0" fmla="*/ 175216 h 274625"/>
                    <a:gd name="connsiteX1" fmla="*/ 71811 w 316086"/>
                    <a:gd name="connsiteY1" fmla="*/ 37 h 274625"/>
                    <a:gd name="connsiteX2" fmla="*/ 316086 w 316086"/>
                    <a:gd name="connsiteY2" fmla="*/ 190456 h 274625"/>
                    <a:gd name="connsiteX3" fmla="*/ 145471 w 316086"/>
                    <a:gd name="connsiteY3" fmla="*/ 274195 h 274625"/>
                    <a:gd name="connsiteX4" fmla="*/ 2796 w 316086"/>
                    <a:gd name="connsiteY4" fmla="*/ 175216 h 274625"/>
                    <a:gd name="connsiteX0" fmla="*/ 2158 w 315952"/>
                    <a:gd name="connsiteY0" fmla="*/ 185068 h 284142"/>
                    <a:gd name="connsiteX1" fmla="*/ 71173 w 315952"/>
                    <a:gd name="connsiteY1" fmla="*/ 9889 h 284142"/>
                    <a:gd name="connsiteX2" fmla="*/ 235434 w 315952"/>
                    <a:gd name="connsiteY2" fmla="*/ 40983 h 284142"/>
                    <a:gd name="connsiteX3" fmla="*/ 315448 w 315952"/>
                    <a:gd name="connsiteY3" fmla="*/ 200308 h 284142"/>
                    <a:gd name="connsiteX4" fmla="*/ 144833 w 315952"/>
                    <a:gd name="connsiteY4" fmla="*/ 284047 h 284142"/>
                    <a:gd name="connsiteX5" fmla="*/ 2158 w 315952"/>
                    <a:gd name="connsiteY5" fmla="*/ 185068 h 284142"/>
                    <a:gd name="connsiteX0" fmla="*/ 2158 w 295962"/>
                    <a:gd name="connsiteY0" fmla="*/ 185068 h 284142"/>
                    <a:gd name="connsiteX1" fmla="*/ 71173 w 295962"/>
                    <a:gd name="connsiteY1" fmla="*/ 9889 h 284142"/>
                    <a:gd name="connsiteX2" fmla="*/ 235434 w 295962"/>
                    <a:gd name="connsiteY2" fmla="*/ 40983 h 284142"/>
                    <a:gd name="connsiteX3" fmla="*/ 295128 w 295962"/>
                    <a:gd name="connsiteY3" fmla="*/ 200308 h 284142"/>
                    <a:gd name="connsiteX4" fmla="*/ 144833 w 295962"/>
                    <a:gd name="connsiteY4" fmla="*/ 284047 h 284142"/>
                    <a:gd name="connsiteX5" fmla="*/ 2158 w 295962"/>
                    <a:gd name="connsiteY5" fmla="*/ 185068 h 28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962" h="284142">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grpSp>
          <p:grpSp>
            <p:nvGrpSpPr>
              <p:cNvPr id="651" name="กลุ่ม 650">
                <a:extLst>
                  <a:ext uri="{FF2B5EF4-FFF2-40B4-BE49-F238E27FC236}">
                    <a16:creationId xmlns:a16="http://schemas.microsoft.com/office/drawing/2014/main" id="{8312C258-D0AA-49BE-B409-2C575ABB448A}"/>
                  </a:ext>
                </a:extLst>
              </p:cNvPr>
              <p:cNvGrpSpPr/>
              <p:nvPr/>
            </p:nvGrpSpPr>
            <p:grpSpPr>
              <a:xfrm>
                <a:off x="116889" y="1923993"/>
                <a:ext cx="531032" cy="465646"/>
                <a:chOff x="3730718" y="705949"/>
                <a:chExt cx="1993076" cy="1624075"/>
              </a:xfrm>
              <a:solidFill>
                <a:schemeClr val="bg1"/>
              </a:solidFill>
              <a:effectLst/>
            </p:grpSpPr>
            <p:sp>
              <p:nvSpPr>
                <p:cNvPr id="655" name="รูปแบบอิสระ: รูปร่าง 654">
                  <a:extLst>
                    <a:ext uri="{FF2B5EF4-FFF2-40B4-BE49-F238E27FC236}">
                      <a16:creationId xmlns:a16="http://schemas.microsoft.com/office/drawing/2014/main" id="{A4827757-BCA1-42FE-8910-72C2C4ED4DEE}"/>
                    </a:ext>
                  </a:extLst>
                </p:cNvPr>
                <p:cNvSpPr/>
                <p:nvPr/>
              </p:nvSpPr>
              <p:spPr>
                <a:xfrm>
                  <a:off x="3730718" y="705949"/>
                  <a:ext cx="1993076" cy="1624075"/>
                </a:xfrm>
                <a:custGeom>
                  <a:avLst/>
                  <a:gdLst>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708233 w 2019354"/>
                    <a:gd name="connsiteY28"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0893 w 2019354"/>
                    <a:gd name="connsiteY22" fmla="*/ 10720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53659"/>
                    <a:gd name="connsiteX1" fmla="*/ 850473 w 2019354"/>
                    <a:gd name="connsiteY1" fmla="*/ 183079 h 1653659"/>
                    <a:gd name="connsiteX2" fmla="*/ 1195913 w 2019354"/>
                    <a:gd name="connsiteY2" fmla="*/ 199 h 1653659"/>
                    <a:gd name="connsiteX3" fmla="*/ 1439753 w 2019354"/>
                    <a:gd name="connsiteY3" fmla="*/ 152599 h 1653659"/>
                    <a:gd name="connsiteX4" fmla="*/ 1500713 w 2019354"/>
                    <a:gd name="connsiteY4" fmla="*/ 386279 h 1653659"/>
                    <a:gd name="connsiteX5" fmla="*/ 1388953 w 2019354"/>
                    <a:gd name="connsiteY5" fmla="*/ 548839 h 1653659"/>
                    <a:gd name="connsiteX6" fmla="*/ 1541353 w 2019354"/>
                    <a:gd name="connsiteY6" fmla="*/ 518359 h 1653659"/>
                    <a:gd name="connsiteX7" fmla="*/ 1927433 w 2019354"/>
                    <a:gd name="connsiteY7" fmla="*/ 640279 h 1653659"/>
                    <a:gd name="connsiteX8" fmla="*/ 2018873 w 2019354"/>
                    <a:gd name="connsiteY8" fmla="*/ 823159 h 1653659"/>
                    <a:gd name="connsiteX9" fmla="*/ 1947753 w 2019354"/>
                    <a:gd name="connsiteY9" fmla="*/ 995879 h 1653659"/>
                    <a:gd name="connsiteX10" fmla="*/ 1653113 w 2019354"/>
                    <a:gd name="connsiteY10" fmla="*/ 1087319 h 1653659"/>
                    <a:gd name="connsiteX11" fmla="*/ 1449913 w 2019354"/>
                    <a:gd name="connsiteY11" fmla="*/ 1066999 h 1653659"/>
                    <a:gd name="connsiteX12" fmla="*/ 1571833 w 2019354"/>
                    <a:gd name="connsiteY12" fmla="*/ 1300679 h 1653659"/>
                    <a:gd name="connsiteX13" fmla="*/ 1581993 w 2019354"/>
                    <a:gd name="connsiteY13" fmla="*/ 1290519 h 1653659"/>
                    <a:gd name="connsiteX14" fmla="*/ 1581993 w 2019354"/>
                    <a:gd name="connsiteY14" fmla="*/ 1463239 h 1653659"/>
                    <a:gd name="connsiteX15" fmla="*/ 1429593 w 2019354"/>
                    <a:gd name="connsiteY15" fmla="*/ 1635959 h 1653659"/>
                    <a:gd name="connsiteX16" fmla="*/ 1145113 w 2019354"/>
                    <a:gd name="connsiteY16" fmla="*/ 1635959 h 1653659"/>
                    <a:gd name="connsiteX17" fmla="*/ 1013033 w 2019354"/>
                    <a:gd name="connsiteY17" fmla="*/ 1529279 h 1653659"/>
                    <a:gd name="connsiteX18" fmla="*/ 921593 w 2019354"/>
                    <a:gd name="connsiteY18" fmla="*/ 1351479 h 1653659"/>
                    <a:gd name="connsiteX19" fmla="*/ 921593 w 2019354"/>
                    <a:gd name="connsiteY19" fmla="*/ 1361639 h 1653659"/>
                    <a:gd name="connsiteX20" fmla="*/ 789513 w 2019354"/>
                    <a:gd name="connsiteY20" fmla="*/ 1503879 h 1653659"/>
                    <a:gd name="connsiteX21" fmla="*/ 423753 w 2019354"/>
                    <a:gd name="connsiteY21" fmla="*/ 1554679 h 1653659"/>
                    <a:gd name="connsiteX22" fmla="*/ 271353 w 2019354"/>
                    <a:gd name="connsiteY22" fmla="*/ 1320999 h 1653659"/>
                    <a:gd name="connsiteX23" fmla="*/ 400893 w 2019354"/>
                    <a:gd name="connsiteY23" fmla="*/ 1072079 h 1653659"/>
                    <a:gd name="connsiteX24" fmla="*/ 474553 w 2019354"/>
                    <a:gd name="connsiteY24" fmla="*/ 985719 h 1653659"/>
                    <a:gd name="connsiteX25" fmla="*/ 230713 w 2019354"/>
                    <a:gd name="connsiteY25" fmla="*/ 894279 h 1653659"/>
                    <a:gd name="connsiteX26" fmla="*/ 47833 w 2019354"/>
                    <a:gd name="connsiteY26" fmla="*/ 741879 h 1653659"/>
                    <a:gd name="connsiteX27" fmla="*/ 17353 w 2019354"/>
                    <a:gd name="connsiteY27" fmla="*/ 457399 h 1653659"/>
                    <a:gd name="connsiteX28" fmla="*/ 281513 w 2019354"/>
                    <a:gd name="connsiteY28" fmla="*/ 355799 h 1653659"/>
                    <a:gd name="connsiteX29" fmla="*/ 489793 w 2019354"/>
                    <a:gd name="connsiteY29" fmla="*/ 406599 h 1653659"/>
                    <a:gd name="connsiteX30" fmla="*/ 708233 w 2019354"/>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41353 w 2019200"/>
                    <a:gd name="connsiteY6" fmla="*/ 51835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76913 w 2019200"/>
                    <a:gd name="connsiteY6" fmla="*/ 53613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388953 w 2019200"/>
                    <a:gd name="connsiteY5" fmla="*/ 54882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622633 w 2019200"/>
                    <a:gd name="connsiteY6" fmla="*/ 55898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10773 w 2019200"/>
                    <a:gd name="connsiteY0" fmla="*/ 47783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10773 w 2019200"/>
                    <a:gd name="connsiteY30" fmla="*/ 477836 h 1653776"/>
                    <a:gd name="connsiteX0" fmla="*/ 710773 w 2019200"/>
                    <a:gd name="connsiteY0" fmla="*/ 449982 h 1625922"/>
                    <a:gd name="connsiteX1" fmla="*/ 878413 w 2019200"/>
                    <a:gd name="connsiteY1" fmla="*/ 165502 h 1625922"/>
                    <a:gd name="connsiteX2" fmla="*/ 1198453 w 2019200"/>
                    <a:gd name="connsiteY2" fmla="*/ 402 h 1625922"/>
                    <a:gd name="connsiteX3" fmla="*/ 1439753 w 2019200"/>
                    <a:gd name="connsiteY3" fmla="*/ 124862 h 1625922"/>
                    <a:gd name="connsiteX4" fmla="*/ 1477853 w 2019200"/>
                    <a:gd name="connsiteY4" fmla="*/ 305202 h 1625922"/>
                    <a:gd name="connsiteX5" fmla="*/ 1427053 w 2019200"/>
                    <a:gd name="connsiteY5" fmla="*/ 518562 h 1625922"/>
                    <a:gd name="connsiteX6" fmla="*/ 1622633 w 2019200"/>
                    <a:gd name="connsiteY6" fmla="*/ 531262 h 1625922"/>
                    <a:gd name="connsiteX7" fmla="*/ 1927433 w 2019200"/>
                    <a:gd name="connsiteY7" fmla="*/ 612542 h 1625922"/>
                    <a:gd name="connsiteX8" fmla="*/ 2018873 w 2019200"/>
                    <a:gd name="connsiteY8" fmla="*/ 795422 h 1625922"/>
                    <a:gd name="connsiteX9" fmla="*/ 1947753 w 2019200"/>
                    <a:gd name="connsiteY9" fmla="*/ 968142 h 1625922"/>
                    <a:gd name="connsiteX10" fmla="*/ 1708993 w 2019200"/>
                    <a:gd name="connsiteY10" fmla="*/ 1059582 h 1625922"/>
                    <a:gd name="connsiteX11" fmla="*/ 1449913 w 2019200"/>
                    <a:gd name="connsiteY11" fmla="*/ 1039262 h 1625922"/>
                    <a:gd name="connsiteX12" fmla="*/ 1571833 w 2019200"/>
                    <a:gd name="connsiteY12" fmla="*/ 1272942 h 1625922"/>
                    <a:gd name="connsiteX13" fmla="*/ 1581993 w 2019200"/>
                    <a:gd name="connsiteY13" fmla="*/ 1262782 h 1625922"/>
                    <a:gd name="connsiteX14" fmla="*/ 1581993 w 2019200"/>
                    <a:gd name="connsiteY14" fmla="*/ 1435502 h 1625922"/>
                    <a:gd name="connsiteX15" fmla="*/ 1429593 w 2019200"/>
                    <a:gd name="connsiteY15" fmla="*/ 1608222 h 1625922"/>
                    <a:gd name="connsiteX16" fmla="*/ 1145113 w 2019200"/>
                    <a:gd name="connsiteY16" fmla="*/ 1608222 h 1625922"/>
                    <a:gd name="connsiteX17" fmla="*/ 1013033 w 2019200"/>
                    <a:gd name="connsiteY17" fmla="*/ 1501542 h 1625922"/>
                    <a:gd name="connsiteX18" fmla="*/ 921593 w 2019200"/>
                    <a:gd name="connsiteY18" fmla="*/ 1323742 h 1625922"/>
                    <a:gd name="connsiteX19" fmla="*/ 921593 w 2019200"/>
                    <a:gd name="connsiteY19" fmla="*/ 1333902 h 1625922"/>
                    <a:gd name="connsiteX20" fmla="*/ 789513 w 2019200"/>
                    <a:gd name="connsiteY20" fmla="*/ 1476142 h 1625922"/>
                    <a:gd name="connsiteX21" fmla="*/ 423753 w 2019200"/>
                    <a:gd name="connsiteY21" fmla="*/ 1526942 h 1625922"/>
                    <a:gd name="connsiteX22" fmla="*/ 271353 w 2019200"/>
                    <a:gd name="connsiteY22" fmla="*/ 1293262 h 1625922"/>
                    <a:gd name="connsiteX23" fmla="*/ 400893 w 2019200"/>
                    <a:gd name="connsiteY23" fmla="*/ 1044342 h 1625922"/>
                    <a:gd name="connsiteX24" fmla="*/ 474553 w 2019200"/>
                    <a:gd name="connsiteY24" fmla="*/ 957982 h 1625922"/>
                    <a:gd name="connsiteX25" fmla="*/ 230713 w 2019200"/>
                    <a:gd name="connsiteY25" fmla="*/ 866542 h 1625922"/>
                    <a:gd name="connsiteX26" fmla="*/ 47833 w 2019200"/>
                    <a:gd name="connsiteY26" fmla="*/ 714142 h 1625922"/>
                    <a:gd name="connsiteX27" fmla="*/ 17353 w 2019200"/>
                    <a:gd name="connsiteY27" fmla="*/ 429662 h 1625922"/>
                    <a:gd name="connsiteX28" fmla="*/ 281513 w 2019200"/>
                    <a:gd name="connsiteY28" fmla="*/ 328062 h 1625922"/>
                    <a:gd name="connsiteX29" fmla="*/ 489793 w 2019200"/>
                    <a:gd name="connsiteY29" fmla="*/ 378862 h 1625922"/>
                    <a:gd name="connsiteX30" fmla="*/ 710773 w 2019200"/>
                    <a:gd name="connsiteY30" fmla="*/ 449982 h 1625922"/>
                    <a:gd name="connsiteX0" fmla="*/ 710773 w 2019200"/>
                    <a:gd name="connsiteY0" fmla="*/ 462637 h 1638577"/>
                    <a:gd name="connsiteX1" fmla="*/ 878413 w 2019200"/>
                    <a:gd name="connsiteY1" fmla="*/ 178157 h 1638577"/>
                    <a:gd name="connsiteX2" fmla="*/ 1190833 w 2019200"/>
                    <a:gd name="connsiteY2" fmla="*/ 357 h 1638577"/>
                    <a:gd name="connsiteX3" fmla="*/ 1439753 w 2019200"/>
                    <a:gd name="connsiteY3" fmla="*/ 137517 h 1638577"/>
                    <a:gd name="connsiteX4" fmla="*/ 1477853 w 2019200"/>
                    <a:gd name="connsiteY4" fmla="*/ 317857 h 1638577"/>
                    <a:gd name="connsiteX5" fmla="*/ 1427053 w 2019200"/>
                    <a:gd name="connsiteY5" fmla="*/ 531217 h 1638577"/>
                    <a:gd name="connsiteX6" fmla="*/ 1622633 w 2019200"/>
                    <a:gd name="connsiteY6" fmla="*/ 543917 h 1638577"/>
                    <a:gd name="connsiteX7" fmla="*/ 1927433 w 2019200"/>
                    <a:gd name="connsiteY7" fmla="*/ 625197 h 1638577"/>
                    <a:gd name="connsiteX8" fmla="*/ 2018873 w 2019200"/>
                    <a:gd name="connsiteY8" fmla="*/ 808077 h 1638577"/>
                    <a:gd name="connsiteX9" fmla="*/ 1947753 w 2019200"/>
                    <a:gd name="connsiteY9" fmla="*/ 980797 h 1638577"/>
                    <a:gd name="connsiteX10" fmla="*/ 1708993 w 2019200"/>
                    <a:gd name="connsiteY10" fmla="*/ 1072237 h 1638577"/>
                    <a:gd name="connsiteX11" fmla="*/ 1449913 w 2019200"/>
                    <a:gd name="connsiteY11" fmla="*/ 1051917 h 1638577"/>
                    <a:gd name="connsiteX12" fmla="*/ 1571833 w 2019200"/>
                    <a:gd name="connsiteY12" fmla="*/ 1285597 h 1638577"/>
                    <a:gd name="connsiteX13" fmla="*/ 1581993 w 2019200"/>
                    <a:gd name="connsiteY13" fmla="*/ 1275437 h 1638577"/>
                    <a:gd name="connsiteX14" fmla="*/ 1581993 w 2019200"/>
                    <a:gd name="connsiteY14" fmla="*/ 1448157 h 1638577"/>
                    <a:gd name="connsiteX15" fmla="*/ 1429593 w 2019200"/>
                    <a:gd name="connsiteY15" fmla="*/ 1620877 h 1638577"/>
                    <a:gd name="connsiteX16" fmla="*/ 1145113 w 2019200"/>
                    <a:gd name="connsiteY16" fmla="*/ 1620877 h 1638577"/>
                    <a:gd name="connsiteX17" fmla="*/ 1013033 w 2019200"/>
                    <a:gd name="connsiteY17" fmla="*/ 1514197 h 1638577"/>
                    <a:gd name="connsiteX18" fmla="*/ 921593 w 2019200"/>
                    <a:gd name="connsiteY18" fmla="*/ 1336397 h 1638577"/>
                    <a:gd name="connsiteX19" fmla="*/ 921593 w 2019200"/>
                    <a:gd name="connsiteY19" fmla="*/ 1346557 h 1638577"/>
                    <a:gd name="connsiteX20" fmla="*/ 789513 w 2019200"/>
                    <a:gd name="connsiteY20" fmla="*/ 1488797 h 1638577"/>
                    <a:gd name="connsiteX21" fmla="*/ 423753 w 2019200"/>
                    <a:gd name="connsiteY21" fmla="*/ 1539597 h 1638577"/>
                    <a:gd name="connsiteX22" fmla="*/ 271353 w 2019200"/>
                    <a:gd name="connsiteY22" fmla="*/ 1305917 h 1638577"/>
                    <a:gd name="connsiteX23" fmla="*/ 400893 w 2019200"/>
                    <a:gd name="connsiteY23" fmla="*/ 1056997 h 1638577"/>
                    <a:gd name="connsiteX24" fmla="*/ 474553 w 2019200"/>
                    <a:gd name="connsiteY24" fmla="*/ 970637 h 1638577"/>
                    <a:gd name="connsiteX25" fmla="*/ 230713 w 2019200"/>
                    <a:gd name="connsiteY25" fmla="*/ 879197 h 1638577"/>
                    <a:gd name="connsiteX26" fmla="*/ 47833 w 2019200"/>
                    <a:gd name="connsiteY26" fmla="*/ 726797 h 1638577"/>
                    <a:gd name="connsiteX27" fmla="*/ 17353 w 2019200"/>
                    <a:gd name="connsiteY27" fmla="*/ 442317 h 1638577"/>
                    <a:gd name="connsiteX28" fmla="*/ 281513 w 2019200"/>
                    <a:gd name="connsiteY28" fmla="*/ 340717 h 1638577"/>
                    <a:gd name="connsiteX29" fmla="*/ 489793 w 2019200"/>
                    <a:gd name="connsiteY29" fmla="*/ 391517 h 1638577"/>
                    <a:gd name="connsiteX30" fmla="*/ 710773 w 2019200"/>
                    <a:gd name="connsiteY30" fmla="*/ 462637 h 1638577"/>
                    <a:gd name="connsiteX0" fmla="*/ 710773 w 2019200"/>
                    <a:gd name="connsiteY0" fmla="*/ 462339 h 1638279"/>
                    <a:gd name="connsiteX1" fmla="*/ 878413 w 2019200"/>
                    <a:gd name="connsiteY1" fmla="*/ 177859 h 1638279"/>
                    <a:gd name="connsiteX2" fmla="*/ 1190833 w 2019200"/>
                    <a:gd name="connsiteY2" fmla="*/ 59 h 1638279"/>
                    <a:gd name="connsiteX3" fmla="*/ 1406733 w 2019200"/>
                    <a:gd name="connsiteY3" fmla="*/ 160079 h 1638279"/>
                    <a:gd name="connsiteX4" fmla="*/ 1477853 w 2019200"/>
                    <a:gd name="connsiteY4" fmla="*/ 317559 h 1638279"/>
                    <a:gd name="connsiteX5" fmla="*/ 1427053 w 2019200"/>
                    <a:gd name="connsiteY5" fmla="*/ 530919 h 1638279"/>
                    <a:gd name="connsiteX6" fmla="*/ 1622633 w 2019200"/>
                    <a:gd name="connsiteY6" fmla="*/ 543619 h 1638279"/>
                    <a:gd name="connsiteX7" fmla="*/ 1927433 w 2019200"/>
                    <a:gd name="connsiteY7" fmla="*/ 624899 h 1638279"/>
                    <a:gd name="connsiteX8" fmla="*/ 2018873 w 2019200"/>
                    <a:gd name="connsiteY8" fmla="*/ 807779 h 1638279"/>
                    <a:gd name="connsiteX9" fmla="*/ 1947753 w 2019200"/>
                    <a:gd name="connsiteY9" fmla="*/ 980499 h 1638279"/>
                    <a:gd name="connsiteX10" fmla="*/ 1708993 w 2019200"/>
                    <a:gd name="connsiteY10" fmla="*/ 1071939 h 1638279"/>
                    <a:gd name="connsiteX11" fmla="*/ 1449913 w 2019200"/>
                    <a:gd name="connsiteY11" fmla="*/ 1051619 h 1638279"/>
                    <a:gd name="connsiteX12" fmla="*/ 1571833 w 2019200"/>
                    <a:gd name="connsiteY12" fmla="*/ 1285299 h 1638279"/>
                    <a:gd name="connsiteX13" fmla="*/ 1581993 w 2019200"/>
                    <a:gd name="connsiteY13" fmla="*/ 1275139 h 1638279"/>
                    <a:gd name="connsiteX14" fmla="*/ 1581993 w 2019200"/>
                    <a:gd name="connsiteY14" fmla="*/ 1447859 h 1638279"/>
                    <a:gd name="connsiteX15" fmla="*/ 1429593 w 2019200"/>
                    <a:gd name="connsiteY15" fmla="*/ 1620579 h 1638279"/>
                    <a:gd name="connsiteX16" fmla="*/ 1145113 w 2019200"/>
                    <a:gd name="connsiteY16" fmla="*/ 1620579 h 1638279"/>
                    <a:gd name="connsiteX17" fmla="*/ 1013033 w 2019200"/>
                    <a:gd name="connsiteY17" fmla="*/ 1513899 h 1638279"/>
                    <a:gd name="connsiteX18" fmla="*/ 921593 w 2019200"/>
                    <a:gd name="connsiteY18" fmla="*/ 1336099 h 1638279"/>
                    <a:gd name="connsiteX19" fmla="*/ 921593 w 2019200"/>
                    <a:gd name="connsiteY19" fmla="*/ 1346259 h 1638279"/>
                    <a:gd name="connsiteX20" fmla="*/ 789513 w 2019200"/>
                    <a:gd name="connsiteY20" fmla="*/ 1488499 h 1638279"/>
                    <a:gd name="connsiteX21" fmla="*/ 423753 w 2019200"/>
                    <a:gd name="connsiteY21" fmla="*/ 1539299 h 1638279"/>
                    <a:gd name="connsiteX22" fmla="*/ 271353 w 2019200"/>
                    <a:gd name="connsiteY22" fmla="*/ 1305619 h 1638279"/>
                    <a:gd name="connsiteX23" fmla="*/ 400893 w 2019200"/>
                    <a:gd name="connsiteY23" fmla="*/ 1056699 h 1638279"/>
                    <a:gd name="connsiteX24" fmla="*/ 474553 w 2019200"/>
                    <a:gd name="connsiteY24" fmla="*/ 970339 h 1638279"/>
                    <a:gd name="connsiteX25" fmla="*/ 230713 w 2019200"/>
                    <a:gd name="connsiteY25" fmla="*/ 878899 h 1638279"/>
                    <a:gd name="connsiteX26" fmla="*/ 47833 w 2019200"/>
                    <a:gd name="connsiteY26" fmla="*/ 726499 h 1638279"/>
                    <a:gd name="connsiteX27" fmla="*/ 17353 w 2019200"/>
                    <a:gd name="connsiteY27" fmla="*/ 442019 h 1638279"/>
                    <a:gd name="connsiteX28" fmla="*/ 281513 w 2019200"/>
                    <a:gd name="connsiteY28" fmla="*/ 340419 h 1638279"/>
                    <a:gd name="connsiteX29" fmla="*/ 489793 w 2019200"/>
                    <a:gd name="connsiteY29" fmla="*/ 391219 h 1638279"/>
                    <a:gd name="connsiteX30" fmla="*/ 710773 w 2019200"/>
                    <a:gd name="connsiteY30" fmla="*/ 462339 h 1638279"/>
                    <a:gd name="connsiteX0" fmla="*/ 710773 w 2019200"/>
                    <a:gd name="connsiteY0" fmla="*/ 462467 h 1638407"/>
                    <a:gd name="connsiteX1" fmla="*/ 878413 w 2019200"/>
                    <a:gd name="connsiteY1" fmla="*/ 177987 h 1638407"/>
                    <a:gd name="connsiteX2" fmla="*/ 1190833 w 2019200"/>
                    <a:gd name="connsiteY2" fmla="*/ 187 h 1638407"/>
                    <a:gd name="connsiteX3" fmla="*/ 1414353 w 2019200"/>
                    <a:gd name="connsiteY3" fmla="*/ 147507 h 1638407"/>
                    <a:gd name="connsiteX4" fmla="*/ 1477853 w 2019200"/>
                    <a:gd name="connsiteY4" fmla="*/ 317687 h 1638407"/>
                    <a:gd name="connsiteX5" fmla="*/ 1427053 w 2019200"/>
                    <a:gd name="connsiteY5" fmla="*/ 531047 h 1638407"/>
                    <a:gd name="connsiteX6" fmla="*/ 1622633 w 2019200"/>
                    <a:gd name="connsiteY6" fmla="*/ 543747 h 1638407"/>
                    <a:gd name="connsiteX7" fmla="*/ 1927433 w 2019200"/>
                    <a:gd name="connsiteY7" fmla="*/ 625027 h 1638407"/>
                    <a:gd name="connsiteX8" fmla="*/ 2018873 w 2019200"/>
                    <a:gd name="connsiteY8" fmla="*/ 807907 h 1638407"/>
                    <a:gd name="connsiteX9" fmla="*/ 1947753 w 2019200"/>
                    <a:gd name="connsiteY9" fmla="*/ 980627 h 1638407"/>
                    <a:gd name="connsiteX10" fmla="*/ 1708993 w 2019200"/>
                    <a:gd name="connsiteY10" fmla="*/ 1072067 h 1638407"/>
                    <a:gd name="connsiteX11" fmla="*/ 1449913 w 2019200"/>
                    <a:gd name="connsiteY11" fmla="*/ 1051747 h 1638407"/>
                    <a:gd name="connsiteX12" fmla="*/ 1571833 w 2019200"/>
                    <a:gd name="connsiteY12" fmla="*/ 1285427 h 1638407"/>
                    <a:gd name="connsiteX13" fmla="*/ 1581993 w 2019200"/>
                    <a:gd name="connsiteY13" fmla="*/ 1275267 h 1638407"/>
                    <a:gd name="connsiteX14" fmla="*/ 1581993 w 2019200"/>
                    <a:gd name="connsiteY14" fmla="*/ 1447987 h 1638407"/>
                    <a:gd name="connsiteX15" fmla="*/ 1429593 w 2019200"/>
                    <a:gd name="connsiteY15" fmla="*/ 1620707 h 1638407"/>
                    <a:gd name="connsiteX16" fmla="*/ 1145113 w 2019200"/>
                    <a:gd name="connsiteY16" fmla="*/ 1620707 h 1638407"/>
                    <a:gd name="connsiteX17" fmla="*/ 1013033 w 2019200"/>
                    <a:gd name="connsiteY17" fmla="*/ 1514027 h 1638407"/>
                    <a:gd name="connsiteX18" fmla="*/ 921593 w 2019200"/>
                    <a:gd name="connsiteY18" fmla="*/ 1336227 h 1638407"/>
                    <a:gd name="connsiteX19" fmla="*/ 921593 w 2019200"/>
                    <a:gd name="connsiteY19" fmla="*/ 1346387 h 1638407"/>
                    <a:gd name="connsiteX20" fmla="*/ 789513 w 2019200"/>
                    <a:gd name="connsiteY20" fmla="*/ 1488627 h 1638407"/>
                    <a:gd name="connsiteX21" fmla="*/ 423753 w 2019200"/>
                    <a:gd name="connsiteY21" fmla="*/ 1539427 h 1638407"/>
                    <a:gd name="connsiteX22" fmla="*/ 271353 w 2019200"/>
                    <a:gd name="connsiteY22" fmla="*/ 1305747 h 1638407"/>
                    <a:gd name="connsiteX23" fmla="*/ 400893 w 2019200"/>
                    <a:gd name="connsiteY23" fmla="*/ 1056827 h 1638407"/>
                    <a:gd name="connsiteX24" fmla="*/ 474553 w 2019200"/>
                    <a:gd name="connsiteY24" fmla="*/ 970467 h 1638407"/>
                    <a:gd name="connsiteX25" fmla="*/ 230713 w 2019200"/>
                    <a:gd name="connsiteY25" fmla="*/ 879027 h 1638407"/>
                    <a:gd name="connsiteX26" fmla="*/ 47833 w 2019200"/>
                    <a:gd name="connsiteY26" fmla="*/ 726627 h 1638407"/>
                    <a:gd name="connsiteX27" fmla="*/ 17353 w 2019200"/>
                    <a:gd name="connsiteY27" fmla="*/ 442147 h 1638407"/>
                    <a:gd name="connsiteX28" fmla="*/ 281513 w 2019200"/>
                    <a:gd name="connsiteY28" fmla="*/ 340547 h 1638407"/>
                    <a:gd name="connsiteX29" fmla="*/ 489793 w 2019200"/>
                    <a:gd name="connsiteY29" fmla="*/ 391347 h 1638407"/>
                    <a:gd name="connsiteX30" fmla="*/ 710773 w 2019200"/>
                    <a:gd name="connsiteY30" fmla="*/ 462467 h 1638407"/>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2633 w 2019200"/>
                    <a:gd name="connsiteY6" fmla="*/ 5437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6661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564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438"/>
                    <a:gd name="connsiteY0" fmla="*/ 462478 h 1638418"/>
                    <a:gd name="connsiteX1" fmla="*/ 878413 w 2019438"/>
                    <a:gd name="connsiteY1" fmla="*/ 177998 h 1638418"/>
                    <a:gd name="connsiteX2" fmla="*/ 1190833 w 2019438"/>
                    <a:gd name="connsiteY2" fmla="*/ 198 h 1638418"/>
                    <a:gd name="connsiteX3" fmla="*/ 1414353 w 2019438"/>
                    <a:gd name="connsiteY3" fmla="*/ 147518 h 1638418"/>
                    <a:gd name="connsiteX4" fmla="*/ 1462613 w 2019438"/>
                    <a:gd name="connsiteY4" fmla="*/ 353258 h 1638418"/>
                    <a:gd name="connsiteX5" fmla="*/ 1427053 w 2019438"/>
                    <a:gd name="connsiteY5" fmla="*/ 531058 h 1638418"/>
                    <a:gd name="connsiteX6" fmla="*/ 1625173 w 2019438"/>
                    <a:gd name="connsiteY6" fmla="*/ 556458 h 1638418"/>
                    <a:gd name="connsiteX7" fmla="*/ 1919813 w 2019438"/>
                    <a:gd name="connsiteY7" fmla="*/ 673298 h 1638418"/>
                    <a:gd name="connsiteX8" fmla="*/ 2018873 w 2019438"/>
                    <a:gd name="connsiteY8" fmla="*/ 807918 h 1638418"/>
                    <a:gd name="connsiteX9" fmla="*/ 1947753 w 2019438"/>
                    <a:gd name="connsiteY9" fmla="*/ 980638 h 1638418"/>
                    <a:gd name="connsiteX10" fmla="*/ 1708993 w 2019438"/>
                    <a:gd name="connsiteY10" fmla="*/ 1072078 h 1638418"/>
                    <a:gd name="connsiteX11" fmla="*/ 1449913 w 2019438"/>
                    <a:gd name="connsiteY11" fmla="*/ 1051758 h 1638418"/>
                    <a:gd name="connsiteX12" fmla="*/ 1571833 w 2019438"/>
                    <a:gd name="connsiteY12" fmla="*/ 1285438 h 1638418"/>
                    <a:gd name="connsiteX13" fmla="*/ 1581993 w 2019438"/>
                    <a:gd name="connsiteY13" fmla="*/ 1275278 h 1638418"/>
                    <a:gd name="connsiteX14" fmla="*/ 1581993 w 2019438"/>
                    <a:gd name="connsiteY14" fmla="*/ 1447998 h 1638418"/>
                    <a:gd name="connsiteX15" fmla="*/ 1429593 w 2019438"/>
                    <a:gd name="connsiteY15" fmla="*/ 1620718 h 1638418"/>
                    <a:gd name="connsiteX16" fmla="*/ 1145113 w 2019438"/>
                    <a:gd name="connsiteY16" fmla="*/ 1620718 h 1638418"/>
                    <a:gd name="connsiteX17" fmla="*/ 1013033 w 2019438"/>
                    <a:gd name="connsiteY17" fmla="*/ 1514038 h 1638418"/>
                    <a:gd name="connsiteX18" fmla="*/ 921593 w 2019438"/>
                    <a:gd name="connsiteY18" fmla="*/ 1336238 h 1638418"/>
                    <a:gd name="connsiteX19" fmla="*/ 921593 w 2019438"/>
                    <a:gd name="connsiteY19" fmla="*/ 1346398 h 1638418"/>
                    <a:gd name="connsiteX20" fmla="*/ 789513 w 2019438"/>
                    <a:gd name="connsiteY20" fmla="*/ 1488638 h 1638418"/>
                    <a:gd name="connsiteX21" fmla="*/ 423753 w 2019438"/>
                    <a:gd name="connsiteY21" fmla="*/ 1539438 h 1638418"/>
                    <a:gd name="connsiteX22" fmla="*/ 271353 w 2019438"/>
                    <a:gd name="connsiteY22" fmla="*/ 1305758 h 1638418"/>
                    <a:gd name="connsiteX23" fmla="*/ 400893 w 2019438"/>
                    <a:gd name="connsiteY23" fmla="*/ 1056838 h 1638418"/>
                    <a:gd name="connsiteX24" fmla="*/ 474553 w 2019438"/>
                    <a:gd name="connsiteY24" fmla="*/ 970478 h 1638418"/>
                    <a:gd name="connsiteX25" fmla="*/ 230713 w 2019438"/>
                    <a:gd name="connsiteY25" fmla="*/ 879038 h 1638418"/>
                    <a:gd name="connsiteX26" fmla="*/ 47833 w 2019438"/>
                    <a:gd name="connsiteY26" fmla="*/ 726638 h 1638418"/>
                    <a:gd name="connsiteX27" fmla="*/ 17353 w 2019438"/>
                    <a:gd name="connsiteY27" fmla="*/ 442158 h 1638418"/>
                    <a:gd name="connsiteX28" fmla="*/ 281513 w 2019438"/>
                    <a:gd name="connsiteY28" fmla="*/ 340558 h 1638418"/>
                    <a:gd name="connsiteX29" fmla="*/ 489793 w 2019438"/>
                    <a:gd name="connsiteY29" fmla="*/ 391358 h 1638418"/>
                    <a:gd name="connsiteX30" fmla="*/ 710773 w 2019438"/>
                    <a:gd name="connsiteY30" fmla="*/ 462478 h 1638418"/>
                    <a:gd name="connsiteX0" fmla="*/ 710773 w 2022201"/>
                    <a:gd name="connsiteY0" fmla="*/ 462478 h 1638418"/>
                    <a:gd name="connsiteX1" fmla="*/ 878413 w 2022201"/>
                    <a:gd name="connsiteY1" fmla="*/ 177998 h 1638418"/>
                    <a:gd name="connsiteX2" fmla="*/ 1190833 w 2022201"/>
                    <a:gd name="connsiteY2" fmla="*/ 198 h 1638418"/>
                    <a:gd name="connsiteX3" fmla="*/ 1414353 w 2022201"/>
                    <a:gd name="connsiteY3" fmla="*/ 147518 h 1638418"/>
                    <a:gd name="connsiteX4" fmla="*/ 1462613 w 2022201"/>
                    <a:gd name="connsiteY4" fmla="*/ 353258 h 1638418"/>
                    <a:gd name="connsiteX5" fmla="*/ 1427053 w 2022201"/>
                    <a:gd name="connsiteY5" fmla="*/ 531058 h 1638418"/>
                    <a:gd name="connsiteX6" fmla="*/ 1625173 w 2022201"/>
                    <a:gd name="connsiteY6" fmla="*/ 556458 h 1638418"/>
                    <a:gd name="connsiteX7" fmla="*/ 1861393 w 2022201"/>
                    <a:gd name="connsiteY7" fmla="*/ 625038 h 1638418"/>
                    <a:gd name="connsiteX8" fmla="*/ 2018873 w 2022201"/>
                    <a:gd name="connsiteY8" fmla="*/ 807918 h 1638418"/>
                    <a:gd name="connsiteX9" fmla="*/ 1947753 w 2022201"/>
                    <a:gd name="connsiteY9" fmla="*/ 980638 h 1638418"/>
                    <a:gd name="connsiteX10" fmla="*/ 1708993 w 2022201"/>
                    <a:gd name="connsiteY10" fmla="*/ 1072078 h 1638418"/>
                    <a:gd name="connsiteX11" fmla="*/ 1449913 w 2022201"/>
                    <a:gd name="connsiteY11" fmla="*/ 1051758 h 1638418"/>
                    <a:gd name="connsiteX12" fmla="*/ 1571833 w 2022201"/>
                    <a:gd name="connsiteY12" fmla="*/ 1285438 h 1638418"/>
                    <a:gd name="connsiteX13" fmla="*/ 1581993 w 2022201"/>
                    <a:gd name="connsiteY13" fmla="*/ 1275278 h 1638418"/>
                    <a:gd name="connsiteX14" fmla="*/ 1581993 w 2022201"/>
                    <a:gd name="connsiteY14" fmla="*/ 1447998 h 1638418"/>
                    <a:gd name="connsiteX15" fmla="*/ 1429593 w 2022201"/>
                    <a:gd name="connsiteY15" fmla="*/ 1620718 h 1638418"/>
                    <a:gd name="connsiteX16" fmla="*/ 1145113 w 2022201"/>
                    <a:gd name="connsiteY16" fmla="*/ 1620718 h 1638418"/>
                    <a:gd name="connsiteX17" fmla="*/ 1013033 w 2022201"/>
                    <a:gd name="connsiteY17" fmla="*/ 1514038 h 1638418"/>
                    <a:gd name="connsiteX18" fmla="*/ 921593 w 2022201"/>
                    <a:gd name="connsiteY18" fmla="*/ 1336238 h 1638418"/>
                    <a:gd name="connsiteX19" fmla="*/ 921593 w 2022201"/>
                    <a:gd name="connsiteY19" fmla="*/ 1346398 h 1638418"/>
                    <a:gd name="connsiteX20" fmla="*/ 789513 w 2022201"/>
                    <a:gd name="connsiteY20" fmla="*/ 1488638 h 1638418"/>
                    <a:gd name="connsiteX21" fmla="*/ 423753 w 2022201"/>
                    <a:gd name="connsiteY21" fmla="*/ 1539438 h 1638418"/>
                    <a:gd name="connsiteX22" fmla="*/ 271353 w 2022201"/>
                    <a:gd name="connsiteY22" fmla="*/ 1305758 h 1638418"/>
                    <a:gd name="connsiteX23" fmla="*/ 400893 w 2022201"/>
                    <a:gd name="connsiteY23" fmla="*/ 1056838 h 1638418"/>
                    <a:gd name="connsiteX24" fmla="*/ 474553 w 2022201"/>
                    <a:gd name="connsiteY24" fmla="*/ 970478 h 1638418"/>
                    <a:gd name="connsiteX25" fmla="*/ 230713 w 2022201"/>
                    <a:gd name="connsiteY25" fmla="*/ 879038 h 1638418"/>
                    <a:gd name="connsiteX26" fmla="*/ 47833 w 2022201"/>
                    <a:gd name="connsiteY26" fmla="*/ 726638 h 1638418"/>
                    <a:gd name="connsiteX27" fmla="*/ 17353 w 2022201"/>
                    <a:gd name="connsiteY27" fmla="*/ 442158 h 1638418"/>
                    <a:gd name="connsiteX28" fmla="*/ 281513 w 2022201"/>
                    <a:gd name="connsiteY28" fmla="*/ 340558 h 1638418"/>
                    <a:gd name="connsiteX29" fmla="*/ 489793 w 2022201"/>
                    <a:gd name="connsiteY29" fmla="*/ 391358 h 1638418"/>
                    <a:gd name="connsiteX30" fmla="*/ 710773 w 2022201"/>
                    <a:gd name="connsiteY30" fmla="*/ 462478 h 1638418"/>
                    <a:gd name="connsiteX0" fmla="*/ 710773 w 1988680"/>
                    <a:gd name="connsiteY0" fmla="*/ 462478 h 1638418"/>
                    <a:gd name="connsiteX1" fmla="*/ 878413 w 1988680"/>
                    <a:gd name="connsiteY1" fmla="*/ 177998 h 1638418"/>
                    <a:gd name="connsiteX2" fmla="*/ 1190833 w 1988680"/>
                    <a:gd name="connsiteY2" fmla="*/ 198 h 1638418"/>
                    <a:gd name="connsiteX3" fmla="*/ 1414353 w 1988680"/>
                    <a:gd name="connsiteY3" fmla="*/ 147518 h 1638418"/>
                    <a:gd name="connsiteX4" fmla="*/ 1462613 w 1988680"/>
                    <a:gd name="connsiteY4" fmla="*/ 353258 h 1638418"/>
                    <a:gd name="connsiteX5" fmla="*/ 1427053 w 1988680"/>
                    <a:gd name="connsiteY5" fmla="*/ 531058 h 1638418"/>
                    <a:gd name="connsiteX6" fmla="*/ 1625173 w 1988680"/>
                    <a:gd name="connsiteY6" fmla="*/ 556458 h 1638418"/>
                    <a:gd name="connsiteX7" fmla="*/ 1861393 w 1988680"/>
                    <a:gd name="connsiteY7" fmla="*/ 625038 h 1638418"/>
                    <a:gd name="connsiteX8" fmla="*/ 1980773 w 1988680"/>
                    <a:gd name="connsiteY8" fmla="*/ 820618 h 1638418"/>
                    <a:gd name="connsiteX9" fmla="*/ 1947753 w 1988680"/>
                    <a:gd name="connsiteY9" fmla="*/ 980638 h 1638418"/>
                    <a:gd name="connsiteX10" fmla="*/ 1708993 w 1988680"/>
                    <a:gd name="connsiteY10" fmla="*/ 1072078 h 1638418"/>
                    <a:gd name="connsiteX11" fmla="*/ 1449913 w 1988680"/>
                    <a:gd name="connsiteY11" fmla="*/ 1051758 h 1638418"/>
                    <a:gd name="connsiteX12" fmla="*/ 1571833 w 1988680"/>
                    <a:gd name="connsiteY12" fmla="*/ 1285438 h 1638418"/>
                    <a:gd name="connsiteX13" fmla="*/ 1581993 w 1988680"/>
                    <a:gd name="connsiteY13" fmla="*/ 1275278 h 1638418"/>
                    <a:gd name="connsiteX14" fmla="*/ 1581993 w 1988680"/>
                    <a:gd name="connsiteY14" fmla="*/ 1447998 h 1638418"/>
                    <a:gd name="connsiteX15" fmla="*/ 1429593 w 1988680"/>
                    <a:gd name="connsiteY15" fmla="*/ 1620718 h 1638418"/>
                    <a:gd name="connsiteX16" fmla="*/ 1145113 w 1988680"/>
                    <a:gd name="connsiteY16" fmla="*/ 1620718 h 1638418"/>
                    <a:gd name="connsiteX17" fmla="*/ 1013033 w 1988680"/>
                    <a:gd name="connsiteY17" fmla="*/ 1514038 h 1638418"/>
                    <a:gd name="connsiteX18" fmla="*/ 921593 w 1988680"/>
                    <a:gd name="connsiteY18" fmla="*/ 1336238 h 1638418"/>
                    <a:gd name="connsiteX19" fmla="*/ 921593 w 1988680"/>
                    <a:gd name="connsiteY19" fmla="*/ 1346398 h 1638418"/>
                    <a:gd name="connsiteX20" fmla="*/ 789513 w 1988680"/>
                    <a:gd name="connsiteY20" fmla="*/ 1488638 h 1638418"/>
                    <a:gd name="connsiteX21" fmla="*/ 423753 w 1988680"/>
                    <a:gd name="connsiteY21" fmla="*/ 1539438 h 1638418"/>
                    <a:gd name="connsiteX22" fmla="*/ 271353 w 1988680"/>
                    <a:gd name="connsiteY22" fmla="*/ 1305758 h 1638418"/>
                    <a:gd name="connsiteX23" fmla="*/ 400893 w 1988680"/>
                    <a:gd name="connsiteY23" fmla="*/ 1056838 h 1638418"/>
                    <a:gd name="connsiteX24" fmla="*/ 474553 w 1988680"/>
                    <a:gd name="connsiteY24" fmla="*/ 970478 h 1638418"/>
                    <a:gd name="connsiteX25" fmla="*/ 230713 w 1988680"/>
                    <a:gd name="connsiteY25" fmla="*/ 879038 h 1638418"/>
                    <a:gd name="connsiteX26" fmla="*/ 47833 w 1988680"/>
                    <a:gd name="connsiteY26" fmla="*/ 726638 h 1638418"/>
                    <a:gd name="connsiteX27" fmla="*/ 17353 w 1988680"/>
                    <a:gd name="connsiteY27" fmla="*/ 442158 h 1638418"/>
                    <a:gd name="connsiteX28" fmla="*/ 281513 w 1988680"/>
                    <a:gd name="connsiteY28" fmla="*/ 340558 h 1638418"/>
                    <a:gd name="connsiteX29" fmla="*/ 489793 w 1988680"/>
                    <a:gd name="connsiteY29" fmla="*/ 391358 h 1638418"/>
                    <a:gd name="connsiteX30" fmla="*/ 710773 w 1988680"/>
                    <a:gd name="connsiteY30" fmla="*/ 462478 h 1638418"/>
                    <a:gd name="connsiteX0" fmla="*/ 710773 w 1985295"/>
                    <a:gd name="connsiteY0" fmla="*/ 462478 h 1638418"/>
                    <a:gd name="connsiteX1" fmla="*/ 878413 w 1985295"/>
                    <a:gd name="connsiteY1" fmla="*/ 177998 h 1638418"/>
                    <a:gd name="connsiteX2" fmla="*/ 1190833 w 1985295"/>
                    <a:gd name="connsiteY2" fmla="*/ 198 h 1638418"/>
                    <a:gd name="connsiteX3" fmla="*/ 1414353 w 1985295"/>
                    <a:gd name="connsiteY3" fmla="*/ 147518 h 1638418"/>
                    <a:gd name="connsiteX4" fmla="*/ 1462613 w 1985295"/>
                    <a:gd name="connsiteY4" fmla="*/ 353258 h 1638418"/>
                    <a:gd name="connsiteX5" fmla="*/ 1427053 w 1985295"/>
                    <a:gd name="connsiteY5" fmla="*/ 531058 h 1638418"/>
                    <a:gd name="connsiteX6" fmla="*/ 1625173 w 1985295"/>
                    <a:gd name="connsiteY6" fmla="*/ 556458 h 1638418"/>
                    <a:gd name="connsiteX7" fmla="*/ 1861393 w 1985295"/>
                    <a:gd name="connsiteY7" fmla="*/ 625038 h 1638418"/>
                    <a:gd name="connsiteX8" fmla="*/ 1980773 w 1985295"/>
                    <a:gd name="connsiteY8" fmla="*/ 820618 h 1638418"/>
                    <a:gd name="connsiteX9" fmla="*/ 1947753 w 1985295"/>
                    <a:gd name="connsiteY9" fmla="*/ 980638 h 1638418"/>
                    <a:gd name="connsiteX10" fmla="*/ 1708993 w 1985295"/>
                    <a:gd name="connsiteY10" fmla="*/ 1072078 h 1638418"/>
                    <a:gd name="connsiteX11" fmla="*/ 1449913 w 1985295"/>
                    <a:gd name="connsiteY11" fmla="*/ 1051758 h 1638418"/>
                    <a:gd name="connsiteX12" fmla="*/ 1571833 w 1985295"/>
                    <a:gd name="connsiteY12" fmla="*/ 1285438 h 1638418"/>
                    <a:gd name="connsiteX13" fmla="*/ 1581993 w 1985295"/>
                    <a:gd name="connsiteY13" fmla="*/ 1275278 h 1638418"/>
                    <a:gd name="connsiteX14" fmla="*/ 1581993 w 1985295"/>
                    <a:gd name="connsiteY14" fmla="*/ 1447998 h 1638418"/>
                    <a:gd name="connsiteX15" fmla="*/ 1429593 w 1985295"/>
                    <a:gd name="connsiteY15" fmla="*/ 1620718 h 1638418"/>
                    <a:gd name="connsiteX16" fmla="*/ 1145113 w 1985295"/>
                    <a:gd name="connsiteY16" fmla="*/ 1620718 h 1638418"/>
                    <a:gd name="connsiteX17" fmla="*/ 1013033 w 1985295"/>
                    <a:gd name="connsiteY17" fmla="*/ 1514038 h 1638418"/>
                    <a:gd name="connsiteX18" fmla="*/ 921593 w 1985295"/>
                    <a:gd name="connsiteY18" fmla="*/ 1336238 h 1638418"/>
                    <a:gd name="connsiteX19" fmla="*/ 921593 w 1985295"/>
                    <a:gd name="connsiteY19" fmla="*/ 1346398 h 1638418"/>
                    <a:gd name="connsiteX20" fmla="*/ 789513 w 1985295"/>
                    <a:gd name="connsiteY20" fmla="*/ 1488638 h 1638418"/>
                    <a:gd name="connsiteX21" fmla="*/ 423753 w 1985295"/>
                    <a:gd name="connsiteY21" fmla="*/ 1539438 h 1638418"/>
                    <a:gd name="connsiteX22" fmla="*/ 271353 w 1985295"/>
                    <a:gd name="connsiteY22" fmla="*/ 1305758 h 1638418"/>
                    <a:gd name="connsiteX23" fmla="*/ 400893 w 1985295"/>
                    <a:gd name="connsiteY23" fmla="*/ 1056838 h 1638418"/>
                    <a:gd name="connsiteX24" fmla="*/ 474553 w 1985295"/>
                    <a:gd name="connsiteY24" fmla="*/ 970478 h 1638418"/>
                    <a:gd name="connsiteX25" fmla="*/ 230713 w 1985295"/>
                    <a:gd name="connsiteY25" fmla="*/ 879038 h 1638418"/>
                    <a:gd name="connsiteX26" fmla="*/ 47833 w 1985295"/>
                    <a:gd name="connsiteY26" fmla="*/ 726638 h 1638418"/>
                    <a:gd name="connsiteX27" fmla="*/ 17353 w 1985295"/>
                    <a:gd name="connsiteY27" fmla="*/ 442158 h 1638418"/>
                    <a:gd name="connsiteX28" fmla="*/ 281513 w 1985295"/>
                    <a:gd name="connsiteY28" fmla="*/ 340558 h 1638418"/>
                    <a:gd name="connsiteX29" fmla="*/ 489793 w 1985295"/>
                    <a:gd name="connsiteY29" fmla="*/ 391358 h 1638418"/>
                    <a:gd name="connsiteX30" fmla="*/ 710773 w 1985295"/>
                    <a:gd name="connsiteY30" fmla="*/ 462478 h 1638418"/>
                    <a:gd name="connsiteX0" fmla="*/ 710773 w 1993653"/>
                    <a:gd name="connsiteY0" fmla="*/ 462478 h 1638418"/>
                    <a:gd name="connsiteX1" fmla="*/ 878413 w 1993653"/>
                    <a:gd name="connsiteY1" fmla="*/ 177998 h 1638418"/>
                    <a:gd name="connsiteX2" fmla="*/ 1190833 w 1993653"/>
                    <a:gd name="connsiteY2" fmla="*/ 198 h 1638418"/>
                    <a:gd name="connsiteX3" fmla="*/ 1414353 w 1993653"/>
                    <a:gd name="connsiteY3" fmla="*/ 147518 h 1638418"/>
                    <a:gd name="connsiteX4" fmla="*/ 1462613 w 1993653"/>
                    <a:gd name="connsiteY4" fmla="*/ 353258 h 1638418"/>
                    <a:gd name="connsiteX5" fmla="*/ 1427053 w 1993653"/>
                    <a:gd name="connsiteY5" fmla="*/ 531058 h 1638418"/>
                    <a:gd name="connsiteX6" fmla="*/ 1625173 w 1993653"/>
                    <a:gd name="connsiteY6" fmla="*/ 556458 h 1638418"/>
                    <a:gd name="connsiteX7" fmla="*/ 1861393 w 1993653"/>
                    <a:gd name="connsiteY7" fmla="*/ 625038 h 1638418"/>
                    <a:gd name="connsiteX8" fmla="*/ 1990933 w 1993653"/>
                    <a:gd name="connsiteY8" fmla="*/ 790138 h 1638418"/>
                    <a:gd name="connsiteX9" fmla="*/ 1947753 w 1993653"/>
                    <a:gd name="connsiteY9" fmla="*/ 980638 h 1638418"/>
                    <a:gd name="connsiteX10" fmla="*/ 1708993 w 1993653"/>
                    <a:gd name="connsiteY10" fmla="*/ 1072078 h 1638418"/>
                    <a:gd name="connsiteX11" fmla="*/ 1449913 w 1993653"/>
                    <a:gd name="connsiteY11" fmla="*/ 1051758 h 1638418"/>
                    <a:gd name="connsiteX12" fmla="*/ 1571833 w 1993653"/>
                    <a:gd name="connsiteY12" fmla="*/ 1285438 h 1638418"/>
                    <a:gd name="connsiteX13" fmla="*/ 1581993 w 1993653"/>
                    <a:gd name="connsiteY13" fmla="*/ 1275278 h 1638418"/>
                    <a:gd name="connsiteX14" fmla="*/ 1581993 w 1993653"/>
                    <a:gd name="connsiteY14" fmla="*/ 1447998 h 1638418"/>
                    <a:gd name="connsiteX15" fmla="*/ 1429593 w 1993653"/>
                    <a:gd name="connsiteY15" fmla="*/ 1620718 h 1638418"/>
                    <a:gd name="connsiteX16" fmla="*/ 1145113 w 1993653"/>
                    <a:gd name="connsiteY16" fmla="*/ 1620718 h 1638418"/>
                    <a:gd name="connsiteX17" fmla="*/ 1013033 w 1993653"/>
                    <a:gd name="connsiteY17" fmla="*/ 1514038 h 1638418"/>
                    <a:gd name="connsiteX18" fmla="*/ 921593 w 1993653"/>
                    <a:gd name="connsiteY18" fmla="*/ 1336238 h 1638418"/>
                    <a:gd name="connsiteX19" fmla="*/ 921593 w 1993653"/>
                    <a:gd name="connsiteY19" fmla="*/ 1346398 h 1638418"/>
                    <a:gd name="connsiteX20" fmla="*/ 789513 w 1993653"/>
                    <a:gd name="connsiteY20" fmla="*/ 1488638 h 1638418"/>
                    <a:gd name="connsiteX21" fmla="*/ 423753 w 1993653"/>
                    <a:gd name="connsiteY21" fmla="*/ 1539438 h 1638418"/>
                    <a:gd name="connsiteX22" fmla="*/ 271353 w 1993653"/>
                    <a:gd name="connsiteY22" fmla="*/ 1305758 h 1638418"/>
                    <a:gd name="connsiteX23" fmla="*/ 400893 w 1993653"/>
                    <a:gd name="connsiteY23" fmla="*/ 1056838 h 1638418"/>
                    <a:gd name="connsiteX24" fmla="*/ 474553 w 1993653"/>
                    <a:gd name="connsiteY24" fmla="*/ 970478 h 1638418"/>
                    <a:gd name="connsiteX25" fmla="*/ 230713 w 1993653"/>
                    <a:gd name="connsiteY25" fmla="*/ 879038 h 1638418"/>
                    <a:gd name="connsiteX26" fmla="*/ 47833 w 1993653"/>
                    <a:gd name="connsiteY26" fmla="*/ 726638 h 1638418"/>
                    <a:gd name="connsiteX27" fmla="*/ 17353 w 1993653"/>
                    <a:gd name="connsiteY27" fmla="*/ 442158 h 1638418"/>
                    <a:gd name="connsiteX28" fmla="*/ 281513 w 1993653"/>
                    <a:gd name="connsiteY28" fmla="*/ 340558 h 1638418"/>
                    <a:gd name="connsiteX29" fmla="*/ 489793 w 1993653"/>
                    <a:gd name="connsiteY29" fmla="*/ 391358 h 1638418"/>
                    <a:gd name="connsiteX30" fmla="*/ 710773 w 1993653"/>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1993 w 1993076"/>
                    <a:gd name="connsiteY13" fmla="*/ 127527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64213 w 1993076"/>
                    <a:gd name="connsiteY12" fmla="*/ 126765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4212"/>
                    <a:gd name="connsiteX1" fmla="*/ 878413 w 1993076"/>
                    <a:gd name="connsiteY1" fmla="*/ 177998 h 1634212"/>
                    <a:gd name="connsiteX2" fmla="*/ 1190833 w 1993076"/>
                    <a:gd name="connsiteY2" fmla="*/ 198 h 1634212"/>
                    <a:gd name="connsiteX3" fmla="*/ 1414353 w 1993076"/>
                    <a:gd name="connsiteY3" fmla="*/ 147518 h 1634212"/>
                    <a:gd name="connsiteX4" fmla="*/ 1462613 w 1993076"/>
                    <a:gd name="connsiteY4" fmla="*/ 353258 h 1634212"/>
                    <a:gd name="connsiteX5" fmla="*/ 1427053 w 1993076"/>
                    <a:gd name="connsiteY5" fmla="*/ 531058 h 1634212"/>
                    <a:gd name="connsiteX6" fmla="*/ 1625173 w 1993076"/>
                    <a:gd name="connsiteY6" fmla="*/ 556458 h 1634212"/>
                    <a:gd name="connsiteX7" fmla="*/ 1861393 w 1993076"/>
                    <a:gd name="connsiteY7" fmla="*/ 625038 h 1634212"/>
                    <a:gd name="connsiteX8" fmla="*/ 1990933 w 1993076"/>
                    <a:gd name="connsiteY8" fmla="*/ 790138 h 1634212"/>
                    <a:gd name="connsiteX9" fmla="*/ 1924893 w 1993076"/>
                    <a:gd name="connsiteY9" fmla="*/ 990798 h 1634212"/>
                    <a:gd name="connsiteX10" fmla="*/ 1708993 w 1993076"/>
                    <a:gd name="connsiteY10" fmla="*/ 1072078 h 1634212"/>
                    <a:gd name="connsiteX11" fmla="*/ 1449913 w 1993076"/>
                    <a:gd name="connsiteY11" fmla="*/ 1051758 h 1634212"/>
                    <a:gd name="connsiteX12" fmla="*/ 1564213 w 1993076"/>
                    <a:gd name="connsiteY12" fmla="*/ 1267658 h 1634212"/>
                    <a:gd name="connsiteX13" fmla="*/ 1589613 w 1993076"/>
                    <a:gd name="connsiteY13" fmla="*/ 1374338 h 1634212"/>
                    <a:gd name="connsiteX14" fmla="*/ 1548973 w 1993076"/>
                    <a:gd name="connsiteY14" fmla="*/ 1511498 h 1634212"/>
                    <a:gd name="connsiteX15" fmla="*/ 1429593 w 1993076"/>
                    <a:gd name="connsiteY15" fmla="*/ 1620718 h 1634212"/>
                    <a:gd name="connsiteX16" fmla="*/ 1145113 w 1993076"/>
                    <a:gd name="connsiteY16" fmla="*/ 1620718 h 1634212"/>
                    <a:gd name="connsiteX17" fmla="*/ 1013033 w 1993076"/>
                    <a:gd name="connsiteY17" fmla="*/ 1514038 h 1634212"/>
                    <a:gd name="connsiteX18" fmla="*/ 921593 w 1993076"/>
                    <a:gd name="connsiteY18" fmla="*/ 1336238 h 1634212"/>
                    <a:gd name="connsiteX19" fmla="*/ 921593 w 1993076"/>
                    <a:gd name="connsiteY19" fmla="*/ 1346398 h 1634212"/>
                    <a:gd name="connsiteX20" fmla="*/ 789513 w 1993076"/>
                    <a:gd name="connsiteY20" fmla="*/ 1488638 h 1634212"/>
                    <a:gd name="connsiteX21" fmla="*/ 423753 w 1993076"/>
                    <a:gd name="connsiteY21" fmla="*/ 1539438 h 1634212"/>
                    <a:gd name="connsiteX22" fmla="*/ 271353 w 1993076"/>
                    <a:gd name="connsiteY22" fmla="*/ 1305758 h 1634212"/>
                    <a:gd name="connsiteX23" fmla="*/ 400893 w 1993076"/>
                    <a:gd name="connsiteY23" fmla="*/ 1056838 h 1634212"/>
                    <a:gd name="connsiteX24" fmla="*/ 474553 w 1993076"/>
                    <a:gd name="connsiteY24" fmla="*/ 970478 h 1634212"/>
                    <a:gd name="connsiteX25" fmla="*/ 230713 w 1993076"/>
                    <a:gd name="connsiteY25" fmla="*/ 879038 h 1634212"/>
                    <a:gd name="connsiteX26" fmla="*/ 47833 w 1993076"/>
                    <a:gd name="connsiteY26" fmla="*/ 726638 h 1634212"/>
                    <a:gd name="connsiteX27" fmla="*/ 17353 w 1993076"/>
                    <a:gd name="connsiteY27" fmla="*/ 442158 h 1634212"/>
                    <a:gd name="connsiteX28" fmla="*/ 281513 w 1993076"/>
                    <a:gd name="connsiteY28" fmla="*/ 340558 h 1634212"/>
                    <a:gd name="connsiteX29" fmla="*/ 489793 w 1993076"/>
                    <a:gd name="connsiteY29" fmla="*/ 391358 h 1634212"/>
                    <a:gd name="connsiteX30" fmla="*/ 710773 w 1993076"/>
                    <a:gd name="connsiteY30" fmla="*/ 462478 h 1634212"/>
                    <a:gd name="connsiteX0" fmla="*/ 710773 w 1993076"/>
                    <a:gd name="connsiteY0" fmla="*/ 462478 h 1628438"/>
                    <a:gd name="connsiteX1" fmla="*/ 878413 w 1993076"/>
                    <a:gd name="connsiteY1" fmla="*/ 177998 h 1628438"/>
                    <a:gd name="connsiteX2" fmla="*/ 1190833 w 1993076"/>
                    <a:gd name="connsiteY2" fmla="*/ 198 h 1628438"/>
                    <a:gd name="connsiteX3" fmla="*/ 1414353 w 1993076"/>
                    <a:gd name="connsiteY3" fmla="*/ 147518 h 1628438"/>
                    <a:gd name="connsiteX4" fmla="*/ 1462613 w 1993076"/>
                    <a:gd name="connsiteY4" fmla="*/ 353258 h 1628438"/>
                    <a:gd name="connsiteX5" fmla="*/ 1427053 w 1993076"/>
                    <a:gd name="connsiteY5" fmla="*/ 531058 h 1628438"/>
                    <a:gd name="connsiteX6" fmla="*/ 1625173 w 1993076"/>
                    <a:gd name="connsiteY6" fmla="*/ 556458 h 1628438"/>
                    <a:gd name="connsiteX7" fmla="*/ 1861393 w 1993076"/>
                    <a:gd name="connsiteY7" fmla="*/ 625038 h 1628438"/>
                    <a:gd name="connsiteX8" fmla="*/ 1990933 w 1993076"/>
                    <a:gd name="connsiteY8" fmla="*/ 790138 h 1628438"/>
                    <a:gd name="connsiteX9" fmla="*/ 1924893 w 1993076"/>
                    <a:gd name="connsiteY9" fmla="*/ 990798 h 1628438"/>
                    <a:gd name="connsiteX10" fmla="*/ 1708993 w 1993076"/>
                    <a:gd name="connsiteY10" fmla="*/ 1072078 h 1628438"/>
                    <a:gd name="connsiteX11" fmla="*/ 1449913 w 1993076"/>
                    <a:gd name="connsiteY11" fmla="*/ 1051758 h 1628438"/>
                    <a:gd name="connsiteX12" fmla="*/ 1564213 w 1993076"/>
                    <a:gd name="connsiteY12" fmla="*/ 1267658 h 1628438"/>
                    <a:gd name="connsiteX13" fmla="*/ 1589613 w 1993076"/>
                    <a:gd name="connsiteY13" fmla="*/ 1374338 h 1628438"/>
                    <a:gd name="connsiteX14" fmla="*/ 1548973 w 1993076"/>
                    <a:gd name="connsiteY14" fmla="*/ 1511498 h 1628438"/>
                    <a:gd name="connsiteX15" fmla="*/ 1419433 w 1993076"/>
                    <a:gd name="connsiteY15" fmla="*/ 1608018 h 1628438"/>
                    <a:gd name="connsiteX16" fmla="*/ 1145113 w 1993076"/>
                    <a:gd name="connsiteY16" fmla="*/ 1620718 h 1628438"/>
                    <a:gd name="connsiteX17" fmla="*/ 1013033 w 1993076"/>
                    <a:gd name="connsiteY17" fmla="*/ 1514038 h 1628438"/>
                    <a:gd name="connsiteX18" fmla="*/ 921593 w 1993076"/>
                    <a:gd name="connsiteY18" fmla="*/ 1336238 h 1628438"/>
                    <a:gd name="connsiteX19" fmla="*/ 921593 w 1993076"/>
                    <a:gd name="connsiteY19" fmla="*/ 1346398 h 1628438"/>
                    <a:gd name="connsiteX20" fmla="*/ 789513 w 1993076"/>
                    <a:gd name="connsiteY20" fmla="*/ 1488638 h 1628438"/>
                    <a:gd name="connsiteX21" fmla="*/ 423753 w 1993076"/>
                    <a:gd name="connsiteY21" fmla="*/ 1539438 h 1628438"/>
                    <a:gd name="connsiteX22" fmla="*/ 271353 w 1993076"/>
                    <a:gd name="connsiteY22" fmla="*/ 1305758 h 1628438"/>
                    <a:gd name="connsiteX23" fmla="*/ 400893 w 1993076"/>
                    <a:gd name="connsiteY23" fmla="*/ 1056838 h 1628438"/>
                    <a:gd name="connsiteX24" fmla="*/ 474553 w 1993076"/>
                    <a:gd name="connsiteY24" fmla="*/ 970478 h 1628438"/>
                    <a:gd name="connsiteX25" fmla="*/ 230713 w 1993076"/>
                    <a:gd name="connsiteY25" fmla="*/ 879038 h 1628438"/>
                    <a:gd name="connsiteX26" fmla="*/ 47833 w 1993076"/>
                    <a:gd name="connsiteY26" fmla="*/ 726638 h 1628438"/>
                    <a:gd name="connsiteX27" fmla="*/ 17353 w 1993076"/>
                    <a:gd name="connsiteY27" fmla="*/ 442158 h 1628438"/>
                    <a:gd name="connsiteX28" fmla="*/ 281513 w 1993076"/>
                    <a:gd name="connsiteY28" fmla="*/ 340558 h 1628438"/>
                    <a:gd name="connsiteX29" fmla="*/ 489793 w 1993076"/>
                    <a:gd name="connsiteY29" fmla="*/ 391358 h 1628438"/>
                    <a:gd name="connsiteX30" fmla="*/ 710773 w 1993076"/>
                    <a:gd name="connsiteY30" fmla="*/ 462478 h 1628438"/>
                    <a:gd name="connsiteX0" fmla="*/ 710773 w 1993076"/>
                    <a:gd name="connsiteY0" fmla="*/ 462478 h 1624721"/>
                    <a:gd name="connsiteX1" fmla="*/ 878413 w 1993076"/>
                    <a:gd name="connsiteY1" fmla="*/ 177998 h 1624721"/>
                    <a:gd name="connsiteX2" fmla="*/ 1190833 w 1993076"/>
                    <a:gd name="connsiteY2" fmla="*/ 198 h 1624721"/>
                    <a:gd name="connsiteX3" fmla="*/ 1414353 w 1993076"/>
                    <a:gd name="connsiteY3" fmla="*/ 147518 h 1624721"/>
                    <a:gd name="connsiteX4" fmla="*/ 1462613 w 1993076"/>
                    <a:gd name="connsiteY4" fmla="*/ 353258 h 1624721"/>
                    <a:gd name="connsiteX5" fmla="*/ 1427053 w 1993076"/>
                    <a:gd name="connsiteY5" fmla="*/ 531058 h 1624721"/>
                    <a:gd name="connsiteX6" fmla="*/ 1625173 w 1993076"/>
                    <a:gd name="connsiteY6" fmla="*/ 556458 h 1624721"/>
                    <a:gd name="connsiteX7" fmla="*/ 1861393 w 1993076"/>
                    <a:gd name="connsiteY7" fmla="*/ 625038 h 1624721"/>
                    <a:gd name="connsiteX8" fmla="*/ 1990933 w 1993076"/>
                    <a:gd name="connsiteY8" fmla="*/ 790138 h 1624721"/>
                    <a:gd name="connsiteX9" fmla="*/ 1924893 w 1993076"/>
                    <a:gd name="connsiteY9" fmla="*/ 990798 h 1624721"/>
                    <a:gd name="connsiteX10" fmla="*/ 1708993 w 1993076"/>
                    <a:gd name="connsiteY10" fmla="*/ 1072078 h 1624721"/>
                    <a:gd name="connsiteX11" fmla="*/ 1449913 w 1993076"/>
                    <a:gd name="connsiteY11" fmla="*/ 1051758 h 1624721"/>
                    <a:gd name="connsiteX12" fmla="*/ 1564213 w 1993076"/>
                    <a:gd name="connsiteY12" fmla="*/ 1267658 h 1624721"/>
                    <a:gd name="connsiteX13" fmla="*/ 1589613 w 1993076"/>
                    <a:gd name="connsiteY13" fmla="*/ 1374338 h 1624721"/>
                    <a:gd name="connsiteX14" fmla="*/ 1548973 w 1993076"/>
                    <a:gd name="connsiteY14" fmla="*/ 1511498 h 1624721"/>
                    <a:gd name="connsiteX15" fmla="*/ 1419433 w 1993076"/>
                    <a:gd name="connsiteY15" fmla="*/ 1608018 h 1624721"/>
                    <a:gd name="connsiteX16" fmla="*/ 1147653 w 1993076"/>
                    <a:gd name="connsiteY16" fmla="*/ 1615638 h 1624721"/>
                    <a:gd name="connsiteX17" fmla="*/ 1013033 w 1993076"/>
                    <a:gd name="connsiteY17" fmla="*/ 1514038 h 1624721"/>
                    <a:gd name="connsiteX18" fmla="*/ 921593 w 1993076"/>
                    <a:gd name="connsiteY18" fmla="*/ 1336238 h 1624721"/>
                    <a:gd name="connsiteX19" fmla="*/ 921593 w 1993076"/>
                    <a:gd name="connsiteY19" fmla="*/ 1346398 h 1624721"/>
                    <a:gd name="connsiteX20" fmla="*/ 789513 w 1993076"/>
                    <a:gd name="connsiteY20" fmla="*/ 1488638 h 1624721"/>
                    <a:gd name="connsiteX21" fmla="*/ 423753 w 1993076"/>
                    <a:gd name="connsiteY21" fmla="*/ 1539438 h 1624721"/>
                    <a:gd name="connsiteX22" fmla="*/ 271353 w 1993076"/>
                    <a:gd name="connsiteY22" fmla="*/ 1305758 h 1624721"/>
                    <a:gd name="connsiteX23" fmla="*/ 400893 w 1993076"/>
                    <a:gd name="connsiteY23" fmla="*/ 1056838 h 1624721"/>
                    <a:gd name="connsiteX24" fmla="*/ 474553 w 1993076"/>
                    <a:gd name="connsiteY24" fmla="*/ 970478 h 1624721"/>
                    <a:gd name="connsiteX25" fmla="*/ 230713 w 1993076"/>
                    <a:gd name="connsiteY25" fmla="*/ 879038 h 1624721"/>
                    <a:gd name="connsiteX26" fmla="*/ 47833 w 1993076"/>
                    <a:gd name="connsiteY26" fmla="*/ 726638 h 1624721"/>
                    <a:gd name="connsiteX27" fmla="*/ 17353 w 1993076"/>
                    <a:gd name="connsiteY27" fmla="*/ 442158 h 1624721"/>
                    <a:gd name="connsiteX28" fmla="*/ 281513 w 1993076"/>
                    <a:gd name="connsiteY28" fmla="*/ 340558 h 1624721"/>
                    <a:gd name="connsiteX29" fmla="*/ 489793 w 1993076"/>
                    <a:gd name="connsiteY29" fmla="*/ 391358 h 1624721"/>
                    <a:gd name="connsiteX30" fmla="*/ 710773 w 1993076"/>
                    <a:gd name="connsiteY30" fmla="*/ 462478 h 1624721"/>
                    <a:gd name="connsiteX0" fmla="*/ 710773 w 1993076"/>
                    <a:gd name="connsiteY0" fmla="*/ 462478 h 1626743"/>
                    <a:gd name="connsiteX1" fmla="*/ 878413 w 1993076"/>
                    <a:gd name="connsiteY1" fmla="*/ 177998 h 1626743"/>
                    <a:gd name="connsiteX2" fmla="*/ 1190833 w 1993076"/>
                    <a:gd name="connsiteY2" fmla="*/ 198 h 1626743"/>
                    <a:gd name="connsiteX3" fmla="*/ 1414353 w 1993076"/>
                    <a:gd name="connsiteY3" fmla="*/ 147518 h 1626743"/>
                    <a:gd name="connsiteX4" fmla="*/ 1462613 w 1993076"/>
                    <a:gd name="connsiteY4" fmla="*/ 353258 h 1626743"/>
                    <a:gd name="connsiteX5" fmla="*/ 1427053 w 1993076"/>
                    <a:gd name="connsiteY5" fmla="*/ 531058 h 1626743"/>
                    <a:gd name="connsiteX6" fmla="*/ 1625173 w 1993076"/>
                    <a:gd name="connsiteY6" fmla="*/ 556458 h 1626743"/>
                    <a:gd name="connsiteX7" fmla="*/ 1861393 w 1993076"/>
                    <a:gd name="connsiteY7" fmla="*/ 625038 h 1626743"/>
                    <a:gd name="connsiteX8" fmla="*/ 1990933 w 1993076"/>
                    <a:gd name="connsiteY8" fmla="*/ 790138 h 1626743"/>
                    <a:gd name="connsiteX9" fmla="*/ 1924893 w 1993076"/>
                    <a:gd name="connsiteY9" fmla="*/ 990798 h 1626743"/>
                    <a:gd name="connsiteX10" fmla="*/ 1708993 w 1993076"/>
                    <a:gd name="connsiteY10" fmla="*/ 1072078 h 1626743"/>
                    <a:gd name="connsiteX11" fmla="*/ 1449913 w 1993076"/>
                    <a:gd name="connsiteY11" fmla="*/ 1051758 h 1626743"/>
                    <a:gd name="connsiteX12" fmla="*/ 1564213 w 1993076"/>
                    <a:gd name="connsiteY12" fmla="*/ 1267658 h 1626743"/>
                    <a:gd name="connsiteX13" fmla="*/ 1589613 w 1993076"/>
                    <a:gd name="connsiteY13" fmla="*/ 1374338 h 1626743"/>
                    <a:gd name="connsiteX14" fmla="*/ 1548973 w 1993076"/>
                    <a:gd name="connsiteY14" fmla="*/ 1511498 h 1626743"/>
                    <a:gd name="connsiteX15" fmla="*/ 1419433 w 1993076"/>
                    <a:gd name="connsiteY15" fmla="*/ 1608018 h 1626743"/>
                    <a:gd name="connsiteX16" fmla="*/ 1147653 w 1993076"/>
                    <a:gd name="connsiteY16" fmla="*/ 1615638 h 1626743"/>
                    <a:gd name="connsiteX17" fmla="*/ 1015573 w 1993076"/>
                    <a:gd name="connsiteY17" fmla="*/ 1486098 h 1626743"/>
                    <a:gd name="connsiteX18" fmla="*/ 921593 w 1993076"/>
                    <a:gd name="connsiteY18" fmla="*/ 1336238 h 1626743"/>
                    <a:gd name="connsiteX19" fmla="*/ 921593 w 1993076"/>
                    <a:gd name="connsiteY19" fmla="*/ 1346398 h 1626743"/>
                    <a:gd name="connsiteX20" fmla="*/ 789513 w 1993076"/>
                    <a:gd name="connsiteY20" fmla="*/ 1488638 h 1626743"/>
                    <a:gd name="connsiteX21" fmla="*/ 423753 w 1993076"/>
                    <a:gd name="connsiteY21" fmla="*/ 1539438 h 1626743"/>
                    <a:gd name="connsiteX22" fmla="*/ 271353 w 1993076"/>
                    <a:gd name="connsiteY22" fmla="*/ 1305758 h 1626743"/>
                    <a:gd name="connsiteX23" fmla="*/ 400893 w 1993076"/>
                    <a:gd name="connsiteY23" fmla="*/ 1056838 h 1626743"/>
                    <a:gd name="connsiteX24" fmla="*/ 474553 w 1993076"/>
                    <a:gd name="connsiteY24" fmla="*/ 970478 h 1626743"/>
                    <a:gd name="connsiteX25" fmla="*/ 230713 w 1993076"/>
                    <a:gd name="connsiteY25" fmla="*/ 879038 h 1626743"/>
                    <a:gd name="connsiteX26" fmla="*/ 47833 w 1993076"/>
                    <a:gd name="connsiteY26" fmla="*/ 726638 h 1626743"/>
                    <a:gd name="connsiteX27" fmla="*/ 17353 w 1993076"/>
                    <a:gd name="connsiteY27" fmla="*/ 442158 h 1626743"/>
                    <a:gd name="connsiteX28" fmla="*/ 281513 w 1993076"/>
                    <a:gd name="connsiteY28" fmla="*/ 340558 h 1626743"/>
                    <a:gd name="connsiteX29" fmla="*/ 489793 w 1993076"/>
                    <a:gd name="connsiteY29" fmla="*/ 391358 h 1626743"/>
                    <a:gd name="connsiteX30" fmla="*/ 710773 w 1993076"/>
                    <a:gd name="connsiteY30" fmla="*/ 462478 h 1626743"/>
                    <a:gd name="connsiteX0" fmla="*/ 710773 w 1993076"/>
                    <a:gd name="connsiteY0" fmla="*/ 462478 h 1625821"/>
                    <a:gd name="connsiteX1" fmla="*/ 878413 w 1993076"/>
                    <a:gd name="connsiteY1" fmla="*/ 177998 h 1625821"/>
                    <a:gd name="connsiteX2" fmla="*/ 1190833 w 1993076"/>
                    <a:gd name="connsiteY2" fmla="*/ 198 h 1625821"/>
                    <a:gd name="connsiteX3" fmla="*/ 1414353 w 1993076"/>
                    <a:gd name="connsiteY3" fmla="*/ 147518 h 1625821"/>
                    <a:gd name="connsiteX4" fmla="*/ 1462613 w 1993076"/>
                    <a:gd name="connsiteY4" fmla="*/ 353258 h 1625821"/>
                    <a:gd name="connsiteX5" fmla="*/ 1427053 w 1993076"/>
                    <a:gd name="connsiteY5" fmla="*/ 531058 h 1625821"/>
                    <a:gd name="connsiteX6" fmla="*/ 1625173 w 1993076"/>
                    <a:gd name="connsiteY6" fmla="*/ 556458 h 1625821"/>
                    <a:gd name="connsiteX7" fmla="*/ 1861393 w 1993076"/>
                    <a:gd name="connsiteY7" fmla="*/ 625038 h 1625821"/>
                    <a:gd name="connsiteX8" fmla="*/ 1990933 w 1993076"/>
                    <a:gd name="connsiteY8" fmla="*/ 790138 h 1625821"/>
                    <a:gd name="connsiteX9" fmla="*/ 1924893 w 1993076"/>
                    <a:gd name="connsiteY9" fmla="*/ 990798 h 1625821"/>
                    <a:gd name="connsiteX10" fmla="*/ 1708993 w 1993076"/>
                    <a:gd name="connsiteY10" fmla="*/ 1072078 h 1625821"/>
                    <a:gd name="connsiteX11" fmla="*/ 1449913 w 1993076"/>
                    <a:gd name="connsiteY11" fmla="*/ 1051758 h 1625821"/>
                    <a:gd name="connsiteX12" fmla="*/ 1564213 w 1993076"/>
                    <a:gd name="connsiteY12" fmla="*/ 1267658 h 1625821"/>
                    <a:gd name="connsiteX13" fmla="*/ 1589613 w 1993076"/>
                    <a:gd name="connsiteY13" fmla="*/ 1374338 h 1625821"/>
                    <a:gd name="connsiteX14" fmla="*/ 1548973 w 1993076"/>
                    <a:gd name="connsiteY14" fmla="*/ 1511498 h 1625821"/>
                    <a:gd name="connsiteX15" fmla="*/ 1419433 w 1993076"/>
                    <a:gd name="connsiteY15" fmla="*/ 1608018 h 1625821"/>
                    <a:gd name="connsiteX16" fmla="*/ 1147653 w 1993076"/>
                    <a:gd name="connsiteY16" fmla="*/ 1615638 h 1625821"/>
                    <a:gd name="connsiteX17" fmla="*/ 1015573 w 1993076"/>
                    <a:gd name="connsiteY17" fmla="*/ 1498798 h 1625821"/>
                    <a:gd name="connsiteX18" fmla="*/ 921593 w 1993076"/>
                    <a:gd name="connsiteY18" fmla="*/ 1336238 h 1625821"/>
                    <a:gd name="connsiteX19" fmla="*/ 921593 w 1993076"/>
                    <a:gd name="connsiteY19" fmla="*/ 1346398 h 1625821"/>
                    <a:gd name="connsiteX20" fmla="*/ 789513 w 1993076"/>
                    <a:gd name="connsiteY20" fmla="*/ 1488638 h 1625821"/>
                    <a:gd name="connsiteX21" fmla="*/ 423753 w 1993076"/>
                    <a:gd name="connsiteY21" fmla="*/ 1539438 h 1625821"/>
                    <a:gd name="connsiteX22" fmla="*/ 271353 w 1993076"/>
                    <a:gd name="connsiteY22" fmla="*/ 1305758 h 1625821"/>
                    <a:gd name="connsiteX23" fmla="*/ 400893 w 1993076"/>
                    <a:gd name="connsiteY23" fmla="*/ 1056838 h 1625821"/>
                    <a:gd name="connsiteX24" fmla="*/ 474553 w 1993076"/>
                    <a:gd name="connsiteY24" fmla="*/ 970478 h 1625821"/>
                    <a:gd name="connsiteX25" fmla="*/ 230713 w 1993076"/>
                    <a:gd name="connsiteY25" fmla="*/ 879038 h 1625821"/>
                    <a:gd name="connsiteX26" fmla="*/ 47833 w 1993076"/>
                    <a:gd name="connsiteY26" fmla="*/ 726638 h 1625821"/>
                    <a:gd name="connsiteX27" fmla="*/ 17353 w 1993076"/>
                    <a:gd name="connsiteY27" fmla="*/ 442158 h 1625821"/>
                    <a:gd name="connsiteX28" fmla="*/ 281513 w 1993076"/>
                    <a:gd name="connsiteY28" fmla="*/ 340558 h 1625821"/>
                    <a:gd name="connsiteX29" fmla="*/ 489793 w 1993076"/>
                    <a:gd name="connsiteY29" fmla="*/ 391358 h 1625821"/>
                    <a:gd name="connsiteX30" fmla="*/ 710773 w 1993076"/>
                    <a:gd name="connsiteY30" fmla="*/ 462478 h 1625821"/>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89513 w 1993076"/>
                    <a:gd name="connsiteY20" fmla="*/ 148863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61853 w 1993076"/>
                    <a:gd name="connsiteY24" fmla="*/ 97301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93076" h="1624075">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A9D3DC"/>
                </a:solidFill>
                <a:ln w="571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sp>
              <p:nvSpPr>
                <p:cNvPr id="656" name="วงรี 77">
                  <a:extLst>
                    <a:ext uri="{FF2B5EF4-FFF2-40B4-BE49-F238E27FC236}">
                      <a16:creationId xmlns:a16="http://schemas.microsoft.com/office/drawing/2014/main" id="{02C568B5-9D33-496F-B4E4-45F70B57AA9A}"/>
                    </a:ext>
                  </a:extLst>
                </p:cNvPr>
                <p:cNvSpPr/>
                <p:nvPr/>
              </p:nvSpPr>
              <p:spPr>
                <a:xfrm>
                  <a:off x="4579275" y="1400406"/>
                  <a:ext cx="295962" cy="284142"/>
                </a:xfrm>
                <a:custGeom>
                  <a:avLst/>
                  <a:gdLst>
                    <a:gd name="connsiteX0" fmla="*/ 0 w 290429"/>
                    <a:gd name="connsiteY0" fmla="*/ 144699 h 289397"/>
                    <a:gd name="connsiteX1" fmla="*/ 145215 w 290429"/>
                    <a:gd name="connsiteY1" fmla="*/ 0 h 289397"/>
                    <a:gd name="connsiteX2" fmla="*/ 290430 w 290429"/>
                    <a:gd name="connsiteY2" fmla="*/ 144699 h 289397"/>
                    <a:gd name="connsiteX3" fmla="*/ 145215 w 290429"/>
                    <a:gd name="connsiteY3" fmla="*/ 289398 h 289397"/>
                    <a:gd name="connsiteX4" fmla="*/ 0 w 290429"/>
                    <a:gd name="connsiteY4" fmla="*/ 144699 h 289397"/>
                    <a:gd name="connsiteX0" fmla="*/ 8 w 290438"/>
                    <a:gd name="connsiteY0" fmla="*/ 144699 h 289398"/>
                    <a:gd name="connsiteX1" fmla="*/ 145223 w 290438"/>
                    <a:gd name="connsiteY1" fmla="*/ 0 h 289398"/>
                    <a:gd name="connsiteX2" fmla="*/ 290438 w 290438"/>
                    <a:gd name="connsiteY2" fmla="*/ 144699 h 289398"/>
                    <a:gd name="connsiteX3" fmla="*/ 140143 w 290438"/>
                    <a:gd name="connsiteY3" fmla="*/ 289398 h 289398"/>
                    <a:gd name="connsiteX4" fmla="*/ 8 w 290438"/>
                    <a:gd name="connsiteY4" fmla="*/ 144699 h 289398"/>
                    <a:gd name="connsiteX0" fmla="*/ 6 w 310756"/>
                    <a:gd name="connsiteY0" fmla="*/ 145377 h 292972"/>
                    <a:gd name="connsiteX1" fmla="*/ 145221 w 310756"/>
                    <a:gd name="connsiteY1" fmla="*/ 678 h 292972"/>
                    <a:gd name="connsiteX2" fmla="*/ 310756 w 310756"/>
                    <a:gd name="connsiteY2" fmla="*/ 206337 h 292972"/>
                    <a:gd name="connsiteX3" fmla="*/ 140141 w 310756"/>
                    <a:gd name="connsiteY3" fmla="*/ 290076 h 292972"/>
                    <a:gd name="connsiteX4" fmla="*/ 6 w 310756"/>
                    <a:gd name="connsiteY4" fmla="*/ 145377 h 292972"/>
                    <a:gd name="connsiteX0" fmla="*/ 5 w 313295"/>
                    <a:gd name="connsiteY0" fmla="*/ 190453 h 289862"/>
                    <a:gd name="connsiteX1" fmla="*/ 147760 w 313295"/>
                    <a:gd name="connsiteY1" fmla="*/ 34 h 289862"/>
                    <a:gd name="connsiteX2" fmla="*/ 313295 w 313295"/>
                    <a:gd name="connsiteY2" fmla="*/ 205693 h 289862"/>
                    <a:gd name="connsiteX3" fmla="*/ 142680 w 313295"/>
                    <a:gd name="connsiteY3" fmla="*/ 289432 h 289862"/>
                    <a:gd name="connsiteX4" fmla="*/ 5 w 313295"/>
                    <a:gd name="connsiteY4" fmla="*/ 190453 h 289862"/>
                    <a:gd name="connsiteX0" fmla="*/ 2796 w 316086"/>
                    <a:gd name="connsiteY0" fmla="*/ 175216 h 274625"/>
                    <a:gd name="connsiteX1" fmla="*/ 71811 w 316086"/>
                    <a:gd name="connsiteY1" fmla="*/ 37 h 274625"/>
                    <a:gd name="connsiteX2" fmla="*/ 316086 w 316086"/>
                    <a:gd name="connsiteY2" fmla="*/ 190456 h 274625"/>
                    <a:gd name="connsiteX3" fmla="*/ 145471 w 316086"/>
                    <a:gd name="connsiteY3" fmla="*/ 274195 h 274625"/>
                    <a:gd name="connsiteX4" fmla="*/ 2796 w 316086"/>
                    <a:gd name="connsiteY4" fmla="*/ 175216 h 274625"/>
                    <a:gd name="connsiteX0" fmla="*/ 2158 w 315952"/>
                    <a:gd name="connsiteY0" fmla="*/ 185068 h 284142"/>
                    <a:gd name="connsiteX1" fmla="*/ 71173 w 315952"/>
                    <a:gd name="connsiteY1" fmla="*/ 9889 h 284142"/>
                    <a:gd name="connsiteX2" fmla="*/ 235434 w 315952"/>
                    <a:gd name="connsiteY2" fmla="*/ 40983 h 284142"/>
                    <a:gd name="connsiteX3" fmla="*/ 315448 w 315952"/>
                    <a:gd name="connsiteY3" fmla="*/ 200308 h 284142"/>
                    <a:gd name="connsiteX4" fmla="*/ 144833 w 315952"/>
                    <a:gd name="connsiteY4" fmla="*/ 284047 h 284142"/>
                    <a:gd name="connsiteX5" fmla="*/ 2158 w 315952"/>
                    <a:gd name="connsiteY5" fmla="*/ 185068 h 284142"/>
                    <a:gd name="connsiteX0" fmla="*/ 2158 w 295962"/>
                    <a:gd name="connsiteY0" fmla="*/ 185068 h 284142"/>
                    <a:gd name="connsiteX1" fmla="*/ 71173 w 295962"/>
                    <a:gd name="connsiteY1" fmla="*/ 9889 h 284142"/>
                    <a:gd name="connsiteX2" fmla="*/ 235434 w 295962"/>
                    <a:gd name="connsiteY2" fmla="*/ 40983 h 284142"/>
                    <a:gd name="connsiteX3" fmla="*/ 295128 w 295962"/>
                    <a:gd name="connsiteY3" fmla="*/ 200308 h 284142"/>
                    <a:gd name="connsiteX4" fmla="*/ 144833 w 295962"/>
                    <a:gd name="connsiteY4" fmla="*/ 284047 h 284142"/>
                    <a:gd name="connsiteX5" fmla="*/ 2158 w 295962"/>
                    <a:gd name="connsiteY5" fmla="*/ 185068 h 28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962" h="284142">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grpSp>
          <p:grpSp>
            <p:nvGrpSpPr>
              <p:cNvPr id="652" name="กลุ่ม 651">
                <a:extLst>
                  <a:ext uri="{FF2B5EF4-FFF2-40B4-BE49-F238E27FC236}">
                    <a16:creationId xmlns:a16="http://schemas.microsoft.com/office/drawing/2014/main" id="{FAD9248B-E04C-4F99-89E3-4C07145984AD}"/>
                  </a:ext>
                </a:extLst>
              </p:cNvPr>
              <p:cNvGrpSpPr/>
              <p:nvPr/>
            </p:nvGrpSpPr>
            <p:grpSpPr>
              <a:xfrm>
                <a:off x="3051093" y="2331437"/>
                <a:ext cx="341965" cy="317516"/>
                <a:chOff x="3730718" y="705949"/>
                <a:chExt cx="1993076" cy="1624075"/>
              </a:xfrm>
              <a:solidFill>
                <a:schemeClr val="bg1"/>
              </a:solidFill>
            </p:grpSpPr>
            <p:sp>
              <p:nvSpPr>
                <p:cNvPr id="653" name="รูปแบบอิสระ: รูปร่าง 652">
                  <a:extLst>
                    <a:ext uri="{FF2B5EF4-FFF2-40B4-BE49-F238E27FC236}">
                      <a16:creationId xmlns:a16="http://schemas.microsoft.com/office/drawing/2014/main" id="{ED354D0E-B2B9-4F6B-80F1-549BB0D9BE19}"/>
                    </a:ext>
                  </a:extLst>
                </p:cNvPr>
                <p:cNvSpPr/>
                <p:nvPr/>
              </p:nvSpPr>
              <p:spPr>
                <a:xfrm>
                  <a:off x="3730718" y="705949"/>
                  <a:ext cx="1993076" cy="1624075"/>
                </a:xfrm>
                <a:custGeom>
                  <a:avLst/>
                  <a:gdLst>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708233 w 2019354"/>
                    <a:gd name="connsiteY28"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0893 w 2019354"/>
                    <a:gd name="connsiteY22" fmla="*/ 10720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53659"/>
                    <a:gd name="connsiteX1" fmla="*/ 850473 w 2019354"/>
                    <a:gd name="connsiteY1" fmla="*/ 183079 h 1653659"/>
                    <a:gd name="connsiteX2" fmla="*/ 1195913 w 2019354"/>
                    <a:gd name="connsiteY2" fmla="*/ 199 h 1653659"/>
                    <a:gd name="connsiteX3" fmla="*/ 1439753 w 2019354"/>
                    <a:gd name="connsiteY3" fmla="*/ 152599 h 1653659"/>
                    <a:gd name="connsiteX4" fmla="*/ 1500713 w 2019354"/>
                    <a:gd name="connsiteY4" fmla="*/ 386279 h 1653659"/>
                    <a:gd name="connsiteX5" fmla="*/ 1388953 w 2019354"/>
                    <a:gd name="connsiteY5" fmla="*/ 548839 h 1653659"/>
                    <a:gd name="connsiteX6" fmla="*/ 1541353 w 2019354"/>
                    <a:gd name="connsiteY6" fmla="*/ 518359 h 1653659"/>
                    <a:gd name="connsiteX7" fmla="*/ 1927433 w 2019354"/>
                    <a:gd name="connsiteY7" fmla="*/ 640279 h 1653659"/>
                    <a:gd name="connsiteX8" fmla="*/ 2018873 w 2019354"/>
                    <a:gd name="connsiteY8" fmla="*/ 823159 h 1653659"/>
                    <a:gd name="connsiteX9" fmla="*/ 1947753 w 2019354"/>
                    <a:gd name="connsiteY9" fmla="*/ 995879 h 1653659"/>
                    <a:gd name="connsiteX10" fmla="*/ 1653113 w 2019354"/>
                    <a:gd name="connsiteY10" fmla="*/ 1087319 h 1653659"/>
                    <a:gd name="connsiteX11" fmla="*/ 1449913 w 2019354"/>
                    <a:gd name="connsiteY11" fmla="*/ 1066999 h 1653659"/>
                    <a:gd name="connsiteX12" fmla="*/ 1571833 w 2019354"/>
                    <a:gd name="connsiteY12" fmla="*/ 1300679 h 1653659"/>
                    <a:gd name="connsiteX13" fmla="*/ 1581993 w 2019354"/>
                    <a:gd name="connsiteY13" fmla="*/ 1290519 h 1653659"/>
                    <a:gd name="connsiteX14" fmla="*/ 1581993 w 2019354"/>
                    <a:gd name="connsiteY14" fmla="*/ 1463239 h 1653659"/>
                    <a:gd name="connsiteX15" fmla="*/ 1429593 w 2019354"/>
                    <a:gd name="connsiteY15" fmla="*/ 1635959 h 1653659"/>
                    <a:gd name="connsiteX16" fmla="*/ 1145113 w 2019354"/>
                    <a:gd name="connsiteY16" fmla="*/ 1635959 h 1653659"/>
                    <a:gd name="connsiteX17" fmla="*/ 1013033 w 2019354"/>
                    <a:gd name="connsiteY17" fmla="*/ 1529279 h 1653659"/>
                    <a:gd name="connsiteX18" fmla="*/ 921593 w 2019354"/>
                    <a:gd name="connsiteY18" fmla="*/ 1351479 h 1653659"/>
                    <a:gd name="connsiteX19" fmla="*/ 921593 w 2019354"/>
                    <a:gd name="connsiteY19" fmla="*/ 1361639 h 1653659"/>
                    <a:gd name="connsiteX20" fmla="*/ 789513 w 2019354"/>
                    <a:gd name="connsiteY20" fmla="*/ 1503879 h 1653659"/>
                    <a:gd name="connsiteX21" fmla="*/ 423753 w 2019354"/>
                    <a:gd name="connsiteY21" fmla="*/ 1554679 h 1653659"/>
                    <a:gd name="connsiteX22" fmla="*/ 271353 w 2019354"/>
                    <a:gd name="connsiteY22" fmla="*/ 1320999 h 1653659"/>
                    <a:gd name="connsiteX23" fmla="*/ 400893 w 2019354"/>
                    <a:gd name="connsiteY23" fmla="*/ 1072079 h 1653659"/>
                    <a:gd name="connsiteX24" fmla="*/ 474553 w 2019354"/>
                    <a:gd name="connsiteY24" fmla="*/ 985719 h 1653659"/>
                    <a:gd name="connsiteX25" fmla="*/ 230713 w 2019354"/>
                    <a:gd name="connsiteY25" fmla="*/ 894279 h 1653659"/>
                    <a:gd name="connsiteX26" fmla="*/ 47833 w 2019354"/>
                    <a:gd name="connsiteY26" fmla="*/ 741879 h 1653659"/>
                    <a:gd name="connsiteX27" fmla="*/ 17353 w 2019354"/>
                    <a:gd name="connsiteY27" fmla="*/ 457399 h 1653659"/>
                    <a:gd name="connsiteX28" fmla="*/ 281513 w 2019354"/>
                    <a:gd name="connsiteY28" fmla="*/ 355799 h 1653659"/>
                    <a:gd name="connsiteX29" fmla="*/ 489793 w 2019354"/>
                    <a:gd name="connsiteY29" fmla="*/ 406599 h 1653659"/>
                    <a:gd name="connsiteX30" fmla="*/ 708233 w 2019354"/>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41353 w 2019200"/>
                    <a:gd name="connsiteY6" fmla="*/ 51835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76913 w 2019200"/>
                    <a:gd name="connsiteY6" fmla="*/ 53613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388953 w 2019200"/>
                    <a:gd name="connsiteY5" fmla="*/ 54882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622633 w 2019200"/>
                    <a:gd name="connsiteY6" fmla="*/ 55898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10773 w 2019200"/>
                    <a:gd name="connsiteY0" fmla="*/ 47783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10773 w 2019200"/>
                    <a:gd name="connsiteY30" fmla="*/ 477836 h 1653776"/>
                    <a:gd name="connsiteX0" fmla="*/ 710773 w 2019200"/>
                    <a:gd name="connsiteY0" fmla="*/ 449982 h 1625922"/>
                    <a:gd name="connsiteX1" fmla="*/ 878413 w 2019200"/>
                    <a:gd name="connsiteY1" fmla="*/ 165502 h 1625922"/>
                    <a:gd name="connsiteX2" fmla="*/ 1198453 w 2019200"/>
                    <a:gd name="connsiteY2" fmla="*/ 402 h 1625922"/>
                    <a:gd name="connsiteX3" fmla="*/ 1439753 w 2019200"/>
                    <a:gd name="connsiteY3" fmla="*/ 124862 h 1625922"/>
                    <a:gd name="connsiteX4" fmla="*/ 1477853 w 2019200"/>
                    <a:gd name="connsiteY4" fmla="*/ 305202 h 1625922"/>
                    <a:gd name="connsiteX5" fmla="*/ 1427053 w 2019200"/>
                    <a:gd name="connsiteY5" fmla="*/ 518562 h 1625922"/>
                    <a:gd name="connsiteX6" fmla="*/ 1622633 w 2019200"/>
                    <a:gd name="connsiteY6" fmla="*/ 531262 h 1625922"/>
                    <a:gd name="connsiteX7" fmla="*/ 1927433 w 2019200"/>
                    <a:gd name="connsiteY7" fmla="*/ 612542 h 1625922"/>
                    <a:gd name="connsiteX8" fmla="*/ 2018873 w 2019200"/>
                    <a:gd name="connsiteY8" fmla="*/ 795422 h 1625922"/>
                    <a:gd name="connsiteX9" fmla="*/ 1947753 w 2019200"/>
                    <a:gd name="connsiteY9" fmla="*/ 968142 h 1625922"/>
                    <a:gd name="connsiteX10" fmla="*/ 1708993 w 2019200"/>
                    <a:gd name="connsiteY10" fmla="*/ 1059582 h 1625922"/>
                    <a:gd name="connsiteX11" fmla="*/ 1449913 w 2019200"/>
                    <a:gd name="connsiteY11" fmla="*/ 1039262 h 1625922"/>
                    <a:gd name="connsiteX12" fmla="*/ 1571833 w 2019200"/>
                    <a:gd name="connsiteY12" fmla="*/ 1272942 h 1625922"/>
                    <a:gd name="connsiteX13" fmla="*/ 1581993 w 2019200"/>
                    <a:gd name="connsiteY13" fmla="*/ 1262782 h 1625922"/>
                    <a:gd name="connsiteX14" fmla="*/ 1581993 w 2019200"/>
                    <a:gd name="connsiteY14" fmla="*/ 1435502 h 1625922"/>
                    <a:gd name="connsiteX15" fmla="*/ 1429593 w 2019200"/>
                    <a:gd name="connsiteY15" fmla="*/ 1608222 h 1625922"/>
                    <a:gd name="connsiteX16" fmla="*/ 1145113 w 2019200"/>
                    <a:gd name="connsiteY16" fmla="*/ 1608222 h 1625922"/>
                    <a:gd name="connsiteX17" fmla="*/ 1013033 w 2019200"/>
                    <a:gd name="connsiteY17" fmla="*/ 1501542 h 1625922"/>
                    <a:gd name="connsiteX18" fmla="*/ 921593 w 2019200"/>
                    <a:gd name="connsiteY18" fmla="*/ 1323742 h 1625922"/>
                    <a:gd name="connsiteX19" fmla="*/ 921593 w 2019200"/>
                    <a:gd name="connsiteY19" fmla="*/ 1333902 h 1625922"/>
                    <a:gd name="connsiteX20" fmla="*/ 789513 w 2019200"/>
                    <a:gd name="connsiteY20" fmla="*/ 1476142 h 1625922"/>
                    <a:gd name="connsiteX21" fmla="*/ 423753 w 2019200"/>
                    <a:gd name="connsiteY21" fmla="*/ 1526942 h 1625922"/>
                    <a:gd name="connsiteX22" fmla="*/ 271353 w 2019200"/>
                    <a:gd name="connsiteY22" fmla="*/ 1293262 h 1625922"/>
                    <a:gd name="connsiteX23" fmla="*/ 400893 w 2019200"/>
                    <a:gd name="connsiteY23" fmla="*/ 1044342 h 1625922"/>
                    <a:gd name="connsiteX24" fmla="*/ 474553 w 2019200"/>
                    <a:gd name="connsiteY24" fmla="*/ 957982 h 1625922"/>
                    <a:gd name="connsiteX25" fmla="*/ 230713 w 2019200"/>
                    <a:gd name="connsiteY25" fmla="*/ 866542 h 1625922"/>
                    <a:gd name="connsiteX26" fmla="*/ 47833 w 2019200"/>
                    <a:gd name="connsiteY26" fmla="*/ 714142 h 1625922"/>
                    <a:gd name="connsiteX27" fmla="*/ 17353 w 2019200"/>
                    <a:gd name="connsiteY27" fmla="*/ 429662 h 1625922"/>
                    <a:gd name="connsiteX28" fmla="*/ 281513 w 2019200"/>
                    <a:gd name="connsiteY28" fmla="*/ 328062 h 1625922"/>
                    <a:gd name="connsiteX29" fmla="*/ 489793 w 2019200"/>
                    <a:gd name="connsiteY29" fmla="*/ 378862 h 1625922"/>
                    <a:gd name="connsiteX30" fmla="*/ 710773 w 2019200"/>
                    <a:gd name="connsiteY30" fmla="*/ 449982 h 1625922"/>
                    <a:gd name="connsiteX0" fmla="*/ 710773 w 2019200"/>
                    <a:gd name="connsiteY0" fmla="*/ 462637 h 1638577"/>
                    <a:gd name="connsiteX1" fmla="*/ 878413 w 2019200"/>
                    <a:gd name="connsiteY1" fmla="*/ 178157 h 1638577"/>
                    <a:gd name="connsiteX2" fmla="*/ 1190833 w 2019200"/>
                    <a:gd name="connsiteY2" fmla="*/ 357 h 1638577"/>
                    <a:gd name="connsiteX3" fmla="*/ 1439753 w 2019200"/>
                    <a:gd name="connsiteY3" fmla="*/ 137517 h 1638577"/>
                    <a:gd name="connsiteX4" fmla="*/ 1477853 w 2019200"/>
                    <a:gd name="connsiteY4" fmla="*/ 317857 h 1638577"/>
                    <a:gd name="connsiteX5" fmla="*/ 1427053 w 2019200"/>
                    <a:gd name="connsiteY5" fmla="*/ 531217 h 1638577"/>
                    <a:gd name="connsiteX6" fmla="*/ 1622633 w 2019200"/>
                    <a:gd name="connsiteY6" fmla="*/ 543917 h 1638577"/>
                    <a:gd name="connsiteX7" fmla="*/ 1927433 w 2019200"/>
                    <a:gd name="connsiteY7" fmla="*/ 625197 h 1638577"/>
                    <a:gd name="connsiteX8" fmla="*/ 2018873 w 2019200"/>
                    <a:gd name="connsiteY8" fmla="*/ 808077 h 1638577"/>
                    <a:gd name="connsiteX9" fmla="*/ 1947753 w 2019200"/>
                    <a:gd name="connsiteY9" fmla="*/ 980797 h 1638577"/>
                    <a:gd name="connsiteX10" fmla="*/ 1708993 w 2019200"/>
                    <a:gd name="connsiteY10" fmla="*/ 1072237 h 1638577"/>
                    <a:gd name="connsiteX11" fmla="*/ 1449913 w 2019200"/>
                    <a:gd name="connsiteY11" fmla="*/ 1051917 h 1638577"/>
                    <a:gd name="connsiteX12" fmla="*/ 1571833 w 2019200"/>
                    <a:gd name="connsiteY12" fmla="*/ 1285597 h 1638577"/>
                    <a:gd name="connsiteX13" fmla="*/ 1581993 w 2019200"/>
                    <a:gd name="connsiteY13" fmla="*/ 1275437 h 1638577"/>
                    <a:gd name="connsiteX14" fmla="*/ 1581993 w 2019200"/>
                    <a:gd name="connsiteY14" fmla="*/ 1448157 h 1638577"/>
                    <a:gd name="connsiteX15" fmla="*/ 1429593 w 2019200"/>
                    <a:gd name="connsiteY15" fmla="*/ 1620877 h 1638577"/>
                    <a:gd name="connsiteX16" fmla="*/ 1145113 w 2019200"/>
                    <a:gd name="connsiteY16" fmla="*/ 1620877 h 1638577"/>
                    <a:gd name="connsiteX17" fmla="*/ 1013033 w 2019200"/>
                    <a:gd name="connsiteY17" fmla="*/ 1514197 h 1638577"/>
                    <a:gd name="connsiteX18" fmla="*/ 921593 w 2019200"/>
                    <a:gd name="connsiteY18" fmla="*/ 1336397 h 1638577"/>
                    <a:gd name="connsiteX19" fmla="*/ 921593 w 2019200"/>
                    <a:gd name="connsiteY19" fmla="*/ 1346557 h 1638577"/>
                    <a:gd name="connsiteX20" fmla="*/ 789513 w 2019200"/>
                    <a:gd name="connsiteY20" fmla="*/ 1488797 h 1638577"/>
                    <a:gd name="connsiteX21" fmla="*/ 423753 w 2019200"/>
                    <a:gd name="connsiteY21" fmla="*/ 1539597 h 1638577"/>
                    <a:gd name="connsiteX22" fmla="*/ 271353 w 2019200"/>
                    <a:gd name="connsiteY22" fmla="*/ 1305917 h 1638577"/>
                    <a:gd name="connsiteX23" fmla="*/ 400893 w 2019200"/>
                    <a:gd name="connsiteY23" fmla="*/ 1056997 h 1638577"/>
                    <a:gd name="connsiteX24" fmla="*/ 474553 w 2019200"/>
                    <a:gd name="connsiteY24" fmla="*/ 970637 h 1638577"/>
                    <a:gd name="connsiteX25" fmla="*/ 230713 w 2019200"/>
                    <a:gd name="connsiteY25" fmla="*/ 879197 h 1638577"/>
                    <a:gd name="connsiteX26" fmla="*/ 47833 w 2019200"/>
                    <a:gd name="connsiteY26" fmla="*/ 726797 h 1638577"/>
                    <a:gd name="connsiteX27" fmla="*/ 17353 w 2019200"/>
                    <a:gd name="connsiteY27" fmla="*/ 442317 h 1638577"/>
                    <a:gd name="connsiteX28" fmla="*/ 281513 w 2019200"/>
                    <a:gd name="connsiteY28" fmla="*/ 340717 h 1638577"/>
                    <a:gd name="connsiteX29" fmla="*/ 489793 w 2019200"/>
                    <a:gd name="connsiteY29" fmla="*/ 391517 h 1638577"/>
                    <a:gd name="connsiteX30" fmla="*/ 710773 w 2019200"/>
                    <a:gd name="connsiteY30" fmla="*/ 462637 h 1638577"/>
                    <a:gd name="connsiteX0" fmla="*/ 710773 w 2019200"/>
                    <a:gd name="connsiteY0" fmla="*/ 462339 h 1638279"/>
                    <a:gd name="connsiteX1" fmla="*/ 878413 w 2019200"/>
                    <a:gd name="connsiteY1" fmla="*/ 177859 h 1638279"/>
                    <a:gd name="connsiteX2" fmla="*/ 1190833 w 2019200"/>
                    <a:gd name="connsiteY2" fmla="*/ 59 h 1638279"/>
                    <a:gd name="connsiteX3" fmla="*/ 1406733 w 2019200"/>
                    <a:gd name="connsiteY3" fmla="*/ 160079 h 1638279"/>
                    <a:gd name="connsiteX4" fmla="*/ 1477853 w 2019200"/>
                    <a:gd name="connsiteY4" fmla="*/ 317559 h 1638279"/>
                    <a:gd name="connsiteX5" fmla="*/ 1427053 w 2019200"/>
                    <a:gd name="connsiteY5" fmla="*/ 530919 h 1638279"/>
                    <a:gd name="connsiteX6" fmla="*/ 1622633 w 2019200"/>
                    <a:gd name="connsiteY6" fmla="*/ 543619 h 1638279"/>
                    <a:gd name="connsiteX7" fmla="*/ 1927433 w 2019200"/>
                    <a:gd name="connsiteY7" fmla="*/ 624899 h 1638279"/>
                    <a:gd name="connsiteX8" fmla="*/ 2018873 w 2019200"/>
                    <a:gd name="connsiteY8" fmla="*/ 807779 h 1638279"/>
                    <a:gd name="connsiteX9" fmla="*/ 1947753 w 2019200"/>
                    <a:gd name="connsiteY9" fmla="*/ 980499 h 1638279"/>
                    <a:gd name="connsiteX10" fmla="*/ 1708993 w 2019200"/>
                    <a:gd name="connsiteY10" fmla="*/ 1071939 h 1638279"/>
                    <a:gd name="connsiteX11" fmla="*/ 1449913 w 2019200"/>
                    <a:gd name="connsiteY11" fmla="*/ 1051619 h 1638279"/>
                    <a:gd name="connsiteX12" fmla="*/ 1571833 w 2019200"/>
                    <a:gd name="connsiteY12" fmla="*/ 1285299 h 1638279"/>
                    <a:gd name="connsiteX13" fmla="*/ 1581993 w 2019200"/>
                    <a:gd name="connsiteY13" fmla="*/ 1275139 h 1638279"/>
                    <a:gd name="connsiteX14" fmla="*/ 1581993 w 2019200"/>
                    <a:gd name="connsiteY14" fmla="*/ 1447859 h 1638279"/>
                    <a:gd name="connsiteX15" fmla="*/ 1429593 w 2019200"/>
                    <a:gd name="connsiteY15" fmla="*/ 1620579 h 1638279"/>
                    <a:gd name="connsiteX16" fmla="*/ 1145113 w 2019200"/>
                    <a:gd name="connsiteY16" fmla="*/ 1620579 h 1638279"/>
                    <a:gd name="connsiteX17" fmla="*/ 1013033 w 2019200"/>
                    <a:gd name="connsiteY17" fmla="*/ 1513899 h 1638279"/>
                    <a:gd name="connsiteX18" fmla="*/ 921593 w 2019200"/>
                    <a:gd name="connsiteY18" fmla="*/ 1336099 h 1638279"/>
                    <a:gd name="connsiteX19" fmla="*/ 921593 w 2019200"/>
                    <a:gd name="connsiteY19" fmla="*/ 1346259 h 1638279"/>
                    <a:gd name="connsiteX20" fmla="*/ 789513 w 2019200"/>
                    <a:gd name="connsiteY20" fmla="*/ 1488499 h 1638279"/>
                    <a:gd name="connsiteX21" fmla="*/ 423753 w 2019200"/>
                    <a:gd name="connsiteY21" fmla="*/ 1539299 h 1638279"/>
                    <a:gd name="connsiteX22" fmla="*/ 271353 w 2019200"/>
                    <a:gd name="connsiteY22" fmla="*/ 1305619 h 1638279"/>
                    <a:gd name="connsiteX23" fmla="*/ 400893 w 2019200"/>
                    <a:gd name="connsiteY23" fmla="*/ 1056699 h 1638279"/>
                    <a:gd name="connsiteX24" fmla="*/ 474553 w 2019200"/>
                    <a:gd name="connsiteY24" fmla="*/ 970339 h 1638279"/>
                    <a:gd name="connsiteX25" fmla="*/ 230713 w 2019200"/>
                    <a:gd name="connsiteY25" fmla="*/ 878899 h 1638279"/>
                    <a:gd name="connsiteX26" fmla="*/ 47833 w 2019200"/>
                    <a:gd name="connsiteY26" fmla="*/ 726499 h 1638279"/>
                    <a:gd name="connsiteX27" fmla="*/ 17353 w 2019200"/>
                    <a:gd name="connsiteY27" fmla="*/ 442019 h 1638279"/>
                    <a:gd name="connsiteX28" fmla="*/ 281513 w 2019200"/>
                    <a:gd name="connsiteY28" fmla="*/ 340419 h 1638279"/>
                    <a:gd name="connsiteX29" fmla="*/ 489793 w 2019200"/>
                    <a:gd name="connsiteY29" fmla="*/ 391219 h 1638279"/>
                    <a:gd name="connsiteX30" fmla="*/ 710773 w 2019200"/>
                    <a:gd name="connsiteY30" fmla="*/ 462339 h 1638279"/>
                    <a:gd name="connsiteX0" fmla="*/ 710773 w 2019200"/>
                    <a:gd name="connsiteY0" fmla="*/ 462467 h 1638407"/>
                    <a:gd name="connsiteX1" fmla="*/ 878413 w 2019200"/>
                    <a:gd name="connsiteY1" fmla="*/ 177987 h 1638407"/>
                    <a:gd name="connsiteX2" fmla="*/ 1190833 w 2019200"/>
                    <a:gd name="connsiteY2" fmla="*/ 187 h 1638407"/>
                    <a:gd name="connsiteX3" fmla="*/ 1414353 w 2019200"/>
                    <a:gd name="connsiteY3" fmla="*/ 147507 h 1638407"/>
                    <a:gd name="connsiteX4" fmla="*/ 1477853 w 2019200"/>
                    <a:gd name="connsiteY4" fmla="*/ 317687 h 1638407"/>
                    <a:gd name="connsiteX5" fmla="*/ 1427053 w 2019200"/>
                    <a:gd name="connsiteY5" fmla="*/ 531047 h 1638407"/>
                    <a:gd name="connsiteX6" fmla="*/ 1622633 w 2019200"/>
                    <a:gd name="connsiteY6" fmla="*/ 543747 h 1638407"/>
                    <a:gd name="connsiteX7" fmla="*/ 1927433 w 2019200"/>
                    <a:gd name="connsiteY7" fmla="*/ 625027 h 1638407"/>
                    <a:gd name="connsiteX8" fmla="*/ 2018873 w 2019200"/>
                    <a:gd name="connsiteY8" fmla="*/ 807907 h 1638407"/>
                    <a:gd name="connsiteX9" fmla="*/ 1947753 w 2019200"/>
                    <a:gd name="connsiteY9" fmla="*/ 980627 h 1638407"/>
                    <a:gd name="connsiteX10" fmla="*/ 1708993 w 2019200"/>
                    <a:gd name="connsiteY10" fmla="*/ 1072067 h 1638407"/>
                    <a:gd name="connsiteX11" fmla="*/ 1449913 w 2019200"/>
                    <a:gd name="connsiteY11" fmla="*/ 1051747 h 1638407"/>
                    <a:gd name="connsiteX12" fmla="*/ 1571833 w 2019200"/>
                    <a:gd name="connsiteY12" fmla="*/ 1285427 h 1638407"/>
                    <a:gd name="connsiteX13" fmla="*/ 1581993 w 2019200"/>
                    <a:gd name="connsiteY13" fmla="*/ 1275267 h 1638407"/>
                    <a:gd name="connsiteX14" fmla="*/ 1581993 w 2019200"/>
                    <a:gd name="connsiteY14" fmla="*/ 1447987 h 1638407"/>
                    <a:gd name="connsiteX15" fmla="*/ 1429593 w 2019200"/>
                    <a:gd name="connsiteY15" fmla="*/ 1620707 h 1638407"/>
                    <a:gd name="connsiteX16" fmla="*/ 1145113 w 2019200"/>
                    <a:gd name="connsiteY16" fmla="*/ 1620707 h 1638407"/>
                    <a:gd name="connsiteX17" fmla="*/ 1013033 w 2019200"/>
                    <a:gd name="connsiteY17" fmla="*/ 1514027 h 1638407"/>
                    <a:gd name="connsiteX18" fmla="*/ 921593 w 2019200"/>
                    <a:gd name="connsiteY18" fmla="*/ 1336227 h 1638407"/>
                    <a:gd name="connsiteX19" fmla="*/ 921593 w 2019200"/>
                    <a:gd name="connsiteY19" fmla="*/ 1346387 h 1638407"/>
                    <a:gd name="connsiteX20" fmla="*/ 789513 w 2019200"/>
                    <a:gd name="connsiteY20" fmla="*/ 1488627 h 1638407"/>
                    <a:gd name="connsiteX21" fmla="*/ 423753 w 2019200"/>
                    <a:gd name="connsiteY21" fmla="*/ 1539427 h 1638407"/>
                    <a:gd name="connsiteX22" fmla="*/ 271353 w 2019200"/>
                    <a:gd name="connsiteY22" fmla="*/ 1305747 h 1638407"/>
                    <a:gd name="connsiteX23" fmla="*/ 400893 w 2019200"/>
                    <a:gd name="connsiteY23" fmla="*/ 1056827 h 1638407"/>
                    <a:gd name="connsiteX24" fmla="*/ 474553 w 2019200"/>
                    <a:gd name="connsiteY24" fmla="*/ 970467 h 1638407"/>
                    <a:gd name="connsiteX25" fmla="*/ 230713 w 2019200"/>
                    <a:gd name="connsiteY25" fmla="*/ 879027 h 1638407"/>
                    <a:gd name="connsiteX26" fmla="*/ 47833 w 2019200"/>
                    <a:gd name="connsiteY26" fmla="*/ 726627 h 1638407"/>
                    <a:gd name="connsiteX27" fmla="*/ 17353 w 2019200"/>
                    <a:gd name="connsiteY27" fmla="*/ 442147 h 1638407"/>
                    <a:gd name="connsiteX28" fmla="*/ 281513 w 2019200"/>
                    <a:gd name="connsiteY28" fmla="*/ 340547 h 1638407"/>
                    <a:gd name="connsiteX29" fmla="*/ 489793 w 2019200"/>
                    <a:gd name="connsiteY29" fmla="*/ 391347 h 1638407"/>
                    <a:gd name="connsiteX30" fmla="*/ 710773 w 2019200"/>
                    <a:gd name="connsiteY30" fmla="*/ 462467 h 1638407"/>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2633 w 2019200"/>
                    <a:gd name="connsiteY6" fmla="*/ 5437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6661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564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438"/>
                    <a:gd name="connsiteY0" fmla="*/ 462478 h 1638418"/>
                    <a:gd name="connsiteX1" fmla="*/ 878413 w 2019438"/>
                    <a:gd name="connsiteY1" fmla="*/ 177998 h 1638418"/>
                    <a:gd name="connsiteX2" fmla="*/ 1190833 w 2019438"/>
                    <a:gd name="connsiteY2" fmla="*/ 198 h 1638418"/>
                    <a:gd name="connsiteX3" fmla="*/ 1414353 w 2019438"/>
                    <a:gd name="connsiteY3" fmla="*/ 147518 h 1638418"/>
                    <a:gd name="connsiteX4" fmla="*/ 1462613 w 2019438"/>
                    <a:gd name="connsiteY4" fmla="*/ 353258 h 1638418"/>
                    <a:gd name="connsiteX5" fmla="*/ 1427053 w 2019438"/>
                    <a:gd name="connsiteY5" fmla="*/ 531058 h 1638418"/>
                    <a:gd name="connsiteX6" fmla="*/ 1625173 w 2019438"/>
                    <a:gd name="connsiteY6" fmla="*/ 556458 h 1638418"/>
                    <a:gd name="connsiteX7" fmla="*/ 1919813 w 2019438"/>
                    <a:gd name="connsiteY7" fmla="*/ 673298 h 1638418"/>
                    <a:gd name="connsiteX8" fmla="*/ 2018873 w 2019438"/>
                    <a:gd name="connsiteY8" fmla="*/ 807918 h 1638418"/>
                    <a:gd name="connsiteX9" fmla="*/ 1947753 w 2019438"/>
                    <a:gd name="connsiteY9" fmla="*/ 980638 h 1638418"/>
                    <a:gd name="connsiteX10" fmla="*/ 1708993 w 2019438"/>
                    <a:gd name="connsiteY10" fmla="*/ 1072078 h 1638418"/>
                    <a:gd name="connsiteX11" fmla="*/ 1449913 w 2019438"/>
                    <a:gd name="connsiteY11" fmla="*/ 1051758 h 1638418"/>
                    <a:gd name="connsiteX12" fmla="*/ 1571833 w 2019438"/>
                    <a:gd name="connsiteY12" fmla="*/ 1285438 h 1638418"/>
                    <a:gd name="connsiteX13" fmla="*/ 1581993 w 2019438"/>
                    <a:gd name="connsiteY13" fmla="*/ 1275278 h 1638418"/>
                    <a:gd name="connsiteX14" fmla="*/ 1581993 w 2019438"/>
                    <a:gd name="connsiteY14" fmla="*/ 1447998 h 1638418"/>
                    <a:gd name="connsiteX15" fmla="*/ 1429593 w 2019438"/>
                    <a:gd name="connsiteY15" fmla="*/ 1620718 h 1638418"/>
                    <a:gd name="connsiteX16" fmla="*/ 1145113 w 2019438"/>
                    <a:gd name="connsiteY16" fmla="*/ 1620718 h 1638418"/>
                    <a:gd name="connsiteX17" fmla="*/ 1013033 w 2019438"/>
                    <a:gd name="connsiteY17" fmla="*/ 1514038 h 1638418"/>
                    <a:gd name="connsiteX18" fmla="*/ 921593 w 2019438"/>
                    <a:gd name="connsiteY18" fmla="*/ 1336238 h 1638418"/>
                    <a:gd name="connsiteX19" fmla="*/ 921593 w 2019438"/>
                    <a:gd name="connsiteY19" fmla="*/ 1346398 h 1638418"/>
                    <a:gd name="connsiteX20" fmla="*/ 789513 w 2019438"/>
                    <a:gd name="connsiteY20" fmla="*/ 1488638 h 1638418"/>
                    <a:gd name="connsiteX21" fmla="*/ 423753 w 2019438"/>
                    <a:gd name="connsiteY21" fmla="*/ 1539438 h 1638418"/>
                    <a:gd name="connsiteX22" fmla="*/ 271353 w 2019438"/>
                    <a:gd name="connsiteY22" fmla="*/ 1305758 h 1638418"/>
                    <a:gd name="connsiteX23" fmla="*/ 400893 w 2019438"/>
                    <a:gd name="connsiteY23" fmla="*/ 1056838 h 1638418"/>
                    <a:gd name="connsiteX24" fmla="*/ 474553 w 2019438"/>
                    <a:gd name="connsiteY24" fmla="*/ 970478 h 1638418"/>
                    <a:gd name="connsiteX25" fmla="*/ 230713 w 2019438"/>
                    <a:gd name="connsiteY25" fmla="*/ 879038 h 1638418"/>
                    <a:gd name="connsiteX26" fmla="*/ 47833 w 2019438"/>
                    <a:gd name="connsiteY26" fmla="*/ 726638 h 1638418"/>
                    <a:gd name="connsiteX27" fmla="*/ 17353 w 2019438"/>
                    <a:gd name="connsiteY27" fmla="*/ 442158 h 1638418"/>
                    <a:gd name="connsiteX28" fmla="*/ 281513 w 2019438"/>
                    <a:gd name="connsiteY28" fmla="*/ 340558 h 1638418"/>
                    <a:gd name="connsiteX29" fmla="*/ 489793 w 2019438"/>
                    <a:gd name="connsiteY29" fmla="*/ 391358 h 1638418"/>
                    <a:gd name="connsiteX30" fmla="*/ 710773 w 2019438"/>
                    <a:gd name="connsiteY30" fmla="*/ 462478 h 1638418"/>
                    <a:gd name="connsiteX0" fmla="*/ 710773 w 2022201"/>
                    <a:gd name="connsiteY0" fmla="*/ 462478 h 1638418"/>
                    <a:gd name="connsiteX1" fmla="*/ 878413 w 2022201"/>
                    <a:gd name="connsiteY1" fmla="*/ 177998 h 1638418"/>
                    <a:gd name="connsiteX2" fmla="*/ 1190833 w 2022201"/>
                    <a:gd name="connsiteY2" fmla="*/ 198 h 1638418"/>
                    <a:gd name="connsiteX3" fmla="*/ 1414353 w 2022201"/>
                    <a:gd name="connsiteY3" fmla="*/ 147518 h 1638418"/>
                    <a:gd name="connsiteX4" fmla="*/ 1462613 w 2022201"/>
                    <a:gd name="connsiteY4" fmla="*/ 353258 h 1638418"/>
                    <a:gd name="connsiteX5" fmla="*/ 1427053 w 2022201"/>
                    <a:gd name="connsiteY5" fmla="*/ 531058 h 1638418"/>
                    <a:gd name="connsiteX6" fmla="*/ 1625173 w 2022201"/>
                    <a:gd name="connsiteY6" fmla="*/ 556458 h 1638418"/>
                    <a:gd name="connsiteX7" fmla="*/ 1861393 w 2022201"/>
                    <a:gd name="connsiteY7" fmla="*/ 625038 h 1638418"/>
                    <a:gd name="connsiteX8" fmla="*/ 2018873 w 2022201"/>
                    <a:gd name="connsiteY8" fmla="*/ 807918 h 1638418"/>
                    <a:gd name="connsiteX9" fmla="*/ 1947753 w 2022201"/>
                    <a:gd name="connsiteY9" fmla="*/ 980638 h 1638418"/>
                    <a:gd name="connsiteX10" fmla="*/ 1708993 w 2022201"/>
                    <a:gd name="connsiteY10" fmla="*/ 1072078 h 1638418"/>
                    <a:gd name="connsiteX11" fmla="*/ 1449913 w 2022201"/>
                    <a:gd name="connsiteY11" fmla="*/ 1051758 h 1638418"/>
                    <a:gd name="connsiteX12" fmla="*/ 1571833 w 2022201"/>
                    <a:gd name="connsiteY12" fmla="*/ 1285438 h 1638418"/>
                    <a:gd name="connsiteX13" fmla="*/ 1581993 w 2022201"/>
                    <a:gd name="connsiteY13" fmla="*/ 1275278 h 1638418"/>
                    <a:gd name="connsiteX14" fmla="*/ 1581993 w 2022201"/>
                    <a:gd name="connsiteY14" fmla="*/ 1447998 h 1638418"/>
                    <a:gd name="connsiteX15" fmla="*/ 1429593 w 2022201"/>
                    <a:gd name="connsiteY15" fmla="*/ 1620718 h 1638418"/>
                    <a:gd name="connsiteX16" fmla="*/ 1145113 w 2022201"/>
                    <a:gd name="connsiteY16" fmla="*/ 1620718 h 1638418"/>
                    <a:gd name="connsiteX17" fmla="*/ 1013033 w 2022201"/>
                    <a:gd name="connsiteY17" fmla="*/ 1514038 h 1638418"/>
                    <a:gd name="connsiteX18" fmla="*/ 921593 w 2022201"/>
                    <a:gd name="connsiteY18" fmla="*/ 1336238 h 1638418"/>
                    <a:gd name="connsiteX19" fmla="*/ 921593 w 2022201"/>
                    <a:gd name="connsiteY19" fmla="*/ 1346398 h 1638418"/>
                    <a:gd name="connsiteX20" fmla="*/ 789513 w 2022201"/>
                    <a:gd name="connsiteY20" fmla="*/ 1488638 h 1638418"/>
                    <a:gd name="connsiteX21" fmla="*/ 423753 w 2022201"/>
                    <a:gd name="connsiteY21" fmla="*/ 1539438 h 1638418"/>
                    <a:gd name="connsiteX22" fmla="*/ 271353 w 2022201"/>
                    <a:gd name="connsiteY22" fmla="*/ 1305758 h 1638418"/>
                    <a:gd name="connsiteX23" fmla="*/ 400893 w 2022201"/>
                    <a:gd name="connsiteY23" fmla="*/ 1056838 h 1638418"/>
                    <a:gd name="connsiteX24" fmla="*/ 474553 w 2022201"/>
                    <a:gd name="connsiteY24" fmla="*/ 970478 h 1638418"/>
                    <a:gd name="connsiteX25" fmla="*/ 230713 w 2022201"/>
                    <a:gd name="connsiteY25" fmla="*/ 879038 h 1638418"/>
                    <a:gd name="connsiteX26" fmla="*/ 47833 w 2022201"/>
                    <a:gd name="connsiteY26" fmla="*/ 726638 h 1638418"/>
                    <a:gd name="connsiteX27" fmla="*/ 17353 w 2022201"/>
                    <a:gd name="connsiteY27" fmla="*/ 442158 h 1638418"/>
                    <a:gd name="connsiteX28" fmla="*/ 281513 w 2022201"/>
                    <a:gd name="connsiteY28" fmla="*/ 340558 h 1638418"/>
                    <a:gd name="connsiteX29" fmla="*/ 489793 w 2022201"/>
                    <a:gd name="connsiteY29" fmla="*/ 391358 h 1638418"/>
                    <a:gd name="connsiteX30" fmla="*/ 710773 w 2022201"/>
                    <a:gd name="connsiteY30" fmla="*/ 462478 h 1638418"/>
                    <a:gd name="connsiteX0" fmla="*/ 710773 w 1988680"/>
                    <a:gd name="connsiteY0" fmla="*/ 462478 h 1638418"/>
                    <a:gd name="connsiteX1" fmla="*/ 878413 w 1988680"/>
                    <a:gd name="connsiteY1" fmla="*/ 177998 h 1638418"/>
                    <a:gd name="connsiteX2" fmla="*/ 1190833 w 1988680"/>
                    <a:gd name="connsiteY2" fmla="*/ 198 h 1638418"/>
                    <a:gd name="connsiteX3" fmla="*/ 1414353 w 1988680"/>
                    <a:gd name="connsiteY3" fmla="*/ 147518 h 1638418"/>
                    <a:gd name="connsiteX4" fmla="*/ 1462613 w 1988680"/>
                    <a:gd name="connsiteY4" fmla="*/ 353258 h 1638418"/>
                    <a:gd name="connsiteX5" fmla="*/ 1427053 w 1988680"/>
                    <a:gd name="connsiteY5" fmla="*/ 531058 h 1638418"/>
                    <a:gd name="connsiteX6" fmla="*/ 1625173 w 1988680"/>
                    <a:gd name="connsiteY6" fmla="*/ 556458 h 1638418"/>
                    <a:gd name="connsiteX7" fmla="*/ 1861393 w 1988680"/>
                    <a:gd name="connsiteY7" fmla="*/ 625038 h 1638418"/>
                    <a:gd name="connsiteX8" fmla="*/ 1980773 w 1988680"/>
                    <a:gd name="connsiteY8" fmla="*/ 820618 h 1638418"/>
                    <a:gd name="connsiteX9" fmla="*/ 1947753 w 1988680"/>
                    <a:gd name="connsiteY9" fmla="*/ 980638 h 1638418"/>
                    <a:gd name="connsiteX10" fmla="*/ 1708993 w 1988680"/>
                    <a:gd name="connsiteY10" fmla="*/ 1072078 h 1638418"/>
                    <a:gd name="connsiteX11" fmla="*/ 1449913 w 1988680"/>
                    <a:gd name="connsiteY11" fmla="*/ 1051758 h 1638418"/>
                    <a:gd name="connsiteX12" fmla="*/ 1571833 w 1988680"/>
                    <a:gd name="connsiteY12" fmla="*/ 1285438 h 1638418"/>
                    <a:gd name="connsiteX13" fmla="*/ 1581993 w 1988680"/>
                    <a:gd name="connsiteY13" fmla="*/ 1275278 h 1638418"/>
                    <a:gd name="connsiteX14" fmla="*/ 1581993 w 1988680"/>
                    <a:gd name="connsiteY14" fmla="*/ 1447998 h 1638418"/>
                    <a:gd name="connsiteX15" fmla="*/ 1429593 w 1988680"/>
                    <a:gd name="connsiteY15" fmla="*/ 1620718 h 1638418"/>
                    <a:gd name="connsiteX16" fmla="*/ 1145113 w 1988680"/>
                    <a:gd name="connsiteY16" fmla="*/ 1620718 h 1638418"/>
                    <a:gd name="connsiteX17" fmla="*/ 1013033 w 1988680"/>
                    <a:gd name="connsiteY17" fmla="*/ 1514038 h 1638418"/>
                    <a:gd name="connsiteX18" fmla="*/ 921593 w 1988680"/>
                    <a:gd name="connsiteY18" fmla="*/ 1336238 h 1638418"/>
                    <a:gd name="connsiteX19" fmla="*/ 921593 w 1988680"/>
                    <a:gd name="connsiteY19" fmla="*/ 1346398 h 1638418"/>
                    <a:gd name="connsiteX20" fmla="*/ 789513 w 1988680"/>
                    <a:gd name="connsiteY20" fmla="*/ 1488638 h 1638418"/>
                    <a:gd name="connsiteX21" fmla="*/ 423753 w 1988680"/>
                    <a:gd name="connsiteY21" fmla="*/ 1539438 h 1638418"/>
                    <a:gd name="connsiteX22" fmla="*/ 271353 w 1988680"/>
                    <a:gd name="connsiteY22" fmla="*/ 1305758 h 1638418"/>
                    <a:gd name="connsiteX23" fmla="*/ 400893 w 1988680"/>
                    <a:gd name="connsiteY23" fmla="*/ 1056838 h 1638418"/>
                    <a:gd name="connsiteX24" fmla="*/ 474553 w 1988680"/>
                    <a:gd name="connsiteY24" fmla="*/ 970478 h 1638418"/>
                    <a:gd name="connsiteX25" fmla="*/ 230713 w 1988680"/>
                    <a:gd name="connsiteY25" fmla="*/ 879038 h 1638418"/>
                    <a:gd name="connsiteX26" fmla="*/ 47833 w 1988680"/>
                    <a:gd name="connsiteY26" fmla="*/ 726638 h 1638418"/>
                    <a:gd name="connsiteX27" fmla="*/ 17353 w 1988680"/>
                    <a:gd name="connsiteY27" fmla="*/ 442158 h 1638418"/>
                    <a:gd name="connsiteX28" fmla="*/ 281513 w 1988680"/>
                    <a:gd name="connsiteY28" fmla="*/ 340558 h 1638418"/>
                    <a:gd name="connsiteX29" fmla="*/ 489793 w 1988680"/>
                    <a:gd name="connsiteY29" fmla="*/ 391358 h 1638418"/>
                    <a:gd name="connsiteX30" fmla="*/ 710773 w 1988680"/>
                    <a:gd name="connsiteY30" fmla="*/ 462478 h 1638418"/>
                    <a:gd name="connsiteX0" fmla="*/ 710773 w 1985295"/>
                    <a:gd name="connsiteY0" fmla="*/ 462478 h 1638418"/>
                    <a:gd name="connsiteX1" fmla="*/ 878413 w 1985295"/>
                    <a:gd name="connsiteY1" fmla="*/ 177998 h 1638418"/>
                    <a:gd name="connsiteX2" fmla="*/ 1190833 w 1985295"/>
                    <a:gd name="connsiteY2" fmla="*/ 198 h 1638418"/>
                    <a:gd name="connsiteX3" fmla="*/ 1414353 w 1985295"/>
                    <a:gd name="connsiteY3" fmla="*/ 147518 h 1638418"/>
                    <a:gd name="connsiteX4" fmla="*/ 1462613 w 1985295"/>
                    <a:gd name="connsiteY4" fmla="*/ 353258 h 1638418"/>
                    <a:gd name="connsiteX5" fmla="*/ 1427053 w 1985295"/>
                    <a:gd name="connsiteY5" fmla="*/ 531058 h 1638418"/>
                    <a:gd name="connsiteX6" fmla="*/ 1625173 w 1985295"/>
                    <a:gd name="connsiteY6" fmla="*/ 556458 h 1638418"/>
                    <a:gd name="connsiteX7" fmla="*/ 1861393 w 1985295"/>
                    <a:gd name="connsiteY7" fmla="*/ 625038 h 1638418"/>
                    <a:gd name="connsiteX8" fmla="*/ 1980773 w 1985295"/>
                    <a:gd name="connsiteY8" fmla="*/ 820618 h 1638418"/>
                    <a:gd name="connsiteX9" fmla="*/ 1947753 w 1985295"/>
                    <a:gd name="connsiteY9" fmla="*/ 980638 h 1638418"/>
                    <a:gd name="connsiteX10" fmla="*/ 1708993 w 1985295"/>
                    <a:gd name="connsiteY10" fmla="*/ 1072078 h 1638418"/>
                    <a:gd name="connsiteX11" fmla="*/ 1449913 w 1985295"/>
                    <a:gd name="connsiteY11" fmla="*/ 1051758 h 1638418"/>
                    <a:gd name="connsiteX12" fmla="*/ 1571833 w 1985295"/>
                    <a:gd name="connsiteY12" fmla="*/ 1285438 h 1638418"/>
                    <a:gd name="connsiteX13" fmla="*/ 1581993 w 1985295"/>
                    <a:gd name="connsiteY13" fmla="*/ 1275278 h 1638418"/>
                    <a:gd name="connsiteX14" fmla="*/ 1581993 w 1985295"/>
                    <a:gd name="connsiteY14" fmla="*/ 1447998 h 1638418"/>
                    <a:gd name="connsiteX15" fmla="*/ 1429593 w 1985295"/>
                    <a:gd name="connsiteY15" fmla="*/ 1620718 h 1638418"/>
                    <a:gd name="connsiteX16" fmla="*/ 1145113 w 1985295"/>
                    <a:gd name="connsiteY16" fmla="*/ 1620718 h 1638418"/>
                    <a:gd name="connsiteX17" fmla="*/ 1013033 w 1985295"/>
                    <a:gd name="connsiteY17" fmla="*/ 1514038 h 1638418"/>
                    <a:gd name="connsiteX18" fmla="*/ 921593 w 1985295"/>
                    <a:gd name="connsiteY18" fmla="*/ 1336238 h 1638418"/>
                    <a:gd name="connsiteX19" fmla="*/ 921593 w 1985295"/>
                    <a:gd name="connsiteY19" fmla="*/ 1346398 h 1638418"/>
                    <a:gd name="connsiteX20" fmla="*/ 789513 w 1985295"/>
                    <a:gd name="connsiteY20" fmla="*/ 1488638 h 1638418"/>
                    <a:gd name="connsiteX21" fmla="*/ 423753 w 1985295"/>
                    <a:gd name="connsiteY21" fmla="*/ 1539438 h 1638418"/>
                    <a:gd name="connsiteX22" fmla="*/ 271353 w 1985295"/>
                    <a:gd name="connsiteY22" fmla="*/ 1305758 h 1638418"/>
                    <a:gd name="connsiteX23" fmla="*/ 400893 w 1985295"/>
                    <a:gd name="connsiteY23" fmla="*/ 1056838 h 1638418"/>
                    <a:gd name="connsiteX24" fmla="*/ 474553 w 1985295"/>
                    <a:gd name="connsiteY24" fmla="*/ 970478 h 1638418"/>
                    <a:gd name="connsiteX25" fmla="*/ 230713 w 1985295"/>
                    <a:gd name="connsiteY25" fmla="*/ 879038 h 1638418"/>
                    <a:gd name="connsiteX26" fmla="*/ 47833 w 1985295"/>
                    <a:gd name="connsiteY26" fmla="*/ 726638 h 1638418"/>
                    <a:gd name="connsiteX27" fmla="*/ 17353 w 1985295"/>
                    <a:gd name="connsiteY27" fmla="*/ 442158 h 1638418"/>
                    <a:gd name="connsiteX28" fmla="*/ 281513 w 1985295"/>
                    <a:gd name="connsiteY28" fmla="*/ 340558 h 1638418"/>
                    <a:gd name="connsiteX29" fmla="*/ 489793 w 1985295"/>
                    <a:gd name="connsiteY29" fmla="*/ 391358 h 1638418"/>
                    <a:gd name="connsiteX30" fmla="*/ 710773 w 1985295"/>
                    <a:gd name="connsiteY30" fmla="*/ 462478 h 1638418"/>
                    <a:gd name="connsiteX0" fmla="*/ 710773 w 1993653"/>
                    <a:gd name="connsiteY0" fmla="*/ 462478 h 1638418"/>
                    <a:gd name="connsiteX1" fmla="*/ 878413 w 1993653"/>
                    <a:gd name="connsiteY1" fmla="*/ 177998 h 1638418"/>
                    <a:gd name="connsiteX2" fmla="*/ 1190833 w 1993653"/>
                    <a:gd name="connsiteY2" fmla="*/ 198 h 1638418"/>
                    <a:gd name="connsiteX3" fmla="*/ 1414353 w 1993653"/>
                    <a:gd name="connsiteY3" fmla="*/ 147518 h 1638418"/>
                    <a:gd name="connsiteX4" fmla="*/ 1462613 w 1993653"/>
                    <a:gd name="connsiteY4" fmla="*/ 353258 h 1638418"/>
                    <a:gd name="connsiteX5" fmla="*/ 1427053 w 1993653"/>
                    <a:gd name="connsiteY5" fmla="*/ 531058 h 1638418"/>
                    <a:gd name="connsiteX6" fmla="*/ 1625173 w 1993653"/>
                    <a:gd name="connsiteY6" fmla="*/ 556458 h 1638418"/>
                    <a:gd name="connsiteX7" fmla="*/ 1861393 w 1993653"/>
                    <a:gd name="connsiteY7" fmla="*/ 625038 h 1638418"/>
                    <a:gd name="connsiteX8" fmla="*/ 1990933 w 1993653"/>
                    <a:gd name="connsiteY8" fmla="*/ 790138 h 1638418"/>
                    <a:gd name="connsiteX9" fmla="*/ 1947753 w 1993653"/>
                    <a:gd name="connsiteY9" fmla="*/ 980638 h 1638418"/>
                    <a:gd name="connsiteX10" fmla="*/ 1708993 w 1993653"/>
                    <a:gd name="connsiteY10" fmla="*/ 1072078 h 1638418"/>
                    <a:gd name="connsiteX11" fmla="*/ 1449913 w 1993653"/>
                    <a:gd name="connsiteY11" fmla="*/ 1051758 h 1638418"/>
                    <a:gd name="connsiteX12" fmla="*/ 1571833 w 1993653"/>
                    <a:gd name="connsiteY12" fmla="*/ 1285438 h 1638418"/>
                    <a:gd name="connsiteX13" fmla="*/ 1581993 w 1993653"/>
                    <a:gd name="connsiteY13" fmla="*/ 1275278 h 1638418"/>
                    <a:gd name="connsiteX14" fmla="*/ 1581993 w 1993653"/>
                    <a:gd name="connsiteY14" fmla="*/ 1447998 h 1638418"/>
                    <a:gd name="connsiteX15" fmla="*/ 1429593 w 1993653"/>
                    <a:gd name="connsiteY15" fmla="*/ 1620718 h 1638418"/>
                    <a:gd name="connsiteX16" fmla="*/ 1145113 w 1993653"/>
                    <a:gd name="connsiteY16" fmla="*/ 1620718 h 1638418"/>
                    <a:gd name="connsiteX17" fmla="*/ 1013033 w 1993653"/>
                    <a:gd name="connsiteY17" fmla="*/ 1514038 h 1638418"/>
                    <a:gd name="connsiteX18" fmla="*/ 921593 w 1993653"/>
                    <a:gd name="connsiteY18" fmla="*/ 1336238 h 1638418"/>
                    <a:gd name="connsiteX19" fmla="*/ 921593 w 1993653"/>
                    <a:gd name="connsiteY19" fmla="*/ 1346398 h 1638418"/>
                    <a:gd name="connsiteX20" fmla="*/ 789513 w 1993653"/>
                    <a:gd name="connsiteY20" fmla="*/ 1488638 h 1638418"/>
                    <a:gd name="connsiteX21" fmla="*/ 423753 w 1993653"/>
                    <a:gd name="connsiteY21" fmla="*/ 1539438 h 1638418"/>
                    <a:gd name="connsiteX22" fmla="*/ 271353 w 1993653"/>
                    <a:gd name="connsiteY22" fmla="*/ 1305758 h 1638418"/>
                    <a:gd name="connsiteX23" fmla="*/ 400893 w 1993653"/>
                    <a:gd name="connsiteY23" fmla="*/ 1056838 h 1638418"/>
                    <a:gd name="connsiteX24" fmla="*/ 474553 w 1993653"/>
                    <a:gd name="connsiteY24" fmla="*/ 970478 h 1638418"/>
                    <a:gd name="connsiteX25" fmla="*/ 230713 w 1993653"/>
                    <a:gd name="connsiteY25" fmla="*/ 879038 h 1638418"/>
                    <a:gd name="connsiteX26" fmla="*/ 47833 w 1993653"/>
                    <a:gd name="connsiteY26" fmla="*/ 726638 h 1638418"/>
                    <a:gd name="connsiteX27" fmla="*/ 17353 w 1993653"/>
                    <a:gd name="connsiteY27" fmla="*/ 442158 h 1638418"/>
                    <a:gd name="connsiteX28" fmla="*/ 281513 w 1993653"/>
                    <a:gd name="connsiteY28" fmla="*/ 340558 h 1638418"/>
                    <a:gd name="connsiteX29" fmla="*/ 489793 w 1993653"/>
                    <a:gd name="connsiteY29" fmla="*/ 391358 h 1638418"/>
                    <a:gd name="connsiteX30" fmla="*/ 710773 w 1993653"/>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1993 w 1993076"/>
                    <a:gd name="connsiteY13" fmla="*/ 127527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64213 w 1993076"/>
                    <a:gd name="connsiteY12" fmla="*/ 126765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4212"/>
                    <a:gd name="connsiteX1" fmla="*/ 878413 w 1993076"/>
                    <a:gd name="connsiteY1" fmla="*/ 177998 h 1634212"/>
                    <a:gd name="connsiteX2" fmla="*/ 1190833 w 1993076"/>
                    <a:gd name="connsiteY2" fmla="*/ 198 h 1634212"/>
                    <a:gd name="connsiteX3" fmla="*/ 1414353 w 1993076"/>
                    <a:gd name="connsiteY3" fmla="*/ 147518 h 1634212"/>
                    <a:gd name="connsiteX4" fmla="*/ 1462613 w 1993076"/>
                    <a:gd name="connsiteY4" fmla="*/ 353258 h 1634212"/>
                    <a:gd name="connsiteX5" fmla="*/ 1427053 w 1993076"/>
                    <a:gd name="connsiteY5" fmla="*/ 531058 h 1634212"/>
                    <a:gd name="connsiteX6" fmla="*/ 1625173 w 1993076"/>
                    <a:gd name="connsiteY6" fmla="*/ 556458 h 1634212"/>
                    <a:gd name="connsiteX7" fmla="*/ 1861393 w 1993076"/>
                    <a:gd name="connsiteY7" fmla="*/ 625038 h 1634212"/>
                    <a:gd name="connsiteX8" fmla="*/ 1990933 w 1993076"/>
                    <a:gd name="connsiteY8" fmla="*/ 790138 h 1634212"/>
                    <a:gd name="connsiteX9" fmla="*/ 1924893 w 1993076"/>
                    <a:gd name="connsiteY9" fmla="*/ 990798 h 1634212"/>
                    <a:gd name="connsiteX10" fmla="*/ 1708993 w 1993076"/>
                    <a:gd name="connsiteY10" fmla="*/ 1072078 h 1634212"/>
                    <a:gd name="connsiteX11" fmla="*/ 1449913 w 1993076"/>
                    <a:gd name="connsiteY11" fmla="*/ 1051758 h 1634212"/>
                    <a:gd name="connsiteX12" fmla="*/ 1564213 w 1993076"/>
                    <a:gd name="connsiteY12" fmla="*/ 1267658 h 1634212"/>
                    <a:gd name="connsiteX13" fmla="*/ 1589613 w 1993076"/>
                    <a:gd name="connsiteY13" fmla="*/ 1374338 h 1634212"/>
                    <a:gd name="connsiteX14" fmla="*/ 1548973 w 1993076"/>
                    <a:gd name="connsiteY14" fmla="*/ 1511498 h 1634212"/>
                    <a:gd name="connsiteX15" fmla="*/ 1429593 w 1993076"/>
                    <a:gd name="connsiteY15" fmla="*/ 1620718 h 1634212"/>
                    <a:gd name="connsiteX16" fmla="*/ 1145113 w 1993076"/>
                    <a:gd name="connsiteY16" fmla="*/ 1620718 h 1634212"/>
                    <a:gd name="connsiteX17" fmla="*/ 1013033 w 1993076"/>
                    <a:gd name="connsiteY17" fmla="*/ 1514038 h 1634212"/>
                    <a:gd name="connsiteX18" fmla="*/ 921593 w 1993076"/>
                    <a:gd name="connsiteY18" fmla="*/ 1336238 h 1634212"/>
                    <a:gd name="connsiteX19" fmla="*/ 921593 w 1993076"/>
                    <a:gd name="connsiteY19" fmla="*/ 1346398 h 1634212"/>
                    <a:gd name="connsiteX20" fmla="*/ 789513 w 1993076"/>
                    <a:gd name="connsiteY20" fmla="*/ 1488638 h 1634212"/>
                    <a:gd name="connsiteX21" fmla="*/ 423753 w 1993076"/>
                    <a:gd name="connsiteY21" fmla="*/ 1539438 h 1634212"/>
                    <a:gd name="connsiteX22" fmla="*/ 271353 w 1993076"/>
                    <a:gd name="connsiteY22" fmla="*/ 1305758 h 1634212"/>
                    <a:gd name="connsiteX23" fmla="*/ 400893 w 1993076"/>
                    <a:gd name="connsiteY23" fmla="*/ 1056838 h 1634212"/>
                    <a:gd name="connsiteX24" fmla="*/ 474553 w 1993076"/>
                    <a:gd name="connsiteY24" fmla="*/ 970478 h 1634212"/>
                    <a:gd name="connsiteX25" fmla="*/ 230713 w 1993076"/>
                    <a:gd name="connsiteY25" fmla="*/ 879038 h 1634212"/>
                    <a:gd name="connsiteX26" fmla="*/ 47833 w 1993076"/>
                    <a:gd name="connsiteY26" fmla="*/ 726638 h 1634212"/>
                    <a:gd name="connsiteX27" fmla="*/ 17353 w 1993076"/>
                    <a:gd name="connsiteY27" fmla="*/ 442158 h 1634212"/>
                    <a:gd name="connsiteX28" fmla="*/ 281513 w 1993076"/>
                    <a:gd name="connsiteY28" fmla="*/ 340558 h 1634212"/>
                    <a:gd name="connsiteX29" fmla="*/ 489793 w 1993076"/>
                    <a:gd name="connsiteY29" fmla="*/ 391358 h 1634212"/>
                    <a:gd name="connsiteX30" fmla="*/ 710773 w 1993076"/>
                    <a:gd name="connsiteY30" fmla="*/ 462478 h 1634212"/>
                    <a:gd name="connsiteX0" fmla="*/ 710773 w 1993076"/>
                    <a:gd name="connsiteY0" fmla="*/ 462478 h 1628438"/>
                    <a:gd name="connsiteX1" fmla="*/ 878413 w 1993076"/>
                    <a:gd name="connsiteY1" fmla="*/ 177998 h 1628438"/>
                    <a:gd name="connsiteX2" fmla="*/ 1190833 w 1993076"/>
                    <a:gd name="connsiteY2" fmla="*/ 198 h 1628438"/>
                    <a:gd name="connsiteX3" fmla="*/ 1414353 w 1993076"/>
                    <a:gd name="connsiteY3" fmla="*/ 147518 h 1628438"/>
                    <a:gd name="connsiteX4" fmla="*/ 1462613 w 1993076"/>
                    <a:gd name="connsiteY4" fmla="*/ 353258 h 1628438"/>
                    <a:gd name="connsiteX5" fmla="*/ 1427053 w 1993076"/>
                    <a:gd name="connsiteY5" fmla="*/ 531058 h 1628438"/>
                    <a:gd name="connsiteX6" fmla="*/ 1625173 w 1993076"/>
                    <a:gd name="connsiteY6" fmla="*/ 556458 h 1628438"/>
                    <a:gd name="connsiteX7" fmla="*/ 1861393 w 1993076"/>
                    <a:gd name="connsiteY7" fmla="*/ 625038 h 1628438"/>
                    <a:gd name="connsiteX8" fmla="*/ 1990933 w 1993076"/>
                    <a:gd name="connsiteY8" fmla="*/ 790138 h 1628438"/>
                    <a:gd name="connsiteX9" fmla="*/ 1924893 w 1993076"/>
                    <a:gd name="connsiteY9" fmla="*/ 990798 h 1628438"/>
                    <a:gd name="connsiteX10" fmla="*/ 1708993 w 1993076"/>
                    <a:gd name="connsiteY10" fmla="*/ 1072078 h 1628438"/>
                    <a:gd name="connsiteX11" fmla="*/ 1449913 w 1993076"/>
                    <a:gd name="connsiteY11" fmla="*/ 1051758 h 1628438"/>
                    <a:gd name="connsiteX12" fmla="*/ 1564213 w 1993076"/>
                    <a:gd name="connsiteY12" fmla="*/ 1267658 h 1628438"/>
                    <a:gd name="connsiteX13" fmla="*/ 1589613 w 1993076"/>
                    <a:gd name="connsiteY13" fmla="*/ 1374338 h 1628438"/>
                    <a:gd name="connsiteX14" fmla="*/ 1548973 w 1993076"/>
                    <a:gd name="connsiteY14" fmla="*/ 1511498 h 1628438"/>
                    <a:gd name="connsiteX15" fmla="*/ 1419433 w 1993076"/>
                    <a:gd name="connsiteY15" fmla="*/ 1608018 h 1628438"/>
                    <a:gd name="connsiteX16" fmla="*/ 1145113 w 1993076"/>
                    <a:gd name="connsiteY16" fmla="*/ 1620718 h 1628438"/>
                    <a:gd name="connsiteX17" fmla="*/ 1013033 w 1993076"/>
                    <a:gd name="connsiteY17" fmla="*/ 1514038 h 1628438"/>
                    <a:gd name="connsiteX18" fmla="*/ 921593 w 1993076"/>
                    <a:gd name="connsiteY18" fmla="*/ 1336238 h 1628438"/>
                    <a:gd name="connsiteX19" fmla="*/ 921593 w 1993076"/>
                    <a:gd name="connsiteY19" fmla="*/ 1346398 h 1628438"/>
                    <a:gd name="connsiteX20" fmla="*/ 789513 w 1993076"/>
                    <a:gd name="connsiteY20" fmla="*/ 1488638 h 1628438"/>
                    <a:gd name="connsiteX21" fmla="*/ 423753 w 1993076"/>
                    <a:gd name="connsiteY21" fmla="*/ 1539438 h 1628438"/>
                    <a:gd name="connsiteX22" fmla="*/ 271353 w 1993076"/>
                    <a:gd name="connsiteY22" fmla="*/ 1305758 h 1628438"/>
                    <a:gd name="connsiteX23" fmla="*/ 400893 w 1993076"/>
                    <a:gd name="connsiteY23" fmla="*/ 1056838 h 1628438"/>
                    <a:gd name="connsiteX24" fmla="*/ 474553 w 1993076"/>
                    <a:gd name="connsiteY24" fmla="*/ 970478 h 1628438"/>
                    <a:gd name="connsiteX25" fmla="*/ 230713 w 1993076"/>
                    <a:gd name="connsiteY25" fmla="*/ 879038 h 1628438"/>
                    <a:gd name="connsiteX26" fmla="*/ 47833 w 1993076"/>
                    <a:gd name="connsiteY26" fmla="*/ 726638 h 1628438"/>
                    <a:gd name="connsiteX27" fmla="*/ 17353 w 1993076"/>
                    <a:gd name="connsiteY27" fmla="*/ 442158 h 1628438"/>
                    <a:gd name="connsiteX28" fmla="*/ 281513 w 1993076"/>
                    <a:gd name="connsiteY28" fmla="*/ 340558 h 1628438"/>
                    <a:gd name="connsiteX29" fmla="*/ 489793 w 1993076"/>
                    <a:gd name="connsiteY29" fmla="*/ 391358 h 1628438"/>
                    <a:gd name="connsiteX30" fmla="*/ 710773 w 1993076"/>
                    <a:gd name="connsiteY30" fmla="*/ 462478 h 1628438"/>
                    <a:gd name="connsiteX0" fmla="*/ 710773 w 1993076"/>
                    <a:gd name="connsiteY0" fmla="*/ 462478 h 1624721"/>
                    <a:gd name="connsiteX1" fmla="*/ 878413 w 1993076"/>
                    <a:gd name="connsiteY1" fmla="*/ 177998 h 1624721"/>
                    <a:gd name="connsiteX2" fmla="*/ 1190833 w 1993076"/>
                    <a:gd name="connsiteY2" fmla="*/ 198 h 1624721"/>
                    <a:gd name="connsiteX3" fmla="*/ 1414353 w 1993076"/>
                    <a:gd name="connsiteY3" fmla="*/ 147518 h 1624721"/>
                    <a:gd name="connsiteX4" fmla="*/ 1462613 w 1993076"/>
                    <a:gd name="connsiteY4" fmla="*/ 353258 h 1624721"/>
                    <a:gd name="connsiteX5" fmla="*/ 1427053 w 1993076"/>
                    <a:gd name="connsiteY5" fmla="*/ 531058 h 1624721"/>
                    <a:gd name="connsiteX6" fmla="*/ 1625173 w 1993076"/>
                    <a:gd name="connsiteY6" fmla="*/ 556458 h 1624721"/>
                    <a:gd name="connsiteX7" fmla="*/ 1861393 w 1993076"/>
                    <a:gd name="connsiteY7" fmla="*/ 625038 h 1624721"/>
                    <a:gd name="connsiteX8" fmla="*/ 1990933 w 1993076"/>
                    <a:gd name="connsiteY8" fmla="*/ 790138 h 1624721"/>
                    <a:gd name="connsiteX9" fmla="*/ 1924893 w 1993076"/>
                    <a:gd name="connsiteY9" fmla="*/ 990798 h 1624721"/>
                    <a:gd name="connsiteX10" fmla="*/ 1708993 w 1993076"/>
                    <a:gd name="connsiteY10" fmla="*/ 1072078 h 1624721"/>
                    <a:gd name="connsiteX11" fmla="*/ 1449913 w 1993076"/>
                    <a:gd name="connsiteY11" fmla="*/ 1051758 h 1624721"/>
                    <a:gd name="connsiteX12" fmla="*/ 1564213 w 1993076"/>
                    <a:gd name="connsiteY12" fmla="*/ 1267658 h 1624721"/>
                    <a:gd name="connsiteX13" fmla="*/ 1589613 w 1993076"/>
                    <a:gd name="connsiteY13" fmla="*/ 1374338 h 1624721"/>
                    <a:gd name="connsiteX14" fmla="*/ 1548973 w 1993076"/>
                    <a:gd name="connsiteY14" fmla="*/ 1511498 h 1624721"/>
                    <a:gd name="connsiteX15" fmla="*/ 1419433 w 1993076"/>
                    <a:gd name="connsiteY15" fmla="*/ 1608018 h 1624721"/>
                    <a:gd name="connsiteX16" fmla="*/ 1147653 w 1993076"/>
                    <a:gd name="connsiteY16" fmla="*/ 1615638 h 1624721"/>
                    <a:gd name="connsiteX17" fmla="*/ 1013033 w 1993076"/>
                    <a:gd name="connsiteY17" fmla="*/ 1514038 h 1624721"/>
                    <a:gd name="connsiteX18" fmla="*/ 921593 w 1993076"/>
                    <a:gd name="connsiteY18" fmla="*/ 1336238 h 1624721"/>
                    <a:gd name="connsiteX19" fmla="*/ 921593 w 1993076"/>
                    <a:gd name="connsiteY19" fmla="*/ 1346398 h 1624721"/>
                    <a:gd name="connsiteX20" fmla="*/ 789513 w 1993076"/>
                    <a:gd name="connsiteY20" fmla="*/ 1488638 h 1624721"/>
                    <a:gd name="connsiteX21" fmla="*/ 423753 w 1993076"/>
                    <a:gd name="connsiteY21" fmla="*/ 1539438 h 1624721"/>
                    <a:gd name="connsiteX22" fmla="*/ 271353 w 1993076"/>
                    <a:gd name="connsiteY22" fmla="*/ 1305758 h 1624721"/>
                    <a:gd name="connsiteX23" fmla="*/ 400893 w 1993076"/>
                    <a:gd name="connsiteY23" fmla="*/ 1056838 h 1624721"/>
                    <a:gd name="connsiteX24" fmla="*/ 474553 w 1993076"/>
                    <a:gd name="connsiteY24" fmla="*/ 970478 h 1624721"/>
                    <a:gd name="connsiteX25" fmla="*/ 230713 w 1993076"/>
                    <a:gd name="connsiteY25" fmla="*/ 879038 h 1624721"/>
                    <a:gd name="connsiteX26" fmla="*/ 47833 w 1993076"/>
                    <a:gd name="connsiteY26" fmla="*/ 726638 h 1624721"/>
                    <a:gd name="connsiteX27" fmla="*/ 17353 w 1993076"/>
                    <a:gd name="connsiteY27" fmla="*/ 442158 h 1624721"/>
                    <a:gd name="connsiteX28" fmla="*/ 281513 w 1993076"/>
                    <a:gd name="connsiteY28" fmla="*/ 340558 h 1624721"/>
                    <a:gd name="connsiteX29" fmla="*/ 489793 w 1993076"/>
                    <a:gd name="connsiteY29" fmla="*/ 391358 h 1624721"/>
                    <a:gd name="connsiteX30" fmla="*/ 710773 w 1993076"/>
                    <a:gd name="connsiteY30" fmla="*/ 462478 h 1624721"/>
                    <a:gd name="connsiteX0" fmla="*/ 710773 w 1993076"/>
                    <a:gd name="connsiteY0" fmla="*/ 462478 h 1626743"/>
                    <a:gd name="connsiteX1" fmla="*/ 878413 w 1993076"/>
                    <a:gd name="connsiteY1" fmla="*/ 177998 h 1626743"/>
                    <a:gd name="connsiteX2" fmla="*/ 1190833 w 1993076"/>
                    <a:gd name="connsiteY2" fmla="*/ 198 h 1626743"/>
                    <a:gd name="connsiteX3" fmla="*/ 1414353 w 1993076"/>
                    <a:gd name="connsiteY3" fmla="*/ 147518 h 1626743"/>
                    <a:gd name="connsiteX4" fmla="*/ 1462613 w 1993076"/>
                    <a:gd name="connsiteY4" fmla="*/ 353258 h 1626743"/>
                    <a:gd name="connsiteX5" fmla="*/ 1427053 w 1993076"/>
                    <a:gd name="connsiteY5" fmla="*/ 531058 h 1626743"/>
                    <a:gd name="connsiteX6" fmla="*/ 1625173 w 1993076"/>
                    <a:gd name="connsiteY6" fmla="*/ 556458 h 1626743"/>
                    <a:gd name="connsiteX7" fmla="*/ 1861393 w 1993076"/>
                    <a:gd name="connsiteY7" fmla="*/ 625038 h 1626743"/>
                    <a:gd name="connsiteX8" fmla="*/ 1990933 w 1993076"/>
                    <a:gd name="connsiteY8" fmla="*/ 790138 h 1626743"/>
                    <a:gd name="connsiteX9" fmla="*/ 1924893 w 1993076"/>
                    <a:gd name="connsiteY9" fmla="*/ 990798 h 1626743"/>
                    <a:gd name="connsiteX10" fmla="*/ 1708993 w 1993076"/>
                    <a:gd name="connsiteY10" fmla="*/ 1072078 h 1626743"/>
                    <a:gd name="connsiteX11" fmla="*/ 1449913 w 1993076"/>
                    <a:gd name="connsiteY11" fmla="*/ 1051758 h 1626743"/>
                    <a:gd name="connsiteX12" fmla="*/ 1564213 w 1993076"/>
                    <a:gd name="connsiteY12" fmla="*/ 1267658 h 1626743"/>
                    <a:gd name="connsiteX13" fmla="*/ 1589613 w 1993076"/>
                    <a:gd name="connsiteY13" fmla="*/ 1374338 h 1626743"/>
                    <a:gd name="connsiteX14" fmla="*/ 1548973 w 1993076"/>
                    <a:gd name="connsiteY14" fmla="*/ 1511498 h 1626743"/>
                    <a:gd name="connsiteX15" fmla="*/ 1419433 w 1993076"/>
                    <a:gd name="connsiteY15" fmla="*/ 1608018 h 1626743"/>
                    <a:gd name="connsiteX16" fmla="*/ 1147653 w 1993076"/>
                    <a:gd name="connsiteY16" fmla="*/ 1615638 h 1626743"/>
                    <a:gd name="connsiteX17" fmla="*/ 1015573 w 1993076"/>
                    <a:gd name="connsiteY17" fmla="*/ 1486098 h 1626743"/>
                    <a:gd name="connsiteX18" fmla="*/ 921593 w 1993076"/>
                    <a:gd name="connsiteY18" fmla="*/ 1336238 h 1626743"/>
                    <a:gd name="connsiteX19" fmla="*/ 921593 w 1993076"/>
                    <a:gd name="connsiteY19" fmla="*/ 1346398 h 1626743"/>
                    <a:gd name="connsiteX20" fmla="*/ 789513 w 1993076"/>
                    <a:gd name="connsiteY20" fmla="*/ 1488638 h 1626743"/>
                    <a:gd name="connsiteX21" fmla="*/ 423753 w 1993076"/>
                    <a:gd name="connsiteY21" fmla="*/ 1539438 h 1626743"/>
                    <a:gd name="connsiteX22" fmla="*/ 271353 w 1993076"/>
                    <a:gd name="connsiteY22" fmla="*/ 1305758 h 1626743"/>
                    <a:gd name="connsiteX23" fmla="*/ 400893 w 1993076"/>
                    <a:gd name="connsiteY23" fmla="*/ 1056838 h 1626743"/>
                    <a:gd name="connsiteX24" fmla="*/ 474553 w 1993076"/>
                    <a:gd name="connsiteY24" fmla="*/ 970478 h 1626743"/>
                    <a:gd name="connsiteX25" fmla="*/ 230713 w 1993076"/>
                    <a:gd name="connsiteY25" fmla="*/ 879038 h 1626743"/>
                    <a:gd name="connsiteX26" fmla="*/ 47833 w 1993076"/>
                    <a:gd name="connsiteY26" fmla="*/ 726638 h 1626743"/>
                    <a:gd name="connsiteX27" fmla="*/ 17353 w 1993076"/>
                    <a:gd name="connsiteY27" fmla="*/ 442158 h 1626743"/>
                    <a:gd name="connsiteX28" fmla="*/ 281513 w 1993076"/>
                    <a:gd name="connsiteY28" fmla="*/ 340558 h 1626743"/>
                    <a:gd name="connsiteX29" fmla="*/ 489793 w 1993076"/>
                    <a:gd name="connsiteY29" fmla="*/ 391358 h 1626743"/>
                    <a:gd name="connsiteX30" fmla="*/ 710773 w 1993076"/>
                    <a:gd name="connsiteY30" fmla="*/ 462478 h 1626743"/>
                    <a:gd name="connsiteX0" fmla="*/ 710773 w 1993076"/>
                    <a:gd name="connsiteY0" fmla="*/ 462478 h 1625821"/>
                    <a:gd name="connsiteX1" fmla="*/ 878413 w 1993076"/>
                    <a:gd name="connsiteY1" fmla="*/ 177998 h 1625821"/>
                    <a:gd name="connsiteX2" fmla="*/ 1190833 w 1993076"/>
                    <a:gd name="connsiteY2" fmla="*/ 198 h 1625821"/>
                    <a:gd name="connsiteX3" fmla="*/ 1414353 w 1993076"/>
                    <a:gd name="connsiteY3" fmla="*/ 147518 h 1625821"/>
                    <a:gd name="connsiteX4" fmla="*/ 1462613 w 1993076"/>
                    <a:gd name="connsiteY4" fmla="*/ 353258 h 1625821"/>
                    <a:gd name="connsiteX5" fmla="*/ 1427053 w 1993076"/>
                    <a:gd name="connsiteY5" fmla="*/ 531058 h 1625821"/>
                    <a:gd name="connsiteX6" fmla="*/ 1625173 w 1993076"/>
                    <a:gd name="connsiteY6" fmla="*/ 556458 h 1625821"/>
                    <a:gd name="connsiteX7" fmla="*/ 1861393 w 1993076"/>
                    <a:gd name="connsiteY7" fmla="*/ 625038 h 1625821"/>
                    <a:gd name="connsiteX8" fmla="*/ 1990933 w 1993076"/>
                    <a:gd name="connsiteY8" fmla="*/ 790138 h 1625821"/>
                    <a:gd name="connsiteX9" fmla="*/ 1924893 w 1993076"/>
                    <a:gd name="connsiteY9" fmla="*/ 990798 h 1625821"/>
                    <a:gd name="connsiteX10" fmla="*/ 1708993 w 1993076"/>
                    <a:gd name="connsiteY10" fmla="*/ 1072078 h 1625821"/>
                    <a:gd name="connsiteX11" fmla="*/ 1449913 w 1993076"/>
                    <a:gd name="connsiteY11" fmla="*/ 1051758 h 1625821"/>
                    <a:gd name="connsiteX12" fmla="*/ 1564213 w 1993076"/>
                    <a:gd name="connsiteY12" fmla="*/ 1267658 h 1625821"/>
                    <a:gd name="connsiteX13" fmla="*/ 1589613 w 1993076"/>
                    <a:gd name="connsiteY13" fmla="*/ 1374338 h 1625821"/>
                    <a:gd name="connsiteX14" fmla="*/ 1548973 w 1993076"/>
                    <a:gd name="connsiteY14" fmla="*/ 1511498 h 1625821"/>
                    <a:gd name="connsiteX15" fmla="*/ 1419433 w 1993076"/>
                    <a:gd name="connsiteY15" fmla="*/ 1608018 h 1625821"/>
                    <a:gd name="connsiteX16" fmla="*/ 1147653 w 1993076"/>
                    <a:gd name="connsiteY16" fmla="*/ 1615638 h 1625821"/>
                    <a:gd name="connsiteX17" fmla="*/ 1015573 w 1993076"/>
                    <a:gd name="connsiteY17" fmla="*/ 1498798 h 1625821"/>
                    <a:gd name="connsiteX18" fmla="*/ 921593 w 1993076"/>
                    <a:gd name="connsiteY18" fmla="*/ 1336238 h 1625821"/>
                    <a:gd name="connsiteX19" fmla="*/ 921593 w 1993076"/>
                    <a:gd name="connsiteY19" fmla="*/ 1346398 h 1625821"/>
                    <a:gd name="connsiteX20" fmla="*/ 789513 w 1993076"/>
                    <a:gd name="connsiteY20" fmla="*/ 1488638 h 1625821"/>
                    <a:gd name="connsiteX21" fmla="*/ 423753 w 1993076"/>
                    <a:gd name="connsiteY21" fmla="*/ 1539438 h 1625821"/>
                    <a:gd name="connsiteX22" fmla="*/ 271353 w 1993076"/>
                    <a:gd name="connsiteY22" fmla="*/ 1305758 h 1625821"/>
                    <a:gd name="connsiteX23" fmla="*/ 400893 w 1993076"/>
                    <a:gd name="connsiteY23" fmla="*/ 1056838 h 1625821"/>
                    <a:gd name="connsiteX24" fmla="*/ 474553 w 1993076"/>
                    <a:gd name="connsiteY24" fmla="*/ 970478 h 1625821"/>
                    <a:gd name="connsiteX25" fmla="*/ 230713 w 1993076"/>
                    <a:gd name="connsiteY25" fmla="*/ 879038 h 1625821"/>
                    <a:gd name="connsiteX26" fmla="*/ 47833 w 1993076"/>
                    <a:gd name="connsiteY26" fmla="*/ 726638 h 1625821"/>
                    <a:gd name="connsiteX27" fmla="*/ 17353 w 1993076"/>
                    <a:gd name="connsiteY27" fmla="*/ 442158 h 1625821"/>
                    <a:gd name="connsiteX28" fmla="*/ 281513 w 1993076"/>
                    <a:gd name="connsiteY28" fmla="*/ 340558 h 1625821"/>
                    <a:gd name="connsiteX29" fmla="*/ 489793 w 1993076"/>
                    <a:gd name="connsiteY29" fmla="*/ 391358 h 1625821"/>
                    <a:gd name="connsiteX30" fmla="*/ 710773 w 1993076"/>
                    <a:gd name="connsiteY30" fmla="*/ 462478 h 1625821"/>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89513 w 1993076"/>
                    <a:gd name="connsiteY20" fmla="*/ 148863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61853 w 1993076"/>
                    <a:gd name="connsiteY24" fmla="*/ 97301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93076" h="1624075">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8E939"/>
                </a:solidFill>
                <a:ln w="571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sp>
              <p:nvSpPr>
                <p:cNvPr id="654" name="วงรี 77">
                  <a:extLst>
                    <a:ext uri="{FF2B5EF4-FFF2-40B4-BE49-F238E27FC236}">
                      <a16:creationId xmlns:a16="http://schemas.microsoft.com/office/drawing/2014/main" id="{F906398F-46A7-413A-AB6B-8A99AF186ED0}"/>
                    </a:ext>
                  </a:extLst>
                </p:cNvPr>
                <p:cNvSpPr/>
                <p:nvPr/>
              </p:nvSpPr>
              <p:spPr>
                <a:xfrm>
                  <a:off x="4579275" y="1400406"/>
                  <a:ext cx="295962" cy="284142"/>
                </a:xfrm>
                <a:custGeom>
                  <a:avLst/>
                  <a:gdLst>
                    <a:gd name="connsiteX0" fmla="*/ 0 w 290429"/>
                    <a:gd name="connsiteY0" fmla="*/ 144699 h 289397"/>
                    <a:gd name="connsiteX1" fmla="*/ 145215 w 290429"/>
                    <a:gd name="connsiteY1" fmla="*/ 0 h 289397"/>
                    <a:gd name="connsiteX2" fmla="*/ 290430 w 290429"/>
                    <a:gd name="connsiteY2" fmla="*/ 144699 h 289397"/>
                    <a:gd name="connsiteX3" fmla="*/ 145215 w 290429"/>
                    <a:gd name="connsiteY3" fmla="*/ 289398 h 289397"/>
                    <a:gd name="connsiteX4" fmla="*/ 0 w 290429"/>
                    <a:gd name="connsiteY4" fmla="*/ 144699 h 289397"/>
                    <a:gd name="connsiteX0" fmla="*/ 8 w 290438"/>
                    <a:gd name="connsiteY0" fmla="*/ 144699 h 289398"/>
                    <a:gd name="connsiteX1" fmla="*/ 145223 w 290438"/>
                    <a:gd name="connsiteY1" fmla="*/ 0 h 289398"/>
                    <a:gd name="connsiteX2" fmla="*/ 290438 w 290438"/>
                    <a:gd name="connsiteY2" fmla="*/ 144699 h 289398"/>
                    <a:gd name="connsiteX3" fmla="*/ 140143 w 290438"/>
                    <a:gd name="connsiteY3" fmla="*/ 289398 h 289398"/>
                    <a:gd name="connsiteX4" fmla="*/ 8 w 290438"/>
                    <a:gd name="connsiteY4" fmla="*/ 144699 h 289398"/>
                    <a:gd name="connsiteX0" fmla="*/ 6 w 310756"/>
                    <a:gd name="connsiteY0" fmla="*/ 145377 h 292972"/>
                    <a:gd name="connsiteX1" fmla="*/ 145221 w 310756"/>
                    <a:gd name="connsiteY1" fmla="*/ 678 h 292972"/>
                    <a:gd name="connsiteX2" fmla="*/ 310756 w 310756"/>
                    <a:gd name="connsiteY2" fmla="*/ 206337 h 292972"/>
                    <a:gd name="connsiteX3" fmla="*/ 140141 w 310756"/>
                    <a:gd name="connsiteY3" fmla="*/ 290076 h 292972"/>
                    <a:gd name="connsiteX4" fmla="*/ 6 w 310756"/>
                    <a:gd name="connsiteY4" fmla="*/ 145377 h 292972"/>
                    <a:gd name="connsiteX0" fmla="*/ 5 w 313295"/>
                    <a:gd name="connsiteY0" fmla="*/ 190453 h 289862"/>
                    <a:gd name="connsiteX1" fmla="*/ 147760 w 313295"/>
                    <a:gd name="connsiteY1" fmla="*/ 34 h 289862"/>
                    <a:gd name="connsiteX2" fmla="*/ 313295 w 313295"/>
                    <a:gd name="connsiteY2" fmla="*/ 205693 h 289862"/>
                    <a:gd name="connsiteX3" fmla="*/ 142680 w 313295"/>
                    <a:gd name="connsiteY3" fmla="*/ 289432 h 289862"/>
                    <a:gd name="connsiteX4" fmla="*/ 5 w 313295"/>
                    <a:gd name="connsiteY4" fmla="*/ 190453 h 289862"/>
                    <a:gd name="connsiteX0" fmla="*/ 2796 w 316086"/>
                    <a:gd name="connsiteY0" fmla="*/ 175216 h 274625"/>
                    <a:gd name="connsiteX1" fmla="*/ 71811 w 316086"/>
                    <a:gd name="connsiteY1" fmla="*/ 37 h 274625"/>
                    <a:gd name="connsiteX2" fmla="*/ 316086 w 316086"/>
                    <a:gd name="connsiteY2" fmla="*/ 190456 h 274625"/>
                    <a:gd name="connsiteX3" fmla="*/ 145471 w 316086"/>
                    <a:gd name="connsiteY3" fmla="*/ 274195 h 274625"/>
                    <a:gd name="connsiteX4" fmla="*/ 2796 w 316086"/>
                    <a:gd name="connsiteY4" fmla="*/ 175216 h 274625"/>
                    <a:gd name="connsiteX0" fmla="*/ 2158 w 315952"/>
                    <a:gd name="connsiteY0" fmla="*/ 185068 h 284142"/>
                    <a:gd name="connsiteX1" fmla="*/ 71173 w 315952"/>
                    <a:gd name="connsiteY1" fmla="*/ 9889 h 284142"/>
                    <a:gd name="connsiteX2" fmla="*/ 235434 w 315952"/>
                    <a:gd name="connsiteY2" fmla="*/ 40983 h 284142"/>
                    <a:gd name="connsiteX3" fmla="*/ 315448 w 315952"/>
                    <a:gd name="connsiteY3" fmla="*/ 200308 h 284142"/>
                    <a:gd name="connsiteX4" fmla="*/ 144833 w 315952"/>
                    <a:gd name="connsiteY4" fmla="*/ 284047 h 284142"/>
                    <a:gd name="connsiteX5" fmla="*/ 2158 w 315952"/>
                    <a:gd name="connsiteY5" fmla="*/ 185068 h 284142"/>
                    <a:gd name="connsiteX0" fmla="*/ 2158 w 295962"/>
                    <a:gd name="connsiteY0" fmla="*/ 185068 h 284142"/>
                    <a:gd name="connsiteX1" fmla="*/ 71173 w 295962"/>
                    <a:gd name="connsiteY1" fmla="*/ 9889 h 284142"/>
                    <a:gd name="connsiteX2" fmla="*/ 235434 w 295962"/>
                    <a:gd name="connsiteY2" fmla="*/ 40983 h 284142"/>
                    <a:gd name="connsiteX3" fmla="*/ 295128 w 295962"/>
                    <a:gd name="connsiteY3" fmla="*/ 200308 h 284142"/>
                    <a:gd name="connsiteX4" fmla="*/ 144833 w 295962"/>
                    <a:gd name="connsiteY4" fmla="*/ 284047 h 284142"/>
                    <a:gd name="connsiteX5" fmla="*/ 2158 w 295962"/>
                    <a:gd name="connsiteY5" fmla="*/ 185068 h 28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962" h="284142">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grpSp>
        </p:grpSp>
      </p:grpSp>
      <p:sp>
        <p:nvSpPr>
          <p:cNvPr id="661" name="สี่เหลี่ยมผืนผ้า 660">
            <a:extLst>
              <a:ext uri="{FF2B5EF4-FFF2-40B4-BE49-F238E27FC236}">
                <a16:creationId xmlns:a16="http://schemas.microsoft.com/office/drawing/2014/main" id="{7FCB1253-8454-41B4-AA3B-D2392F72A55C}"/>
              </a:ext>
            </a:extLst>
          </p:cNvPr>
          <p:cNvSpPr/>
          <p:nvPr userDrawn="1"/>
        </p:nvSpPr>
        <p:spPr>
          <a:xfrm>
            <a:off x="0" y="3078866"/>
            <a:ext cx="12192000" cy="3779133"/>
          </a:xfrm>
          <a:prstGeom prst="rect">
            <a:avLst/>
          </a:prstGeom>
          <a:solidFill>
            <a:srgbClr val="A06A3E"/>
          </a:solidFill>
          <a:ln w="571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sp>
        <p:nvSpPr>
          <p:cNvPr id="662" name="รูปแบบอิสระ: รูปร่าง 661">
            <a:extLst>
              <a:ext uri="{FF2B5EF4-FFF2-40B4-BE49-F238E27FC236}">
                <a16:creationId xmlns:a16="http://schemas.microsoft.com/office/drawing/2014/main" id="{6EBB033F-842E-417C-A556-0A03F672F948}"/>
              </a:ext>
            </a:extLst>
          </p:cNvPr>
          <p:cNvSpPr/>
          <p:nvPr userDrawn="1"/>
        </p:nvSpPr>
        <p:spPr>
          <a:xfrm>
            <a:off x="748057" y="3896576"/>
            <a:ext cx="896600" cy="120980"/>
          </a:xfrm>
          <a:custGeom>
            <a:avLst/>
            <a:gdLst>
              <a:gd name="connsiteX0" fmla="*/ 0 w 1097280"/>
              <a:gd name="connsiteY0" fmla="*/ 297053 h 297053"/>
              <a:gd name="connsiteX1" fmla="*/ 111760 w 1097280"/>
              <a:gd name="connsiteY1" fmla="*/ 134493 h 297053"/>
              <a:gd name="connsiteX2" fmla="*/ 386080 w 1097280"/>
              <a:gd name="connsiteY2" fmla="*/ 205613 h 297053"/>
              <a:gd name="connsiteX3" fmla="*/ 518160 w 1097280"/>
              <a:gd name="connsiteY3" fmla="*/ 2413 h 297053"/>
              <a:gd name="connsiteX4" fmla="*/ 822960 w 1097280"/>
              <a:gd name="connsiteY4" fmla="*/ 93853 h 297053"/>
              <a:gd name="connsiteX5" fmla="*/ 1005840 w 1097280"/>
              <a:gd name="connsiteY5" fmla="*/ 93853 h 297053"/>
              <a:gd name="connsiteX6" fmla="*/ 1097280 w 1097280"/>
              <a:gd name="connsiteY6" fmla="*/ 144653 h 297053"/>
              <a:gd name="connsiteX0" fmla="*/ 0 w 1097280"/>
              <a:gd name="connsiteY0" fmla="*/ 294690 h 294690"/>
              <a:gd name="connsiteX1" fmla="*/ 111760 w 1097280"/>
              <a:gd name="connsiteY1" fmla="*/ 132130 h 294690"/>
              <a:gd name="connsiteX2" fmla="*/ 386080 w 1097280"/>
              <a:gd name="connsiteY2" fmla="*/ 203250 h 294690"/>
              <a:gd name="connsiteX3" fmla="*/ 518160 w 1097280"/>
              <a:gd name="connsiteY3" fmla="*/ 50 h 294690"/>
              <a:gd name="connsiteX4" fmla="*/ 812800 w 1097280"/>
              <a:gd name="connsiteY4" fmla="*/ 182930 h 294690"/>
              <a:gd name="connsiteX5" fmla="*/ 1005840 w 1097280"/>
              <a:gd name="connsiteY5" fmla="*/ 91490 h 294690"/>
              <a:gd name="connsiteX6" fmla="*/ 1097280 w 1097280"/>
              <a:gd name="connsiteY6" fmla="*/ 142290 h 29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7280" h="294690">
                <a:moveTo>
                  <a:pt x="0" y="294690"/>
                </a:moveTo>
                <a:cubicBezTo>
                  <a:pt x="23706" y="221030"/>
                  <a:pt x="47413" y="147370"/>
                  <a:pt x="111760" y="132130"/>
                </a:cubicBezTo>
                <a:cubicBezTo>
                  <a:pt x="176107" y="116890"/>
                  <a:pt x="318347" y="225263"/>
                  <a:pt x="386080" y="203250"/>
                </a:cubicBezTo>
                <a:cubicBezTo>
                  <a:pt x="453813" y="181237"/>
                  <a:pt x="447040" y="3437"/>
                  <a:pt x="518160" y="50"/>
                </a:cubicBezTo>
                <a:cubicBezTo>
                  <a:pt x="589280" y="-3337"/>
                  <a:pt x="731520" y="167690"/>
                  <a:pt x="812800" y="182930"/>
                </a:cubicBezTo>
                <a:cubicBezTo>
                  <a:pt x="894080" y="198170"/>
                  <a:pt x="960120" y="83023"/>
                  <a:pt x="1005840" y="91490"/>
                </a:cubicBezTo>
                <a:cubicBezTo>
                  <a:pt x="1051560" y="99957"/>
                  <a:pt x="1074420" y="121123"/>
                  <a:pt x="1097280" y="142290"/>
                </a:cubicBezTo>
              </a:path>
            </a:pathLst>
          </a:custGeom>
          <a:noFill/>
          <a:ln w="57150">
            <a:solidFill>
              <a:srgbClr val="5E2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sp>
        <p:nvSpPr>
          <p:cNvPr id="663" name="รูปแบบอิสระ: รูปร่าง 662">
            <a:extLst>
              <a:ext uri="{FF2B5EF4-FFF2-40B4-BE49-F238E27FC236}">
                <a16:creationId xmlns:a16="http://schemas.microsoft.com/office/drawing/2014/main" id="{793C52C0-5B78-4BC0-A600-594037AE0F19}"/>
              </a:ext>
            </a:extLst>
          </p:cNvPr>
          <p:cNvSpPr/>
          <p:nvPr userDrawn="1"/>
        </p:nvSpPr>
        <p:spPr>
          <a:xfrm>
            <a:off x="1931715" y="5481135"/>
            <a:ext cx="896600" cy="120980"/>
          </a:xfrm>
          <a:custGeom>
            <a:avLst/>
            <a:gdLst>
              <a:gd name="connsiteX0" fmla="*/ 0 w 1097280"/>
              <a:gd name="connsiteY0" fmla="*/ 297053 h 297053"/>
              <a:gd name="connsiteX1" fmla="*/ 111760 w 1097280"/>
              <a:gd name="connsiteY1" fmla="*/ 134493 h 297053"/>
              <a:gd name="connsiteX2" fmla="*/ 386080 w 1097280"/>
              <a:gd name="connsiteY2" fmla="*/ 205613 h 297053"/>
              <a:gd name="connsiteX3" fmla="*/ 518160 w 1097280"/>
              <a:gd name="connsiteY3" fmla="*/ 2413 h 297053"/>
              <a:gd name="connsiteX4" fmla="*/ 822960 w 1097280"/>
              <a:gd name="connsiteY4" fmla="*/ 93853 h 297053"/>
              <a:gd name="connsiteX5" fmla="*/ 1005840 w 1097280"/>
              <a:gd name="connsiteY5" fmla="*/ 93853 h 297053"/>
              <a:gd name="connsiteX6" fmla="*/ 1097280 w 1097280"/>
              <a:gd name="connsiteY6" fmla="*/ 144653 h 297053"/>
              <a:gd name="connsiteX0" fmla="*/ 0 w 1097280"/>
              <a:gd name="connsiteY0" fmla="*/ 294690 h 294690"/>
              <a:gd name="connsiteX1" fmla="*/ 111760 w 1097280"/>
              <a:gd name="connsiteY1" fmla="*/ 132130 h 294690"/>
              <a:gd name="connsiteX2" fmla="*/ 386080 w 1097280"/>
              <a:gd name="connsiteY2" fmla="*/ 203250 h 294690"/>
              <a:gd name="connsiteX3" fmla="*/ 518160 w 1097280"/>
              <a:gd name="connsiteY3" fmla="*/ 50 h 294690"/>
              <a:gd name="connsiteX4" fmla="*/ 812800 w 1097280"/>
              <a:gd name="connsiteY4" fmla="*/ 182930 h 294690"/>
              <a:gd name="connsiteX5" fmla="*/ 1005840 w 1097280"/>
              <a:gd name="connsiteY5" fmla="*/ 91490 h 294690"/>
              <a:gd name="connsiteX6" fmla="*/ 1097280 w 1097280"/>
              <a:gd name="connsiteY6" fmla="*/ 142290 h 29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7280" h="294690">
                <a:moveTo>
                  <a:pt x="0" y="294690"/>
                </a:moveTo>
                <a:cubicBezTo>
                  <a:pt x="23706" y="221030"/>
                  <a:pt x="47413" y="147370"/>
                  <a:pt x="111760" y="132130"/>
                </a:cubicBezTo>
                <a:cubicBezTo>
                  <a:pt x="176107" y="116890"/>
                  <a:pt x="318347" y="225263"/>
                  <a:pt x="386080" y="203250"/>
                </a:cubicBezTo>
                <a:cubicBezTo>
                  <a:pt x="453813" y="181237"/>
                  <a:pt x="447040" y="3437"/>
                  <a:pt x="518160" y="50"/>
                </a:cubicBezTo>
                <a:cubicBezTo>
                  <a:pt x="589280" y="-3337"/>
                  <a:pt x="731520" y="167690"/>
                  <a:pt x="812800" y="182930"/>
                </a:cubicBezTo>
                <a:cubicBezTo>
                  <a:pt x="894080" y="198170"/>
                  <a:pt x="960120" y="83023"/>
                  <a:pt x="1005840" y="91490"/>
                </a:cubicBezTo>
                <a:cubicBezTo>
                  <a:pt x="1051560" y="99957"/>
                  <a:pt x="1074420" y="121123"/>
                  <a:pt x="1097280" y="142290"/>
                </a:cubicBezTo>
              </a:path>
            </a:pathLst>
          </a:custGeom>
          <a:noFill/>
          <a:ln w="57150">
            <a:solidFill>
              <a:srgbClr val="5E2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sp>
        <p:nvSpPr>
          <p:cNvPr id="664" name="รูปแบบอิสระ: รูปร่าง 663">
            <a:extLst>
              <a:ext uri="{FF2B5EF4-FFF2-40B4-BE49-F238E27FC236}">
                <a16:creationId xmlns:a16="http://schemas.microsoft.com/office/drawing/2014/main" id="{097EBD6B-117C-4DAA-97E4-3B84CF86672C}"/>
              </a:ext>
            </a:extLst>
          </p:cNvPr>
          <p:cNvSpPr/>
          <p:nvPr userDrawn="1"/>
        </p:nvSpPr>
        <p:spPr>
          <a:xfrm>
            <a:off x="7045182" y="6108279"/>
            <a:ext cx="896600" cy="120980"/>
          </a:xfrm>
          <a:custGeom>
            <a:avLst/>
            <a:gdLst>
              <a:gd name="connsiteX0" fmla="*/ 0 w 1097280"/>
              <a:gd name="connsiteY0" fmla="*/ 297053 h 297053"/>
              <a:gd name="connsiteX1" fmla="*/ 111760 w 1097280"/>
              <a:gd name="connsiteY1" fmla="*/ 134493 h 297053"/>
              <a:gd name="connsiteX2" fmla="*/ 386080 w 1097280"/>
              <a:gd name="connsiteY2" fmla="*/ 205613 h 297053"/>
              <a:gd name="connsiteX3" fmla="*/ 518160 w 1097280"/>
              <a:gd name="connsiteY3" fmla="*/ 2413 h 297053"/>
              <a:gd name="connsiteX4" fmla="*/ 822960 w 1097280"/>
              <a:gd name="connsiteY4" fmla="*/ 93853 h 297053"/>
              <a:gd name="connsiteX5" fmla="*/ 1005840 w 1097280"/>
              <a:gd name="connsiteY5" fmla="*/ 93853 h 297053"/>
              <a:gd name="connsiteX6" fmla="*/ 1097280 w 1097280"/>
              <a:gd name="connsiteY6" fmla="*/ 144653 h 297053"/>
              <a:gd name="connsiteX0" fmla="*/ 0 w 1097280"/>
              <a:gd name="connsiteY0" fmla="*/ 294690 h 294690"/>
              <a:gd name="connsiteX1" fmla="*/ 111760 w 1097280"/>
              <a:gd name="connsiteY1" fmla="*/ 132130 h 294690"/>
              <a:gd name="connsiteX2" fmla="*/ 386080 w 1097280"/>
              <a:gd name="connsiteY2" fmla="*/ 203250 h 294690"/>
              <a:gd name="connsiteX3" fmla="*/ 518160 w 1097280"/>
              <a:gd name="connsiteY3" fmla="*/ 50 h 294690"/>
              <a:gd name="connsiteX4" fmla="*/ 812800 w 1097280"/>
              <a:gd name="connsiteY4" fmla="*/ 182930 h 294690"/>
              <a:gd name="connsiteX5" fmla="*/ 1005840 w 1097280"/>
              <a:gd name="connsiteY5" fmla="*/ 91490 h 294690"/>
              <a:gd name="connsiteX6" fmla="*/ 1097280 w 1097280"/>
              <a:gd name="connsiteY6" fmla="*/ 142290 h 29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7280" h="294690">
                <a:moveTo>
                  <a:pt x="0" y="294690"/>
                </a:moveTo>
                <a:cubicBezTo>
                  <a:pt x="23706" y="221030"/>
                  <a:pt x="47413" y="147370"/>
                  <a:pt x="111760" y="132130"/>
                </a:cubicBezTo>
                <a:cubicBezTo>
                  <a:pt x="176107" y="116890"/>
                  <a:pt x="318347" y="225263"/>
                  <a:pt x="386080" y="203250"/>
                </a:cubicBezTo>
                <a:cubicBezTo>
                  <a:pt x="453813" y="181237"/>
                  <a:pt x="447040" y="3437"/>
                  <a:pt x="518160" y="50"/>
                </a:cubicBezTo>
                <a:cubicBezTo>
                  <a:pt x="589280" y="-3337"/>
                  <a:pt x="731520" y="167690"/>
                  <a:pt x="812800" y="182930"/>
                </a:cubicBezTo>
                <a:cubicBezTo>
                  <a:pt x="894080" y="198170"/>
                  <a:pt x="960120" y="83023"/>
                  <a:pt x="1005840" y="91490"/>
                </a:cubicBezTo>
                <a:cubicBezTo>
                  <a:pt x="1051560" y="99957"/>
                  <a:pt x="1074420" y="121123"/>
                  <a:pt x="1097280" y="142290"/>
                </a:cubicBezTo>
              </a:path>
            </a:pathLst>
          </a:custGeom>
          <a:noFill/>
          <a:ln w="57150">
            <a:solidFill>
              <a:srgbClr val="5E2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sp>
        <p:nvSpPr>
          <p:cNvPr id="739" name="รูปแบบอิสระ: รูปร่าง 738">
            <a:extLst>
              <a:ext uri="{FF2B5EF4-FFF2-40B4-BE49-F238E27FC236}">
                <a16:creationId xmlns:a16="http://schemas.microsoft.com/office/drawing/2014/main" id="{30325AB9-507A-47F5-A097-891E526B3426}"/>
              </a:ext>
            </a:extLst>
          </p:cNvPr>
          <p:cNvSpPr/>
          <p:nvPr userDrawn="1"/>
        </p:nvSpPr>
        <p:spPr>
          <a:xfrm>
            <a:off x="8754006" y="6100697"/>
            <a:ext cx="896600" cy="78889"/>
          </a:xfrm>
          <a:custGeom>
            <a:avLst/>
            <a:gdLst>
              <a:gd name="connsiteX0" fmla="*/ 0 w 1097280"/>
              <a:gd name="connsiteY0" fmla="*/ 297053 h 297053"/>
              <a:gd name="connsiteX1" fmla="*/ 111760 w 1097280"/>
              <a:gd name="connsiteY1" fmla="*/ 134493 h 297053"/>
              <a:gd name="connsiteX2" fmla="*/ 386080 w 1097280"/>
              <a:gd name="connsiteY2" fmla="*/ 205613 h 297053"/>
              <a:gd name="connsiteX3" fmla="*/ 518160 w 1097280"/>
              <a:gd name="connsiteY3" fmla="*/ 2413 h 297053"/>
              <a:gd name="connsiteX4" fmla="*/ 822960 w 1097280"/>
              <a:gd name="connsiteY4" fmla="*/ 93853 h 297053"/>
              <a:gd name="connsiteX5" fmla="*/ 1005840 w 1097280"/>
              <a:gd name="connsiteY5" fmla="*/ 93853 h 297053"/>
              <a:gd name="connsiteX6" fmla="*/ 1097280 w 1097280"/>
              <a:gd name="connsiteY6" fmla="*/ 144653 h 297053"/>
              <a:gd name="connsiteX0" fmla="*/ 0 w 1097280"/>
              <a:gd name="connsiteY0" fmla="*/ 294690 h 294690"/>
              <a:gd name="connsiteX1" fmla="*/ 111760 w 1097280"/>
              <a:gd name="connsiteY1" fmla="*/ 132130 h 294690"/>
              <a:gd name="connsiteX2" fmla="*/ 386080 w 1097280"/>
              <a:gd name="connsiteY2" fmla="*/ 203250 h 294690"/>
              <a:gd name="connsiteX3" fmla="*/ 518160 w 1097280"/>
              <a:gd name="connsiteY3" fmla="*/ 50 h 294690"/>
              <a:gd name="connsiteX4" fmla="*/ 812800 w 1097280"/>
              <a:gd name="connsiteY4" fmla="*/ 182930 h 294690"/>
              <a:gd name="connsiteX5" fmla="*/ 1005840 w 1097280"/>
              <a:gd name="connsiteY5" fmla="*/ 91490 h 294690"/>
              <a:gd name="connsiteX6" fmla="*/ 1097280 w 1097280"/>
              <a:gd name="connsiteY6" fmla="*/ 142290 h 29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7280" h="294690">
                <a:moveTo>
                  <a:pt x="0" y="294690"/>
                </a:moveTo>
                <a:cubicBezTo>
                  <a:pt x="23706" y="221030"/>
                  <a:pt x="47413" y="147370"/>
                  <a:pt x="111760" y="132130"/>
                </a:cubicBezTo>
                <a:cubicBezTo>
                  <a:pt x="176107" y="116890"/>
                  <a:pt x="318347" y="225263"/>
                  <a:pt x="386080" y="203250"/>
                </a:cubicBezTo>
                <a:cubicBezTo>
                  <a:pt x="453813" y="181237"/>
                  <a:pt x="447040" y="3437"/>
                  <a:pt x="518160" y="50"/>
                </a:cubicBezTo>
                <a:cubicBezTo>
                  <a:pt x="589280" y="-3337"/>
                  <a:pt x="731520" y="167690"/>
                  <a:pt x="812800" y="182930"/>
                </a:cubicBezTo>
                <a:cubicBezTo>
                  <a:pt x="894080" y="198170"/>
                  <a:pt x="960120" y="83023"/>
                  <a:pt x="1005840" y="91490"/>
                </a:cubicBezTo>
                <a:cubicBezTo>
                  <a:pt x="1051560" y="99957"/>
                  <a:pt x="1074420" y="121123"/>
                  <a:pt x="1097280" y="142290"/>
                </a:cubicBezTo>
              </a:path>
            </a:pathLst>
          </a:custGeom>
          <a:noFill/>
          <a:ln w="57150">
            <a:solidFill>
              <a:srgbClr val="5E2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grpSp>
        <p:nvGrpSpPr>
          <p:cNvPr id="817" name="กลุ่ม 816">
            <a:extLst>
              <a:ext uri="{FF2B5EF4-FFF2-40B4-BE49-F238E27FC236}">
                <a16:creationId xmlns:a16="http://schemas.microsoft.com/office/drawing/2014/main" id="{1AC148BF-D561-411E-99E6-7718AA83EA4C}"/>
              </a:ext>
            </a:extLst>
          </p:cNvPr>
          <p:cNvGrpSpPr/>
          <p:nvPr userDrawn="1"/>
        </p:nvGrpSpPr>
        <p:grpSpPr>
          <a:xfrm>
            <a:off x="-450544" y="5509355"/>
            <a:ext cx="3873230" cy="2548956"/>
            <a:chOff x="-912501" y="3330446"/>
            <a:chExt cx="4929161" cy="3231594"/>
          </a:xfrm>
        </p:grpSpPr>
        <p:sp>
          <p:nvSpPr>
            <p:cNvPr id="818" name="เมฆ 45">
              <a:extLst>
                <a:ext uri="{FF2B5EF4-FFF2-40B4-BE49-F238E27FC236}">
                  <a16:creationId xmlns:a16="http://schemas.microsoft.com/office/drawing/2014/main" id="{301CCD55-EF31-43FB-854E-D84680FF55CC}"/>
                </a:ext>
              </a:extLst>
            </p:cNvPr>
            <p:cNvSpPr/>
            <p:nvPr/>
          </p:nvSpPr>
          <p:spPr>
            <a:xfrm rot="925066">
              <a:off x="-912501" y="3330446"/>
              <a:ext cx="4929161" cy="3231594"/>
            </a:xfrm>
            <a:custGeom>
              <a:avLst/>
              <a:gdLst>
                <a:gd name="connsiteX0" fmla="*/ 3900 w 43200"/>
                <a:gd name="connsiteY0" fmla="*/ 14370 h 43200"/>
                <a:gd name="connsiteX1" fmla="*/ 5623 w 43200"/>
                <a:gd name="connsiteY1" fmla="*/ 6907 h 43200"/>
                <a:gd name="connsiteX2" fmla="*/ 14005 w 43200"/>
                <a:gd name="connsiteY2" fmla="*/ 5202 h 43200"/>
                <a:gd name="connsiteX3" fmla="*/ 22456 w 43200"/>
                <a:gd name="connsiteY3" fmla="*/ 3432 h 43200"/>
                <a:gd name="connsiteX4" fmla="*/ 25749 w 43200"/>
                <a:gd name="connsiteY4" fmla="*/ 200 h 43200"/>
                <a:gd name="connsiteX5" fmla="*/ 29833 w 43200"/>
                <a:gd name="connsiteY5" fmla="*/ 2481 h 43200"/>
                <a:gd name="connsiteX6" fmla="*/ 35463 w 43200"/>
                <a:gd name="connsiteY6" fmla="*/ 690 h 43200"/>
                <a:gd name="connsiteX7" fmla="*/ 38318 w 43200"/>
                <a:gd name="connsiteY7" fmla="*/ 5576 h 43200"/>
                <a:gd name="connsiteX8" fmla="*/ 41982 w 43200"/>
                <a:gd name="connsiteY8" fmla="*/ 10318 h 43200"/>
                <a:gd name="connsiteX9" fmla="*/ 41818 w 43200"/>
                <a:gd name="connsiteY9" fmla="*/ 15460 h 43200"/>
                <a:gd name="connsiteX10" fmla="*/ 43016 w 43200"/>
                <a:gd name="connsiteY10" fmla="*/ 23322 h 43200"/>
                <a:gd name="connsiteX11" fmla="*/ 37404 w 43200"/>
                <a:gd name="connsiteY11" fmla="*/ 30204 h 43200"/>
                <a:gd name="connsiteX12" fmla="*/ 35395 w 43200"/>
                <a:gd name="connsiteY12" fmla="*/ 36101 h 43200"/>
                <a:gd name="connsiteX13" fmla="*/ 28555 w 43200"/>
                <a:gd name="connsiteY13" fmla="*/ 36815 h 43200"/>
                <a:gd name="connsiteX14" fmla="*/ 23667 w 43200"/>
                <a:gd name="connsiteY14" fmla="*/ 43106 h 43200"/>
                <a:gd name="connsiteX15" fmla="*/ 16480 w 43200"/>
                <a:gd name="connsiteY15" fmla="*/ 39266 h 43200"/>
                <a:gd name="connsiteX16" fmla="*/ 5804 w 43200"/>
                <a:gd name="connsiteY16" fmla="*/ 35472 h 43200"/>
                <a:gd name="connsiteX17" fmla="*/ 1110 w 43200"/>
                <a:gd name="connsiteY17" fmla="*/ 31250 h 43200"/>
                <a:gd name="connsiteX18" fmla="*/ 2113 w 43200"/>
                <a:gd name="connsiteY18" fmla="*/ 25551 h 43200"/>
                <a:gd name="connsiteX19" fmla="*/ -5 w 43200"/>
                <a:gd name="connsiteY19" fmla="*/ 19704 h 43200"/>
                <a:gd name="connsiteX20" fmla="*/ 3863 w 43200"/>
                <a:gd name="connsiteY20" fmla="*/ 14507 h 43200"/>
                <a:gd name="connsiteX21" fmla="*/ 3900 w 43200"/>
                <a:gd name="connsiteY21" fmla="*/ 14370 h 43200"/>
                <a:gd name="connsiteX0" fmla="*/ 4693 w 43200"/>
                <a:gd name="connsiteY0" fmla="*/ 26177 h 43200"/>
                <a:gd name="connsiteX1" fmla="*/ 2160 w 43200"/>
                <a:gd name="connsiteY1" fmla="*/ 25380 h 43200"/>
                <a:gd name="connsiteX2" fmla="*/ 6928 w 43200"/>
                <a:gd name="connsiteY2" fmla="*/ 34899 h 43200"/>
                <a:gd name="connsiteX3" fmla="*/ 5820 w 43200"/>
                <a:gd name="connsiteY3" fmla="*/ 35280 h 43200"/>
                <a:gd name="connsiteX4" fmla="*/ 16478 w 43200"/>
                <a:gd name="connsiteY4" fmla="*/ 39090 h 43200"/>
                <a:gd name="connsiteX5" fmla="*/ 15810 w 43200"/>
                <a:gd name="connsiteY5" fmla="*/ 37350 h 43200"/>
                <a:gd name="connsiteX6" fmla="*/ 28827 w 43200"/>
                <a:gd name="connsiteY6" fmla="*/ 34751 h 43200"/>
                <a:gd name="connsiteX7" fmla="*/ 28560 w 43200"/>
                <a:gd name="connsiteY7" fmla="*/ 36660 h 43200"/>
                <a:gd name="connsiteX8" fmla="*/ 34129 w 43200"/>
                <a:gd name="connsiteY8" fmla="*/ 22954 h 43200"/>
                <a:gd name="connsiteX9" fmla="*/ 37380 w 43200"/>
                <a:gd name="connsiteY9" fmla="*/ 30090 h 43200"/>
                <a:gd name="connsiteX10" fmla="*/ 41798 w 43200"/>
                <a:gd name="connsiteY10" fmla="*/ 15354 h 43200"/>
                <a:gd name="connsiteX11" fmla="*/ 40350 w 43200"/>
                <a:gd name="connsiteY11" fmla="*/ 18030 h 43200"/>
                <a:gd name="connsiteX12" fmla="*/ 38324 w 43200"/>
                <a:gd name="connsiteY12" fmla="*/ 5426 h 43200"/>
                <a:gd name="connsiteX13" fmla="*/ 38400 w 43200"/>
                <a:gd name="connsiteY13" fmla="*/ 6690 h 43200"/>
                <a:gd name="connsiteX14" fmla="*/ 29078 w 43200"/>
                <a:gd name="connsiteY14" fmla="*/ 3952 h 43200"/>
                <a:gd name="connsiteX15" fmla="*/ 29820 w 43200"/>
                <a:gd name="connsiteY15" fmla="*/ 2340 h 43200"/>
                <a:gd name="connsiteX16" fmla="*/ 22141 w 43200"/>
                <a:gd name="connsiteY16" fmla="*/ 4720 h 43200"/>
                <a:gd name="connsiteX17" fmla="*/ 22500 w 43200"/>
                <a:gd name="connsiteY17" fmla="*/ 3330 h 43200"/>
                <a:gd name="connsiteX18" fmla="*/ 14000 w 43200"/>
                <a:gd name="connsiteY18" fmla="*/ 5192 h 43200"/>
                <a:gd name="connsiteX19" fmla="*/ 15300 w 43200"/>
                <a:gd name="connsiteY19" fmla="*/ 6540 h 43200"/>
                <a:gd name="connsiteX20" fmla="*/ 4127 w 43200"/>
                <a:gd name="connsiteY20" fmla="*/ 15789 h 43200"/>
                <a:gd name="connsiteX21" fmla="*/ 3900 w 43200"/>
                <a:gd name="connsiteY21" fmla="*/ 14370 h 43200"/>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41834 w 43256"/>
                <a:gd name="connsiteY8" fmla="*/ 15213 h 43219"/>
                <a:gd name="connsiteX9" fmla="*/ 40386 w 43256"/>
                <a:gd name="connsiteY9" fmla="*/ 17889 h 43219"/>
                <a:gd name="connsiteX10" fmla="*/ 38360 w 43256"/>
                <a:gd name="connsiteY10" fmla="*/ 5285 h 43219"/>
                <a:gd name="connsiteX11" fmla="*/ 38436 w 43256"/>
                <a:gd name="connsiteY11" fmla="*/ 6549 h 43219"/>
                <a:gd name="connsiteX12" fmla="*/ 29114 w 43256"/>
                <a:gd name="connsiteY12" fmla="*/ 3811 h 43219"/>
                <a:gd name="connsiteX13" fmla="*/ 29856 w 43256"/>
                <a:gd name="connsiteY13" fmla="*/ 2199 h 43219"/>
                <a:gd name="connsiteX14" fmla="*/ 22177 w 43256"/>
                <a:gd name="connsiteY14" fmla="*/ 4579 h 43219"/>
                <a:gd name="connsiteX15" fmla="*/ 22536 w 43256"/>
                <a:gd name="connsiteY15" fmla="*/ 3189 h 43219"/>
                <a:gd name="connsiteX16" fmla="*/ 14036 w 43256"/>
                <a:gd name="connsiteY16" fmla="*/ 5051 h 43219"/>
                <a:gd name="connsiteX17" fmla="*/ 15336 w 43256"/>
                <a:gd name="connsiteY17" fmla="*/ 6399 h 43219"/>
                <a:gd name="connsiteX18" fmla="*/ 4163 w 43256"/>
                <a:gd name="connsiteY18" fmla="*/ 15648 h 43219"/>
                <a:gd name="connsiteX19" fmla="*/ 3936 w 43256"/>
                <a:gd name="connsiteY19" fmla="*/ 14229 h 43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3256" h="43219">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8CAD66"/>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grpSp>
          <p:nvGrpSpPr>
            <p:cNvPr id="819" name="กลุ่ม 818">
              <a:extLst>
                <a:ext uri="{FF2B5EF4-FFF2-40B4-BE49-F238E27FC236}">
                  <a16:creationId xmlns:a16="http://schemas.microsoft.com/office/drawing/2014/main" id="{D26ED92D-B352-41BC-B825-BB5244E7AEDB}"/>
                </a:ext>
              </a:extLst>
            </p:cNvPr>
            <p:cNvGrpSpPr/>
            <p:nvPr/>
          </p:nvGrpSpPr>
          <p:grpSpPr>
            <a:xfrm>
              <a:off x="150811" y="3441237"/>
              <a:ext cx="3276169" cy="724960"/>
              <a:chOff x="116889" y="1923993"/>
              <a:chExt cx="3276169" cy="724960"/>
            </a:xfrm>
          </p:grpSpPr>
          <p:grpSp>
            <p:nvGrpSpPr>
              <p:cNvPr id="820" name="กลุ่ม 819">
                <a:extLst>
                  <a:ext uri="{FF2B5EF4-FFF2-40B4-BE49-F238E27FC236}">
                    <a16:creationId xmlns:a16="http://schemas.microsoft.com/office/drawing/2014/main" id="{255C26B5-5CED-436E-84FB-67813F5B6CAA}"/>
                  </a:ext>
                </a:extLst>
              </p:cNvPr>
              <p:cNvGrpSpPr/>
              <p:nvPr/>
            </p:nvGrpSpPr>
            <p:grpSpPr>
              <a:xfrm>
                <a:off x="1297474" y="2027396"/>
                <a:ext cx="383810" cy="329745"/>
                <a:chOff x="3730718" y="705949"/>
                <a:chExt cx="1993076" cy="1624075"/>
              </a:xfrm>
              <a:solidFill>
                <a:srgbClr val="FEC3D4"/>
              </a:solidFill>
            </p:grpSpPr>
            <p:sp>
              <p:nvSpPr>
                <p:cNvPr id="830" name="รูปแบบอิสระ: รูปร่าง 829">
                  <a:extLst>
                    <a:ext uri="{FF2B5EF4-FFF2-40B4-BE49-F238E27FC236}">
                      <a16:creationId xmlns:a16="http://schemas.microsoft.com/office/drawing/2014/main" id="{A4FDADAA-81A7-45F3-9745-1460A477CC0F}"/>
                    </a:ext>
                  </a:extLst>
                </p:cNvPr>
                <p:cNvSpPr/>
                <p:nvPr/>
              </p:nvSpPr>
              <p:spPr>
                <a:xfrm>
                  <a:off x="3730718" y="705949"/>
                  <a:ext cx="1993076" cy="1624075"/>
                </a:xfrm>
                <a:custGeom>
                  <a:avLst/>
                  <a:gdLst>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708233 w 2019354"/>
                    <a:gd name="connsiteY28"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0893 w 2019354"/>
                    <a:gd name="connsiteY22" fmla="*/ 10720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53659"/>
                    <a:gd name="connsiteX1" fmla="*/ 850473 w 2019354"/>
                    <a:gd name="connsiteY1" fmla="*/ 183079 h 1653659"/>
                    <a:gd name="connsiteX2" fmla="*/ 1195913 w 2019354"/>
                    <a:gd name="connsiteY2" fmla="*/ 199 h 1653659"/>
                    <a:gd name="connsiteX3" fmla="*/ 1439753 w 2019354"/>
                    <a:gd name="connsiteY3" fmla="*/ 152599 h 1653659"/>
                    <a:gd name="connsiteX4" fmla="*/ 1500713 w 2019354"/>
                    <a:gd name="connsiteY4" fmla="*/ 386279 h 1653659"/>
                    <a:gd name="connsiteX5" fmla="*/ 1388953 w 2019354"/>
                    <a:gd name="connsiteY5" fmla="*/ 548839 h 1653659"/>
                    <a:gd name="connsiteX6" fmla="*/ 1541353 w 2019354"/>
                    <a:gd name="connsiteY6" fmla="*/ 518359 h 1653659"/>
                    <a:gd name="connsiteX7" fmla="*/ 1927433 w 2019354"/>
                    <a:gd name="connsiteY7" fmla="*/ 640279 h 1653659"/>
                    <a:gd name="connsiteX8" fmla="*/ 2018873 w 2019354"/>
                    <a:gd name="connsiteY8" fmla="*/ 823159 h 1653659"/>
                    <a:gd name="connsiteX9" fmla="*/ 1947753 w 2019354"/>
                    <a:gd name="connsiteY9" fmla="*/ 995879 h 1653659"/>
                    <a:gd name="connsiteX10" fmla="*/ 1653113 w 2019354"/>
                    <a:gd name="connsiteY10" fmla="*/ 1087319 h 1653659"/>
                    <a:gd name="connsiteX11" fmla="*/ 1449913 w 2019354"/>
                    <a:gd name="connsiteY11" fmla="*/ 1066999 h 1653659"/>
                    <a:gd name="connsiteX12" fmla="*/ 1571833 w 2019354"/>
                    <a:gd name="connsiteY12" fmla="*/ 1300679 h 1653659"/>
                    <a:gd name="connsiteX13" fmla="*/ 1581993 w 2019354"/>
                    <a:gd name="connsiteY13" fmla="*/ 1290519 h 1653659"/>
                    <a:gd name="connsiteX14" fmla="*/ 1581993 w 2019354"/>
                    <a:gd name="connsiteY14" fmla="*/ 1463239 h 1653659"/>
                    <a:gd name="connsiteX15" fmla="*/ 1429593 w 2019354"/>
                    <a:gd name="connsiteY15" fmla="*/ 1635959 h 1653659"/>
                    <a:gd name="connsiteX16" fmla="*/ 1145113 w 2019354"/>
                    <a:gd name="connsiteY16" fmla="*/ 1635959 h 1653659"/>
                    <a:gd name="connsiteX17" fmla="*/ 1013033 w 2019354"/>
                    <a:gd name="connsiteY17" fmla="*/ 1529279 h 1653659"/>
                    <a:gd name="connsiteX18" fmla="*/ 921593 w 2019354"/>
                    <a:gd name="connsiteY18" fmla="*/ 1351479 h 1653659"/>
                    <a:gd name="connsiteX19" fmla="*/ 921593 w 2019354"/>
                    <a:gd name="connsiteY19" fmla="*/ 1361639 h 1653659"/>
                    <a:gd name="connsiteX20" fmla="*/ 789513 w 2019354"/>
                    <a:gd name="connsiteY20" fmla="*/ 1503879 h 1653659"/>
                    <a:gd name="connsiteX21" fmla="*/ 423753 w 2019354"/>
                    <a:gd name="connsiteY21" fmla="*/ 1554679 h 1653659"/>
                    <a:gd name="connsiteX22" fmla="*/ 271353 w 2019354"/>
                    <a:gd name="connsiteY22" fmla="*/ 1320999 h 1653659"/>
                    <a:gd name="connsiteX23" fmla="*/ 400893 w 2019354"/>
                    <a:gd name="connsiteY23" fmla="*/ 1072079 h 1653659"/>
                    <a:gd name="connsiteX24" fmla="*/ 474553 w 2019354"/>
                    <a:gd name="connsiteY24" fmla="*/ 985719 h 1653659"/>
                    <a:gd name="connsiteX25" fmla="*/ 230713 w 2019354"/>
                    <a:gd name="connsiteY25" fmla="*/ 894279 h 1653659"/>
                    <a:gd name="connsiteX26" fmla="*/ 47833 w 2019354"/>
                    <a:gd name="connsiteY26" fmla="*/ 741879 h 1653659"/>
                    <a:gd name="connsiteX27" fmla="*/ 17353 w 2019354"/>
                    <a:gd name="connsiteY27" fmla="*/ 457399 h 1653659"/>
                    <a:gd name="connsiteX28" fmla="*/ 281513 w 2019354"/>
                    <a:gd name="connsiteY28" fmla="*/ 355799 h 1653659"/>
                    <a:gd name="connsiteX29" fmla="*/ 489793 w 2019354"/>
                    <a:gd name="connsiteY29" fmla="*/ 406599 h 1653659"/>
                    <a:gd name="connsiteX30" fmla="*/ 708233 w 2019354"/>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41353 w 2019200"/>
                    <a:gd name="connsiteY6" fmla="*/ 51835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76913 w 2019200"/>
                    <a:gd name="connsiteY6" fmla="*/ 53613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388953 w 2019200"/>
                    <a:gd name="connsiteY5" fmla="*/ 54882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622633 w 2019200"/>
                    <a:gd name="connsiteY6" fmla="*/ 55898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10773 w 2019200"/>
                    <a:gd name="connsiteY0" fmla="*/ 47783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10773 w 2019200"/>
                    <a:gd name="connsiteY30" fmla="*/ 477836 h 1653776"/>
                    <a:gd name="connsiteX0" fmla="*/ 710773 w 2019200"/>
                    <a:gd name="connsiteY0" fmla="*/ 449982 h 1625922"/>
                    <a:gd name="connsiteX1" fmla="*/ 878413 w 2019200"/>
                    <a:gd name="connsiteY1" fmla="*/ 165502 h 1625922"/>
                    <a:gd name="connsiteX2" fmla="*/ 1198453 w 2019200"/>
                    <a:gd name="connsiteY2" fmla="*/ 402 h 1625922"/>
                    <a:gd name="connsiteX3" fmla="*/ 1439753 w 2019200"/>
                    <a:gd name="connsiteY3" fmla="*/ 124862 h 1625922"/>
                    <a:gd name="connsiteX4" fmla="*/ 1477853 w 2019200"/>
                    <a:gd name="connsiteY4" fmla="*/ 305202 h 1625922"/>
                    <a:gd name="connsiteX5" fmla="*/ 1427053 w 2019200"/>
                    <a:gd name="connsiteY5" fmla="*/ 518562 h 1625922"/>
                    <a:gd name="connsiteX6" fmla="*/ 1622633 w 2019200"/>
                    <a:gd name="connsiteY6" fmla="*/ 531262 h 1625922"/>
                    <a:gd name="connsiteX7" fmla="*/ 1927433 w 2019200"/>
                    <a:gd name="connsiteY7" fmla="*/ 612542 h 1625922"/>
                    <a:gd name="connsiteX8" fmla="*/ 2018873 w 2019200"/>
                    <a:gd name="connsiteY8" fmla="*/ 795422 h 1625922"/>
                    <a:gd name="connsiteX9" fmla="*/ 1947753 w 2019200"/>
                    <a:gd name="connsiteY9" fmla="*/ 968142 h 1625922"/>
                    <a:gd name="connsiteX10" fmla="*/ 1708993 w 2019200"/>
                    <a:gd name="connsiteY10" fmla="*/ 1059582 h 1625922"/>
                    <a:gd name="connsiteX11" fmla="*/ 1449913 w 2019200"/>
                    <a:gd name="connsiteY11" fmla="*/ 1039262 h 1625922"/>
                    <a:gd name="connsiteX12" fmla="*/ 1571833 w 2019200"/>
                    <a:gd name="connsiteY12" fmla="*/ 1272942 h 1625922"/>
                    <a:gd name="connsiteX13" fmla="*/ 1581993 w 2019200"/>
                    <a:gd name="connsiteY13" fmla="*/ 1262782 h 1625922"/>
                    <a:gd name="connsiteX14" fmla="*/ 1581993 w 2019200"/>
                    <a:gd name="connsiteY14" fmla="*/ 1435502 h 1625922"/>
                    <a:gd name="connsiteX15" fmla="*/ 1429593 w 2019200"/>
                    <a:gd name="connsiteY15" fmla="*/ 1608222 h 1625922"/>
                    <a:gd name="connsiteX16" fmla="*/ 1145113 w 2019200"/>
                    <a:gd name="connsiteY16" fmla="*/ 1608222 h 1625922"/>
                    <a:gd name="connsiteX17" fmla="*/ 1013033 w 2019200"/>
                    <a:gd name="connsiteY17" fmla="*/ 1501542 h 1625922"/>
                    <a:gd name="connsiteX18" fmla="*/ 921593 w 2019200"/>
                    <a:gd name="connsiteY18" fmla="*/ 1323742 h 1625922"/>
                    <a:gd name="connsiteX19" fmla="*/ 921593 w 2019200"/>
                    <a:gd name="connsiteY19" fmla="*/ 1333902 h 1625922"/>
                    <a:gd name="connsiteX20" fmla="*/ 789513 w 2019200"/>
                    <a:gd name="connsiteY20" fmla="*/ 1476142 h 1625922"/>
                    <a:gd name="connsiteX21" fmla="*/ 423753 w 2019200"/>
                    <a:gd name="connsiteY21" fmla="*/ 1526942 h 1625922"/>
                    <a:gd name="connsiteX22" fmla="*/ 271353 w 2019200"/>
                    <a:gd name="connsiteY22" fmla="*/ 1293262 h 1625922"/>
                    <a:gd name="connsiteX23" fmla="*/ 400893 w 2019200"/>
                    <a:gd name="connsiteY23" fmla="*/ 1044342 h 1625922"/>
                    <a:gd name="connsiteX24" fmla="*/ 474553 w 2019200"/>
                    <a:gd name="connsiteY24" fmla="*/ 957982 h 1625922"/>
                    <a:gd name="connsiteX25" fmla="*/ 230713 w 2019200"/>
                    <a:gd name="connsiteY25" fmla="*/ 866542 h 1625922"/>
                    <a:gd name="connsiteX26" fmla="*/ 47833 w 2019200"/>
                    <a:gd name="connsiteY26" fmla="*/ 714142 h 1625922"/>
                    <a:gd name="connsiteX27" fmla="*/ 17353 w 2019200"/>
                    <a:gd name="connsiteY27" fmla="*/ 429662 h 1625922"/>
                    <a:gd name="connsiteX28" fmla="*/ 281513 w 2019200"/>
                    <a:gd name="connsiteY28" fmla="*/ 328062 h 1625922"/>
                    <a:gd name="connsiteX29" fmla="*/ 489793 w 2019200"/>
                    <a:gd name="connsiteY29" fmla="*/ 378862 h 1625922"/>
                    <a:gd name="connsiteX30" fmla="*/ 710773 w 2019200"/>
                    <a:gd name="connsiteY30" fmla="*/ 449982 h 1625922"/>
                    <a:gd name="connsiteX0" fmla="*/ 710773 w 2019200"/>
                    <a:gd name="connsiteY0" fmla="*/ 462637 h 1638577"/>
                    <a:gd name="connsiteX1" fmla="*/ 878413 w 2019200"/>
                    <a:gd name="connsiteY1" fmla="*/ 178157 h 1638577"/>
                    <a:gd name="connsiteX2" fmla="*/ 1190833 w 2019200"/>
                    <a:gd name="connsiteY2" fmla="*/ 357 h 1638577"/>
                    <a:gd name="connsiteX3" fmla="*/ 1439753 w 2019200"/>
                    <a:gd name="connsiteY3" fmla="*/ 137517 h 1638577"/>
                    <a:gd name="connsiteX4" fmla="*/ 1477853 w 2019200"/>
                    <a:gd name="connsiteY4" fmla="*/ 317857 h 1638577"/>
                    <a:gd name="connsiteX5" fmla="*/ 1427053 w 2019200"/>
                    <a:gd name="connsiteY5" fmla="*/ 531217 h 1638577"/>
                    <a:gd name="connsiteX6" fmla="*/ 1622633 w 2019200"/>
                    <a:gd name="connsiteY6" fmla="*/ 543917 h 1638577"/>
                    <a:gd name="connsiteX7" fmla="*/ 1927433 w 2019200"/>
                    <a:gd name="connsiteY7" fmla="*/ 625197 h 1638577"/>
                    <a:gd name="connsiteX8" fmla="*/ 2018873 w 2019200"/>
                    <a:gd name="connsiteY8" fmla="*/ 808077 h 1638577"/>
                    <a:gd name="connsiteX9" fmla="*/ 1947753 w 2019200"/>
                    <a:gd name="connsiteY9" fmla="*/ 980797 h 1638577"/>
                    <a:gd name="connsiteX10" fmla="*/ 1708993 w 2019200"/>
                    <a:gd name="connsiteY10" fmla="*/ 1072237 h 1638577"/>
                    <a:gd name="connsiteX11" fmla="*/ 1449913 w 2019200"/>
                    <a:gd name="connsiteY11" fmla="*/ 1051917 h 1638577"/>
                    <a:gd name="connsiteX12" fmla="*/ 1571833 w 2019200"/>
                    <a:gd name="connsiteY12" fmla="*/ 1285597 h 1638577"/>
                    <a:gd name="connsiteX13" fmla="*/ 1581993 w 2019200"/>
                    <a:gd name="connsiteY13" fmla="*/ 1275437 h 1638577"/>
                    <a:gd name="connsiteX14" fmla="*/ 1581993 w 2019200"/>
                    <a:gd name="connsiteY14" fmla="*/ 1448157 h 1638577"/>
                    <a:gd name="connsiteX15" fmla="*/ 1429593 w 2019200"/>
                    <a:gd name="connsiteY15" fmla="*/ 1620877 h 1638577"/>
                    <a:gd name="connsiteX16" fmla="*/ 1145113 w 2019200"/>
                    <a:gd name="connsiteY16" fmla="*/ 1620877 h 1638577"/>
                    <a:gd name="connsiteX17" fmla="*/ 1013033 w 2019200"/>
                    <a:gd name="connsiteY17" fmla="*/ 1514197 h 1638577"/>
                    <a:gd name="connsiteX18" fmla="*/ 921593 w 2019200"/>
                    <a:gd name="connsiteY18" fmla="*/ 1336397 h 1638577"/>
                    <a:gd name="connsiteX19" fmla="*/ 921593 w 2019200"/>
                    <a:gd name="connsiteY19" fmla="*/ 1346557 h 1638577"/>
                    <a:gd name="connsiteX20" fmla="*/ 789513 w 2019200"/>
                    <a:gd name="connsiteY20" fmla="*/ 1488797 h 1638577"/>
                    <a:gd name="connsiteX21" fmla="*/ 423753 w 2019200"/>
                    <a:gd name="connsiteY21" fmla="*/ 1539597 h 1638577"/>
                    <a:gd name="connsiteX22" fmla="*/ 271353 w 2019200"/>
                    <a:gd name="connsiteY22" fmla="*/ 1305917 h 1638577"/>
                    <a:gd name="connsiteX23" fmla="*/ 400893 w 2019200"/>
                    <a:gd name="connsiteY23" fmla="*/ 1056997 h 1638577"/>
                    <a:gd name="connsiteX24" fmla="*/ 474553 w 2019200"/>
                    <a:gd name="connsiteY24" fmla="*/ 970637 h 1638577"/>
                    <a:gd name="connsiteX25" fmla="*/ 230713 w 2019200"/>
                    <a:gd name="connsiteY25" fmla="*/ 879197 h 1638577"/>
                    <a:gd name="connsiteX26" fmla="*/ 47833 w 2019200"/>
                    <a:gd name="connsiteY26" fmla="*/ 726797 h 1638577"/>
                    <a:gd name="connsiteX27" fmla="*/ 17353 w 2019200"/>
                    <a:gd name="connsiteY27" fmla="*/ 442317 h 1638577"/>
                    <a:gd name="connsiteX28" fmla="*/ 281513 w 2019200"/>
                    <a:gd name="connsiteY28" fmla="*/ 340717 h 1638577"/>
                    <a:gd name="connsiteX29" fmla="*/ 489793 w 2019200"/>
                    <a:gd name="connsiteY29" fmla="*/ 391517 h 1638577"/>
                    <a:gd name="connsiteX30" fmla="*/ 710773 w 2019200"/>
                    <a:gd name="connsiteY30" fmla="*/ 462637 h 1638577"/>
                    <a:gd name="connsiteX0" fmla="*/ 710773 w 2019200"/>
                    <a:gd name="connsiteY0" fmla="*/ 462339 h 1638279"/>
                    <a:gd name="connsiteX1" fmla="*/ 878413 w 2019200"/>
                    <a:gd name="connsiteY1" fmla="*/ 177859 h 1638279"/>
                    <a:gd name="connsiteX2" fmla="*/ 1190833 w 2019200"/>
                    <a:gd name="connsiteY2" fmla="*/ 59 h 1638279"/>
                    <a:gd name="connsiteX3" fmla="*/ 1406733 w 2019200"/>
                    <a:gd name="connsiteY3" fmla="*/ 160079 h 1638279"/>
                    <a:gd name="connsiteX4" fmla="*/ 1477853 w 2019200"/>
                    <a:gd name="connsiteY4" fmla="*/ 317559 h 1638279"/>
                    <a:gd name="connsiteX5" fmla="*/ 1427053 w 2019200"/>
                    <a:gd name="connsiteY5" fmla="*/ 530919 h 1638279"/>
                    <a:gd name="connsiteX6" fmla="*/ 1622633 w 2019200"/>
                    <a:gd name="connsiteY6" fmla="*/ 543619 h 1638279"/>
                    <a:gd name="connsiteX7" fmla="*/ 1927433 w 2019200"/>
                    <a:gd name="connsiteY7" fmla="*/ 624899 h 1638279"/>
                    <a:gd name="connsiteX8" fmla="*/ 2018873 w 2019200"/>
                    <a:gd name="connsiteY8" fmla="*/ 807779 h 1638279"/>
                    <a:gd name="connsiteX9" fmla="*/ 1947753 w 2019200"/>
                    <a:gd name="connsiteY9" fmla="*/ 980499 h 1638279"/>
                    <a:gd name="connsiteX10" fmla="*/ 1708993 w 2019200"/>
                    <a:gd name="connsiteY10" fmla="*/ 1071939 h 1638279"/>
                    <a:gd name="connsiteX11" fmla="*/ 1449913 w 2019200"/>
                    <a:gd name="connsiteY11" fmla="*/ 1051619 h 1638279"/>
                    <a:gd name="connsiteX12" fmla="*/ 1571833 w 2019200"/>
                    <a:gd name="connsiteY12" fmla="*/ 1285299 h 1638279"/>
                    <a:gd name="connsiteX13" fmla="*/ 1581993 w 2019200"/>
                    <a:gd name="connsiteY13" fmla="*/ 1275139 h 1638279"/>
                    <a:gd name="connsiteX14" fmla="*/ 1581993 w 2019200"/>
                    <a:gd name="connsiteY14" fmla="*/ 1447859 h 1638279"/>
                    <a:gd name="connsiteX15" fmla="*/ 1429593 w 2019200"/>
                    <a:gd name="connsiteY15" fmla="*/ 1620579 h 1638279"/>
                    <a:gd name="connsiteX16" fmla="*/ 1145113 w 2019200"/>
                    <a:gd name="connsiteY16" fmla="*/ 1620579 h 1638279"/>
                    <a:gd name="connsiteX17" fmla="*/ 1013033 w 2019200"/>
                    <a:gd name="connsiteY17" fmla="*/ 1513899 h 1638279"/>
                    <a:gd name="connsiteX18" fmla="*/ 921593 w 2019200"/>
                    <a:gd name="connsiteY18" fmla="*/ 1336099 h 1638279"/>
                    <a:gd name="connsiteX19" fmla="*/ 921593 w 2019200"/>
                    <a:gd name="connsiteY19" fmla="*/ 1346259 h 1638279"/>
                    <a:gd name="connsiteX20" fmla="*/ 789513 w 2019200"/>
                    <a:gd name="connsiteY20" fmla="*/ 1488499 h 1638279"/>
                    <a:gd name="connsiteX21" fmla="*/ 423753 w 2019200"/>
                    <a:gd name="connsiteY21" fmla="*/ 1539299 h 1638279"/>
                    <a:gd name="connsiteX22" fmla="*/ 271353 w 2019200"/>
                    <a:gd name="connsiteY22" fmla="*/ 1305619 h 1638279"/>
                    <a:gd name="connsiteX23" fmla="*/ 400893 w 2019200"/>
                    <a:gd name="connsiteY23" fmla="*/ 1056699 h 1638279"/>
                    <a:gd name="connsiteX24" fmla="*/ 474553 w 2019200"/>
                    <a:gd name="connsiteY24" fmla="*/ 970339 h 1638279"/>
                    <a:gd name="connsiteX25" fmla="*/ 230713 w 2019200"/>
                    <a:gd name="connsiteY25" fmla="*/ 878899 h 1638279"/>
                    <a:gd name="connsiteX26" fmla="*/ 47833 w 2019200"/>
                    <a:gd name="connsiteY26" fmla="*/ 726499 h 1638279"/>
                    <a:gd name="connsiteX27" fmla="*/ 17353 w 2019200"/>
                    <a:gd name="connsiteY27" fmla="*/ 442019 h 1638279"/>
                    <a:gd name="connsiteX28" fmla="*/ 281513 w 2019200"/>
                    <a:gd name="connsiteY28" fmla="*/ 340419 h 1638279"/>
                    <a:gd name="connsiteX29" fmla="*/ 489793 w 2019200"/>
                    <a:gd name="connsiteY29" fmla="*/ 391219 h 1638279"/>
                    <a:gd name="connsiteX30" fmla="*/ 710773 w 2019200"/>
                    <a:gd name="connsiteY30" fmla="*/ 462339 h 1638279"/>
                    <a:gd name="connsiteX0" fmla="*/ 710773 w 2019200"/>
                    <a:gd name="connsiteY0" fmla="*/ 462467 h 1638407"/>
                    <a:gd name="connsiteX1" fmla="*/ 878413 w 2019200"/>
                    <a:gd name="connsiteY1" fmla="*/ 177987 h 1638407"/>
                    <a:gd name="connsiteX2" fmla="*/ 1190833 w 2019200"/>
                    <a:gd name="connsiteY2" fmla="*/ 187 h 1638407"/>
                    <a:gd name="connsiteX3" fmla="*/ 1414353 w 2019200"/>
                    <a:gd name="connsiteY3" fmla="*/ 147507 h 1638407"/>
                    <a:gd name="connsiteX4" fmla="*/ 1477853 w 2019200"/>
                    <a:gd name="connsiteY4" fmla="*/ 317687 h 1638407"/>
                    <a:gd name="connsiteX5" fmla="*/ 1427053 w 2019200"/>
                    <a:gd name="connsiteY5" fmla="*/ 531047 h 1638407"/>
                    <a:gd name="connsiteX6" fmla="*/ 1622633 w 2019200"/>
                    <a:gd name="connsiteY6" fmla="*/ 543747 h 1638407"/>
                    <a:gd name="connsiteX7" fmla="*/ 1927433 w 2019200"/>
                    <a:gd name="connsiteY7" fmla="*/ 625027 h 1638407"/>
                    <a:gd name="connsiteX8" fmla="*/ 2018873 w 2019200"/>
                    <a:gd name="connsiteY8" fmla="*/ 807907 h 1638407"/>
                    <a:gd name="connsiteX9" fmla="*/ 1947753 w 2019200"/>
                    <a:gd name="connsiteY9" fmla="*/ 980627 h 1638407"/>
                    <a:gd name="connsiteX10" fmla="*/ 1708993 w 2019200"/>
                    <a:gd name="connsiteY10" fmla="*/ 1072067 h 1638407"/>
                    <a:gd name="connsiteX11" fmla="*/ 1449913 w 2019200"/>
                    <a:gd name="connsiteY11" fmla="*/ 1051747 h 1638407"/>
                    <a:gd name="connsiteX12" fmla="*/ 1571833 w 2019200"/>
                    <a:gd name="connsiteY12" fmla="*/ 1285427 h 1638407"/>
                    <a:gd name="connsiteX13" fmla="*/ 1581993 w 2019200"/>
                    <a:gd name="connsiteY13" fmla="*/ 1275267 h 1638407"/>
                    <a:gd name="connsiteX14" fmla="*/ 1581993 w 2019200"/>
                    <a:gd name="connsiteY14" fmla="*/ 1447987 h 1638407"/>
                    <a:gd name="connsiteX15" fmla="*/ 1429593 w 2019200"/>
                    <a:gd name="connsiteY15" fmla="*/ 1620707 h 1638407"/>
                    <a:gd name="connsiteX16" fmla="*/ 1145113 w 2019200"/>
                    <a:gd name="connsiteY16" fmla="*/ 1620707 h 1638407"/>
                    <a:gd name="connsiteX17" fmla="*/ 1013033 w 2019200"/>
                    <a:gd name="connsiteY17" fmla="*/ 1514027 h 1638407"/>
                    <a:gd name="connsiteX18" fmla="*/ 921593 w 2019200"/>
                    <a:gd name="connsiteY18" fmla="*/ 1336227 h 1638407"/>
                    <a:gd name="connsiteX19" fmla="*/ 921593 w 2019200"/>
                    <a:gd name="connsiteY19" fmla="*/ 1346387 h 1638407"/>
                    <a:gd name="connsiteX20" fmla="*/ 789513 w 2019200"/>
                    <a:gd name="connsiteY20" fmla="*/ 1488627 h 1638407"/>
                    <a:gd name="connsiteX21" fmla="*/ 423753 w 2019200"/>
                    <a:gd name="connsiteY21" fmla="*/ 1539427 h 1638407"/>
                    <a:gd name="connsiteX22" fmla="*/ 271353 w 2019200"/>
                    <a:gd name="connsiteY22" fmla="*/ 1305747 h 1638407"/>
                    <a:gd name="connsiteX23" fmla="*/ 400893 w 2019200"/>
                    <a:gd name="connsiteY23" fmla="*/ 1056827 h 1638407"/>
                    <a:gd name="connsiteX24" fmla="*/ 474553 w 2019200"/>
                    <a:gd name="connsiteY24" fmla="*/ 970467 h 1638407"/>
                    <a:gd name="connsiteX25" fmla="*/ 230713 w 2019200"/>
                    <a:gd name="connsiteY25" fmla="*/ 879027 h 1638407"/>
                    <a:gd name="connsiteX26" fmla="*/ 47833 w 2019200"/>
                    <a:gd name="connsiteY26" fmla="*/ 726627 h 1638407"/>
                    <a:gd name="connsiteX27" fmla="*/ 17353 w 2019200"/>
                    <a:gd name="connsiteY27" fmla="*/ 442147 h 1638407"/>
                    <a:gd name="connsiteX28" fmla="*/ 281513 w 2019200"/>
                    <a:gd name="connsiteY28" fmla="*/ 340547 h 1638407"/>
                    <a:gd name="connsiteX29" fmla="*/ 489793 w 2019200"/>
                    <a:gd name="connsiteY29" fmla="*/ 391347 h 1638407"/>
                    <a:gd name="connsiteX30" fmla="*/ 710773 w 2019200"/>
                    <a:gd name="connsiteY30" fmla="*/ 462467 h 1638407"/>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2633 w 2019200"/>
                    <a:gd name="connsiteY6" fmla="*/ 5437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6661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564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438"/>
                    <a:gd name="connsiteY0" fmla="*/ 462478 h 1638418"/>
                    <a:gd name="connsiteX1" fmla="*/ 878413 w 2019438"/>
                    <a:gd name="connsiteY1" fmla="*/ 177998 h 1638418"/>
                    <a:gd name="connsiteX2" fmla="*/ 1190833 w 2019438"/>
                    <a:gd name="connsiteY2" fmla="*/ 198 h 1638418"/>
                    <a:gd name="connsiteX3" fmla="*/ 1414353 w 2019438"/>
                    <a:gd name="connsiteY3" fmla="*/ 147518 h 1638418"/>
                    <a:gd name="connsiteX4" fmla="*/ 1462613 w 2019438"/>
                    <a:gd name="connsiteY4" fmla="*/ 353258 h 1638418"/>
                    <a:gd name="connsiteX5" fmla="*/ 1427053 w 2019438"/>
                    <a:gd name="connsiteY5" fmla="*/ 531058 h 1638418"/>
                    <a:gd name="connsiteX6" fmla="*/ 1625173 w 2019438"/>
                    <a:gd name="connsiteY6" fmla="*/ 556458 h 1638418"/>
                    <a:gd name="connsiteX7" fmla="*/ 1919813 w 2019438"/>
                    <a:gd name="connsiteY7" fmla="*/ 673298 h 1638418"/>
                    <a:gd name="connsiteX8" fmla="*/ 2018873 w 2019438"/>
                    <a:gd name="connsiteY8" fmla="*/ 807918 h 1638418"/>
                    <a:gd name="connsiteX9" fmla="*/ 1947753 w 2019438"/>
                    <a:gd name="connsiteY9" fmla="*/ 980638 h 1638418"/>
                    <a:gd name="connsiteX10" fmla="*/ 1708993 w 2019438"/>
                    <a:gd name="connsiteY10" fmla="*/ 1072078 h 1638418"/>
                    <a:gd name="connsiteX11" fmla="*/ 1449913 w 2019438"/>
                    <a:gd name="connsiteY11" fmla="*/ 1051758 h 1638418"/>
                    <a:gd name="connsiteX12" fmla="*/ 1571833 w 2019438"/>
                    <a:gd name="connsiteY12" fmla="*/ 1285438 h 1638418"/>
                    <a:gd name="connsiteX13" fmla="*/ 1581993 w 2019438"/>
                    <a:gd name="connsiteY13" fmla="*/ 1275278 h 1638418"/>
                    <a:gd name="connsiteX14" fmla="*/ 1581993 w 2019438"/>
                    <a:gd name="connsiteY14" fmla="*/ 1447998 h 1638418"/>
                    <a:gd name="connsiteX15" fmla="*/ 1429593 w 2019438"/>
                    <a:gd name="connsiteY15" fmla="*/ 1620718 h 1638418"/>
                    <a:gd name="connsiteX16" fmla="*/ 1145113 w 2019438"/>
                    <a:gd name="connsiteY16" fmla="*/ 1620718 h 1638418"/>
                    <a:gd name="connsiteX17" fmla="*/ 1013033 w 2019438"/>
                    <a:gd name="connsiteY17" fmla="*/ 1514038 h 1638418"/>
                    <a:gd name="connsiteX18" fmla="*/ 921593 w 2019438"/>
                    <a:gd name="connsiteY18" fmla="*/ 1336238 h 1638418"/>
                    <a:gd name="connsiteX19" fmla="*/ 921593 w 2019438"/>
                    <a:gd name="connsiteY19" fmla="*/ 1346398 h 1638418"/>
                    <a:gd name="connsiteX20" fmla="*/ 789513 w 2019438"/>
                    <a:gd name="connsiteY20" fmla="*/ 1488638 h 1638418"/>
                    <a:gd name="connsiteX21" fmla="*/ 423753 w 2019438"/>
                    <a:gd name="connsiteY21" fmla="*/ 1539438 h 1638418"/>
                    <a:gd name="connsiteX22" fmla="*/ 271353 w 2019438"/>
                    <a:gd name="connsiteY22" fmla="*/ 1305758 h 1638418"/>
                    <a:gd name="connsiteX23" fmla="*/ 400893 w 2019438"/>
                    <a:gd name="connsiteY23" fmla="*/ 1056838 h 1638418"/>
                    <a:gd name="connsiteX24" fmla="*/ 474553 w 2019438"/>
                    <a:gd name="connsiteY24" fmla="*/ 970478 h 1638418"/>
                    <a:gd name="connsiteX25" fmla="*/ 230713 w 2019438"/>
                    <a:gd name="connsiteY25" fmla="*/ 879038 h 1638418"/>
                    <a:gd name="connsiteX26" fmla="*/ 47833 w 2019438"/>
                    <a:gd name="connsiteY26" fmla="*/ 726638 h 1638418"/>
                    <a:gd name="connsiteX27" fmla="*/ 17353 w 2019438"/>
                    <a:gd name="connsiteY27" fmla="*/ 442158 h 1638418"/>
                    <a:gd name="connsiteX28" fmla="*/ 281513 w 2019438"/>
                    <a:gd name="connsiteY28" fmla="*/ 340558 h 1638418"/>
                    <a:gd name="connsiteX29" fmla="*/ 489793 w 2019438"/>
                    <a:gd name="connsiteY29" fmla="*/ 391358 h 1638418"/>
                    <a:gd name="connsiteX30" fmla="*/ 710773 w 2019438"/>
                    <a:gd name="connsiteY30" fmla="*/ 462478 h 1638418"/>
                    <a:gd name="connsiteX0" fmla="*/ 710773 w 2022201"/>
                    <a:gd name="connsiteY0" fmla="*/ 462478 h 1638418"/>
                    <a:gd name="connsiteX1" fmla="*/ 878413 w 2022201"/>
                    <a:gd name="connsiteY1" fmla="*/ 177998 h 1638418"/>
                    <a:gd name="connsiteX2" fmla="*/ 1190833 w 2022201"/>
                    <a:gd name="connsiteY2" fmla="*/ 198 h 1638418"/>
                    <a:gd name="connsiteX3" fmla="*/ 1414353 w 2022201"/>
                    <a:gd name="connsiteY3" fmla="*/ 147518 h 1638418"/>
                    <a:gd name="connsiteX4" fmla="*/ 1462613 w 2022201"/>
                    <a:gd name="connsiteY4" fmla="*/ 353258 h 1638418"/>
                    <a:gd name="connsiteX5" fmla="*/ 1427053 w 2022201"/>
                    <a:gd name="connsiteY5" fmla="*/ 531058 h 1638418"/>
                    <a:gd name="connsiteX6" fmla="*/ 1625173 w 2022201"/>
                    <a:gd name="connsiteY6" fmla="*/ 556458 h 1638418"/>
                    <a:gd name="connsiteX7" fmla="*/ 1861393 w 2022201"/>
                    <a:gd name="connsiteY7" fmla="*/ 625038 h 1638418"/>
                    <a:gd name="connsiteX8" fmla="*/ 2018873 w 2022201"/>
                    <a:gd name="connsiteY8" fmla="*/ 807918 h 1638418"/>
                    <a:gd name="connsiteX9" fmla="*/ 1947753 w 2022201"/>
                    <a:gd name="connsiteY9" fmla="*/ 980638 h 1638418"/>
                    <a:gd name="connsiteX10" fmla="*/ 1708993 w 2022201"/>
                    <a:gd name="connsiteY10" fmla="*/ 1072078 h 1638418"/>
                    <a:gd name="connsiteX11" fmla="*/ 1449913 w 2022201"/>
                    <a:gd name="connsiteY11" fmla="*/ 1051758 h 1638418"/>
                    <a:gd name="connsiteX12" fmla="*/ 1571833 w 2022201"/>
                    <a:gd name="connsiteY12" fmla="*/ 1285438 h 1638418"/>
                    <a:gd name="connsiteX13" fmla="*/ 1581993 w 2022201"/>
                    <a:gd name="connsiteY13" fmla="*/ 1275278 h 1638418"/>
                    <a:gd name="connsiteX14" fmla="*/ 1581993 w 2022201"/>
                    <a:gd name="connsiteY14" fmla="*/ 1447998 h 1638418"/>
                    <a:gd name="connsiteX15" fmla="*/ 1429593 w 2022201"/>
                    <a:gd name="connsiteY15" fmla="*/ 1620718 h 1638418"/>
                    <a:gd name="connsiteX16" fmla="*/ 1145113 w 2022201"/>
                    <a:gd name="connsiteY16" fmla="*/ 1620718 h 1638418"/>
                    <a:gd name="connsiteX17" fmla="*/ 1013033 w 2022201"/>
                    <a:gd name="connsiteY17" fmla="*/ 1514038 h 1638418"/>
                    <a:gd name="connsiteX18" fmla="*/ 921593 w 2022201"/>
                    <a:gd name="connsiteY18" fmla="*/ 1336238 h 1638418"/>
                    <a:gd name="connsiteX19" fmla="*/ 921593 w 2022201"/>
                    <a:gd name="connsiteY19" fmla="*/ 1346398 h 1638418"/>
                    <a:gd name="connsiteX20" fmla="*/ 789513 w 2022201"/>
                    <a:gd name="connsiteY20" fmla="*/ 1488638 h 1638418"/>
                    <a:gd name="connsiteX21" fmla="*/ 423753 w 2022201"/>
                    <a:gd name="connsiteY21" fmla="*/ 1539438 h 1638418"/>
                    <a:gd name="connsiteX22" fmla="*/ 271353 w 2022201"/>
                    <a:gd name="connsiteY22" fmla="*/ 1305758 h 1638418"/>
                    <a:gd name="connsiteX23" fmla="*/ 400893 w 2022201"/>
                    <a:gd name="connsiteY23" fmla="*/ 1056838 h 1638418"/>
                    <a:gd name="connsiteX24" fmla="*/ 474553 w 2022201"/>
                    <a:gd name="connsiteY24" fmla="*/ 970478 h 1638418"/>
                    <a:gd name="connsiteX25" fmla="*/ 230713 w 2022201"/>
                    <a:gd name="connsiteY25" fmla="*/ 879038 h 1638418"/>
                    <a:gd name="connsiteX26" fmla="*/ 47833 w 2022201"/>
                    <a:gd name="connsiteY26" fmla="*/ 726638 h 1638418"/>
                    <a:gd name="connsiteX27" fmla="*/ 17353 w 2022201"/>
                    <a:gd name="connsiteY27" fmla="*/ 442158 h 1638418"/>
                    <a:gd name="connsiteX28" fmla="*/ 281513 w 2022201"/>
                    <a:gd name="connsiteY28" fmla="*/ 340558 h 1638418"/>
                    <a:gd name="connsiteX29" fmla="*/ 489793 w 2022201"/>
                    <a:gd name="connsiteY29" fmla="*/ 391358 h 1638418"/>
                    <a:gd name="connsiteX30" fmla="*/ 710773 w 2022201"/>
                    <a:gd name="connsiteY30" fmla="*/ 462478 h 1638418"/>
                    <a:gd name="connsiteX0" fmla="*/ 710773 w 1988680"/>
                    <a:gd name="connsiteY0" fmla="*/ 462478 h 1638418"/>
                    <a:gd name="connsiteX1" fmla="*/ 878413 w 1988680"/>
                    <a:gd name="connsiteY1" fmla="*/ 177998 h 1638418"/>
                    <a:gd name="connsiteX2" fmla="*/ 1190833 w 1988680"/>
                    <a:gd name="connsiteY2" fmla="*/ 198 h 1638418"/>
                    <a:gd name="connsiteX3" fmla="*/ 1414353 w 1988680"/>
                    <a:gd name="connsiteY3" fmla="*/ 147518 h 1638418"/>
                    <a:gd name="connsiteX4" fmla="*/ 1462613 w 1988680"/>
                    <a:gd name="connsiteY4" fmla="*/ 353258 h 1638418"/>
                    <a:gd name="connsiteX5" fmla="*/ 1427053 w 1988680"/>
                    <a:gd name="connsiteY5" fmla="*/ 531058 h 1638418"/>
                    <a:gd name="connsiteX6" fmla="*/ 1625173 w 1988680"/>
                    <a:gd name="connsiteY6" fmla="*/ 556458 h 1638418"/>
                    <a:gd name="connsiteX7" fmla="*/ 1861393 w 1988680"/>
                    <a:gd name="connsiteY7" fmla="*/ 625038 h 1638418"/>
                    <a:gd name="connsiteX8" fmla="*/ 1980773 w 1988680"/>
                    <a:gd name="connsiteY8" fmla="*/ 820618 h 1638418"/>
                    <a:gd name="connsiteX9" fmla="*/ 1947753 w 1988680"/>
                    <a:gd name="connsiteY9" fmla="*/ 980638 h 1638418"/>
                    <a:gd name="connsiteX10" fmla="*/ 1708993 w 1988680"/>
                    <a:gd name="connsiteY10" fmla="*/ 1072078 h 1638418"/>
                    <a:gd name="connsiteX11" fmla="*/ 1449913 w 1988680"/>
                    <a:gd name="connsiteY11" fmla="*/ 1051758 h 1638418"/>
                    <a:gd name="connsiteX12" fmla="*/ 1571833 w 1988680"/>
                    <a:gd name="connsiteY12" fmla="*/ 1285438 h 1638418"/>
                    <a:gd name="connsiteX13" fmla="*/ 1581993 w 1988680"/>
                    <a:gd name="connsiteY13" fmla="*/ 1275278 h 1638418"/>
                    <a:gd name="connsiteX14" fmla="*/ 1581993 w 1988680"/>
                    <a:gd name="connsiteY14" fmla="*/ 1447998 h 1638418"/>
                    <a:gd name="connsiteX15" fmla="*/ 1429593 w 1988680"/>
                    <a:gd name="connsiteY15" fmla="*/ 1620718 h 1638418"/>
                    <a:gd name="connsiteX16" fmla="*/ 1145113 w 1988680"/>
                    <a:gd name="connsiteY16" fmla="*/ 1620718 h 1638418"/>
                    <a:gd name="connsiteX17" fmla="*/ 1013033 w 1988680"/>
                    <a:gd name="connsiteY17" fmla="*/ 1514038 h 1638418"/>
                    <a:gd name="connsiteX18" fmla="*/ 921593 w 1988680"/>
                    <a:gd name="connsiteY18" fmla="*/ 1336238 h 1638418"/>
                    <a:gd name="connsiteX19" fmla="*/ 921593 w 1988680"/>
                    <a:gd name="connsiteY19" fmla="*/ 1346398 h 1638418"/>
                    <a:gd name="connsiteX20" fmla="*/ 789513 w 1988680"/>
                    <a:gd name="connsiteY20" fmla="*/ 1488638 h 1638418"/>
                    <a:gd name="connsiteX21" fmla="*/ 423753 w 1988680"/>
                    <a:gd name="connsiteY21" fmla="*/ 1539438 h 1638418"/>
                    <a:gd name="connsiteX22" fmla="*/ 271353 w 1988680"/>
                    <a:gd name="connsiteY22" fmla="*/ 1305758 h 1638418"/>
                    <a:gd name="connsiteX23" fmla="*/ 400893 w 1988680"/>
                    <a:gd name="connsiteY23" fmla="*/ 1056838 h 1638418"/>
                    <a:gd name="connsiteX24" fmla="*/ 474553 w 1988680"/>
                    <a:gd name="connsiteY24" fmla="*/ 970478 h 1638418"/>
                    <a:gd name="connsiteX25" fmla="*/ 230713 w 1988680"/>
                    <a:gd name="connsiteY25" fmla="*/ 879038 h 1638418"/>
                    <a:gd name="connsiteX26" fmla="*/ 47833 w 1988680"/>
                    <a:gd name="connsiteY26" fmla="*/ 726638 h 1638418"/>
                    <a:gd name="connsiteX27" fmla="*/ 17353 w 1988680"/>
                    <a:gd name="connsiteY27" fmla="*/ 442158 h 1638418"/>
                    <a:gd name="connsiteX28" fmla="*/ 281513 w 1988680"/>
                    <a:gd name="connsiteY28" fmla="*/ 340558 h 1638418"/>
                    <a:gd name="connsiteX29" fmla="*/ 489793 w 1988680"/>
                    <a:gd name="connsiteY29" fmla="*/ 391358 h 1638418"/>
                    <a:gd name="connsiteX30" fmla="*/ 710773 w 1988680"/>
                    <a:gd name="connsiteY30" fmla="*/ 462478 h 1638418"/>
                    <a:gd name="connsiteX0" fmla="*/ 710773 w 1985295"/>
                    <a:gd name="connsiteY0" fmla="*/ 462478 h 1638418"/>
                    <a:gd name="connsiteX1" fmla="*/ 878413 w 1985295"/>
                    <a:gd name="connsiteY1" fmla="*/ 177998 h 1638418"/>
                    <a:gd name="connsiteX2" fmla="*/ 1190833 w 1985295"/>
                    <a:gd name="connsiteY2" fmla="*/ 198 h 1638418"/>
                    <a:gd name="connsiteX3" fmla="*/ 1414353 w 1985295"/>
                    <a:gd name="connsiteY3" fmla="*/ 147518 h 1638418"/>
                    <a:gd name="connsiteX4" fmla="*/ 1462613 w 1985295"/>
                    <a:gd name="connsiteY4" fmla="*/ 353258 h 1638418"/>
                    <a:gd name="connsiteX5" fmla="*/ 1427053 w 1985295"/>
                    <a:gd name="connsiteY5" fmla="*/ 531058 h 1638418"/>
                    <a:gd name="connsiteX6" fmla="*/ 1625173 w 1985295"/>
                    <a:gd name="connsiteY6" fmla="*/ 556458 h 1638418"/>
                    <a:gd name="connsiteX7" fmla="*/ 1861393 w 1985295"/>
                    <a:gd name="connsiteY7" fmla="*/ 625038 h 1638418"/>
                    <a:gd name="connsiteX8" fmla="*/ 1980773 w 1985295"/>
                    <a:gd name="connsiteY8" fmla="*/ 820618 h 1638418"/>
                    <a:gd name="connsiteX9" fmla="*/ 1947753 w 1985295"/>
                    <a:gd name="connsiteY9" fmla="*/ 980638 h 1638418"/>
                    <a:gd name="connsiteX10" fmla="*/ 1708993 w 1985295"/>
                    <a:gd name="connsiteY10" fmla="*/ 1072078 h 1638418"/>
                    <a:gd name="connsiteX11" fmla="*/ 1449913 w 1985295"/>
                    <a:gd name="connsiteY11" fmla="*/ 1051758 h 1638418"/>
                    <a:gd name="connsiteX12" fmla="*/ 1571833 w 1985295"/>
                    <a:gd name="connsiteY12" fmla="*/ 1285438 h 1638418"/>
                    <a:gd name="connsiteX13" fmla="*/ 1581993 w 1985295"/>
                    <a:gd name="connsiteY13" fmla="*/ 1275278 h 1638418"/>
                    <a:gd name="connsiteX14" fmla="*/ 1581993 w 1985295"/>
                    <a:gd name="connsiteY14" fmla="*/ 1447998 h 1638418"/>
                    <a:gd name="connsiteX15" fmla="*/ 1429593 w 1985295"/>
                    <a:gd name="connsiteY15" fmla="*/ 1620718 h 1638418"/>
                    <a:gd name="connsiteX16" fmla="*/ 1145113 w 1985295"/>
                    <a:gd name="connsiteY16" fmla="*/ 1620718 h 1638418"/>
                    <a:gd name="connsiteX17" fmla="*/ 1013033 w 1985295"/>
                    <a:gd name="connsiteY17" fmla="*/ 1514038 h 1638418"/>
                    <a:gd name="connsiteX18" fmla="*/ 921593 w 1985295"/>
                    <a:gd name="connsiteY18" fmla="*/ 1336238 h 1638418"/>
                    <a:gd name="connsiteX19" fmla="*/ 921593 w 1985295"/>
                    <a:gd name="connsiteY19" fmla="*/ 1346398 h 1638418"/>
                    <a:gd name="connsiteX20" fmla="*/ 789513 w 1985295"/>
                    <a:gd name="connsiteY20" fmla="*/ 1488638 h 1638418"/>
                    <a:gd name="connsiteX21" fmla="*/ 423753 w 1985295"/>
                    <a:gd name="connsiteY21" fmla="*/ 1539438 h 1638418"/>
                    <a:gd name="connsiteX22" fmla="*/ 271353 w 1985295"/>
                    <a:gd name="connsiteY22" fmla="*/ 1305758 h 1638418"/>
                    <a:gd name="connsiteX23" fmla="*/ 400893 w 1985295"/>
                    <a:gd name="connsiteY23" fmla="*/ 1056838 h 1638418"/>
                    <a:gd name="connsiteX24" fmla="*/ 474553 w 1985295"/>
                    <a:gd name="connsiteY24" fmla="*/ 970478 h 1638418"/>
                    <a:gd name="connsiteX25" fmla="*/ 230713 w 1985295"/>
                    <a:gd name="connsiteY25" fmla="*/ 879038 h 1638418"/>
                    <a:gd name="connsiteX26" fmla="*/ 47833 w 1985295"/>
                    <a:gd name="connsiteY26" fmla="*/ 726638 h 1638418"/>
                    <a:gd name="connsiteX27" fmla="*/ 17353 w 1985295"/>
                    <a:gd name="connsiteY27" fmla="*/ 442158 h 1638418"/>
                    <a:gd name="connsiteX28" fmla="*/ 281513 w 1985295"/>
                    <a:gd name="connsiteY28" fmla="*/ 340558 h 1638418"/>
                    <a:gd name="connsiteX29" fmla="*/ 489793 w 1985295"/>
                    <a:gd name="connsiteY29" fmla="*/ 391358 h 1638418"/>
                    <a:gd name="connsiteX30" fmla="*/ 710773 w 1985295"/>
                    <a:gd name="connsiteY30" fmla="*/ 462478 h 1638418"/>
                    <a:gd name="connsiteX0" fmla="*/ 710773 w 1993653"/>
                    <a:gd name="connsiteY0" fmla="*/ 462478 h 1638418"/>
                    <a:gd name="connsiteX1" fmla="*/ 878413 w 1993653"/>
                    <a:gd name="connsiteY1" fmla="*/ 177998 h 1638418"/>
                    <a:gd name="connsiteX2" fmla="*/ 1190833 w 1993653"/>
                    <a:gd name="connsiteY2" fmla="*/ 198 h 1638418"/>
                    <a:gd name="connsiteX3" fmla="*/ 1414353 w 1993653"/>
                    <a:gd name="connsiteY3" fmla="*/ 147518 h 1638418"/>
                    <a:gd name="connsiteX4" fmla="*/ 1462613 w 1993653"/>
                    <a:gd name="connsiteY4" fmla="*/ 353258 h 1638418"/>
                    <a:gd name="connsiteX5" fmla="*/ 1427053 w 1993653"/>
                    <a:gd name="connsiteY5" fmla="*/ 531058 h 1638418"/>
                    <a:gd name="connsiteX6" fmla="*/ 1625173 w 1993653"/>
                    <a:gd name="connsiteY6" fmla="*/ 556458 h 1638418"/>
                    <a:gd name="connsiteX7" fmla="*/ 1861393 w 1993653"/>
                    <a:gd name="connsiteY7" fmla="*/ 625038 h 1638418"/>
                    <a:gd name="connsiteX8" fmla="*/ 1990933 w 1993653"/>
                    <a:gd name="connsiteY8" fmla="*/ 790138 h 1638418"/>
                    <a:gd name="connsiteX9" fmla="*/ 1947753 w 1993653"/>
                    <a:gd name="connsiteY9" fmla="*/ 980638 h 1638418"/>
                    <a:gd name="connsiteX10" fmla="*/ 1708993 w 1993653"/>
                    <a:gd name="connsiteY10" fmla="*/ 1072078 h 1638418"/>
                    <a:gd name="connsiteX11" fmla="*/ 1449913 w 1993653"/>
                    <a:gd name="connsiteY11" fmla="*/ 1051758 h 1638418"/>
                    <a:gd name="connsiteX12" fmla="*/ 1571833 w 1993653"/>
                    <a:gd name="connsiteY12" fmla="*/ 1285438 h 1638418"/>
                    <a:gd name="connsiteX13" fmla="*/ 1581993 w 1993653"/>
                    <a:gd name="connsiteY13" fmla="*/ 1275278 h 1638418"/>
                    <a:gd name="connsiteX14" fmla="*/ 1581993 w 1993653"/>
                    <a:gd name="connsiteY14" fmla="*/ 1447998 h 1638418"/>
                    <a:gd name="connsiteX15" fmla="*/ 1429593 w 1993653"/>
                    <a:gd name="connsiteY15" fmla="*/ 1620718 h 1638418"/>
                    <a:gd name="connsiteX16" fmla="*/ 1145113 w 1993653"/>
                    <a:gd name="connsiteY16" fmla="*/ 1620718 h 1638418"/>
                    <a:gd name="connsiteX17" fmla="*/ 1013033 w 1993653"/>
                    <a:gd name="connsiteY17" fmla="*/ 1514038 h 1638418"/>
                    <a:gd name="connsiteX18" fmla="*/ 921593 w 1993653"/>
                    <a:gd name="connsiteY18" fmla="*/ 1336238 h 1638418"/>
                    <a:gd name="connsiteX19" fmla="*/ 921593 w 1993653"/>
                    <a:gd name="connsiteY19" fmla="*/ 1346398 h 1638418"/>
                    <a:gd name="connsiteX20" fmla="*/ 789513 w 1993653"/>
                    <a:gd name="connsiteY20" fmla="*/ 1488638 h 1638418"/>
                    <a:gd name="connsiteX21" fmla="*/ 423753 w 1993653"/>
                    <a:gd name="connsiteY21" fmla="*/ 1539438 h 1638418"/>
                    <a:gd name="connsiteX22" fmla="*/ 271353 w 1993653"/>
                    <a:gd name="connsiteY22" fmla="*/ 1305758 h 1638418"/>
                    <a:gd name="connsiteX23" fmla="*/ 400893 w 1993653"/>
                    <a:gd name="connsiteY23" fmla="*/ 1056838 h 1638418"/>
                    <a:gd name="connsiteX24" fmla="*/ 474553 w 1993653"/>
                    <a:gd name="connsiteY24" fmla="*/ 970478 h 1638418"/>
                    <a:gd name="connsiteX25" fmla="*/ 230713 w 1993653"/>
                    <a:gd name="connsiteY25" fmla="*/ 879038 h 1638418"/>
                    <a:gd name="connsiteX26" fmla="*/ 47833 w 1993653"/>
                    <a:gd name="connsiteY26" fmla="*/ 726638 h 1638418"/>
                    <a:gd name="connsiteX27" fmla="*/ 17353 w 1993653"/>
                    <a:gd name="connsiteY27" fmla="*/ 442158 h 1638418"/>
                    <a:gd name="connsiteX28" fmla="*/ 281513 w 1993653"/>
                    <a:gd name="connsiteY28" fmla="*/ 340558 h 1638418"/>
                    <a:gd name="connsiteX29" fmla="*/ 489793 w 1993653"/>
                    <a:gd name="connsiteY29" fmla="*/ 391358 h 1638418"/>
                    <a:gd name="connsiteX30" fmla="*/ 710773 w 1993653"/>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1993 w 1993076"/>
                    <a:gd name="connsiteY13" fmla="*/ 127527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64213 w 1993076"/>
                    <a:gd name="connsiteY12" fmla="*/ 126765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4212"/>
                    <a:gd name="connsiteX1" fmla="*/ 878413 w 1993076"/>
                    <a:gd name="connsiteY1" fmla="*/ 177998 h 1634212"/>
                    <a:gd name="connsiteX2" fmla="*/ 1190833 w 1993076"/>
                    <a:gd name="connsiteY2" fmla="*/ 198 h 1634212"/>
                    <a:gd name="connsiteX3" fmla="*/ 1414353 w 1993076"/>
                    <a:gd name="connsiteY3" fmla="*/ 147518 h 1634212"/>
                    <a:gd name="connsiteX4" fmla="*/ 1462613 w 1993076"/>
                    <a:gd name="connsiteY4" fmla="*/ 353258 h 1634212"/>
                    <a:gd name="connsiteX5" fmla="*/ 1427053 w 1993076"/>
                    <a:gd name="connsiteY5" fmla="*/ 531058 h 1634212"/>
                    <a:gd name="connsiteX6" fmla="*/ 1625173 w 1993076"/>
                    <a:gd name="connsiteY6" fmla="*/ 556458 h 1634212"/>
                    <a:gd name="connsiteX7" fmla="*/ 1861393 w 1993076"/>
                    <a:gd name="connsiteY7" fmla="*/ 625038 h 1634212"/>
                    <a:gd name="connsiteX8" fmla="*/ 1990933 w 1993076"/>
                    <a:gd name="connsiteY8" fmla="*/ 790138 h 1634212"/>
                    <a:gd name="connsiteX9" fmla="*/ 1924893 w 1993076"/>
                    <a:gd name="connsiteY9" fmla="*/ 990798 h 1634212"/>
                    <a:gd name="connsiteX10" fmla="*/ 1708993 w 1993076"/>
                    <a:gd name="connsiteY10" fmla="*/ 1072078 h 1634212"/>
                    <a:gd name="connsiteX11" fmla="*/ 1449913 w 1993076"/>
                    <a:gd name="connsiteY11" fmla="*/ 1051758 h 1634212"/>
                    <a:gd name="connsiteX12" fmla="*/ 1564213 w 1993076"/>
                    <a:gd name="connsiteY12" fmla="*/ 1267658 h 1634212"/>
                    <a:gd name="connsiteX13" fmla="*/ 1589613 w 1993076"/>
                    <a:gd name="connsiteY13" fmla="*/ 1374338 h 1634212"/>
                    <a:gd name="connsiteX14" fmla="*/ 1548973 w 1993076"/>
                    <a:gd name="connsiteY14" fmla="*/ 1511498 h 1634212"/>
                    <a:gd name="connsiteX15" fmla="*/ 1429593 w 1993076"/>
                    <a:gd name="connsiteY15" fmla="*/ 1620718 h 1634212"/>
                    <a:gd name="connsiteX16" fmla="*/ 1145113 w 1993076"/>
                    <a:gd name="connsiteY16" fmla="*/ 1620718 h 1634212"/>
                    <a:gd name="connsiteX17" fmla="*/ 1013033 w 1993076"/>
                    <a:gd name="connsiteY17" fmla="*/ 1514038 h 1634212"/>
                    <a:gd name="connsiteX18" fmla="*/ 921593 w 1993076"/>
                    <a:gd name="connsiteY18" fmla="*/ 1336238 h 1634212"/>
                    <a:gd name="connsiteX19" fmla="*/ 921593 w 1993076"/>
                    <a:gd name="connsiteY19" fmla="*/ 1346398 h 1634212"/>
                    <a:gd name="connsiteX20" fmla="*/ 789513 w 1993076"/>
                    <a:gd name="connsiteY20" fmla="*/ 1488638 h 1634212"/>
                    <a:gd name="connsiteX21" fmla="*/ 423753 w 1993076"/>
                    <a:gd name="connsiteY21" fmla="*/ 1539438 h 1634212"/>
                    <a:gd name="connsiteX22" fmla="*/ 271353 w 1993076"/>
                    <a:gd name="connsiteY22" fmla="*/ 1305758 h 1634212"/>
                    <a:gd name="connsiteX23" fmla="*/ 400893 w 1993076"/>
                    <a:gd name="connsiteY23" fmla="*/ 1056838 h 1634212"/>
                    <a:gd name="connsiteX24" fmla="*/ 474553 w 1993076"/>
                    <a:gd name="connsiteY24" fmla="*/ 970478 h 1634212"/>
                    <a:gd name="connsiteX25" fmla="*/ 230713 w 1993076"/>
                    <a:gd name="connsiteY25" fmla="*/ 879038 h 1634212"/>
                    <a:gd name="connsiteX26" fmla="*/ 47833 w 1993076"/>
                    <a:gd name="connsiteY26" fmla="*/ 726638 h 1634212"/>
                    <a:gd name="connsiteX27" fmla="*/ 17353 w 1993076"/>
                    <a:gd name="connsiteY27" fmla="*/ 442158 h 1634212"/>
                    <a:gd name="connsiteX28" fmla="*/ 281513 w 1993076"/>
                    <a:gd name="connsiteY28" fmla="*/ 340558 h 1634212"/>
                    <a:gd name="connsiteX29" fmla="*/ 489793 w 1993076"/>
                    <a:gd name="connsiteY29" fmla="*/ 391358 h 1634212"/>
                    <a:gd name="connsiteX30" fmla="*/ 710773 w 1993076"/>
                    <a:gd name="connsiteY30" fmla="*/ 462478 h 1634212"/>
                    <a:gd name="connsiteX0" fmla="*/ 710773 w 1993076"/>
                    <a:gd name="connsiteY0" fmla="*/ 462478 h 1628438"/>
                    <a:gd name="connsiteX1" fmla="*/ 878413 w 1993076"/>
                    <a:gd name="connsiteY1" fmla="*/ 177998 h 1628438"/>
                    <a:gd name="connsiteX2" fmla="*/ 1190833 w 1993076"/>
                    <a:gd name="connsiteY2" fmla="*/ 198 h 1628438"/>
                    <a:gd name="connsiteX3" fmla="*/ 1414353 w 1993076"/>
                    <a:gd name="connsiteY3" fmla="*/ 147518 h 1628438"/>
                    <a:gd name="connsiteX4" fmla="*/ 1462613 w 1993076"/>
                    <a:gd name="connsiteY4" fmla="*/ 353258 h 1628438"/>
                    <a:gd name="connsiteX5" fmla="*/ 1427053 w 1993076"/>
                    <a:gd name="connsiteY5" fmla="*/ 531058 h 1628438"/>
                    <a:gd name="connsiteX6" fmla="*/ 1625173 w 1993076"/>
                    <a:gd name="connsiteY6" fmla="*/ 556458 h 1628438"/>
                    <a:gd name="connsiteX7" fmla="*/ 1861393 w 1993076"/>
                    <a:gd name="connsiteY7" fmla="*/ 625038 h 1628438"/>
                    <a:gd name="connsiteX8" fmla="*/ 1990933 w 1993076"/>
                    <a:gd name="connsiteY8" fmla="*/ 790138 h 1628438"/>
                    <a:gd name="connsiteX9" fmla="*/ 1924893 w 1993076"/>
                    <a:gd name="connsiteY9" fmla="*/ 990798 h 1628438"/>
                    <a:gd name="connsiteX10" fmla="*/ 1708993 w 1993076"/>
                    <a:gd name="connsiteY10" fmla="*/ 1072078 h 1628438"/>
                    <a:gd name="connsiteX11" fmla="*/ 1449913 w 1993076"/>
                    <a:gd name="connsiteY11" fmla="*/ 1051758 h 1628438"/>
                    <a:gd name="connsiteX12" fmla="*/ 1564213 w 1993076"/>
                    <a:gd name="connsiteY12" fmla="*/ 1267658 h 1628438"/>
                    <a:gd name="connsiteX13" fmla="*/ 1589613 w 1993076"/>
                    <a:gd name="connsiteY13" fmla="*/ 1374338 h 1628438"/>
                    <a:gd name="connsiteX14" fmla="*/ 1548973 w 1993076"/>
                    <a:gd name="connsiteY14" fmla="*/ 1511498 h 1628438"/>
                    <a:gd name="connsiteX15" fmla="*/ 1419433 w 1993076"/>
                    <a:gd name="connsiteY15" fmla="*/ 1608018 h 1628438"/>
                    <a:gd name="connsiteX16" fmla="*/ 1145113 w 1993076"/>
                    <a:gd name="connsiteY16" fmla="*/ 1620718 h 1628438"/>
                    <a:gd name="connsiteX17" fmla="*/ 1013033 w 1993076"/>
                    <a:gd name="connsiteY17" fmla="*/ 1514038 h 1628438"/>
                    <a:gd name="connsiteX18" fmla="*/ 921593 w 1993076"/>
                    <a:gd name="connsiteY18" fmla="*/ 1336238 h 1628438"/>
                    <a:gd name="connsiteX19" fmla="*/ 921593 w 1993076"/>
                    <a:gd name="connsiteY19" fmla="*/ 1346398 h 1628438"/>
                    <a:gd name="connsiteX20" fmla="*/ 789513 w 1993076"/>
                    <a:gd name="connsiteY20" fmla="*/ 1488638 h 1628438"/>
                    <a:gd name="connsiteX21" fmla="*/ 423753 w 1993076"/>
                    <a:gd name="connsiteY21" fmla="*/ 1539438 h 1628438"/>
                    <a:gd name="connsiteX22" fmla="*/ 271353 w 1993076"/>
                    <a:gd name="connsiteY22" fmla="*/ 1305758 h 1628438"/>
                    <a:gd name="connsiteX23" fmla="*/ 400893 w 1993076"/>
                    <a:gd name="connsiteY23" fmla="*/ 1056838 h 1628438"/>
                    <a:gd name="connsiteX24" fmla="*/ 474553 w 1993076"/>
                    <a:gd name="connsiteY24" fmla="*/ 970478 h 1628438"/>
                    <a:gd name="connsiteX25" fmla="*/ 230713 w 1993076"/>
                    <a:gd name="connsiteY25" fmla="*/ 879038 h 1628438"/>
                    <a:gd name="connsiteX26" fmla="*/ 47833 w 1993076"/>
                    <a:gd name="connsiteY26" fmla="*/ 726638 h 1628438"/>
                    <a:gd name="connsiteX27" fmla="*/ 17353 w 1993076"/>
                    <a:gd name="connsiteY27" fmla="*/ 442158 h 1628438"/>
                    <a:gd name="connsiteX28" fmla="*/ 281513 w 1993076"/>
                    <a:gd name="connsiteY28" fmla="*/ 340558 h 1628438"/>
                    <a:gd name="connsiteX29" fmla="*/ 489793 w 1993076"/>
                    <a:gd name="connsiteY29" fmla="*/ 391358 h 1628438"/>
                    <a:gd name="connsiteX30" fmla="*/ 710773 w 1993076"/>
                    <a:gd name="connsiteY30" fmla="*/ 462478 h 1628438"/>
                    <a:gd name="connsiteX0" fmla="*/ 710773 w 1993076"/>
                    <a:gd name="connsiteY0" fmla="*/ 462478 h 1624721"/>
                    <a:gd name="connsiteX1" fmla="*/ 878413 w 1993076"/>
                    <a:gd name="connsiteY1" fmla="*/ 177998 h 1624721"/>
                    <a:gd name="connsiteX2" fmla="*/ 1190833 w 1993076"/>
                    <a:gd name="connsiteY2" fmla="*/ 198 h 1624721"/>
                    <a:gd name="connsiteX3" fmla="*/ 1414353 w 1993076"/>
                    <a:gd name="connsiteY3" fmla="*/ 147518 h 1624721"/>
                    <a:gd name="connsiteX4" fmla="*/ 1462613 w 1993076"/>
                    <a:gd name="connsiteY4" fmla="*/ 353258 h 1624721"/>
                    <a:gd name="connsiteX5" fmla="*/ 1427053 w 1993076"/>
                    <a:gd name="connsiteY5" fmla="*/ 531058 h 1624721"/>
                    <a:gd name="connsiteX6" fmla="*/ 1625173 w 1993076"/>
                    <a:gd name="connsiteY6" fmla="*/ 556458 h 1624721"/>
                    <a:gd name="connsiteX7" fmla="*/ 1861393 w 1993076"/>
                    <a:gd name="connsiteY7" fmla="*/ 625038 h 1624721"/>
                    <a:gd name="connsiteX8" fmla="*/ 1990933 w 1993076"/>
                    <a:gd name="connsiteY8" fmla="*/ 790138 h 1624721"/>
                    <a:gd name="connsiteX9" fmla="*/ 1924893 w 1993076"/>
                    <a:gd name="connsiteY9" fmla="*/ 990798 h 1624721"/>
                    <a:gd name="connsiteX10" fmla="*/ 1708993 w 1993076"/>
                    <a:gd name="connsiteY10" fmla="*/ 1072078 h 1624721"/>
                    <a:gd name="connsiteX11" fmla="*/ 1449913 w 1993076"/>
                    <a:gd name="connsiteY11" fmla="*/ 1051758 h 1624721"/>
                    <a:gd name="connsiteX12" fmla="*/ 1564213 w 1993076"/>
                    <a:gd name="connsiteY12" fmla="*/ 1267658 h 1624721"/>
                    <a:gd name="connsiteX13" fmla="*/ 1589613 w 1993076"/>
                    <a:gd name="connsiteY13" fmla="*/ 1374338 h 1624721"/>
                    <a:gd name="connsiteX14" fmla="*/ 1548973 w 1993076"/>
                    <a:gd name="connsiteY14" fmla="*/ 1511498 h 1624721"/>
                    <a:gd name="connsiteX15" fmla="*/ 1419433 w 1993076"/>
                    <a:gd name="connsiteY15" fmla="*/ 1608018 h 1624721"/>
                    <a:gd name="connsiteX16" fmla="*/ 1147653 w 1993076"/>
                    <a:gd name="connsiteY16" fmla="*/ 1615638 h 1624721"/>
                    <a:gd name="connsiteX17" fmla="*/ 1013033 w 1993076"/>
                    <a:gd name="connsiteY17" fmla="*/ 1514038 h 1624721"/>
                    <a:gd name="connsiteX18" fmla="*/ 921593 w 1993076"/>
                    <a:gd name="connsiteY18" fmla="*/ 1336238 h 1624721"/>
                    <a:gd name="connsiteX19" fmla="*/ 921593 w 1993076"/>
                    <a:gd name="connsiteY19" fmla="*/ 1346398 h 1624721"/>
                    <a:gd name="connsiteX20" fmla="*/ 789513 w 1993076"/>
                    <a:gd name="connsiteY20" fmla="*/ 1488638 h 1624721"/>
                    <a:gd name="connsiteX21" fmla="*/ 423753 w 1993076"/>
                    <a:gd name="connsiteY21" fmla="*/ 1539438 h 1624721"/>
                    <a:gd name="connsiteX22" fmla="*/ 271353 w 1993076"/>
                    <a:gd name="connsiteY22" fmla="*/ 1305758 h 1624721"/>
                    <a:gd name="connsiteX23" fmla="*/ 400893 w 1993076"/>
                    <a:gd name="connsiteY23" fmla="*/ 1056838 h 1624721"/>
                    <a:gd name="connsiteX24" fmla="*/ 474553 w 1993076"/>
                    <a:gd name="connsiteY24" fmla="*/ 970478 h 1624721"/>
                    <a:gd name="connsiteX25" fmla="*/ 230713 w 1993076"/>
                    <a:gd name="connsiteY25" fmla="*/ 879038 h 1624721"/>
                    <a:gd name="connsiteX26" fmla="*/ 47833 w 1993076"/>
                    <a:gd name="connsiteY26" fmla="*/ 726638 h 1624721"/>
                    <a:gd name="connsiteX27" fmla="*/ 17353 w 1993076"/>
                    <a:gd name="connsiteY27" fmla="*/ 442158 h 1624721"/>
                    <a:gd name="connsiteX28" fmla="*/ 281513 w 1993076"/>
                    <a:gd name="connsiteY28" fmla="*/ 340558 h 1624721"/>
                    <a:gd name="connsiteX29" fmla="*/ 489793 w 1993076"/>
                    <a:gd name="connsiteY29" fmla="*/ 391358 h 1624721"/>
                    <a:gd name="connsiteX30" fmla="*/ 710773 w 1993076"/>
                    <a:gd name="connsiteY30" fmla="*/ 462478 h 1624721"/>
                    <a:gd name="connsiteX0" fmla="*/ 710773 w 1993076"/>
                    <a:gd name="connsiteY0" fmla="*/ 462478 h 1626743"/>
                    <a:gd name="connsiteX1" fmla="*/ 878413 w 1993076"/>
                    <a:gd name="connsiteY1" fmla="*/ 177998 h 1626743"/>
                    <a:gd name="connsiteX2" fmla="*/ 1190833 w 1993076"/>
                    <a:gd name="connsiteY2" fmla="*/ 198 h 1626743"/>
                    <a:gd name="connsiteX3" fmla="*/ 1414353 w 1993076"/>
                    <a:gd name="connsiteY3" fmla="*/ 147518 h 1626743"/>
                    <a:gd name="connsiteX4" fmla="*/ 1462613 w 1993076"/>
                    <a:gd name="connsiteY4" fmla="*/ 353258 h 1626743"/>
                    <a:gd name="connsiteX5" fmla="*/ 1427053 w 1993076"/>
                    <a:gd name="connsiteY5" fmla="*/ 531058 h 1626743"/>
                    <a:gd name="connsiteX6" fmla="*/ 1625173 w 1993076"/>
                    <a:gd name="connsiteY6" fmla="*/ 556458 h 1626743"/>
                    <a:gd name="connsiteX7" fmla="*/ 1861393 w 1993076"/>
                    <a:gd name="connsiteY7" fmla="*/ 625038 h 1626743"/>
                    <a:gd name="connsiteX8" fmla="*/ 1990933 w 1993076"/>
                    <a:gd name="connsiteY8" fmla="*/ 790138 h 1626743"/>
                    <a:gd name="connsiteX9" fmla="*/ 1924893 w 1993076"/>
                    <a:gd name="connsiteY9" fmla="*/ 990798 h 1626743"/>
                    <a:gd name="connsiteX10" fmla="*/ 1708993 w 1993076"/>
                    <a:gd name="connsiteY10" fmla="*/ 1072078 h 1626743"/>
                    <a:gd name="connsiteX11" fmla="*/ 1449913 w 1993076"/>
                    <a:gd name="connsiteY11" fmla="*/ 1051758 h 1626743"/>
                    <a:gd name="connsiteX12" fmla="*/ 1564213 w 1993076"/>
                    <a:gd name="connsiteY12" fmla="*/ 1267658 h 1626743"/>
                    <a:gd name="connsiteX13" fmla="*/ 1589613 w 1993076"/>
                    <a:gd name="connsiteY13" fmla="*/ 1374338 h 1626743"/>
                    <a:gd name="connsiteX14" fmla="*/ 1548973 w 1993076"/>
                    <a:gd name="connsiteY14" fmla="*/ 1511498 h 1626743"/>
                    <a:gd name="connsiteX15" fmla="*/ 1419433 w 1993076"/>
                    <a:gd name="connsiteY15" fmla="*/ 1608018 h 1626743"/>
                    <a:gd name="connsiteX16" fmla="*/ 1147653 w 1993076"/>
                    <a:gd name="connsiteY16" fmla="*/ 1615638 h 1626743"/>
                    <a:gd name="connsiteX17" fmla="*/ 1015573 w 1993076"/>
                    <a:gd name="connsiteY17" fmla="*/ 1486098 h 1626743"/>
                    <a:gd name="connsiteX18" fmla="*/ 921593 w 1993076"/>
                    <a:gd name="connsiteY18" fmla="*/ 1336238 h 1626743"/>
                    <a:gd name="connsiteX19" fmla="*/ 921593 w 1993076"/>
                    <a:gd name="connsiteY19" fmla="*/ 1346398 h 1626743"/>
                    <a:gd name="connsiteX20" fmla="*/ 789513 w 1993076"/>
                    <a:gd name="connsiteY20" fmla="*/ 1488638 h 1626743"/>
                    <a:gd name="connsiteX21" fmla="*/ 423753 w 1993076"/>
                    <a:gd name="connsiteY21" fmla="*/ 1539438 h 1626743"/>
                    <a:gd name="connsiteX22" fmla="*/ 271353 w 1993076"/>
                    <a:gd name="connsiteY22" fmla="*/ 1305758 h 1626743"/>
                    <a:gd name="connsiteX23" fmla="*/ 400893 w 1993076"/>
                    <a:gd name="connsiteY23" fmla="*/ 1056838 h 1626743"/>
                    <a:gd name="connsiteX24" fmla="*/ 474553 w 1993076"/>
                    <a:gd name="connsiteY24" fmla="*/ 970478 h 1626743"/>
                    <a:gd name="connsiteX25" fmla="*/ 230713 w 1993076"/>
                    <a:gd name="connsiteY25" fmla="*/ 879038 h 1626743"/>
                    <a:gd name="connsiteX26" fmla="*/ 47833 w 1993076"/>
                    <a:gd name="connsiteY26" fmla="*/ 726638 h 1626743"/>
                    <a:gd name="connsiteX27" fmla="*/ 17353 w 1993076"/>
                    <a:gd name="connsiteY27" fmla="*/ 442158 h 1626743"/>
                    <a:gd name="connsiteX28" fmla="*/ 281513 w 1993076"/>
                    <a:gd name="connsiteY28" fmla="*/ 340558 h 1626743"/>
                    <a:gd name="connsiteX29" fmla="*/ 489793 w 1993076"/>
                    <a:gd name="connsiteY29" fmla="*/ 391358 h 1626743"/>
                    <a:gd name="connsiteX30" fmla="*/ 710773 w 1993076"/>
                    <a:gd name="connsiteY30" fmla="*/ 462478 h 1626743"/>
                    <a:gd name="connsiteX0" fmla="*/ 710773 w 1993076"/>
                    <a:gd name="connsiteY0" fmla="*/ 462478 h 1625821"/>
                    <a:gd name="connsiteX1" fmla="*/ 878413 w 1993076"/>
                    <a:gd name="connsiteY1" fmla="*/ 177998 h 1625821"/>
                    <a:gd name="connsiteX2" fmla="*/ 1190833 w 1993076"/>
                    <a:gd name="connsiteY2" fmla="*/ 198 h 1625821"/>
                    <a:gd name="connsiteX3" fmla="*/ 1414353 w 1993076"/>
                    <a:gd name="connsiteY3" fmla="*/ 147518 h 1625821"/>
                    <a:gd name="connsiteX4" fmla="*/ 1462613 w 1993076"/>
                    <a:gd name="connsiteY4" fmla="*/ 353258 h 1625821"/>
                    <a:gd name="connsiteX5" fmla="*/ 1427053 w 1993076"/>
                    <a:gd name="connsiteY5" fmla="*/ 531058 h 1625821"/>
                    <a:gd name="connsiteX6" fmla="*/ 1625173 w 1993076"/>
                    <a:gd name="connsiteY6" fmla="*/ 556458 h 1625821"/>
                    <a:gd name="connsiteX7" fmla="*/ 1861393 w 1993076"/>
                    <a:gd name="connsiteY7" fmla="*/ 625038 h 1625821"/>
                    <a:gd name="connsiteX8" fmla="*/ 1990933 w 1993076"/>
                    <a:gd name="connsiteY8" fmla="*/ 790138 h 1625821"/>
                    <a:gd name="connsiteX9" fmla="*/ 1924893 w 1993076"/>
                    <a:gd name="connsiteY9" fmla="*/ 990798 h 1625821"/>
                    <a:gd name="connsiteX10" fmla="*/ 1708993 w 1993076"/>
                    <a:gd name="connsiteY10" fmla="*/ 1072078 h 1625821"/>
                    <a:gd name="connsiteX11" fmla="*/ 1449913 w 1993076"/>
                    <a:gd name="connsiteY11" fmla="*/ 1051758 h 1625821"/>
                    <a:gd name="connsiteX12" fmla="*/ 1564213 w 1993076"/>
                    <a:gd name="connsiteY12" fmla="*/ 1267658 h 1625821"/>
                    <a:gd name="connsiteX13" fmla="*/ 1589613 w 1993076"/>
                    <a:gd name="connsiteY13" fmla="*/ 1374338 h 1625821"/>
                    <a:gd name="connsiteX14" fmla="*/ 1548973 w 1993076"/>
                    <a:gd name="connsiteY14" fmla="*/ 1511498 h 1625821"/>
                    <a:gd name="connsiteX15" fmla="*/ 1419433 w 1993076"/>
                    <a:gd name="connsiteY15" fmla="*/ 1608018 h 1625821"/>
                    <a:gd name="connsiteX16" fmla="*/ 1147653 w 1993076"/>
                    <a:gd name="connsiteY16" fmla="*/ 1615638 h 1625821"/>
                    <a:gd name="connsiteX17" fmla="*/ 1015573 w 1993076"/>
                    <a:gd name="connsiteY17" fmla="*/ 1498798 h 1625821"/>
                    <a:gd name="connsiteX18" fmla="*/ 921593 w 1993076"/>
                    <a:gd name="connsiteY18" fmla="*/ 1336238 h 1625821"/>
                    <a:gd name="connsiteX19" fmla="*/ 921593 w 1993076"/>
                    <a:gd name="connsiteY19" fmla="*/ 1346398 h 1625821"/>
                    <a:gd name="connsiteX20" fmla="*/ 789513 w 1993076"/>
                    <a:gd name="connsiteY20" fmla="*/ 1488638 h 1625821"/>
                    <a:gd name="connsiteX21" fmla="*/ 423753 w 1993076"/>
                    <a:gd name="connsiteY21" fmla="*/ 1539438 h 1625821"/>
                    <a:gd name="connsiteX22" fmla="*/ 271353 w 1993076"/>
                    <a:gd name="connsiteY22" fmla="*/ 1305758 h 1625821"/>
                    <a:gd name="connsiteX23" fmla="*/ 400893 w 1993076"/>
                    <a:gd name="connsiteY23" fmla="*/ 1056838 h 1625821"/>
                    <a:gd name="connsiteX24" fmla="*/ 474553 w 1993076"/>
                    <a:gd name="connsiteY24" fmla="*/ 970478 h 1625821"/>
                    <a:gd name="connsiteX25" fmla="*/ 230713 w 1993076"/>
                    <a:gd name="connsiteY25" fmla="*/ 879038 h 1625821"/>
                    <a:gd name="connsiteX26" fmla="*/ 47833 w 1993076"/>
                    <a:gd name="connsiteY26" fmla="*/ 726638 h 1625821"/>
                    <a:gd name="connsiteX27" fmla="*/ 17353 w 1993076"/>
                    <a:gd name="connsiteY27" fmla="*/ 442158 h 1625821"/>
                    <a:gd name="connsiteX28" fmla="*/ 281513 w 1993076"/>
                    <a:gd name="connsiteY28" fmla="*/ 340558 h 1625821"/>
                    <a:gd name="connsiteX29" fmla="*/ 489793 w 1993076"/>
                    <a:gd name="connsiteY29" fmla="*/ 391358 h 1625821"/>
                    <a:gd name="connsiteX30" fmla="*/ 710773 w 1993076"/>
                    <a:gd name="connsiteY30" fmla="*/ 462478 h 1625821"/>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89513 w 1993076"/>
                    <a:gd name="connsiteY20" fmla="*/ 148863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61853 w 1993076"/>
                    <a:gd name="connsiteY24" fmla="*/ 97301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93076" h="1624075">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grpFill/>
                <a:ln w="571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sp>
              <p:nvSpPr>
                <p:cNvPr id="831" name="วงรี 77">
                  <a:extLst>
                    <a:ext uri="{FF2B5EF4-FFF2-40B4-BE49-F238E27FC236}">
                      <a16:creationId xmlns:a16="http://schemas.microsoft.com/office/drawing/2014/main" id="{CF402B8B-F5BE-4418-BD6C-F0E46CFC75EA}"/>
                    </a:ext>
                  </a:extLst>
                </p:cNvPr>
                <p:cNvSpPr/>
                <p:nvPr/>
              </p:nvSpPr>
              <p:spPr>
                <a:xfrm>
                  <a:off x="4579275" y="1400406"/>
                  <a:ext cx="295962" cy="284142"/>
                </a:xfrm>
                <a:custGeom>
                  <a:avLst/>
                  <a:gdLst>
                    <a:gd name="connsiteX0" fmla="*/ 0 w 290429"/>
                    <a:gd name="connsiteY0" fmla="*/ 144699 h 289397"/>
                    <a:gd name="connsiteX1" fmla="*/ 145215 w 290429"/>
                    <a:gd name="connsiteY1" fmla="*/ 0 h 289397"/>
                    <a:gd name="connsiteX2" fmla="*/ 290430 w 290429"/>
                    <a:gd name="connsiteY2" fmla="*/ 144699 h 289397"/>
                    <a:gd name="connsiteX3" fmla="*/ 145215 w 290429"/>
                    <a:gd name="connsiteY3" fmla="*/ 289398 h 289397"/>
                    <a:gd name="connsiteX4" fmla="*/ 0 w 290429"/>
                    <a:gd name="connsiteY4" fmla="*/ 144699 h 289397"/>
                    <a:gd name="connsiteX0" fmla="*/ 8 w 290438"/>
                    <a:gd name="connsiteY0" fmla="*/ 144699 h 289398"/>
                    <a:gd name="connsiteX1" fmla="*/ 145223 w 290438"/>
                    <a:gd name="connsiteY1" fmla="*/ 0 h 289398"/>
                    <a:gd name="connsiteX2" fmla="*/ 290438 w 290438"/>
                    <a:gd name="connsiteY2" fmla="*/ 144699 h 289398"/>
                    <a:gd name="connsiteX3" fmla="*/ 140143 w 290438"/>
                    <a:gd name="connsiteY3" fmla="*/ 289398 h 289398"/>
                    <a:gd name="connsiteX4" fmla="*/ 8 w 290438"/>
                    <a:gd name="connsiteY4" fmla="*/ 144699 h 289398"/>
                    <a:gd name="connsiteX0" fmla="*/ 6 w 310756"/>
                    <a:gd name="connsiteY0" fmla="*/ 145377 h 292972"/>
                    <a:gd name="connsiteX1" fmla="*/ 145221 w 310756"/>
                    <a:gd name="connsiteY1" fmla="*/ 678 h 292972"/>
                    <a:gd name="connsiteX2" fmla="*/ 310756 w 310756"/>
                    <a:gd name="connsiteY2" fmla="*/ 206337 h 292972"/>
                    <a:gd name="connsiteX3" fmla="*/ 140141 w 310756"/>
                    <a:gd name="connsiteY3" fmla="*/ 290076 h 292972"/>
                    <a:gd name="connsiteX4" fmla="*/ 6 w 310756"/>
                    <a:gd name="connsiteY4" fmla="*/ 145377 h 292972"/>
                    <a:gd name="connsiteX0" fmla="*/ 5 w 313295"/>
                    <a:gd name="connsiteY0" fmla="*/ 190453 h 289862"/>
                    <a:gd name="connsiteX1" fmla="*/ 147760 w 313295"/>
                    <a:gd name="connsiteY1" fmla="*/ 34 h 289862"/>
                    <a:gd name="connsiteX2" fmla="*/ 313295 w 313295"/>
                    <a:gd name="connsiteY2" fmla="*/ 205693 h 289862"/>
                    <a:gd name="connsiteX3" fmla="*/ 142680 w 313295"/>
                    <a:gd name="connsiteY3" fmla="*/ 289432 h 289862"/>
                    <a:gd name="connsiteX4" fmla="*/ 5 w 313295"/>
                    <a:gd name="connsiteY4" fmla="*/ 190453 h 289862"/>
                    <a:gd name="connsiteX0" fmla="*/ 2796 w 316086"/>
                    <a:gd name="connsiteY0" fmla="*/ 175216 h 274625"/>
                    <a:gd name="connsiteX1" fmla="*/ 71811 w 316086"/>
                    <a:gd name="connsiteY1" fmla="*/ 37 h 274625"/>
                    <a:gd name="connsiteX2" fmla="*/ 316086 w 316086"/>
                    <a:gd name="connsiteY2" fmla="*/ 190456 h 274625"/>
                    <a:gd name="connsiteX3" fmla="*/ 145471 w 316086"/>
                    <a:gd name="connsiteY3" fmla="*/ 274195 h 274625"/>
                    <a:gd name="connsiteX4" fmla="*/ 2796 w 316086"/>
                    <a:gd name="connsiteY4" fmla="*/ 175216 h 274625"/>
                    <a:gd name="connsiteX0" fmla="*/ 2158 w 315952"/>
                    <a:gd name="connsiteY0" fmla="*/ 185068 h 284142"/>
                    <a:gd name="connsiteX1" fmla="*/ 71173 w 315952"/>
                    <a:gd name="connsiteY1" fmla="*/ 9889 h 284142"/>
                    <a:gd name="connsiteX2" fmla="*/ 235434 w 315952"/>
                    <a:gd name="connsiteY2" fmla="*/ 40983 h 284142"/>
                    <a:gd name="connsiteX3" fmla="*/ 315448 w 315952"/>
                    <a:gd name="connsiteY3" fmla="*/ 200308 h 284142"/>
                    <a:gd name="connsiteX4" fmla="*/ 144833 w 315952"/>
                    <a:gd name="connsiteY4" fmla="*/ 284047 h 284142"/>
                    <a:gd name="connsiteX5" fmla="*/ 2158 w 315952"/>
                    <a:gd name="connsiteY5" fmla="*/ 185068 h 284142"/>
                    <a:gd name="connsiteX0" fmla="*/ 2158 w 295962"/>
                    <a:gd name="connsiteY0" fmla="*/ 185068 h 284142"/>
                    <a:gd name="connsiteX1" fmla="*/ 71173 w 295962"/>
                    <a:gd name="connsiteY1" fmla="*/ 9889 h 284142"/>
                    <a:gd name="connsiteX2" fmla="*/ 235434 w 295962"/>
                    <a:gd name="connsiteY2" fmla="*/ 40983 h 284142"/>
                    <a:gd name="connsiteX3" fmla="*/ 295128 w 295962"/>
                    <a:gd name="connsiteY3" fmla="*/ 200308 h 284142"/>
                    <a:gd name="connsiteX4" fmla="*/ 144833 w 295962"/>
                    <a:gd name="connsiteY4" fmla="*/ 284047 h 284142"/>
                    <a:gd name="connsiteX5" fmla="*/ 2158 w 295962"/>
                    <a:gd name="connsiteY5" fmla="*/ 185068 h 28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962" h="284142">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grpSp>
          <p:grpSp>
            <p:nvGrpSpPr>
              <p:cNvPr id="821" name="กลุ่ม 820">
                <a:extLst>
                  <a:ext uri="{FF2B5EF4-FFF2-40B4-BE49-F238E27FC236}">
                    <a16:creationId xmlns:a16="http://schemas.microsoft.com/office/drawing/2014/main" id="{3634FAF3-E163-4FF2-8B8A-64D6247F69C1}"/>
                  </a:ext>
                </a:extLst>
              </p:cNvPr>
              <p:cNvGrpSpPr/>
              <p:nvPr/>
            </p:nvGrpSpPr>
            <p:grpSpPr>
              <a:xfrm>
                <a:off x="2189973" y="2105231"/>
                <a:ext cx="341965" cy="331030"/>
                <a:chOff x="3730718" y="705949"/>
                <a:chExt cx="1993076" cy="1624075"/>
              </a:xfrm>
              <a:solidFill>
                <a:schemeClr val="bg1"/>
              </a:solidFill>
            </p:grpSpPr>
            <p:sp>
              <p:nvSpPr>
                <p:cNvPr id="828" name="รูปแบบอิสระ: รูปร่าง 827">
                  <a:extLst>
                    <a:ext uri="{FF2B5EF4-FFF2-40B4-BE49-F238E27FC236}">
                      <a16:creationId xmlns:a16="http://schemas.microsoft.com/office/drawing/2014/main" id="{9DBCE623-ABCF-4619-A77A-322BED1D5EDE}"/>
                    </a:ext>
                  </a:extLst>
                </p:cNvPr>
                <p:cNvSpPr/>
                <p:nvPr/>
              </p:nvSpPr>
              <p:spPr>
                <a:xfrm>
                  <a:off x="3730718" y="705949"/>
                  <a:ext cx="1993076" cy="1624075"/>
                </a:xfrm>
                <a:custGeom>
                  <a:avLst/>
                  <a:gdLst>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708233 w 2019354"/>
                    <a:gd name="connsiteY28"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0893 w 2019354"/>
                    <a:gd name="connsiteY22" fmla="*/ 10720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53659"/>
                    <a:gd name="connsiteX1" fmla="*/ 850473 w 2019354"/>
                    <a:gd name="connsiteY1" fmla="*/ 183079 h 1653659"/>
                    <a:gd name="connsiteX2" fmla="*/ 1195913 w 2019354"/>
                    <a:gd name="connsiteY2" fmla="*/ 199 h 1653659"/>
                    <a:gd name="connsiteX3" fmla="*/ 1439753 w 2019354"/>
                    <a:gd name="connsiteY3" fmla="*/ 152599 h 1653659"/>
                    <a:gd name="connsiteX4" fmla="*/ 1500713 w 2019354"/>
                    <a:gd name="connsiteY4" fmla="*/ 386279 h 1653659"/>
                    <a:gd name="connsiteX5" fmla="*/ 1388953 w 2019354"/>
                    <a:gd name="connsiteY5" fmla="*/ 548839 h 1653659"/>
                    <a:gd name="connsiteX6" fmla="*/ 1541353 w 2019354"/>
                    <a:gd name="connsiteY6" fmla="*/ 518359 h 1653659"/>
                    <a:gd name="connsiteX7" fmla="*/ 1927433 w 2019354"/>
                    <a:gd name="connsiteY7" fmla="*/ 640279 h 1653659"/>
                    <a:gd name="connsiteX8" fmla="*/ 2018873 w 2019354"/>
                    <a:gd name="connsiteY8" fmla="*/ 823159 h 1653659"/>
                    <a:gd name="connsiteX9" fmla="*/ 1947753 w 2019354"/>
                    <a:gd name="connsiteY9" fmla="*/ 995879 h 1653659"/>
                    <a:gd name="connsiteX10" fmla="*/ 1653113 w 2019354"/>
                    <a:gd name="connsiteY10" fmla="*/ 1087319 h 1653659"/>
                    <a:gd name="connsiteX11" fmla="*/ 1449913 w 2019354"/>
                    <a:gd name="connsiteY11" fmla="*/ 1066999 h 1653659"/>
                    <a:gd name="connsiteX12" fmla="*/ 1571833 w 2019354"/>
                    <a:gd name="connsiteY12" fmla="*/ 1300679 h 1653659"/>
                    <a:gd name="connsiteX13" fmla="*/ 1581993 w 2019354"/>
                    <a:gd name="connsiteY13" fmla="*/ 1290519 h 1653659"/>
                    <a:gd name="connsiteX14" fmla="*/ 1581993 w 2019354"/>
                    <a:gd name="connsiteY14" fmla="*/ 1463239 h 1653659"/>
                    <a:gd name="connsiteX15" fmla="*/ 1429593 w 2019354"/>
                    <a:gd name="connsiteY15" fmla="*/ 1635959 h 1653659"/>
                    <a:gd name="connsiteX16" fmla="*/ 1145113 w 2019354"/>
                    <a:gd name="connsiteY16" fmla="*/ 1635959 h 1653659"/>
                    <a:gd name="connsiteX17" fmla="*/ 1013033 w 2019354"/>
                    <a:gd name="connsiteY17" fmla="*/ 1529279 h 1653659"/>
                    <a:gd name="connsiteX18" fmla="*/ 921593 w 2019354"/>
                    <a:gd name="connsiteY18" fmla="*/ 1351479 h 1653659"/>
                    <a:gd name="connsiteX19" fmla="*/ 921593 w 2019354"/>
                    <a:gd name="connsiteY19" fmla="*/ 1361639 h 1653659"/>
                    <a:gd name="connsiteX20" fmla="*/ 789513 w 2019354"/>
                    <a:gd name="connsiteY20" fmla="*/ 1503879 h 1653659"/>
                    <a:gd name="connsiteX21" fmla="*/ 423753 w 2019354"/>
                    <a:gd name="connsiteY21" fmla="*/ 1554679 h 1653659"/>
                    <a:gd name="connsiteX22" fmla="*/ 271353 w 2019354"/>
                    <a:gd name="connsiteY22" fmla="*/ 1320999 h 1653659"/>
                    <a:gd name="connsiteX23" fmla="*/ 400893 w 2019354"/>
                    <a:gd name="connsiteY23" fmla="*/ 1072079 h 1653659"/>
                    <a:gd name="connsiteX24" fmla="*/ 474553 w 2019354"/>
                    <a:gd name="connsiteY24" fmla="*/ 985719 h 1653659"/>
                    <a:gd name="connsiteX25" fmla="*/ 230713 w 2019354"/>
                    <a:gd name="connsiteY25" fmla="*/ 894279 h 1653659"/>
                    <a:gd name="connsiteX26" fmla="*/ 47833 w 2019354"/>
                    <a:gd name="connsiteY26" fmla="*/ 741879 h 1653659"/>
                    <a:gd name="connsiteX27" fmla="*/ 17353 w 2019354"/>
                    <a:gd name="connsiteY27" fmla="*/ 457399 h 1653659"/>
                    <a:gd name="connsiteX28" fmla="*/ 281513 w 2019354"/>
                    <a:gd name="connsiteY28" fmla="*/ 355799 h 1653659"/>
                    <a:gd name="connsiteX29" fmla="*/ 489793 w 2019354"/>
                    <a:gd name="connsiteY29" fmla="*/ 406599 h 1653659"/>
                    <a:gd name="connsiteX30" fmla="*/ 708233 w 2019354"/>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41353 w 2019200"/>
                    <a:gd name="connsiteY6" fmla="*/ 51835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76913 w 2019200"/>
                    <a:gd name="connsiteY6" fmla="*/ 53613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388953 w 2019200"/>
                    <a:gd name="connsiteY5" fmla="*/ 54882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622633 w 2019200"/>
                    <a:gd name="connsiteY6" fmla="*/ 55898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10773 w 2019200"/>
                    <a:gd name="connsiteY0" fmla="*/ 47783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10773 w 2019200"/>
                    <a:gd name="connsiteY30" fmla="*/ 477836 h 1653776"/>
                    <a:gd name="connsiteX0" fmla="*/ 710773 w 2019200"/>
                    <a:gd name="connsiteY0" fmla="*/ 449982 h 1625922"/>
                    <a:gd name="connsiteX1" fmla="*/ 878413 w 2019200"/>
                    <a:gd name="connsiteY1" fmla="*/ 165502 h 1625922"/>
                    <a:gd name="connsiteX2" fmla="*/ 1198453 w 2019200"/>
                    <a:gd name="connsiteY2" fmla="*/ 402 h 1625922"/>
                    <a:gd name="connsiteX3" fmla="*/ 1439753 w 2019200"/>
                    <a:gd name="connsiteY3" fmla="*/ 124862 h 1625922"/>
                    <a:gd name="connsiteX4" fmla="*/ 1477853 w 2019200"/>
                    <a:gd name="connsiteY4" fmla="*/ 305202 h 1625922"/>
                    <a:gd name="connsiteX5" fmla="*/ 1427053 w 2019200"/>
                    <a:gd name="connsiteY5" fmla="*/ 518562 h 1625922"/>
                    <a:gd name="connsiteX6" fmla="*/ 1622633 w 2019200"/>
                    <a:gd name="connsiteY6" fmla="*/ 531262 h 1625922"/>
                    <a:gd name="connsiteX7" fmla="*/ 1927433 w 2019200"/>
                    <a:gd name="connsiteY7" fmla="*/ 612542 h 1625922"/>
                    <a:gd name="connsiteX8" fmla="*/ 2018873 w 2019200"/>
                    <a:gd name="connsiteY8" fmla="*/ 795422 h 1625922"/>
                    <a:gd name="connsiteX9" fmla="*/ 1947753 w 2019200"/>
                    <a:gd name="connsiteY9" fmla="*/ 968142 h 1625922"/>
                    <a:gd name="connsiteX10" fmla="*/ 1708993 w 2019200"/>
                    <a:gd name="connsiteY10" fmla="*/ 1059582 h 1625922"/>
                    <a:gd name="connsiteX11" fmla="*/ 1449913 w 2019200"/>
                    <a:gd name="connsiteY11" fmla="*/ 1039262 h 1625922"/>
                    <a:gd name="connsiteX12" fmla="*/ 1571833 w 2019200"/>
                    <a:gd name="connsiteY12" fmla="*/ 1272942 h 1625922"/>
                    <a:gd name="connsiteX13" fmla="*/ 1581993 w 2019200"/>
                    <a:gd name="connsiteY13" fmla="*/ 1262782 h 1625922"/>
                    <a:gd name="connsiteX14" fmla="*/ 1581993 w 2019200"/>
                    <a:gd name="connsiteY14" fmla="*/ 1435502 h 1625922"/>
                    <a:gd name="connsiteX15" fmla="*/ 1429593 w 2019200"/>
                    <a:gd name="connsiteY15" fmla="*/ 1608222 h 1625922"/>
                    <a:gd name="connsiteX16" fmla="*/ 1145113 w 2019200"/>
                    <a:gd name="connsiteY16" fmla="*/ 1608222 h 1625922"/>
                    <a:gd name="connsiteX17" fmla="*/ 1013033 w 2019200"/>
                    <a:gd name="connsiteY17" fmla="*/ 1501542 h 1625922"/>
                    <a:gd name="connsiteX18" fmla="*/ 921593 w 2019200"/>
                    <a:gd name="connsiteY18" fmla="*/ 1323742 h 1625922"/>
                    <a:gd name="connsiteX19" fmla="*/ 921593 w 2019200"/>
                    <a:gd name="connsiteY19" fmla="*/ 1333902 h 1625922"/>
                    <a:gd name="connsiteX20" fmla="*/ 789513 w 2019200"/>
                    <a:gd name="connsiteY20" fmla="*/ 1476142 h 1625922"/>
                    <a:gd name="connsiteX21" fmla="*/ 423753 w 2019200"/>
                    <a:gd name="connsiteY21" fmla="*/ 1526942 h 1625922"/>
                    <a:gd name="connsiteX22" fmla="*/ 271353 w 2019200"/>
                    <a:gd name="connsiteY22" fmla="*/ 1293262 h 1625922"/>
                    <a:gd name="connsiteX23" fmla="*/ 400893 w 2019200"/>
                    <a:gd name="connsiteY23" fmla="*/ 1044342 h 1625922"/>
                    <a:gd name="connsiteX24" fmla="*/ 474553 w 2019200"/>
                    <a:gd name="connsiteY24" fmla="*/ 957982 h 1625922"/>
                    <a:gd name="connsiteX25" fmla="*/ 230713 w 2019200"/>
                    <a:gd name="connsiteY25" fmla="*/ 866542 h 1625922"/>
                    <a:gd name="connsiteX26" fmla="*/ 47833 w 2019200"/>
                    <a:gd name="connsiteY26" fmla="*/ 714142 h 1625922"/>
                    <a:gd name="connsiteX27" fmla="*/ 17353 w 2019200"/>
                    <a:gd name="connsiteY27" fmla="*/ 429662 h 1625922"/>
                    <a:gd name="connsiteX28" fmla="*/ 281513 w 2019200"/>
                    <a:gd name="connsiteY28" fmla="*/ 328062 h 1625922"/>
                    <a:gd name="connsiteX29" fmla="*/ 489793 w 2019200"/>
                    <a:gd name="connsiteY29" fmla="*/ 378862 h 1625922"/>
                    <a:gd name="connsiteX30" fmla="*/ 710773 w 2019200"/>
                    <a:gd name="connsiteY30" fmla="*/ 449982 h 1625922"/>
                    <a:gd name="connsiteX0" fmla="*/ 710773 w 2019200"/>
                    <a:gd name="connsiteY0" fmla="*/ 462637 h 1638577"/>
                    <a:gd name="connsiteX1" fmla="*/ 878413 w 2019200"/>
                    <a:gd name="connsiteY1" fmla="*/ 178157 h 1638577"/>
                    <a:gd name="connsiteX2" fmla="*/ 1190833 w 2019200"/>
                    <a:gd name="connsiteY2" fmla="*/ 357 h 1638577"/>
                    <a:gd name="connsiteX3" fmla="*/ 1439753 w 2019200"/>
                    <a:gd name="connsiteY3" fmla="*/ 137517 h 1638577"/>
                    <a:gd name="connsiteX4" fmla="*/ 1477853 w 2019200"/>
                    <a:gd name="connsiteY4" fmla="*/ 317857 h 1638577"/>
                    <a:gd name="connsiteX5" fmla="*/ 1427053 w 2019200"/>
                    <a:gd name="connsiteY5" fmla="*/ 531217 h 1638577"/>
                    <a:gd name="connsiteX6" fmla="*/ 1622633 w 2019200"/>
                    <a:gd name="connsiteY6" fmla="*/ 543917 h 1638577"/>
                    <a:gd name="connsiteX7" fmla="*/ 1927433 w 2019200"/>
                    <a:gd name="connsiteY7" fmla="*/ 625197 h 1638577"/>
                    <a:gd name="connsiteX8" fmla="*/ 2018873 w 2019200"/>
                    <a:gd name="connsiteY8" fmla="*/ 808077 h 1638577"/>
                    <a:gd name="connsiteX9" fmla="*/ 1947753 w 2019200"/>
                    <a:gd name="connsiteY9" fmla="*/ 980797 h 1638577"/>
                    <a:gd name="connsiteX10" fmla="*/ 1708993 w 2019200"/>
                    <a:gd name="connsiteY10" fmla="*/ 1072237 h 1638577"/>
                    <a:gd name="connsiteX11" fmla="*/ 1449913 w 2019200"/>
                    <a:gd name="connsiteY11" fmla="*/ 1051917 h 1638577"/>
                    <a:gd name="connsiteX12" fmla="*/ 1571833 w 2019200"/>
                    <a:gd name="connsiteY12" fmla="*/ 1285597 h 1638577"/>
                    <a:gd name="connsiteX13" fmla="*/ 1581993 w 2019200"/>
                    <a:gd name="connsiteY13" fmla="*/ 1275437 h 1638577"/>
                    <a:gd name="connsiteX14" fmla="*/ 1581993 w 2019200"/>
                    <a:gd name="connsiteY14" fmla="*/ 1448157 h 1638577"/>
                    <a:gd name="connsiteX15" fmla="*/ 1429593 w 2019200"/>
                    <a:gd name="connsiteY15" fmla="*/ 1620877 h 1638577"/>
                    <a:gd name="connsiteX16" fmla="*/ 1145113 w 2019200"/>
                    <a:gd name="connsiteY16" fmla="*/ 1620877 h 1638577"/>
                    <a:gd name="connsiteX17" fmla="*/ 1013033 w 2019200"/>
                    <a:gd name="connsiteY17" fmla="*/ 1514197 h 1638577"/>
                    <a:gd name="connsiteX18" fmla="*/ 921593 w 2019200"/>
                    <a:gd name="connsiteY18" fmla="*/ 1336397 h 1638577"/>
                    <a:gd name="connsiteX19" fmla="*/ 921593 w 2019200"/>
                    <a:gd name="connsiteY19" fmla="*/ 1346557 h 1638577"/>
                    <a:gd name="connsiteX20" fmla="*/ 789513 w 2019200"/>
                    <a:gd name="connsiteY20" fmla="*/ 1488797 h 1638577"/>
                    <a:gd name="connsiteX21" fmla="*/ 423753 w 2019200"/>
                    <a:gd name="connsiteY21" fmla="*/ 1539597 h 1638577"/>
                    <a:gd name="connsiteX22" fmla="*/ 271353 w 2019200"/>
                    <a:gd name="connsiteY22" fmla="*/ 1305917 h 1638577"/>
                    <a:gd name="connsiteX23" fmla="*/ 400893 w 2019200"/>
                    <a:gd name="connsiteY23" fmla="*/ 1056997 h 1638577"/>
                    <a:gd name="connsiteX24" fmla="*/ 474553 w 2019200"/>
                    <a:gd name="connsiteY24" fmla="*/ 970637 h 1638577"/>
                    <a:gd name="connsiteX25" fmla="*/ 230713 w 2019200"/>
                    <a:gd name="connsiteY25" fmla="*/ 879197 h 1638577"/>
                    <a:gd name="connsiteX26" fmla="*/ 47833 w 2019200"/>
                    <a:gd name="connsiteY26" fmla="*/ 726797 h 1638577"/>
                    <a:gd name="connsiteX27" fmla="*/ 17353 w 2019200"/>
                    <a:gd name="connsiteY27" fmla="*/ 442317 h 1638577"/>
                    <a:gd name="connsiteX28" fmla="*/ 281513 w 2019200"/>
                    <a:gd name="connsiteY28" fmla="*/ 340717 h 1638577"/>
                    <a:gd name="connsiteX29" fmla="*/ 489793 w 2019200"/>
                    <a:gd name="connsiteY29" fmla="*/ 391517 h 1638577"/>
                    <a:gd name="connsiteX30" fmla="*/ 710773 w 2019200"/>
                    <a:gd name="connsiteY30" fmla="*/ 462637 h 1638577"/>
                    <a:gd name="connsiteX0" fmla="*/ 710773 w 2019200"/>
                    <a:gd name="connsiteY0" fmla="*/ 462339 h 1638279"/>
                    <a:gd name="connsiteX1" fmla="*/ 878413 w 2019200"/>
                    <a:gd name="connsiteY1" fmla="*/ 177859 h 1638279"/>
                    <a:gd name="connsiteX2" fmla="*/ 1190833 w 2019200"/>
                    <a:gd name="connsiteY2" fmla="*/ 59 h 1638279"/>
                    <a:gd name="connsiteX3" fmla="*/ 1406733 w 2019200"/>
                    <a:gd name="connsiteY3" fmla="*/ 160079 h 1638279"/>
                    <a:gd name="connsiteX4" fmla="*/ 1477853 w 2019200"/>
                    <a:gd name="connsiteY4" fmla="*/ 317559 h 1638279"/>
                    <a:gd name="connsiteX5" fmla="*/ 1427053 w 2019200"/>
                    <a:gd name="connsiteY5" fmla="*/ 530919 h 1638279"/>
                    <a:gd name="connsiteX6" fmla="*/ 1622633 w 2019200"/>
                    <a:gd name="connsiteY6" fmla="*/ 543619 h 1638279"/>
                    <a:gd name="connsiteX7" fmla="*/ 1927433 w 2019200"/>
                    <a:gd name="connsiteY7" fmla="*/ 624899 h 1638279"/>
                    <a:gd name="connsiteX8" fmla="*/ 2018873 w 2019200"/>
                    <a:gd name="connsiteY8" fmla="*/ 807779 h 1638279"/>
                    <a:gd name="connsiteX9" fmla="*/ 1947753 w 2019200"/>
                    <a:gd name="connsiteY9" fmla="*/ 980499 h 1638279"/>
                    <a:gd name="connsiteX10" fmla="*/ 1708993 w 2019200"/>
                    <a:gd name="connsiteY10" fmla="*/ 1071939 h 1638279"/>
                    <a:gd name="connsiteX11" fmla="*/ 1449913 w 2019200"/>
                    <a:gd name="connsiteY11" fmla="*/ 1051619 h 1638279"/>
                    <a:gd name="connsiteX12" fmla="*/ 1571833 w 2019200"/>
                    <a:gd name="connsiteY12" fmla="*/ 1285299 h 1638279"/>
                    <a:gd name="connsiteX13" fmla="*/ 1581993 w 2019200"/>
                    <a:gd name="connsiteY13" fmla="*/ 1275139 h 1638279"/>
                    <a:gd name="connsiteX14" fmla="*/ 1581993 w 2019200"/>
                    <a:gd name="connsiteY14" fmla="*/ 1447859 h 1638279"/>
                    <a:gd name="connsiteX15" fmla="*/ 1429593 w 2019200"/>
                    <a:gd name="connsiteY15" fmla="*/ 1620579 h 1638279"/>
                    <a:gd name="connsiteX16" fmla="*/ 1145113 w 2019200"/>
                    <a:gd name="connsiteY16" fmla="*/ 1620579 h 1638279"/>
                    <a:gd name="connsiteX17" fmla="*/ 1013033 w 2019200"/>
                    <a:gd name="connsiteY17" fmla="*/ 1513899 h 1638279"/>
                    <a:gd name="connsiteX18" fmla="*/ 921593 w 2019200"/>
                    <a:gd name="connsiteY18" fmla="*/ 1336099 h 1638279"/>
                    <a:gd name="connsiteX19" fmla="*/ 921593 w 2019200"/>
                    <a:gd name="connsiteY19" fmla="*/ 1346259 h 1638279"/>
                    <a:gd name="connsiteX20" fmla="*/ 789513 w 2019200"/>
                    <a:gd name="connsiteY20" fmla="*/ 1488499 h 1638279"/>
                    <a:gd name="connsiteX21" fmla="*/ 423753 w 2019200"/>
                    <a:gd name="connsiteY21" fmla="*/ 1539299 h 1638279"/>
                    <a:gd name="connsiteX22" fmla="*/ 271353 w 2019200"/>
                    <a:gd name="connsiteY22" fmla="*/ 1305619 h 1638279"/>
                    <a:gd name="connsiteX23" fmla="*/ 400893 w 2019200"/>
                    <a:gd name="connsiteY23" fmla="*/ 1056699 h 1638279"/>
                    <a:gd name="connsiteX24" fmla="*/ 474553 w 2019200"/>
                    <a:gd name="connsiteY24" fmla="*/ 970339 h 1638279"/>
                    <a:gd name="connsiteX25" fmla="*/ 230713 w 2019200"/>
                    <a:gd name="connsiteY25" fmla="*/ 878899 h 1638279"/>
                    <a:gd name="connsiteX26" fmla="*/ 47833 w 2019200"/>
                    <a:gd name="connsiteY26" fmla="*/ 726499 h 1638279"/>
                    <a:gd name="connsiteX27" fmla="*/ 17353 w 2019200"/>
                    <a:gd name="connsiteY27" fmla="*/ 442019 h 1638279"/>
                    <a:gd name="connsiteX28" fmla="*/ 281513 w 2019200"/>
                    <a:gd name="connsiteY28" fmla="*/ 340419 h 1638279"/>
                    <a:gd name="connsiteX29" fmla="*/ 489793 w 2019200"/>
                    <a:gd name="connsiteY29" fmla="*/ 391219 h 1638279"/>
                    <a:gd name="connsiteX30" fmla="*/ 710773 w 2019200"/>
                    <a:gd name="connsiteY30" fmla="*/ 462339 h 1638279"/>
                    <a:gd name="connsiteX0" fmla="*/ 710773 w 2019200"/>
                    <a:gd name="connsiteY0" fmla="*/ 462467 h 1638407"/>
                    <a:gd name="connsiteX1" fmla="*/ 878413 w 2019200"/>
                    <a:gd name="connsiteY1" fmla="*/ 177987 h 1638407"/>
                    <a:gd name="connsiteX2" fmla="*/ 1190833 w 2019200"/>
                    <a:gd name="connsiteY2" fmla="*/ 187 h 1638407"/>
                    <a:gd name="connsiteX3" fmla="*/ 1414353 w 2019200"/>
                    <a:gd name="connsiteY3" fmla="*/ 147507 h 1638407"/>
                    <a:gd name="connsiteX4" fmla="*/ 1477853 w 2019200"/>
                    <a:gd name="connsiteY4" fmla="*/ 317687 h 1638407"/>
                    <a:gd name="connsiteX5" fmla="*/ 1427053 w 2019200"/>
                    <a:gd name="connsiteY5" fmla="*/ 531047 h 1638407"/>
                    <a:gd name="connsiteX6" fmla="*/ 1622633 w 2019200"/>
                    <a:gd name="connsiteY6" fmla="*/ 543747 h 1638407"/>
                    <a:gd name="connsiteX7" fmla="*/ 1927433 w 2019200"/>
                    <a:gd name="connsiteY7" fmla="*/ 625027 h 1638407"/>
                    <a:gd name="connsiteX8" fmla="*/ 2018873 w 2019200"/>
                    <a:gd name="connsiteY8" fmla="*/ 807907 h 1638407"/>
                    <a:gd name="connsiteX9" fmla="*/ 1947753 w 2019200"/>
                    <a:gd name="connsiteY9" fmla="*/ 980627 h 1638407"/>
                    <a:gd name="connsiteX10" fmla="*/ 1708993 w 2019200"/>
                    <a:gd name="connsiteY10" fmla="*/ 1072067 h 1638407"/>
                    <a:gd name="connsiteX11" fmla="*/ 1449913 w 2019200"/>
                    <a:gd name="connsiteY11" fmla="*/ 1051747 h 1638407"/>
                    <a:gd name="connsiteX12" fmla="*/ 1571833 w 2019200"/>
                    <a:gd name="connsiteY12" fmla="*/ 1285427 h 1638407"/>
                    <a:gd name="connsiteX13" fmla="*/ 1581993 w 2019200"/>
                    <a:gd name="connsiteY13" fmla="*/ 1275267 h 1638407"/>
                    <a:gd name="connsiteX14" fmla="*/ 1581993 w 2019200"/>
                    <a:gd name="connsiteY14" fmla="*/ 1447987 h 1638407"/>
                    <a:gd name="connsiteX15" fmla="*/ 1429593 w 2019200"/>
                    <a:gd name="connsiteY15" fmla="*/ 1620707 h 1638407"/>
                    <a:gd name="connsiteX16" fmla="*/ 1145113 w 2019200"/>
                    <a:gd name="connsiteY16" fmla="*/ 1620707 h 1638407"/>
                    <a:gd name="connsiteX17" fmla="*/ 1013033 w 2019200"/>
                    <a:gd name="connsiteY17" fmla="*/ 1514027 h 1638407"/>
                    <a:gd name="connsiteX18" fmla="*/ 921593 w 2019200"/>
                    <a:gd name="connsiteY18" fmla="*/ 1336227 h 1638407"/>
                    <a:gd name="connsiteX19" fmla="*/ 921593 w 2019200"/>
                    <a:gd name="connsiteY19" fmla="*/ 1346387 h 1638407"/>
                    <a:gd name="connsiteX20" fmla="*/ 789513 w 2019200"/>
                    <a:gd name="connsiteY20" fmla="*/ 1488627 h 1638407"/>
                    <a:gd name="connsiteX21" fmla="*/ 423753 w 2019200"/>
                    <a:gd name="connsiteY21" fmla="*/ 1539427 h 1638407"/>
                    <a:gd name="connsiteX22" fmla="*/ 271353 w 2019200"/>
                    <a:gd name="connsiteY22" fmla="*/ 1305747 h 1638407"/>
                    <a:gd name="connsiteX23" fmla="*/ 400893 w 2019200"/>
                    <a:gd name="connsiteY23" fmla="*/ 1056827 h 1638407"/>
                    <a:gd name="connsiteX24" fmla="*/ 474553 w 2019200"/>
                    <a:gd name="connsiteY24" fmla="*/ 970467 h 1638407"/>
                    <a:gd name="connsiteX25" fmla="*/ 230713 w 2019200"/>
                    <a:gd name="connsiteY25" fmla="*/ 879027 h 1638407"/>
                    <a:gd name="connsiteX26" fmla="*/ 47833 w 2019200"/>
                    <a:gd name="connsiteY26" fmla="*/ 726627 h 1638407"/>
                    <a:gd name="connsiteX27" fmla="*/ 17353 w 2019200"/>
                    <a:gd name="connsiteY27" fmla="*/ 442147 h 1638407"/>
                    <a:gd name="connsiteX28" fmla="*/ 281513 w 2019200"/>
                    <a:gd name="connsiteY28" fmla="*/ 340547 h 1638407"/>
                    <a:gd name="connsiteX29" fmla="*/ 489793 w 2019200"/>
                    <a:gd name="connsiteY29" fmla="*/ 391347 h 1638407"/>
                    <a:gd name="connsiteX30" fmla="*/ 710773 w 2019200"/>
                    <a:gd name="connsiteY30" fmla="*/ 462467 h 1638407"/>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2633 w 2019200"/>
                    <a:gd name="connsiteY6" fmla="*/ 5437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6661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564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438"/>
                    <a:gd name="connsiteY0" fmla="*/ 462478 h 1638418"/>
                    <a:gd name="connsiteX1" fmla="*/ 878413 w 2019438"/>
                    <a:gd name="connsiteY1" fmla="*/ 177998 h 1638418"/>
                    <a:gd name="connsiteX2" fmla="*/ 1190833 w 2019438"/>
                    <a:gd name="connsiteY2" fmla="*/ 198 h 1638418"/>
                    <a:gd name="connsiteX3" fmla="*/ 1414353 w 2019438"/>
                    <a:gd name="connsiteY3" fmla="*/ 147518 h 1638418"/>
                    <a:gd name="connsiteX4" fmla="*/ 1462613 w 2019438"/>
                    <a:gd name="connsiteY4" fmla="*/ 353258 h 1638418"/>
                    <a:gd name="connsiteX5" fmla="*/ 1427053 w 2019438"/>
                    <a:gd name="connsiteY5" fmla="*/ 531058 h 1638418"/>
                    <a:gd name="connsiteX6" fmla="*/ 1625173 w 2019438"/>
                    <a:gd name="connsiteY6" fmla="*/ 556458 h 1638418"/>
                    <a:gd name="connsiteX7" fmla="*/ 1919813 w 2019438"/>
                    <a:gd name="connsiteY7" fmla="*/ 673298 h 1638418"/>
                    <a:gd name="connsiteX8" fmla="*/ 2018873 w 2019438"/>
                    <a:gd name="connsiteY8" fmla="*/ 807918 h 1638418"/>
                    <a:gd name="connsiteX9" fmla="*/ 1947753 w 2019438"/>
                    <a:gd name="connsiteY9" fmla="*/ 980638 h 1638418"/>
                    <a:gd name="connsiteX10" fmla="*/ 1708993 w 2019438"/>
                    <a:gd name="connsiteY10" fmla="*/ 1072078 h 1638418"/>
                    <a:gd name="connsiteX11" fmla="*/ 1449913 w 2019438"/>
                    <a:gd name="connsiteY11" fmla="*/ 1051758 h 1638418"/>
                    <a:gd name="connsiteX12" fmla="*/ 1571833 w 2019438"/>
                    <a:gd name="connsiteY12" fmla="*/ 1285438 h 1638418"/>
                    <a:gd name="connsiteX13" fmla="*/ 1581993 w 2019438"/>
                    <a:gd name="connsiteY13" fmla="*/ 1275278 h 1638418"/>
                    <a:gd name="connsiteX14" fmla="*/ 1581993 w 2019438"/>
                    <a:gd name="connsiteY14" fmla="*/ 1447998 h 1638418"/>
                    <a:gd name="connsiteX15" fmla="*/ 1429593 w 2019438"/>
                    <a:gd name="connsiteY15" fmla="*/ 1620718 h 1638418"/>
                    <a:gd name="connsiteX16" fmla="*/ 1145113 w 2019438"/>
                    <a:gd name="connsiteY16" fmla="*/ 1620718 h 1638418"/>
                    <a:gd name="connsiteX17" fmla="*/ 1013033 w 2019438"/>
                    <a:gd name="connsiteY17" fmla="*/ 1514038 h 1638418"/>
                    <a:gd name="connsiteX18" fmla="*/ 921593 w 2019438"/>
                    <a:gd name="connsiteY18" fmla="*/ 1336238 h 1638418"/>
                    <a:gd name="connsiteX19" fmla="*/ 921593 w 2019438"/>
                    <a:gd name="connsiteY19" fmla="*/ 1346398 h 1638418"/>
                    <a:gd name="connsiteX20" fmla="*/ 789513 w 2019438"/>
                    <a:gd name="connsiteY20" fmla="*/ 1488638 h 1638418"/>
                    <a:gd name="connsiteX21" fmla="*/ 423753 w 2019438"/>
                    <a:gd name="connsiteY21" fmla="*/ 1539438 h 1638418"/>
                    <a:gd name="connsiteX22" fmla="*/ 271353 w 2019438"/>
                    <a:gd name="connsiteY22" fmla="*/ 1305758 h 1638418"/>
                    <a:gd name="connsiteX23" fmla="*/ 400893 w 2019438"/>
                    <a:gd name="connsiteY23" fmla="*/ 1056838 h 1638418"/>
                    <a:gd name="connsiteX24" fmla="*/ 474553 w 2019438"/>
                    <a:gd name="connsiteY24" fmla="*/ 970478 h 1638418"/>
                    <a:gd name="connsiteX25" fmla="*/ 230713 w 2019438"/>
                    <a:gd name="connsiteY25" fmla="*/ 879038 h 1638418"/>
                    <a:gd name="connsiteX26" fmla="*/ 47833 w 2019438"/>
                    <a:gd name="connsiteY26" fmla="*/ 726638 h 1638418"/>
                    <a:gd name="connsiteX27" fmla="*/ 17353 w 2019438"/>
                    <a:gd name="connsiteY27" fmla="*/ 442158 h 1638418"/>
                    <a:gd name="connsiteX28" fmla="*/ 281513 w 2019438"/>
                    <a:gd name="connsiteY28" fmla="*/ 340558 h 1638418"/>
                    <a:gd name="connsiteX29" fmla="*/ 489793 w 2019438"/>
                    <a:gd name="connsiteY29" fmla="*/ 391358 h 1638418"/>
                    <a:gd name="connsiteX30" fmla="*/ 710773 w 2019438"/>
                    <a:gd name="connsiteY30" fmla="*/ 462478 h 1638418"/>
                    <a:gd name="connsiteX0" fmla="*/ 710773 w 2022201"/>
                    <a:gd name="connsiteY0" fmla="*/ 462478 h 1638418"/>
                    <a:gd name="connsiteX1" fmla="*/ 878413 w 2022201"/>
                    <a:gd name="connsiteY1" fmla="*/ 177998 h 1638418"/>
                    <a:gd name="connsiteX2" fmla="*/ 1190833 w 2022201"/>
                    <a:gd name="connsiteY2" fmla="*/ 198 h 1638418"/>
                    <a:gd name="connsiteX3" fmla="*/ 1414353 w 2022201"/>
                    <a:gd name="connsiteY3" fmla="*/ 147518 h 1638418"/>
                    <a:gd name="connsiteX4" fmla="*/ 1462613 w 2022201"/>
                    <a:gd name="connsiteY4" fmla="*/ 353258 h 1638418"/>
                    <a:gd name="connsiteX5" fmla="*/ 1427053 w 2022201"/>
                    <a:gd name="connsiteY5" fmla="*/ 531058 h 1638418"/>
                    <a:gd name="connsiteX6" fmla="*/ 1625173 w 2022201"/>
                    <a:gd name="connsiteY6" fmla="*/ 556458 h 1638418"/>
                    <a:gd name="connsiteX7" fmla="*/ 1861393 w 2022201"/>
                    <a:gd name="connsiteY7" fmla="*/ 625038 h 1638418"/>
                    <a:gd name="connsiteX8" fmla="*/ 2018873 w 2022201"/>
                    <a:gd name="connsiteY8" fmla="*/ 807918 h 1638418"/>
                    <a:gd name="connsiteX9" fmla="*/ 1947753 w 2022201"/>
                    <a:gd name="connsiteY9" fmla="*/ 980638 h 1638418"/>
                    <a:gd name="connsiteX10" fmla="*/ 1708993 w 2022201"/>
                    <a:gd name="connsiteY10" fmla="*/ 1072078 h 1638418"/>
                    <a:gd name="connsiteX11" fmla="*/ 1449913 w 2022201"/>
                    <a:gd name="connsiteY11" fmla="*/ 1051758 h 1638418"/>
                    <a:gd name="connsiteX12" fmla="*/ 1571833 w 2022201"/>
                    <a:gd name="connsiteY12" fmla="*/ 1285438 h 1638418"/>
                    <a:gd name="connsiteX13" fmla="*/ 1581993 w 2022201"/>
                    <a:gd name="connsiteY13" fmla="*/ 1275278 h 1638418"/>
                    <a:gd name="connsiteX14" fmla="*/ 1581993 w 2022201"/>
                    <a:gd name="connsiteY14" fmla="*/ 1447998 h 1638418"/>
                    <a:gd name="connsiteX15" fmla="*/ 1429593 w 2022201"/>
                    <a:gd name="connsiteY15" fmla="*/ 1620718 h 1638418"/>
                    <a:gd name="connsiteX16" fmla="*/ 1145113 w 2022201"/>
                    <a:gd name="connsiteY16" fmla="*/ 1620718 h 1638418"/>
                    <a:gd name="connsiteX17" fmla="*/ 1013033 w 2022201"/>
                    <a:gd name="connsiteY17" fmla="*/ 1514038 h 1638418"/>
                    <a:gd name="connsiteX18" fmla="*/ 921593 w 2022201"/>
                    <a:gd name="connsiteY18" fmla="*/ 1336238 h 1638418"/>
                    <a:gd name="connsiteX19" fmla="*/ 921593 w 2022201"/>
                    <a:gd name="connsiteY19" fmla="*/ 1346398 h 1638418"/>
                    <a:gd name="connsiteX20" fmla="*/ 789513 w 2022201"/>
                    <a:gd name="connsiteY20" fmla="*/ 1488638 h 1638418"/>
                    <a:gd name="connsiteX21" fmla="*/ 423753 w 2022201"/>
                    <a:gd name="connsiteY21" fmla="*/ 1539438 h 1638418"/>
                    <a:gd name="connsiteX22" fmla="*/ 271353 w 2022201"/>
                    <a:gd name="connsiteY22" fmla="*/ 1305758 h 1638418"/>
                    <a:gd name="connsiteX23" fmla="*/ 400893 w 2022201"/>
                    <a:gd name="connsiteY23" fmla="*/ 1056838 h 1638418"/>
                    <a:gd name="connsiteX24" fmla="*/ 474553 w 2022201"/>
                    <a:gd name="connsiteY24" fmla="*/ 970478 h 1638418"/>
                    <a:gd name="connsiteX25" fmla="*/ 230713 w 2022201"/>
                    <a:gd name="connsiteY25" fmla="*/ 879038 h 1638418"/>
                    <a:gd name="connsiteX26" fmla="*/ 47833 w 2022201"/>
                    <a:gd name="connsiteY26" fmla="*/ 726638 h 1638418"/>
                    <a:gd name="connsiteX27" fmla="*/ 17353 w 2022201"/>
                    <a:gd name="connsiteY27" fmla="*/ 442158 h 1638418"/>
                    <a:gd name="connsiteX28" fmla="*/ 281513 w 2022201"/>
                    <a:gd name="connsiteY28" fmla="*/ 340558 h 1638418"/>
                    <a:gd name="connsiteX29" fmla="*/ 489793 w 2022201"/>
                    <a:gd name="connsiteY29" fmla="*/ 391358 h 1638418"/>
                    <a:gd name="connsiteX30" fmla="*/ 710773 w 2022201"/>
                    <a:gd name="connsiteY30" fmla="*/ 462478 h 1638418"/>
                    <a:gd name="connsiteX0" fmla="*/ 710773 w 1988680"/>
                    <a:gd name="connsiteY0" fmla="*/ 462478 h 1638418"/>
                    <a:gd name="connsiteX1" fmla="*/ 878413 w 1988680"/>
                    <a:gd name="connsiteY1" fmla="*/ 177998 h 1638418"/>
                    <a:gd name="connsiteX2" fmla="*/ 1190833 w 1988680"/>
                    <a:gd name="connsiteY2" fmla="*/ 198 h 1638418"/>
                    <a:gd name="connsiteX3" fmla="*/ 1414353 w 1988680"/>
                    <a:gd name="connsiteY3" fmla="*/ 147518 h 1638418"/>
                    <a:gd name="connsiteX4" fmla="*/ 1462613 w 1988680"/>
                    <a:gd name="connsiteY4" fmla="*/ 353258 h 1638418"/>
                    <a:gd name="connsiteX5" fmla="*/ 1427053 w 1988680"/>
                    <a:gd name="connsiteY5" fmla="*/ 531058 h 1638418"/>
                    <a:gd name="connsiteX6" fmla="*/ 1625173 w 1988680"/>
                    <a:gd name="connsiteY6" fmla="*/ 556458 h 1638418"/>
                    <a:gd name="connsiteX7" fmla="*/ 1861393 w 1988680"/>
                    <a:gd name="connsiteY7" fmla="*/ 625038 h 1638418"/>
                    <a:gd name="connsiteX8" fmla="*/ 1980773 w 1988680"/>
                    <a:gd name="connsiteY8" fmla="*/ 820618 h 1638418"/>
                    <a:gd name="connsiteX9" fmla="*/ 1947753 w 1988680"/>
                    <a:gd name="connsiteY9" fmla="*/ 980638 h 1638418"/>
                    <a:gd name="connsiteX10" fmla="*/ 1708993 w 1988680"/>
                    <a:gd name="connsiteY10" fmla="*/ 1072078 h 1638418"/>
                    <a:gd name="connsiteX11" fmla="*/ 1449913 w 1988680"/>
                    <a:gd name="connsiteY11" fmla="*/ 1051758 h 1638418"/>
                    <a:gd name="connsiteX12" fmla="*/ 1571833 w 1988680"/>
                    <a:gd name="connsiteY12" fmla="*/ 1285438 h 1638418"/>
                    <a:gd name="connsiteX13" fmla="*/ 1581993 w 1988680"/>
                    <a:gd name="connsiteY13" fmla="*/ 1275278 h 1638418"/>
                    <a:gd name="connsiteX14" fmla="*/ 1581993 w 1988680"/>
                    <a:gd name="connsiteY14" fmla="*/ 1447998 h 1638418"/>
                    <a:gd name="connsiteX15" fmla="*/ 1429593 w 1988680"/>
                    <a:gd name="connsiteY15" fmla="*/ 1620718 h 1638418"/>
                    <a:gd name="connsiteX16" fmla="*/ 1145113 w 1988680"/>
                    <a:gd name="connsiteY16" fmla="*/ 1620718 h 1638418"/>
                    <a:gd name="connsiteX17" fmla="*/ 1013033 w 1988680"/>
                    <a:gd name="connsiteY17" fmla="*/ 1514038 h 1638418"/>
                    <a:gd name="connsiteX18" fmla="*/ 921593 w 1988680"/>
                    <a:gd name="connsiteY18" fmla="*/ 1336238 h 1638418"/>
                    <a:gd name="connsiteX19" fmla="*/ 921593 w 1988680"/>
                    <a:gd name="connsiteY19" fmla="*/ 1346398 h 1638418"/>
                    <a:gd name="connsiteX20" fmla="*/ 789513 w 1988680"/>
                    <a:gd name="connsiteY20" fmla="*/ 1488638 h 1638418"/>
                    <a:gd name="connsiteX21" fmla="*/ 423753 w 1988680"/>
                    <a:gd name="connsiteY21" fmla="*/ 1539438 h 1638418"/>
                    <a:gd name="connsiteX22" fmla="*/ 271353 w 1988680"/>
                    <a:gd name="connsiteY22" fmla="*/ 1305758 h 1638418"/>
                    <a:gd name="connsiteX23" fmla="*/ 400893 w 1988680"/>
                    <a:gd name="connsiteY23" fmla="*/ 1056838 h 1638418"/>
                    <a:gd name="connsiteX24" fmla="*/ 474553 w 1988680"/>
                    <a:gd name="connsiteY24" fmla="*/ 970478 h 1638418"/>
                    <a:gd name="connsiteX25" fmla="*/ 230713 w 1988680"/>
                    <a:gd name="connsiteY25" fmla="*/ 879038 h 1638418"/>
                    <a:gd name="connsiteX26" fmla="*/ 47833 w 1988680"/>
                    <a:gd name="connsiteY26" fmla="*/ 726638 h 1638418"/>
                    <a:gd name="connsiteX27" fmla="*/ 17353 w 1988680"/>
                    <a:gd name="connsiteY27" fmla="*/ 442158 h 1638418"/>
                    <a:gd name="connsiteX28" fmla="*/ 281513 w 1988680"/>
                    <a:gd name="connsiteY28" fmla="*/ 340558 h 1638418"/>
                    <a:gd name="connsiteX29" fmla="*/ 489793 w 1988680"/>
                    <a:gd name="connsiteY29" fmla="*/ 391358 h 1638418"/>
                    <a:gd name="connsiteX30" fmla="*/ 710773 w 1988680"/>
                    <a:gd name="connsiteY30" fmla="*/ 462478 h 1638418"/>
                    <a:gd name="connsiteX0" fmla="*/ 710773 w 1985295"/>
                    <a:gd name="connsiteY0" fmla="*/ 462478 h 1638418"/>
                    <a:gd name="connsiteX1" fmla="*/ 878413 w 1985295"/>
                    <a:gd name="connsiteY1" fmla="*/ 177998 h 1638418"/>
                    <a:gd name="connsiteX2" fmla="*/ 1190833 w 1985295"/>
                    <a:gd name="connsiteY2" fmla="*/ 198 h 1638418"/>
                    <a:gd name="connsiteX3" fmla="*/ 1414353 w 1985295"/>
                    <a:gd name="connsiteY3" fmla="*/ 147518 h 1638418"/>
                    <a:gd name="connsiteX4" fmla="*/ 1462613 w 1985295"/>
                    <a:gd name="connsiteY4" fmla="*/ 353258 h 1638418"/>
                    <a:gd name="connsiteX5" fmla="*/ 1427053 w 1985295"/>
                    <a:gd name="connsiteY5" fmla="*/ 531058 h 1638418"/>
                    <a:gd name="connsiteX6" fmla="*/ 1625173 w 1985295"/>
                    <a:gd name="connsiteY6" fmla="*/ 556458 h 1638418"/>
                    <a:gd name="connsiteX7" fmla="*/ 1861393 w 1985295"/>
                    <a:gd name="connsiteY7" fmla="*/ 625038 h 1638418"/>
                    <a:gd name="connsiteX8" fmla="*/ 1980773 w 1985295"/>
                    <a:gd name="connsiteY8" fmla="*/ 820618 h 1638418"/>
                    <a:gd name="connsiteX9" fmla="*/ 1947753 w 1985295"/>
                    <a:gd name="connsiteY9" fmla="*/ 980638 h 1638418"/>
                    <a:gd name="connsiteX10" fmla="*/ 1708993 w 1985295"/>
                    <a:gd name="connsiteY10" fmla="*/ 1072078 h 1638418"/>
                    <a:gd name="connsiteX11" fmla="*/ 1449913 w 1985295"/>
                    <a:gd name="connsiteY11" fmla="*/ 1051758 h 1638418"/>
                    <a:gd name="connsiteX12" fmla="*/ 1571833 w 1985295"/>
                    <a:gd name="connsiteY12" fmla="*/ 1285438 h 1638418"/>
                    <a:gd name="connsiteX13" fmla="*/ 1581993 w 1985295"/>
                    <a:gd name="connsiteY13" fmla="*/ 1275278 h 1638418"/>
                    <a:gd name="connsiteX14" fmla="*/ 1581993 w 1985295"/>
                    <a:gd name="connsiteY14" fmla="*/ 1447998 h 1638418"/>
                    <a:gd name="connsiteX15" fmla="*/ 1429593 w 1985295"/>
                    <a:gd name="connsiteY15" fmla="*/ 1620718 h 1638418"/>
                    <a:gd name="connsiteX16" fmla="*/ 1145113 w 1985295"/>
                    <a:gd name="connsiteY16" fmla="*/ 1620718 h 1638418"/>
                    <a:gd name="connsiteX17" fmla="*/ 1013033 w 1985295"/>
                    <a:gd name="connsiteY17" fmla="*/ 1514038 h 1638418"/>
                    <a:gd name="connsiteX18" fmla="*/ 921593 w 1985295"/>
                    <a:gd name="connsiteY18" fmla="*/ 1336238 h 1638418"/>
                    <a:gd name="connsiteX19" fmla="*/ 921593 w 1985295"/>
                    <a:gd name="connsiteY19" fmla="*/ 1346398 h 1638418"/>
                    <a:gd name="connsiteX20" fmla="*/ 789513 w 1985295"/>
                    <a:gd name="connsiteY20" fmla="*/ 1488638 h 1638418"/>
                    <a:gd name="connsiteX21" fmla="*/ 423753 w 1985295"/>
                    <a:gd name="connsiteY21" fmla="*/ 1539438 h 1638418"/>
                    <a:gd name="connsiteX22" fmla="*/ 271353 w 1985295"/>
                    <a:gd name="connsiteY22" fmla="*/ 1305758 h 1638418"/>
                    <a:gd name="connsiteX23" fmla="*/ 400893 w 1985295"/>
                    <a:gd name="connsiteY23" fmla="*/ 1056838 h 1638418"/>
                    <a:gd name="connsiteX24" fmla="*/ 474553 w 1985295"/>
                    <a:gd name="connsiteY24" fmla="*/ 970478 h 1638418"/>
                    <a:gd name="connsiteX25" fmla="*/ 230713 w 1985295"/>
                    <a:gd name="connsiteY25" fmla="*/ 879038 h 1638418"/>
                    <a:gd name="connsiteX26" fmla="*/ 47833 w 1985295"/>
                    <a:gd name="connsiteY26" fmla="*/ 726638 h 1638418"/>
                    <a:gd name="connsiteX27" fmla="*/ 17353 w 1985295"/>
                    <a:gd name="connsiteY27" fmla="*/ 442158 h 1638418"/>
                    <a:gd name="connsiteX28" fmla="*/ 281513 w 1985295"/>
                    <a:gd name="connsiteY28" fmla="*/ 340558 h 1638418"/>
                    <a:gd name="connsiteX29" fmla="*/ 489793 w 1985295"/>
                    <a:gd name="connsiteY29" fmla="*/ 391358 h 1638418"/>
                    <a:gd name="connsiteX30" fmla="*/ 710773 w 1985295"/>
                    <a:gd name="connsiteY30" fmla="*/ 462478 h 1638418"/>
                    <a:gd name="connsiteX0" fmla="*/ 710773 w 1993653"/>
                    <a:gd name="connsiteY0" fmla="*/ 462478 h 1638418"/>
                    <a:gd name="connsiteX1" fmla="*/ 878413 w 1993653"/>
                    <a:gd name="connsiteY1" fmla="*/ 177998 h 1638418"/>
                    <a:gd name="connsiteX2" fmla="*/ 1190833 w 1993653"/>
                    <a:gd name="connsiteY2" fmla="*/ 198 h 1638418"/>
                    <a:gd name="connsiteX3" fmla="*/ 1414353 w 1993653"/>
                    <a:gd name="connsiteY3" fmla="*/ 147518 h 1638418"/>
                    <a:gd name="connsiteX4" fmla="*/ 1462613 w 1993653"/>
                    <a:gd name="connsiteY4" fmla="*/ 353258 h 1638418"/>
                    <a:gd name="connsiteX5" fmla="*/ 1427053 w 1993653"/>
                    <a:gd name="connsiteY5" fmla="*/ 531058 h 1638418"/>
                    <a:gd name="connsiteX6" fmla="*/ 1625173 w 1993653"/>
                    <a:gd name="connsiteY6" fmla="*/ 556458 h 1638418"/>
                    <a:gd name="connsiteX7" fmla="*/ 1861393 w 1993653"/>
                    <a:gd name="connsiteY7" fmla="*/ 625038 h 1638418"/>
                    <a:gd name="connsiteX8" fmla="*/ 1990933 w 1993653"/>
                    <a:gd name="connsiteY8" fmla="*/ 790138 h 1638418"/>
                    <a:gd name="connsiteX9" fmla="*/ 1947753 w 1993653"/>
                    <a:gd name="connsiteY9" fmla="*/ 980638 h 1638418"/>
                    <a:gd name="connsiteX10" fmla="*/ 1708993 w 1993653"/>
                    <a:gd name="connsiteY10" fmla="*/ 1072078 h 1638418"/>
                    <a:gd name="connsiteX11" fmla="*/ 1449913 w 1993653"/>
                    <a:gd name="connsiteY11" fmla="*/ 1051758 h 1638418"/>
                    <a:gd name="connsiteX12" fmla="*/ 1571833 w 1993653"/>
                    <a:gd name="connsiteY12" fmla="*/ 1285438 h 1638418"/>
                    <a:gd name="connsiteX13" fmla="*/ 1581993 w 1993653"/>
                    <a:gd name="connsiteY13" fmla="*/ 1275278 h 1638418"/>
                    <a:gd name="connsiteX14" fmla="*/ 1581993 w 1993653"/>
                    <a:gd name="connsiteY14" fmla="*/ 1447998 h 1638418"/>
                    <a:gd name="connsiteX15" fmla="*/ 1429593 w 1993653"/>
                    <a:gd name="connsiteY15" fmla="*/ 1620718 h 1638418"/>
                    <a:gd name="connsiteX16" fmla="*/ 1145113 w 1993653"/>
                    <a:gd name="connsiteY16" fmla="*/ 1620718 h 1638418"/>
                    <a:gd name="connsiteX17" fmla="*/ 1013033 w 1993653"/>
                    <a:gd name="connsiteY17" fmla="*/ 1514038 h 1638418"/>
                    <a:gd name="connsiteX18" fmla="*/ 921593 w 1993653"/>
                    <a:gd name="connsiteY18" fmla="*/ 1336238 h 1638418"/>
                    <a:gd name="connsiteX19" fmla="*/ 921593 w 1993653"/>
                    <a:gd name="connsiteY19" fmla="*/ 1346398 h 1638418"/>
                    <a:gd name="connsiteX20" fmla="*/ 789513 w 1993653"/>
                    <a:gd name="connsiteY20" fmla="*/ 1488638 h 1638418"/>
                    <a:gd name="connsiteX21" fmla="*/ 423753 w 1993653"/>
                    <a:gd name="connsiteY21" fmla="*/ 1539438 h 1638418"/>
                    <a:gd name="connsiteX22" fmla="*/ 271353 w 1993653"/>
                    <a:gd name="connsiteY22" fmla="*/ 1305758 h 1638418"/>
                    <a:gd name="connsiteX23" fmla="*/ 400893 w 1993653"/>
                    <a:gd name="connsiteY23" fmla="*/ 1056838 h 1638418"/>
                    <a:gd name="connsiteX24" fmla="*/ 474553 w 1993653"/>
                    <a:gd name="connsiteY24" fmla="*/ 970478 h 1638418"/>
                    <a:gd name="connsiteX25" fmla="*/ 230713 w 1993653"/>
                    <a:gd name="connsiteY25" fmla="*/ 879038 h 1638418"/>
                    <a:gd name="connsiteX26" fmla="*/ 47833 w 1993653"/>
                    <a:gd name="connsiteY26" fmla="*/ 726638 h 1638418"/>
                    <a:gd name="connsiteX27" fmla="*/ 17353 w 1993653"/>
                    <a:gd name="connsiteY27" fmla="*/ 442158 h 1638418"/>
                    <a:gd name="connsiteX28" fmla="*/ 281513 w 1993653"/>
                    <a:gd name="connsiteY28" fmla="*/ 340558 h 1638418"/>
                    <a:gd name="connsiteX29" fmla="*/ 489793 w 1993653"/>
                    <a:gd name="connsiteY29" fmla="*/ 391358 h 1638418"/>
                    <a:gd name="connsiteX30" fmla="*/ 710773 w 1993653"/>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1993 w 1993076"/>
                    <a:gd name="connsiteY13" fmla="*/ 127527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64213 w 1993076"/>
                    <a:gd name="connsiteY12" fmla="*/ 126765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4212"/>
                    <a:gd name="connsiteX1" fmla="*/ 878413 w 1993076"/>
                    <a:gd name="connsiteY1" fmla="*/ 177998 h 1634212"/>
                    <a:gd name="connsiteX2" fmla="*/ 1190833 w 1993076"/>
                    <a:gd name="connsiteY2" fmla="*/ 198 h 1634212"/>
                    <a:gd name="connsiteX3" fmla="*/ 1414353 w 1993076"/>
                    <a:gd name="connsiteY3" fmla="*/ 147518 h 1634212"/>
                    <a:gd name="connsiteX4" fmla="*/ 1462613 w 1993076"/>
                    <a:gd name="connsiteY4" fmla="*/ 353258 h 1634212"/>
                    <a:gd name="connsiteX5" fmla="*/ 1427053 w 1993076"/>
                    <a:gd name="connsiteY5" fmla="*/ 531058 h 1634212"/>
                    <a:gd name="connsiteX6" fmla="*/ 1625173 w 1993076"/>
                    <a:gd name="connsiteY6" fmla="*/ 556458 h 1634212"/>
                    <a:gd name="connsiteX7" fmla="*/ 1861393 w 1993076"/>
                    <a:gd name="connsiteY7" fmla="*/ 625038 h 1634212"/>
                    <a:gd name="connsiteX8" fmla="*/ 1990933 w 1993076"/>
                    <a:gd name="connsiteY8" fmla="*/ 790138 h 1634212"/>
                    <a:gd name="connsiteX9" fmla="*/ 1924893 w 1993076"/>
                    <a:gd name="connsiteY9" fmla="*/ 990798 h 1634212"/>
                    <a:gd name="connsiteX10" fmla="*/ 1708993 w 1993076"/>
                    <a:gd name="connsiteY10" fmla="*/ 1072078 h 1634212"/>
                    <a:gd name="connsiteX11" fmla="*/ 1449913 w 1993076"/>
                    <a:gd name="connsiteY11" fmla="*/ 1051758 h 1634212"/>
                    <a:gd name="connsiteX12" fmla="*/ 1564213 w 1993076"/>
                    <a:gd name="connsiteY12" fmla="*/ 1267658 h 1634212"/>
                    <a:gd name="connsiteX13" fmla="*/ 1589613 w 1993076"/>
                    <a:gd name="connsiteY13" fmla="*/ 1374338 h 1634212"/>
                    <a:gd name="connsiteX14" fmla="*/ 1548973 w 1993076"/>
                    <a:gd name="connsiteY14" fmla="*/ 1511498 h 1634212"/>
                    <a:gd name="connsiteX15" fmla="*/ 1429593 w 1993076"/>
                    <a:gd name="connsiteY15" fmla="*/ 1620718 h 1634212"/>
                    <a:gd name="connsiteX16" fmla="*/ 1145113 w 1993076"/>
                    <a:gd name="connsiteY16" fmla="*/ 1620718 h 1634212"/>
                    <a:gd name="connsiteX17" fmla="*/ 1013033 w 1993076"/>
                    <a:gd name="connsiteY17" fmla="*/ 1514038 h 1634212"/>
                    <a:gd name="connsiteX18" fmla="*/ 921593 w 1993076"/>
                    <a:gd name="connsiteY18" fmla="*/ 1336238 h 1634212"/>
                    <a:gd name="connsiteX19" fmla="*/ 921593 w 1993076"/>
                    <a:gd name="connsiteY19" fmla="*/ 1346398 h 1634212"/>
                    <a:gd name="connsiteX20" fmla="*/ 789513 w 1993076"/>
                    <a:gd name="connsiteY20" fmla="*/ 1488638 h 1634212"/>
                    <a:gd name="connsiteX21" fmla="*/ 423753 w 1993076"/>
                    <a:gd name="connsiteY21" fmla="*/ 1539438 h 1634212"/>
                    <a:gd name="connsiteX22" fmla="*/ 271353 w 1993076"/>
                    <a:gd name="connsiteY22" fmla="*/ 1305758 h 1634212"/>
                    <a:gd name="connsiteX23" fmla="*/ 400893 w 1993076"/>
                    <a:gd name="connsiteY23" fmla="*/ 1056838 h 1634212"/>
                    <a:gd name="connsiteX24" fmla="*/ 474553 w 1993076"/>
                    <a:gd name="connsiteY24" fmla="*/ 970478 h 1634212"/>
                    <a:gd name="connsiteX25" fmla="*/ 230713 w 1993076"/>
                    <a:gd name="connsiteY25" fmla="*/ 879038 h 1634212"/>
                    <a:gd name="connsiteX26" fmla="*/ 47833 w 1993076"/>
                    <a:gd name="connsiteY26" fmla="*/ 726638 h 1634212"/>
                    <a:gd name="connsiteX27" fmla="*/ 17353 w 1993076"/>
                    <a:gd name="connsiteY27" fmla="*/ 442158 h 1634212"/>
                    <a:gd name="connsiteX28" fmla="*/ 281513 w 1993076"/>
                    <a:gd name="connsiteY28" fmla="*/ 340558 h 1634212"/>
                    <a:gd name="connsiteX29" fmla="*/ 489793 w 1993076"/>
                    <a:gd name="connsiteY29" fmla="*/ 391358 h 1634212"/>
                    <a:gd name="connsiteX30" fmla="*/ 710773 w 1993076"/>
                    <a:gd name="connsiteY30" fmla="*/ 462478 h 1634212"/>
                    <a:gd name="connsiteX0" fmla="*/ 710773 w 1993076"/>
                    <a:gd name="connsiteY0" fmla="*/ 462478 h 1628438"/>
                    <a:gd name="connsiteX1" fmla="*/ 878413 w 1993076"/>
                    <a:gd name="connsiteY1" fmla="*/ 177998 h 1628438"/>
                    <a:gd name="connsiteX2" fmla="*/ 1190833 w 1993076"/>
                    <a:gd name="connsiteY2" fmla="*/ 198 h 1628438"/>
                    <a:gd name="connsiteX3" fmla="*/ 1414353 w 1993076"/>
                    <a:gd name="connsiteY3" fmla="*/ 147518 h 1628438"/>
                    <a:gd name="connsiteX4" fmla="*/ 1462613 w 1993076"/>
                    <a:gd name="connsiteY4" fmla="*/ 353258 h 1628438"/>
                    <a:gd name="connsiteX5" fmla="*/ 1427053 w 1993076"/>
                    <a:gd name="connsiteY5" fmla="*/ 531058 h 1628438"/>
                    <a:gd name="connsiteX6" fmla="*/ 1625173 w 1993076"/>
                    <a:gd name="connsiteY6" fmla="*/ 556458 h 1628438"/>
                    <a:gd name="connsiteX7" fmla="*/ 1861393 w 1993076"/>
                    <a:gd name="connsiteY7" fmla="*/ 625038 h 1628438"/>
                    <a:gd name="connsiteX8" fmla="*/ 1990933 w 1993076"/>
                    <a:gd name="connsiteY8" fmla="*/ 790138 h 1628438"/>
                    <a:gd name="connsiteX9" fmla="*/ 1924893 w 1993076"/>
                    <a:gd name="connsiteY9" fmla="*/ 990798 h 1628438"/>
                    <a:gd name="connsiteX10" fmla="*/ 1708993 w 1993076"/>
                    <a:gd name="connsiteY10" fmla="*/ 1072078 h 1628438"/>
                    <a:gd name="connsiteX11" fmla="*/ 1449913 w 1993076"/>
                    <a:gd name="connsiteY11" fmla="*/ 1051758 h 1628438"/>
                    <a:gd name="connsiteX12" fmla="*/ 1564213 w 1993076"/>
                    <a:gd name="connsiteY12" fmla="*/ 1267658 h 1628438"/>
                    <a:gd name="connsiteX13" fmla="*/ 1589613 w 1993076"/>
                    <a:gd name="connsiteY13" fmla="*/ 1374338 h 1628438"/>
                    <a:gd name="connsiteX14" fmla="*/ 1548973 w 1993076"/>
                    <a:gd name="connsiteY14" fmla="*/ 1511498 h 1628438"/>
                    <a:gd name="connsiteX15" fmla="*/ 1419433 w 1993076"/>
                    <a:gd name="connsiteY15" fmla="*/ 1608018 h 1628438"/>
                    <a:gd name="connsiteX16" fmla="*/ 1145113 w 1993076"/>
                    <a:gd name="connsiteY16" fmla="*/ 1620718 h 1628438"/>
                    <a:gd name="connsiteX17" fmla="*/ 1013033 w 1993076"/>
                    <a:gd name="connsiteY17" fmla="*/ 1514038 h 1628438"/>
                    <a:gd name="connsiteX18" fmla="*/ 921593 w 1993076"/>
                    <a:gd name="connsiteY18" fmla="*/ 1336238 h 1628438"/>
                    <a:gd name="connsiteX19" fmla="*/ 921593 w 1993076"/>
                    <a:gd name="connsiteY19" fmla="*/ 1346398 h 1628438"/>
                    <a:gd name="connsiteX20" fmla="*/ 789513 w 1993076"/>
                    <a:gd name="connsiteY20" fmla="*/ 1488638 h 1628438"/>
                    <a:gd name="connsiteX21" fmla="*/ 423753 w 1993076"/>
                    <a:gd name="connsiteY21" fmla="*/ 1539438 h 1628438"/>
                    <a:gd name="connsiteX22" fmla="*/ 271353 w 1993076"/>
                    <a:gd name="connsiteY22" fmla="*/ 1305758 h 1628438"/>
                    <a:gd name="connsiteX23" fmla="*/ 400893 w 1993076"/>
                    <a:gd name="connsiteY23" fmla="*/ 1056838 h 1628438"/>
                    <a:gd name="connsiteX24" fmla="*/ 474553 w 1993076"/>
                    <a:gd name="connsiteY24" fmla="*/ 970478 h 1628438"/>
                    <a:gd name="connsiteX25" fmla="*/ 230713 w 1993076"/>
                    <a:gd name="connsiteY25" fmla="*/ 879038 h 1628438"/>
                    <a:gd name="connsiteX26" fmla="*/ 47833 w 1993076"/>
                    <a:gd name="connsiteY26" fmla="*/ 726638 h 1628438"/>
                    <a:gd name="connsiteX27" fmla="*/ 17353 w 1993076"/>
                    <a:gd name="connsiteY27" fmla="*/ 442158 h 1628438"/>
                    <a:gd name="connsiteX28" fmla="*/ 281513 w 1993076"/>
                    <a:gd name="connsiteY28" fmla="*/ 340558 h 1628438"/>
                    <a:gd name="connsiteX29" fmla="*/ 489793 w 1993076"/>
                    <a:gd name="connsiteY29" fmla="*/ 391358 h 1628438"/>
                    <a:gd name="connsiteX30" fmla="*/ 710773 w 1993076"/>
                    <a:gd name="connsiteY30" fmla="*/ 462478 h 1628438"/>
                    <a:gd name="connsiteX0" fmla="*/ 710773 w 1993076"/>
                    <a:gd name="connsiteY0" fmla="*/ 462478 h 1624721"/>
                    <a:gd name="connsiteX1" fmla="*/ 878413 w 1993076"/>
                    <a:gd name="connsiteY1" fmla="*/ 177998 h 1624721"/>
                    <a:gd name="connsiteX2" fmla="*/ 1190833 w 1993076"/>
                    <a:gd name="connsiteY2" fmla="*/ 198 h 1624721"/>
                    <a:gd name="connsiteX3" fmla="*/ 1414353 w 1993076"/>
                    <a:gd name="connsiteY3" fmla="*/ 147518 h 1624721"/>
                    <a:gd name="connsiteX4" fmla="*/ 1462613 w 1993076"/>
                    <a:gd name="connsiteY4" fmla="*/ 353258 h 1624721"/>
                    <a:gd name="connsiteX5" fmla="*/ 1427053 w 1993076"/>
                    <a:gd name="connsiteY5" fmla="*/ 531058 h 1624721"/>
                    <a:gd name="connsiteX6" fmla="*/ 1625173 w 1993076"/>
                    <a:gd name="connsiteY6" fmla="*/ 556458 h 1624721"/>
                    <a:gd name="connsiteX7" fmla="*/ 1861393 w 1993076"/>
                    <a:gd name="connsiteY7" fmla="*/ 625038 h 1624721"/>
                    <a:gd name="connsiteX8" fmla="*/ 1990933 w 1993076"/>
                    <a:gd name="connsiteY8" fmla="*/ 790138 h 1624721"/>
                    <a:gd name="connsiteX9" fmla="*/ 1924893 w 1993076"/>
                    <a:gd name="connsiteY9" fmla="*/ 990798 h 1624721"/>
                    <a:gd name="connsiteX10" fmla="*/ 1708993 w 1993076"/>
                    <a:gd name="connsiteY10" fmla="*/ 1072078 h 1624721"/>
                    <a:gd name="connsiteX11" fmla="*/ 1449913 w 1993076"/>
                    <a:gd name="connsiteY11" fmla="*/ 1051758 h 1624721"/>
                    <a:gd name="connsiteX12" fmla="*/ 1564213 w 1993076"/>
                    <a:gd name="connsiteY12" fmla="*/ 1267658 h 1624721"/>
                    <a:gd name="connsiteX13" fmla="*/ 1589613 w 1993076"/>
                    <a:gd name="connsiteY13" fmla="*/ 1374338 h 1624721"/>
                    <a:gd name="connsiteX14" fmla="*/ 1548973 w 1993076"/>
                    <a:gd name="connsiteY14" fmla="*/ 1511498 h 1624721"/>
                    <a:gd name="connsiteX15" fmla="*/ 1419433 w 1993076"/>
                    <a:gd name="connsiteY15" fmla="*/ 1608018 h 1624721"/>
                    <a:gd name="connsiteX16" fmla="*/ 1147653 w 1993076"/>
                    <a:gd name="connsiteY16" fmla="*/ 1615638 h 1624721"/>
                    <a:gd name="connsiteX17" fmla="*/ 1013033 w 1993076"/>
                    <a:gd name="connsiteY17" fmla="*/ 1514038 h 1624721"/>
                    <a:gd name="connsiteX18" fmla="*/ 921593 w 1993076"/>
                    <a:gd name="connsiteY18" fmla="*/ 1336238 h 1624721"/>
                    <a:gd name="connsiteX19" fmla="*/ 921593 w 1993076"/>
                    <a:gd name="connsiteY19" fmla="*/ 1346398 h 1624721"/>
                    <a:gd name="connsiteX20" fmla="*/ 789513 w 1993076"/>
                    <a:gd name="connsiteY20" fmla="*/ 1488638 h 1624721"/>
                    <a:gd name="connsiteX21" fmla="*/ 423753 w 1993076"/>
                    <a:gd name="connsiteY21" fmla="*/ 1539438 h 1624721"/>
                    <a:gd name="connsiteX22" fmla="*/ 271353 w 1993076"/>
                    <a:gd name="connsiteY22" fmla="*/ 1305758 h 1624721"/>
                    <a:gd name="connsiteX23" fmla="*/ 400893 w 1993076"/>
                    <a:gd name="connsiteY23" fmla="*/ 1056838 h 1624721"/>
                    <a:gd name="connsiteX24" fmla="*/ 474553 w 1993076"/>
                    <a:gd name="connsiteY24" fmla="*/ 970478 h 1624721"/>
                    <a:gd name="connsiteX25" fmla="*/ 230713 w 1993076"/>
                    <a:gd name="connsiteY25" fmla="*/ 879038 h 1624721"/>
                    <a:gd name="connsiteX26" fmla="*/ 47833 w 1993076"/>
                    <a:gd name="connsiteY26" fmla="*/ 726638 h 1624721"/>
                    <a:gd name="connsiteX27" fmla="*/ 17353 w 1993076"/>
                    <a:gd name="connsiteY27" fmla="*/ 442158 h 1624721"/>
                    <a:gd name="connsiteX28" fmla="*/ 281513 w 1993076"/>
                    <a:gd name="connsiteY28" fmla="*/ 340558 h 1624721"/>
                    <a:gd name="connsiteX29" fmla="*/ 489793 w 1993076"/>
                    <a:gd name="connsiteY29" fmla="*/ 391358 h 1624721"/>
                    <a:gd name="connsiteX30" fmla="*/ 710773 w 1993076"/>
                    <a:gd name="connsiteY30" fmla="*/ 462478 h 1624721"/>
                    <a:gd name="connsiteX0" fmla="*/ 710773 w 1993076"/>
                    <a:gd name="connsiteY0" fmla="*/ 462478 h 1626743"/>
                    <a:gd name="connsiteX1" fmla="*/ 878413 w 1993076"/>
                    <a:gd name="connsiteY1" fmla="*/ 177998 h 1626743"/>
                    <a:gd name="connsiteX2" fmla="*/ 1190833 w 1993076"/>
                    <a:gd name="connsiteY2" fmla="*/ 198 h 1626743"/>
                    <a:gd name="connsiteX3" fmla="*/ 1414353 w 1993076"/>
                    <a:gd name="connsiteY3" fmla="*/ 147518 h 1626743"/>
                    <a:gd name="connsiteX4" fmla="*/ 1462613 w 1993076"/>
                    <a:gd name="connsiteY4" fmla="*/ 353258 h 1626743"/>
                    <a:gd name="connsiteX5" fmla="*/ 1427053 w 1993076"/>
                    <a:gd name="connsiteY5" fmla="*/ 531058 h 1626743"/>
                    <a:gd name="connsiteX6" fmla="*/ 1625173 w 1993076"/>
                    <a:gd name="connsiteY6" fmla="*/ 556458 h 1626743"/>
                    <a:gd name="connsiteX7" fmla="*/ 1861393 w 1993076"/>
                    <a:gd name="connsiteY7" fmla="*/ 625038 h 1626743"/>
                    <a:gd name="connsiteX8" fmla="*/ 1990933 w 1993076"/>
                    <a:gd name="connsiteY8" fmla="*/ 790138 h 1626743"/>
                    <a:gd name="connsiteX9" fmla="*/ 1924893 w 1993076"/>
                    <a:gd name="connsiteY9" fmla="*/ 990798 h 1626743"/>
                    <a:gd name="connsiteX10" fmla="*/ 1708993 w 1993076"/>
                    <a:gd name="connsiteY10" fmla="*/ 1072078 h 1626743"/>
                    <a:gd name="connsiteX11" fmla="*/ 1449913 w 1993076"/>
                    <a:gd name="connsiteY11" fmla="*/ 1051758 h 1626743"/>
                    <a:gd name="connsiteX12" fmla="*/ 1564213 w 1993076"/>
                    <a:gd name="connsiteY12" fmla="*/ 1267658 h 1626743"/>
                    <a:gd name="connsiteX13" fmla="*/ 1589613 w 1993076"/>
                    <a:gd name="connsiteY13" fmla="*/ 1374338 h 1626743"/>
                    <a:gd name="connsiteX14" fmla="*/ 1548973 w 1993076"/>
                    <a:gd name="connsiteY14" fmla="*/ 1511498 h 1626743"/>
                    <a:gd name="connsiteX15" fmla="*/ 1419433 w 1993076"/>
                    <a:gd name="connsiteY15" fmla="*/ 1608018 h 1626743"/>
                    <a:gd name="connsiteX16" fmla="*/ 1147653 w 1993076"/>
                    <a:gd name="connsiteY16" fmla="*/ 1615638 h 1626743"/>
                    <a:gd name="connsiteX17" fmla="*/ 1015573 w 1993076"/>
                    <a:gd name="connsiteY17" fmla="*/ 1486098 h 1626743"/>
                    <a:gd name="connsiteX18" fmla="*/ 921593 w 1993076"/>
                    <a:gd name="connsiteY18" fmla="*/ 1336238 h 1626743"/>
                    <a:gd name="connsiteX19" fmla="*/ 921593 w 1993076"/>
                    <a:gd name="connsiteY19" fmla="*/ 1346398 h 1626743"/>
                    <a:gd name="connsiteX20" fmla="*/ 789513 w 1993076"/>
                    <a:gd name="connsiteY20" fmla="*/ 1488638 h 1626743"/>
                    <a:gd name="connsiteX21" fmla="*/ 423753 w 1993076"/>
                    <a:gd name="connsiteY21" fmla="*/ 1539438 h 1626743"/>
                    <a:gd name="connsiteX22" fmla="*/ 271353 w 1993076"/>
                    <a:gd name="connsiteY22" fmla="*/ 1305758 h 1626743"/>
                    <a:gd name="connsiteX23" fmla="*/ 400893 w 1993076"/>
                    <a:gd name="connsiteY23" fmla="*/ 1056838 h 1626743"/>
                    <a:gd name="connsiteX24" fmla="*/ 474553 w 1993076"/>
                    <a:gd name="connsiteY24" fmla="*/ 970478 h 1626743"/>
                    <a:gd name="connsiteX25" fmla="*/ 230713 w 1993076"/>
                    <a:gd name="connsiteY25" fmla="*/ 879038 h 1626743"/>
                    <a:gd name="connsiteX26" fmla="*/ 47833 w 1993076"/>
                    <a:gd name="connsiteY26" fmla="*/ 726638 h 1626743"/>
                    <a:gd name="connsiteX27" fmla="*/ 17353 w 1993076"/>
                    <a:gd name="connsiteY27" fmla="*/ 442158 h 1626743"/>
                    <a:gd name="connsiteX28" fmla="*/ 281513 w 1993076"/>
                    <a:gd name="connsiteY28" fmla="*/ 340558 h 1626743"/>
                    <a:gd name="connsiteX29" fmla="*/ 489793 w 1993076"/>
                    <a:gd name="connsiteY29" fmla="*/ 391358 h 1626743"/>
                    <a:gd name="connsiteX30" fmla="*/ 710773 w 1993076"/>
                    <a:gd name="connsiteY30" fmla="*/ 462478 h 1626743"/>
                    <a:gd name="connsiteX0" fmla="*/ 710773 w 1993076"/>
                    <a:gd name="connsiteY0" fmla="*/ 462478 h 1625821"/>
                    <a:gd name="connsiteX1" fmla="*/ 878413 w 1993076"/>
                    <a:gd name="connsiteY1" fmla="*/ 177998 h 1625821"/>
                    <a:gd name="connsiteX2" fmla="*/ 1190833 w 1993076"/>
                    <a:gd name="connsiteY2" fmla="*/ 198 h 1625821"/>
                    <a:gd name="connsiteX3" fmla="*/ 1414353 w 1993076"/>
                    <a:gd name="connsiteY3" fmla="*/ 147518 h 1625821"/>
                    <a:gd name="connsiteX4" fmla="*/ 1462613 w 1993076"/>
                    <a:gd name="connsiteY4" fmla="*/ 353258 h 1625821"/>
                    <a:gd name="connsiteX5" fmla="*/ 1427053 w 1993076"/>
                    <a:gd name="connsiteY5" fmla="*/ 531058 h 1625821"/>
                    <a:gd name="connsiteX6" fmla="*/ 1625173 w 1993076"/>
                    <a:gd name="connsiteY6" fmla="*/ 556458 h 1625821"/>
                    <a:gd name="connsiteX7" fmla="*/ 1861393 w 1993076"/>
                    <a:gd name="connsiteY7" fmla="*/ 625038 h 1625821"/>
                    <a:gd name="connsiteX8" fmla="*/ 1990933 w 1993076"/>
                    <a:gd name="connsiteY8" fmla="*/ 790138 h 1625821"/>
                    <a:gd name="connsiteX9" fmla="*/ 1924893 w 1993076"/>
                    <a:gd name="connsiteY9" fmla="*/ 990798 h 1625821"/>
                    <a:gd name="connsiteX10" fmla="*/ 1708993 w 1993076"/>
                    <a:gd name="connsiteY10" fmla="*/ 1072078 h 1625821"/>
                    <a:gd name="connsiteX11" fmla="*/ 1449913 w 1993076"/>
                    <a:gd name="connsiteY11" fmla="*/ 1051758 h 1625821"/>
                    <a:gd name="connsiteX12" fmla="*/ 1564213 w 1993076"/>
                    <a:gd name="connsiteY12" fmla="*/ 1267658 h 1625821"/>
                    <a:gd name="connsiteX13" fmla="*/ 1589613 w 1993076"/>
                    <a:gd name="connsiteY13" fmla="*/ 1374338 h 1625821"/>
                    <a:gd name="connsiteX14" fmla="*/ 1548973 w 1993076"/>
                    <a:gd name="connsiteY14" fmla="*/ 1511498 h 1625821"/>
                    <a:gd name="connsiteX15" fmla="*/ 1419433 w 1993076"/>
                    <a:gd name="connsiteY15" fmla="*/ 1608018 h 1625821"/>
                    <a:gd name="connsiteX16" fmla="*/ 1147653 w 1993076"/>
                    <a:gd name="connsiteY16" fmla="*/ 1615638 h 1625821"/>
                    <a:gd name="connsiteX17" fmla="*/ 1015573 w 1993076"/>
                    <a:gd name="connsiteY17" fmla="*/ 1498798 h 1625821"/>
                    <a:gd name="connsiteX18" fmla="*/ 921593 w 1993076"/>
                    <a:gd name="connsiteY18" fmla="*/ 1336238 h 1625821"/>
                    <a:gd name="connsiteX19" fmla="*/ 921593 w 1993076"/>
                    <a:gd name="connsiteY19" fmla="*/ 1346398 h 1625821"/>
                    <a:gd name="connsiteX20" fmla="*/ 789513 w 1993076"/>
                    <a:gd name="connsiteY20" fmla="*/ 1488638 h 1625821"/>
                    <a:gd name="connsiteX21" fmla="*/ 423753 w 1993076"/>
                    <a:gd name="connsiteY21" fmla="*/ 1539438 h 1625821"/>
                    <a:gd name="connsiteX22" fmla="*/ 271353 w 1993076"/>
                    <a:gd name="connsiteY22" fmla="*/ 1305758 h 1625821"/>
                    <a:gd name="connsiteX23" fmla="*/ 400893 w 1993076"/>
                    <a:gd name="connsiteY23" fmla="*/ 1056838 h 1625821"/>
                    <a:gd name="connsiteX24" fmla="*/ 474553 w 1993076"/>
                    <a:gd name="connsiteY24" fmla="*/ 970478 h 1625821"/>
                    <a:gd name="connsiteX25" fmla="*/ 230713 w 1993076"/>
                    <a:gd name="connsiteY25" fmla="*/ 879038 h 1625821"/>
                    <a:gd name="connsiteX26" fmla="*/ 47833 w 1993076"/>
                    <a:gd name="connsiteY26" fmla="*/ 726638 h 1625821"/>
                    <a:gd name="connsiteX27" fmla="*/ 17353 w 1993076"/>
                    <a:gd name="connsiteY27" fmla="*/ 442158 h 1625821"/>
                    <a:gd name="connsiteX28" fmla="*/ 281513 w 1993076"/>
                    <a:gd name="connsiteY28" fmla="*/ 340558 h 1625821"/>
                    <a:gd name="connsiteX29" fmla="*/ 489793 w 1993076"/>
                    <a:gd name="connsiteY29" fmla="*/ 391358 h 1625821"/>
                    <a:gd name="connsiteX30" fmla="*/ 710773 w 1993076"/>
                    <a:gd name="connsiteY30" fmla="*/ 462478 h 1625821"/>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89513 w 1993076"/>
                    <a:gd name="connsiteY20" fmla="*/ 148863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61853 w 1993076"/>
                    <a:gd name="connsiteY24" fmla="*/ 97301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93076" h="1624075">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DAA2B9"/>
                </a:solidFill>
                <a:ln w="571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sp>
              <p:nvSpPr>
                <p:cNvPr id="829" name="วงรี 77">
                  <a:extLst>
                    <a:ext uri="{FF2B5EF4-FFF2-40B4-BE49-F238E27FC236}">
                      <a16:creationId xmlns:a16="http://schemas.microsoft.com/office/drawing/2014/main" id="{80C228E0-14BA-4914-9B33-764ECCE85C51}"/>
                    </a:ext>
                  </a:extLst>
                </p:cNvPr>
                <p:cNvSpPr/>
                <p:nvPr/>
              </p:nvSpPr>
              <p:spPr>
                <a:xfrm>
                  <a:off x="4579275" y="1400406"/>
                  <a:ext cx="295962" cy="284142"/>
                </a:xfrm>
                <a:custGeom>
                  <a:avLst/>
                  <a:gdLst>
                    <a:gd name="connsiteX0" fmla="*/ 0 w 290429"/>
                    <a:gd name="connsiteY0" fmla="*/ 144699 h 289397"/>
                    <a:gd name="connsiteX1" fmla="*/ 145215 w 290429"/>
                    <a:gd name="connsiteY1" fmla="*/ 0 h 289397"/>
                    <a:gd name="connsiteX2" fmla="*/ 290430 w 290429"/>
                    <a:gd name="connsiteY2" fmla="*/ 144699 h 289397"/>
                    <a:gd name="connsiteX3" fmla="*/ 145215 w 290429"/>
                    <a:gd name="connsiteY3" fmla="*/ 289398 h 289397"/>
                    <a:gd name="connsiteX4" fmla="*/ 0 w 290429"/>
                    <a:gd name="connsiteY4" fmla="*/ 144699 h 289397"/>
                    <a:gd name="connsiteX0" fmla="*/ 8 w 290438"/>
                    <a:gd name="connsiteY0" fmla="*/ 144699 h 289398"/>
                    <a:gd name="connsiteX1" fmla="*/ 145223 w 290438"/>
                    <a:gd name="connsiteY1" fmla="*/ 0 h 289398"/>
                    <a:gd name="connsiteX2" fmla="*/ 290438 w 290438"/>
                    <a:gd name="connsiteY2" fmla="*/ 144699 h 289398"/>
                    <a:gd name="connsiteX3" fmla="*/ 140143 w 290438"/>
                    <a:gd name="connsiteY3" fmla="*/ 289398 h 289398"/>
                    <a:gd name="connsiteX4" fmla="*/ 8 w 290438"/>
                    <a:gd name="connsiteY4" fmla="*/ 144699 h 289398"/>
                    <a:gd name="connsiteX0" fmla="*/ 6 w 310756"/>
                    <a:gd name="connsiteY0" fmla="*/ 145377 h 292972"/>
                    <a:gd name="connsiteX1" fmla="*/ 145221 w 310756"/>
                    <a:gd name="connsiteY1" fmla="*/ 678 h 292972"/>
                    <a:gd name="connsiteX2" fmla="*/ 310756 w 310756"/>
                    <a:gd name="connsiteY2" fmla="*/ 206337 h 292972"/>
                    <a:gd name="connsiteX3" fmla="*/ 140141 w 310756"/>
                    <a:gd name="connsiteY3" fmla="*/ 290076 h 292972"/>
                    <a:gd name="connsiteX4" fmla="*/ 6 w 310756"/>
                    <a:gd name="connsiteY4" fmla="*/ 145377 h 292972"/>
                    <a:gd name="connsiteX0" fmla="*/ 5 w 313295"/>
                    <a:gd name="connsiteY0" fmla="*/ 190453 h 289862"/>
                    <a:gd name="connsiteX1" fmla="*/ 147760 w 313295"/>
                    <a:gd name="connsiteY1" fmla="*/ 34 h 289862"/>
                    <a:gd name="connsiteX2" fmla="*/ 313295 w 313295"/>
                    <a:gd name="connsiteY2" fmla="*/ 205693 h 289862"/>
                    <a:gd name="connsiteX3" fmla="*/ 142680 w 313295"/>
                    <a:gd name="connsiteY3" fmla="*/ 289432 h 289862"/>
                    <a:gd name="connsiteX4" fmla="*/ 5 w 313295"/>
                    <a:gd name="connsiteY4" fmla="*/ 190453 h 289862"/>
                    <a:gd name="connsiteX0" fmla="*/ 2796 w 316086"/>
                    <a:gd name="connsiteY0" fmla="*/ 175216 h 274625"/>
                    <a:gd name="connsiteX1" fmla="*/ 71811 w 316086"/>
                    <a:gd name="connsiteY1" fmla="*/ 37 h 274625"/>
                    <a:gd name="connsiteX2" fmla="*/ 316086 w 316086"/>
                    <a:gd name="connsiteY2" fmla="*/ 190456 h 274625"/>
                    <a:gd name="connsiteX3" fmla="*/ 145471 w 316086"/>
                    <a:gd name="connsiteY3" fmla="*/ 274195 h 274625"/>
                    <a:gd name="connsiteX4" fmla="*/ 2796 w 316086"/>
                    <a:gd name="connsiteY4" fmla="*/ 175216 h 274625"/>
                    <a:gd name="connsiteX0" fmla="*/ 2158 w 315952"/>
                    <a:gd name="connsiteY0" fmla="*/ 185068 h 284142"/>
                    <a:gd name="connsiteX1" fmla="*/ 71173 w 315952"/>
                    <a:gd name="connsiteY1" fmla="*/ 9889 h 284142"/>
                    <a:gd name="connsiteX2" fmla="*/ 235434 w 315952"/>
                    <a:gd name="connsiteY2" fmla="*/ 40983 h 284142"/>
                    <a:gd name="connsiteX3" fmla="*/ 315448 w 315952"/>
                    <a:gd name="connsiteY3" fmla="*/ 200308 h 284142"/>
                    <a:gd name="connsiteX4" fmla="*/ 144833 w 315952"/>
                    <a:gd name="connsiteY4" fmla="*/ 284047 h 284142"/>
                    <a:gd name="connsiteX5" fmla="*/ 2158 w 315952"/>
                    <a:gd name="connsiteY5" fmla="*/ 185068 h 284142"/>
                    <a:gd name="connsiteX0" fmla="*/ 2158 w 295962"/>
                    <a:gd name="connsiteY0" fmla="*/ 185068 h 284142"/>
                    <a:gd name="connsiteX1" fmla="*/ 71173 w 295962"/>
                    <a:gd name="connsiteY1" fmla="*/ 9889 h 284142"/>
                    <a:gd name="connsiteX2" fmla="*/ 235434 w 295962"/>
                    <a:gd name="connsiteY2" fmla="*/ 40983 h 284142"/>
                    <a:gd name="connsiteX3" fmla="*/ 295128 w 295962"/>
                    <a:gd name="connsiteY3" fmla="*/ 200308 h 284142"/>
                    <a:gd name="connsiteX4" fmla="*/ 144833 w 295962"/>
                    <a:gd name="connsiteY4" fmla="*/ 284047 h 284142"/>
                    <a:gd name="connsiteX5" fmla="*/ 2158 w 295962"/>
                    <a:gd name="connsiteY5" fmla="*/ 185068 h 28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962" h="284142">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grpSp>
          <p:grpSp>
            <p:nvGrpSpPr>
              <p:cNvPr id="822" name="กลุ่ม 821">
                <a:extLst>
                  <a:ext uri="{FF2B5EF4-FFF2-40B4-BE49-F238E27FC236}">
                    <a16:creationId xmlns:a16="http://schemas.microsoft.com/office/drawing/2014/main" id="{547E2135-7299-472D-877F-65CAC0F75DAE}"/>
                  </a:ext>
                </a:extLst>
              </p:cNvPr>
              <p:cNvGrpSpPr/>
              <p:nvPr/>
            </p:nvGrpSpPr>
            <p:grpSpPr>
              <a:xfrm>
                <a:off x="116889" y="1923993"/>
                <a:ext cx="531032" cy="465646"/>
                <a:chOff x="3730718" y="705949"/>
                <a:chExt cx="1993076" cy="1624075"/>
              </a:xfrm>
              <a:solidFill>
                <a:schemeClr val="bg1"/>
              </a:solidFill>
              <a:effectLst/>
            </p:grpSpPr>
            <p:sp>
              <p:nvSpPr>
                <p:cNvPr id="826" name="รูปแบบอิสระ: รูปร่าง 825">
                  <a:extLst>
                    <a:ext uri="{FF2B5EF4-FFF2-40B4-BE49-F238E27FC236}">
                      <a16:creationId xmlns:a16="http://schemas.microsoft.com/office/drawing/2014/main" id="{5B2563F0-1E7B-4125-B6AA-2ADE30A2C684}"/>
                    </a:ext>
                  </a:extLst>
                </p:cNvPr>
                <p:cNvSpPr/>
                <p:nvPr/>
              </p:nvSpPr>
              <p:spPr>
                <a:xfrm>
                  <a:off x="3730718" y="705949"/>
                  <a:ext cx="1993076" cy="1624075"/>
                </a:xfrm>
                <a:custGeom>
                  <a:avLst/>
                  <a:gdLst>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708233 w 2019354"/>
                    <a:gd name="connsiteY28"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0893 w 2019354"/>
                    <a:gd name="connsiteY22" fmla="*/ 10720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53659"/>
                    <a:gd name="connsiteX1" fmla="*/ 850473 w 2019354"/>
                    <a:gd name="connsiteY1" fmla="*/ 183079 h 1653659"/>
                    <a:gd name="connsiteX2" fmla="*/ 1195913 w 2019354"/>
                    <a:gd name="connsiteY2" fmla="*/ 199 h 1653659"/>
                    <a:gd name="connsiteX3" fmla="*/ 1439753 w 2019354"/>
                    <a:gd name="connsiteY3" fmla="*/ 152599 h 1653659"/>
                    <a:gd name="connsiteX4" fmla="*/ 1500713 w 2019354"/>
                    <a:gd name="connsiteY4" fmla="*/ 386279 h 1653659"/>
                    <a:gd name="connsiteX5" fmla="*/ 1388953 w 2019354"/>
                    <a:gd name="connsiteY5" fmla="*/ 548839 h 1653659"/>
                    <a:gd name="connsiteX6" fmla="*/ 1541353 w 2019354"/>
                    <a:gd name="connsiteY6" fmla="*/ 518359 h 1653659"/>
                    <a:gd name="connsiteX7" fmla="*/ 1927433 w 2019354"/>
                    <a:gd name="connsiteY7" fmla="*/ 640279 h 1653659"/>
                    <a:gd name="connsiteX8" fmla="*/ 2018873 w 2019354"/>
                    <a:gd name="connsiteY8" fmla="*/ 823159 h 1653659"/>
                    <a:gd name="connsiteX9" fmla="*/ 1947753 w 2019354"/>
                    <a:gd name="connsiteY9" fmla="*/ 995879 h 1653659"/>
                    <a:gd name="connsiteX10" fmla="*/ 1653113 w 2019354"/>
                    <a:gd name="connsiteY10" fmla="*/ 1087319 h 1653659"/>
                    <a:gd name="connsiteX11" fmla="*/ 1449913 w 2019354"/>
                    <a:gd name="connsiteY11" fmla="*/ 1066999 h 1653659"/>
                    <a:gd name="connsiteX12" fmla="*/ 1571833 w 2019354"/>
                    <a:gd name="connsiteY12" fmla="*/ 1300679 h 1653659"/>
                    <a:gd name="connsiteX13" fmla="*/ 1581993 w 2019354"/>
                    <a:gd name="connsiteY13" fmla="*/ 1290519 h 1653659"/>
                    <a:gd name="connsiteX14" fmla="*/ 1581993 w 2019354"/>
                    <a:gd name="connsiteY14" fmla="*/ 1463239 h 1653659"/>
                    <a:gd name="connsiteX15" fmla="*/ 1429593 w 2019354"/>
                    <a:gd name="connsiteY15" fmla="*/ 1635959 h 1653659"/>
                    <a:gd name="connsiteX16" fmla="*/ 1145113 w 2019354"/>
                    <a:gd name="connsiteY16" fmla="*/ 1635959 h 1653659"/>
                    <a:gd name="connsiteX17" fmla="*/ 1013033 w 2019354"/>
                    <a:gd name="connsiteY17" fmla="*/ 1529279 h 1653659"/>
                    <a:gd name="connsiteX18" fmla="*/ 921593 w 2019354"/>
                    <a:gd name="connsiteY18" fmla="*/ 1351479 h 1653659"/>
                    <a:gd name="connsiteX19" fmla="*/ 921593 w 2019354"/>
                    <a:gd name="connsiteY19" fmla="*/ 1361639 h 1653659"/>
                    <a:gd name="connsiteX20" fmla="*/ 789513 w 2019354"/>
                    <a:gd name="connsiteY20" fmla="*/ 1503879 h 1653659"/>
                    <a:gd name="connsiteX21" fmla="*/ 423753 w 2019354"/>
                    <a:gd name="connsiteY21" fmla="*/ 1554679 h 1653659"/>
                    <a:gd name="connsiteX22" fmla="*/ 271353 w 2019354"/>
                    <a:gd name="connsiteY22" fmla="*/ 1320999 h 1653659"/>
                    <a:gd name="connsiteX23" fmla="*/ 400893 w 2019354"/>
                    <a:gd name="connsiteY23" fmla="*/ 1072079 h 1653659"/>
                    <a:gd name="connsiteX24" fmla="*/ 474553 w 2019354"/>
                    <a:gd name="connsiteY24" fmla="*/ 985719 h 1653659"/>
                    <a:gd name="connsiteX25" fmla="*/ 230713 w 2019354"/>
                    <a:gd name="connsiteY25" fmla="*/ 894279 h 1653659"/>
                    <a:gd name="connsiteX26" fmla="*/ 47833 w 2019354"/>
                    <a:gd name="connsiteY26" fmla="*/ 741879 h 1653659"/>
                    <a:gd name="connsiteX27" fmla="*/ 17353 w 2019354"/>
                    <a:gd name="connsiteY27" fmla="*/ 457399 h 1653659"/>
                    <a:gd name="connsiteX28" fmla="*/ 281513 w 2019354"/>
                    <a:gd name="connsiteY28" fmla="*/ 355799 h 1653659"/>
                    <a:gd name="connsiteX29" fmla="*/ 489793 w 2019354"/>
                    <a:gd name="connsiteY29" fmla="*/ 406599 h 1653659"/>
                    <a:gd name="connsiteX30" fmla="*/ 708233 w 2019354"/>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41353 w 2019200"/>
                    <a:gd name="connsiteY6" fmla="*/ 51835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76913 w 2019200"/>
                    <a:gd name="connsiteY6" fmla="*/ 53613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388953 w 2019200"/>
                    <a:gd name="connsiteY5" fmla="*/ 54882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622633 w 2019200"/>
                    <a:gd name="connsiteY6" fmla="*/ 55898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10773 w 2019200"/>
                    <a:gd name="connsiteY0" fmla="*/ 47783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10773 w 2019200"/>
                    <a:gd name="connsiteY30" fmla="*/ 477836 h 1653776"/>
                    <a:gd name="connsiteX0" fmla="*/ 710773 w 2019200"/>
                    <a:gd name="connsiteY0" fmla="*/ 449982 h 1625922"/>
                    <a:gd name="connsiteX1" fmla="*/ 878413 w 2019200"/>
                    <a:gd name="connsiteY1" fmla="*/ 165502 h 1625922"/>
                    <a:gd name="connsiteX2" fmla="*/ 1198453 w 2019200"/>
                    <a:gd name="connsiteY2" fmla="*/ 402 h 1625922"/>
                    <a:gd name="connsiteX3" fmla="*/ 1439753 w 2019200"/>
                    <a:gd name="connsiteY3" fmla="*/ 124862 h 1625922"/>
                    <a:gd name="connsiteX4" fmla="*/ 1477853 w 2019200"/>
                    <a:gd name="connsiteY4" fmla="*/ 305202 h 1625922"/>
                    <a:gd name="connsiteX5" fmla="*/ 1427053 w 2019200"/>
                    <a:gd name="connsiteY5" fmla="*/ 518562 h 1625922"/>
                    <a:gd name="connsiteX6" fmla="*/ 1622633 w 2019200"/>
                    <a:gd name="connsiteY6" fmla="*/ 531262 h 1625922"/>
                    <a:gd name="connsiteX7" fmla="*/ 1927433 w 2019200"/>
                    <a:gd name="connsiteY7" fmla="*/ 612542 h 1625922"/>
                    <a:gd name="connsiteX8" fmla="*/ 2018873 w 2019200"/>
                    <a:gd name="connsiteY8" fmla="*/ 795422 h 1625922"/>
                    <a:gd name="connsiteX9" fmla="*/ 1947753 w 2019200"/>
                    <a:gd name="connsiteY9" fmla="*/ 968142 h 1625922"/>
                    <a:gd name="connsiteX10" fmla="*/ 1708993 w 2019200"/>
                    <a:gd name="connsiteY10" fmla="*/ 1059582 h 1625922"/>
                    <a:gd name="connsiteX11" fmla="*/ 1449913 w 2019200"/>
                    <a:gd name="connsiteY11" fmla="*/ 1039262 h 1625922"/>
                    <a:gd name="connsiteX12" fmla="*/ 1571833 w 2019200"/>
                    <a:gd name="connsiteY12" fmla="*/ 1272942 h 1625922"/>
                    <a:gd name="connsiteX13" fmla="*/ 1581993 w 2019200"/>
                    <a:gd name="connsiteY13" fmla="*/ 1262782 h 1625922"/>
                    <a:gd name="connsiteX14" fmla="*/ 1581993 w 2019200"/>
                    <a:gd name="connsiteY14" fmla="*/ 1435502 h 1625922"/>
                    <a:gd name="connsiteX15" fmla="*/ 1429593 w 2019200"/>
                    <a:gd name="connsiteY15" fmla="*/ 1608222 h 1625922"/>
                    <a:gd name="connsiteX16" fmla="*/ 1145113 w 2019200"/>
                    <a:gd name="connsiteY16" fmla="*/ 1608222 h 1625922"/>
                    <a:gd name="connsiteX17" fmla="*/ 1013033 w 2019200"/>
                    <a:gd name="connsiteY17" fmla="*/ 1501542 h 1625922"/>
                    <a:gd name="connsiteX18" fmla="*/ 921593 w 2019200"/>
                    <a:gd name="connsiteY18" fmla="*/ 1323742 h 1625922"/>
                    <a:gd name="connsiteX19" fmla="*/ 921593 w 2019200"/>
                    <a:gd name="connsiteY19" fmla="*/ 1333902 h 1625922"/>
                    <a:gd name="connsiteX20" fmla="*/ 789513 w 2019200"/>
                    <a:gd name="connsiteY20" fmla="*/ 1476142 h 1625922"/>
                    <a:gd name="connsiteX21" fmla="*/ 423753 w 2019200"/>
                    <a:gd name="connsiteY21" fmla="*/ 1526942 h 1625922"/>
                    <a:gd name="connsiteX22" fmla="*/ 271353 w 2019200"/>
                    <a:gd name="connsiteY22" fmla="*/ 1293262 h 1625922"/>
                    <a:gd name="connsiteX23" fmla="*/ 400893 w 2019200"/>
                    <a:gd name="connsiteY23" fmla="*/ 1044342 h 1625922"/>
                    <a:gd name="connsiteX24" fmla="*/ 474553 w 2019200"/>
                    <a:gd name="connsiteY24" fmla="*/ 957982 h 1625922"/>
                    <a:gd name="connsiteX25" fmla="*/ 230713 w 2019200"/>
                    <a:gd name="connsiteY25" fmla="*/ 866542 h 1625922"/>
                    <a:gd name="connsiteX26" fmla="*/ 47833 w 2019200"/>
                    <a:gd name="connsiteY26" fmla="*/ 714142 h 1625922"/>
                    <a:gd name="connsiteX27" fmla="*/ 17353 w 2019200"/>
                    <a:gd name="connsiteY27" fmla="*/ 429662 h 1625922"/>
                    <a:gd name="connsiteX28" fmla="*/ 281513 w 2019200"/>
                    <a:gd name="connsiteY28" fmla="*/ 328062 h 1625922"/>
                    <a:gd name="connsiteX29" fmla="*/ 489793 w 2019200"/>
                    <a:gd name="connsiteY29" fmla="*/ 378862 h 1625922"/>
                    <a:gd name="connsiteX30" fmla="*/ 710773 w 2019200"/>
                    <a:gd name="connsiteY30" fmla="*/ 449982 h 1625922"/>
                    <a:gd name="connsiteX0" fmla="*/ 710773 w 2019200"/>
                    <a:gd name="connsiteY0" fmla="*/ 462637 h 1638577"/>
                    <a:gd name="connsiteX1" fmla="*/ 878413 w 2019200"/>
                    <a:gd name="connsiteY1" fmla="*/ 178157 h 1638577"/>
                    <a:gd name="connsiteX2" fmla="*/ 1190833 w 2019200"/>
                    <a:gd name="connsiteY2" fmla="*/ 357 h 1638577"/>
                    <a:gd name="connsiteX3" fmla="*/ 1439753 w 2019200"/>
                    <a:gd name="connsiteY3" fmla="*/ 137517 h 1638577"/>
                    <a:gd name="connsiteX4" fmla="*/ 1477853 w 2019200"/>
                    <a:gd name="connsiteY4" fmla="*/ 317857 h 1638577"/>
                    <a:gd name="connsiteX5" fmla="*/ 1427053 w 2019200"/>
                    <a:gd name="connsiteY5" fmla="*/ 531217 h 1638577"/>
                    <a:gd name="connsiteX6" fmla="*/ 1622633 w 2019200"/>
                    <a:gd name="connsiteY6" fmla="*/ 543917 h 1638577"/>
                    <a:gd name="connsiteX7" fmla="*/ 1927433 w 2019200"/>
                    <a:gd name="connsiteY7" fmla="*/ 625197 h 1638577"/>
                    <a:gd name="connsiteX8" fmla="*/ 2018873 w 2019200"/>
                    <a:gd name="connsiteY8" fmla="*/ 808077 h 1638577"/>
                    <a:gd name="connsiteX9" fmla="*/ 1947753 w 2019200"/>
                    <a:gd name="connsiteY9" fmla="*/ 980797 h 1638577"/>
                    <a:gd name="connsiteX10" fmla="*/ 1708993 w 2019200"/>
                    <a:gd name="connsiteY10" fmla="*/ 1072237 h 1638577"/>
                    <a:gd name="connsiteX11" fmla="*/ 1449913 w 2019200"/>
                    <a:gd name="connsiteY11" fmla="*/ 1051917 h 1638577"/>
                    <a:gd name="connsiteX12" fmla="*/ 1571833 w 2019200"/>
                    <a:gd name="connsiteY12" fmla="*/ 1285597 h 1638577"/>
                    <a:gd name="connsiteX13" fmla="*/ 1581993 w 2019200"/>
                    <a:gd name="connsiteY13" fmla="*/ 1275437 h 1638577"/>
                    <a:gd name="connsiteX14" fmla="*/ 1581993 w 2019200"/>
                    <a:gd name="connsiteY14" fmla="*/ 1448157 h 1638577"/>
                    <a:gd name="connsiteX15" fmla="*/ 1429593 w 2019200"/>
                    <a:gd name="connsiteY15" fmla="*/ 1620877 h 1638577"/>
                    <a:gd name="connsiteX16" fmla="*/ 1145113 w 2019200"/>
                    <a:gd name="connsiteY16" fmla="*/ 1620877 h 1638577"/>
                    <a:gd name="connsiteX17" fmla="*/ 1013033 w 2019200"/>
                    <a:gd name="connsiteY17" fmla="*/ 1514197 h 1638577"/>
                    <a:gd name="connsiteX18" fmla="*/ 921593 w 2019200"/>
                    <a:gd name="connsiteY18" fmla="*/ 1336397 h 1638577"/>
                    <a:gd name="connsiteX19" fmla="*/ 921593 w 2019200"/>
                    <a:gd name="connsiteY19" fmla="*/ 1346557 h 1638577"/>
                    <a:gd name="connsiteX20" fmla="*/ 789513 w 2019200"/>
                    <a:gd name="connsiteY20" fmla="*/ 1488797 h 1638577"/>
                    <a:gd name="connsiteX21" fmla="*/ 423753 w 2019200"/>
                    <a:gd name="connsiteY21" fmla="*/ 1539597 h 1638577"/>
                    <a:gd name="connsiteX22" fmla="*/ 271353 w 2019200"/>
                    <a:gd name="connsiteY22" fmla="*/ 1305917 h 1638577"/>
                    <a:gd name="connsiteX23" fmla="*/ 400893 w 2019200"/>
                    <a:gd name="connsiteY23" fmla="*/ 1056997 h 1638577"/>
                    <a:gd name="connsiteX24" fmla="*/ 474553 w 2019200"/>
                    <a:gd name="connsiteY24" fmla="*/ 970637 h 1638577"/>
                    <a:gd name="connsiteX25" fmla="*/ 230713 w 2019200"/>
                    <a:gd name="connsiteY25" fmla="*/ 879197 h 1638577"/>
                    <a:gd name="connsiteX26" fmla="*/ 47833 w 2019200"/>
                    <a:gd name="connsiteY26" fmla="*/ 726797 h 1638577"/>
                    <a:gd name="connsiteX27" fmla="*/ 17353 w 2019200"/>
                    <a:gd name="connsiteY27" fmla="*/ 442317 h 1638577"/>
                    <a:gd name="connsiteX28" fmla="*/ 281513 w 2019200"/>
                    <a:gd name="connsiteY28" fmla="*/ 340717 h 1638577"/>
                    <a:gd name="connsiteX29" fmla="*/ 489793 w 2019200"/>
                    <a:gd name="connsiteY29" fmla="*/ 391517 h 1638577"/>
                    <a:gd name="connsiteX30" fmla="*/ 710773 w 2019200"/>
                    <a:gd name="connsiteY30" fmla="*/ 462637 h 1638577"/>
                    <a:gd name="connsiteX0" fmla="*/ 710773 w 2019200"/>
                    <a:gd name="connsiteY0" fmla="*/ 462339 h 1638279"/>
                    <a:gd name="connsiteX1" fmla="*/ 878413 w 2019200"/>
                    <a:gd name="connsiteY1" fmla="*/ 177859 h 1638279"/>
                    <a:gd name="connsiteX2" fmla="*/ 1190833 w 2019200"/>
                    <a:gd name="connsiteY2" fmla="*/ 59 h 1638279"/>
                    <a:gd name="connsiteX3" fmla="*/ 1406733 w 2019200"/>
                    <a:gd name="connsiteY3" fmla="*/ 160079 h 1638279"/>
                    <a:gd name="connsiteX4" fmla="*/ 1477853 w 2019200"/>
                    <a:gd name="connsiteY4" fmla="*/ 317559 h 1638279"/>
                    <a:gd name="connsiteX5" fmla="*/ 1427053 w 2019200"/>
                    <a:gd name="connsiteY5" fmla="*/ 530919 h 1638279"/>
                    <a:gd name="connsiteX6" fmla="*/ 1622633 w 2019200"/>
                    <a:gd name="connsiteY6" fmla="*/ 543619 h 1638279"/>
                    <a:gd name="connsiteX7" fmla="*/ 1927433 w 2019200"/>
                    <a:gd name="connsiteY7" fmla="*/ 624899 h 1638279"/>
                    <a:gd name="connsiteX8" fmla="*/ 2018873 w 2019200"/>
                    <a:gd name="connsiteY8" fmla="*/ 807779 h 1638279"/>
                    <a:gd name="connsiteX9" fmla="*/ 1947753 w 2019200"/>
                    <a:gd name="connsiteY9" fmla="*/ 980499 h 1638279"/>
                    <a:gd name="connsiteX10" fmla="*/ 1708993 w 2019200"/>
                    <a:gd name="connsiteY10" fmla="*/ 1071939 h 1638279"/>
                    <a:gd name="connsiteX11" fmla="*/ 1449913 w 2019200"/>
                    <a:gd name="connsiteY11" fmla="*/ 1051619 h 1638279"/>
                    <a:gd name="connsiteX12" fmla="*/ 1571833 w 2019200"/>
                    <a:gd name="connsiteY12" fmla="*/ 1285299 h 1638279"/>
                    <a:gd name="connsiteX13" fmla="*/ 1581993 w 2019200"/>
                    <a:gd name="connsiteY13" fmla="*/ 1275139 h 1638279"/>
                    <a:gd name="connsiteX14" fmla="*/ 1581993 w 2019200"/>
                    <a:gd name="connsiteY14" fmla="*/ 1447859 h 1638279"/>
                    <a:gd name="connsiteX15" fmla="*/ 1429593 w 2019200"/>
                    <a:gd name="connsiteY15" fmla="*/ 1620579 h 1638279"/>
                    <a:gd name="connsiteX16" fmla="*/ 1145113 w 2019200"/>
                    <a:gd name="connsiteY16" fmla="*/ 1620579 h 1638279"/>
                    <a:gd name="connsiteX17" fmla="*/ 1013033 w 2019200"/>
                    <a:gd name="connsiteY17" fmla="*/ 1513899 h 1638279"/>
                    <a:gd name="connsiteX18" fmla="*/ 921593 w 2019200"/>
                    <a:gd name="connsiteY18" fmla="*/ 1336099 h 1638279"/>
                    <a:gd name="connsiteX19" fmla="*/ 921593 w 2019200"/>
                    <a:gd name="connsiteY19" fmla="*/ 1346259 h 1638279"/>
                    <a:gd name="connsiteX20" fmla="*/ 789513 w 2019200"/>
                    <a:gd name="connsiteY20" fmla="*/ 1488499 h 1638279"/>
                    <a:gd name="connsiteX21" fmla="*/ 423753 w 2019200"/>
                    <a:gd name="connsiteY21" fmla="*/ 1539299 h 1638279"/>
                    <a:gd name="connsiteX22" fmla="*/ 271353 w 2019200"/>
                    <a:gd name="connsiteY22" fmla="*/ 1305619 h 1638279"/>
                    <a:gd name="connsiteX23" fmla="*/ 400893 w 2019200"/>
                    <a:gd name="connsiteY23" fmla="*/ 1056699 h 1638279"/>
                    <a:gd name="connsiteX24" fmla="*/ 474553 w 2019200"/>
                    <a:gd name="connsiteY24" fmla="*/ 970339 h 1638279"/>
                    <a:gd name="connsiteX25" fmla="*/ 230713 w 2019200"/>
                    <a:gd name="connsiteY25" fmla="*/ 878899 h 1638279"/>
                    <a:gd name="connsiteX26" fmla="*/ 47833 w 2019200"/>
                    <a:gd name="connsiteY26" fmla="*/ 726499 h 1638279"/>
                    <a:gd name="connsiteX27" fmla="*/ 17353 w 2019200"/>
                    <a:gd name="connsiteY27" fmla="*/ 442019 h 1638279"/>
                    <a:gd name="connsiteX28" fmla="*/ 281513 w 2019200"/>
                    <a:gd name="connsiteY28" fmla="*/ 340419 h 1638279"/>
                    <a:gd name="connsiteX29" fmla="*/ 489793 w 2019200"/>
                    <a:gd name="connsiteY29" fmla="*/ 391219 h 1638279"/>
                    <a:gd name="connsiteX30" fmla="*/ 710773 w 2019200"/>
                    <a:gd name="connsiteY30" fmla="*/ 462339 h 1638279"/>
                    <a:gd name="connsiteX0" fmla="*/ 710773 w 2019200"/>
                    <a:gd name="connsiteY0" fmla="*/ 462467 h 1638407"/>
                    <a:gd name="connsiteX1" fmla="*/ 878413 w 2019200"/>
                    <a:gd name="connsiteY1" fmla="*/ 177987 h 1638407"/>
                    <a:gd name="connsiteX2" fmla="*/ 1190833 w 2019200"/>
                    <a:gd name="connsiteY2" fmla="*/ 187 h 1638407"/>
                    <a:gd name="connsiteX3" fmla="*/ 1414353 w 2019200"/>
                    <a:gd name="connsiteY3" fmla="*/ 147507 h 1638407"/>
                    <a:gd name="connsiteX4" fmla="*/ 1477853 w 2019200"/>
                    <a:gd name="connsiteY4" fmla="*/ 317687 h 1638407"/>
                    <a:gd name="connsiteX5" fmla="*/ 1427053 w 2019200"/>
                    <a:gd name="connsiteY5" fmla="*/ 531047 h 1638407"/>
                    <a:gd name="connsiteX6" fmla="*/ 1622633 w 2019200"/>
                    <a:gd name="connsiteY6" fmla="*/ 543747 h 1638407"/>
                    <a:gd name="connsiteX7" fmla="*/ 1927433 w 2019200"/>
                    <a:gd name="connsiteY7" fmla="*/ 625027 h 1638407"/>
                    <a:gd name="connsiteX8" fmla="*/ 2018873 w 2019200"/>
                    <a:gd name="connsiteY8" fmla="*/ 807907 h 1638407"/>
                    <a:gd name="connsiteX9" fmla="*/ 1947753 w 2019200"/>
                    <a:gd name="connsiteY9" fmla="*/ 980627 h 1638407"/>
                    <a:gd name="connsiteX10" fmla="*/ 1708993 w 2019200"/>
                    <a:gd name="connsiteY10" fmla="*/ 1072067 h 1638407"/>
                    <a:gd name="connsiteX11" fmla="*/ 1449913 w 2019200"/>
                    <a:gd name="connsiteY11" fmla="*/ 1051747 h 1638407"/>
                    <a:gd name="connsiteX12" fmla="*/ 1571833 w 2019200"/>
                    <a:gd name="connsiteY12" fmla="*/ 1285427 h 1638407"/>
                    <a:gd name="connsiteX13" fmla="*/ 1581993 w 2019200"/>
                    <a:gd name="connsiteY13" fmla="*/ 1275267 h 1638407"/>
                    <a:gd name="connsiteX14" fmla="*/ 1581993 w 2019200"/>
                    <a:gd name="connsiteY14" fmla="*/ 1447987 h 1638407"/>
                    <a:gd name="connsiteX15" fmla="*/ 1429593 w 2019200"/>
                    <a:gd name="connsiteY15" fmla="*/ 1620707 h 1638407"/>
                    <a:gd name="connsiteX16" fmla="*/ 1145113 w 2019200"/>
                    <a:gd name="connsiteY16" fmla="*/ 1620707 h 1638407"/>
                    <a:gd name="connsiteX17" fmla="*/ 1013033 w 2019200"/>
                    <a:gd name="connsiteY17" fmla="*/ 1514027 h 1638407"/>
                    <a:gd name="connsiteX18" fmla="*/ 921593 w 2019200"/>
                    <a:gd name="connsiteY18" fmla="*/ 1336227 h 1638407"/>
                    <a:gd name="connsiteX19" fmla="*/ 921593 w 2019200"/>
                    <a:gd name="connsiteY19" fmla="*/ 1346387 h 1638407"/>
                    <a:gd name="connsiteX20" fmla="*/ 789513 w 2019200"/>
                    <a:gd name="connsiteY20" fmla="*/ 1488627 h 1638407"/>
                    <a:gd name="connsiteX21" fmla="*/ 423753 w 2019200"/>
                    <a:gd name="connsiteY21" fmla="*/ 1539427 h 1638407"/>
                    <a:gd name="connsiteX22" fmla="*/ 271353 w 2019200"/>
                    <a:gd name="connsiteY22" fmla="*/ 1305747 h 1638407"/>
                    <a:gd name="connsiteX23" fmla="*/ 400893 w 2019200"/>
                    <a:gd name="connsiteY23" fmla="*/ 1056827 h 1638407"/>
                    <a:gd name="connsiteX24" fmla="*/ 474553 w 2019200"/>
                    <a:gd name="connsiteY24" fmla="*/ 970467 h 1638407"/>
                    <a:gd name="connsiteX25" fmla="*/ 230713 w 2019200"/>
                    <a:gd name="connsiteY25" fmla="*/ 879027 h 1638407"/>
                    <a:gd name="connsiteX26" fmla="*/ 47833 w 2019200"/>
                    <a:gd name="connsiteY26" fmla="*/ 726627 h 1638407"/>
                    <a:gd name="connsiteX27" fmla="*/ 17353 w 2019200"/>
                    <a:gd name="connsiteY27" fmla="*/ 442147 h 1638407"/>
                    <a:gd name="connsiteX28" fmla="*/ 281513 w 2019200"/>
                    <a:gd name="connsiteY28" fmla="*/ 340547 h 1638407"/>
                    <a:gd name="connsiteX29" fmla="*/ 489793 w 2019200"/>
                    <a:gd name="connsiteY29" fmla="*/ 391347 h 1638407"/>
                    <a:gd name="connsiteX30" fmla="*/ 710773 w 2019200"/>
                    <a:gd name="connsiteY30" fmla="*/ 462467 h 1638407"/>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2633 w 2019200"/>
                    <a:gd name="connsiteY6" fmla="*/ 5437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6661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564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438"/>
                    <a:gd name="connsiteY0" fmla="*/ 462478 h 1638418"/>
                    <a:gd name="connsiteX1" fmla="*/ 878413 w 2019438"/>
                    <a:gd name="connsiteY1" fmla="*/ 177998 h 1638418"/>
                    <a:gd name="connsiteX2" fmla="*/ 1190833 w 2019438"/>
                    <a:gd name="connsiteY2" fmla="*/ 198 h 1638418"/>
                    <a:gd name="connsiteX3" fmla="*/ 1414353 w 2019438"/>
                    <a:gd name="connsiteY3" fmla="*/ 147518 h 1638418"/>
                    <a:gd name="connsiteX4" fmla="*/ 1462613 w 2019438"/>
                    <a:gd name="connsiteY4" fmla="*/ 353258 h 1638418"/>
                    <a:gd name="connsiteX5" fmla="*/ 1427053 w 2019438"/>
                    <a:gd name="connsiteY5" fmla="*/ 531058 h 1638418"/>
                    <a:gd name="connsiteX6" fmla="*/ 1625173 w 2019438"/>
                    <a:gd name="connsiteY6" fmla="*/ 556458 h 1638418"/>
                    <a:gd name="connsiteX7" fmla="*/ 1919813 w 2019438"/>
                    <a:gd name="connsiteY7" fmla="*/ 673298 h 1638418"/>
                    <a:gd name="connsiteX8" fmla="*/ 2018873 w 2019438"/>
                    <a:gd name="connsiteY8" fmla="*/ 807918 h 1638418"/>
                    <a:gd name="connsiteX9" fmla="*/ 1947753 w 2019438"/>
                    <a:gd name="connsiteY9" fmla="*/ 980638 h 1638418"/>
                    <a:gd name="connsiteX10" fmla="*/ 1708993 w 2019438"/>
                    <a:gd name="connsiteY10" fmla="*/ 1072078 h 1638418"/>
                    <a:gd name="connsiteX11" fmla="*/ 1449913 w 2019438"/>
                    <a:gd name="connsiteY11" fmla="*/ 1051758 h 1638418"/>
                    <a:gd name="connsiteX12" fmla="*/ 1571833 w 2019438"/>
                    <a:gd name="connsiteY12" fmla="*/ 1285438 h 1638418"/>
                    <a:gd name="connsiteX13" fmla="*/ 1581993 w 2019438"/>
                    <a:gd name="connsiteY13" fmla="*/ 1275278 h 1638418"/>
                    <a:gd name="connsiteX14" fmla="*/ 1581993 w 2019438"/>
                    <a:gd name="connsiteY14" fmla="*/ 1447998 h 1638418"/>
                    <a:gd name="connsiteX15" fmla="*/ 1429593 w 2019438"/>
                    <a:gd name="connsiteY15" fmla="*/ 1620718 h 1638418"/>
                    <a:gd name="connsiteX16" fmla="*/ 1145113 w 2019438"/>
                    <a:gd name="connsiteY16" fmla="*/ 1620718 h 1638418"/>
                    <a:gd name="connsiteX17" fmla="*/ 1013033 w 2019438"/>
                    <a:gd name="connsiteY17" fmla="*/ 1514038 h 1638418"/>
                    <a:gd name="connsiteX18" fmla="*/ 921593 w 2019438"/>
                    <a:gd name="connsiteY18" fmla="*/ 1336238 h 1638418"/>
                    <a:gd name="connsiteX19" fmla="*/ 921593 w 2019438"/>
                    <a:gd name="connsiteY19" fmla="*/ 1346398 h 1638418"/>
                    <a:gd name="connsiteX20" fmla="*/ 789513 w 2019438"/>
                    <a:gd name="connsiteY20" fmla="*/ 1488638 h 1638418"/>
                    <a:gd name="connsiteX21" fmla="*/ 423753 w 2019438"/>
                    <a:gd name="connsiteY21" fmla="*/ 1539438 h 1638418"/>
                    <a:gd name="connsiteX22" fmla="*/ 271353 w 2019438"/>
                    <a:gd name="connsiteY22" fmla="*/ 1305758 h 1638418"/>
                    <a:gd name="connsiteX23" fmla="*/ 400893 w 2019438"/>
                    <a:gd name="connsiteY23" fmla="*/ 1056838 h 1638418"/>
                    <a:gd name="connsiteX24" fmla="*/ 474553 w 2019438"/>
                    <a:gd name="connsiteY24" fmla="*/ 970478 h 1638418"/>
                    <a:gd name="connsiteX25" fmla="*/ 230713 w 2019438"/>
                    <a:gd name="connsiteY25" fmla="*/ 879038 h 1638418"/>
                    <a:gd name="connsiteX26" fmla="*/ 47833 w 2019438"/>
                    <a:gd name="connsiteY26" fmla="*/ 726638 h 1638418"/>
                    <a:gd name="connsiteX27" fmla="*/ 17353 w 2019438"/>
                    <a:gd name="connsiteY27" fmla="*/ 442158 h 1638418"/>
                    <a:gd name="connsiteX28" fmla="*/ 281513 w 2019438"/>
                    <a:gd name="connsiteY28" fmla="*/ 340558 h 1638418"/>
                    <a:gd name="connsiteX29" fmla="*/ 489793 w 2019438"/>
                    <a:gd name="connsiteY29" fmla="*/ 391358 h 1638418"/>
                    <a:gd name="connsiteX30" fmla="*/ 710773 w 2019438"/>
                    <a:gd name="connsiteY30" fmla="*/ 462478 h 1638418"/>
                    <a:gd name="connsiteX0" fmla="*/ 710773 w 2022201"/>
                    <a:gd name="connsiteY0" fmla="*/ 462478 h 1638418"/>
                    <a:gd name="connsiteX1" fmla="*/ 878413 w 2022201"/>
                    <a:gd name="connsiteY1" fmla="*/ 177998 h 1638418"/>
                    <a:gd name="connsiteX2" fmla="*/ 1190833 w 2022201"/>
                    <a:gd name="connsiteY2" fmla="*/ 198 h 1638418"/>
                    <a:gd name="connsiteX3" fmla="*/ 1414353 w 2022201"/>
                    <a:gd name="connsiteY3" fmla="*/ 147518 h 1638418"/>
                    <a:gd name="connsiteX4" fmla="*/ 1462613 w 2022201"/>
                    <a:gd name="connsiteY4" fmla="*/ 353258 h 1638418"/>
                    <a:gd name="connsiteX5" fmla="*/ 1427053 w 2022201"/>
                    <a:gd name="connsiteY5" fmla="*/ 531058 h 1638418"/>
                    <a:gd name="connsiteX6" fmla="*/ 1625173 w 2022201"/>
                    <a:gd name="connsiteY6" fmla="*/ 556458 h 1638418"/>
                    <a:gd name="connsiteX7" fmla="*/ 1861393 w 2022201"/>
                    <a:gd name="connsiteY7" fmla="*/ 625038 h 1638418"/>
                    <a:gd name="connsiteX8" fmla="*/ 2018873 w 2022201"/>
                    <a:gd name="connsiteY8" fmla="*/ 807918 h 1638418"/>
                    <a:gd name="connsiteX9" fmla="*/ 1947753 w 2022201"/>
                    <a:gd name="connsiteY9" fmla="*/ 980638 h 1638418"/>
                    <a:gd name="connsiteX10" fmla="*/ 1708993 w 2022201"/>
                    <a:gd name="connsiteY10" fmla="*/ 1072078 h 1638418"/>
                    <a:gd name="connsiteX11" fmla="*/ 1449913 w 2022201"/>
                    <a:gd name="connsiteY11" fmla="*/ 1051758 h 1638418"/>
                    <a:gd name="connsiteX12" fmla="*/ 1571833 w 2022201"/>
                    <a:gd name="connsiteY12" fmla="*/ 1285438 h 1638418"/>
                    <a:gd name="connsiteX13" fmla="*/ 1581993 w 2022201"/>
                    <a:gd name="connsiteY13" fmla="*/ 1275278 h 1638418"/>
                    <a:gd name="connsiteX14" fmla="*/ 1581993 w 2022201"/>
                    <a:gd name="connsiteY14" fmla="*/ 1447998 h 1638418"/>
                    <a:gd name="connsiteX15" fmla="*/ 1429593 w 2022201"/>
                    <a:gd name="connsiteY15" fmla="*/ 1620718 h 1638418"/>
                    <a:gd name="connsiteX16" fmla="*/ 1145113 w 2022201"/>
                    <a:gd name="connsiteY16" fmla="*/ 1620718 h 1638418"/>
                    <a:gd name="connsiteX17" fmla="*/ 1013033 w 2022201"/>
                    <a:gd name="connsiteY17" fmla="*/ 1514038 h 1638418"/>
                    <a:gd name="connsiteX18" fmla="*/ 921593 w 2022201"/>
                    <a:gd name="connsiteY18" fmla="*/ 1336238 h 1638418"/>
                    <a:gd name="connsiteX19" fmla="*/ 921593 w 2022201"/>
                    <a:gd name="connsiteY19" fmla="*/ 1346398 h 1638418"/>
                    <a:gd name="connsiteX20" fmla="*/ 789513 w 2022201"/>
                    <a:gd name="connsiteY20" fmla="*/ 1488638 h 1638418"/>
                    <a:gd name="connsiteX21" fmla="*/ 423753 w 2022201"/>
                    <a:gd name="connsiteY21" fmla="*/ 1539438 h 1638418"/>
                    <a:gd name="connsiteX22" fmla="*/ 271353 w 2022201"/>
                    <a:gd name="connsiteY22" fmla="*/ 1305758 h 1638418"/>
                    <a:gd name="connsiteX23" fmla="*/ 400893 w 2022201"/>
                    <a:gd name="connsiteY23" fmla="*/ 1056838 h 1638418"/>
                    <a:gd name="connsiteX24" fmla="*/ 474553 w 2022201"/>
                    <a:gd name="connsiteY24" fmla="*/ 970478 h 1638418"/>
                    <a:gd name="connsiteX25" fmla="*/ 230713 w 2022201"/>
                    <a:gd name="connsiteY25" fmla="*/ 879038 h 1638418"/>
                    <a:gd name="connsiteX26" fmla="*/ 47833 w 2022201"/>
                    <a:gd name="connsiteY26" fmla="*/ 726638 h 1638418"/>
                    <a:gd name="connsiteX27" fmla="*/ 17353 w 2022201"/>
                    <a:gd name="connsiteY27" fmla="*/ 442158 h 1638418"/>
                    <a:gd name="connsiteX28" fmla="*/ 281513 w 2022201"/>
                    <a:gd name="connsiteY28" fmla="*/ 340558 h 1638418"/>
                    <a:gd name="connsiteX29" fmla="*/ 489793 w 2022201"/>
                    <a:gd name="connsiteY29" fmla="*/ 391358 h 1638418"/>
                    <a:gd name="connsiteX30" fmla="*/ 710773 w 2022201"/>
                    <a:gd name="connsiteY30" fmla="*/ 462478 h 1638418"/>
                    <a:gd name="connsiteX0" fmla="*/ 710773 w 1988680"/>
                    <a:gd name="connsiteY0" fmla="*/ 462478 h 1638418"/>
                    <a:gd name="connsiteX1" fmla="*/ 878413 w 1988680"/>
                    <a:gd name="connsiteY1" fmla="*/ 177998 h 1638418"/>
                    <a:gd name="connsiteX2" fmla="*/ 1190833 w 1988680"/>
                    <a:gd name="connsiteY2" fmla="*/ 198 h 1638418"/>
                    <a:gd name="connsiteX3" fmla="*/ 1414353 w 1988680"/>
                    <a:gd name="connsiteY3" fmla="*/ 147518 h 1638418"/>
                    <a:gd name="connsiteX4" fmla="*/ 1462613 w 1988680"/>
                    <a:gd name="connsiteY4" fmla="*/ 353258 h 1638418"/>
                    <a:gd name="connsiteX5" fmla="*/ 1427053 w 1988680"/>
                    <a:gd name="connsiteY5" fmla="*/ 531058 h 1638418"/>
                    <a:gd name="connsiteX6" fmla="*/ 1625173 w 1988680"/>
                    <a:gd name="connsiteY6" fmla="*/ 556458 h 1638418"/>
                    <a:gd name="connsiteX7" fmla="*/ 1861393 w 1988680"/>
                    <a:gd name="connsiteY7" fmla="*/ 625038 h 1638418"/>
                    <a:gd name="connsiteX8" fmla="*/ 1980773 w 1988680"/>
                    <a:gd name="connsiteY8" fmla="*/ 820618 h 1638418"/>
                    <a:gd name="connsiteX9" fmla="*/ 1947753 w 1988680"/>
                    <a:gd name="connsiteY9" fmla="*/ 980638 h 1638418"/>
                    <a:gd name="connsiteX10" fmla="*/ 1708993 w 1988680"/>
                    <a:gd name="connsiteY10" fmla="*/ 1072078 h 1638418"/>
                    <a:gd name="connsiteX11" fmla="*/ 1449913 w 1988680"/>
                    <a:gd name="connsiteY11" fmla="*/ 1051758 h 1638418"/>
                    <a:gd name="connsiteX12" fmla="*/ 1571833 w 1988680"/>
                    <a:gd name="connsiteY12" fmla="*/ 1285438 h 1638418"/>
                    <a:gd name="connsiteX13" fmla="*/ 1581993 w 1988680"/>
                    <a:gd name="connsiteY13" fmla="*/ 1275278 h 1638418"/>
                    <a:gd name="connsiteX14" fmla="*/ 1581993 w 1988680"/>
                    <a:gd name="connsiteY14" fmla="*/ 1447998 h 1638418"/>
                    <a:gd name="connsiteX15" fmla="*/ 1429593 w 1988680"/>
                    <a:gd name="connsiteY15" fmla="*/ 1620718 h 1638418"/>
                    <a:gd name="connsiteX16" fmla="*/ 1145113 w 1988680"/>
                    <a:gd name="connsiteY16" fmla="*/ 1620718 h 1638418"/>
                    <a:gd name="connsiteX17" fmla="*/ 1013033 w 1988680"/>
                    <a:gd name="connsiteY17" fmla="*/ 1514038 h 1638418"/>
                    <a:gd name="connsiteX18" fmla="*/ 921593 w 1988680"/>
                    <a:gd name="connsiteY18" fmla="*/ 1336238 h 1638418"/>
                    <a:gd name="connsiteX19" fmla="*/ 921593 w 1988680"/>
                    <a:gd name="connsiteY19" fmla="*/ 1346398 h 1638418"/>
                    <a:gd name="connsiteX20" fmla="*/ 789513 w 1988680"/>
                    <a:gd name="connsiteY20" fmla="*/ 1488638 h 1638418"/>
                    <a:gd name="connsiteX21" fmla="*/ 423753 w 1988680"/>
                    <a:gd name="connsiteY21" fmla="*/ 1539438 h 1638418"/>
                    <a:gd name="connsiteX22" fmla="*/ 271353 w 1988680"/>
                    <a:gd name="connsiteY22" fmla="*/ 1305758 h 1638418"/>
                    <a:gd name="connsiteX23" fmla="*/ 400893 w 1988680"/>
                    <a:gd name="connsiteY23" fmla="*/ 1056838 h 1638418"/>
                    <a:gd name="connsiteX24" fmla="*/ 474553 w 1988680"/>
                    <a:gd name="connsiteY24" fmla="*/ 970478 h 1638418"/>
                    <a:gd name="connsiteX25" fmla="*/ 230713 w 1988680"/>
                    <a:gd name="connsiteY25" fmla="*/ 879038 h 1638418"/>
                    <a:gd name="connsiteX26" fmla="*/ 47833 w 1988680"/>
                    <a:gd name="connsiteY26" fmla="*/ 726638 h 1638418"/>
                    <a:gd name="connsiteX27" fmla="*/ 17353 w 1988680"/>
                    <a:gd name="connsiteY27" fmla="*/ 442158 h 1638418"/>
                    <a:gd name="connsiteX28" fmla="*/ 281513 w 1988680"/>
                    <a:gd name="connsiteY28" fmla="*/ 340558 h 1638418"/>
                    <a:gd name="connsiteX29" fmla="*/ 489793 w 1988680"/>
                    <a:gd name="connsiteY29" fmla="*/ 391358 h 1638418"/>
                    <a:gd name="connsiteX30" fmla="*/ 710773 w 1988680"/>
                    <a:gd name="connsiteY30" fmla="*/ 462478 h 1638418"/>
                    <a:gd name="connsiteX0" fmla="*/ 710773 w 1985295"/>
                    <a:gd name="connsiteY0" fmla="*/ 462478 h 1638418"/>
                    <a:gd name="connsiteX1" fmla="*/ 878413 w 1985295"/>
                    <a:gd name="connsiteY1" fmla="*/ 177998 h 1638418"/>
                    <a:gd name="connsiteX2" fmla="*/ 1190833 w 1985295"/>
                    <a:gd name="connsiteY2" fmla="*/ 198 h 1638418"/>
                    <a:gd name="connsiteX3" fmla="*/ 1414353 w 1985295"/>
                    <a:gd name="connsiteY3" fmla="*/ 147518 h 1638418"/>
                    <a:gd name="connsiteX4" fmla="*/ 1462613 w 1985295"/>
                    <a:gd name="connsiteY4" fmla="*/ 353258 h 1638418"/>
                    <a:gd name="connsiteX5" fmla="*/ 1427053 w 1985295"/>
                    <a:gd name="connsiteY5" fmla="*/ 531058 h 1638418"/>
                    <a:gd name="connsiteX6" fmla="*/ 1625173 w 1985295"/>
                    <a:gd name="connsiteY6" fmla="*/ 556458 h 1638418"/>
                    <a:gd name="connsiteX7" fmla="*/ 1861393 w 1985295"/>
                    <a:gd name="connsiteY7" fmla="*/ 625038 h 1638418"/>
                    <a:gd name="connsiteX8" fmla="*/ 1980773 w 1985295"/>
                    <a:gd name="connsiteY8" fmla="*/ 820618 h 1638418"/>
                    <a:gd name="connsiteX9" fmla="*/ 1947753 w 1985295"/>
                    <a:gd name="connsiteY9" fmla="*/ 980638 h 1638418"/>
                    <a:gd name="connsiteX10" fmla="*/ 1708993 w 1985295"/>
                    <a:gd name="connsiteY10" fmla="*/ 1072078 h 1638418"/>
                    <a:gd name="connsiteX11" fmla="*/ 1449913 w 1985295"/>
                    <a:gd name="connsiteY11" fmla="*/ 1051758 h 1638418"/>
                    <a:gd name="connsiteX12" fmla="*/ 1571833 w 1985295"/>
                    <a:gd name="connsiteY12" fmla="*/ 1285438 h 1638418"/>
                    <a:gd name="connsiteX13" fmla="*/ 1581993 w 1985295"/>
                    <a:gd name="connsiteY13" fmla="*/ 1275278 h 1638418"/>
                    <a:gd name="connsiteX14" fmla="*/ 1581993 w 1985295"/>
                    <a:gd name="connsiteY14" fmla="*/ 1447998 h 1638418"/>
                    <a:gd name="connsiteX15" fmla="*/ 1429593 w 1985295"/>
                    <a:gd name="connsiteY15" fmla="*/ 1620718 h 1638418"/>
                    <a:gd name="connsiteX16" fmla="*/ 1145113 w 1985295"/>
                    <a:gd name="connsiteY16" fmla="*/ 1620718 h 1638418"/>
                    <a:gd name="connsiteX17" fmla="*/ 1013033 w 1985295"/>
                    <a:gd name="connsiteY17" fmla="*/ 1514038 h 1638418"/>
                    <a:gd name="connsiteX18" fmla="*/ 921593 w 1985295"/>
                    <a:gd name="connsiteY18" fmla="*/ 1336238 h 1638418"/>
                    <a:gd name="connsiteX19" fmla="*/ 921593 w 1985295"/>
                    <a:gd name="connsiteY19" fmla="*/ 1346398 h 1638418"/>
                    <a:gd name="connsiteX20" fmla="*/ 789513 w 1985295"/>
                    <a:gd name="connsiteY20" fmla="*/ 1488638 h 1638418"/>
                    <a:gd name="connsiteX21" fmla="*/ 423753 w 1985295"/>
                    <a:gd name="connsiteY21" fmla="*/ 1539438 h 1638418"/>
                    <a:gd name="connsiteX22" fmla="*/ 271353 w 1985295"/>
                    <a:gd name="connsiteY22" fmla="*/ 1305758 h 1638418"/>
                    <a:gd name="connsiteX23" fmla="*/ 400893 w 1985295"/>
                    <a:gd name="connsiteY23" fmla="*/ 1056838 h 1638418"/>
                    <a:gd name="connsiteX24" fmla="*/ 474553 w 1985295"/>
                    <a:gd name="connsiteY24" fmla="*/ 970478 h 1638418"/>
                    <a:gd name="connsiteX25" fmla="*/ 230713 w 1985295"/>
                    <a:gd name="connsiteY25" fmla="*/ 879038 h 1638418"/>
                    <a:gd name="connsiteX26" fmla="*/ 47833 w 1985295"/>
                    <a:gd name="connsiteY26" fmla="*/ 726638 h 1638418"/>
                    <a:gd name="connsiteX27" fmla="*/ 17353 w 1985295"/>
                    <a:gd name="connsiteY27" fmla="*/ 442158 h 1638418"/>
                    <a:gd name="connsiteX28" fmla="*/ 281513 w 1985295"/>
                    <a:gd name="connsiteY28" fmla="*/ 340558 h 1638418"/>
                    <a:gd name="connsiteX29" fmla="*/ 489793 w 1985295"/>
                    <a:gd name="connsiteY29" fmla="*/ 391358 h 1638418"/>
                    <a:gd name="connsiteX30" fmla="*/ 710773 w 1985295"/>
                    <a:gd name="connsiteY30" fmla="*/ 462478 h 1638418"/>
                    <a:gd name="connsiteX0" fmla="*/ 710773 w 1993653"/>
                    <a:gd name="connsiteY0" fmla="*/ 462478 h 1638418"/>
                    <a:gd name="connsiteX1" fmla="*/ 878413 w 1993653"/>
                    <a:gd name="connsiteY1" fmla="*/ 177998 h 1638418"/>
                    <a:gd name="connsiteX2" fmla="*/ 1190833 w 1993653"/>
                    <a:gd name="connsiteY2" fmla="*/ 198 h 1638418"/>
                    <a:gd name="connsiteX3" fmla="*/ 1414353 w 1993653"/>
                    <a:gd name="connsiteY3" fmla="*/ 147518 h 1638418"/>
                    <a:gd name="connsiteX4" fmla="*/ 1462613 w 1993653"/>
                    <a:gd name="connsiteY4" fmla="*/ 353258 h 1638418"/>
                    <a:gd name="connsiteX5" fmla="*/ 1427053 w 1993653"/>
                    <a:gd name="connsiteY5" fmla="*/ 531058 h 1638418"/>
                    <a:gd name="connsiteX6" fmla="*/ 1625173 w 1993653"/>
                    <a:gd name="connsiteY6" fmla="*/ 556458 h 1638418"/>
                    <a:gd name="connsiteX7" fmla="*/ 1861393 w 1993653"/>
                    <a:gd name="connsiteY7" fmla="*/ 625038 h 1638418"/>
                    <a:gd name="connsiteX8" fmla="*/ 1990933 w 1993653"/>
                    <a:gd name="connsiteY8" fmla="*/ 790138 h 1638418"/>
                    <a:gd name="connsiteX9" fmla="*/ 1947753 w 1993653"/>
                    <a:gd name="connsiteY9" fmla="*/ 980638 h 1638418"/>
                    <a:gd name="connsiteX10" fmla="*/ 1708993 w 1993653"/>
                    <a:gd name="connsiteY10" fmla="*/ 1072078 h 1638418"/>
                    <a:gd name="connsiteX11" fmla="*/ 1449913 w 1993653"/>
                    <a:gd name="connsiteY11" fmla="*/ 1051758 h 1638418"/>
                    <a:gd name="connsiteX12" fmla="*/ 1571833 w 1993653"/>
                    <a:gd name="connsiteY12" fmla="*/ 1285438 h 1638418"/>
                    <a:gd name="connsiteX13" fmla="*/ 1581993 w 1993653"/>
                    <a:gd name="connsiteY13" fmla="*/ 1275278 h 1638418"/>
                    <a:gd name="connsiteX14" fmla="*/ 1581993 w 1993653"/>
                    <a:gd name="connsiteY14" fmla="*/ 1447998 h 1638418"/>
                    <a:gd name="connsiteX15" fmla="*/ 1429593 w 1993653"/>
                    <a:gd name="connsiteY15" fmla="*/ 1620718 h 1638418"/>
                    <a:gd name="connsiteX16" fmla="*/ 1145113 w 1993653"/>
                    <a:gd name="connsiteY16" fmla="*/ 1620718 h 1638418"/>
                    <a:gd name="connsiteX17" fmla="*/ 1013033 w 1993653"/>
                    <a:gd name="connsiteY17" fmla="*/ 1514038 h 1638418"/>
                    <a:gd name="connsiteX18" fmla="*/ 921593 w 1993653"/>
                    <a:gd name="connsiteY18" fmla="*/ 1336238 h 1638418"/>
                    <a:gd name="connsiteX19" fmla="*/ 921593 w 1993653"/>
                    <a:gd name="connsiteY19" fmla="*/ 1346398 h 1638418"/>
                    <a:gd name="connsiteX20" fmla="*/ 789513 w 1993653"/>
                    <a:gd name="connsiteY20" fmla="*/ 1488638 h 1638418"/>
                    <a:gd name="connsiteX21" fmla="*/ 423753 w 1993653"/>
                    <a:gd name="connsiteY21" fmla="*/ 1539438 h 1638418"/>
                    <a:gd name="connsiteX22" fmla="*/ 271353 w 1993653"/>
                    <a:gd name="connsiteY22" fmla="*/ 1305758 h 1638418"/>
                    <a:gd name="connsiteX23" fmla="*/ 400893 w 1993653"/>
                    <a:gd name="connsiteY23" fmla="*/ 1056838 h 1638418"/>
                    <a:gd name="connsiteX24" fmla="*/ 474553 w 1993653"/>
                    <a:gd name="connsiteY24" fmla="*/ 970478 h 1638418"/>
                    <a:gd name="connsiteX25" fmla="*/ 230713 w 1993653"/>
                    <a:gd name="connsiteY25" fmla="*/ 879038 h 1638418"/>
                    <a:gd name="connsiteX26" fmla="*/ 47833 w 1993653"/>
                    <a:gd name="connsiteY26" fmla="*/ 726638 h 1638418"/>
                    <a:gd name="connsiteX27" fmla="*/ 17353 w 1993653"/>
                    <a:gd name="connsiteY27" fmla="*/ 442158 h 1638418"/>
                    <a:gd name="connsiteX28" fmla="*/ 281513 w 1993653"/>
                    <a:gd name="connsiteY28" fmla="*/ 340558 h 1638418"/>
                    <a:gd name="connsiteX29" fmla="*/ 489793 w 1993653"/>
                    <a:gd name="connsiteY29" fmla="*/ 391358 h 1638418"/>
                    <a:gd name="connsiteX30" fmla="*/ 710773 w 1993653"/>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1993 w 1993076"/>
                    <a:gd name="connsiteY13" fmla="*/ 127527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64213 w 1993076"/>
                    <a:gd name="connsiteY12" fmla="*/ 126765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4212"/>
                    <a:gd name="connsiteX1" fmla="*/ 878413 w 1993076"/>
                    <a:gd name="connsiteY1" fmla="*/ 177998 h 1634212"/>
                    <a:gd name="connsiteX2" fmla="*/ 1190833 w 1993076"/>
                    <a:gd name="connsiteY2" fmla="*/ 198 h 1634212"/>
                    <a:gd name="connsiteX3" fmla="*/ 1414353 w 1993076"/>
                    <a:gd name="connsiteY3" fmla="*/ 147518 h 1634212"/>
                    <a:gd name="connsiteX4" fmla="*/ 1462613 w 1993076"/>
                    <a:gd name="connsiteY4" fmla="*/ 353258 h 1634212"/>
                    <a:gd name="connsiteX5" fmla="*/ 1427053 w 1993076"/>
                    <a:gd name="connsiteY5" fmla="*/ 531058 h 1634212"/>
                    <a:gd name="connsiteX6" fmla="*/ 1625173 w 1993076"/>
                    <a:gd name="connsiteY6" fmla="*/ 556458 h 1634212"/>
                    <a:gd name="connsiteX7" fmla="*/ 1861393 w 1993076"/>
                    <a:gd name="connsiteY7" fmla="*/ 625038 h 1634212"/>
                    <a:gd name="connsiteX8" fmla="*/ 1990933 w 1993076"/>
                    <a:gd name="connsiteY8" fmla="*/ 790138 h 1634212"/>
                    <a:gd name="connsiteX9" fmla="*/ 1924893 w 1993076"/>
                    <a:gd name="connsiteY9" fmla="*/ 990798 h 1634212"/>
                    <a:gd name="connsiteX10" fmla="*/ 1708993 w 1993076"/>
                    <a:gd name="connsiteY10" fmla="*/ 1072078 h 1634212"/>
                    <a:gd name="connsiteX11" fmla="*/ 1449913 w 1993076"/>
                    <a:gd name="connsiteY11" fmla="*/ 1051758 h 1634212"/>
                    <a:gd name="connsiteX12" fmla="*/ 1564213 w 1993076"/>
                    <a:gd name="connsiteY12" fmla="*/ 1267658 h 1634212"/>
                    <a:gd name="connsiteX13" fmla="*/ 1589613 w 1993076"/>
                    <a:gd name="connsiteY13" fmla="*/ 1374338 h 1634212"/>
                    <a:gd name="connsiteX14" fmla="*/ 1548973 w 1993076"/>
                    <a:gd name="connsiteY14" fmla="*/ 1511498 h 1634212"/>
                    <a:gd name="connsiteX15" fmla="*/ 1429593 w 1993076"/>
                    <a:gd name="connsiteY15" fmla="*/ 1620718 h 1634212"/>
                    <a:gd name="connsiteX16" fmla="*/ 1145113 w 1993076"/>
                    <a:gd name="connsiteY16" fmla="*/ 1620718 h 1634212"/>
                    <a:gd name="connsiteX17" fmla="*/ 1013033 w 1993076"/>
                    <a:gd name="connsiteY17" fmla="*/ 1514038 h 1634212"/>
                    <a:gd name="connsiteX18" fmla="*/ 921593 w 1993076"/>
                    <a:gd name="connsiteY18" fmla="*/ 1336238 h 1634212"/>
                    <a:gd name="connsiteX19" fmla="*/ 921593 w 1993076"/>
                    <a:gd name="connsiteY19" fmla="*/ 1346398 h 1634212"/>
                    <a:gd name="connsiteX20" fmla="*/ 789513 w 1993076"/>
                    <a:gd name="connsiteY20" fmla="*/ 1488638 h 1634212"/>
                    <a:gd name="connsiteX21" fmla="*/ 423753 w 1993076"/>
                    <a:gd name="connsiteY21" fmla="*/ 1539438 h 1634212"/>
                    <a:gd name="connsiteX22" fmla="*/ 271353 w 1993076"/>
                    <a:gd name="connsiteY22" fmla="*/ 1305758 h 1634212"/>
                    <a:gd name="connsiteX23" fmla="*/ 400893 w 1993076"/>
                    <a:gd name="connsiteY23" fmla="*/ 1056838 h 1634212"/>
                    <a:gd name="connsiteX24" fmla="*/ 474553 w 1993076"/>
                    <a:gd name="connsiteY24" fmla="*/ 970478 h 1634212"/>
                    <a:gd name="connsiteX25" fmla="*/ 230713 w 1993076"/>
                    <a:gd name="connsiteY25" fmla="*/ 879038 h 1634212"/>
                    <a:gd name="connsiteX26" fmla="*/ 47833 w 1993076"/>
                    <a:gd name="connsiteY26" fmla="*/ 726638 h 1634212"/>
                    <a:gd name="connsiteX27" fmla="*/ 17353 w 1993076"/>
                    <a:gd name="connsiteY27" fmla="*/ 442158 h 1634212"/>
                    <a:gd name="connsiteX28" fmla="*/ 281513 w 1993076"/>
                    <a:gd name="connsiteY28" fmla="*/ 340558 h 1634212"/>
                    <a:gd name="connsiteX29" fmla="*/ 489793 w 1993076"/>
                    <a:gd name="connsiteY29" fmla="*/ 391358 h 1634212"/>
                    <a:gd name="connsiteX30" fmla="*/ 710773 w 1993076"/>
                    <a:gd name="connsiteY30" fmla="*/ 462478 h 1634212"/>
                    <a:gd name="connsiteX0" fmla="*/ 710773 w 1993076"/>
                    <a:gd name="connsiteY0" fmla="*/ 462478 h 1628438"/>
                    <a:gd name="connsiteX1" fmla="*/ 878413 w 1993076"/>
                    <a:gd name="connsiteY1" fmla="*/ 177998 h 1628438"/>
                    <a:gd name="connsiteX2" fmla="*/ 1190833 w 1993076"/>
                    <a:gd name="connsiteY2" fmla="*/ 198 h 1628438"/>
                    <a:gd name="connsiteX3" fmla="*/ 1414353 w 1993076"/>
                    <a:gd name="connsiteY3" fmla="*/ 147518 h 1628438"/>
                    <a:gd name="connsiteX4" fmla="*/ 1462613 w 1993076"/>
                    <a:gd name="connsiteY4" fmla="*/ 353258 h 1628438"/>
                    <a:gd name="connsiteX5" fmla="*/ 1427053 w 1993076"/>
                    <a:gd name="connsiteY5" fmla="*/ 531058 h 1628438"/>
                    <a:gd name="connsiteX6" fmla="*/ 1625173 w 1993076"/>
                    <a:gd name="connsiteY6" fmla="*/ 556458 h 1628438"/>
                    <a:gd name="connsiteX7" fmla="*/ 1861393 w 1993076"/>
                    <a:gd name="connsiteY7" fmla="*/ 625038 h 1628438"/>
                    <a:gd name="connsiteX8" fmla="*/ 1990933 w 1993076"/>
                    <a:gd name="connsiteY8" fmla="*/ 790138 h 1628438"/>
                    <a:gd name="connsiteX9" fmla="*/ 1924893 w 1993076"/>
                    <a:gd name="connsiteY9" fmla="*/ 990798 h 1628438"/>
                    <a:gd name="connsiteX10" fmla="*/ 1708993 w 1993076"/>
                    <a:gd name="connsiteY10" fmla="*/ 1072078 h 1628438"/>
                    <a:gd name="connsiteX11" fmla="*/ 1449913 w 1993076"/>
                    <a:gd name="connsiteY11" fmla="*/ 1051758 h 1628438"/>
                    <a:gd name="connsiteX12" fmla="*/ 1564213 w 1993076"/>
                    <a:gd name="connsiteY12" fmla="*/ 1267658 h 1628438"/>
                    <a:gd name="connsiteX13" fmla="*/ 1589613 w 1993076"/>
                    <a:gd name="connsiteY13" fmla="*/ 1374338 h 1628438"/>
                    <a:gd name="connsiteX14" fmla="*/ 1548973 w 1993076"/>
                    <a:gd name="connsiteY14" fmla="*/ 1511498 h 1628438"/>
                    <a:gd name="connsiteX15" fmla="*/ 1419433 w 1993076"/>
                    <a:gd name="connsiteY15" fmla="*/ 1608018 h 1628438"/>
                    <a:gd name="connsiteX16" fmla="*/ 1145113 w 1993076"/>
                    <a:gd name="connsiteY16" fmla="*/ 1620718 h 1628438"/>
                    <a:gd name="connsiteX17" fmla="*/ 1013033 w 1993076"/>
                    <a:gd name="connsiteY17" fmla="*/ 1514038 h 1628438"/>
                    <a:gd name="connsiteX18" fmla="*/ 921593 w 1993076"/>
                    <a:gd name="connsiteY18" fmla="*/ 1336238 h 1628438"/>
                    <a:gd name="connsiteX19" fmla="*/ 921593 w 1993076"/>
                    <a:gd name="connsiteY19" fmla="*/ 1346398 h 1628438"/>
                    <a:gd name="connsiteX20" fmla="*/ 789513 w 1993076"/>
                    <a:gd name="connsiteY20" fmla="*/ 1488638 h 1628438"/>
                    <a:gd name="connsiteX21" fmla="*/ 423753 w 1993076"/>
                    <a:gd name="connsiteY21" fmla="*/ 1539438 h 1628438"/>
                    <a:gd name="connsiteX22" fmla="*/ 271353 w 1993076"/>
                    <a:gd name="connsiteY22" fmla="*/ 1305758 h 1628438"/>
                    <a:gd name="connsiteX23" fmla="*/ 400893 w 1993076"/>
                    <a:gd name="connsiteY23" fmla="*/ 1056838 h 1628438"/>
                    <a:gd name="connsiteX24" fmla="*/ 474553 w 1993076"/>
                    <a:gd name="connsiteY24" fmla="*/ 970478 h 1628438"/>
                    <a:gd name="connsiteX25" fmla="*/ 230713 w 1993076"/>
                    <a:gd name="connsiteY25" fmla="*/ 879038 h 1628438"/>
                    <a:gd name="connsiteX26" fmla="*/ 47833 w 1993076"/>
                    <a:gd name="connsiteY26" fmla="*/ 726638 h 1628438"/>
                    <a:gd name="connsiteX27" fmla="*/ 17353 w 1993076"/>
                    <a:gd name="connsiteY27" fmla="*/ 442158 h 1628438"/>
                    <a:gd name="connsiteX28" fmla="*/ 281513 w 1993076"/>
                    <a:gd name="connsiteY28" fmla="*/ 340558 h 1628438"/>
                    <a:gd name="connsiteX29" fmla="*/ 489793 w 1993076"/>
                    <a:gd name="connsiteY29" fmla="*/ 391358 h 1628438"/>
                    <a:gd name="connsiteX30" fmla="*/ 710773 w 1993076"/>
                    <a:gd name="connsiteY30" fmla="*/ 462478 h 1628438"/>
                    <a:gd name="connsiteX0" fmla="*/ 710773 w 1993076"/>
                    <a:gd name="connsiteY0" fmla="*/ 462478 h 1624721"/>
                    <a:gd name="connsiteX1" fmla="*/ 878413 w 1993076"/>
                    <a:gd name="connsiteY1" fmla="*/ 177998 h 1624721"/>
                    <a:gd name="connsiteX2" fmla="*/ 1190833 w 1993076"/>
                    <a:gd name="connsiteY2" fmla="*/ 198 h 1624721"/>
                    <a:gd name="connsiteX3" fmla="*/ 1414353 w 1993076"/>
                    <a:gd name="connsiteY3" fmla="*/ 147518 h 1624721"/>
                    <a:gd name="connsiteX4" fmla="*/ 1462613 w 1993076"/>
                    <a:gd name="connsiteY4" fmla="*/ 353258 h 1624721"/>
                    <a:gd name="connsiteX5" fmla="*/ 1427053 w 1993076"/>
                    <a:gd name="connsiteY5" fmla="*/ 531058 h 1624721"/>
                    <a:gd name="connsiteX6" fmla="*/ 1625173 w 1993076"/>
                    <a:gd name="connsiteY6" fmla="*/ 556458 h 1624721"/>
                    <a:gd name="connsiteX7" fmla="*/ 1861393 w 1993076"/>
                    <a:gd name="connsiteY7" fmla="*/ 625038 h 1624721"/>
                    <a:gd name="connsiteX8" fmla="*/ 1990933 w 1993076"/>
                    <a:gd name="connsiteY8" fmla="*/ 790138 h 1624721"/>
                    <a:gd name="connsiteX9" fmla="*/ 1924893 w 1993076"/>
                    <a:gd name="connsiteY9" fmla="*/ 990798 h 1624721"/>
                    <a:gd name="connsiteX10" fmla="*/ 1708993 w 1993076"/>
                    <a:gd name="connsiteY10" fmla="*/ 1072078 h 1624721"/>
                    <a:gd name="connsiteX11" fmla="*/ 1449913 w 1993076"/>
                    <a:gd name="connsiteY11" fmla="*/ 1051758 h 1624721"/>
                    <a:gd name="connsiteX12" fmla="*/ 1564213 w 1993076"/>
                    <a:gd name="connsiteY12" fmla="*/ 1267658 h 1624721"/>
                    <a:gd name="connsiteX13" fmla="*/ 1589613 w 1993076"/>
                    <a:gd name="connsiteY13" fmla="*/ 1374338 h 1624721"/>
                    <a:gd name="connsiteX14" fmla="*/ 1548973 w 1993076"/>
                    <a:gd name="connsiteY14" fmla="*/ 1511498 h 1624721"/>
                    <a:gd name="connsiteX15" fmla="*/ 1419433 w 1993076"/>
                    <a:gd name="connsiteY15" fmla="*/ 1608018 h 1624721"/>
                    <a:gd name="connsiteX16" fmla="*/ 1147653 w 1993076"/>
                    <a:gd name="connsiteY16" fmla="*/ 1615638 h 1624721"/>
                    <a:gd name="connsiteX17" fmla="*/ 1013033 w 1993076"/>
                    <a:gd name="connsiteY17" fmla="*/ 1514038 h 1624721"/>
                    <a:gd name="connsiteX18" fmla="*/ 921593 w 1993076"/>
                    <a:gd name="connsiteY18" fmla="*/ 1336238 h 1624721"/>
                    <a:gd name="connsiteX19" fmla="*/ 921593 w 1993076"/>
                    <a:gd name="connsiteY19" fmla="*/ 1346398 h 1624721"/>
                    <a:gd name="connsiteX20" fmla="*/ 789513 w 1993076"/>
                    <a:gd name="connsiteY20" fmla="*/ 1488638 h 1624721"/>
                    <a:gd name="connsiteX21" fmla="*/ 423753 w 1993076"/>
                    <a:gd name="connsiteY21" fmla="*/ 1539438 h 1624721"/>
                    <a:gd name="connsiteX22" fmla="*/ 271353 w 1993076"/>
                    <a:gd name="connsiteY22" fmla="*/ 1305758 h 1624721"/>
                    <a:gd name="connsiteX23" fmla="*/ 400893 w 1993076"/>
                    <a:gd name="connsiteY23" fmla="*/ 1056838 h 1624721"/>
                    <a:gd name="connsiteX24" fmla="*/ 474553 w 1993076"/>
                    <a:gd name="connsiteY24" fmla="*/ 970478 h 1624721"/>
                    <a:gd name="connsiteX25" fmla="*/ 230713 w 1993076"/>
                    <a:gd name="connsiteY25" fmla="*/ 879038 h 1624721"/>
                    <a:gd name="connsiteX26" fmla="*/ 47833 w 1993076"/>
                    <a:gd name="connsiteY26" fmla="*/ 726638 h 1624721"/>
                    <a:gd name="connsiteX27" fmla="*/ 17353 w 1993076"/>
                    <a:gd name="connsiteY27" fmla="*/ 442158 h 1624721"/>
                    <a:gd name="connsiteX28" fmla="*/ 281513 w 1993076"/>
                    <a:gd name="connsiteY28" fmla="*/ 340558 h 1624721"/>
                    <a:gd name="connsiteX29" fmla="*/ 489793 w 1993076"/>
                    <a:gd name="connsiteY29" fmla="*/ 391358 h 1624721"/>
                    <a:gd name="connsiteX30" fmla="*/ 710773 w 1993076"/>
                    <a:gd name="connsiteY30" fmla="*/ 462478 h 1624721"/>
                    <a:gd name="connsiteX0" fmla="*/ 710773 w 1993076"/>
                    <a:gd name="connsiteY0" fmla="*/ 462478 h 1626743"/>
                    <a:gd name="connsiteX1" fmla="*/ 878413 w 1993076"/>
                    <a:gd name="connsiteY1" fmla="*/ 177998 h 1626743"/>
                    <a:gd name="connsiteX2" fmla="*/ 1190833 w 1993076"/>
                    <a:gd name="connsiteY2" fmla="*/ 198 h 1626743"/>
                    <a:gd name="connsiteX3" fmla="*/ 1414353 w 1993076"/>
                    <a:gd name="connsiteY3" fmla="*/ 147518 h 1626743"/>
                    <a:gd name="connsiteX4" fmla="*/ 1462613 w 1993076"/>
                    <a:gd name="connsiteY4" fmla="*/ 353258 h 1626743"/>
                    <a:gd name="connsiteX5" fmla="*/ 1427053 w 1993076"/>
                    <a:gd name="connsiteY5" fmla="*/ 531058 h 1626743"/>
                    <a:gd name="connsiteX6" fmla="*/ 1625173 w 1993076"/>
                    <a:gd name="connsiteY6" fmla="*/ 556458 h 1626743"/>
                    <a:gd name="connsiteX7" fmla="*/ 1861393 w 1993076"/>
                    <a:gd name="connsiteY7" fmla="*/ 625038 h 1626743"/>
                    <a:gd name="connsiteX8" fmla="*/ 1990933 w 1993076"/>
                    <a:gd name="connsiteY8" fmla="*/ 790138 h 1626743"/>
                    <a:gd name="connsiteX9" fmla="*/ 1924893 w 1993076"/>
                    <a:gd name="connsiteY9" fmla="*/ 990798 h 1626743"/>
                    <a:gd name="connsiteX10" fmla="*/ 1708993 w 1993076"/>
                    <a:gd name="connsiteY10" fmla="*/ 1072078 h 1626743"/>
                    <a:gd name="connsiteX11" fmla="*/ 1449913 w 1993076"/>
                    <a:gd name="connsiteY11" fmla="*/ 1051758 h 1626743"/>
                    <a:gd name="connsiteX12" fmla="*/ 1564213 w 1993076"/>
                    <a:gd name="connsiteY12" fmla="*/ 1267658 h 1626743"/>
                    <a:gd name="connsiteX13" fmla="*/ 1589613 w 1993076"/>
                    <a:gd name="connsiteY13" fmla="*/ 1374338 h 1626743"/>
                    <a:gd name="connsiteX14" fmla="*/ 1548973 w 1993076"/>
                    <a:gd name="connsiteY14" fmla="*/ 1511498 h 1626743"/>
                    <a:gd name="connsiteX15" fmla="*/ 1419433 w 1993076"/>
                    <a:gd name="connsiteY15" fmla="*/ 1608018 h 1626743"/>
                    <a:gd name="connsiteX16" fmla="*/ 1147653 w 1993076"/>
                    <a:gd name="connsiteY16" fmla="*/ 1615638 h 1626743"/>
                    <a:gd name="connsiteX17" fmla="*/ 1015573 w 1993076"/>
                    <a:gd name="connsiteY17" fmla="*/ 1486098 h 1626743"/>
                    <a:gd name="connsiteX18" fmla="*/ 921593 w 1993076"/>
                    <a:gd name="connsiteY18" fmla="*/ 1336238 h 1626743"/>
                    <a:gd name="connsiteX19" fmla="*/ 921593 w 1993076"/>
                    <a:gd name="connsiteY19" fmla="*/ 1346398 h 1626743"/>
                    <a:gd name="connsiteX20" fmla="*/ 789513 w 1993076"/>
                    <a:gd name="connsiteY20" fmla="*/ 1488638 h 1626743"/>
                    <a:gd name="connsiteX21" fmla="*/ 423753 w 1993076"/>
                    <a:gd name="connsiteY21" fmla="*/ 1539438 h 1626743"/>
                    <a:gd name="connsiteX22" fmla="*/ 271353 w 1993076"/>
                    <a:gd name="connsiteY22" fmla="*/ 1305758 h 1626743"/>
                    <a:gd name="connsiteX23" fmla="*/ 400893 w 1993076"/>
                    <a:gd name="connsiteY23" fmla="*/ 1056838 h 1626743"/>
                    <a:gd name="connsiteX24" fmla="*/ 474553 w 1993076"/>
                    <a:gd name="connsiteY24" fmla="*/ 970478 h 1626743"/>
                    <a:gd name="connsiteX25" fmla="*/ 230713 w 1993076"/>
                    <a:gd name="connsiteY25" fmla="*/ 879038 h 1626743"/>
                    <a:gd name="connsiteX26" fmla="*/ 47833 w 1993076"/>
                    <a:gd name="connsiteY26" fmla="*/ 726638 h 1626743"/>
                    <a:gd name="connsiteX27" fmla="*/ 17353 w 1993076"/>
                    <a:gd name="connsiteY27" fmla="*/ 442158 h 1626743"/>
                    <a:gd name="connsiteX28" fmla="*/ 281513 w 1993076"/>
                    <a:gd name="connsiteY28" fmla="*/ 340558 h 1626743"/>
                    <a:gd name="connsiteX29" fmla="*/ 489793 w 1993076"/>
                    <a:gd name="connsiteY29" fmla="*/ 391358 h 1626743"/>
                    <a:gd name="connsiteX30" fmla="*/ 710773 w 1993076"/>
                    <a:gd name="connsiteY30" fmla="*/ 462478 h 1626743"/>
                    <a:gd name="connsiteX0" fmla="*/ 710773 w 1993076"/>
                    <a:gd name="connsiteY0" fmla="*/ 462478 h 1625821"/>
                    <a:gd name="connsiteX1" fmla="*/ 878413 w 1993076"/>
                    <a:gd name="connsiteY1" fmla="*/ 177998 h 1625821"/>
                    <a:gd name="connsiteX2" fmla="*/ 1190833 w 1993076"/>
                    <a:gd name="connsiteY2" fmla="*/ 198 h 1625821"/>
                    <a:gd name="connsiteX3" fmla="*/ 1414353 w 1993076"/>
                    <a:gd name="connsiteY3" fmla="*/ 147518 h 1625821"/>
                    <a:gd name="connsiteX4" fmla="*/ 1462613 w 1993076"/>
                    <a:gd name="connsiteY4" fmla="*/ 353258 h 1625821"/>
                    <a:gd name="connsiteX5" fmla="*/ 1427053 w 1993076"/>
                    <a:gd name="connsiteY5" fmla="*/ 531058 h 1625821"/>
                    <a:gd name="connsiteX6" fmla="*/ 1625173 w 1993076"/>
                    <a:gd name="connsiteY6" fmla="*/ 556458 h 1625821"/>
                    <a:gd name="connsiteX7" fmla="*/ 1861393 w 1993076"/>
                    <a:gd name="connsiteY7" fmla="*/ 625038 h 1625821"/>
                    <a:gd name="connsiteX8" fmla="*/ 1990933 w 1993076"/>
                    <a:gd name="connsiteY8" fmla="*/ 790138 h 1625821"/>
                    <a:gd name="connsiteX9" fmla="*/ 1924893 w 1993076"/>
                    <a:gd name="connsiteY9" fmla="*/ 990798 h 1625821"/>
                    <a:gd name="connsiteX10" fmla="*/ 1708993 w 1993076"/>
                    <a:gd name="connsiteY10" fmla="*/ 1072078 h 1625821"/>
                    <a:gd name="connsiteX11" fmla="*/ 1449913 w 1993076"/>
                    <a:gd name="connsiteY11" fmla="*/ 1051758 h 1625821"/>
                    <a:gd name="connsiteX12" fmla="*/ 1564213 w 1993076"/>
                    <a:gd name="connsiteY12" fmla="*/ 1267658 h 1625821"/>
                    <a:gd name="connsiteX13" fmla="*/ 1589613 w 1993076"/>
                    <a:gd name="connsiteY13" fmla="*/ 1374338 h 1625821"/>
                    <a:gd name="connsiteX14" fmla="*/ 1548973 w 1993076"/>
                    <a:gd name="connsiteY14" fmla="*/ 1511498 h 1625821"/>
                    <a:gd name="connsiteX15" fmla="*/ 1419433 w 1993076"/>
                    <a:gd name="connsiteY15" fmla="*/ 1608018 h 1625821"/>
                    <a:gd name="connsiteX16" fmla="*/ 1147653 w 1993076"/>
                    <a:gd name="connsiteY16" fmla="*/ 1615638 h 1625821"/>
                    <a:gd name="connsiteX17" fmla="*/ 1015573 w 1993076"/>
                    <a:gd name="connsiteY17" fmla="*/ 1498798 h 1625821"/>
                    <a:gd name="connsiteX18" fmla="*/ 921593 w 1993076"/>
                    <a:gd name="connsiteY18" fmla="*/ 1336238 h 1625821"/>
                    <a:gd name="connsiteX19" fmla="*/ 921593 w 1993076"/>
                    <a:gd name="connsiteY19" fmla="*/ 1346398 h 1625821"/>
                    <a:gd name="connsiteX20" fmla="*/ 789513 w 1993076"/>
                    <a:gd name="connsiteY20" fmla="*/ 1488638 h 1625821"/>
                    <a:gd name="connsiteX21" fmla="*/ 423753 w 1993076"/>
                    <a:gd name="connsiteY21" fmla="*/ 1539438 h 1625821"/>
                    <a:gd name="connsiteX22" fmla="*/ 271353 w 1993076"/>
                    <a:gd name="connsiteY22" fmla="*/ 1305758 h 1625821"/>
                    <a:gd name="connsiteX23" fmla="*/ 400893 w 1993076"/>
                    <a:gd name="connsiteY23" fmla="*/ 1056838 h 1625821"/>
                    <a:gd name="connsiteX24" fmla="*/ 474553 w 1993076"/>
                    <a:gd name="connsiteY24" fmla="*/ 970478 h 1625821"/>
                    <a:gd name="connsiteX25" fmla="*/ 230713 w 1993076"/>
                    <a:gd name="connsiteY25" fmla="*/ 879038 h 1625821"/>
                    <a:gd name="connsiteX26" fmla="*/ 47833 w 1993076"/>
                    <a:gd name="connsiteY26" fmla="*/ 726638 h 1625821"/>
                    <a:gd name="connsiteX27" fmla="*/ 17353 w 1993076"/>
                    <a:gd name="connsiteY27" fmla="*/ 442158 h 1625821"/>
                    <a:gd name="connsiteX28" fmla="*/ 281513 w 1993076"/>
                    <a:gd name="connsiteY28" fmla="*/ 340558 h 1625821"/>
                    <a:gd name="connsiteX29" fmla="*/ 489793 w 1993076"/>
                    <a:gd name="connsiteY29" fmla="*/ 391358 h 1625821"/>
                    <a:gd name="connsiteX30" fmla="*/ 710773 w 1993076"/>
                    <a:gd name="connsiteY30" fmla="*/ 462478 h 1625821"/>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89513 w 1993076"/>
                    <a:gd name="connsiteY20" fmla="*/ 148863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61853 w 1993076"/>
                    <a:gd name="connsiteY24" fmla="*/ 97301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93076" h="1624075">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A9D3DC"/>
                </a:solidFill>
                <a:ln w="571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sp>
              <p:nvSpPr>
                <p:cNvPr id="827" name="วงรี 77">
                  <a:extLst>
                    <a:ext uri="{FF2B5EF4-FFF2-40B4-BE49-F238E27FC236}">
                      <a16:creationId xmlns:a16="http://schemas.microsoft.com/office/drawing/2014/main" id="{E3C7AC54-3541-4286-B975-E826A6519EA5}"/>
                    </a:ext>
                  </a:extLst>
                </p:cNvPr>
                <p:cNvSpPr/>
                <p:nvPr/>
              </p:nvSpPr>
              <p:spPr>
                <a:xfrm>
                  <a:off x="4579275" y="1400406"/>
                  <a:ext cx="295962" cy="284142"/>
                </a:xfrm>
                <a:custGeom>
                  <a:avLst/>
                  <a:gdLst>
                    <a:gd name="connsiteX0" fmla="*/ 0 w 290429"/>
                    <a:gd name="connsiteY0" fmla="*/ 144699 h 289397"/>
                    <a:gd name="connsiteX1" fmla="*/ 145215 w 290429"/>
                    <a:gd name="connsiteY1" fmla="*/ 0 h 289397"/>
                    <a:gd name="connsiteX2" fmla="*/ 290430 w 290429"/>
                    <a:gd name="connsiteY2" fmla="*/ 144699 h 289397"/>
                    <a:gd name="connsiteX3" fmla="*/ 145215 w 290429"/>
                    <a:gd name="connsiteY3" fmla="*/ 289398 h 289397"/>
                    <a:gd name="connsiteX4" fmla="*/ 0 w 290429"/>
                    <a:gd name="connsiteY4" fmla="*/ 144699 h 289397"/>
                    <a:gd name="connsiteX0" fmla="*/ 8 w 290438"/>
                    <a:gd name="connsiteY0" fmla="*/ 144699 h 289398"/>
                    <a:gd name="connsiteX1" fmla="*/ 145223 w 290438"/>
                    <a:gd name="connsiteY1" fmla="*/ 0 h 289398"/>
                    <a:gd name="connsiteX2" fmla="*/ 290438 w 290438"/>
                    <a:gd name="connsiteY2" fmla="*/ 144699 h 289398"/>
                    <a:gd name="connsiteX3" fmla="*/ 140143 w 290438"/>
                    <a:gd name="connsiteY3" fmla="*/ 289398 h 289398"/>
                    <a:gd name="connsiteX4" fmla="*/ 8 w 290438"/>
                    <a:gd name="connsiteY4" fmla="*/ 144699 h 289398"/>
                    <a:gd name="connsiteX0" fmla="*/ 6 w 310756"/>
                    <a:gd name="connsiteY0" fmla="*/ 145377 h 292972"/>
                    <a:gd name="connsiteX1" fmla="*/ 145221 w 310756"/>
                    <a:gd name="connsiteY1" fmla="*/ 678 h 292972"/>
                    <a:gd name="connsiteX2" fmla="*/ 310756 w 310756"/>
                    <a:gd name="connsiteY2" fmla="*/ 206337 h 292972"/>
                    <a:gd name="connsiteX3" fmla="*/ 140141 w 310756"/>
                    <a:gd name="connsiteY3" fmla="*/ 290076 h 292972"/>
                    <a:gd name="connsiteX4" fmla="*/ 6 w 310756"/>
                    <a:gd name="connsiteY4" fmla="*/ 145377 h 292972"/>
                    <a:gd name="connsiteX0" fmla="*/ 5 w 313295"/>
                    <a:gd name="connsiteY0" fmla="*/ 190453 h 289862"/>
                    <a:gd name="connsiteX1" fmla="*/ 147760 w 313295"/>
                    <a:gd name="connsiteY1" fmla="*/ 34 h 289862"/>
                    <a:gd name="connsiteX2" fmla="*/ 313295 w 313295"/>
                    <a:gd name="connsiteY2" fmla="*/ 205693 h 289862"/>
                    <a:gd name="connsiteX3" fmla="*/ 142680 w 313295"/>
                    <a:gd name="connsiteY3" fmla="*/ 289432 h 289862"/>
                    <a:gd name="connsiteX4" fmla="*/ 5 w 313295"/>
                    <a:gd name="connsiteY4" fmla="*/ 190453 h 289862"/>
                    <a:gd name="connsiteX0" fmla="*/ 2796 w 316086"/>
                    <a:gd name="connsiteY0" fmla="*/ 175216 h 274625"/>
                    <a:gd name="connsiteX1" fmla="*/ 71811 w 316086"/>
                    <a:gd name="connsiteY1" fmla="*/ 37 h 274625"/>
                    <a:gd name="connsiteX2" fmla="*/ 316086 w 316086"/>
                    <a:gd name="connsiteY2" fmla="*/ 190456 h 274625"/>
                    <a:gd name="connsiteX3" fmla="*/ 145471 w 316086"/>
                    <a:gd name="connsiteY3" fmla="*/ 274195 h 274625"/>
                    <a:gd name="connsiteX4" fmla="*/ 2796 w 316086"/>
                    <a:gd name="connsiteY4" fmla="*/ 175216 h 274625"/>
                    <a:gd name="connsiteX0" fmla="*/ 2158 w 315952"/>
                    <a:gd name="connsiteY0" fmla="*/ 185068 h 284142"/>
                    <a:gd name="connsiteX1" fmla="*/ 71173 w 315952"/>
                    <a:gd name="connsiteY1" fmla="*/ 9889 h 284142"/>
                    <a:gd name="connsiteX2" fmla="*/ 235434 w 315952"/>
                    <a:gd name="connsiteY2" fmla="*/ 40983 h 284142"/>
                    <a:gd name="connsiteX3" fmla="*/ 315448 w 315952"/>
                    <a:gd name="connsiteY3" fmla="*/ 200308 h 284142"/>
                    <a:gd name="connsiteX4" fmla="*/ 144833 w 315952"/>
                    <a:gd name="connsiteY4" fmla="*/ 284047 h 284142"/>
                    <a:gd name="connsiteX5" fmla="*/ 2158 w 315952"/>
                    <a:gd name="connsiteY5" fmla="*/ 185068 h 284142"/>
                    <a:gd name="connsiteX0" fmla="*/ 2158 w 295962"/>
                    <a:gd name="connsiteY0" fmla="*/ 185068 h 284142"/>
                    <a:gd name="connsiteX1" fmla="*/ 71173 w 295962"/>
                    <a:gd name="connsiteY1" fmla="*/ 9889 h 284142"/>
                    <a:gd name="connsiteX2" fmla="*/ 235434 w 295962"/>
                    <a:gd name="connsiteY2" fmla="*/ 40983 h 284142"/>
                    <a:gd name="connsiteX3" fmla="*/ 295128 w 295962"/>
                    <a:gd name="connsiteY3" fmla="*/ 200308 h 284142"/>
                    <a:gd name="connsiteX4" fmla="*/ 144833 w 295962"/>
                    <a:gd name="connsiteY4" fmla="*/ 284047 h 284142"/>
                    <a:gd name="connsiteX5" fmla="*/ 2158 w 295962"/>
                    <a:gd name="connsiteY5" fmla="*/ 185068 h 28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962" h="284142">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grpSp>
          <p:grpSp>
            <p:nvGrpSpPr>
              <p:cNvPr id="823" name="กลุ่ม 822">
                <a:extLst>
                  <a:ext uri="{FF2B5EF4-FFF2-40B4-BE49-F238E27FC236}">
                    <a16:creationId xmlns:a16="http://schemas.microsoft.com/office/drawing/2014/main" id="{39D12B93-4A31-4D2C-B1BD-1C6908AADF7B}"/>
                  </a:ext>
                </a:extLst>
              </p:cNvPr>
              <p:cNvGrpSpPr/>
              <p:nvPr/>
            </p:nvGrpSpPr>
            <p:grpSpPr>
              <a:xfrm>
                <a:off x="3051093" y="2331437"/>
                <a:ext cx="341965" cy="317516"/>
                <a:chOff x="3730718" y="705949"/>
                <a:chExt cx="1993076" cy="1624075"/>
              </a:xfrm>
              <a:solidFill>
                <a:schemeClr val="bg1"/>
              </a:solidFill>
            </p:grpSpPr>
            <p:sp>
              <p:nvSpPr>
                <p:cNvPr id="824" name="รูปแบบอิสระ: รูปร่าง 823">
                  <a:extLst>
                    <a:ext uri="{FF2B5EF4-FFF2-40B4-BE49-F238E27FC236}">
                      <a16:creationId xmlns:a16="http://schemas.microsoft.com/office/drawing/2014/main" id="{9C14A0BD-755D-4F6C-8A96-2E57927FCB14}"/>
                    </a:ext>
                  </a:extLst>
                </p:cNvPr>
                <p:cNvSpPr/>
                <p:nvPr/>
              </p:nvSpPr>
              <p:spPr>
                <a:xfrm>
                  <a:off x="3730718" y="705949"/>
                  <a:ext cx="1993076" cy="1624075"/>
                </a:xfrm>
                <a:custGeom>
                  <a:avLst/>
                  <a:gdLst>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708233 w 2019354"/>
                    <a:gd name="connsiteY28"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0893 w 2019354"/>
                    <a:gd name="connsiteY22" fmla="*/ 10720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53659"/>
                    <a:gd name="connsiteX1" fmla="*/ 850473 w 2019354"/>
                    <a:gd name="connsiteY1" fmla="*/ 183079 h 1653659"/>
                    <a:gd name="connsiteX2" fmla="*/ 1195913 w 2019354"/>
                    <a:gd name="connsiteY2" fmla="*/ 199 h 1653659"/>
                    <a:gd name="connsiteX3" fmla="*/ 1439753 w 2019354"/>
                    <a:gd name="connsiteY3" fmla="*/ 152599 h 1653659"/>
                    <a:gd name="connsiteX4" fmla="*/ 1500713 w 2019354"/>
                    <a:gd name="connsiteY4" fmla="*/ 386279 h 1653659"/>
                    <a:gd name="connsiteX5" fmla="*/ 1388953 w 2019354"/>
                    <a:gd name="connsiteY5" fmla="*/ 548839 h 1653659"/>
                    <a:gd name="connsiteX6" fmla="*/ 1541353 w 2019354"/>
                    <a:gd name="connsiteY6" fmla="*/ 518359 h 1653659"/>
                    <a:gd name="connsiteX7" fmla="*/ 1927433 w 2019354"/>
                    <a:gd name="connsiteY7" fmla="*/ 640279 h 1653659"/>
                    <a:gd name="connsiteX8" fmla="*/ 2018873 w 2019354"/>
                    <a:gd name="connsiteY8" fmla="*/ 823159 h 1653659"/>
                    <a:gd name="connsiteX9" fmla="*/ 1947753 w 2019354"/>
                    <a:gd name="connsiteY9" fmla="*/ 995879 h 1653659"/>
                    <a:gd name="connsiteX10" fmla="*/ 1653113 w 2019354"/>
                    <a:gd name="connsiteY10" fmla="*/ 1087319 h 1653659"/>
                    <a:gd name="connsiteX11" fmla="*/ 1449913 w 2019354"/>
                    <a:gd name="connsiteY11" fmla="*/ 1066999 h 1653659"/>
                    <a:gd name="connsiteX12" fmla="*/ 1571833 w 2019354"/>
                    <a:gd name="connsiteY12" fmla="*/ 1300679 h 1653659"/>
                    <a:gd name="connsiteX13" fmla="*/ 1581993 w 2019354"/>
                    <a:gd name="connsiteY13" fmla="*/ 1290519 h 1653659"/>
                    <a:gd name="connsiteX14" fmla="*/ 1581993 w 2019354"/>
                    <a:gd name="connsiteY14" fmla="*/ 1463239 h 1653659"/>
                    <a:gd name="connsiteX15" fmla="*/ 1429593 w 2019354"/>
                    <a:gd name="connsiteY15" fmla="*/ 1635959 h 1653659"/>
                    <a:gd name="connsiteX16" fmla="*/ 1145113 w 2019354"/>
                    <a:gd name="connsiteY16" fmla="*/ 1635959 h 1653659"/>
                    <a:gd name="connsiteX17" fmla="*/ 1013033 w 2019354"/>
                    <a:gd name="connsiteY17" fmla="*/ 1529279 h 1653659"/>
                    <a:gd name="connsiteX18" fmla="*/ 921593 w 2019354"/>
                    <a:gd name="connsiteY18" fmla="*/ 1351479 h 1653659"/>
                    <a:gd name="connsiteX19" fmla="*/ 921593 w 2019354"/>
                    <a:gd name="connsiteY19" fmla="*/ 1361639 h 1653659"/>
                    <a:gd name="connsiteX20" fmla="*/ 789513 w 2019354"/>
                    <a:gd name="connsiteY20" fmla="*/ 1503879 h 1653659"/>
                    <a:gd name="connsiteX21" fmla="*/ 423753 w 2019354"/>
                    <a:gd name="connsiteY21" fmla="*/ 1554679 h 1653659"/>
                    <a:gd name="connsiteX22" fmla="*/ 271353 w 2019354"/>
                    <a:gd name="connsiteY22" fmla="*/ 1320999 h 1653659"/>
                    <a:gd name="connsiteX23" fmla="*/ 400893 w 2019354"/>
                    <a:gd name="connsiteY23" fmla="*/ 1072079 h 1653659"/>
                    <a:gd name="connsiteX24" fmla="*/ 474553 w 2019354"/>
                    <a:gd name="connsiteY24" fmla="*/ 985719 h 1653659"/>
                    <a:gd name="connsiteX25" fmla="*/ 230713 w 2019354"/>
                    <a:gd name="connsiteY25" fmla="*/ 894279 h 1653659"/>
                    <a:gd name="connsiteX26" fmla="*/ 47833 w 2019354"/>
                    <a:gd name="connsiteY26" fmla="*/ 741879 h 1653659"/>
                    <a:gd name="connsiteX27" fmla="*/ 17353 w 2019354"/>
                    <a:gd name="connsiteY27" fmla="*/ 457399 h 1653659"/>
                    <a:gd name="connsiteX28" fmla="*/ 281513 w 2019354"/>
                    <a:gd name="connsiteY28" fmla="*/ 355799 h 1653659"/>
                    <a:gd name="connsiteX29" fmla="*/ 489793 w 2019354"/>
                    <a:gd name="connsiteY29" fmla="*/ 406599 h 1653659"/>
                    <a:gd name="connsiteX30" fmla="*/ 708233 w 2019354"/>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41353 w 2019200"/>
                    <a:gd name="connsiteY6" fmla="*/ 51835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76913 w 2019200"/>
                    <a:gd name="connsiteY6" fmla="*/ 53613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388953 w 2019200"/>
                    <a:gd name="connsiteY5" fmla="*/ 54882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622633 w 2019200"/>
                    <a:gd name="connsiteY6" fmla="*/ 55898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10773 w 2019200"/>
                    <a:gd name="connsiteY0" fmla="*/ 47783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10773 w 2019200"/>
                    <a:gd name="connsiteY30" fmla="*/ 477836 h 1653776"/>
                    <a:gd name="connsiteX0" fmla="*/ 710773 w 2019200"/>
                    <a:gd name="connsiteY0" fmla="*/ 449982 h 1625922"/>
                    <a:gd name="connsiteX1" fmla="*/ 878413 w 2019200"/>
                    <a:gd name="connsiteY1" fmla="*/ 165502 h 1625922"/>
                    <a:gd name="connsiteX2" fmla="*/ 1198453 w 2019200"/>
                    <a:gd name="connsiteY2" fmla="*/ 402 h 1625922"/>
                    <a:gd name="connsiteX3" fmla="*/ 1439753 w 2019200"/>
                    <a:gd name="connsiteY3" fmla="*/ 124862 h 1625922"/>
                    <a:gd name="connsiteX4" fmla="*/ 1477853 w 2019200"/>
                    <a:gd name="connsiteY4" fmla="*/ 305202 h 1625922"/>
                    <a:gd name="connsiteX5" fmla="*/ 1427053 w 2019200"/>
                    <a:gd name="connsiteY5" fmla="*/ 518562 h 1625922"/>
                    <a:gd name="connsiteX6" fmla="*/ 1622633 w 2019200"/>
                    <a:gd name="connsiteY6" fmla="*/ 531262 h 1625922"/>
                    <a:gd name="connsiteX7" fmla="*/ 1927433 w 2019200"/>
                    <a:gd name="connsiteY7" fmla="*/ 612542 h 1625922"/>
                    <a:gd name="connsiteX8" fmla="*/ 2018873 w 2019200"/>
                    <a:gd name="connsiteY8" fmla="*/ 795422 h 1625922"/>
                    <a:gd name="connsiteX9" fmla="*/ 1947753 w 2019200"/>
                    <a:gd name="connsiteY9" fmla="*/ 968142 h 1625922"/>
                    <a:gd name="connsiteX10" fmla="*/ 1708993 w 2019200"/>
                    <a:gd name="connsiteY10" fmla="*/ 1059582 h 1625922"/>
                    <a:gd name="connsiteX11" fmla="*/ 1449913 w 2019200"/>
                    <a:gd name="connsiteY11" fmla="*/ 1039262 h 1625922"/>
                    <a:gd name="connsiteX12" fmla="*/ 1571833 w 2019200"/>
                    <a:gd name="connsiteY12" fmla="*/ 1272942 h 1625922"/>
                    <a:gd name="connsiteX13" fmla="*/ 1581993 w 2019200"/>
                    <a:gd name="connsiteY13" fmla="*/ 1262782 h 1625922"/>
                    <a:gd name="connsiteX14" fmla="*/ 1581993 w 2019200"/>
                    <a:gd name="connsiteY14" fmla="*/ 1435502 h 1625922"/>
                    <a:gd name="connsiteX15" fmla="*/ 1429593 w 2019200"/>
                    <a:gd name="connsiteY15" fmla="*/ 1608222 h 1625922"/>
                    <a:gd name="connsiteX16" fmla="*/ 1145113 w 2019200"/>
                    <a:gd name="connsiteY16" fmla="*/ 1608222 h 1625922"/>
                    <a:gd name="connsiteX17" fmla="*/ 1013033 w 2019200"/>
                    <a:gd name="connsiteY17" fmla="*/ 1501542 h 1625922"/>
                    <a:gd name="connsiteX18" fmla="*/ 921593 w 2019200"/>
                    <a:gd name="connsiteY18" fmla="*/ 1323742 h 1625922"/>
                    <a:gd name="connsiteX19" fmla="*/ 921593 w 2019200"/>
                    <a:gd name="connsiteY19" fmla="*/ 1333902 h 1625922"/>
                    <a:gd name="connsiteX20" fmla="*/ 789513 w 2019200"/>
                    <a:gd name="connsiteY20" fmla="*/ 1476142 h 1625922"/>
                    <a:gd name="connsiteX21" fmla="*/ 423753 w 2019200"/>
                    <a:gd name="connsiteY21" fmla="*/ 1526942 h 1625922"/>
                    <a:gd name="connsiteX22" fmla="*/ 271353 w 2019200"/>
                    <a:gd name="connsiteY22" fmla="*/ 1293262 h 1625922"/>
                    <a:gd name="connsiteX23" fmla="*/ 400893 w 2019200"/>
                    <a:gd name="connsiteY23" fmla="*/ 1044342 h 1625922"/>
                    <a:gd name="connsiteX24" fmla="*/ 474553 w 2019200"/>
                    <a:gd name="connsiteY24" fmla="*/ 957982 h 1625922"/>
                    <a:gd name="connsiteX25" fmla="*/ 230713 w 2019200"/>
                    <a:gd name="connsiteY25" fmla="*/ 866542 h 1625922"/>
                    <a:gd name="connsiteX26" fmla="*/ 47833 w 2019200"/>
                    <a:gd name="connsiteY26" fmla="*/ 714142 h 1625922"/>
                    <a:gd name="connsiteX27" fmla="*/ 17353 w 2019200"/>
                    <a:gd name="connsiteY27" fmla="*/ 429662 h 1625922"/>
                    <a:gd name="connsiteX28" fmla="*/ 281513 w 2019200"/>
                    <a:gd name="connsiteY28" fmla="*/ 328062 h 1625922"/>
                    <a:gd name="connsiteX29" fmla="*/ 489793 w 2019200"/>
                    <a:gd name="connsiteY29" fmla="*/ 378862 h 1625922"/>
                    <a:gd name="connsiteX30" fmla="*/ 710773 w 2019200"/>
                    <a:gd name="connsiteY30" fmla="*/ 449982 h 1625922"/>
                    <a:gd name="connsiteX0" fmla="*/ 710773 w 2019200"/>
                    <a:gd name="connsiteY0" fmla="*/ 462637 h 1638577"/>
                    <a:gd name="connsiteX1" fmla="*/ 878413 w 2019200"/>
                    <a:gd name="connsiteY1" fmla="*/ 178157 h 1638577"/>
                    <a:gd name="connsiteX2" fmla="*/ 1190833 w 2019200"/>
                    <a:gd name="connsiteY2" fmla="*/ 357 h 1638577"/>
                    <a:gd name="connsiteX3" fmla="*/ 1439753 w 2019200"/>
                    <a:gd name="connsiteY3" fmla="*/ 137517 h 1638577"/>
                    <a:gd name="connsiteX4" fmla="*/ 1477853 w 2019200"/>
                    <a:gd name="connsiteY4" fmla="*/ 317857 h 1638577"/>
                    <a:gd name="connsiteX5" fmla="*/ 1427053 w 2019200"/>
                    <a:gd name="connsiteY5" fmla="*/ 531217 h 1638577"/>
                    <a:gd name="connsiteX6" fmla="*/ 1622633 w 2019200"/>
                    <a:gd name="connsiteY6" fmla="*/ 543917 h 1638577"/>
                    <a:gd name="connsiteX7" fmla="*/ 1927433 w 2019200"/>
                    <a:gd name="connsiteY7" fmla="*/ 625197 h 1638577"/>
                    <a:gd name="connsiteX8" fmla="*/ 2018873 w 2019200"/>
                    <a:gd name="connsiteY8" fmla="*/ 808077 h 1638577"/>
                    <a:gd name="connsiteX9" fmla="*/ 1947753 w 2019200"/>
                    <a:gd name="connsiteY9" fmla="*/ 980797 h 1638577"/>
                    <a:gd name="connsiteX10" fmla="*/ 1708993 w 2019200"/>
                    <a:gd name="connsiteY10" fmla="*/ 1072237 h 1638577"/>
                    <a:gd name="connsiteX11" fmla="*/ 1449913 w 2019200"/>
                    <a:gd name="connsiteY11" fmla="*/ 1051917 h 1638577"/>
                    <a:gd name="connsiteX12" fmla="*/ 1571833 w 2019200"/>
                    <a:gd name="connsiteY12" fmla="*/ 1285597 h 1638577"/>
                    <a:gd name="connsiteX13" fmla="*/ 1581993 w 2019200"/>
                    <a:gd name="connsiteY13" fmla="*/ 1275437 h 1638577"/>
                    <a:gd name="connsiteX14" fmla="*/ 1581993 w 2019200"/>
                    <a:gd name="connsiteY14" fmla="*/ 1448157 h 1638577"/>
                    <a:gd name="connsiteX15" fmla="*/ 1429593 w 2019200"/>
                    <a:gd name="connsiteY15" fmla="*/ 1620877 h 1638577"/>
                    <a:gd name="connsiteX16" fmla="*/ 1145113 w 2019200"/>
                    <a:gd name="connsiteY16" fmla="*/ 1620877 h 1638577"/>
                    <a:gd name="connsiteX17" fmla="*/ 1013033 w 2019200"/>
                    <a:gd name="connsiteY17" fmla="*/ 1514197 h 1638577"/>
                    <a:gd name="connsiteX18" fmla="*/ 921593 w 2019200"/>
                    <a:gd name="connsiteY18" fmla="*/ 1336397 h 1638577"/>
                    <a:gd name="connsiteX19" fmla="*/ 921593 w 2019200"/>
                    <a:gd name="connsiteY19" fmla="*/ 1346557 h 1638577"/>
                    <a:gd name="connsiteX20" fmla="*/ 789513 w 2019200"/>
                    <a:gd name="connsiteY20" fmla="*/ 1488797 h 1638577"/>
                    <a:gd name="connsiteX21" fmla="*/ 423753 w 2019200"/>
                    <a:gd name="connsiteY21" fmla="*/ 1539597 h 1638577"/>
                    <a:gd name="connsiteX22" fmla="*/ 271353 w 2019200"/>
                    <a:gd name="connsiteY22" fmla="*/ 1305917 h 1638577"/>
                    <a:gd name="connsiteX23" fmla="*/ 400893 w 2019200"/>
                    <a:gd name="connsiteY23" fmla="*/ 1056997 h 1638577"/>
                    <a:gd name="connsiteX24" fmla="*/ 474553 w 2019200"/>
                    <a:gd name="connsiteY24" fmla="*/ 970637 h 1638577"/>
                    <a:gd name="connsiteX25" fmla="*/ 230713 w 2019200"/>
                    <a:gd name="connsiteY25" fmla="*/ 879197 h 1638577"/>
                    <a:gd name="connsiteX26" fmla="*/ 47833 w 2019200"/>
                    <a:gd name="connsiteY26" fmla="*/ 726797 h 1638577"/>
                    <a:gd name="connsiteX27" fmla="*/ 17353 w 2019200"/>
                    <a:gd name="connsiteY27" fmla="*/ 442317 h 1638577"/>
                    <a:gd name="connsiteX28" fmla="*/ 281513 w 2019200"/>
                    <a:gd name="connsiteY28" fmla="*/ 340717 h 1638577"/>
                    <a:gd name="connsiteX29" fmla="*/ 489793 w 2019200"/>
                    <a:gd name="connsiteY29" fmla="*/ 391517 h 1638577"/>
                    <a:gd name="connsiteX30" fmla="*/ 710773 w 2019200"/>
                    <a:gd name="connsiteY30" fmla="*/ 462637 h 1638577"/>
                    <a:gd name="connsiteX0" fmla="*/ 710773 w 2019200"/>
                    <a:gd name="connsiteY0" fmla="*/ 462339 h 1638279"/>
                    <a:gd name="connsiteX1" fmla="*/ 878413 w 2019200"/>
                    <a:gd name="connsiteY1" fmla="*/ 177859 h 1638279"/>
                    <a:gd name="connsiteX2" fmla="*/ 1190833 w 2019200"/>
                    <a:gd name="connsiteY2" fmla="*/ 59 h 1638279"/>
                    <a:gd name="connsiteX3" fmla="*/ 1406733 w 2019200"/>
                    <a:gd name="connsiteY3" fmla="*/ 160079 h 1638279"/>
                    <a:gd name="connsiteX4" fmla="*/ 1477853 w 2019200"/>
                    <a:gd name="connsiteY4" fmla="*/ 317559 h 1638279"/>
                    <a:gd name="connsiteX5" fmla="*/ 1427053 w 2019200"/>
                    <a:gd name="connsiteY5" fmla="*/ 530919 h 1638279"/>
                    <a:gd name="connsiteX6" fmla="*/ 1622633 w 2019200"/>
                    <a:gd name="connsiteY6" fmla="*/ 543619 h 1638279"/>
                    <a:gd name="connsiteX7" fmla="*/ 1927433 w 2019200"/>
                    <a:gd name="connsiteY7" fmla="*/ 624899 h 1638279"/>
                    <a:gd name="connsiteX8" fmla="*/ 2018873 w 2019200"/>
                    <a:gd name="connsiteY8" fmla="*/ 807779 h 1638279"/>
                    <a:gd name="connsiteX9" fmla="*/ 1947753 w 2019200"/>
                    <a:gd name="connsiteY9" fmla="*/ 980499 h 1638279"/>
                    <a:gd name="connsiteX10" fmla="*/ 1708993 w 2019200"/>
                    <a:gd name="connsiteY10" fmla="*/ 1071939 h 1638279"/>
                    <a:gd name="connsiteX11" fmla="*/ 1449913 w 2019200"/>
                    <a:gd name="connsiteY11" fmla="*/ 1051619 h 1638279"/>
                    <a:gd name="connsiteX12" fmla="*/ 1571833 w 2019200"/>
                    <a:gd name="connsiteY12" fmla="*/ 1285299 h 1638279"/>
                    <a:gd name="connsiteX13" fmla="*/ 1581993 w 2019200"/>
                    <a:gd name="connsiteY13" fmla="*/ 1275139 h 1638279"/>
                    <a:gd name="connsiteX14" fmla="*/ 1581993 w 2019200"/>
                    <a:gd name="connsiteY14" fmla="*/ 1447859 h 1638279"/>
                    <a:gd name="connsiteX15" fmla="*/ 1429593 w 2019200"/>
                    <a:gd name="connsiteY15" fmla="*/ 1620579 h 1638279"/>
                    <a:gd name="connsiteX16" fmla="*/ 1145113 w 2019200"/>
                    <a:gd name="connsiteY16" fmla="*/ 1620579 h 1638279"/>
                    <a:gd name="connsiteX17" fmla="*/ 1013033 w 2019200"/>
                    <a:gd name="connsiteY17" fmla="*/ 1513899 h 1638279"/>
                    <a:gd name="connsiteX18" fmla="*/ 921593 w 2019200"/>
                    <a:gd name="connsiteY18" fmla="*/ 1336099 h 1638279"/>
                    <a:gd name="connsiteX19" fmla="*/ 921593 w 2019200"/>
                    <a:gd name="connsiteY19" fmla="*/ 1346259 h 1638279"/>
                    <a:gd name="connsiteX20" fmla="*/ 789513 w 2019200"/>
                    <a:gd name="connsiteY20" fmla="*/ 1488499 h 1638279"/>
                    <a:gd name="connsiteX21" fmla="*/ 423753 w 2019200"/>
                    <a:gd name="connsiteY21" fmla="*/ 1539299 h 1638279"/>
                    <a:gd name="connsiteX22" fmla="*/ 271353 w 2019200"/>
                    <a:gd name="connsiteY22" fmla="*/ 1305619 h 1638279"/>
                    <a:gd name="connsiteX23" fmla="*/ 400893 w 2019200"/>
                    <a:gd name="connsiteY23" fmla="*/ 1056699 h 1638279"/>
                    <a:gd name="connsiteX24" fmla="*/ 474553 w 2019200"/>
                    <a:gd name="connsiteY24" fmla="*/ 970339 h 1638279"/>
                    <a:gd name="connsiteX25" fmla="*/ 230713 w 2019200"/>
                    <a:gd name="connsiteY25" fmla="*/ 878899 h 1638279"/>
                    <a:gd name="connsiteX26" fmla="*/ 47833 w 2019200"/>
                    <a:gd name="connsiteY26" fmla="*/ 726499 h 1638279"/>
                    <a:gd name="connsiteX27" fmla="*/ 17353 w 2019200"/>
                    <a:gd name="connsiteY27" fmla="*/ 442019 h 1638279"/>
                    <a:gd name="connsiteX28" fmla="*/ 281513 w 2019200"/>
                    <a:gd name="connsiteY28" fmla="*/ 340419 h 1638279"/>
                    <a:gd name="connsiteX29" fmla="*/ 489793 w 2019200"/>
                    <a:gd name="connsiteY29" fmla="*/ 391219 h 1638279"/>
                    <a:gd name="connsiteX30" fmla="*/ 710773 w 2019200"/>
                    <a:gd name="connsiteY30" fmla="*/ 462339 h 1638279"/>
                    <a:gd name="connsiteX0" fmla="*/ 710773 w 2019200"/>
                    <a:gd name="connsiteY0" fmla="*/ 462467 h 1638407"/>
                    <a:gd name="connsiteX1" fmla="*/ 878413 w 2019200"/>
                    <a:gd name="connsiteY1" fmla="*/ 177987 h 1638407"/>
                    <a:gd name="connsiteX2" fmla="*/ 1190833 w 2019200"/>
                    <a:gd name="connsiteY2" fmla="*/ 187 h 1638407"/>
                    <a:gd name="connsiteX3" fmla="*/ 1414353 w 2019200"/>
                    <a:gd name="connsiteY3" fmla="*/ 147507 h 1638407"/>
                    <a:gd name="connsiteX4" fmla="*/ 1477853 w 2019200"/>
                    <a:gd name="connsiteY4" fmla="*/ 317687 h 1638407"/>
                    <a:gd name="connsiteX5" fmla="*/ 1427053 w 2019200"/>
                    <a:gd name="connsiteY5" fmla="*/ 531047 h 1638407"/>
                    <a:gd name="connsiteX6" fmla="*/ 1622633 w 2019200"/>
                    <a:gd name="connsiteY6" fmla="*/ 543747 h 1638407"/>
                    <a:gd name="connsiteX7" fmla="*/ 1927433 w 2019200"/>
                    <a:gd name="connsiteY7" fmla="*/ 625027 h 1638407"/>
                    <a:gd name="connsiteX8" fmla="*/ 2018873 w 2019200"/>
                    <a:gd name="connsiteY8" fmla="*/ 807907 h 1638407"/>
                    <a:gd name="connsiteX9" fmla="*/ 1947753 w 2019200"/>
                    <a:gd name="connsiteY9" fmla="*/ 980627 h 1638407"/>
                    <a:gd name="connsiteX10" fmla="*/ 1708993 w 2019200"/>
                    <a:gd name="connsiteY10" fmla="*/ 1072067 h 1638407"/>
                    <a:gd name="connsiteX11" fmla="*/ 1449913 w 2019200"/>
                    <a:gd name="connsiteY11" fmla="*/ 1051747 h 1638407"/>
                    <a:gd name="connsiteX12" fmla="*/ 1571833 w 2019200"/>
                    <a:gd name="connsiteY12" fmla="*/ 1285427 h 1638407"/>
                    <a:gd name="connsiteX13" fmla="*/ 1581993 w 2019200"/>
                    <a:gd name="connsiteY13" fmla="*/ 1275267 h 1638407"/>
                    <a:gd name="connsiteX14" fmla="*/ 1581993 w 2019200"/>
                    <a:gd name="connsiteY14" fmla="*/ 1447987 h 1638407"/>
                    <a:gd name="connsiteX15" fmla="*/ 1429593 w 2019200"/>
                    <a:gd name="connsiteY15" fmla="*/ 1620707 h 1638407"/>
                    <a:gd name="connsiteX16" fmla="*/ 1145113 w 2019200"/>
                    <a:gd name="connsiteY16" fmla="*/ 1620707 h 1638407"/>
                    <a:gd name="connsiteX17" fmla="*/ 1013033 w 2019200"/>
                    <a:gd name="connsiteY17" fmla="*/ 1514027 h 1638407"/>
                    <a:gd name="connsiteX18" fmla="*/ 921593 w 2019200"/>
                    <a:gd name="connsiteY18" fmla="*/ 1336227 h 1638407"/>
                    <a:gd name="connsiteX19" fmla="*/ 921593 w 2019200"/>
                    <a:gd name="connsiteY19" fmla="*/ 1346387 h 1638407"/>
                    <a:gd name="connsiteX20" fmla="*/ 789513 w 2019200"/>
                    <a:gd name="connsiteY20" fmla="*/ 1488627 h 1638407"/>
                    <a:gd name="connsiteX21" fmla="*/ 423753 w 2019200"/>
                    <a:gd name="connsiteY21" fmla="*/ 1539427 h 1638407"/>
                    <a:gd name="connsiteX22" fmla="*/ 271353 w 2019200"/>
                    <a:gd name="connsiteY22" fmla="*/ 1305747 h 1638407"/>
                    <a:gd name="connsiteX23" fmla="*/ 400893 w 2019200"/>
                    <a:gd name="connsiteY23" fmla="*/ 1056827 h 1638407"/>
                    <a:gd name="connsiteX24" fmla="*/ 474553 w 2019200"/>
                    <a:gd name="connsiteY24" fmla="*/ 970467 h 1638407"/>
                    <a:gd name="connsiteX25" fmla="*/ 230713 w 2019200"/>
                    <a:gd name="connsiteY25" fmla="*/ 879027 h 1638407"/>
                    <a:gd name="connsiteX26" fmla="*/ 47833 w 2019200"/>
                    <a:gd name="connsiteY26" fmla="*/ 726627 h 1638407"/>
                    <a:gd name="connsiteX27" fmla="*/ 17353 w 2019200"/>
                    <a:gd name="connsiteY27" fmla="*/ 442147 h 1638407"/>
                    <a:gd name="connsiteX28" fmla="*/ 281513 w 2019200"/>
                    <a:gd name="connsiteY28" fmla="*/ 340547 h 1638407"/>
                    <a:gd name="connsiteX29" fmla="*/ 489793 w 2019200"/>
                    <a:gd name="connsiteY29" fmla="*/ 391347 h 1638407"/>
                    <a:gd name="connsiteX30" fmla="*/ 710773 w 2019200"/>
                    <a:gd name="connsiteY30" fmla="*/ 462467 h 1638407"/>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2633 w 2019200"/>
                    <a:gd name="connsiteY6" fmla="*/ 5437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6661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564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438"/>
                    <a:gd name="connsiteY0" fmla="*/ 462478 h 1638418"/>
                    <a:gd name="connsiteX1" fmla="*/ 878413 w 2019438"/>
                    <a:gd name="connsiteY1" fmla="*/ 177998 h 1638418"/>
                    <a:gd name="connsiteX2" fmla="*/ 1190833 w 2019438"/>
                    <a:gd name="connsiteY2" fmla="*/ 198 h 1638418"/>
                    <a:gd name="connsiteX3" fmla="*/ 1414353 w 2019438"/>
                    <a:gd name="connsiteY3" fmla="*/ 147518 h 1638418"/>
                    <a:gd name="connsiteX4" fmla="*/ 1462613 w 2019438"/>
                    <a:gd name="connsiteY4" fmla="*/ 353258 h 1638418"/>
                    <a:gd name="connsiteX5" fmla="*/ 1427053 w 2019438"/>
                    <a:gd name="connsiteY5" fmla="*/ 531058 h 1638418"/>
                    <a:gd name="connsiteX6" fmla="*/ 1625173 w 2019438"/>
                    <a:gd name="connsiteY6" fmla="*/ 556458 h 1638418"/>
                    <a:gd name="connsiteX7" fmla="*/ 1919813 w 2019438"/>
                    <a:gd name="connsiteY7" fmla="*/ 673298 h 1638418"/>
                    <a:gd name="connsiteX8" fmla="*/ 2018873 w 2019438"/>
                    <a:gd name="connsiteY8" fmla="*/ 807918 h 1638418"/>
                    <a:gd name="connsiteX9" fmla="*/ 1947753 w 2019438"/>
                    <a:gd name="connsiteY9" fmla="*/ 980638 h 1638418"/>
                    <a:gd name="connsiteX10" fmla="*/ 1708993 w 2019438"/>
                    <a:gd name="connsiteY10" fmla="*/ 1072078 h 1638418"/>
                    <a:gd name="connsiteX11" fmla="*/ 1449913 w 2019438"/>
                    <a:gd name="connsiteY11" fmla="*/ 1051758 h 1638418"/>
                    <a:gd name="connsiteX12" fmla="*/ 1571833 w 2019438"/>
                    <a:gd name="connsiteY12" fmla="*/ 1285438 h 1638418"/>
                    <a:gd name="connsiteX13" fmla="*/ 1581993 w 2019438"/>
                    <a:gd name="connsiteY13" fmla="*/ 1275278 h 1638418"/>
                    <a:gd name="connsiteX14" fmla="*/ 1581993 w 2019438"/>
                    <a:gd name="connsiteY14" fmla="*/ 1447998 h 1638418"/>
                    <a:gd name="connsiteX15" fmla="*/ 1429593 w 2019438"/>
                    <a:gd name="connsiteY15" fmla="*/ 1620718 h 1638418"/>
                    <a:gd name="connsiteX16" fmla="*/ 1145113 w 2019438"/>
                    <a:gd name="connsiteY16" fmla="*/ 1620718 h 1638418"/>
                    <a:gd name="connsiteX17" fmla="*/ 1013033 w 2019438"/>
                    <a:gd name="connsiteY17" fmla="*/ 1514038 h 1638418"/>
                    <a:gd name="connsiteX18" fmla="*/ 921593 w 2019438"/>
                    <a:gd name="connsiteY18" fmla="*/ 1336238 h 1638418"/>
                    <a:gd name="connsiteX19" fmla="*/ 921593 w 2019438"/>
                    <a:gd name="connsiteY19" fmla="*/ 1346398 h 1638418"/>
                    <a:gd name="connsiteX20" fmla="*/ 789513 w 2019438"/>
                    <a:gd name="connsiteY20" fmla="*/ 1488638 h 1638418"/>
                    <a:gd name="connsiteX21" fmla="*/ 423753 w 2019438"/>
                    <a:gd name="connsiteY21" fmla="*/ 1539438 h 1638418"/>
                    <a:gd name="connsiteX22" fmla="*/ 271353 w 2019438"/>
                    <a:gd name="connsiteY22" fmla="*/ 1305758 h 1638418"/>
                    <a:gd name="connsiteX23" fmla="*/ 400893 w 2019438"/>
                    <a:gd name="connsiteY23" fmla="*/ 1056838 h 1638418"/>
                    <a:gd name="connsiteX24" fmla="*/ 474553 w 2019438"/>
                    <a:gd name="connsiteY24" fmla="*/ 970478 h 1638418"/>
                    <a:gd name="connsiteX25" fmla="*/ 230713 w 2019438"/>
                    <a:gd name="connsiteY25" fmla="*/ 879038 h 1638418"/>
                    <a:gd name="connsiteX26" fmla="*/ 47833 w 2019438"/>
                    <a:gd name="connsiteY26" fmla="*/ 726638 h 1638418"/>
                    <a:gd name="connsiteX27" fmla="*/ 17353 w 2019438"/>
                    <a:gd name="connsiteY27" fmla="*/ 442158 h 1638418"/>
                    <a:gd name="connsiteX28" fmla="*/ 281513 w 2019438"/>
                    <a:gd name="connsiteY28" fmla="*/ 340558 h 1638418"/>
                    <a:gd name="connsiteX29" fmla="*/ 489793 w 2019438"/>
                    <a:gd name="connsiteY29" fmla="*/ 391358 h 1638418"/>
                    <a:gd name="connsiteX30" fmla="*/ 710773 w 2019438"/>
                    <a:gd name="connsiteY30" fmla="*/ 462478 h 1638418"/>
                    <a:gd name="connsiteX0" fmla="*/ 710773 w 2022201"/>
                    <a:gd name="connsiteY0" fmla="*/ 462478 h 1638418"/>
                    <a:gd name="connsiteX1" fmla="*/ 878413 w 2022201"/>
                    <a:gd name="connsiteY1" fmla="*/ 177998 h 1638418"/>
                    <a:gd name="connsiteX2" fmla="*/ 1190833 w 2022201"/>
                    <a:gd name="connsiteY2" fmla="*/ 198 h 1638418"/>
                    <a:gd name="connsiteX3" fmla="*/ 1414353 w 2022201"/>
                    <a:gd name="connsiteY3" fmla="*/ 147518 h 1638418"/>
                    <a:gd name="connsiteX4" fmla="*/ 1462613 w 2022201"/>
                    <a:gd name="connsiteY4" fmla="*/ 353258 h 1638418"/>
                    <a:gd name="connsiteX5" fmla="*/ 1427053 w 2022201"/>
                    <a:gd name="connsiteY5" fmla="*/ 531058 h 1638418"/>
                    <a:gd name="connsiteX6" fmla="*/ 1625173 w 2022201"/>
                    <a:gd name="connsiteY6" fmla="*/ 556458 h 1638418"/>
                    <a:gd name="connsiteX7" fmla="*/ 1861393 w 2022201"/>
                    <a:gd name="connsiteY7" fmla="*/ 625038 h 1638418"/>
                    <a:gd name="connsiteX8" fmla="*/ 2018873 w 2022201"/>
                    <a:gd name="connsiteY8" fmla="*/ 807918 h 1638418"/>
                    <a:gd name="connsiteX9" fmla="*/ 1947753 w 2022201"/>
                    <a:gd name="connsiteY9" fmla="*/ 980638 h 1638418"/>
                    <a:gd name="connsiteX10" fmla="*/ 1708993 w 2022201"/>
                    <a:gd name="connsiteY10" fmla="*/ 1072078 h 1638418"/>
                    <a:gd name="connsiteX11" fmla="*/ 1449913 w 2022201"/>
                    <a:gd name="connsiteY11" fmla="*/ 1051758 h 1638418"/>
                    <a:gd name="connsiteX12" fmla="*/ 1571833 w 2022201"/>
                    <a:gd name="connsiteY12" fmla="*/ 1285438 h 1638418"/>
                    <a:gd name="connsiteX13" fmla="*/ 1581993 w 2022201"/>
                    <a:gd name="connsiteY13" fmla="*/ 1275278 h 1638418"/>
                    <a:gd name="connsiteX14" fmla="*/ 1581993 w 2022201"/>
                    <a:gd name="connsiteY14" fmla="*/ 1447998 h 1638418"/>
                    <a:gd name="connsiteX15" fmla="*/ 1429593 w 2022201"/>
                    <a:gd name="connsiteY15" fmla="*/ 1620718 h 1638418"/>
                    <a:gd name="connsiteX16" fmla="*/ 1145113 w 2022201"/>
                    <a:gd name="connsiteY16" fmla="*/ 1620718 h 1638418"/>
                    <a:gd name="connsiteX17" fmla="*/ 1013033 w 2022201"/>
                    <a:gd name="connsiteY17" fmla="*/ 1514038 h 1638418"/>
                    <a:gd name="connsiteX18" fmla="*/ 921593 w 2022201"/>
                    <a:gd name="connsiteY18" fmla="*/ 1336238 h 1638418"/>
                    <a:gd name="connsiteX19" fmla="*/ 921593 w 2022201"/>
                    <a:gd name="connsiteY19" fmla="*/ 1346398 h 1638418"/>
                    <a:gd name="connsiteX20" fmla="*/ 789513 w 2022201"/>
                    <a:gd name="connsiteY20" fmla="*/ 1488638 h 1638418"/>
                    <a:gd name="connsiteX21" fmla="*/ 423753 w 2022201"/>
                    <a:gd name="connsiteY21" fmla="*/ 1539438 h 1638418"/>
                    <a:gd name="connsiteX22" fmla="*/ 271353 w 2022201"/>
                    <a:gd name="connsiteY22" fmla="*/ 1305758 h 1638418"/>
                    <a:gd name="connsiteX23" fmla="*/ 400893 w 2022201"/>
                    <a:gd name="connsiteY23" fmla="*/ 1056838 h 1638418"/>
                    <a:gd name="connsiteX24" fmla="*/ 474553 w 2022201"/>
                    <a:gd name="connsiteY24" fmla="*/ 970478 h 1638418"/>
                    <a:gd name="connsiteX25" fmla="*/ 230713 w 2022201"/>
                    <a:gd name="connsiteY25" fmla="*/ 879038 h 1638418"/>
                    <a:gd name="connsiteX26" fmla="*/ 47833 w 2022201"/>
                    <a:gd name="connsiteY26" fmla="*/ 726638 h 1638418"/>
                    <a:gd name="connsiteX27" fmla="*/ 17353 w 2022201"/>
                    <a:gd name="connsiteY27" fmla="*/ 442158 h 1638418"/>
                    <a:gd name="connsiteX28" fmla="*/ 281513 w 2022201"/>
                    <a:gd name="connsiteY28" fmla="*/ 340558 h 1638418"/>
                    <a:gd name="connsiteX29" fmla="*/ 489793 w 2022201"/>
                    <a:gd name="connsiteY29" fmla="*/ 391358 h 1638418"/>
                    <a:gd name="connsiteX30" fmla="*/ 710773 w 2022201"/>
                    <a:gd name="connsiteY30" fmla="*/ 462478 h 1638418"/>
                    <a:gd name="connsiteX0" fmla="*/ 710773 w 1988680"/>
                    <a:gd name="connsiteY0" fmla="*/ 462478 h 1638418"/>
                    <a:gd name="connsiteX1" fmla="*/ 878413 w 1988680"/>
                    <a:gd name="connsiteY1" fmla="*/ 177998 h 1638418"/>
                    <a:gd name="connsiteX2" fmla="*/ 1190833 w 1988680"/>
                    <a:gd name="connsiteY2" fmla="*/ 198 h 1638418"/>
                    <a:gd name="connsiteX3" fmla="*/ 1414353 w 1988680"/>
                    <a:gd name="connsiteY3" fmla="*/ 147518 h 1638418"/>
                    <a:gd name="connsiteX4" fmla="*/ 1462613 w 1988680"/>
                    <a:gd name="connsiteY4" fmla="*/ 353258 h 1638418"/>
                    <a:gd name="connsiteX5" fmla="*/ 1427053 w 1988680"/>
                    <a:gd name="connsiteY5" fmla="*/ 531058 h 1638418"/>
                    <a:gd name="connsiteX6" fmla="*/ 1625173 w 1988680"/>
                    <a:gd name="connsiteY6" fmla="*/ 556458 h 1638418"/>
                    <a:gd name="connsiteX7" fmla="*/ 1861393 w 1988680"/>
                    <a:gd name="connsiteY7" fmla="*/ 625038 h 1638418"/>
                    <a:gd name="connsiteX8" fmla="*/ 1980773 w 1988680"/>
                    <a:gd name="connsiteY8" fmla="*/ 820618 h 1638418"/>
                    <a:gd name="connsiteX9" fmla="*/ 1947753 w 1988680"/>
                    <a:gd name="connsiteY9" fmla="*/ 980638 h 1638418"/>
                    <a:gd name="connsiteX10" fmla="*/ 1708993 w 1988680"/>
                    <a:gd name="connsiteY10" fmla="*/ 1072078 h 1638418"/>
                    <a:gd name="connsiteX11" fmla="*/ 1449913 w 1988680"/>
                    <a:gd name="connsiteY11" fmla="*/ 1051758 h 1638418"/>
                    <a:gd name="connsiteX12" fmla="*/ 1571833 w 1988680"/>
                    <a:gd name="connsiteY12" fmla="*/ 1285438 h 1638418"/>
                    <a:gd name="connsiteX13" fmla="*/ 1581993 w 1988680"/>
                    <a:gd name="connsiteY13" fmla="*/ 1275278 h 1638418"/>
                    <a:gd name="connsiteX14" fmla="*/ 1581993 w 1988680"/>
                    <a:gd name="connsiteY14" fmla="*/ 1447998 h 1638418"/>
                    <a:gd name="connsiteX15" fmla="*/ 1429593 w 1988680"/>
                    <a:gd name="connsiteY15" fmla="*/ 1620718 h 1638418"/>
                    <a:gd name="connsiteX16" fmla="*/ 1145113 w 1988680"/>
                    <a:gd name="connsiteY16" fmla="*/ 1620718 h 1638418"/>
                    <a:gd name="connsiteX17" fmla="*/ 1013033 w 1988680"/>
                    <a:gd name="connsiteY17" fmla="*/ 1514038 h 1638418"/>
                    <a:gd name="connsiteX18" fmla="*/ 921593 w 1988680"/>
                    <a:gd name="connsiteY18" fmla="*/ 1336238 h 1638418"/>
                    <a:gd name="connsiteX19" fmla="*/ 921593 w 1988680"/>
                    <a:gd name="connsiteY19" fmla="*/ 1346398 h 1638418"/>
                    <a:gd name="connsiteX20" fmla="*/ 789513 w 1988680"/>
                    <a:gd name="connsiteY20" fmla="*/ 1488638 h 1638418"/>
                    <a:gd name="connsiteX21" fmla="*/ 423753 w 1988680"/>
                    <a:gd name="connsiteY21" fmla="*/ 1539438 h 1638418"/>
                    <a:gd name="connsiteX22" fmla="*/ 271353 w 1988680"/>
                    <a:gd name="connsiteY22" fmla="*/ 1305758 h 1638418"/>
                    <a:gd name="connsiteX23" fmla="*/ 400893 w 1988680"/>
                    <a:gd name="connsiteY23" fmla="*/ 1056838 h 1638418"/>
                    <a:gd name="connsiteX24" fmla="*/ 474553 w 1988680"/>
                    <a:gd name="connsiteY24" fmla="*/ 970478 h 1638418"/>
                    <a:gd name="connsiteX25" fmla="*/ 230713 w 1988680"/>
                    <a:gd name="connsiteY25" fmla="*/ 879038 h 1638418"/>
                    <a:gd name="connsiteX26" fmla="*/ 47833 w 1988680"/>
                    <a:gd name="connsiteY26" fmla="*/ 726638 h 1638418"/>
                    <a:gd name="connsiteX27" fmla="*/ 17353 w 1988680"/>
                    <a:gd name="connsiteY27" fmla="*/ 442158 h 1638418"/>
                    <a:gd name="connsiteX28" fmla="*/ 281513 w 1988680"/>
                    <a:gd name="connsiteY28" fmla="*/ 340558 h 1638418"/>
                    <a:gd name="connsiteX29" fmla="*/ 489793 w 1988680"/>
                    <a:gd name="connsiteY29" fmla="*/ 391358 h 1638418"/>
                    <a:gd name="connsiteX30" fmla="*/ 710773 w 1988680"/>
                    <a:gd name="connsiteY30" fmla="*/ 462478 h 1638418"/>
                    <a:gd name="connsiteX0" fmla="*/ 710773 w 1985295"/>
                    <a:gd name="connsiteY0" fmla="*/ 462478 h 1638418"/>
                    <a:gd name="connsiteX1" fmla="*/ 878413 w 1985295"/>
                    <a:gd name="connsiteY1" fmla="*/ 177998 h 1638418"/>
                    <a:gd name="connsiteX2" fmla="*/ 1190833 w 1985295"/>
                    <a:gd name="connsiteY2" fmla="*/ 198 h 1638418"/>
                    <a:gd name="connsiteX3" fmla="*/ 1414353 w 1985295"/>
                    <a:gd name="connsiteY3" fmla="*/ 147518 h 1638418"/>
                    <a:gd name="connsiteX4" fmla="*/ 1462613 w 1985295"/>
                    <a:gd name="connsiteY4" fmla="*/ 353258 h 1638418"/>
                    <a:gd name="connsiteX5" fmla="*/ 1427053 w 1985295"/>
                    <a:gd name="connsiteY5" fmla="*/ 531058 h 1638418"/>
                    <a:gd name="connsiteX6" fmla="*/ 1625173 w 1985295"/>
                    <a:gd name="connsiteY6" fmla="*/ 556458 h 1638418"/>
                    <a:gd name="connsiteX7" fmla="*/ 1861393 w 1985295"/>
                    <a:gd name="connsiteY7" fmla="*/ 625038 h 1638418"/>
                    <a:gd name="connsiteX8" fmla="*/ 1980773 w 1985295"/>
                    <a:gd name="connsiteY8" fmla="*/ 820618 h 1638418"/>
                    <a:gd name="connsiteX9" fmla="*/ 1947753 w 1985295"/>
                    <a:gd name="connsiteY9" fmla="*/ 980638 h 1638418"/>
                    <a:gd name="connsiteX10" fmla="*/ 1708993 w 1985295"/>
                    <a:gd name="connsiteY10" fmla="*/ 1072078 h 1638418"/>
                    <a:gd name="connsiteX11" fmla="*/ 1449913 w 1985295"/>
                    <a:gd name="connsiteY11" fmla="*/ 1051758 h 1638418"/>
                    <a:gd name="connsiteX12" fmla="*/ 1571833 w 1985295"/>
                    <a:gd name="connsiteY12" fmla="*/ 1285438 h 1638418"/>
                    <a:gd name="connsiteX13" fmla="*/ 1581993 w 1985295"/>
                    <a:gd name="connsiteY13" fmla="*/ 1275278 h 1638418"/>
                    <a:gd name="connsiteX14" fmla="*/ 1581993 w 1985295"/>
                    <a:gd name="connsiteY14" fmla="*/ 1447998 h 1638418"/>
                    <a:gd name="connsiteX15" fmla="*/ 1429593 w 1985295"/>
                    <a:gd name="connsiteY15" fmla="*/ 1620718 h 1638418"/>
                    <a:gd name="connsiteX16" fmla="*/ 1145113 w 1985295"/>
                    <a:gd name="connsiteY16" fmla="*/ 1620718 h 1638418"/>
                    <a:gd name="connsiteX17" fmla="*/ 1013033 w 1985295"/>
                    <a:gd name="connsiteY17" fmla="*/ 1514038 h 1638418"/>
                    <a:gd name="connsiteX18" fmla="*/ 921593 w 1985295"/>
                    <a:gd name="connsiteY18" fmla="*/ 1336238 h 1638418"/>
                    <a:gd name="connsiteX19" fmla="*/ 921593 w 1985295"/>
                    <a:gd name="connsiteY19" fmla="*/ 1346398 h 1638418"/>
                    <a:gd name="connsiteX20" fmla="*/ 789513 w 1985295"/>
                    <a:gd name="connsiteY20" fmla="*/ 1488638 h 1638418"/>
                    <a:gd name="connsiteX21" fmla="*/ 423753 w 1985295"/>
                    <a:gd name="connsiteY21" fmla="*/ 1539438 h 1638418"/>
                    <a:gd name="connsiteX22" fmla="*/ 271353 w 1985295"/>
                    <a:gd name="connsiteY22" fmla="*/ 1305758 h 1638418"/>
                    <a:gd name="connsiteX23" fmla="*/ 400893 w 1985295"/>
                    <a:gd name="connsiteY23" fmla="*/ 1056838 h 1638418"/>
                    <a:gd name="connsiteX24" fmla="*/ 474553 w 1985295"/>
                    <a:gd name="connsiteY24" fmla="*/ 970478 h 1638418"/>
                    <a:gd name="connsiteX25" fmla="*/ 230713 w 1985295"/>
                    <a:gd name="connsiteY25" fmla="*/ 879038 h 1638418"/>
                    <a:gd name="connsiteX26" fmla="*/ 47833 w 1985295"/>
                    <a:gd name="connsiteY26" fmla="*/ 726638 h 1638418"/>
                    <a:gd name="connsiteX27" fmla="*/ 17353 w 1985295"/>
                    <a:gd name="connsiteY27" fmla="*/ 442158 h 1638418"/>
                    <a:gd name="connsiteX28" fmla="*/ 281513 w 1985295"/>
                    <a:gd name="connsiteY28" fmla="*/ 340558 h 1638418"/>
                    <a:gd name="connsiteX29" fmla="*/ 489793 w 1985295"/>
                    <a:gd name="connsiteY29" fmla="*/ 391358 h 1638418"/>
                    <a:gd name="connsiteX30" fmla="*/ 710773 w 1985295"/>
                    <a:gd name="connsiteY30" fmla="*/ 462478 h 1638418"/>
                    <a:gd name="connsiteX0" fmla="*/ 710773 w 1993653"/>
                    <a:gd name="connsiteY0" fmla="*/ 462478 h 1638418"/>
                    <a:gd name="connsiteX1" fmla="*/ 878413 w 1993653"/>
                    <a:gd name="connsiteY1" fmla="*/ 177998 h 1638418"/>
                    <a:gd name="connsiteX2" fmla="*/ 1190833 w 1993653"/>
                    <a:gd name="connsiteY2" fmla="*/ 198 h 1638418"/>
                    <a:gd name="connsiteX3" fmla="*/ 1414353 w 1993653"/>
                    <a:gd name="connsiteY3" fmla="*/ 147518 h 1638418"/>
                    <a:gd name="connsiteX4" fmla="*/ 1462613 w 1993653"/>
                    <a:gd name="connsiteY4" fmla="*/ 353258 h 1638418"/>
                    <a:gd name="connsiteX5" fmla="*/ 1427053 w 1993653"/>
                    <a:gd name="connsiteY5" fmla="*/ 531058 h 1638418"/>
                    <a:gd name="connsiteX6" fmla="*/ 1625173 w 1993653"/>
                    <a:gd name="connsiteY6" fmla="*/ 556458 h 1638418"/>
                    <a:gd name="connsiteX7" fmla="*/ 1861393 w 1993653"/>
                    <a:gd name="connsiteY7" fmla="*/ 625038 h 1638418"/>
                    <a:gd name="connsiteX8" fmla="*/ 1990933 w 1993653"/>
                    <a:gd name="connsiteY8" fmla="*/ 790138 h 1638418"/>
                    <a:gd name="connsiteX9" fmla="*/ 1947753 w 1993653"/>
                    <a:gd name="connsiteY9" fmla="*/ 980638 h 1638418"/>
                    <a:gd name="connsiteX10" fmla="*/ 1708993 w 1993653"/>
                    <a:gd name="connsiteY10" fmla="*/ 1072078 h 1638418"/>
                    <a:gd name="connsiteX11" fmla="*/ 1449913 w 1993653"/>
                    <a:gd name="connsiteY11" fmla="*/ 1051758 h 1638418"/>
                    <a:gd name="connsiteX12" fmla="*/ 1571833 w 1993653"/>
                    <a:gd name="connsiteY12" fmla="*/ 1285438 h 1638418"/>
                    <a:gd name="connsiteX13" fmla="*/ 1581993 w 1993653"/>
                    <a:gd name="connsiteY13" fmla="*/ 1275278 h 1638418"/>
                    <a:gd name="connsiteX14" fmla="*/ 1581993 w 1993653"/>
                    <a:gd name="connsiteY14" fmla="*/ 1447998 h 1638418"/>
                    <a:gd name="connsiteX15" fmla="*/ 1429593 w 1993653"/>
                    <a:gd name="connsiteY15" fmla="*/ 1620718 h 1638418"/>
                    <a:gd name="connsiteX16" fmla="*/ 1145113 w 1993653"/>
                    <a:gd name="connsiteY16" fmla="*/ 1620718 h 1638418"/>
                    <a:gd name="connsiteX17" fmla="*/ 1013033 w 1993653"/>
                    <a:gd name="connsiteY17" fmla="*/ 1514038 h 1638418"/>
                    <a:gd name="connsiteX18" fmla="*/ 921593 w 1993653"/>
                    <a:gd name="connsiteY18" fmla="*/ 1336238 h 1638418"/>
                    <a:gd name="connsiteX19" fmla="*/ 921593 w 1993653"/>
                    <a:gd name="connsiteY19" fmla="*/ 1346398 h 1638418"/>
                    <a:gd name="connsiteX20" fmla="*/ 789513 w 1993653"/>
                    <a:gd name="connsiteY20" fmla="*/ 1488638 h 1638418"/>
                    <a:gd name="connsiteX21" fmla="*/ 423753 w 1993653"/>
                    <a:gd name="connsiteY21" fmla="*/ 1539438 h 1638418"/>
                    <a:gd name="connsiteX22" fmla="*/ 271353 w 1993653"/>
                    <a:gd name="connsiteY22" fmla="*/ 1305758 h 1638418"/>
                    <a:gd name="connsiteX23" fmla="*/ 400893 w 1993653"/>
                    <a:gd name="connsiteY23" fmla="*/ 1056838 h 1638418"/>
                    <a:gd name="connsiteX24" fmla="*/ 474553 w 1993653"/>
                    <a:gd name="connsiteY24" fmla="*/ 970478 h 1638418"/>
                    <a:gd name="connsiteX25" fmla="*/ 230713 w 1993653"/>
                    <a:gd name="connsiteY25" fmla="*/ 879038 h 1638418"/>
                    <a:gd name="connsiteX26" fmla="*/ 47833 w 1993653"/>
                    <a:gd name="connsiteY26" fmla="*/ 726638 h 1638418"/>
                    <a:gd name="connsiteX27" fmla="*/ 17353 w 1993653"/>
                    <a:gd name="connsiteY27" fmla="*/ 442158 h 1638418"/>
                    <a:gd name="connsiteX28" fmla="*/ 281513 w 1993653"/>
                    <a:gd name="connsiteY28" fmla="*/ 340558 h 1638418"/>
                    <a:gd name="connsiteX29" fmla="*/ 489793 w 1993653"/>
                    <a:gd name="connsiteY29" fmla="*/ 391358 h 1638418"/>
                    <a:gd name="connsiteX30" fmla="*/ 710773 w 1993653"/>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1993 w 1993076"/>
                    <a:gd name="connsiteY13" fmla="*/ 127527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64213 w 1993076"/>
                    <a:gd name="connsiteY12" fmla="*/ 126765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4212"/>
                    <a:gd name="connsiteX1" fmla="*/ 878413 w 1993076"/>
                    <a:gd name="connsiteY1" fmla="*/ 177998 h 1634212"/>
                    <a:gd name="connsiteX2" fmla="*/ 1190833 w 1993076"/>
                    <a:gd name="connsiteY2" fmla="*/ 198 h 1634212"/>
                    <a:gd name="connsiteX3" fmla="*/ 1414353 w 1993076"/>
                    <a:gd name="connsiteY3" fmla="*/ 147518 h 1634212"/>
                    <a:gd name="connsiteX4" fmla="*/ 1462613 w 1993076"/>
                    <a:gd name="connsiteY4" fmla="*/ 353258 h 1634212"/>
                    <a:gd name="connsiteX5" fmla="*/ 1427053 w 1993076"/>
                    <a:gd name="connsiteY5" fmla="*/ 531058 h 1634212"/>
                    <a:gd name="connsiteX6" fmla="*/ 1625173 w 1993076"/>
                    <a:gd name="connsiteY6" fmla="*/ 556458 h 1634212"/>
                    <a:gd name="connsiteX7" fmla="*/ 1861393 w 1993076"/>
                    <a:gd name="connsiteY7" fmla="*/ 625038 h 1634212"/>
                    <a:gd name="connsiteX8" fmla="*/ 1990933 w 1993076"/>
                    <a:gd name="connsiteY8" fmla="*/ 790138 h 1634212"/>
                    <a:gd name="connsiteX9" fmla="*/ 1924893 w 1993076"/>
                    <a:gd name="connsiteY9" fmla="*/ 990798 h 1634212"/>
                    <a:gd name="connsiteX10" fmla="*/ 1708993 w 1993076"/>
                    <a:gd name="connsiteY10" fmla="*/ 1072078 h 1634212"/>
                    <a:gd name="connsiteX11" fmla="*/ 1449913 w 1993076"/>
                    <a:gd name="connsiteY11" fmla="*/ 1051758 h 1634212"/>
                    <a:gd name="connsiteX12" fmla="*/ 1564213 w 1993076"/>
                    <a:gd name="connsiteY12" fmla="*/ 1267658 h 1634212"/>
                    <a:gd name="connsiteX13" fmla="*/ 1589613 w 1993076"/>
                    <a:gd name="connsiteY13" fmla="*/ 1374338 h 1634212"/>
                    <a:gd name="connsiteX14" fmla="*/ 1548973 w 1993076"/>
                    <a:gd name="connsiteY14" fmla="*/ 1511498 h 1634212"/>
                    <a:gd name="connsiteX15" fmla="*/ 1429593 w 1993076"/>
                    <a:gd name="connsiteY15" fmla="*/ 1620718 h 1634212"/>
                    <a:gd name="connsiteX16" fmla="*/ 1145113 w 1993076"/>
                    <a:gd name="connsiteY16" fmla="*/ 1620718 h 1634212"/>
                    <a:gd name="connsiteX17" fmla="*/ 1013033 w 1993076"/>
                    <a:gd name="connsiteY17" fmla="*/ 1514038 h 1634212"/>
                    <a:gd name="connsiteX18" fmla="*/ 921593 w 1993076"/>
                    <a:gd name="connsiteY18" fmla="*/ 1336238 h 1634212"/>
                    <a:gd name="connsiteX19" fmla="*/ 921593 w 1993076"/>
                    <a:gd name="connsiteY19" fmla="*/ 1346398 h 1634212"/>
                    <a:gd name="connsiteX20" fmla="*/ 789513 w 1993076"/>
                    <a:gd name="connsiteY20" fmla="*/ 1488638 h 1634212"/>
                    <a:gd name="connsiteX21" fmla="*/ 423753 w 1993076"/>
                    <a:gd name="connsiteY21" fmla="*/ 1539438 h 1634212"/>
                    <a:gd name="connsiteX22" fmla="*/ 271353 w 1993076"/>
                    <a:gd name="connsiteY22" fmla="*/ 1305758 h 1634212"/>
                    <a:gd name="connsiteX23" fmla="*/ 400893 w 1993076"/>
                    <a:gd name="connsiteY23" fmla="*/ 1056838 h 1634212"/>
                    <a:gd name="connsiteX24" fmla="*/ 474553 w 1993076"/>
                    <a:gd name="connsiteY24" fmla="*/ 970478 h 1634212"/>
                    <a:gd name="connsiteX25" fmla="*/ 230713 w 1993076"/>
                    <a:gd name="connsiteY25" fmla="*/ 879038 h 1634212"/>
                    <a:gd name="connsiteX26" fmla="*/ 47833 w 1993076"/>
                    <a:gd name="connsiteY26" fmla="*/ 726638 h 1634212"/>
                    <a:gd name="connsiteX27" fmla="*/ 17353 w 1993076"/>
                    <a:gd name="connsiteY27" fmla="*/ 442158 h 1634212"/>
                    <a:gd name="connsiteX28" fmla="*/ 281513 w 1993076"/>
                    <a:gd name="connsiteY28" fmla="*/ 340558 h 1634212"/>
                    <a:gd name="connsiteX29" fmla="*/ 489793 w 1993076"/>
                    <a:gd name="connsiteY29" fmla="*/ 391358 h 1634212"/>
                    <a:gd name="connsiteX30" fmla="*/ 710773 w 1993076"/>
                    <a:gd name="connsiteY30" fmla="*/ 462478 h 1634212"/>
                    <a:gd name="connsiteX0" fmla="*/ 710773 w 1993076"/>
                    <a:gd name="connsiteY0" fmla="*/ 462478 h 1628438"/>
                    <a:gd name="connsiteX1" fmla="*/ 878413 w 1993076"/>
                    <a:gd name="connsiteY1" fmla="*/ 177998 h 1628438"/>
                    <a:gd name="connsiteX2" fmla="*/ 1190833 w 1993076"/>
                    <a:gd name="connsiteY2" fmla="*/ 198 h 1628438"/>
                    <a:gd name="connsiteX3" fmla="*/ 1414353 w 1993076"/>
                    <a:gd name="connsiteY3" fmla="*/ 147518 h 1628438"/>
                    <a:gd name="connsiteX4" fmla="*/ 1462613 w 1993076"/>
                    <a:gd name="connsiteY4" fmla="*/ 353258 h 1628438"/>
                    <a:gd name="connsiteX5" fmla="*/ 1427053 w 1993076"/>
                    <a:gd name="connsiteY5" fmla="*/ 531058 h 1628438"/>
                    <a:gd name="connsiteX6" fmla="*/ 1625173 w 1993076"/>
                    <a:gd name="connsiteY6" fmla="*/ 556458 h 1628438"/>
                    <a:gd name="connsiteX7" fmla="*/ 1861393 w 1993076"/>
                    <a:gd name="connsiteY7" fmla="*/ 625038 h 1628438"/>
                    <a:gd name="connsiteX8" fmla="*/ 1990933 w 1993076"/>
                    <a:gd name="connsiteY8" fmla="*/ 790138 h 1628438"/>
                    <a:gd name="connsiteX9" fmla="*/ 1924893 w 1993076"/>
                    <a:gd name="connsiteY9" fmla="*/ 990798 h 1628438"/>
                    <a:gd name="connsiteX10" fmla="*/ 1708993 w 1993076"/>
                    <a:gd name="connsiteY10" fmla="*/ 1072078 h 1628438"/>
                    <a:gd name="connsiteX11" fmla="*/ 1449913 w 1993076"/>
                    <a:gd name="connsiteY11" fmla="*/ 1051758 h 1628438"/>
                    <a:gd name="connsiteX12" fmla="*/ 1564213 w 1993076"/>
                    <a:gd name="connsiteY12" fmla="*/ 1267658 h 1628438"/>
                    <a:gd name="connsiteX13" fmla="*/ 1589613 w 1993076"/>
                    <a:gd name="connsiteY13" fmla="*/ 1374338 h 1628438"/>
                    <a:gd name="connsiteX14" fmla="*/ 1548973 w 1993076"/>
                    <a:gd name="connsiteY14" fmla="*/ 1511498 h 1628438"/>
                    <a:gd name="connsiteX15" fmla="*/ 1419433 w 1993076"/>
                    <a:gd name="connsiteY15" fmla="*/ 1608018 h 1628438"/>
                    <a:gd name="connsiteX16" fmla="*/ 1145113 w 1993076"/>
                    <a:gd name="connsiteY16" fmla="*/ 1620718 h 1628438"/>
                    <a:gd name="connsiteX17" fmla="*/ 1013033 w 1993076"/>
                    <a:gd name="connsiteY17" fmla="*/ 1514038 h 1628438"/>
                    <a:gd name="connsiteX18" fmla="*/ 921593 w 1993076"/>
                    <a:gd name="connsiteY18" fmla="*/ 1336238 h 1628438"/>
                    <a:gd name="connsiteX19" fmla="*/ 921593 w 1993076"/>
                    <a:gd name="connsiteY19" fmla="*/ 1346398 h 1628438"/>
                    <a:gd name="connsiteX20" fmla="*/ 789513 w 1993076"/>
                    <a:gd name="connsiteY20" fmla="*/ 1488638 h 1628438"/>
                    <a:gd name="connsiteX21" fmla="*/ 423753 w 1993076"/>
                    <a:gd name="connsiteY21" fmla="*/ 1539438 h 1628438"/>
                    <a:gd name="connsiteX22" fmla="*/ 271353 w 1993076"/>
                    <a:gd name="connsiteY22" fmla="*/ 1305758 h 1628438"/>
                    <a:gd name="connsiteX23" fmla="*/ 400893 w 1993076"/>
                    <a:gd name="connsiteY23" fmla="*/ 1056838 h 1628438"/>
                    <a:gd name="connsiteX24" fmla="*/ 474553 w 1993076"/>
                    <a:gd name="connsiteY24" fmla="*/ 970478 h 1628438"/>
                    <a:gd name="connsiteX25" fmla="*/ 230713 w 1993076"/>
                    <a:gd name="connsiteY25" fmla="*/ 879038 h 1628438"/>
                    <a:gd name="connsiteX26" fmla="*/ 47833 w 1993076"/>
                    <a:gd name="connsiteY26" fmla="*/ 726638 h 1628438"/>
                    <a:gd name="connsiteX27" fmla="*/ 17353 w 1993076"/>
                    <a:gd name="connsiteY27" fmla="*/ 442158 h 1628438"/>
                    <a:gd name="connsiteX28" fmla="*/ 281513 w 1993076"/>
                    <a:gd name="connsiteY28" fmla="*/ 340558 h 1628438"/>
                    <a:gd name="connsiteX29" fmla="*/ 489793 w 1993076"/>
                    <a:gd name="connsiteY29" fmla="*/ 391358 h 1628438"/>
                    <a:gd name="connsiteX30" fmla="*/ 710773 w 1993076"/>
                    <a:gd name="connsiteY30" fmla="*/ 462478 h 1628438"/>
                    <a:gd name="connsiteX0" fmla="*/ 710773 w 1993076"/>
                    <a:gd name="connsiteY0" fmla="*/ 462478 h 1624721"/>
                    <a:gd name="connsiteX1" fmla="*/ 878413 w 1993076"/>
                    <a:gd name="connsiteY1" fmla="*/ 177998 h 1624721"/>
                    <a:gd name="connsiteX2" fmla="*/ 1190833 w 1993076"/>
                    <a:gd name="connsiteY2" fmla="*/ 198 h 1624721"/>
                    <a:gd name="connsiteX3" fmla="*/ 1414353 w 1993076"/>
                    <a:gd name="connsiteY3" fmla="*/ 147518 h 1624721"/>
                    <a:gd name="connsiteX4" fmla="*/ 1462613 w 1993076"/>
                    <a:gd name="connsiteY4" fmla="*/ 353258 h 1624721"/>
                    <a:gd name="connsiteX5" fmla="*/ 1427053 w 1993076"/>
                    <a:gd name="connsiteY5" fmla="*/ 531058 h 1624721"/>
                    <a:gd name="connsiteX6" fmla="*/ 1625173 w 1993076"/>
                    <a:gd name="connsiteY6" fmla="*/ 556458 h 1624721"/>
                    <a:gd name="connsiteX7" fmla="*/ 1861393 w 1993076"/>
                    <a:gd name="connsiteY7" fmla="*/ 625038 h 1624721"/>
                    <a:gd name="connsiteX8" fmla="*/ 1990933 w 1993076"/>
                    <a:gd name="connsiteY8" fmla="*/ 790138 h 1624721"/>
                    <a:gd name="connsiteX9" fmla="*/ 1924893 w 1993076"/>
                    <a:gd name="connsiteY9" fmla="*/ 990798 h 1624721"/>
                    <a:gd name="connsiteX10" fmla="*/ 1708993 w 1993076"/>
                    <a:gd name="connsiteY10" fmla="*/ 1072078 h 1624721"/>
                    <a:gd name="connsiteX11" fmla="*/ 1449913 w 1993076"/>
                    <a:gd name="connsiteY11" fmla="*/ 1051758 h 1624721"/>
                    <a:gd name="connsiteX12" fmla="*/ 1564213 w 1993076"/>
                    <a:gd name="connsiteY12" fmla="*/ 1267658 h 1624721"/>
                    <a:gd name="connsiteX13" fmla="*/ 1589613 w 1993076"/>
                    <a:gd name="connsiteY13" fmla="*/ 1374338 h 1624721"/>
                    <a:gd name="connsiteX14" fmla="*/ 1548973 w 1993076"/>
                    <a:gd name="connsiteY14" fmla="*/ 1511498 h 1624721"/>
                    <a:gd name="connsiteX15" fmla="*/ 1419433 w 1993076"/>
                    <a:gd name="connsiteY15" fmla="*/ 1608018 h 1624721"/>
                    <a:gd name="connsiteX16" fmla="*/ 1147653 w 1993076"/>
                    <a:gd name="connsiteY16" fmla="*/ 1615638 h 1624721"/>
                    <a:gd name="connsiteX17" fmla="*/ 1013033 w 1993076"/>
                    <a:gd name="connsiteY17" fmla="*/ 1514038 h 1624721"/>
                    <a:gd name="connsiteX18" fmla="*/ 921593 w 1993076"/>
                    <a:gd name="connsiteY18" fmla="*/ 1336238 h 1624721"/>
                    <a:gd name="connsiteX19" fmla="*/ 921593 w 1993076"/>
                    <a:gd name="connsiteY19" fmla="*/ 1346398 h 1624721"/>
                    <a:gd name="connsiteX20" fmla="*/ 789513 w 1993076"/>
                    <a:gd name="connsiteY20" fmla="*/ 1488638 h 1624721"/>
                    <a:gd name="connsiteX21" fmla="*/ 423753 w 1993076"/>
                    <a:gd name="connsiteY21" fmla="*/ 1539438 h 1624721"/>
                    <a:gd name="connsiteX22" fmla="*/ 271353 w 1993076"/>
                    <a:gd name="connsiteY22" fmla="*/ 1305758 h 1624721"/>
                    <a:gd name="connsiteX23" fmla="*/ 400893 w 1993076"/>
                    <a:gd name="connsiteY23" fmla="*/ 1056838 h 1624721"/>
                    <a:gd name="connsiteX24" fmla="*/ 474553 w 1993076"/>
                    <a:gd name="connsiteY24" fmla="*/ 970478 h 1624721"/>
                    <a:gd name="connsiteX25" fmla="*/ 230713 w 1993076"/>
                    <a:gd name="connsiteY25" fmla="*/ 879038 h 1624721"/>
                    <a:gd name="connsiteX26" fmla="*/ 47833 w 1993076"/>
                    <a:gd name="connsiteY26" fmla="*/ 726638 h 1624721"/>
                    <a:gd name="connsiteX27" fmla="*/ 17353 w 1993076"/>
                    <a:gd name="connsiteY27" fmla="*/ 442158 h 1624721"/>
                    <a:gd name="connsiteX28" fmla="*/ 281513 w 1993076"/>
                    <a:gd name="connsiteY28" fmla="*/ 340558 h 1624721"/>
                    <a:gd name="connsiteX29" fmla="*/ 489793 w 1993076"/>
                    <a:gd name="connsiteY29" fmla="*/ 391358 h 1624721"/>
                    <a:gd name="connsiteX30" fmla="*/ 710773 w 1993076"/>
                    <a:gd name="connsiteY30" fmla="*/ 462478 h 1624721"/>
                    <a:gd name="connsiteX0" fmla="*/ 710773 w 1993076"/>
                    <a:gd name="connsiteY0" fmla="*/ 462478 h 1626743"/>
                    <a:gd name="connsiteX1" fmla="*/ 878413 w 1993076"/>
                    <a:gd name="connsiteY1" fmla="*/ 177998 h 1626743"/>
                    <a:gd name="connsiteX2" fmla="*/ 1190833 w 1993076"/>
                    <a:gd name="connsiteY2" fmla="*/ 198 h 1626743"/>
                    <a:gd name="connsiteX3" fmla="*/ 1414353 w 1993076"/>
                    <a:gd name="connsiteY3" fmla="*/ 147518 h 1626743"/>
                    <a:gd name="connsiteX4" fmla="*/ 1462613 w 1993076"/>
                    <a:gd name="connsiteY4" fmla="*/ 353258 h 1626743"/>
                    <a:gd name="connsiteX5" fmla="*/ 1427053 w 1993076"/>
                    <a:gd name="connsiteY5" fmla="*/ 531058 h 1626743"/>
                    <a:gd name="connsiteX6" fmla="*/ 1625173 w 1993076"/>
                    <a:gd name="connsiteY6" fmla="*/ 556458 h 1626743"/>
                    <a:gd name="connsiteX7" fmla="*/ 1861393 w 1993076"/>
                    <a:gd name="connsiteY7" fmla="*/ 625038 h 1626743"/>
                    <a:gd name="connsiteX8" fmla="*/ 1990933 w 1993076"/>
                    <a:gd name="connsiteY8" fmla="*/ 790138 h 1626743"/>
                    <a:gd name="connsiteX9" fmla="*/ 1924893 w 1993076"/>
                    <a:gd name="connsiteY9" fmla="*/ 990798 h 1626743"/>
                    <a:gd name="connsiteX10" fmla="*/ 1708993 w 1993076"/>
                    <a:gd name="connsiteY10" fmla="*/ 1072078 h 1626743"/>
                    <a:gd name="connsiteX11" fmla="*/ 1449913 w 1993076"/>
                    <a:gd name="connsiteY11" fmla="*/ 1051758 h 1626743"/>
                    <a:gd name="connsiteX12" fmla="*/ 1564213 w 1993076"/>
                    <a:gd name="connsiteY12" fmla="*/ 1267658 h 1626743"/>
                    <a:gd name="connsiteX13" fmla="*/ 1589613 w 1993076"/>
                    <a:gd name="connsiteY13" fmla="*/ 1374338 h 1626743"/>
                    <a:gd name="connsiteX14" fmla="*/ 1548973 w 1993076"/>
                    <a:gd name="connsiteY14" fmla="*/ 1511498 h 1626743"/>
                    <a:gd name="connsiteX15" fmla="*/ 1419433 w 1993076"/>
                    <a:gd name="connsiteY15" fmla="*/ 1608018 h 1626743"/>
                    <a:gd name="connsiteX16" fmla="*/ 1147653 w 1993076"/>
                    <a:gd name="connsiteY16" fmla="*/ 1615638 h 1626743"/>
                    <a:gd name="connsiteX17" fmla="*/ 1015573 w 1993076"/>
                    <a:gd name="connsiteY17" fmla="*/ 1486098 h 1626743"/>
                    <a:gd name="connsiteX18" fmla="*/ 921593 w 1993076"/>
                    <a:gd name="connsiteY18" fmla="*/ 1336238 h 1626743"/>
                    <a:gd name="connsiteX19" fmla="*/ 921593 w 1993076"/>
                    <a:gd name="connsiteY19" fmla="*/ 1346398 h 1626743"/>
                    <a:gd name="connsiteX20" fmla="*/ 789513 w 1993076"/>
                    <a:gd name="connsiteY20" fmla="*/ 1488638 h 1626743"/>
                    <a:gd name="connsiteX21" fmla="*/ 423753 w 1993076"/>
                    <a:gd name="connsiteY21" fmla="*/ 1539438 h 1626743"/>
                    <a:gd name="connsiteX22" fmla="*/ 271353 w 1993076"/>
                    <a:gd name="connsiteY22" fmla="*/ 1305758 h 1626743"/>
                    <a:gd name="connsiteX23" fmla="*/ 400893 w 1993076"/>
                    <a:gd name="connsiteY23" fmla="*/ 1056838 h 1626743"/>
                    <a:gd name="connsiteX24" fmla="*/ 474553 w 1993076"/>
                    <a:gd name="connsiteY24" fmla="*/ 970478 h 1626743"/>
                    <a:gd name="connsiteX25" fmla="*/ 230713 w 1993076"/>
                    <a:gd name="connsiteY25" fmla="*/ 879038 h 1626743"/>
                    <a:gd name="connsiteX26" fmla="*/ 47833 w 1993076"/>
                    <a:gd name="connsiteY26" fmla="*/ 726638 h 1626743"/>
                    <a:gd name="connsiteX27" fmla="*/ 17353 w 1993076"/>
                    <a:gd name="connsiteY27" fmla="*/ 442158 h 1626743"/>
                    <a:gd name="connsiteX28" fmla="*/ 281513 w 1993076"/>
                    <a:gd name="connsiteY28" fmla="*/ 340558 h 1626743"/>
                    <a:gd name="connsiteX29" fmla="*/ 489793 w 1993076"/>
                    <a:gd name="connsiteY29" fmla="*/ 391358 h 1626743"/>
                    <a:gd name="connsiteX30" fmla="*/ 710773 w 1993076"/>
                    <a:gd name="connsiteY30" fmla="*/ 462478 h 1626743"/>
                    <a:gd name="connsiteX0" fmla="*/ 710773 w 1993076"/>
                    <a:gd name="connsiteY0" fmla="*/ 462478 h 1625821"/>
                    <a:gd name="connsiteX1" fmla="*/ 878413 w 1993076"/>
                    <a:gd name="connsiteY1" fmla="*/ 177998 h 1625821"/>
                    <a:gd name="connsiteX2" fmla="*/ 1190833 w 1993076"/>
                    <a:gd name="connsiteY2" fmla="*/ 198 h 1625821"/>
                    <a:gd name="connsiteX3" fmla="*/ 1414353 w 1993076"/>
                    <a:gd name="connsiteY3" fmla="*/ 147518 h 1625821"/>
                    <a:gd name="connsiteX4" fmla="*/ 1462613 w 1993076"/>
                    <a:gd name="connsiteY4" fmla="*/ 353258 h 1625821"/>
                    <a:gd name="connsiteX5" fmla="*/ 1427053 w 1993076"/>
                    <a:gd name="connsiteY5" fmla="*/ 531058 h 1625821"/>
                    <a:gd name="connsiteX6" fmla="*/ 1625173 w 1993076"/>
                    <a:gd name="connsiteY6" fmla="*/ 556458 h 1625821"/>
                    <a:gd name="connsiteX7" fmla="*/ 1861393 w 1993076"/>
                    <a:gd name="connsiteY7" fmla="*/ 625038 h 1625821"/>
                    <a:gd name="connsiteX8" fmla="*/ 1990933 w 1993076"/>
                    <a:gd name="connsiteY8" fmla="*/ 790138 h 1625821"/>
                    <a:gd name="connsiteX9" fmla="*/ 1924893 w 1993076"/>
                    <a:gd name="connsiteY9" fmla="*/ 990798 h 1625821"/>
                    <a:gd name="connsiteX10" fmla="*/ 1708993 w 1993076"/>
                    <a:gd name="connsiteY10" fmla="*/ 1072078 h 1625821"/>
                    <a:gd name="connsiteX11" fmla="*/ 1449913 w 1993076"/>
                    <a:gd name="connsiteY11" fmla="*/ 1051758 h 1625821"/>
                    <a:gd name="connsiteX12" fmla="*/ 1564213 w 1993076"/>
                    <a:gd name="connsiteY12" fmla="*/ 1267658 h 1625821"/>
                    <a:gd name="connsiteX13" fmla="*/ 1589613 w 1993076"/>
                    <a:gd name="connsiteY13" fmla="*/ 1374338 h 1625821"/>
                    <a:gd name="connsiteX14" fmla="*/ 1548973 w 1993076"/>
                    <a:gd name="connsiteY14" fmla="*/ 1511498 h 1625821"/>
                    <a:gd name="connsiteX15" fmla="*/ 1419433 w 1993076"/>
                    <a:gd name="connsiteY15" fmla="*/ 1608018 h 1625821"/>
                    <a:gd name="connsiteX16" fmla="*/ 1147653 w 1993076"/>
                    <a:gd name="connsiteY16" fmla="*/ 1615638 h 1625821"/>
                    <a:gd name="connsiteX17" fmla="*/ 1015573 w 1993076"/>
                    <a:gd name="connsiteY17" fmla="*/ 1498798 h 1625821"/>
                    <a:gd name="connsiteX18" fmla="*/ 921593 w 1993076"/>
                    <a:gd name="connsiteY18" fmla="*/ 1336238 h 1625821"/>
                    <a:gd name="connsiteX19" fmla="*/ 921593 w 1993076"/>
                    <a:gd name="connsiteY19" fmla="*/ 1346398 h 1625821"/>
                    <a:gd name="connsiteX20" fmla="*/ 789513 w 1993076"/>
                    <a:gd name="connsiteY20" fmla="*/ 1488638 h 1625821"/>
                    <a:gd name="connsiteX21" fmla="*/ 423753 w 1993076"/>
                    <a:gd name="connsiteY21" fmla="*/ 1539438 h 1625821"/>
                    <a:gd name="connsiteX22" fmla="*/ 271353 w 1993076"/>
                    <a:gd name="connsiteY22" fmla="*/ 1305758 h 1625821"/>
                    <a:gd name="connsiteX23" fmla="*/ 400893 w 1993076"/>
                    <a:gd name="connsiteY23" fmla="*/ 1056838 h 1625821"/>
                    <a:gd name="connsiteX24" fmla="*/ 474553 w 1993076"/>
                    <a:gd name="connsiteY24" fmla="*/ 970478 h 1625821"/>
                    <a:gd name="connsiteX25" fmla="*/ 230713 w 1993076"/>
                    <a:gd name="connsiteY25" fmla="*/ 879038 h 1625821"/>
                    <a:gd name="connsiteX26" fmla="*/ 47833 w 1993076"/>
                    <a:gd name="connsiteY26" fmla="*/ 726638 h 1625821"/>
                    <a:gd name="connsiteX27" fmla="*/ 17353 w 1993076"/>
                    <a:gd name="connsiteY27" fmla="*/ 442158 h 1625821"/>
                    <a:gd name="connsiteX28" fmla="*/ 281513 w 1993076"/>
                    <a:gd name="connsiteY28" fmla="*/ 340558 h 1625821"/>
                    <a:gd name="connsiteX29" fmla="*/ 489793 w 1993076"/>
                    <a:gd name="connsiteY29" fmla="*/ 391358 h 1625821"/>
                    <a:gd name="connsiteX30" fmla="*/ 710773 w 1993076"/>
                    <a:gd name="connsiteY30" fmla="*/ 462478 h 1625821"/>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89513 w 1993076"/>
                    <a:gd name="connsiteY20" fmla="*/ 148863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61853 w 1993076"/>
                    <a:gd name="connsiteY24" fmla="*/ 97301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93076" h="1624075">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8E939"/>
                </a:solidFill>
                <a:ln w="571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sp>
              <p:nvSpPr>
                <p:cNvPr id="825" name="วงรี 77">
                  <a:extLst>
                    <a:ext uri="{FF2B5EF4-FFF2-40B4-BE49-F238E27FC236}">
                      <a16:creationId xmlns:a16="http://schemas.microsoft.com/office/drawing/2014/main" id="{47F4110E-28F7-48C8-89B5-7F4909295A24}"/>
                    </a:ext>
                  </a:extLst>
                </p:cNvPr>
                <p:cNvSpPr/>
                <p:nvPr/>
              </p:nvSpPr>
              <p:spPr>
                <a:xfrm>
                  <a:off x="4579275" y="1400406"/>
                  <a:ext cx="295962" cy="284142"/>
                </a:xfrm>
                <a:custGeom>
                  <a:avLst/>
                  <a:gdLst>
                    <a:gd name="connsiteX0" fmla="*/ 0 w 290429"/>
                    <a:gd name="connsiteY0" fmla="*/ 144699 h 289397"/>
                    <a:gd name="connsiteX1" fmla="*/ 145215 w 290429"/>
                    <a:gd name="connsiteY1" fmla="*/ 0 h 289397"/>
                    <a:gd name="connsiteX2" fmla="*/ 290430 w 290429"/>
                    <a:gd name="connsiteY2" fmla="*/ 144699 h 289397"/>
                    <a:gd name="connsiteX3" fmla="*/ 145215 w 290429"/>
                    <a:gd name="connsiteY3" fmla="*/ 289398 h 289397"/>
                    <a:gd name="connsiteX4" fmla="*/ 0 w 290429"/>
                    <a:gd name="connsiteY4" fmla="*/ 144699 h 289397"/>
                    <a:gd name="connsiteX0" fmla="*/ 8 w 290438"/>
                    <a:gd name="connsiteY0" fmla="*/ 144699 h 289398"/>
                    <a:gd name="connsiteX1" fmla="*/ 145223 w 290438"/>
                    <a:gd name="connsiteY1" fmla="*/ 0 h 289398"/>
                    <a:gd name="connsiteX2" fmla="*/ 290438 w 290438"/>
                    <a:gd name="connsiteY2" fmla="*/ 144699 h 289398"/>
                    <a:gd name="connsiteX3" fmla="*/ 140143 w 290438"/>
                    <a:gd name="connsiteY3" fmla="*/ 289398 h 289398"/>
                    <a:gd name="connsiteX4" fmla="*/ 8 w 290438"/>
                    <a:gd name="connsiteY4" fmla="*/ 144699 h 289398"/>
                    <a:gd name="connsiteX0" fmla="*/ 6 w 310756"/>
                    <a:gd name="connsiteY0" fmla="*/ 145377 h 292972"/>
                    <a:gd name="connsiteX1" fmla="*/ 145221 w 310756"/>
                    <a:gd name="connsiteY1" fmla="*/ 678 h 292972"/>
                    <a:gd name="connsiteX2" fmla="*/ 310756 w 310756"/>
                    <a:gd name="connsiteY2" fmla="*/ 206337 h 292972"/>
                    <a:gd name="connsiteX3" fmla="*/ 140141 w 310756"/>
                    <a:gd name="connsiteY3" fmla="*/ 290076 h 292972"/>
                    <a:gd name="connsiteX4" fmla="*/ 6 w 310756"/>
                    <a:gd name="connsiteY4" fmla="*/ 145377 h 292972"/>
                    <a:gd name="connsiteX0" fmla="*/ 5 w 313295"/>
                    <a:gd name="connsiteY0" fmla="*/ 190453 h 289862"/>
                    <a:gd name="connsiteX1" fmla="*/ 147760 w 313295"/>
                    <a:gd name="connsiteY1" fmla="*/ 34 h 289862"/>
                    <a:gd name="connsiteX2" fmla="*/ 313295 w 313295"/>
                    <a:gd name="connsiteY2" fmla="*/ 205693 h 289862"/>
                    <a:gd name="connsiteX3" fmla="*/ 142680 w 313295"/>
                    <a:gd name="connsiteY3" fmla="*/ 289432 h 289862"/>
                    <a:gd name="connsiteX4" fmla="*/ 5 w 313295"/>
                    <a:gd name="connsiteY4" fmla="*/ 190453 h 289862"/>
                    <a:gd name="connsiteX0" fmla="*/ 2796 w 316086"/>
                    <a:gd name="connsiteY0" fmla="*/ 175216 h 274625"/>
                    <a:gd name="connsiteX1" fmla="*/ 71811 w 316086"/>
                    <a:gd name="connsiteY1" fmla="*/ 37 h 274625"/>
                    <a:gd name="connsiteX2" fmla="*/ 316086 w 316086"/>
                    <a:gd name="connsiteY2" fmla="*/ 190456 h 274625"/>
                    <a:gd name="connsiteX3" fmla="*/ 145471 w 316086"/>
                    <a:gd name="connsiteY3" fmla="*/ 274195 h 274625"/>
                    <a:gd name="connsiteX4" fmla="*/ 2796 w 316086"/>
                    <a:gd name="connsiteY4" fmla="*/ 175216 h 274625"/>
                    <a:gd name="connsiteX0" fmla="*/ 2158 w 315952"/>
                    <a:gd name="connsiteY0" fmla="*/ 185068 h 284142"/>
                    <a:gd name="connsiteX1" fmla="*/ 71173 w 315952"/>
                    <a:gd name="connsiteY1" fmla="*/ 9889 h 284142"/>
                    <a:gd name="connsiteX2" fmla="*/ 235434 w 315952"/>
                    <a:gd name="connsiteY2" fmla="*/ 40983 h 284142"/>
                    <a:gd name="connsiteX3" fmla="*/ 315448 w 315952"/>
                    <a:gd name="connsiteY3" fmla="*/ 200308 h 284142"/>
                    <a:gd name="connsiteX4" fmla="*/ 144833 w 315952"/>
                    <a:gd name="connsiteY4" fmla="*/ 284047 h 284142"/>
                    <a:gd name="connsiteX5" fmla="*/ 2158 w 315952"/>
                    <a:gd name="connsiteY5" fmla="*/ 185068 h 284142"/>
                    <a:gd name="connsiteX0" fmla="*/ 2158 w 295962"/>
                    <a:gd name="connsiteY0" fmla="*/ 185068 h 284142"/>
                    <a:gd name="connsiteX1" fmla="*/ 71173 w 295962"/>
                    <a:gd name="connsiteY1" fmla="*/ 9889 h 284142"/>
                    <a:gd name="connsiteX2" fmla="*/ 235434 w 295962"/>
                    <a:gd name="connsiteY2" fmla="*/ 40983 h 284142"/>
                    <a:gd name="connsiteX3" fmla="*/ 295128 w 295962"/>
                    <a:gd name="connsiteY3" fmla="*/ 200308 h 284142"/>
                    <a:gd name="connsiteX4" fmla="*/ 144833 w 295962"/>
                    <a:gd name="connsiteY4" fmla="*/ 284047 h 284142"/>
                    <a:gd name="connsiteX5" fmla="*/ 2158 w 295962"/>
                    <a:gd name="connsiteY5" fmla="*/ 185068 h 28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962" h="284142">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grpSp>
        </p:grpSp>
      </p:grpSp>
      <p:grpSp>
        <p:nvGrpSpPr>
          <p:cNvPr id="209" name="กลุ่ม 208">
            <a:extLst>
              <a:ext uri="{FF2B5EF4-FFF2-40B4-BE49-F238E27FC236}">
                <a16:creationId xmlns:a16="http://schemas.microsoft.com/office/drawing/2014/main" id="{42884456-96E0-409F-A5BE-40A7BFFE069B}"/>
              </a:ext>
            </a:extLst>
          </p:cNvPr>
          <p:cNvGrpSpPr/>
          <p:nvPr userDrawn="1"/>
        </p:nvGrpSpPr>
        <p:grpSpPr>
          <a:xfrm rot="18883733">
            <a:off x="1736338" y="2094058"/>
            <a:ext cx="2564279" cy="2667542"/>
            <a:chOff x="3843071" y="2015305"/>
            <a:chExt cx="3099471" cy="3214427"/>
          </a:xfrm>
        </p:grpSpPr>
        <p:sp>
          <p:nvSpPr>
            <p:cNvPr id="210" name="รูปแบบอิสระ: รูปร่าง 209">
              <a:extLst>
                <a:ext uri="{FF2B5EF4-FFF2-40B4-BE49-F238E27FC236}">
                  <a16:creationId xmlns:a16="http://schemas.microsoft.com/office/drawing/2014/main" id="{01DEAC55-0068-45B2-BC4A-C22350B6A3EA}"/>
                </a:ext>
              </a:extLst>
            </p:cNvPr>
            <p:cNvSpPr/>
            <p:nvPr/>
          </p:nvSpPr>
          <p:spPr>
            <a:xfrm>
              <a:off x="6057187" y="3417148"/>
              <a:ext cx="885355" cy="1665384"/>
            </a:xfrm>
            <a:custGeom>
              <a:avLst/>
              <a:gdLst>
                <a:gd name="connsiteX0" fmla="*/ 57979 w 887766"/>
                <a:gd name="connsiteY0" fmla="*/ 1518638 h 1664900"/>
                <a:gd name="connsiteX1" fmla="*/ 403419 w 887766"/>
                <a:gd name="connsiteY1" fmla="*/ 1213838 h 1664900"/>
                <a:gd name="connsiteX2" fmla="*/ 494859 w 887766"/>
                <a:gd name="connsiteY2" fmla="*/ 614398 h 1664900"/>
                <a:gd name="connsiteX3" fmla="*/ 454219 w 887766"/>
                <a:gd name="connsiteY3" fmla="*/ 157198 h 1664900"/>
                <a:gd name="connsiteX4" fmla="*/ 779339 w 887766"/>
                <a:gd name="connsiteY4" fmla="*/ 14958 h 1664900"/>
                <a:gd name="connsiteX5" fmla="*/ 880939 w 887766"/>
                <a:gd name="connsiteY5" fmla="*/ 472158 h 1664900"/>
                <a:gd name="connsiteX6" fmla="*/ 616779 w 887766"/>
                <a:gd name="connsiteY6" fmla="*/ 1213838 h 1664900"/>
                <a:gd name="connsiteX7" fmla="*/ 57979 w 887766"/>
                <a:gd name="connsiteY7" fmla="*/ 1650718 h 1664900"/>
                <a:gd name="connsiteX8" fmla="*/ 57979 w 887766"/>
                <a:gd name="connsiteY8" fmla="*/ 1518638 h 1664900"/>
                <a:gd name="connsiteX0" fmla="*/ 55568 w 885355"/>
                <a:gd name="connsiteY0" fmla="*/ 1518638 h 1665384"/>
                <a:gd name="connsiteX1" fmla="*/ 355805 w 885355"/>
                <a:gd name="connsiteY1" fmla="*/ 1179236 h 1665384"/>
                <a:gd name="connsiteX2" fmla="*/ 492448 w 885355"/>
                <a:gd name="connsiteY2" fmla="*/ 614398 h 1665384"/>
                <a:gd name="connsiteX3" fmla="*/ 451808 w 885355"/>
                <a:gd name="connsiteY3" fmla="*/ 157198 h 1665384"/>
                <a:gd name="connsiteX4" fmla="*/ 776928 w 885355"/>
                <a:gd name="connsiteY4" fmla="*/ 14958 h 1665384"/>
                <a:gd name="connsiteX5" fmla="*/ 878528 w 885355"/>
                <a:gd name="connsiteY5" fmla="*/ 472158 h 1665384"/>
                <a:gd name="connsiteX6" fmla="*/ 614368 w 885355"/>
                <a:gd name="connsiteY6" fmla="*/ 1213838 h 1665384"/>
                <a:gd name="connsiteX7" fmla="*/ 55568 w 885355"/>
                <a:gd name="connsiteY7" fmla="*/ 1650718 h 1665384"/>
                <a:gd name="connsiteX8" fmla="*/ 55568 w 885355"/>
                <a:gd name="connsiteY8" fmla="*/ 1518638 h 1665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5355" h="1665384">
                  <a:moveTo>
                    <a:pt x="55568" y="1518638"/>
                  </a:moveTo>
                  <a:cubicBezTo>
                    <a:pt x="105608" y="1440058"/>
                    <a:pt x="282992" y="1329943"/>
                    <a:pt x="355805" y="1179236"/>
                  </a:cubicBezTo>
                  <a:cubicBezTo>
                    <a:pt x="428618" y="1028529"/>
                    <a:pt x="476448" y="784738"/>
                    <a:pt x="492448" y="614398"/>
                  </a:cubicBezTo>
                  <a:cubicBezTo>
                    <a:pt x="508448" y="444058"/>
                    <a:pt x="404395" y="257105"/>
                    <a:pt x="451808" y="157198"/>
                  </a:cubicBezTo>
                  <a:cubicBezTo>
                    <a:pt x="499221" y="57291"/>
                    <a:pt x="705808" y="-37535"/>
                    <a:pt x="776928" y="14958"/>
                  </a:cubicBezTo>
                  <a:cubicBezTo>
                    <a:pt x="848048" y="67451"/>
                    <a:pt x="905621" y="272345"/>
                    <a:pt x="878528" y="472158"/>
                  </a:cubicBezTo>
                  <a:cubicBezTo>
                    <a:pt x="851435" y="671971"/>
                    <a:pt x="751528" y="1017411"/>
                    <a:pt x="614368" y="1213838"/>
                  </a:cubicBezTo>
                  <a:cubicBezTo>
                    <a:pt x="477208" y="1410265"/>
                    <a:pt x="150395" y="1596531"/>
                    <a:pt x="55568" y="1650718"/>
                  </a:cubicBezTo>
                  <a:cubicBezTo>
                    <a:pt x="-39259" y="1704905"/>
                    <a:pt x="5528" y="1597218"/>
                    <a:pt x="55568" y="1518638"/>
                  </a:cubicBezTo>
                  <a:close/>
                </a:path>
              </a:pathLst>
            </a:custGeom>
            <a:solidFill>
              <a:schemeClr val="bg1"/>
            </a:solidFill>
            <a:ln w="57150">
              <a:solidFill>
                <a:schemeClr val="tx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grpSp>
          <p:nvGrpSpPr>
            <p:cNvPr id="211" name="กลุ่ม 210">
              <a:extLst>
                <a:ext uri="{FF2B5EF4-FFF2-40B4-BE49-F238E27FC236}">
                  <a16:creationId xmlns:a16="http://schemas.microsoft.com/office/drawing/2014/main" id="{5955A256-5EDA-4958-B2B8-A44A4862FC0C}"/>
                </a:ext>
              </a:extLst>
            </p:cNvPr>
            <p:cNvGrpSpPr/>
            <p:nvPr/>
          </p:nvGrpSpPr>
          <p:grpSpPr>
            <a:xfrm>
              <a:off x="3843071" y="2015305"/>
              <a:ext cx="2407177" cy="3214427"/>
              <a:chOff x="3843071" y="2015305"/>
              <a:chExt cx="2407177" cy="3214427"/>
            </a:xfrm>
          </p:grpSpPr>
          <p:grpSp>
            <p:nvGrpSpPr>
              <p:cNvPr id="216" name="กลุ่ม 215">
                <a:extLst>
                  <a:ext uri="{FF2B5EF4-FFF2-40B4-BE49-F238E27FC236}">
                    <a16:creationId xmlns:a16="http://schemas.microsoft.com/office/drawing/2014/main" id="{6E739C2C-9C56-4F22-8D79-E2A522BBC85D}"/>
                  </a:ext>
                </a:extLst>
              </p:cNvPr>
              <p:cNvGrpSpPr/>
              <p:nvPr/>
            </p:nvGrpSpPr>
            <p:grpSpPr>
              <a:xfrm>
                <a:off x="3843071" y="2015305"/>
                <a:ext cx="2407177" cy="3214427"/>
                <a:chOff x="6997471" y="2147161"/>
                <a:chExt cx="2663841" cy="3692953"/>
              </a:xfrm>
              <a:effectLst>
                <a:outerShdw blurRad="50800" dist="38100" dir="13500000" algn="br" rotWithShape="0">
                  <a:prstClr val="black">
                    <a:alpha val="40000"/>
                  </a:prstClr>
                </a:outerShdw>
              </a:effectLst>
            </p:grpSpPr>
            <p:sp>
              <p:nvSpPr>
                <p:cNvPr id="219" name="รูปแบบอิสระ: รูปร่าง 218">
                  <a:extLst>
                    <a:ext uri="{FF2B5EF4-FFF2-40B4-BE49-F238E27FC236}">
                      <a16:creationId xmlns:a16="http://schemas.microsoft.com/office/drawing/2014/main" id="{FC06A9DF-CDFF-41BE-88D8-2F201D8B5B5C}"/>
                    </a:ext>
                  </a:extLst>
                </p:cNvPr>
                <p:cNvSpPr/>
                <p:nvPr/>
              </p:nvSpPr>
              <p:spPr>
                <a:xfrm>
                  <a:off x="6997471" y="2147161"/>
                  <a:ext cx="2663841" cy="3692953"/>
                </a:xfrm>
                <a:custGeom>
                  <a:avLst/>
                  <a:gdLst>
                    <a:gd name="connsiteX0" fmla="*/ 55229 w 606091"/>
                    <a:gd name="connsiteY0" fmla="*/ 691793 h 823633"/>
                    <a:gd name="connsiteX1" fmla="*/ 111109 w 606091"/>
                    <a:gd name="connsiteY1" fmla="*/ 216813 h 823633"/>
                    <a:gd name="connsiteX2" fmla="*/ 78089 w 606091"/>
                    <a:gd name="connsiteY2" fmla="*/ 23773 h 823633"/>
                    <a:gd name="connsiteX3" fmla="*/ 217789 w 606091"/>
                    <a:gd name="connsiteY3" fmla="*/ 74573 h 823633"/>
                    <a:gd name="connsiteX4" fmla="*/ 255889 w 606091"/>
                    <a:gd name="connsiteY4" fmla="*/ 56793 h 823633"/>
                    <a:gd name="connsiteX5" fmla="*/ 360029 w 606091"/>
                    <a:gd name="connsiteY5" fmla="*/ 49173 h 823633"/>
                    <a:gd name="connsiteX6" fmla="*/ 451469 w 606091"/>
                    <a:gd name="connsiteY6" fmla="*/ 69493 h 823633"/>
                    <a:gd name="connsiteX7" fmla="*/ 563229 w 606091"/>
                    <a:gd name="connsiteY7" fmla="*/ 3453 h 823633"/>
                    <a:gd name="connsiteX8" fmla="*/ 537829 w 606091"/>
                    <a:gd name="connsiteY8" fmla="*/ 193953 h 823633"/>
                    <a:gd name="connsiteX9" fmla="*/ 593709 w 606091"/>
                    <a:gd name="connsiteY9" fmla="*/ 681633 h 823633"/>
                    <a:gd name="connsiteX10" fmla="*/ 588629 w 606091"/>
                    <a:gd name="connsiteY10" fmla="*/ 803553 h 823633"/>
                    <a:gd name="connsiteX11" fmla="*/ 410829 w 606091"/>
                    <a:gd name="connsiteY11" fmla="*/ 821333 h 823633"/>
                    <a:gd name="connsiteX12" fmla="*/ 22209 w 606091"/>
                    <a:gd name="connsiteY12" fmla="*/ 808633 h 823633"/>
                    <a:gd name="connsiteX13" fmla="*/ 55229 w 606091"/>
                    <a:gd name="connsiteY13" fmla="*/ 691793 h 823633"/>
                    <a:gd name="connsiteX0" fmla="*/ 55229 w 606091"/>
                    <a:gd name="connsiteY0" fmla="*/ 691793 h 823633"/>
                    <a:gd name="connsiteX1" fmla="*/ 111109 w 606091"/>
                    <a:gd name="connsiteY1" fmla="*/ 216813 h 823633"/>
                    <a:gd name="connsiteX2" fmla="*/ 78089 w 606091"/>
                    <a:gd name="connsiteY2" fmla="*/ 23773 h 823633"/>
                    <a:gd name="connsiteX3" fmla="*/ 217789 w 606091"/>
                    <a:gd name="connsiteY3" fmla="*/ 74573 h 823633"/>
                    <a:gd name="connsiteX4" fmla="*/ 263509 w 606091"/>
                    <a:gd name="connsiteY4" fmla="*/ 60603 h 823633"/>
                    <a:gd name="connsiteX5" fmla="*/ 360029 w 606091"/>
                    <a:gd name="connsiteY5" fmla="*/ 49173 h 823633"/>
                    <a:gd name="connsiteX6" fmla="*/ 451469 w 606091"/>
                    <a:gd name="connsiteY6" fmla="*/ 69493 h 823633"/>
                    <a:gd name="connsiteX7" fmla="*/ 563229 w 606091"/>
                    <a:gd name="connsiteY7" fmla="*/ 3453 h 823633"/>
                    <a:gd name="connsiteX8" fmla="*/ 537829 w 606091"/>
                    <a:gd name="connsiteY8" fmla="*/ 193953 h 823633"/>
                    <a:gd name="connsiteX9" fmla="*/ 593709 w 606091"/>
                    <a:gd name="connsiteY9" fmla="*/ 681633 h 823633"/>
                    <a:gd name="connsiteX10" fmla="*/ 588629 w 606091"/>
                    <a:gd name="connsiteY10" fmla="*/ 803553 h 823633"/>
                    <a:gd name="connsiteX11" fmla="*/ 410829 w 606091"/>
                    <a:gd name="connsiteY11" fmla="*/ 821333 h 823633"/>
                    <a:gd name="connsiteX12" fmla="*/ 22209 w 606091"/>
                    <a:gd name="connsiteY12" fmla="*/ 808633 h 823633"/>
                    <a:gd name="connsiteX13" fmla="*/ 55229 w 606091"/>
                    <a:gd name="connsiteY13" fmla="*/ 691793 h 823633"/>
                    <a:gd name="connsiteX0" fmla="*/ 19655 w 570517"/>
                    <a:gd name="connsiteY0" fmla="*/ 691793 h 826605"/>
                    <a:gd name="connsiteX1" fmla="*/ 75535 w 570517"/>
                    <a:gd name="connsiteY1" fmla="*/ 216813 h 826605"/>
                    <a:gd name="connsiteX2" fmla="*/ 42515 w 570517"/>
                    <a:gd name="connsiteY2" fmla="*/ 23773 h 826605"/>
                    <a:gd name="connsiteX3" fmla="*/ 182215 w 570517"/>
                    <a:gd name="connsiteY3" fmla="*/ 74573 h 826605"/>
                    <a:gd name="connsiteX4" fmla="*/ 227935 w 570517"/>
                    <a:gd name="connsiteY4" fmla="*/ 60603 h 826605"/>
                    <a:gd name="connsiteX5" fmla="*/ 324455 w 570517"/>
                    <a:gd name="connsiteY5" fmla="*/ 49173 h 826605"/>
                    <a:gd name="connsiteX6" fmla="*/ 415895 w 570517"/>
                    <a:gd name="connsiteY6" fmla="*/ 69493 h 826605"/>
                    <a:gd name="connsiteX7" fmla="*/ 527655 w 570517"/>
                    <a:gd name="connsiteY7" fmla="*/ 3453 h 826605"/>
                    <a:gd name="connsiteX8" fmla="*/ 502255 w 570517"/>
                    <a:gd name="connsiteY8" fmla="*/ 193953 h 826605"/>
                    <a:gd name="connsiteX9" fmla="*/ 558135 w 570517"/>
                    <a:gd name="connsiteY9" fmla="*/ 681633 h 826605"/>
                    <a:gd name="connsiteX10" fmla="*/ 553055 w 570517"/>
                    <a:gd name="connsiteY10" fmla="*/ 803553 h 826605"/>
                    <a:gd name="connsiteX11" fmla="*/ 375255 w 570517"/>
                    <a:gd name="connsiteY11" fmla="*/ 821333 h 826605"/>
                    <a:gd name="connsiteX12" fmla="*/ 32355 w 570517"/>
                    <a:gd name="connsiteY12" fmla="*/ 814348 h 826605"/>
                    <a:gd name="connsiteX13" fmla="*/ 19655 w 570517"/>
                    <a:gd name="connsiteY13" fmla="*/ 691793 h 826605"/>
                    <a:gd name="connsiteX0" fmla="*/ 27872 w 578734"/>
                    <a:gd name="connsiteY0" fmla="*/ 691793 h 821583"/>
                    <a:gd name="connsiteX1" fmla="*/ 83752 w 578734"/>
                    <a:gd name="connsiteY1" fmla="*/ 216813 h 821583"/>
                    <a:gd name="connsiteX2" fmla="*/ 50732 w 578734"/>
                    <a:gd name="connsiteY2" fmla="*/ 23773 h 821583"/>
                    <a:gd name="connsiteX3" fmla="*/ 190432 w 578734"/>
                    <a:gd name="connsiteY3" fmla="*/ 74573 h 821583"/>
                    <a:gd name="connsiteX4" fmla="*/ 236152 w 578734"/>
                    <a:gd name="connsiteY4" fmla="*/ 60603 h 821583"/>
                    <a:gd name="connsiteX5" fmla="*/ 332672 w 578734"/>
                    <a:gd name="connsiteY5" fmla="*/ 49173 h 821583"/>
                    <a:gd name="connsiteX6" fmla="*/ 424112 w 578734"/>
                    <a:gd name="connsiteY6" fmla="*/ 69493 h 821583"/>
                    <a:gd name="connsiteX7" fmla="*/ 535872 w 578734"/>
                    <a:gd name="connsiteY7" fmla="*/ 3453 h 821583"/>
                    <a:gd name="connsiteX8" fmla="*/ 510472 w 578734"/>
                    <a:gd name="connsiteY8" fmla="*/ 193953 h 821583"/>
                    <a:gd name="connsiteX9" fmla="*/ 566352 w 578734"/>
                    <a:gd name="connsiteY9" fmla="*/ 681633 h 821583"/>
                    <a:gd name="connsiteX10" fmla="*/ 561272 w 578734"/>
                    <a:gd name="connsiteY10" fmla="*/ 803553 h 821583"/>
                    <a:gd name="connsiteX11" fmla="*/ 383472 w 578734"/>
                    <a:gd name="connsiteY11" fmla="*/ 821333 h 821583"/>
                    <a:gd name="connsiteX12" fmla="*/ 40572 w 578734"/>
                    <a:gd name="connsiteY12" fmla="*/ 814348 h 821583"/>
                    <a:gd name="connsiteX13" fmla="*/ 27872 w 578734"/>
                    <a:gd name="connsiteY13" fmla="*/ 691793 h 821583"/>
                    <a:gd name="connsiteX0" fmla="*/ 11104 w 579111"/>
                    <a:gd name="connsiteY0" fmla="*/ 701318 h 825770"/>
                    <a:gd name="connsiteX1" fmla="*/ 84129 w 579111"/>
                    <a:gd name="connsiteY1" fmla="*/ 216813 h 825770"/>
                    <a:gd name="connsiteX2" fmla="*/ 51109 w 579111"/>
                    <a:gd name="connsiteY2" fmla="*/ 23773 h 825770"/>
                    <a:gd name="connsiteX3" fmla="*/ 190809 w 579111"/>
                    <a:gd name="connsiteY3" fmla="*/ 74573 h 825770"/>
                    <a:gd name="connsiteX4" fmla="*/ 236529 w 579111"/>
                    <a:gd name="connsiteY4" fmla="*/ 60603 h 825770"/>
                    <a:gd name="connsiteX5" fmla="*/ 333049 w 579111"/>
                    <a:gd name="connsiteY5" fmla="*/ 49173 h 825770"/>
                    <a:gd name="connsiteX6" fmla="*/ 424489 w 579111"/>
                    <a:gd name="connsiteY6" fmla="*/ 69493 h 825770"/>
                    <a:gd name="connsiteX7" fmla="*/ 536249 w 579111"/>
                    <a:gd name="connsiteY7" fmla="*/ 3453 h 825770"/>
                    <a:gd name="connsiteX8" fmla="*/ 510849 w 579111"/>
                    <a:gd name="connsiteY8" fmla="*/ 193953 h 825770"/>
                    <a:gd name="connsiteX9" fmla="*/ 566729 w 579111"/>
                    <a:gd name="connsiteY9" fmla="*/ 681633 h 825770"/>
                    <a:gd name="connsiteX10" fmla="*/ 561649 w 579111"/>
                    <a:gd name="connsiteY10" fmla="*/ 803553 h 825770"/>
                    <a:gd name="connsiteX11" fmla="*/ 383849 w 579111"/>
                    <a:gd name="connsiteY11" fmla="*/ 821333 h 825770"/>
                    <a:gd name="connsiteX12" fmla="*/ 40949 w 579111"/>
                    <a:gd name="connsiteY12" fmla="*/ 814348 h 825770"/>
                    <a:gd name="connsiteX13" fmla="*/ 11104 w 579111"/>
                    <a:gd name="connsiteY13" fmla="*/ 701318 h 825770"/>
                    <a:gd name="connsiteX0" fmla="*/ 12598 w 580605"/>
                    <a:gd name="connsiteY0" fmla="*/ 701318 h 825770"/>
                    <a:gd name="connsiteX1" fmla="*/ 85623 w 580605"/>
                    <a:gd name="connsiteY1" fmla="*/ 216813 h 825770"/>
                    <a:gd name="connsiteX2" fmla="*/ 52603 w 580605"/>
                    <a:gd name="connsiteY2" fmla="*/ 23773 h 825770"/>
                    <a:gd name="connsiteX3" fmla="*/ 192303 w 580605"/>
                    <a:gd name="connsiteY3" fmla="*/ 74573 h 825770"/>
                    <a:gd name="connsiteX4" fmla="*/ 238023 w 580605"/>
                    <a:gd name="connsiteY4" fmla="*/ 60603 h 825770"/>
                    <a:gd name="connsiteX5" fmla="*/ 334543 w 580605"/>
                    <a:gd name="connsiteY5" fmla="*/ 49173 h 825770"/>
                    <a:gd name="connsiteX6" fmla="*/ 425983 w 580605"/>
                    <a:gd name="connsiteY6" fmla="*/ 69493 h 825770"/>
                    <a:gd name="connsiteX7" fmla="*/ 537743 w 580605"/>
                    <a:gd name="connsiteY7" fmla="*/ 3453 h 825770"/>
                    <a:gd name="connsiteX8" fmla="*/ 512343 w 580605"/>
                    <a:gd name="connsiteY8" fmla="*/ 193953 h 825770"/>
                    <a:gd name="connsiteX9" fmla="*/ 568223 w 580605"/>
                    <a:gd name="connsiteY9" fmla="*/ 681633 h 825770"/>
                    <a:gd name="connsiteX10" fmla="*/ 563143 w 580605"/>
                    <a:gd name="connsiteY10" fmla="*/ 803553 h 825770"/>
                    <a:gd name="connsiteX11" fmla="*/ 385343 w 580605"/>
                    <a:gd name="connsiteY11" fmla="*/ 821333 h 825770"/>
                    <a:gd name="connsiteX12" fmla="*/ 42443 w 580605"/>
                    <a:gd name="connsiteY12" fmla="*/ 814348 h 825770"/>
                    <a:gd name="connsiteX13" fmla="*/ 12598 w 580605"/>
                    <a:gd name="connsiteY13" fmla="*/ 701318 h 825770"/>
                    <a:gd name="connsiteX0" fmla="*/ 12598 w 585924"/>
                    <a:gd name="connsiteY0" fmla="*/ 701318 h 825770"/>
                    <a:gd name="connsiteX1" fmla="*/ 85623 w 585924"/>
                    <a:gd name="connsiteY1" fmla="*/ 216813 h 825770"/>
                    <a:gd name="connsiteX2" fmla="*/ 52603 w 585924"/>
                    <a:gd name="connsiteY2" fmla="*/ 23773 h 825770"/>
                    <a:gd name="connsiteX3" fmla="*/ 192303 w 585924"/>
                    <a:gd name="connsiteY3" fmla="*/ 74573 h 825770"/>
                    <a:gd name="connsiteX4" fmla="*/ 238023 w 585924"/>
                    <a:gd name="connsiteY4" fmla="*/ 60603 h 825770"/>
                    <a:gd name="connsiteX5" fmla="*/ 334543 w 585924"/>
                    <a:gd name="connsiteY5" fmla="*/ 49173 h 825770"/>
                    <a:gd name="connsiteX6" fmla="*/ 425983 w 585924"/>
                    <a:gd name="connsiteY6" fmla="*/ 69493 h 825770"/>
                    <a:gd name="connsiteX7" fmla="*/ 537743 w 585924"/>
                    <a:gd name="connsiteY7" fmla="*/ 3453 h 825770"/>
                    <a:gd name="connsiteX8" fmla="*/ 512343 w 585924"/>
                    <a:gd name="connsiteY8" fmla="*/ 193953 h 825770"/>
                    <a:gd name="connsiteX9" fmla="*/ 568223 w 585924"/>
                    <a:gd name="connsiteY9" fmla="*/ 681633 h 825770"/>
                    <a:gd name="connsiteX10" fmla="*/ 570763 w 585924"/>
                    <a:gd name="connsiteY10" fmla="*/ 809268 h 825770"/>
                    <a:gd name="connsiteX11" fmla="*/ 385343 w 585924"/>
                    <a:gd name="connsiteY11" fmla="*/ 821333 h 825770"/>
                    <a:gd name="connsiteX12" fmla="*/ 42443 w 585924"/>
                    <a:gd name="connsiteY12" fmla="*/ 814348 h 825770"/>
                    <a:gd name="connsiteX13" fmla="*/ 12598 w 585924"/>
                    <a:gd name="connsiteY13" fmla="*/ 701318 h 825770"/>
                    <a:gd name="connsiteX0" fmla="*/ 12710 w 585897"/>
                    <a:gd name="connsiteY0" fmla="*/ 701318 h 830313"/>
                    <a:gd name="connsiteX1" fmla="*/ 85735 w 585897"/>
                    <a:gd name="connsiteY1" fmla="*/ 216813 h 830313"/>
                    <a:gd name="connsiteX2" fmla="*/ 52715 w 585897"/>
                    <a:gd name="connsiteY2" fmla="*/ 23773 h 830313"/>
                    <a:gd name="connsiteX3" fmla="*/ 192415 w 585897"/>
                    <a:gd name="connsiteY3" fmla="*/ 74573 h 830313"/>
                    <a:gd name="connsiteX4" fmla="*/ 238135 w 585897"/>
                    <a:gd name="connsiteY4" fmla="*/ 60603 h 830313"/>
                    <a:gd name="connsiteX5" fmla="*/ 334655 w 585897"/>
                    <a:gd name="connsiteY5" fmla="*/ 49173 h 830313"/>
                    <a:gd name="connsiteX6" fmla="*/ 426095 w 585897"/>
                    <a:gd name="connsiteY6" fmla="*/ 69493 h 830313"/>
                    <a:gd name="connsiteX7" fmla="*/ 537855 w 585897"/>
                    <a:gd name="connsiteY7" fmla="*/ 3453 h 830313"/>
                    <a:gd name="connsiteX8" fmla="*/ 512455 w 585897"/>
                    <a:gd name="connsiteY8" fmla="*/ 193953 h 830313"/>
                    <a:gd name="connsiteX9" fmla="*/ 568335 w 585897"/>
                    <a:gd name="connsiteY9" fmla="*/ 681633 h 830313"/>
                    <a:gd name="connsiteX10" fmla="*/ 570875 w 585897"/>
                    <a:gd name="connsiteY10" fmla="*/ 809268 h 830313"/>
                    <a:gd name="connsiteX11" fmla="*/ 387360 w 585897"/>
                    <a:gd name="connsiteY11" fmla="*/ 828953 h 830313"/>
                    <a:gd name="connsiteX12" fmla="*/ 42555 w 585897"/>
                    <a:gd name="connsiteY12" fmla="*/ 814348 h 830313"/>
                    <a:gd name="connsiteX13" fmla="*/ 12710 w 585897"/>
                    <a:gd name="connsiteY13" fmla="*/ 701318 h 830313"/>
                    <a:gd name="connsiteX0" fmla="*/ 12710 w 591041"/>
                    <a:gd name="connsiteY0" fmla="*/ 701318 h 830313"/>
                    <a:gd name="connsiteX1" fmla="*/ 85735 w 591041"/>
                    <a:gd name="connsiteY1" fmla="*/ 216813 h 830313"/>
                    <a:gd name="connsiteX2" fmla="*/ 52715 w 591041"/>
                    <a:gd name="connsiteY2" fmla="*/ 23773 h 830313"/>
                    <a:gd name="connsiteX3" fmla="*/ 192415 w 591041"/>
                    <a:gd name="connsiteY3" fmla="*/ 74573 h 830313"/>
                    <a:gd name="connsiteX4" fmla="*/ 238135 w 591041"/>
                    <a:gd name="connsiteY4" fmla="*/ 60603 h 830313"/>
                    <a:gd name="connsiteX5" fmla="*/ 334655 w 591041"/>
                    <a:gd name="connsiteY5" fmla="*/ 49173 h 830313"/>
                    <a:gd name="connsiteX6" fmla="*/ 426095 w 591041"/>
                    <a:gd name="connsiteY6" fmla="*/ 69493 h 830313"/>
                    <a:gd name="connsiteX7" fmla="*/ 537855 w 591041"/>
                    <a:gd name="connsiteY7" fmla="*/ 3453 h 830313"/>
                    <a:gd name="connsiteX8" fmla="*/ 512455 w 591041"/>
                    <a:gd name="connsiteY8" fmla="*/ 193953 h 830313"/>
                    <a:gd name="connsiteX9" fmla="*/ 579765 w 591041"/>
                    <a:gd name="connsiteY9" fmla="*/ 681633 h 830313"/>
                    <a:gd name="connsiteX10" fmla="*/ 570875 w 591041"/>
                    <a:gd name="connsiteY10" fmla="*/ 809268 h 830313"/>
                    <a:gd name="connsiteX11" fmla="*/ 387360 w 591041"/>
                    <a:gd name="connsiteY11" fmla="*/ 828953 h 830313"/>
                    <a:gd name="connsiteX12" fmla="*/ 42555 w 591041"/>
                    <a:gd name="connsiteY12" fmla="*/ 814348 h 830313"/>
                    <a:gd name="connsiteX13" fmla="*/ 12710 w 591041"/>
                    <a:gd name="connsiteY13" fmla="*/ 701318 h 830313"/>
                    <a:gd name="connsiteX0" fmla="*/ 12710 w 591041"/>
                    <a:gd name="connsiteY0" fmla="*/ 701318 h 830313"/>
                    <a:gd name="connsiteX1" fmla="*/ 85735 w 591041"/>
                    <a:gd name="connsiteY1" fmla="*/ 216813 h 830313"/>
                    <a:gd name="connsiteX2" fmla="*/ 52715 w 591041"/>
                    <a:gd name="connsiteY2" fmla="*/ 23773 h 830313"/>
                    <a:gd name="connsiteX3" fmla="*/ 192415 w 591041"/>
                    <a:gd name="connsiteY3" fmla="*/ 74573 h 830313"/>
                    <a:gd name="connsiteX4" fmla="*/ 192415 w 591041"/>
                    <a:gd name="connsiteY4" fmla="*/ 73938 h 830313"/>
                    <a:gd name="connsiteX5" fmla="*/ 334655 w 591041"/>
                    <a:gd name="connsiteY5" fmla="*/ 49173 h 830313"/>
                    <a:gd name="connsiteX6" fmla="*/ 426095 w 591041"/>
                    <a:gd name="connsiteY6" fmla="*/ 69493 h 830313"/>
                    <a:gd name="connsiteX7" fmla="*/ 537855 w 591041"/>
                    <a:gd name="connsiteY7" fmla="*/ 3453 h 830313"/>
                    <a:gd name="connsiteX8" fmla="*/ 512455 w 591041"/>
                    <a:gd name="connsiteY8" fmla="*/ 193953 h 830313"/>
                    <a:gd name="connsiteX9" fmla="*/ 579765 w 591041"/>
                    <a:gd name="connsiteY9" fmla="*/ 681633 h 830313"/>
                    <a:gd name="connsiteX10" fmla="*/ 570875 w 591041"/>
                    <a:gd name="connsiteY10" fmla="*/ 809268 h 830313"/>
                    <a:gd name="connsiteX11" fmla="*/ 387360 w 591041"/>
                    <a:gd name="connsiteY11" fmla="*/ 828953 h 830313"/>
                    <a:gd name="connsiteX12" fmla="*/ 42555 w 591041"/>
                    <a:gd name="connsiteY12" fmla="*/ 814348 h 830313"/>
                    <a:gd name="connsiteX13" fmla="*/ 12710 w 591041"/>
                    <a:gd name="connsiteY13" fmla="*/ 701318 h 830313"/>
                    <a:gd name="connsiteX0" fmla="*/ 12710 w 591041"/>
                    <a:gd name="connsiteY0" fmla="*/ 701340 h 830335"/>
                    <a:gd name="connsiteX1" fmla="*/ 85735 w 591041"/>
                    <a:gd name="connsiteY1" fmla="*/ 216835 h 830335"/>
                    <a:gd name="connsiteX2" fmla="*/ 52715 w 591041"/>
                    <a:gd name="connsiteY2" fmla="*/ 23795 h 830335"/>
                    <a:gd name="connsiteX3" fmla="*/ 192415 w 591041"/>
                    <a:gd name="connsiteY3" fmla="*/ 74595 h 830335"/>
                    <a:gd name="connsiteX4" fmla="*/ 192415 w 591041"/>
                    <a:gd name="connsiteY4" fmla="*/ 73960 h 830335"/>
                    <a:gd name="connsiteX5" fmla="*/ 319415 w 591041"/>
                    <a:gd name="connsiteY5" fmla="*/ 53005 h 830335"/>
                    <a:gd name="connsiteX6" fmla="*/ 426095 w 591041"/>
                    <a:gd name="connsiteY6" fmla="*/ 69515 h 830335"/>
                    <a:gd name="connsiteX7" fmla="*/ 537855 w 591041"/>
                    <a:gd name="connsiteY7" fmla="*/ 3475 h 830335"/>
                    <a:gd name="connsiteX8" fmla="*/ 512455 w 591041"/>
                    <a:gd name="connsiteY8" fmla="*/ 193975 h 830335"/>
                    <a:gd name="connsiteX9" fmla="*/ 579765 w 591041"/>
                    <a:gd name="connsiteY9" fmla="*/ 681655 h 830335"/>
                    <a:gd name="connsiteX10" fmla="*/ 570875 w 591041"/>
                    <a:gd name="connsiteY10" fmla="*/ 809290 h 830335"/>
                    <a:gd name="connsiteX11" fmla="*/ 387360 w 591041"/>
                    <a:gd name="connsiteY11" fmla="*/ 828975 h 830335"/>
                    <a:gd name="connsiteX12" fmla="*/ 42555 w 591041"/>
                    <a:gd name="connsiteY12" fmla="*/ 814370 h 830335"/>
                    <a:gd name="connsiteX13" fmla="*/ 12710 w 591041"/>
                    <a:gd name="connsiteY13" fmla="*/ 701340 h 830335"/>
                    <a:gd name="connsiteX0" fmla="*/ 12710 w 591041"/>
                    <a:gd name="connsiteY0" fmla="*/ 701340 h 830335"/>
                    <a:gd name="connsiteX1" fmla="*/ 85735 w 591041"/>
                    <a:gd name="connsiteY1" fmla="*/ 216835 h 830335"/>
                    <a:gd name="connsiteX2" fmla="*/ 52715 w 591041"/>
                    <a:gd name="connsiteY2" fmla="*/ 23795 h 830335"/>
                    <a:gd name="connsiteX3" fmla="*/ 192415 w 591041"/>
                    <a:gd name="connsiteY3" fmla="*/ 74595 h 830335"/>
                    <a:gd name="connsiteX4" fmla="*/ 234325 w 591041"/>
                    <a:gd name="connsiteY4" fmla="*/ 64435 h 830335"/>
                    <a:gd name="connsiteX5" fmla="*/ 319415 w 591041"/>
                    <a:gd name="connsiteY5" fmla="*/ 53005 h 830335"/>
                    <a:gd name="connsiteX6" fmla="*/ 426095 w 591041"/>
                    <a:gd name="connsiteY6" fmla="*/ 69515 h 830335"/>
                    <a:gd name="connsiteX7" fmla="*/ 537855 w 591041"/>
                    <a:gd name="connsiteY7" fmla="*/ 3475 h 830335"/>
                    <a:gd name="connsiteX8" fmla="*/ 512455 w 591041"/>
                    <a:gd name="connsiteY8" fmla="*/ 193975 h 830335"/>
                    <a:gd name="connsiteX9" fmla="*/ 579765 w 591041"/>
                    <a:gd name="connsiteY9" fmla="*/ 681655 h 830335"/>
                    <a:gd name="connsiteX10" fmla="*/ 570875 w 591041"/>
                    <a:gd name="connsiteY10" fmla="*/ 809290 h 830335"/>
                    <a:gd name="connsiteX11" fmla="*/ 387360 w 591041"/>
                    <a:gd name="connsiteY11" fmla="*/ 828975 h 830335"/>
                    <a:gd name="connsiteX12" fmla="*/ 42555 w 591041"/>
                    <a:gd name="connsiteY12" fmla="*/ 814370 h 830335"/>
                    <a:gd name="connsiteX13" fmla="*/ 12710 w 591041"/>
                    <a:gd name="connsiteY13" fmla="*/ 701340 h 830335"/>
                    <a:gd name="connsiteX0" fmla="*/ 12710 w 591041"/>
                    <a:gd name="connsiteY0" fmla="*/ 701340 h 830335"/>
                    <a:gd name="connsiteX1" fmla="*/ 85735 w 591041"/>
                    <a:gd name="connsiteY1" fmla="*/ 216835 h 830335"/>
                    <a:gd name="connsiteX2" fmla="*/ 52715 w 591041"/>
                    <a:gd name="connsiteY2" fmla="*/ 23795 h 830335"/>
                    <a:gd name="connsiteX3" fmla="*/ 192415 w 591041"/>
                    <a:gd name="connsiteY3" fmla="*/ 74595 h 830335"/>
                    <a:gd name="connsiteX4" fmla="*/ 243850 w 591041"/>
                    <a:gd name="connsiteY4" fmla="*/ 64435 h 830335"/>
                    <a:gd name="connsiteX5" fmla="*/ 319415 w 591041"/>
                    <a:gd name="connsiteY5" fmla="*/ 53005 h 830335"/>
                    <a:gd name="connsiteX6" fmla="*/ 426095 w 591041"/>
                    <a:gd name="connsiteY6" fmla="*/ 69515 h 830335"/>
                    <a:gd name="connsiteX7" fmla="*/ 537855 w 591041"/>
                    <a:gd name="connsiteY7" fmla="*/ 3475 h 830335"/>
                    <a:gd name="connsiteX8" fmla="*/ 512455 w 591041"/>
                    <a:gd name="connsiteY8" fmla="*/ 193975 h 830335"/>
                    <a:gd name="connsiteX9" fmla="*/ 579765 w 591041"/>
                    <a:gd name="connsiteY9" fmla="*/ 681655 h 830335"/>
                    <a:gd name="connsiteX10" fmla="*/ 570875 w 591041"/>
                    <a:gd name="connsiteY10" fmla="*/ 809290 h 830335"/>
                    <a:gd name="connsiteX11" fmla="*/ 387360 w 591041"/>
                    <a:gd name="connsiteY11" fmla="*/ 828975 h 830335"/>
                    <a:gd name="connsiteX12" fmla="*/ 42555 w 591041"/>
                    <a:gd name="connsiteY12" fmla="*/ 814370 h 830335"/>
                    <a:gd name="connsiteX13" fmla="*/ 12710 w 591041"/>
                    <a:gd name="connsiteY13" fmla="*/ 701340 h 830335"/>
                    <a:gd name="connsiteX0" fmla="*/ 12710 w 591041"/>
                    <a:gd name="connsiteY0" fmla="*/ 701340 h 830335"/>
                    <a:gd name="connsiteX1" fmla="*/ 85735 w 591041"/>
                    <a:gd name="connsiteY1" fmla="*/ 216835 h 830335"/>
                    <a:gd name="connsiteX2" fmla="*/ 52715 w 591041"/>
                    <a:gd name="connsiteY2" fmla="*/ 23795 h 830335"/>
                    <a:gd name="connsiteX3" fmla="*/ 192415 w 591041"/>
                    <a:gd name="connsiteY3" fmla="*/ 74595 h 830335"/>
                    <a:gd name="connsiteX4" fmla="*/ 243850 w 591041"/>
                    <a:gd name="connsiteY4" fmla="*/ 64435 h 830335"/>
                    <a:gd name="connsiteX5" fmla="*/ 313700 w 591041"/>
                    <a:gd name="connsiteY5" fmla="*/ 53005 h 830335"/>
                    <a:gd name="connsiteX6" fmla="*/ 426095 w 591041"/>
                    <a:gd name="connsiteY6" fmla="*/ 69515 h 830335"/>
                    <a:gd name="connsiteX7" fmla="*/ 537855 w 591041"/>
                    <a:gd name="connsiteY7" fmla="*/ 3475 h 830335"/>
                    <a:gd name="connsiteX8" fmla="*/ 512455 w 591041"/>
                    <a:gd name="connsiteY8" fmla="*/ 193975 h 830335"/>
                    <a:gd name="connsiteX9" fmla="*/ 579765 w 591041"/>
                    <a:gd name="connsiteY9" fmla="*/ 681655 h 830335"/>
                    <a:gd name="connsiteX10" fmla="*/ 570875 w 591041"/>
                    <a:gd name="connsiteY10" fmla="*/ 809290 h 830335"/>
                    <a:gd name="connsiteX11" fmla="*/ 387360 w 591041"/>
                    <a:gd name="connsiteY11" fmla="*/ 828975 h 830335"/>
                    <a:gd name="connsiteX12" fmla="*/ 42555 w 591041"/>
                    <a:gd name="connsiteY12" fmla="*/ 814370 h 830335"/>
                    <a:gd name="connsiteX13" fmla="*/ 12710 w 591041"/>
                    <a:gd name="connsiteY13" fmla="*/ 701340 h 830335"/>
                    <a:gd name="connsiteX0" fmla="*/ 12710 w 591041"/>
                    <a:gd name="connsiteY0" fmla="*/ 701340 h 830335"/>
                    <a:gd name="connsiteX1" fmla="*/ 85735 w 591041"/>
                    <a:gd name="connsiteY1" fmla="*/ 216835 h 830335"/>
                    <a:gd name="connsiteX2" fmla="*/ 52715 w 591041"/>
                    <a:gd name="connsiteY2" fmla="*/ 23795 h 830335"/>
                    <a:gd name="connsiteX3" fmla="*/ 192415 w 591041"/>
                    <a:gd name="connsiteY3" fmla="*/ 74595 h 830335"/>
                    <a:gd name="connsiteX4" fmla="*/ 243850 w 591041"/>
                    <a:gd name="connsiteY4" fmla="*/ 64435 h 830335"/>
                    <a:gd name="connsiteX5" fmla="*/ 313700 w 591041"/>
                    <a:gd name="connsiteY5" fmla="*/ 53005 h 830335"/>
                    <a:gd name="connsiteX6" fmla="*/ 426095 w 591041"/>
                    <a:gd name="connsiteY6" fmla="*/ 69515 h 830335"/>
                    <a:gd name="connsiteX7" fmla="*/ 537855 w 591041"/>
                    <a:gd name="connsiteY7" fmla="*/ 3475 h 830335"/>
                    <a:gd name="connsiteX8" fmla="*/ 512455 w 591041"/>
                    <a:gd name="connsiteY8" fmla="*/ 193975 h 830335"/>
                    <a:gd name="connsiteX9" fmla="*/ 579765 w 591041"/>
                    <a:gd name="connsiteY9" fmla="*/ 681655 h 830335"/>
                    <a:gd name="connsiteX10" fmla="*/ 570875 w 591041"/>
                    <a:gd name="connsiteY10" fmla="*/ 809290 h 830335"/>
                    <a:gd name="connsiteX11" fmla="*/ 387360 w 591041"/>
                    <a:gd name="connsiteY11" fmla="*/ 828975 h 830335"/>
                    <a:gd name="connsiteX12" fmla="*/ 42555 w 591041"/>
                    <a:gd name="connsiteY12" fmla="*/ 814370 h 830335"/>
                    <a:gd name="connsiteX13" fmla="*/ 12710 w 591041"/>
                    <a:gd name="connsiteY13" fmla="*/ 701340 h 830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1041" h="830335">
                      <a:moveTo>
                        <a:pt x="12710" y="701340"/>
                      </a:moveTo>
                      <a:cubicBezTo>
                        <a:pt x="23717" y="597941"/>
                        <a:pt x="79068" y="329759"/>
                        <a:pt x="85735" y="216835"/>
                      </a:cubicBezTo>
                      <a:cubicBezTo>
                        <a:pt x="92402" y="103911"/>
                        <a:pt x="34935" y="47502"/>
                        <a:pt x="52715" y="23795"/>
                      </a:cubicBezTo>
                      <a:cubicBezTo>
                        <a:pt x="70495" y="88"/>
                        <a:pt x="160559" y="67822"/>
                        <a:pt x="192415" y="74595"/>
                      </a:cubicBezTo>
                      <a:cubicBezTo>
                        <a:pt x="224271" y="81368"/>
                        <a:pt x="223636" y="68033"/>
                        <a:pt x="243850" y="64435"/>
                      </a:cubicBezTo>
                      <a:cubicBezTo>
                        <a:pt x="264064" y="60837"/>
                        <a:pt x="260466" y="55968"/>
                        <a:pt x="313700" y="53005"/>
                      </a:cubicBezTo>
                      <a:cubicBezTo>
                        <a:pt x="366934" y="50042"/>
                        <a:pt x="388736" y="77770"/>
                        <a:pt x="426095" y="69515"/>
                      </a:cubicBezTo>
                      <a:cubicBezTo>
                        <a:pt x="463454" y="61260"/>
                        <a:pt x="523462" y="-17268"/>
                        <a:pt x="537855" y="3475"/>
                      </a:cubicBezTo>
                      <a:cubicBezTo>
                        <a:pt x="552248" y="24218"/>
                        <a:pt x="505470" y="80945"/>
                        <a:pt x="512455" y="193975"/>
                      </a:cubicBezTo>
                      <a:cubicBezTo>
                        <a:pt x="519440" y="307005"/>
                        <a:pt x="570028" y="579103"/>
                        <a:pt x="579765" y="681655"/>
                      </a:cubicBezTo>
                      <a:cubicBezTo>
                        <a:pt x="589502" y="784207"/>
                        <a:pt x="602942" y="784737"/>
                        <a:pt x="570875" y="809290"/>
                      </a:cubicBezTo>
                      <a:cubicBezTo>
                        <a:pt x="538808" y="833843"/>
                        <a:pt x="481763" y="828128"/>
                        <a:pt x="387360" y="828975"/>
                      </a:cubicBezTo>
                      <a:cubicBezTo>
                        <a:pt x="292957" y="829822"/>
                        <a:pt x="104997" y="835642"/>
                        <a:pt x="42555" y="814370"/>
                      </a:cubicBezTo>
                      <a:cubicBezTo>
                        <a:pt x="-19887" y="793098"/>
                        <a:pt x="1703" y="804739"/>
                        <a:pt x="12710" y="701340"/>
                      </a:cubicBezTo>
                      <a:close/>
                    </a:path>
                  </a:pathLst>
                </a:custGeom>
                <a:solidFill>
                  <a:srgbClr val="FEFFFF"/>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grpSp>
              <p:nvGrpSpPr>
                <p:cNvPr id="220" name="กลุ่ม 219">
                  <a:extLst>
                    <a:ext uri="{FF2B5EF4-FFF2-40B4-BE49-F238E27FC236}">
                      <a16:creationId xmlns:a16="http://schemas.microsoft.com/office/drawing/2014/main" id="{F200BEC6-37C6-4571-8296-FA810AC98B63}"/>
                    </a:ext>
                  </a:extLst>
                </p:cNvPr>
                <p:cNvGrpSpPr/>
                <p:nvPr/>
              </p:nvGrpSpPr>
              <p:grpSpPr>
                <a:xfrm>
                  <a:off x="7236306" y="2206483"/>
                  <a:ext cx="2223242" cy="1029858"/>
                  <a:chOff x="7228461" y="2215721"/>
                  <a:chExt cx="2223242" cy="1029858"/>
                </a:xfrm>
                <a:solidFill>
                  <a:srgbClr val="A064BC"/>
                </a:solidFill>
              </p:grpSpPr>
              <p:sp>
                <p:nvSpPr>
                  <p:cNvPr id="243" name="รูปแบบอิสระ: รูปร่าง 242">
                    <a:extLst>
                      <a:ext uri="{FF2B5EF4-FFF2-40B4-BE49-F238E27FC236}">
                        <a16:creationId xmlns:a16="http://schemas.microsoft.com/office/drawing/2014/main" id="{07DE20D4-4228-4B56-89BB-379F78EA87DC}"/>
                      </a:ext>
                    </a:extLst>
                  </p:cNvPr>
                  <p:cNvSpPr/>
                  <p:nvPr/>
                </p:nvSpPr>
                <p:spPr>
                  <a:xfrm>
                    <a:off x="7228461" y="2248287"/>
                    <a:ext cx="1117285" cy="997292"/>
                  </a:xfrm>
                  <a:custGeom>
                    <a:avLst/>
                    <a:gdLst>
                      <a:gd name="connsiteX0" fmla="*/ 183174 w 1116095"/>
                      <a:gd name="connsiteY0" fmla="*/ 998225 h 1019412"/>
                      <a:gd name="connsiteX1" fmla="*/ 811062 w 1116095"/>
                      <a:gd name="connsiteY1" fmla="*/ 906785 h 1019412"/>
                      <a:gd name="connsiteX2" fmla="*/ 1115862 w 1116095"/>
                      <a:gd name="connsiteY2" fmla="*/ 193553 h 1019412"/>
                      <a:gd name="connsiteX3" fmla="*/ 768390 w 1116095"/>
                      <a:gd name="connsiteY3" fmla="*/ 278897 h 1019412"/>
                      <a:gd name="connsiteX4" fmla="*/ 707430 w 1116095"/>
                      <a:gd name="connsiteY4" fmla="*/ 272801 h 1019412"/>
                      <a:gd name="connsiteX5" fmla="*/ 378246 w 1116095"/>
                      <a:gd name="connsiteY5" fmla="*/ 132593 h 1019412"/>
                      <a:gd name="connsiteX6" fmla="*/ 116118 w 1116095"/>
                      <a:gd name="connsiteY6" fmla="*/ 16769 h 1019412"/>
                      <a:gd name="connsiteX7" fmla="*/ 294 w 1116095"/>
                      <a:gd name="connsiteY7" fmla="*/ 41153 h 1019412"/>
                      <a:gd name="connsiteX8" fmla="*/ 85638 w 1116095"/>
                      <a:gd name="connsiteY8" fmla="*/ 388625 h 1019412"/>
                      <a:gd name="connsiteX9" fmla="*/ 170982 w 1116095"/>
                      <a:gd name="connsiteY9" fmla="*/ 705617 h 1019412"/>
                      <a:gd name="connsiteX10" fmla="*/ 183174 w 1116095"/>
                      <a:gd name="connsiteY10" fmla="*/ 998225 h 1019412"/>
                      <a:gd name="connsiteX0" fmla="*/ 231434 w 1116084"/>
                      <a:gd name="connsiteY0" fmla="*/ 998225 h 1019412"/>
                      <a:gd name="connsiteX1" fmla="*/ 811062 w 1116084"/>
                      <a:gd name="connsiteY1" fmla="*/ 906785 h 1019412"/>
                      <a:gd name="connsiteX2" fmla="*/ 1115862 w 1116084"/>
                      <a:gd name="connsiteY2" fmla="*/ 193553 h 1019412"/>
                      <a:gd name="connsiteX3" fmla="*/ 768390 w 1116084"/>
                      <a:gd name="connsiteY3" fmla="*/ 278897 h 1019412"/>
                      <a:gd name="connsiteX4" fmla="*/ 707430 w 1116084"/>
                      <a:gd name="connsiteY4" fmla="*/ 272801 h 1019412"/>
                      <a:gd name="connsiteX5" fmla="*/ 378246 w 1116084"/>
                      <a:gd name="connsiteY5" fmla="*/ 132593 h 1019412"/>
                      <a:gd name="connsiteX6" fmla="*/ 116118 w 1116084"/>
                      <a:gd name="connsiteY6" fmla="*/ 16769 h 1019412"/>
                      <a:gd name="connsiteX7" fmla="*/ 294 w 1116084"/>
                      <a:gd name="connsiteY7" fmla="*/ 41153 h 1019412"/>
                      <a:gd name="connsiteX8" fmla="*/ 85638 w 1116084"/>
                      <a:gd name="connsiteY8" fmla="*/ 388625 h 1019412"/>
                      <a:gd name="connsiteX9" fmla="*/ 170982 w 1116084"/>
                      <a:gd name="connsiteY9" fmla="*/ 705617 h 1019412"/>
                      <a:gd name="connsiteX10" fmla="*/ 231434 w 1116084"/>
                      <a:gd name="connsiteY10" fmla="*/ 998225 h 1019412"/>
                      <a:gd name="connsiteX0" fmla="*/ 261914 w 1116078"/>
                      <a:gd name="connsiteY0" fmla="*/ 998225 h 1019412"/>
                      <a:gd name="connsiteX1" fmla="*/ 811062 w 1116078"/>
                      <a:gd name="connsiteY1" fmla="*/ 906785 h 1019412"/>
                      <a:gd name="connsiteX2" fmla="*/ 1115862 w 1116078"/>
                      <a:gd name="connsiteY2" fmla="*/ 193553 h 1019412"/>
                      <a:gd name="connsiteX3" fmla="*/ 768390 w 1116078"/>
                      <a:gd name="connsiteY3" fmla="*/ 278897 h 1019412"/>
                      <a:gd name="connsiteX4" fmla="*/ 707430 w 1116078"/>
                      <a:gd name="connsiteY4" fmla="*/ 272801 h 1019412"/>
                      <a:gd name="connsiteX5" fmla="*/ 378246 w 1116078"/>
                      <a:gd name="connsiteY5" fmla="*/ 132593 h 1019412"/>
                      <a:gd name="connsiteX6" fmla="*/ 116118 w 1116078"/>
                      <a:gd name="connsiteY6" fmla="*/ 16769 h 1019412"/>
                      <a:gd name="connsiteX7" fmla="*/ 294 w 1116078"/>
                      <a:gd name="connsiteY7" fmla="*/ 41153 h 1019412"/>
                      <a:gd name="connsiteX8" fmla="*/ 85638 w 1116078"/>
                      <a:gd name="connsiteY8" fmla="*/ 388625 h 1019412"/>
                      <a:gd name="connsiteX9" fmla="*/ 170982 w 1116078"/>
                      <a:gd name="connsiteY9" fmla="*/ 705617 h 1019412"/>
                      <a:gd name="connsiteX10" fmla="*/ 261914 w 1116078"/>
                      <a:gd name="connsiteY10" fmla="*/ 998225 h 1019412"/>
                      <a:gd name="connsiteX0" fmla="*/ 254294 w 1116079"/>
                      <a:gd name="connsiteY0" fmla="*/ 1003305 h 1023222"/>
                      <a:gd name="connsiteX1" fmla="*/ 811062 w 1116079"/>
                      <a:gd name="connsiteY1" fmla="*/ 906785 h 1023222"/>
                      <a:gd name="connsiteX2" fmla="*/ 1115862 w 1116079"/>
                      <a:gd name="connsiteY2" fmla="*/ 193553 h 1023222"/>
                      <a:gd name="connsiteX3" fmla="*/ 768390 w 1116079"/>
                      <a:gd name="connsiteY3" fmla="*/ 278897 h 1023222"/>
                      <a:gd name="connsiteX4" fmla="*/ 707430 w 1116079"/>
                      <a:gd name="connsiteY4" fmla="*/ 272801 h 1023222"/>
                      <a:gd name="connsiteX5" fmla="*/ 378246 w 1116079"/>
                      <a:gd name="connsiteY5" fmla="*/ 132593 h 1023222"/>
                      <a:gd name="connsiteX6" fmla="*/ 116118 w 1116079"/>
                      <a:gd name="connsiteY6" fmla="*/ 16769 h 1023222"/>
                      <a:gd name="connsiteX7" fmla="*/ 294 w 1116079"/>
                      <a:gd name="connsiteY7" fmla="*/ 41153 h 1023222"/>
                      <a:gd name="connsiteX8" fmla="*/ 85638 w 1116079"/>
                      <a:gd name="connsiteY8" fmla="*/ 388625 h 1023222"/>
                      <a:gd name="connsiteX9" fmla="*/ 170982 w 1116079"/>
                      <a:gd name="connsiteY9" fmla="*/ 705617 h 1023222"/>
                      <a:gd name="connsiteX10" fmla="*/ 254294 w 1116079"/>
                      <a:gd name="connsiteY10" fmla="*/ 1003305 h 1023222"/>
                      <a:gd name="connsiteX0" fmla="*/ 254113 w 1115898"/>
                      <a:gd name="connsiteY0" fmla="*/ 1004892 h 1024809"/>
                      <a:gd name="connsiteX1" fmla="*/ 810881 w 1115898"/>
                      <a:gd name="connsiteY1" fmla="*/ 908372 h 1024809"/>
                      <a:gd name="connsiteX2" fmla="*/ 1115681 w 1115898"/>
                      <a:gd name="connsiteY2" fmla="*/ 195140 h 1024809"/>
                      <a:gd name="connsiteX3" fmla="*/ 768209 w 1115898"/>
                      <a:gd name="connsiteY3" fmla="*/ 280484 h 1024809"/>
                      <a:gd name="connsiteX4" fmla="*/ 707249 w 1115898"/>
                      <a:gd name="connsiteY4" fmla="*/ 274388 h 1024809"/>
                      <a:gd name="connsiteX5" fmla="*/ 378065 w 1115898"/>
                      <a:gd name="connsiteY5" fmla="*/ 134180 h 1024809"/>
                      <a:gd name="connsiteX6" fmla="*/ 115937 w 1115898"/>
                      <a:gd name="connsiteY6" fmla="*/ 18356 h 1024809"/>
                      <a:gd name="connsiteX7" fmla="*/ 113 w 1115898"/>
                      <a:gd name="connsiteY7" fmla="*/ 42740 h 1024809"/>
                      <a:gd name="connsiteX8" fmla="*/ 133717 w 1115898"/>
                      <a:gd name="connsiteY8" fmla="*/ 415612 h 1024809"/>
                      <a:gd name="connsiteX9" fmla="*/ 170801 w 1115898"/>
                      <a:gd name="connsiteY9" fmla="*/ 707204 h 1024809"/>
                      <a:gd name="connsiteX10" fmla="*/ 254113 w 1115898"/>
                      <a:gd name="connsiteY10" fmla="*/ 1004892 h 1024809"/>
                      <a:gd name="connsiteX0" fmla="*/ 254022 w 1115807"/>
                      <a:gd name="connsiteY0" fmla="*/ 1006191 h 1026108"/>
                      <a:gd name="connsiteX1" fmla="*/ 810790 w 1115807"/>
                      <a:gd name="connsiteY1" fmla="*/ 909671 h 1026108"/>
                      <a:gd name="connsiteX2" fmla="*/ 1115590 w 1115807"/>
                      <a:gd name="connsiteY2" fmla="*/ 196439 h 1026108"/>
                      <a:gd name="connsiteX3" fmla="*/ 768118 w 1115807"/>
                      <a:gd name="connsiteY3" fmla="*/ 281783 h 1026108"/>
                      <a:gd name="connsiteX4" fmla="*/ 707158 w 1115807"/>
                      <a:gd name="connsiteY4" fmla="*/ 275687 h 1026108"/>
                      <a:gd name="connsiteX5" fmla="*/ 377974 w 1115807"/>
                      <a:gd name="connsiteY5" fmla="*/ 135479 h 1026108"/>
                      <a:gd name="connsiteX6" fmla="*/ 115846 w 1115807"/>
                      <a:gd name="connsiteY6" fmla="*/ 19655 h 1026108"/>
                      <a:gd name="connsiteX7" fmla="*/ 22 w 1115807"/>
                      <a:gd name="connsiteY7" fmla="*/ 44039 h 1026108"/>
                      <a:gd name="connsiteX8" fmla="*/ 123466 w 1115807"/>
                      <a:gd name="connsiteY8" fmla="*/ 437231 h 1026108"/>
                      <a:gd name="connsiteX9" fmla="*/ 170710 w 1115807"/>
                      <a:gd name="connsiteY9" fmla="*/ 708503 h 1026108"/>
                      <a:gd name="connsiteX10" fmla="*/ 254022 w 1115807"/>
                      <a:gd name="connsiteY10" fmla="*/ 1006191 h 1026108"/>
                      <a:gd name="connsiteX0" fmla="*/ 243866 w 1105651"/>
                      <a:gd name="connsiteY0" fmla="*/ 986591 h 1006508"/>
                      <a:gd name="connsiteX1" fmla="*/ 800634 w 1105651"/>
                      <a:gd name="connsiteY1" fmla="*/ 890071 h 1006508"/>
                      <a:gd name="connsiteX2" fmla="*/ 1105434 w 1105651"/>
                      <a:gd name="connsiteY2" fmla="*/ 176839 h 1006508"/>
                      <a:gd name="connsiteX3" fmla="*/ 757962 w 1105651"/>
                      <a:gd name="connsiteY3" fmla="*/ 262183 h 1006508"/>
                      <a:gd name="connsiteX4" fmla="*/ 697002 w 1105651"/>
                      <a:gd name="connsiteY4" fmla="*/ 256087 h 1006508"/>
                      <a:gd name="connsiteX5" fmla="*/ 367818 w 1105651"/>
                      <a:gd name="connsiteY5" fmla="*/ 115879 h 1006508"/>
                      <a:gd name="connsiteX6" fmla="*/ 105690 w 1105651"/>
                      <a:gd name="connsiteY6" fmla="*/ 55 h 1006508"/>
                      <a:gd name="connsiteX7" fmla="*/ 26 w 1105651"/>
                      <a:gd name="connsiteY7" fmla="*/ 105719 h 1006508"/>
                      <a:gd name="connsiteX8" fmla="*/ 113310 w 1105651"/>
                      <a:gd name="connsiteY8" fmla="*/ 417631 h 1006508"/>
                      <a:gd name="connsiteX9" fmla="*/ 160554 w 1105651"/>
                      <a:gd name="connsiteY9" fmla="*/ 688903 h 1006508"/>
                      <a:gd name="connsiteX10" fmla="*/ 243866 w 1105651"/>
                      <a:gd name="connsiteY10" fmla="*/ 986591 h 1006508"/>
                      <a:gd name="connsiteX0" fmla="*/ 243852 w 1105637"/>
                      <a:gd name="connsiteY0" fmla="*/ 953684 h 973601"/>
                      <a:gd name="connsiteX1" fmla="*/ 800620 w 1105637"/>
                      <a:gd name="connsiteY1" fmla="*/ 857164 h 973601"/>
                      <a:gd name="connsiteX2" fmla="*/ 1105420 w 1105637"/>
                      <a:gd name="connsiteY2" fmla="*/ 143932 h 973601"/>
                      <a:gd name="connsiteX3" fmla="*/ 757948 w 1105637"/>
                      <a:gd name="connsiteY3" fmla="*/ 229276 h 973601"/>
                      <a:gd name="connsiteX4" fmla="*/ 696988 w 1105637"/>
                      <a:gd name="connsiteY4" fmla="*/ 223180 h 973601"/>
                      <a:gd name="connsiteX5" fmla="*/ 367804 w 1105637"/>
                      <a:gd name="connsiteY5" fmla="*/ 82972 h 973601"/>
                      <a:gd name="connsiteX6" fmla="*/ 108216 w 1105637"/>
                      <a:gd name="connsiteY6" fmla="*/ 168 h 973601"/>
                      <a:gd name="connsiteX7" fmla="*/ 12 w 1105637"/>
                      <a:gd name="connsiteY7" fmla="*/ 72812 h 973601"/>
                      <a:gd name="connsiteX8" fmla="*/ 113296 w 1105637"/>
                      <a:gd name="connsiteY8" fmla="*/ 384724 h 973601"/>
                      <a:gd name="connsiteX9" fmla="*/ 160540 w 1105637"/>
                      <a:gd name="connsiteY9" fmla="*/ 655996 h 973601"/>
                      <a:gd name="connsiteX10" fmla="*/ 243852 w 1105637"/>
                      <a:gd name="connsiteY10" fmla="*/ 953684 h 973601"/>
                      <a:gd name="connsiteX0" fmla="*/ 223538 w 1085323"/>
                      <a:gd name="connsiteY0" fmla="*/ 960067 h 979984"/>
                      <a:gd name="connsiteX1" fmla="*/ 780306 w 1085323"/>
                      <a:gd name="connsiteY1" fmla="*/ 863547 h 979984"/>
                      <a:gd name="connsiteX2" fmla="*/ 1085106 w 1085323"/>
                      <a:gd name="connsiteY2" fmla="*/ 150315 h 979984"/>
                      <a:gd name="connsiteX3" fmla="*/ 737634 w 1085323"/>
                      <a:gd name="connsiteY3" fmla="*/ 235659 h 979984"/>
                      <a:gd name="connsiteX4" fmla="*/ 676674 w 1085323"/>
                      <a:gd name="connsiteY4" fmla="*/ 229563 h 979984"/>
                      <a:gd name="connsiteX5" fmla="*/ 347490 w 1085323"/>
                      <a:gd name="connsiteY5" fmla="*/ 89355 h 979984"/>
                      <a:gd name="connsiteX6" fmla="*/ 87902 w 1085323"/>
                      <a:gd name="connsiteY6" fmla="*/ 6551 h 979984"/>
                      <a:gd name="connsiteX7" fmla="*/ 18 w 1085323"/>
                      <a:gd name="connsiteY7" fmla="*/ 48715 h 979984"/>
                      <a:gd name="connsiteX8" fmla="*/ 92982 w 1085323"/>
                      <a:gd name="connsiteY8" fmla="*/ 391107 h 979984"/>
                      <a:gd name="connsiteX9" fmla="*/ 140226 w 1085323"/>
                      <a:gd name="connsiteY9" fmla="*/ 662379 h 979984"/>
                      <a:gd name="connsiteX10" fmla="*/ 223538 w 1085323"/>
                      <a:gd name="connsiteY10" fmla="*/ 960067 h 979984"/>
                      <a:gd name="connsiteX0" fmla="*/ 227086 w 1088871"/>
                      <a:gd name="connsiteY0" fmla="*/ 955098 h 975015"/>
                      <a:gd name="connsiteX1" fmla="*/ 783854 w 1088871"/>
                      <a:gd name="connsiteY1" fmla="*/ 858578 h 975015"/>
                      <a:gd name="connsiteX2" fmla="*/ 1088654 w 1088871"/>
                      <a:gd name="connsiteY2" fmla="*/ 145346 h 975015"/>
                      <a:gd name="connsiteX3" fmla="*/ 741182 w 1088871"/>
                      <a:gd name="connsiteY3" fmla="*/ 230690 h 975015"/>
                      <a:gd name="connsiteX4" fmla="*/ 680222 w 1088871"/>
                      <a:gd name="connsiteY4" fmla="*/ 224594 h 975015"/>
                      <a:gd name="connsiteX5" fmla="*/ 351038 w 1088871"/>
                      <a:gd name="connsiteY5" fmla="*/ 84386 h 975015"/>
                      <a:gd name="connsiteX6" fmla="*/ 91450 w 1088871"/>
                      <a:gd name="connsiteY6" fmla="*/ 1582 h 975015"/>
                      <a:gd name="connsiteX7" fmla="*/ 3566 w 1088871"/>
                      <a:gd name="connsiteY7" fmla="*/ 43746 h 975015"/>
                      <a:gd name="connsiteX8" fmla="*/ 24901 w 1088871"/>
                      <a:gd name="connsiteY8" fmla="*/ 204275 h 975015"/>
                      <a:gd name="connsiteX9" fmla="*/ 96530 w 1088871"/>
                      <a:gd name="connsiteY9" fmla="*/ 386138 h 975015"/>
                      <a:gd name="connsiteX10" fmla="*/ 143774 w 1088871"/>
                      <a:gd name="connsiteY10" fmla="*/ 657410 h 975015"/>
                      <a:gd name="connsiteX11" fmla="*/ 227086 w 1088871"/>
                      <a:gd name="connsiteY11" fmla="*/ 955098 h 975015"/>
                      <a:gd name="connsiteX0" fmla="*/ 224903 w 1086688"/>
                      <a:gd name="connsiteY0" fmla="*/ 961025 h 980942"/>
                      <a:gd name="connsiteX1" fmla="*/ 781671 w 1086688"/>
                      <a:gd name="connsiteY1" fmla="*/ 864505 h 980942"/>
                      <a:gd name="connsiteX2" fmla="*/ 1086471 w 1086688"/>
                      <a:gd name="connsiteY2" fmla="*/ 151273 h 980942"/>
                      <a:gd name="connsiteX3" fmla="*/ 738999 w 1086688"/>
                      <a:gd name="connsiteY3" fmla="*/ 236617 h 980942"/>
                      <a:gd name="connsiteX4" fmla="*/ 678039 w 1086688"/>
                      <a:gd name="connsiteY4" fmla="*/ 230521 h 980942"/>
                      <a:gd name="connsiteX5" fmla="*/ 348855 w 1086688"/>
                      <a:gd name="connsiteY5" fmla="*/ 90313 h 980942"/>
                      <a:gd name="connsiteX6" fmla="*/ 89267 w 1086688"/>
                      <a:gd name="connsiteY6" fmla="*/ 7509 h 980942"/>
                      <a:gd name="connsiteX7" fmla="*/ 3923 w 1086688"/>
                      <a:gd name="connsiteY7" fmla="*/ 26813 h 980942"/>
                      <a:gd name="connsiteX8" fmla="*/ 22718 w 1086688"/>
                      <a:gd name="connsiteY8" fmla="*/ 210202 h 980942"/>
                      <a:gd name="connsiteX9" fmla="*/ 94347 w 1086688"/>
                      <a:gd name="connsiteY9" fmla="*/ 392065 h 980942"/>
                      <a:gd name="connsiteX10" fmla="*/ 141591 w 1086688"/>
                      <a:gd name="connsiteY10" fmla="*/ 663337 h 980942"/>
                      <a:gd name="connsiteX11" fmla="*/ 224903 w 1086688"/>
                      <a:gd name="connsiteY11" fmla="*/ 961025 h 980942"/>
                      <a:gd name="connsiteX0" fmla="*/ 224903 w 1086688"/>
                      <a:gd name="connsiteY0" fmla="*/ 961025 h 980942"/>
                      <a:gd name="connsiteX1" fmla="*/ 781671 w 1086688"/>
                      <a:gd name="connsiteY1" fmla="*/ 864505 h 980942"/>
                      <a:gd name="connsiteX2" fmla="*/ 1086471 w 1086688"/>
                      <a:gd name="connsiteY2" fmla="*/ 151273 h 980942"/>
                      <a:gd name="connsiteX3" fmla="*/ 738999 w 1086688"/>
                      <a:gd name="connsiteY3" fmla="*/ 236617 h 980942"/>
                      <a:gd name="connsiteX4" fmla="*/ 678039 w 1086688"/>
                      <a:gd name="connsiteY4" fmla="*/ 230521 h 980942"/>
                      <a:gd name="connsiteX5" fmla="*/ 348855 w 1086688"/>
                      <a:gd name="connsiteY5" fmla="*/ 90313 h 980942"/>
                      <a:gd name="connsiteX6" fmla="*/ 89267 w 1086688"/>
                      <a:gd name="connsiteY6" fmla="*/ 7509 h 980942"/>
                      <a:gd name="connsiteX7" fmla="*/ 3923 w 1086688"/>
                      <a:gd name="connsiteY7" fmla="*/ 26813 h 980942"/>
                      <a:gd name="connsiteX8" fmla="*/ 22718 w 1086688"/>
                      <a:gd name="connsiteY8" fmla="*/ 210202 h 980942"/>
                      <a:gd name="connsiteX9" fmla="*/ 94347 w 1086688"/>
                      <a:gd name="connsiteY9" fmla="*/ 392065 h 980942"/>
                      <a:gd name="connsiteX10" fmla="*/ 141591 w 1086688"/>
                      <a:gd name="connsiteY10" fmla="*/ 663337 h 980942"/>
                      <a:gd name="connsiteX11" fmla="*/ 224903 w 1086688"/>
                      <a:gd name="connsiteY11" fmla="*/ 961025 h 980942"/>
                      <a:gd name="connsiteX0" fmla="*/ 224903 w 1086688"/>
                      <a:gd name="connsiteY0" fmla="*/ 963772 h 983689"/>
                      <a:gd name="connsiteX1" fmla="*/ 781671 w 1086688"/>
                      <a:gd name="connsiteY1" fmla="*/ 867252 h 983689"/>
                      <a:gd name="connsiteX2" fmla="*/ 1086471 w 1086688"/>
                      <a:gd name="connsiteY2" fmla="*/ 154020 h 983689"/>
                      <a:gd name="connsiteX3" fmla="*/ 738999 w 1086688"/>
                      <a:gd name="connsiteY3" fmla="*/ 239364 h 983689"/>
                      <a:gd name="connsiteX4" fmla="*/ 678039 w 1086688"/>
                      <a:gd name="connsiteY4" fmla="*/ 233268 h 983689"/>
                      <a:gd name="connsiteX5" fmla="*/ 333615 w 1086688"/>
                      <a:gd name="connsiteY5" fmla="*/ 131160 h 983689"/>
                      <a:gd name="connsiteX6" fmla="*/ 89267 w 1086688"/>
                      <a:gd name="connsiteY6" fmla="*/ 10256 h 983689"/>
                      <a:gd name="connsiteX7" fmla="*/ 3923 w 1086688"/>
                      <a:gd name="connsiteY7" fmla="*/ 29560 h 983689"/>
                      <a:gd name="connsiteX8" fmla="*/ 22718 w 1086688"/>
                      <a:gd name="connsiteY8" fmla="*/ 212949 h 983689"/>
                      <a:gd name="connsiteX9" fmla="*/ 94347 w 1086688"/>
                      <a:gd name="connsiteY9" fmla="*/ 394812 h 983689"/>
                      <a:gd name="connsiteX10" fmla="*/ 141591 w 1086688"/>
                      <a:gd name="connsiteY10" fmla="*/ 666084 h 983689"/>
                      <a:gd name="connsiteX11" fmla="*/ 224903 w 1086688"/>
                      <a:gd name="connsiteY11" fmla="*/ 963772 h 983689"/>
                      <a:gd name="connsiteX0" fmla="*/ 224903 w 1086688"/>
                      <a:gd name="connsiteY0" fmla="*/ 963772 h 983689"/>
                      <a:gd name="connsiteX1" fmla="*/ 781671 w 1086688"/>
                      <a:gd name="connsiteY1" fmla="*/ 867252 h 983689"/>
                      <a:gd name="connsiteX2" fmla="*/ 1086471 w 1086688"/>
                      <a:gd name="connsiteY2" fmla="*/ 154020 h 983689"/>
                      <a:gd name="connsiteX3" fmla="*/ 738999 w 1086688"/>
                      <a:gd name="connsiteY3" fmla="*/ 239364 h 983689"/>
                      <a:gd name="connsiteX4" fmla="*/ 678039 w 1086688"/>
                      <a:gd name="connsiteY4" fmla="*/ 233268 h 983689"/>
                      <a:gd name="connsiteX5" fmla="*/ 333615 w 1086688"/>
                      <a:gd name="connsiteY5" fmla="*/ 131160 h 983689"/>
                      <a:gd name="connsiteX6" fmla="*/ 89267 w 1086688"/>
                      <a:gd name="connsiteY6" fmla="*/ 10256 h 983689"/>
                      <a:gd name="connsiteX7" fmla="*/ 3923 w 1086688"/>
                      <a:gd name="connsiteY7" fmla="*/ 29560 h 983689"/>
                      <a:gd name="connsiteX8" fmla="*/ 22718 w 1086688"/>
                      <a:gd name="connsiteY8" fmla="*/ 212949 h 983689"/>
                      <a:gd name="connsiteX9" fmla="*/ 94347 w 1086688"/>
                      <a:gd name="connsiteY9" fmla="*/ 394812 h 983689"/>
                      <a:gd name="connsiteX10" fmla="*/ 141591 w 1086688"/>
                      <a:gd name="connsiteY10" fmla="*/ 666084 h 983689"/>
                      <a:gd name="connsiteX11" fmla="*/ 224903 w 1086688"/>
                      <a:gd name="connsiteY11" fmla="*/ 963772 h 983689"/>
                      <a:gd name="connsiteX0" fmla="*/ 224903 w 1086688"/>
                      <a:gd name="connsiteY0" fmla="*/ 963589 h 983506"/>
                      <a:gd name="connsiteX1" fmla="*/ 781671 w 1086688"/>
                      <a:gd name="connsiteY1" fmla="*/ 867069 h 983506"/>
                      <a:gd name="connsiteX2" fmla="*/ 1086471 w 1086688"/>
                      <a:gd name="connsiteY2" fmla="*/ 153837 h 983506"/>
                      <a:gd name="connsiteX3" fmla="*/ 738999 w 1086688"/>
                      <a:gd name="connsiteY3" fmla="*/ 239181 h 983506"/>
                      <a:gd name="connsiteX4" fmla="*/ 678039 w 1086688"/>
                      <a:gd name="connsiteY4" fmla="*/ 233085 h 983506"/>
                      <a:gd name="connsiteX5" fmla="*/ 359015 w 1086688"/>
                      <a:gd name="connsiteY5" fmla="*/ 128437 h 983506"/>
                      <a:gd name="connsiteX6" fmla="*/ 89267 w 1086688"/>
                      <a:gd name="connsiteY6" fmla="*/ 10073 h 983506"/>
                      <a:gd name="connsiteX7" fmla="*/ 3923 w 1086688"/>
                      <a:gd name="connsiteY7" fmla="*/ 29377 h 983506"/>
                      <a:gd name="connsiteX8" fmla="*/ 22718 w 1086688"/>
                      <a:gd name="connsiteY8" fmla="*/ 212766 h 983506"/>
                      <a:gd name="connsiteX9" fmla="*/ 94347 w 1086688"/>
                      <a:gd name="connsiteY9" fmla="*/ 394629 h 983506"/>
                      <a:gd name="connsiteX10" fmla="*/ 141591 w 1086688"/>
                      <a:gd name="connsiteY10" fmla="*/ 665901 h 983506"/>
                      <a:gd name="connsiteX11" fmla="*/ 224903 w 1086688"/>
                      <a:gd name="connsiteY11" fmla="*/ 963589 h 983506"/>
                      <a:gd name="connsiteX0" fmla="*/ 224903 w 1086688"/>
                      <a:gd name="connsiteY0" fmla="*/ 963589 h 983506"/>
                      <a:gd name="connsiteX1" fmla="*/ 781671 w 1086688"/>
                      <a:gd name="connsiteY1" fmla="*/ 867069 h 983506"/>
                      <a:gd name="connsiteX2" fmla="*/ 1086471 w 1086688"/>
                      <a:gd name="connsiteY2" fmla="*/ 153837 h 983506"/>
                      <a:gd name="connsiteX3" fmla="*/ 738999 w 1086688"/>
                      <a:gd name="connsiteY3" fmla="*/ 239181 h 983506"/>
                      <a:gd name="connsiteX4" fmla="*/ 678039 w 1086688"/>
                      <a:gd name="connsiteY4" fmla="*/ 233085 h 983506"/>
                      <a:gd name="connsiteX5" fmla="*/ 359015 w 1086688"/>
                      <a:gd name="connsiteY5" fmla="*/ 128437 h 983506"/>
                      <a:gd name="connsiteX6" fmla="*/ 89267 w 1086688"/>
                      <a:gd name="connsiteY6" fmla="*/ 10073 h 983506"/>
                      <a:gd name="connsiteX7" fmla="*/ 3923 w 1086688"/>
                      <a:gd name="connsiteY7" fmla="*/ 29377 h 983506"/>
                      <a:gd name="connsiteX8" fmla="*/ 22718 w 1086688"/>
                      <a:gd name="connsiteY8" fmla="*/ 212766 h 983506"/>
                      <a:gd name="connsiteX9" fmla="*/ 94347 w 1086688"/>
                      <a:gd name="connsiteY9" fmla="*/ 394629 h 983506"/>
                      <a:gd name="connsiteX10" fmla="*/ 141591 w 1086688"/>
                      <a:gd name="connsiteY10" fmla="*/ 665901 h 983506"/>
                      <a:gd name="connsiteX11" fmla="*/ 224903 w 1086688"/>
                      <a:gd name="connsiteY11" fmla="*/ 963589 h 983506"/>
                      <a:gd name="connsiteX0" fmla="*/ 224903 w 1086688"/>
                      <a:gd name="connsiteY0" fmla="*/ 963589 h 983506"/>
                      <a:gd name="connsiteX1" fmla="*/ 781671 w 1086688"/>
                      <a:gd name="connsiteY1" fmla="*/ 867069 h 983506"/>
                      <a:gd name="connsiteX2" fmla="*/ 1086471 w 1086688"/>
                      <a:gd name="connsiteY2" fmla="*/ 153837 h 983506"/>
                      <a:gd name="connsiteX3" fmla="*/ 738999 w 1086688"/>
                      <a:gd name="connsiteY3" fmla="*/ 239181 h 983506"/>
                      <a:gd name="connsiteX4" fmla="*/ 627239 w 1086688"/>
                      <a:gd name="connsiteY4" fmla="*/ 253405 h 983506"/>
                      <a:gd name="connsiteX5" fmla="*/ 359015 w 1086688"/>
                      <a:gd name="connsiteY5" fmla="*/ 128437 h 983506"/>
                      <a:gd name="connsiteX6" fmla="*/ 89267 w 1086688"/>
                      <a:gd name="connsiteY6" fmla="*/ 10073 h 983506"/>
                      <a:gd name="connsiteX7" fmla="*/ 3923 w 1086688"/>
                      <a:gd name="connsiteY7" fmla="*/ 29377 h 983506"/>
                      <a:gd name="connsiteX8" fmla="*/ 22718 w 1086688"/>
                      <a:gd name="connsiteY8" fmla="*/ 212766 h 983506"/>
                      <a:gd name="connsiteX9" fmla="*/ 94347 w 1086688"/>
                      <a:gd name="connsiteY9" fmla="*/ 394629 h 983506"/>
                      <a:gd name="connsiteX10" fmla="*/ 141591 w 1086688"/>
                      <a:gd name="connsiteY10" fmla="*/ 665901 h 983506"/>
                      <a:gd name="connsiteX11" fmla="*/ 224903 w 1086688"/>
                      <a:gd name="connsiteY11" fmla="*/ 963589 h 983506"/>
                      <a:gd name="connsiteX0" fmla="*/ 224903 w 1086532"/>
                      <a:gd name="connsiteY0" fmla="*/ 963589 h 983506"/>
                      <a:gd name="connsiteX1" fmla="*/ 781671 w 1086532"/>
                      <a:gd name="connsiteY1" fmla="*/ 867069 h 983506"/>
                      <a:gd name="connsiteX2" fmla="*/ 1086471 w 1086532"/>
                      <a:gd name="connsiteY2" fmla="*/ 153837 h 983506"/>
                      <a:gd name="connsiteX3" fmla="*/ 759319 w 1086532"/>
                      <a:gd name="connsiteY3" fmla="*/ 229021 h 983506"/>
                      <a:gd name="connsiteX4" fmla="*/ 627239 w 1086532"/>
                      <a:gd name="connsiteY4" fmla="*/ 253405 h 983506"/>
                      <a:gd name="connsiteX5" fmla="*/ 359015 w 1086532"/>
                      <a:gd name="connsiteY5" fmla="*/ 128437 h 983506"/>
                      <a:gd name="connsiteX6" fmla="*/ 89267 w 1086532"/>
                      <a:gd name="connsiteY6" fmla="*/ 10073 h 983506"/>
                      <a:gd name="connsiteX7" fmla="*/ 3923 w 1086532"/>
                      <a:gd name="connsiteY7" fmla="*/ 29377 h 983506"/>
                      <a:gd name="connsiteX8" fmla="*/ 22718 w 1086532"/>
                      <a:gd name="connsiteY8" fmla="*/ 212766 h 983506"/>
                      <a:gd name="connsiteX9" fmla="*/ 94347 w 1086532"/>
                      <a:gd name="connsiteY9" fmla="*/ 394629 h 983506"/>
                      <a:gd name="connsiteX10" fmla="*/ 141591 w 1086532"/>
                      <a:gd name="connsiteY10" fmla="*/ 665901 h 983506"/>
                      <a:gd name="connsiteX11" fmla="*/ 224903 w 1086532"/>
                      <a:gd name="connsiteY11" fmla="*/ 963589 h 983506"/>
                      <a:gd name="connsiteX0" fmla="*/ 224903 w 1091805"/>
                      <a:gd name="connsiteY0" fmla="*/ 963589 h 983506"/>
                      <a:gd name="connsiteX1" fmla="*/ 781671 w 1091805"/>
                      <a:gd name="connsiteY1" fmla="*/ 867069 h 983506"/>
                      <a:gd name="connsiteX2" fmla="*/ 1086471 w 1091805"/>
                      <a:gd name="connsiteY2" fmla="*/ 153837 h 983506"/>
                      <a:gd name="connsiteX3" fmla="*/ 959977 w 1091805"/>
                      <a:gd name="connsiteY3" fmla="*/ 172126 h 983506"/>
                      <a:gd name="connsiteX4" fmla="*/ 759319 w 1091805"/>
                      <a:gd name="connsiteY4" fmla="*/ 229021 h 983506"/>
                      <a:gd name="connsiteX5" fmla="*/ 627239 w 1091805"/>
                      <a:gd name="connsiteY5" fmla="*/ 253405 h 983506"/>
                      <a:gd name="connsiteX6" fmla="*/ 359015 w 1091805"/>
                      <a:gd name="connsiteY6" fmla="*/ 128437 h 983506"/>
                      <a:gd name="connsiteX7" fmla="*/ 89267 w 1091805"/>
                      <a:gd name="connsiteY7" fmla="*/ 10073 h 983506"/>
                      <a:gd name="connsiteX8" fmla="*/ 3923 w 1091805"/>
                      <a:gd name="connsiteY8" fmla="*/ 29377 h 983506"/>
                      <a:gd name="connsiteX9" fmla="*/ 22718 w 1091805"/>
                      <a:gd name="connsiteY9" fmla="*/ 212766 h 983506"/>
                      <a:gd name="connsiteX10" fmla="*/ 94347 w 1091805"/>
                      <a:gd name="connsiteY10" fmla="*/ 394629 h 983506"/>
                      <a:gd name="connsiteX11" fmla="*/ 141591 w 1091805"/>
                      <a:gd name="connsiteY11" fmla="*/ 665901 h 983506"/>
                      <a:gd name="connsiteX12" fmla="*/ 224903 w 1091805"/>
                      <a:gd name="connsiteY12" fmla="*/ 963589 h 983506"/>
                      <a:gd name="connsiteX0" fmla="*/ 224903 w 1072493"/>
                      <a:gd name="connsiteY0" fmla="*/ 963589 h 980863"/>
                      <a:gd name="connsiteX1" fmla="*/ 781671 w 1072493"/>
                      <a:gd name="connsiteY1" fmla="*/ 867069 h 980863"/>
                      <a:gd name="connsiteX2" fmla="*/ 1066151 w 1072493"/>
                      <a:gd name="connsiteY2" fmla="*/ 224957 h 980863"/>
                      <a:gd name="connsiteX3" fmla="*/ 959977 w 1072493"/>
                      <a:gd name="connsiteY3" fmla="*/ 172126 h 980863"/>
                      <a:gd name="connsiteX4" fmla="*/ 759319 w 1072493"/>
                      <a:gd name="connsiteY4" fmla="*/ 229021 h 980863"/>
                      <a:gd name="connsiteX5" fmla="*/ 627239 w 1072493"/>
                      <a:gd name="connsiteY5" fmla="*/ 253405 h 980863"/>
                      <a:gd name="connsiteX6" fmla="*/ 359015 w 1072493"/>
                      <a:gd name="connsiteY6" fmla="*/ 128437 h 980863"/>
                      <a:gd name="connsiteX7" fmla="*/ 89267 w 1072493"/>
                      <a:gd name="connsiteY7" fmla="*/ 10073 h 980863"/>
                      <a:gd name="connsiteX8" fmla="*/ 3923 w 1072493"/>
                      <a:gd name="connsiteY8" fmla="*/ 29377 h 980863"/>
                      <a:gd name="connsiteX9" fmla="*/ 22718 w 1072493"/>
                      <a:gd name="connsiteY9" fmla="*/ 212766 h 980863"/>
                      <a:gd name="connsiteX10" fmla="*/ 94347 w 1072493"/>
                      <a:gd name="connsiteY10" fmla="*/ 394629 h 980863"/>
                      <a:gd name="connsiteX11" fmla="*/ 141591 w 1072493"/>
                      <a:gd name="connsiteY11" fmla="*/ 665901 h 980863"/>
                      <a:gd name="connsiteX12" fmla="*/ 224903 w 1072493"/>
                      <a:gd name="connsiteY12" fmla="*/ 963589 h 980863"/>
                      <a:gd name="connsiteX0" fmla="*/ 224903 w 1089373"/>
                      <a:gd name="connsiteY0" fmla="*/ 963589 h 979839"/>
                      <a:gd name="connsiteX1" fmla="*/ 781671 w 1089373"/>
                      <a:gd name="connsiteY1" fmla="*/ 867069 h 979839"/>
                      <a:gd name="connsiteX2" fmla="*/ 1083931 w 1089373"/>
                      <a:gd name="connsiteY2" fmla="*/ 255437 h 979839"/>
                      <a:gd name="connsiteX3" fmla="*/ 959977 w 1089373"/>
                      <a:gd name="connsiteY3" fmla="*/ 172126 h 979839"/>
                      <a:gd name="connsiteX4" fmla="*/ 759319 w 1089373"/>
                      <a:gd name="connsiteY4" fmla="*/ 229021 h 979839"/>
                      <a:gd name="connsiteX5" fmla="*/ 627239 w 1089373"/>
                      <a:gd name="connsiteY5" fmla="*/ 253405 h 979839"/>
                      <a:gd name="connsiteX6" fmla="*/ 359015 w 1089373"/>
                      <a:gd name="connsiteY6" fmla="*/ 128437 h 979839"/>
                      <a:gd name="connsiteX7" fmla="*/ 89267 w 1089373"/>
                      <a:gd name="connsiteY7" fmla="*/ 10073 h 979839"/>
                      <a:gd name="connsiteX8" fmla="*/ 3923 w 1089373"/>
                      <a:gd name="connsiteY8" fmla="*/ 29377 h 979839"/>
                      <a:gd name="connsiteX9" fmla="*/ 22718 w 1089373"/>
                      <a:gd name="connsiteY9" fmla="*/ 212766 h 979839"/>
                      <a:gd name="connsiteX10" fmla="*/ 94347 w 1089373"/>
                      <a:gd name="connsiteY10" fmla="*/ 394629 h 979839"/>
                      <a:gd name="connsiteX11" fmla="*/ 141591 w 1089373"/>
                      <a:gd name="connsiteY11" fmla="*/ 665901 h 979839"/>
                      <a:gd name="connsiteX12" fmla="*/ 224903 w 1089373"/>
                      <a:gd name="connsiteY12" fmla="*/ 963589 h 979839"/>
                      <a:gd name="connsiteX0" fmla="*/ 224903 w 1089373"/>
                      <a:gd name="connsiteY0" fmla="*/ 958547 h 974797"/>
                      <a:gd name="connsiteX1" fmla="*/ 781671 w 1089373"/>
                      <a:gd name="connsiteY1" fmla="*/ 862027 h 974797"/>
                      <a:gd name="connsiteX2" fmla="*/ 1083931 w 1089373"/>
                      <a:gd name="connsiteY2" fmla="*/ 250395 h 974797"/>
                      <a:gd name="connsiteX3" fmla="*/ 959977 w 1089373"/>
                      <a:gd name="connsiteY3" fmla="*/ 167084 h 974797"/>
                      <a:gd name="connsiteX4" fmla="*/ 759319 w 1089373"/>
                      <a:gd name="connsiteY4" fmla="*/ 223979 h 974797"/>
                      <a:gd name="connsiteX5" fmla="*/ 627239 w 1089373"/>
                      <a:gd name="connsiteY5" fmla="*/ 248363 h 974797"/>
                      <a:gd name="connsiteX6" fmla="*/ 359015 w 1089373"/>
                      <a:gd name="connsiteY6" fmla="*/ 123395 h 974797"/>
                      <a:gd name="connsiteX7" fmla="*/ 228457 w 1089373"/>
                      <a:gd name="connsiteY7" fmla="*/ 52785 h 974797"/>
                      <a:gd name="connsiteX8" fmla="*/ 89267 w 1089373"/>
                      <a:gd name="connsiteY8" fmla="*/ 5031 h 974797"/>
                      <a:gd name="connsiteX9" fmla="*/ 3923 w 1089373"/>
                      <a:gd name="connsiteY9" fmla="*/ 24335 h 974797"/>
                      <a:gd name="connsiteX10" fmla="*/ 22718 w 1089373"/>
                      <a:gd name="connsiteY10" fmla="*/ 207724 h 974797"/>
                      <a:gd name="connsiteX11" fmla="*/ 94347 w 1089373"/>
                      <a:gd name="connsiteY11" fmla="*/ 389587 h 974797"/>
                      <a:gd name="connsiteX12" fmla="*/ 141591 w 1089373"/>
                      <a:gd name="connsiteY12" fmla="*/ 660859 h 974797"/>
                      <a:gd name="connsiteX13" fmla="*/ 224903 w 1089373"/>
                      <a:gd name="connsiteY13" fmla="*/ 958547 h 974797"/>
                      <a:gd name="connsiteX0" fmla="*/ 223502 w 1087972"/>
                      <a:gd name="connsiteY0" fmla="*/ 964056 h 980306"/>
                      <a:gd name="connsiteX1" fmla="*/ 780270 w 1087972"/>
                      <a:gd name="connsiteY1" fmla="*/ 867536 h 980306"/>
                      <a:gd name="connsiteX2" fmla="*/ 1082530 w 1087972"/>
                      <a:gd name="connsiteY2" fmla="*/ 255904 h 980306"/>
                      <a:gd name="connsiteX3" fmla="*/ 958576 w 1087972"/>
                      <a:gd name="connsiteY3" fmla="*/ 172593 h 980306"/>
                      <a:gd name="connsiteX4" fmla="*/ 757918 w 1087972"/>
                      <a:gd name="connsiteY4" fmla="*/ 229488 h 980306"/>
                      <a:gd name="connsiteX5" fmla="*/ 625838 w 1087972"/>
                      <a:gd name="connsiteY5" fmla="*/ 253872 h 980306"/>
                      <a:gd name="connsiteX6" fmla="*/ 357614 w 1087972"/>
                      <a:gd name="connsiteY6" fmla="*/ 128904 h 980306"/>
                      <a:gd name="connsiteX7" fmla="*/ 227056 w 1087972"/>
                      <a:gd name="connsiteY7" fmla="*/ 58294 h 980306"/>
                      <a:gd name="connsiteX8" fmla="*/ 67546 w 1087972"/>
                      <a:gd name="connsiteY8" fmla="*/ 2920 h 980306"/>
                      <a:gd name="connsiteX9" fmla="*/ 2522 w 1087972"/>
                      <a:gd name="connsiteY9" fmla="*/ 29844 h 980306"/>
                      <a:gd name="connsiteX10" fmla="*/ 21317 w 1087972"/>
                      <a:gd name="connsiteY10" fmla="*/ 213233 h 980306"/>
                      <a:gd name="connsiteX11" fmla="*/ 92946 w 1087972"/>
                      <a:gd name="connsiteY11" fmla="*/ 395096 h 980306"/>
                      <a:gd name="connsiteX12" fmla="*/ 140190 w 1087972"/>
                      <a:gd name="connsiteY12" fmla="*/ 666368 h 980306"/>
                      <a:gd name="connsiteX13" fmla="*/ 223502 w 1087972"/>
                      <a:gd name="connsiteY13" fmla="*/ 964056 h 980306"/>
                      <a:gd name="connsiteX0" fmla="*/ 242499 w 1106969"/>
                      <a:gd name="connsiteY0" fmla="*/ 961148 h 977398"/>
                      <a:gd name="connsiteX1" fmla="*/ 799267 w 1106969"/>
                      <a:gd name="connsiteY1" fmla="*/ 864628 h 977398"/>
                      <a:gd name="connsiteX2" fmla="*/ 1101527 w 1106969"/>
                      <a:gd name="connsiteY2" fmla="*/ 252996 h 977398"/>
                      <a:gd name="connsiteX3" fmla="*/ 977573 w 1106969"/>
                      <a:gd name="connsiteY3" fmla="*/ 169685 h 977398"/>
                      <a:gd name="connsiteX4" fmla="*/ 776915 w 1106969"/>
                      <a:gd name="connsiteY4" fmla="*/ 226580 h 977398"/>
                      <a:gd name="connsiteX5" fmla="*/ 644835 w 1106969"/>
                      <a:gd name="connsiteY5" fmla="*/ 250964 h 977398"/>
                      <a:gd name="connsiteX6" fmla="*/ 376611 w 1106969"/>
                      <a:gd name="connsiteY6" fmla="*/ 125996 h 977398"/>
                      <a:gd name="connsiteX7" fmla="*/ 246053 w 1106969"/>
                      <a:gd name="connsiteY7" fmla="*/ 55386 h 977398"/>
                      <a:gd name="connsiteX8" fmla="*/ 86543 w 1106969"/>
                      <a:gd name="connsiteY8" fmla="*/ 12 h 977398"/>
                      <a:gd name="connsiteX9" fmla="*/ 1199 w 1106969"/>
                      <a:gd name="connsiteY9" fmla="*/ 59956 h 977398"/>
                      <a:gd name="connsiteX10" fmla="*/ 40314 w 1106969"/>
                      <a:gd name="connsiteY10" fmla="*/ 210325 h 977398"/>
                      <a:gd name="connsiteX11" fmla="*/ 111943 w 1106969"/>
                      <a:gd name="connsiteY11" fmla="*/ 392188 h 977398"/>
                      <a:gd name="connsiteX12" fmla="*/ 159187 w 1106969"/>
                      <a:gd name="connsiteY12" fmla="*/ 663460 h 977398"/>
                      <a:gd name="connsiteX13" fmla="*/ 242499 w 1106969"/>
                      <a:gd name="connsiteY13" fmla="*/ 961148 h 977398"/>
                      <a:gd name="connsiteX0" fmla="*/ 242499 w 1106969"/>
                      <a:gd name="connsiteY0" fmla="*/ 961148 h 977398"/>
                      <a:gd name="connsiteX1" fmla="*/ 799267 w 1106969"/>
                      <a:gd name="connsiteY1" fmla="*/ 864628 h 977398"/>
                      <a:gd name="connsiteX2" fmla="*/ 1101527 w 1106969"/>
                      <a:gd name="connsiteY2" fmla="*/ 252996 h 977398"/>
                      <a:gd name="connsiteX3" fmla="*/ 977573 w 1106969"/>
                      <a:gd name="connsiteY3" fmla="*/ 169685 h 977398"/>
                      <a:gd name="connsiteX4" fmla="*/ 776915 w 1106969"/>
                      <a:gd name="connsiteY4" fmla="*/ 226580 h 977398"/>
                      <a:gd name="connsiteX5" fmla="*/ 644835 w 1106969"/>
                      <a:gd name="connsiteY5" fmla="*/ 250964 h 977398"/>
                      <a:gd name="connsiteX6" fmla="*/ 376611 w 1106969"/>
                      <a:gd name="connsiteY6" fmla="*/ 125996 h 977398"/>
                      <a:gd name="connsiteX7" fmla="*/ 246053 w 1106969"/>
                      <a:gd name="connsiteY7" fmla="*/ 55386 h 977398"/>
                      <a:gd name="connsiteX8" fmla="*/ 86543 w 1106969"/>
                      <a:gd name="connsiteY8" fmla="*/ 12 h 977398"/>
                      <a:gd name="connsiteX9" fmla="*/ 1199 w 1106969"/>
                      <a:gd name="connsiteY9" fmla="*/ 59956 h 977398"/>
                      <a:gd name="connsiteX10" fmla="*/ 40314 w 1106969"/>
                      <a:gd name="connsiteY10" fmla="*/ 210325 h 977398"/>
                      <a:gd name="connsiteX11" fmla="*/ 111943 w 1106969"/>
                      <a:gd name="connsiteY11" fmla="*/ 392188 h 977398"/>
                      <a:gd name="connsiteX12" fmla="*/ 159187 w 1106969"/>
                      <a:gd name="connsiteY12" fmla="*/ 663460 h 977398"/>
                      <a:gd name="connsiteX13" fmla="*/ 242499 w 1106969"/>
                      <a:gd name="connsiteY13" fmla="*/ 961148 h 977398"/>
                      <a:gd name="connsiteX0" fmla="*/ 241347 w 1105817"/>
                      <a:gd name="connsiteY0" fmla="*/ 972024 h 988274"/>
                      <a:gd name="connsiteX1" fmla="*/ 798115 w 1105817"/>
                      <a:gd name="connsiteY1" fmla="*/ 875504 h 988274"/>
                      <a:gd name="connsiteX2" fmla="*/ 1100375 w 1105817"/>
                      <a:gd name="connsiteY2" fmla="*/ 263872 h 988274"/>
                      <a:gd name="connsiteX3" fmla="*/ 976421 w 1105817"/>
                      <a:gd name="connsiteY3" fmla="*/ 180561 h 988274"/>
                      <a:gd name="connsiteX4" fmla="*/ 775763 w 1105817"/>
                      <a:gd name="connsiteY4" fmla="*/ 237456 h 988274"/>
                      <a:gd name="connsiteX5" fmla="*/ 643683 w 1105817"/>
                      <a:gd name="connsiteY5" fmla="*/ 261840 h 988274"/>
                      <a:gd name="connsiteX6" fmla="*/ 375459 w 1105817"/>
                      <a:gd name="connsiteY6" fmla="*/ 136872 h 988274"/>
                      <a:gd name="connsiteX7" fmla="*/ 244901 w 1105817"/>
                      <a:gd name="connsiteY7" fmla="*/ 66262 h 988274"/>
                      <a:gd name="connsiteX8" fmla="*/ 85391 w 1105817"/>
                      <a:gd name="connsiteY8" fmla="*/ 10888 h 988274"/>
                      <a:gd name="connsiteX9" fmla="*/ 46781 w 1105817"/>
                      <a:gd name="connsiteY9" fmla="*/ 5302 h 988274"/>
                      <a:gd name="connsiteX10" fmla="*/ 47 w 1105817"/>
                      <a:gd name="connsiteY10" fmla="*/ 70832 h 988274"/>
                      <a:gd name="connsiteX11" fmla="*/ 39162 w 1105817"/>
                      <a:gd name="connsiteY11" fmla="*/ 221201 h 988274"/>
                      <a:gd name="connsiteX12" fmla="*/ 110791 w 1105817"/>
                      <a:gd name="connsiteY12" fmla="*/ 403064 h 988274"/>
                      <a:gd name="connsiteX13" fmla="*/ 158035 w 1105817"/>
                      <a:gd name="connsiteY13" fmla="*/ 674336 h 988274"/>
                      <a:gd name="connsiteX14" fmla="*/ 241347 w 1105817"/>
                      <a:gd name="connsiteY14" fmla="*/ 972024 h 988274"/>
                      <a:gd name="connsiteX0" fmla="*/ 241347 w 1105817"/>
                      <a:gd name="connsiteY0" fmla="*/ 972024 h 988274"/>
                      <a:gd name="connsiteX1" fmla="*/ 798115 w 1105817"/>
                      <a:gd name="connsiteY1" fmla="*/ 875504 h 988274"/>
                      <a:gd name="connsiteX2" fmla="*/ 1100375 w 1105817"/>
                      <a:gd name="connsiteY2" fmla="*/ 263872 h 988274"/>
                      <a:gd name="connsiteX3" fmla="*/ 976421 w 1105817"/>
                      <a:gd name="connsiteY3" fmla="*/ 180561 h 988274"/>
                      <a:gd name="connsiteX4" fmla="*/ 775763 w 1105817"/>
                      <a:gd name="connsiteY4" fmla="*/ 237456 h 988274"/>
                      <a:gd name="connsiteX5" fmla="*/ 641141 w 1105817"/>
                      <a:gd name="connsiteY5" fmla="*/ 261842 h 988274"/>
                      <a:gd name="connsiteX6" fmla="*/ 643683 w 1105817"/>
                      <a:gd name="connsiteY6" fmla="*/ 261840 h 988274"/>
                      <a:gd name="connsiteX7" fmla="*/ 375459 w 1105817"/>
                      <a:gd name="connsiteY7" fmla="*/ 136872 h 988274"/>
                      <a:gd name="connsiteX8" fmla="*/ 244901 w 1105817"/>
                      <a:gd name="connsiteY8" fmla="*/ 66262 h 988274"/>
                      <a:gd name="connsiteX9" fmla="*/ 85391 w 1105817"/>
                      <a:gd name="connsiteY9" fmla="*/ 10888 h 988274"/>
                      <a:gd name="connsiteX10" fmla="*/ 46781 w 1105817"/>
                      <a:gd name="connsiteY10" fmla="*/ 5302 h 988274"/>
                      <a:gd name="connsiteX11" fmla="*/ 47 w 1105817"/>
                      <a:gd name="connsiteY11" fmla="*/ 70832 h 988274"/>
                      <a:gd name="connsiteX12" fmla="*/ 39162 w 1105817"/>
                      <a:gd name="connsiteY12" fmla="*/ 221201 h 988274"/>
                      <a:gd name="connsiteX13" fmla="*/ 110791 w 1105817"/>
                      <a:gd name="connsiteY13" fmla="*/ 403064 h 988274"/>
                      <a:gd name="connsiteX14" fmla="*/ 158035 w 1105817"/>
                      <a:gd name="connsiteY14" fmla="*/ 674336 h 988274"/>
                      <a:gd name="connsiteX15" fmla="*/ 241347 w 1105817"/>
                      <a:gd name="connsiteY15" fmla="*/ 972024 h 988274"/>
                      <a:gd name="connsiteX0" fmla="*/ 241347 w 1105817"/>
                      <a:gd name="connsiteY0" fmla="*/ 970651 h 986901"/>
                      <a:gd name="connsiteX1" fmla="*/ 798115 w 1105817"/>
                      <a:gd name="connsiteY1" fmla="*/ 874131 h 986901"/>
                      <a:gd name="connsiteX2" fmla="*/ 1100375 w 1105817"/>
                      <a:gd name="connsiteY2" fmla="*/ 262499 h 986901"/>
                      <a:gd name="connsiteX3" fmla="*/ 976421 w 1105817"/>
                      <a:gd name="connsiteY3" fmla="*/ 179188 h 986901"/>
                      <a:gd name="connsiteX4" fmla="*/ 775763 w 1105817"/>
                      <a:gd name="connsiteY4" fmla="*/ 236083 h 986901"/>
                      <a:gd name="connsiteX5" fmla="*/ 641141 w 1105817"/>
                      <a:gd name="connsiteY5" fmla="*/ 260469 h 986901"/>
                      <a:gd name="connsiteX6" fmla="*/ 643683 w 1105817"/>
                      <a:gd name="connsiteY6" fmla="*/ 260467 h 986901"/>
                      <a:gd name="connsiteX7" fmla="*/ 375459 w 1105817"/>
                      <a:gd name="connsiteY7" fmla="*/ 135499 h 986901"/>
                      <a:gd name="connsiteX8" fmla="*/ 244901 w 1105817"/>
                      <a:gd name="connsiteY8" fmla="*/ 64889 h 986901"/>
                      <a:gd name="connsiteX9" fmla="*/ 145841 w 1105817"/>
                      <a:gd name="connsiteY9" fmla="*/ 26789 h 986901"/>
                      <a:gd name="connsiteX10" fmla="*/ 85391 w 1105817"/>
                      <a:gd name="connsiteY10" fmla="*/ 9515 h 986901"/>
                      <a:gd name="connsiteX11" fmla="*/ 46781 w 1105817"/>
                      <a:gd name="connsiteY11" fmla="*/ 3929 h 986901"/>
                      <a:gd name="connsiteX12" fmla="*/ 47 w 1105817"/>
                      <a:gd name="connsiteY12" fmla="*/ 69459 h 986901"/>
                      <a:gd name="connsiteX13" fmla="*/ 39162 w 1105817"/>
                      <a:gd name="connsiteY13" fmla="*/ 219828 h 986901"/>
                      <a:gd name="connsiteX14" fmla="*/ 110791 w 1105817"/>
                      <a:gd name="connsiteY14" fmla="*/ 401691 h 986901"/>
                      <a:gd name="connsiteX15" fmla="*/ 158035 w 1105817"/>
                      <a:gd name="connsiteY15" fmla="*/ 672963 h 986901"/>
                      <a:gd name="connsiteX16" fmla="*/ 241347 w 1105817"/>
                      <a:gd name="connsiteY16" fmla="*/ 970651 h 986901"/>
                      <a:gd name="connsiteX0" fmla="*/ 241347 w 1105817"/>
                      <a:gd name="connsiteY0" fmla="*/ 970651 h 986901"/>
                      <a:gd name="connsiteX1" fmla="*/ 798115 w 1105817"/>
                      <a:gd name="connsiteY1" fmla="*/ 874131 h 986901"/>
                      <a:gd name="connsiteX2" fmla="*/ 1100375 w 1105817"/>
                      <a:gd name="connsiteY2" fmla="*/ 262499 h 986901"/>
                      <a:gd name="connsiteX3" fmla="*/ 976421 w 1105817"/>
                      <a:gd name="connsiteY3" fmla="*/ 179188 h 986901"/>
                      <a:gd name="connsiteX4" fmla="*/ 775763 w 1105817"/>
                      <a:gd name="connsiteY4" fmla="*/ 236083 h 986901"/>
                      <a:gd name="connsiteX5" fmla="*/ 641141 w 1105817"/>
                      <a:gd name="connsiteY5" fmla="*/ 260469 h 986901"/>
                      <a:gd name="connsiteX6" fmla="*/ 645588 w 1105817"/>
                      <a:gd name="connsiteY6" fmla="*/ 252847 h 986901"/>
                      <a:gd name="connsiteX7" fmla="*/ 375459 w 1105817"/>
                      <a:gd name="connsiteY7" fmla="*/ 135499 h 986901"/>
                      <a:gd name="connsiteX8" fmla="*/ 244901 w 1105817"/>
                      <a:gd name="connsiteY8" fmla="*/ 64889 h 986901"/>
                      <a:gd name="connsiteX9" fmla="*/ 145841 w 1105817"/>
                      <a:gd name="connsiteY9" fmla="*/ 26789 h 986901"/>
                      <a:gd name="connsiteX10" fmla="*/ 85391 w 1105817"/>
                      <a:gd name="connsiteY10" fmla="*/ 9515 h 986901"/>
                      <a:gd name="connsiteX11" fmla="*/ 46781 w 1105817"/>
                      <a:gd name="connsiteY11" fmla="*/ 3929 h 986901"/>
                      <a:gd name="connsiteX12" fmla="*/ 47 w 1105817"/>
                      <a:gd name="connsiteY12" fmla="*/ 69459 h 986901"/>
                      <a:gd name="connsiteX13" fmla="*/ 39162 w 1105817"/>
                      <a:gd name="connsiteY13" fmla="*/ 219828 h 986901"/>
                      <a:gd name="connsiteX14" fmla="*/ 110791 w 1105817"/>
                      <a:gd name="connsiteY14" fmla="*/ 401691 h 986901"/>
                      <a:gd name="connsiteX15" fmla="*/ 158035 w 1105817"/>
                      <a:gd name="connsiteY15" fmla="*/ 672963 h 986901"/>
                      <a:gd name="connsiteX16" fmla="*/ 241347 w 1105817"/>
                      <a:gd name="connsiteY16" fmla="*/ 970651 h 986901"/>
                      <a:gd name="connsiteX0" fmla="*/ 241347 w 1105133"/>
                      <a:gd name="connsiteY0" fmla="*/ 970651 h 986901"/>
                      <a:gd name="connsiteX1" fmla="*/ 798115 w 1105133"/>
                      <a:gd name="connsiteY1" fmla="*/ 874131 h 986901"/>
                      <a:gd name="connsiteX2" fmla="*/ 1100375 w 1105133"/>
                      <a:gd name="connsiteY2" fmla="*/ 262499 h 986901"/>
                      <a:gd name="connsiteX3" fmla="*/ 976421 w 1105133"/>
                      <a:gd name="connsiteY3" fmla="*/ 179188 h 986901"/>
                      <a:gd name="connsiteX4" fmla="*/ 852596 w 1105133"/>
                      <a:gd name="connsiteY4" fmla="*/ 207764 h 986901"/>
                      <a:gd name="connsiteX5" fmla="*/ 775763 w 1105133"/>
                      <a:gd name="connsiteY5" fmla="*/ 236083 h 986901"/>
                      <a:gd name="connsiteX6" fmla="*/ 641141 w 1105133"/>
                      <a:gd name="connsiteY6" fmla="*/ 260469 h 986901"/>
                      <a:gd name="connsiteX7" fmla="*/ 645588 w 1105133"/>
                      <a:gd name="connsiteY7" fmla="*/ 252847 h 986901"/>
                      <a:gd name="connsiteX8" fmla="*/ 375459 w 1105133"/>
                      <a:gd name="connsiteY8" fmla="*/ 135499 h 986901"/>
                      <a:gd name="connsiteX9" fmla="*/ 244901 w 1105133"/>
                      <a:gd name="connsiteY9" fmla="*/ 64889 h 986901"/>
                      <a:gd name="connsiteX10" fmla="*/ 145841 w 1105133"/>
                      <a:gd name="connsiteY10" fmla="*/ 26789 h 986901"/>
                      <a:gd name="connsiteX11" fmla="*/ 85391 w 1105133"/>
                      <a:gd name="connsiteY11" fmla="*/ 9515 h 986901"/>
                      <a:gd name="connsiteX12" fmla="*/ 46781 w 1105133"/>
                      <a:gd name="connsiteY12" fmla="*/ 3929 h 986901"/>
                      <a:gd name="connsiteX13" fmla="*/ 47 w 1105133"/>
                      <a:gd name="connsiteY13" fmla="*/ 69459 h 986901"/>
                      <a:gd name="connsiteX14" fmla="*/ 39162 w 1105133"/>
                      <a:gd name="connsiteY14" fmla="*/ 219828 h 986901"/>
                      <a:gd name="connsiteX15" fmla="*/ 110791 w 1105133"/>
                      <a:gd name="connsiteY15" fmla="*/ 401691 h 986901"/>
                      <a:gd name="connsiteX16" fmla="*/ 158035 w 1105133"/>
                      <a:gd name="connsiteY16" fmla="*/ 672963 h 986901"/>
                      <a:gd name="connsiteX17" fmla="*/ 241347 w 1105133"/>
                      <a:gd name="connsiteY17" fmla="*/ 970651 h 986901"/>
                      <a:gd name="connsiteX0" fmla="*/ 241347 w 1115427"/>
                      <a:gd name="connsiteY0" fmla="*/ 970651 h 986901"/>
                      <a:gd name="connsiteX1" fmla="*/ 798115 w 1115427"/>
                      <a:gd name="connsiteY1" fmla="*/ 874131 h 986901"/>
                      <a:gd name="connsiteX2" fmla="*/ 1100375 w 1115427"/>
                      <a:gd name="connsiteY2" fmla="*/ 262499 h 986901"/>
                      <a:gd name="connsiteX3" fmla="*/ 1050716 w 1115427"/>
                      <a:gd name="connsiteY3" fmla="*/ 162043 h 986901"/>
                      <a:gd name="connsiteX4" fmla="*/ 852596 w 1115427"/>
                      <a:gd name="connsiteY4" fmla="*/ 207764 h 986901"/>
                      <a:gd name="connsiteX5" fmla="*/ 775763 w 1115427"/>
                      <a:gd name="connsiteY5" fmla="*/ 236083 h 986901"/>
                      <a:gd name="connsiteX6" fmla="*/ 641141 w 1115427"/>
                      <a:gd name="connsiteY6" fmla="*/ 260469 h 986901"/>
                      <a:gd name="connsiteX7" fmla="*/ 645588 w 1115427"/>
                      <a:gd name="connsiteY7" fmla="*/ 252847 h 986901"/>
                      <a:gd name="connsiteX8" fmla="*/ 375459 w 1115427"/>
                      <a:gd name="connsiteY8" fmla="*/ 135499 h 986901"/>
                      <a:gd name="connsiteX9" fmla="*/ 244901 w 1115427"/>
                      <a:gd name="connsiteY9" fmla="*/ 64889 h 986901"/>
                      <a:gd name="connsiteX10" fmla="*/ 145841 w 1115427"/>
                      <a:gd name="connsiteY10" fmla="*/ 26789 h 986901"/>
                      <a:gd name="connsiteX11" fmla="*/ 85391 w 1115427"/>
                      <a:gd name="connsiteY11" fmla="*/ 9515 h 986901"/>
                      <a:gd name="connsiteX12" fmla="*/ 46781 w 1115427"/>
                      <a:gd name="connsiteY12" fmla="*/ 3929 h 986901"/>
                      <a:gd name="connsiteX13" fmla="*/ 47 w 1115427"/>
                      <a:gd name="connsiteY13" fmla="*/ 69459 h 986901"/>
                      <a:gd name="connsiteX14" fmla="*/ 39162 w 1115427"/>
                      <a:gd name="connsiteY14" fmla="*/ 219828 h 986901"/>
                      <a:gd name="connsiteX15" fmla="*/ 110791 w 1115427"/>
                      <a:gd name="connsiteY15" fmla="*/ 401691 h 986901"/>
                      <a:gd name="connsiteX16" fmla="*/ 158035 w 1115427"/>
                      <a:gd name="connsiteY16" fmla="*/ 672963 h 986901"/>
                      <a:gd name="connsiteX17" fmla="*/ 241347 w 1115427"/>
                      <a:gd name="connsiteY17" fmla="*/ 970651 h 986901"/>
                      <a:gd name="connsiteX0" fmla="*/ 241347 w 1115427"/>
                      <a:gd name="connsiteY0" fmla="*/ 970490 h 986740"/>
                      <a:gd name="connsiteX1" fmla="*/ 798115 w 1115427"/>
                      <a:gd name="connsiteY1" fmla="*/ 873970 h 986740"/>
                      <a:gd name="connsiteX2" fmla="*/ 1100375 w 1115427"/>
                      <a:gd name="connsiteY2" fmla="*/ 262338 h 986740"/>
                      <a:gd name="connsiteX3" fmla="*/ 1050716 w 1115427"/>
                      <a:gd name="connsiteY3" fmla="*/ 161882 h 986740"/>
                      <a:gd name="connsiteX4" fmla="*/ 852596 w 1115427"/>
                      <a:gd name="connsiteY4" fmla="*/ 207603 h 986740"/>
                      <a:gd name="connsiteX5" fmla="*/ 775763 w 1115427"/>
                      <a:gd name="connsiteY5" fmla="*/ 235922 h 986740"/>
                      <a:gd name="connsiteX6" fmla="*/ 641141 w 1115427"/>
                      <a:gd name="connsiteY6" fmla="*/ 260308 h 986740"/>
                      <a:gd name="connsiteX7" fmla="*/ 645588 w 1115427"/>
                      <a:gd name="connsiteY7" fmla="*/ 252686 h 986740"/>
                      <a:gd name="connsiteX8" fmla="*/ 375459 w 1115427"/>
                      <a:gd name="connsiteY8" fmla="*/ 135338 h 986740"/>
                      <a:gd name="connsiteX9" fmla="*/ 244901 w 1115427"/>
                      <a:gd name="connsiteY9" fmla="*/ 64728 h 986740"/>
                      <a:gd name="connsiteX10" fmla="*/ 145841 w 1115427"/>
                      <a:gd name="connsiteY10" fmla="*/ 20913 h 986740"/>
                      <a:gd name="connsiteX11" fmla="*/ 85391 w 1115427"/>
                      <a:gd name="connsiteY11" fmla="*/ 9354 h 986740"/>
                      <a:gd name="connsiteX12" fmla="*/ 46781 w 1115427"/>
                      <a:gd name="connsiteY12" fmla="*/ 3768 h 986740"/>
                      <a:gd name="connsiteX13" fmla="*/ 47 w 1115427"/>
                      <a:gd name="connsiteY13" fmla="*/ 69298 h 986740"/>
                      <a:gd name="connsiteX14" fmla="*/ 39162 w 1115427"/>
                      <a:gd name="connsiteY14" fmla="*/ 219667 h 986740"/>
                      <a:gd name="connsiteX15" fmla="*/ 110791 w 1115427"/>
                      <a:gd name="connsiteY15" fmla="*/ 401530 h 986740"/>
                      <a:gd name="connsiteX16" fmla="*/ 158035 w 1115427"/>
                      <a:gd name="connsiteY16" fmla="*/ 672802 h 986740"/>
                      <a:gd name="connsiteX17" fmla="*/ 241347 w 1115427"/>
                      <a:gd name="connsiteY17" fmla="*/ 970490 h 986740"/>
                      <a:gd name="connsiteX0" fmla="*/ 241347 w 1115427"/>
                      <a:gd name="connsiteY0" fmla="*/ 972622 h 988872"/>
                      <a:gd name="connsiteX1" fmla="*/ 798115 w 1115427"/>
                      <a:gd name="connsiteY1" fmla="*/ 876102 h 988872"/>
                      <a:gd name="connsiteX2" fmla="*/ 1100375 w 1115427"/>
                      <a:gd name="connsiteY2" fmla="*/ 264470 h 988872"/>
                      <a:gd name="connsiteX3" fmla="*/ 1050716 w 1115427"/>
                      <a:gd name="connsiteY3" fmla="*/ 164014 h 988872"/>
                      <a:gd name="connsiteX4" fmla="*/ 852596 w 1115427"/>
                      <a:gd name="connsiteY4" fmla="*/ 209735 h 988872"/>
                      <a:gd name="connsiteX5" fmla="*/ 775763 w 1115427"/>
                      <a:gd name="connsiteY5" fmla="*/ 238054 h 988872"/>
                      <a:gd name="connsiteX6" fmla="*/ 641141 w 1115427"/>
                      <a:gd name="connsiteY6" fmla="*/ 262440 h 988872"/>
                      <a:gd name="connsiteX7" fmla="*/ 645588 w 1115427"/>
                      <a:gd name="connsiteY7" fmla="*/ 254818 h 988872"/>
                      <a:gd name="connsiteX8" fmla="*/ 375459 w 1115427"/>
                      <a:gd name="connsiteY8" fmla="*/ 137470 h 988872"/>
                      <a:gd name="connsiteX9" fmla="*/ 244901 w 1115427"/>
                      <a:gd name="connsiteY9" fmla="*/ 66860 h 988872"/>
                      <a:gd name="connsiteX10" fmla="*/ 145841 w 1115427"/>
                      <a:gd name="connsiteY10" fmla="*/ 23045 h 988872"/>
                      <a:gd name="connsiteX11" fmla="*/ 85391 w 1115427"/>
                      <a:gd name="connsiteY11" fmla="*/ 3866 h 988872"/>
                      <a:gd name="connsiteX12" fmla="*/ 46781 w 1115427"/>
                      <a:gd name="connsiteY12" fmla="*/ 5900 h 988872"/>
                      <a:gd name="connsiteX13" fmla="*/ 47 w 1115427"/>
                      <a:gd name="connsiteY13" fmla="*/ 71430 h 988872"/>
                      <a:gd name="connsiteX14" fmla="*/ 39162 w 1115427"/>
                      <a:gd name="connsiteY14" fmla="*/ 221799 h 988872"/>
                      <a:gd name="connsiteX15" fmla="*/ 110791 w 1115427"/>
                      <a:gd name="connsiteY15" fmla="*/ 403662 h 988872"/>
                      <a:gd name="connsiteX16" fmla="*/ 158035 w 1115427"/>
                      <a:gd name="connsiteY16" fmla="*/ 674934 h 988872"/>
                      <a:gd name="connsiteX17" fmla="*/ 241347 w 1115427"/>
                      <a:gd name="connsiteY17" fmla="*/ 972622 h 988872"/>
                      <a:gd name="connsiteX0" fmla="*/ 241347 w 1115427"/>
                      <a:gd name="connsiteY0" fmla="*/ 972622 h 988872"/>
                      <a:gd name="connsiteX1" fmla="*/ 798115 w 1115427"/>
                      <a:gd name="connsiteY1" fmla="*/ 876102 h 988872"/>
                      <a:gd name="connsiteX2" fmla="*/ 1100375 w 1115427"/>
                      <a:gd name="connsiteY2" fmla="*/ 264470 h 988872"/>
                      <a:gd name="connsiteX3" fmla="*/ 1050716 w 1115427"/>
                      <a:gd name="connsiteY3" fmla="*/ 164014 h 988872"/>
                      <a:gd name="connsiteX4" fmla="*/ 852596 w 1115427"/>
                      <a:gd name="connsiteY4" fmla="*/ 209735 h 988872"/>
                      <a:gd name="connsiteX5" fmla="*/ 775763 w 1115427"/>
                      <a:gd name="connsiteY5" fmla="*/ 238054 h 988872"/>
                      <a:gd name="connsiteX6" fmla="*/ 641141 w 1115427"/>
                      <a:gd name="connsiteY6" fmla="*/ 262440 h 988872"/>
                      <a:gd name="connsiteX7" fmla="*/ 645588 w 1115427"/>
                      <a:gd name="connsiteY7" fmla="*/ 254818 h 988872"/>
                      <a:gd name="connsiteX8" fmla="*/ 386889 w 1115427"/>
                      <a:gd name="connsiteY8" fmla="*/ 135565 h 988872"/>
                      <a:gd name="connsiteX9" fmla="*/ 244901 w 1115427"/>
                      <a:gd name="connsiteY9" fmla="*/ 66860 h 988872"/>
                      <a:gd name="connsiteX10" fmla="*/ 145841 w 1115427"/>
                      <a:gd name="connsiteY10" fmla="*/ 23045 h 988872"/>
                      <a:gd name="connsiteX11" fmla="*/ 85391 w 1115427"/>
                      <a:gd name="connsiteY11" fmla="*/ 3866 h 988872"/>
                      <a:gd name="connsiteX12" fmla="*/ 46781 w 1115427"/>
                      <a:gd name="connsiteY12" fmla="*/ 5900 h 988872"/>
                      <a:gd name="connsiteX13" fmla="*/ 47 w 1115427"/>
                      <a:gd name="connsiteY13" fmla="*/ 71430 h 988872"/>
                      <a:gd name="connsiteX14" fmla="*/ 39162 w 1115427"/>
                      <a:gd name="connsiteY14" fmla="*/ 221799 h 988872"/>
                      <a:gd name="connsiteX15" fmla="*/ 110791 w 1115427"/>
                      <a:gd name="connsiteY15" fmla="*/ 403662 h 988872"/>
                      <a:gd name="connsiteX16" fmla="*/ 158035 w 1115427"/>
                      <a:gd name="connsiteY16" fmla="*/ 674934 h 988872"/>
                      <a:gd name="connsiteX17" fmla="*/ 241347 w 1115427"/>
                      <a:gd name="connsiteY17" fmla="*/ 972622 h 988872"/>
                      <a:gd name="connsiteX0" fmla="*/ 241314 w 1115394"/>
                      <a:gd name="connsiteY0" fmla="*/ 976778 h 993028"/>
                      <a:gd name="connsiteX1" fmla="*/ 798082 w 1115394"/>
                      <a:gd name="connsiteY1" fmla="*/ 880258 h 993028"/>
                      <a:gd name="connsiteX2" fmla="*/ 1100342 w 1115394"/>
                      <a:gd name="connsiteY2" fmla="*/ 268626 h 993028"/>
                      <a:gd name="connsiteX3" fmla="*/ 1050683 w 1115394"/>
                      <a:gd name="connsiteY3" fmla="*/ 168170 h 993028"/>
                      <a:gd name="connsiteX4" fmla="*/ 852563 w 1115394"/>
                      <a:gd name="connsiteY4" fmla="*/ 213891 h 993028"/>
                      <a:gd name="connsiteX5" fmla="*/ 775730 w 1115394"/>
                      <a:gd name="connsiteY5" fmla="*/ 242210 h 993028"/>
                      <a:gd name="connsiteX6" fmla="*/ 641108 w 1115394"/>
                      <a:gd name="connsiteY6" fmla="*/ 266596 h 993028"/>
                      <a:gd name="connsiteX7" fmla="*/ 645555 w 1115394"/>
                      <a:gd name="connsiteY7" fmla="*/ 258974 h 993028"/>
                      <a:gd name="connsiteX8" fmla="*/ 386856 w 1115394"/>
                      <a:gd name="connsiteY8" fmla="*/ 139721 h 993028"/>
                      <a:gd name="connsiteX9" fmla="*/ 244868 w 1115394"/>
                      <a:gd name="connsiteY9" fmla="*/ 71016 h 993028"/>
                      <a:gd name="connsiteX10" fmla="*/ 145808 w 1115394"/>
                      <a:gd name="connsiteY10" fmla="*/ 27201 h 993028"/>
                      <a:gd name="connsiteX11" fmla="*/ 85358 w 1115394"/>
                      <a:gd name="connsiteY11" fmla="*/ 8022 h 993028"/>
                      <a:gd name="connsiteX12" fmla="*/ 35318 w 1115394"/>
                      <a:gd name="connsiteY12" fmla="*/ 4341 h 993028"/>
                      <a:gd name="connsiteX13" fmla="*/ 14 w 1115394"/>
                      <a:gd name="connsiteY13" fmla="*/ 75586 h 993028"/>
                      <a:gd name="connsiteX14" fmla="*/ 39129 w 1115394"/>
                      <a:gd name="connsiteY14" fmla="*/ 225955 h 993028"/>
                      <a:gd name="connsiteX15" fmla="*/ 110758 w 1115394"/>
                      <a:gd name="connsiteY15" fmla="*/ 407818 h 993028"/>
                      <a:gd name="connsiteX16" fmla="*/ 158002 w 1115394"/>
                      <a:gd name="connsiteY16" fmla="*/ 679090 h 993028"/>
                      <a:gd name="connsiteX17" fmla="*/ 241314 w 1115394"/>
                      <a:gd name="connsiteY17" fmla="*/ 976778 h 993028"/>
                      <a:gd name="connsiteX0" fmla="*/ 241314 w 1115394"/>
                      <a:gd name="connsiteY0" fmla="*/ 976778 h 992046"/>
                      <a:gd name="connsiteX1" fmla="*/ 798082 w 1115394"/>
                      <a:gd name="connsiteY1" fmla="*/ 880258 h 992046"/>
                      <a:gd name="connsiteX2" fmla="*/ 1100342 w 1115394"/>
                      <a:gd name="connsiteY2" fmla="*/ 268626 h 992046"/>
                      <a:gd name="connsiteX3" fmla="*/ 1050683 w 1115394"/>
                      <a:gd name="connsiteY3" fmla="*/ 168170 h 992046"/>
                      <a:gd name="connsiteX4" fmla="*/ 852563 w 1115394"/>
                      <a:gd name="connsiteY4" fmla="*/ 213891 h 992046"/>
                      <a:gd name="connsiteX5" fmla="*/ 775730 w 1115394"/>
                      <a:gd name="connsiteY5" fmla="*/ 242210 h 992046"/>
                      <a:gd name="connsiteX6" fmla="*/ 641108 w 1115394"/>
                      <a:gd name="connsiteY6" fmla="*/ 266596 h 992046"/>
                      <a:gd name="connsiteX7" fmla="*/ 645555 w 1115394"/>
                      <a:gd name="connsiteY7" fmla="*/ 258974 h 992046"/>
                      <a:gd name="connsiteX8" fmla="*/ 386856 w 1115394"/>
                      <a:gd name="connsiteY8" fmla="*/ 139721 h 992046"/>
                      <a:gd name="connsiteX9" fmla="*/ 244868 w 1115394"/>
                      <a:gd name="connsiteY9" fmla="*/ 71016 h 992046"/>
                      <a:gd name="connsiteX10" fmla="*/ 145808 w 1115394"/>
                      <a:gd name="connsiteY10" fmla="*/ 27201 h 992046"/>
                      <a:gd name="connsiteX11" fmla="*/ 85358 w 1115394"/>
                      <a:gd name="connsiteY11" fmla="*/ 8022 h 992046"/>
                      <a:gd name="connsiteX12" fmla="*/ 35318 w 1115394"/>
                      <a:gd name="connsiteY12" fmla="*/ 4341 h 992046"/>
                      <a:gd name="connsiteX13" fmla="*/ 14 w 1115394"/>
                      <a:gd name="connsiteY13" fmla="*/ 75586 h 992046"/>
                      <a:gd name="connsiteX14" fmla="*/ 39129 w 1115394"/>
                      <a:gd name="connsiteY14" fmla="*/ 225955 h 992046"/>
                      <a:gd name="connsiteX15" fmla="*/ 110758 w 1115394"/>
                      <a:gd name="connsiteY15" fmla="*/ 407818 h 992046"/>
                      <a:gd name="connsiteX16" fmla="*/ 182767 w 1115394"/>
                      <a:gd name="connsiteY16" fmla="*/ 692425 h 992046"/>
                      <a:gd name="connsiteX17" fmla="*/ 241314 w 1115394"/>
                      <a:gd name="connsiteY17" fmla="*/ 976778 h 992046"/>
                      <a:gd name="connsiteX0" fmla="*/ 241314 w 1115394"/>
                      <a:gd name="connsiteY0" fmla="*/ 976778 h 991906"/>
                      <a:gd name="connsiteX1" fmla="*/ 798082 w 1115394"/>
                      <a:gd name="connsiteY1" fmla="*/ 880258 h 991906"/>
                      <a:gd name="connsiteX2" fmla="*/ 1100342 w 1115394"/>
                      <a:gd name="connsiteY2" fmla="*/ 268626 h 991906"/>
                      <a:gd name="connsiteX3" fmla="*/ 1050683 w 1115394"/>
                      <a:gd name="connsiteY3" fmla="*/ 168170 h 991906"/>
                      <a:gd name="connsiteX4" fmla="*/ 852563 w 1115394"/>
                      <a:gd name="connsiteY4" fmla="*/ 213891 h 991906"/>
                      <a:gd name="connsiteX5" fmla="*/ 775730 w 1115394"/>
                      <a:gd name="connsiteY5" fmla="*/ 242210 h 991906"/>
                      <a:gd name="connsiteX6" fmla="*/ 641108 w 1115394"/>
                      <a:gd name="connsiteY6" fmla="*/ 266596 h 991906"/>
                      <a:gd name="connsiteX7" fmla="*/ 645555 w 1115394"/>
                      <a:gd name="connsiteY7" fmla="*/ 258974 h 991906"/>
                      <a:gd name="connsiteX8" fmla="*/ 386856 w 1115394"/>
                      <a:gd name="connsiteY8" fmla="*/ 139721 h 991906"/>
                      <a:gd name="connsiteX9" fmla="*/ 244868 w 1115394"/>
                      <a:gd name="connsiteY9" fmla="*/ 71016 h 991906"/>
                      <a:gd name="connsiteX10" fmla="*/ 145808 w 1115394"/>
                      <a:gd name="connsiteY10" fmla="*/ 27201 h 991906"/>
                      <a:gd name="connsiteX11" fmla="*/ 85358 w 1115394"/>
                      <a:gd name="connsiteY11" fmla="*/ 8022 h 991906"/>
                      <a:gd name="connsiteX12" fmla="*/ 35318 w 1115394"/>
                      <a:gd name="connsiteY12" fmla="*/ 4341 h 991906"/>
                      <a:gd name="connsiteX13" fmla="*/ 14 w 1115394"/>
                      <a:gd name="connsiteY13" fmla="*/ 75586 h 991906"/>
                      <a:gd name="connsiteX14" fmla="*/ 39129 w 1115394"/>
                      <a:gd name="connsiteY14" fmla="*/ 225955 h 991906"/>
                      <a:gd name="connsiteX15" fmla="*/ 110758 w 1115394"/>
                      <a:gd name="connsiteY15" fmla="*/ 407818 h 991906"/>
                      <a:gd name="connsiteX16" fmla="*/ 173242 w 1115394"/>
                      <a:gd name="connsiteY16" fmla="*/ 694330 h 991906"/>
                      <a:gd name="connsiteX17" fmla="*/ 241314 w 1115394"/>
                      <a:gd name="connsiteY17" fmla="*/ 976778 h 991906"/>
                      <a:gd name="connsiteX0" fmla="*/ 241304 w 1115384"/>
                      <a:gd name="connsiteY0" fmla="*/ 976778 h 991906"/>
                      <a:gd name="connsiteX1" fmla="*/ 798072 w 1115384"/>
                      <a:gd name="connsiteY1" fmla="*/ 880258 h 991906"/>
                      <a:gd name="connsiteX2" fmla="*/ 1100332 w 1115384"/>
                      <a:gd name="connsiteY2" fmla="*/ 268626 h 991906"/>
                      <a:gd name="connsiteX3" fmla="*/ 1050673 w 1115384"/>
                      <a:gd name="connsiteY3" fmla="*/ 168170 h 991906"/>
                      <a:gd name="connsiteX4" fmla="*/ 852553 w 1115384"/>
                      <a:gd name="connsiteY4" fmla="*/ 213891 h 991906"/>
                      <a:gd name="connsiteX5" fmla="*/ 775720 w 1115384"/>
                      <a:gd name="connsiteY5" fmla="*/ 242210 h 991906"/>
                      <a:gd name="connsiteX6" fmla="*/ 641098 w 1115384"/>
                      <a:gd name="connsiteY6" fmla="*/ 266596 h 991906"/>
                      <a:gd name="connsiteX7" fmla="*/ 645545 w 1115384"/>
                      <a:gd name="connsiteY7" fmla="*/ 258974 h 991906"/>
                      <a:gd name="connsiteX8" fmla="*/ 386846 w 1115384"/>
                      <a:gd name="connsiteY8" fmla="*/ 139721 h 991906"/>
                      <a:gd name="connsiteX9" fmla="*/ 244858 w 1115384"/>
                      <a:gd name="connsiteY9" fmla="*/ 71016 h 991906"/>
                      <a:gd name="connsiteX10" fmla="*/ 145798 w 1115384"/>
                      <a:gd name="connsiteY10" fmla="*/ 27201 h 991906"/>
                      <a:gd name="connsiteX11" fmla="*/ 85348 w 1115384"/>
                      <a:gd name="connsiteY11" fmla="*/ 8022 h 991906"/>
                      <a:gd name="connsiteX12" fmla="*/ 35308 w 1115384"/>
                      <a:gd name="connsiteY12" fmla="*/ 4341 h 991906"/>
                      <a:gd name="connsiteX13" fmla="*/ 4 w 1115384"/>
                      <a:gd name="connsiteY13" fmla="*/ 75586 h 991906"/>
                      <a:gd name="connsiteX14" fmla="*/ 37214 w 1115384"/>
                      <a:gd name="connsiteY14" fmla="*/ 222145 h 991906"/>
                      <a:gd name="connsiteX15" fmla="*/ 110748 w 1115384"/>
                      <a:gd name="connsiteY15" fmla="*/ 407818 h 991906"/>
                      <a:gd name="connsiteX16" fmla="*/ 173232 w 1115384"/>
                      <a:gd name="connsiteY16" fmla="*/ 694330 h 991906"/>
                      <a:gd name="connsiteX17" fmla="*/ 241304 w 1115384"/>
                      <a:gd name="connsiteY17" fmla="*/ 976778 h 991906"/>
                      <a:gd name="connsiteX0" fmla="*/ 241304 w 1115384"/>
                      <a:gd name="connsiteY0" fmla="*/ 976778 h 991906"/>
                      <a:gd name="connsiteX1" fmla="*/ 798072 w 1115384"/>
                      <a:gd name="connsiteY1" fmla="*/ 880258 h 991906"/>
                      <a:gd name="connsiteX2" fmla="*/ 1100332 w 1115384"/>
                      <a:gd name="connsiteY2" fmla="*/ 268626 h 991906"/>
                      <a:gd name="connsiteX3" fmla="*/ 1050673 w 1115384"/>
                      <a:gd name="connsiteY3" fmla="*/ 168170 h 991906"/>
                      <a:gd name="connsiteX4" fmla="*/ 852553 w 1115384"/>
                      <a:gd name="connsiteY4" fmla="*/ 213891 h 991906"/>
                      <a:gd name="connsiteX5" fmla="*/ 775720 w 1115384"/>
                      <a:gd name="connsiteY5" fmla="*/ 242210 h 991906"/>
                      <a:gd name="connsiteX6" fmla="*/ 641098 w 1115384"/>
                      <a:gd name="connsiteY6" fmla="*/ 266596 h 991906"/>
                      <a:gd name="connsiteX7" fmla="*/ 645545 w 1115384"/>
                      <a:gd name="connsiteY7" fmla="*/ 258974 h 991906"/>
                      <a:gd name="connsiteX8" fmla="*/ 386846 w 1115384"/>
                      <a:gd name="connsiteY8" fmla="*/ 139721 h 991906"/>
                      <a:gd name="connsiteX9" fmla="*/ 244858 w 1115384"/>
                      <a:gd name="connsiteY9" fmla="*/ 71016 h 991906"/>
                      <a:gd name="connsiteX10" fmla="*/ 145798 w 1115384"/>
                      <a:gd name="connsiteY10" fmla="*/ 27201 h 991906"/>
                      <a:gd name="connsiteX11" fmla="*/ 85348 w 1115384"/>
                      <a:gd name="connsiteY11" fmla="*/ 8022 h 991906"/>
                      <a:gd name="connsiteX12" fmla="*/ 35308 w 1115384"/>
                      <a:gd name="connsiteY12" fmla="*/ 4341 h 991906"/>
                      <a:gd name="connsiteX13" fmla="*/ 4 w 1115384"/>
                      <a:gd name="connsiteY13" fmla="*/ 75586 h 991906"/>
                      <a:gd name="connsiteX14" fmla="*/ 37214 w 1115384"/>
                      <a:gd name="connsiteY14" fmla="*/ 222145 h 991906"/>
                      <a:gd name="connsiteX15" fmla="*/ 108843 w 1115384"/>
                      <a:gd name="connsiteY15" fmla="*/ 426868 h 991906"/>
                      <a:gd name="connsiteX16" fmla="*/ 173232 w 1115384"/>
                      <a:gd name="connsiteY16" fmla="*/ 694330 h 991906"/>
                      <a:gd name="connsiteX17" fmla="*/ 241304 w 1115384"/>
                      <a:gd name="connsiteY17" fmla="*/ 976778 h 991906"/>
                      <a:gd name="connsiteX0" fmla="*/ 241304 w 1115384"/>
                      <a:gd name="connsiteY0" fmla="*/ 976778 h 991906"/>
                      <a:gd name="connsiteX1" fmla="*/ 798072 w 1115384"/>
                      <a:gd name="connsiteY1" fmla="*/ 880258 h 991906"/>
                      <a:gd name="connsiteX2" fmla="*/ 1100332 w 1115384"/>
                      <a:gd name="connsiteY2" fmla="*/ 268626 h 991906"/>
                      <a:gd name="connsiteX3" fmla="*/ 1050673 w 1115384"/>
                      <a:gd name="connsiteY3" fmla="*/ 168170 h 991906"/>
                      <a:gd name="connsiteX4" fmla="*/ 852553 w 1115384"/>
                      <a:gd name="connsiteY4" fmla="*/ 213891 h 991906"/>
                      <a:gd name="connsiteX5" fmla="*/ 775720 w 1115384"/>
                      <a:gd name="connsiteY5" fmla="*/ 242210 h 991906"/>
                      <a:gd name="connsiteX6" fmla="*/ 641098 w 1115384"/>
                      <a:gd name="connsiteY6" fmla="*/ 266596 h 991906"/>
                      <a:gd name="connsiteX7" fmla="*/ 645545 w 1115384"/>
                      <a:gd name="connsiteY7" fmla="*/ 258974 h 991906"/>
                      <a:gd name="connsiteX8" fmla="*/ 386846 w 1115384"/>
                      <a:gd name="connsiteY8" fmla="*/ 139721 h 991906"/>
                      <a:gd name="connsiteX9" fmla="*/ 244858 w 1115384"/>
                      <a:gd name="connsiteY9" fmla="*/ 71016 h 991906"/>
                      <a:gd name="connsiteX10" fmla="*/ 145798 w 1115384"/>
                      <a:gd name="connsiteY10" fmla="*/ 27201 h 991906"/>
                      <a:gd name="connsiteX11" fmla="*/ 85348 w 1115384"/>
                      <a:gd name="connsiteY11" fmla="*/ 8022 h 991906"/>
                      <a:gd name="connsiteX12" fmla="*/ 35308 w 1115384"/>
                      <a:gd name="connsiteY12" fmla="*/ 4341 h 991906"/>
                      <a:gd name="connsiteX13" fmla="*/ 4 w 1115384"/>
                      <a:gd name="connsiteY13" fmla="*/ 75586 h 991906"/>
                      <a:gd name="connsiteX14" fmla="*/ 37214 w 1115384"/>
                      <a:gd name="connsiteY14" fmla="*/ 222145 h 991906"/>
                      <a:gd name="connsiteX15" fmla="*/ 108843 w 1115384"/>
                      <a:gd name="connsiteY15" fmla="*/ 426868 h 991906"/>
                      <a:gd name="connsiteX16" fmla="*/ 162942 w 1115384"/>
                      <a:gd name="connsiteY16" fmla="*/ 693950 h 991906"/>
                      <a:gd name="connsiteX17" fmla="*/ 173232 w 1115384"/>
                      <a:gd name="connsiteY17" fmla="*/ 694330 h 991906"/>
                      <a:gd name="connsiteX18" fmla="*/ 241304 w 1115384"/>
                      <a:gd name="connsiteY18" fmla="*/ 976778 h 991906"/>
                      <a:gd name="connsiteX0" fmla="*/ 241351 w 1115431"/>
                      <a:gd name="connsiteY0" fmla="*/ 976778 h 991906"/>
                      <a:gd name="connsiteX1" fmla="*/ 798119 w 1115431"/>
                      <a:gd name="connsiteY1" fmla="*/ 880258 h 991906"/>
                      <a:gd name="connsiteX2" fmla="*/ 1100379 w 1115431"/>
                      <a:gd name="connsiteY2" fmla="*/ 268626 h 991906"/>
                      <a:gd name="connsiteX3" fmla="*/ 1050720 w 1115431"/>
                      <a:gd name="connsiteY3" fmla="*/ 168170 h 991906"/>
                      <a:gd name="connsiteX4" fmla="*/ 852600 w 1115431"/>
                      <a:gd name="connsiteY4" fmla="*/ 213891 h 991906"/>
                      <a:gd name="connsiteX5" fmla="*/ 775767 w 1115431"/>
                      <a:gd name="connsiteY5" fmla="*/ 242210 h 991906"/>
                      <a:gd name="connsiteX6" fmla="*/ 641145 w 1115431"/>
                      <a:gd name="connsiteY6" fmla="*/ 266596 h 991906"/>
                      <a:gd name="connsiteX7" fmla="*/ 645592 w 1115431"/>
                      <a:gd name="connsiteY7" fmla="*/ 258974 h 991906"/>
                      <a:gd name="connsiteX8" fmla="*/ 386893 w 1115431"/>
                      <a:gd name="connsiteY8" fmla="*/ 139721 h 991906"/>
                      <a:gd name="connsiteX9" fmla="*/ 244905 w 1115431"/>
                      <a:gd name="connsiteY9" fmla="*/ 71016 h 991906"/>
                      <a:gd name="connsiteX10" fmla="*/ 145845 w 1115431"/>
                      <a:gd name="connsiteY10" fmla="*/ 27201 h 991906"/>
                      <a:gd name="connsiteX11" fmla="*/ 85395 w 1115431"/>
                      <a:gd name="connsiteY11" fmla="*/ 8022 h 991906"/>
                      <a:gd name="connsiteX12" fmla="*/ 35355 w 1115431"/>
                      <a:gd name="connsiteY12" fmla="*/ 4341 h 991906"/>
                      <a:gd name="connsiteX13" fmla="*/ 51 w 1115431"/>
                      <a:gd name="connsiteY13" fmla="*/ 75586 h 991906"/>
                      <a:gd name="connsiteX14" fmla="*/ 42976 w 1115431"/>
                      <a:gd name="connsiteY14" fmla="*/ 235480 h 991906"/>
                      <a:gd name="connsiteX15" fmla="*/ 108890 w 1115431"/>
                      <a:gd name="connsiteY15" fmla="*/ 426868 h 991906"/>
                      <a:gd name="connsiteX16" fmla="*/ 162989 w 1115431"/>
                      <a:gd name="connsiteY16" fmla="*/ 693950 h 991906"/>
                      <a:gd name="connsiteX17" fmla="*/ 173279 w 1115431"/>
                      <a:gd name="connsiteY17" fmla="*/ 694330 h 991906"/>
                      <a:gd name="connsiteX18" fmla="*/ 241351 w 1115431"/>
                      <a:gd name="connsiteY18" fmla="*/ 976778 h 991906"/>
                      <a:gd name="connsiteX0" fmla="*/ 243252 w 1117332"/>
                      <a:gd name="connsiteY0" fmla="*/ 976778 h 991906"/>
                      <a:gd name="connsiteX1" fmla="*/ 800020 w 1117332"/>
                      <a:gd name="connsiteY1" fmla="*/ 880258 h 991906"/>
                      <a:gd name="connsiteX2" fmla="*/ 1102280 w 1117332"/>
                      <a:gd name="connsiteY2" fmla="*/ 268626 h 991906"/>
                      <a:gd name="connsiteX3" fmla="*/ 1052621 w 1117332"/>
                      <a:gd name="connsiteY3" fmla="*/ 168170 h 991906"/>
                      <a:gd name="connsiteX4" fmla="*/ 854501 w 1117332"/>
                      <a:gd name="connsiteY4" fmla="*/ 213891 h 991906"/>
                      <a:gd name="connsiteX5" fmla="*/ 777668 w 1117332"/>
                      <a:gd name="connsiteY5" fmla="*/ 242210 h 991906"/>
                      <a:gd name="connsiteX6" fmla="*/ 643046 w 1117332"/>
                      <a:gd name="connsiteY6" fmla="*/ 266596 h 991906"/>
                      <a:gd name="connsiteX7" fmla="*/ 647493 w 1117332"/>
                      <a:gd name="connsiteY7" fmla="*/ 258974 h 991906"/>
                      <a:gd name="connsiteX8" fmla="*/ 388794 w 1117332"/>
                      <a:gd name="connsiteY8" fmla="*/ 139721 h 991906"/>
                      <a:gd name="connsiteX9" fmla="*/ 246806 w 1117332"/>
                      <a:gd name="connsiteY9" fmla="*/ 71016 h 991906"/>
                      <a:gd name="connsiteX10" fmla="*/ 147746 w 1117332"/>
                      <a:gd name="connsiteY10" fmla="*/ 27201 h 991906"/>
                      <a:gd name="connsiteX11" fmla="*/ 87296 w 1117332"/>
                      <a:gd name="connsiteY11" fmla="*/ 8022 h 991906"/>
                      <a:gd name="connsiteX12" fmla="*/ 37256 w 1117332"/>
                      <a:gd name="connsiteY12" fmla="*/ 4341 h 991906"/>
                      <a:gd name="connsiteX13" fmla="*/ 47 w 1117332"/>
                      <a:gd name="connsiteY13" fmla="*/ 106066 h 991906"/>
                      <a:gd name="connsiteX14" fmla="*/ 44877 w 1117332"/>
                      <a:gd name="connsiteY14" fmla="*/ 235480 h 991906"/>
                      <a:gd name="connsiteX15" fmla="*/ 110791 w 1117332"/>
                      <a:gd name="connsiteY15" fmla="*/ 426868 h 991906"/>
                      <a:gd name="connsiteX16" fmla="*/ 164890 w 1117332"/>
                      <a:gd name="connsiteY16" fmla="*/ 693950 h 991906"/>
                      <a:gd name="connsiteX17" fmla="*/ 175180 w 1117332"/>
                      <a:gd name="connsiteY17" fmla="*/ 694330 h 991906"/>
                      <a:gd name="connsiteX18" fmla="*/ 243252 w 1117332"/>
                      <a:gd name="connsiteY18" fmla="*/ 976778 h 991906"/>
                      <a:gd name="connsiteX0" fmla="*/ 243205 w 1117285"/>
                      <a:gd name="connsiteY0" fmla="*/ 976778 h 991906"/>
                      <a:gd name="connsiteX1" fmla="*/ 799973 w 1117285"/>
                      <a:gd name="connsiteY1" fmla="*/ 880258 h 991906"/>
                      <a:gd name="connsiteX2" fmla="*/ 1102233 w 1117285"/>
                      <a:gd name="connsiteY2" fmla="*/ 268626 h 991906"/>
                      <a:gd name="connsiteX3" fmla="*/ 1052574 w 1117285"/>
                      <a:gd name="connsiteY3" fmla="*/ 168170 h 991906"/>
                      <a:gd name="connsiteX4" fmla="*/ 854454 w 1117285"/>
                      <a:gd name="connsiteY4" fmla="*/ 213891 h 991906"/>
                      <a:gd name="connsiteX5" fmla="*/ 777621 w 1117285"/>
                      <a:gd name="connsiteY5" fmla="*/ 242210 h 991906"/>
                      <a:gd name="connsiteX6" fmla="*/ 642999 w 1117285"/>
                      <a:gd name="connsiteY6" fmla="*/ 266596 h 991906"/>
                      <a:gd name="connsiteX7" fmla="*/ 647446 w 1117285"/>
                      <a:gd name="connsiteY7" fmla="*/ 258974 h 991906"/>
                      <a:gd name="connsiteX8" fmla="*/ 388747 w 1117285"/>
                      <a:gd name="connsiteY8" fmla="*/ 139721 h 991906"/>
                      <a:gd name="connsiteX9" fmla="*/ 246759 w 1117285"/>
                      <a:gd name="connsiteY9" fmla="*/ 71016 h 991906"/>
                      <a:gd name="connsiteX10" fmla="*/ 147699 w 1117285"/>
                      <a:gd name="connsiteY10" fmla="*/ 27201 h 991906"/>
                      <a:gd name="connsiteX11" fmla="*/ 87249 w 1117285"/>
                      <a:gd name="connsiteY11" fmla="*/ 8022 h 991906"/>
                      <a:gd name="connsiteX12" fmla="*/ 37209 w 1117285"/>
                      <a:gd name="connsiteY12" fmla="*/ 4341 h 991906"/>
                      <a:gd name="connsiteX13" fmla="*/ 0 w 1117285"/>
                      <a:gd name="connsiteY13" fmla="*/ 106066 h 991906"/>
                      <a:gd name="connsiteX14" fmla="*/ 37210 w 1117285"/>
                      <a:gd name="connsiteY14" fmla="*/ 235480 h 991906"/>
                      <a:gd name="connsiteX15" fmla="*/ 110744 w 1117285"/>
                      <a:gd name="connsiteY15" fmla="*/ 426868 h 991906"/>
                      <a:gd name="connsiteX16" fmla="*/ 164843 w 1117285"/>
                      <a:gd name="connsiteY16" fmla="*/ 693950 h 991906"/>
                      <a:gd name="connsiteX17" fmla="*/ 175133 w 1117285"/>
                      <a:gd name="connsiteY17" fmla="*/ 694330 h 991906"/>
                      <a:gd name="connsiteX18" fmla="*/ 243205 w 1117285"/>
                      <a:gd name="connsiteY18" fmla="*/ 976778 h 991906"/>
                      <a:gd name="connsiteX0" fmla="*/ 243205 w 1117285"/>
                      <a:gd name="connsiteY0" fmla="*/ 976778 h 991906"/>
                      <a:gd name="connsiteX1" fmla="*/ 799973 w 1117285"/>
                      <a:gd name="connsiteY1" fmla="*/ 880258 h 991906"/>
                      <a:gd name="connsiteX2" fmla="*/ 1102233 w 1117285"/>
                      <a:gd name="connsiteY2" fmla="*/ 268626 h 991906"/>
                      <a:gd name="connsiteX3" fmla="*/ 1052574 w 1117285"/>
                      <a:gd name="connsiteY3" fmla="*/ 168170 h 991906"/>
                      <a:gd name="connsiteX4" fmla="*/ 854454 w 1117285"/>
                      <a:gd name="connsiteY4" fmla="*/ 213891 h 991906"/>
                      <a:gd name="connsiteX5" fmla="*/ 777621 w 1117285"/>
                      <a:gd name="connsiteY5" fmla="*/ 242210 h 991906"/>
                      <a:gd name="connsiteX6" fmla="*/ 642999 w 1117285"/>
                      <a:gd name="connsiteY6" fmla="*/ 266596 h 991906"/>
                      <a:gd name="connsiteX7" fmla="*/ 647446 w 1117285"/>
                      <a:gd name="connsiteY7" fmla="*/ 258974 h 991906"/>
                      <a:gd name="connsiteX8" fmla="*/ 388747 w 1117285"/>
                      <a:gd name="connsiteY8" fmla="*/ 139721 h 991906"/>
                      <a:gd name="connsiteX9" fmla="*/ 252474 w 1117285"/>
                      <a:gd name="connsiteY9" fmla="*/ 76731 h 991906"/>
                      <a:gd name="connsiteX10" fmla="*/ 147699 w 1117285"/>
                      <a:gd name="connsiteY10" fmla="*/ 27201 h 991906"/>
                      <a:gd name="connsiteX11" fmla="*/ 87249 w 1117285"/>
                      <a:gd name="connsiteY11" fmla="*/ 8022 h 991906"/>
                      <a:gd name="connsiteX12" fmla="*/ 37209 w 1117285"/>
                      <a:gd name="connsiteY12" fmla="*/ 4341 h 991906"/>
                      <a:gd name="connsiteX13" fmla="*/ 0 w 1117285"/>
                      <a:gd name="connsiteY13" fmla="*/ 106066 h 991906"/>
                      <a:gd name="connsiteX14" fmla="*/ 37210 w 1117285"/>
                      <a:gd name="connsiteY14" fmla="*/ 235480 h 991906"/>
                      <a:gd name="connsiteX15" fmla="*/ 110744 w 1117285"/>
                      <a:gd name="connsiteY15" fmla="*/ 426868 h 991906"/>
                      <a:gd name="connsiteX16" fmla="*/ 164843 w 1117285"/>
                      <a:gd name="connsiteY16" fmla="*/ 693950 h 991906"/>
                      <a:gd name="connsiteX17" fmla="*/ 175133 w 1117285"/>
                      <a:gd name="connsiteY17" fmla="*/ 694330 h 991906"/>
                      <a:gd name="connsiteX18" fmla="*/ 243205 w 1117285"/>
                      <a:gd name="connsiteY18" fmla="*/ 976778 h 991906"/>
                      <a:gd name="connsiteX0" fmla="*/ 243205 w 1117285"/>
                      <a:gd name="connsiteY0" fmla="*/ 977929 h 993057"/>
                      <a:gd name="connsiteX1" fmla="*/ 799973 w 1117285"/>
                      <a:gd name="connsiteY1" fmla="*/ 881409 h 993057"/>
                      <a:gd name="connsiteX2" fmla="*/ 1102233 w 1117285"/>
                      <a:gd name="connsiteY2" fmla="*/ 269777 h 993057"/>
                      <a:gd name="connsiteX3" fmla="*/ 1052574 w 1117285"/>
                      <a:gd name="connsiteY3" fmla="*/ 169321 h 993057"/>
                      <a:gd name="connsiteX4" fmla="*/ 854454 w 1117285"/>
                      <a:gd name="connsiteY4" fmla="*/ 215042 h 993057"/>
                      <a:gd name="connsiteX5" fmla="*/ 777621 w 1117285"/>
                      <a:gd name="connsiteY5" fmla="*/ 243361 h 993057"/>
                      <a:gd name="connsiteX6" fmla="*/ 642999 w 1117285"/>
                      <a:gd name="connsiteY6" fmla="*/ 267747 h 993057"/>
                      <a:gd name="connsiteX7" fmla="*/ 647446 w 1117285"/>
                      <a:gd name="connsiteY7" fmla="*/ 260125 h 993057"/>
                      <a:gd name="connsiteX8" fmla="*/ 388747 w 1117285"/>
                      <a:gd name="connsiteY8" fmla="*/ 140872 h 993057"/>
                      <a:gd name="connsiteX9" fmla="*/ 252474 w 1117285"/>
                      <a:gd name="connsiteY9" fmla="*/ 77882 h 993057"/>
                      <a:gd name="connsiteX10" fmla="*/ 225804 w 1117285"/>
                      <a:gd name="connsiteY10" fmla="*/ 56927 h 993057"/>
                      <a:gd name="connsiteX11" fmla="*/ 87249 w 1117285"/>
                      <a:gd name="connsiteY11" fmla="*/ 9173 h 993057"/>
                      <a:gd name="connsiteX12" fmla="*/ 37209 w 1117285"/>
                      <a:gd name="connsiteY12" fmla="*/ 5492 h 993057"/>
                      <a:gd name="connsiteX13" fmla="*/ 0 w 1117285"/>
                      <a:gd name="connsiteY13" fmla="*/ 107217 h 993057"/>
                      <a:gd name="connsiteX14" fmla="*/ 37210 w 1117285"/>
                      <a:gd name="connsiteY14" fmla="*/ 236631 h 993057"/>
                      <a:gd name="connsiteX15" fmla="*/ 110744 w 1117285"/>
                      <a:gd name="connsiteY15" fmla="*/ 428019 h 993057"/>
                      <a:gd name="connsiteX16" fmla="*/ 164843 w 1117285"/>
                      <a:gd name="connsiteY16" fmla="*/ 695101 h 993057"/>
                      <a:gd name="connsiteX17" fmla="*/ 175133 w 1117285"/>
                      <a:gd name="connsiteY17" fmla="*/ 695481 h 993057"/>
                      <a:gd name="connsiteX18" fmla="*/ 243205 w 1117285"/>
                      <a:gd name="connsiteY18" fmla="*/ 977929 h 993057"/>
                      <a:gd name="connsiteX0" fmla="*/ 243205 w 1117285"/>
                      <a:gd name="connsiteY0" fmla="*/ 977929 h 993057"/>
                      <a:gd name="connsiteX1" fmla="*/ 799973 w 1117285"/>
                      <a:gd name="connsiteY1" fmla="*/ 881409 h 993057"/>
                      <a:gd name="connsiteX2" fmla="*/ 1102233 w 1117285"/>
                      <a:gd name="connsiteY2" fmla="*/ 269777 h 993057"/>
                      <a:gd name="connsiteX3" fmla="*/ 1052574 w 1117285"/>
                      <a:gd name="connsiteY3" fmla="*/ 169321 h 993057"/>
                      <a:gd name="connsiteX4" fmla="*/ 854454 w 1117285"/>
                      <a:gd name="connsiteY4" fmla="*/ 215042 h 993057"/>
                      <a:gd name="connsiteX5" fmla="*/ 777621 w 1117285"/>
                      <a:gd name="connsiteY5" fmla="*/ 243361 h 993057"/>
                      <a:gd name="connsiteX6" fmla="*/ 705864 w 1117285"/>
                      <a:gd name="connsiteY6" fmla="*/ 262032 h 993057"/>
                      <a:gd name="connsiteX7" fmla="*/ 647446 w 1117285"/>
                      <a:gd name="connsiteY7" fmla="*/ 260125 h 993057"/>
                      <a:gd name="connsiteX8" fmla="*/ 388747 w 1117285"/>
                      <a:gd name="connsiteY8" fmla="*/ 140872 h 993057"/>
                      <a:gd name="connsiteX9" fmla="*/ 252474 w 1117285"/>
                      <a:gd name="connsiteY9" fmla="*/ 77882 h 993057"/>
                      <a:gd name="connsiteX10" fmla="*/ 225804 w 1117285"/>
                      <a:gd name="connsiteY10" fmla="*/ 56927 h 993057"/>
                      <a:gd name="connsiteX11" fmla="*/ 87249 w 1117285"/>
                      <a:gd name="connsiteY11" fmla="*/ 9173 h 993057"/>
                      <a:gd name="connsiteX12" fmla="*/ 37209 w 1117285"/>
                      <a:gd name="connsiteY12" fmla="*/ 5492 h 993057"/>
                      <a:gd name="connsiteX13" fmla="*/ 0 w 1117285"/>
                      <a:gd name="connsiteY13" fmla="*/ 107217 h 993057"/>
                      <a:gd name="connsiteX14" fmla="*/ 37210 w 1117285"/>
                      <a:gd name="connsiteY14" fmla="*/ 236631 h 993057"/>
                      <a:gd name="connsiteX15" fmla="*/ 110744 w 1117285"/>
                      <a:gd name="connsiteY15" fmla="*/ 428019 h 993057"/>
                      <a:gd name="connsiteX16" fmla="*/ 164843 w 1117285"/>
                      <a:gd name="connsiteY16" fmla="*/ 695101 h 993057"/>
                      <a:gd name="connsiteX17" fmla="*/ 175133 w 1117285"/>
                      <a:gd name="connsiteY17" fmla="*/ 695481 h 993057"/>
                      <a:gd name="connsiteX18" fmla="*/ 243205 w 1117285"/>
                      <a:gd name="connsiteY18" fmla="*/ 977929 h 993057"/>
                      <a:gd name="connsiteX0" fmla="*/ 243205 w 1117285"/>
                      <a:gd name="connsiteY0" fmla="*/ 977929 h 993057"/>
                      <a:gd name="connsiteX1" fmla="*/ 799973 w 1117285"/>
                      <a:gd name="connsiteY1" fmla="*/ 881409 h 993057"/>
                      <a:gd name="connsiteX2" fmla="*/ 1102233 w 1117285"/>
                      <a:gd name="connsiteY2" fmla="*/ 269777 h 993057"/>
                      <a:gd name="connsiteX3" fmla="*/ 1052574 w 1117285"/>
                      <a:gd name="connsiteY3" fmla="*/ 169321 h 993057"/>
                      <a:gd name="connsiteX4" fmla="*/ 854454 w 1117285"/>
                      <a:gd name="connsiteY4" fmla="*/ 215042 h 993057"/>
                      <a:gd name="connsiteX5" fmla="*/ 777621 w 1117285"/>
                      <a:gd name="connsiteY5" fmla="*/ 243361 h 993057"/>
                      <a:gd name="connsiteX6" fmla="*/ 696339 w 1117285"/>
                      <a:gd name="connsiteY6" fmla="*/ 250602 h 993057"/>
                      <a:gd name="connsiteX7" fmla="*/ 647446 w 1117285"/>
                      <a:gd name="connsiteY7" fmla="*/ 260125 h 993057"/>
                      <a:gd name="connsiteX8" fmla="*/ 388747 w 1117285"/>
                      <a:gd name="connsiteY8" fmla="*/ 140872 h 993057"/>
                      <a:gd name="connsiteX9" fmla="*/ 252474 w 1117285"/>
                      <a:gd name="connsiteY9" fmla="*/ 77882 h 993057"/>
                      <a:gd name="connsiteX10" fmla="*/ 225804 w 1117285"/>
                      <a:gd name="connsiteY10" fmla="*/ 56927 h 993057"/>
                      <a:gd name="connsiteX11" fmla="*/ 87249 w 1117285"/>
                      <a:gd name="connsiteY11" fmla="*/ 9173 h 993057"/>
                      <a:gd name="connsiteX12" fmla="*/ 37209 w 1117285"/>
                      <a:gd name="connsiteY12" fmla="*/ 5492 h 993057"/>
                      <a:gd name="connsiteX13" fmla="*/ 0 w 1117285"/>
                      <a:gd name="connsiteY13" fmla="*/ 107217 h 993057"/>
                      <a:gd name="connsiteX14" fmla="*/ 37210 w 1117285"/>
                      <a:gd name="connsiteY14" fmla="*/ 236631 h 993057"/>
                      <a:gd name="connsiteX15" fmla="*/ 110744 w 1117285"/>
                      <a:gd name="connsiteY15" fmla="*/ 428019 h 993057"/>
                      <a:gd name="connsiteX16" fmla="*/ 164843 w 1117285"/>
                      <a:gd name="connsiteY16" fmla="*/ 695101 h 993057"/>
                      <a:gd name="connsiteX17" fmla="*/ 175133 w 1117285"/>
                      <a:gd name="connsiteY17" fmla="*/ 695481 h 993057"/>
                      <a:gd name="connsiteX18" fmla="*/ 243205 w 1117285"/>
                      <a:gd name="connsiteY18" fmla="*/ 977929 h 993057"/>
                      <a:gd name="connsiteX0" fmla="*/ 243205 w 1117285"/>
                      <a:gd name="connsiteY0" fmla="*/ 977929 h 993057"/>
                      <a:gd name="connsiteX1" fmla="*/ 799973 w 1117285"/>
                      <a:gd name="connsiteY1" fmla="*/ 881409 h 993057"/>
                      <a:gd name="connsiteX2" fmla="*/ 1102233 w 1117285"/>
                      <a:gd name="connsiteY2" fmla="*/ 269777 h 993057"/>
                      <a:gd name="connsiteX3" fmla="*/ 1052574 w 1117285"/>
                      <a:gd name="connsiteY3" fmla="*/ 169321 h 993057"/>
                      <a:gd name="connsiteX4" fmla="*/ 854454 w 1117285"/>
                      <a:gd name="connsiteY4" fmla="*/ 215042 h 993057"/>
                      <a:gd name="connsiteX5" fmla="*/ 777621 w 1117285"/>
                      <a:gd name="connsiteY5" fmla="*/ 243361 h 993057"/>
                      <a:gd name="connsiteX6" fmla="*/ 696339 w 1117285"/>
                      <a:gd name="connsiteY6" fmla="*/ 250602 h 993057"/>
                      <a:gd name="connsiteX7" fmla="*/ 569341 w 1117285"/>
                      <a:gd name="connsiteY7" fmla="*/ 223930 h 993057"/>
                      <a:gd name="connsiteX8" fmla="*/ 388747 w 1117285"/>
                      <a:gd name="connsiteY8" fmla="*/ 140872 h 993057"/>
                      <a:gd name="connsiteX9" fmla="*/ 252474 w 1117285"/>
                      <a:gd name="connsiteY9" fmla="*/ 77882 h 993057"/>
                      <a:gd name="connsiteX10" fmla="*/ 225804 w 1117285"/>
                      <a:gd name="connsiteY10" fmla="*/ 56927 h 993057"/>
                      <a:gd name="connsiteX11" fmla="*/ 87249 w 1117285"/>
                      <a:gd name="connsiteY11" fmla="*/ 9173 h 993057"/>
                      <a:gd name="connsiteX12" fmla="*/ 37209 w 1117285"/>
                      <a:gd name="connsiteY12" fmla="*/ 5492 h 993057"/>
                      <a:gd name="connsiteX13" fmla="*/ 0 w 1117285"/>
                      <a:gd name="connsiteY13" fmla="*/ 107217 h 993057"/>
                      <a:gd name="connsiteX14" fmla="*/ 37210 w 1117285"/>
                      <a:gd name="connsiteY14" fmla="*/ 236631 h 993057"/>
                      <a:gd name="connsiteX15" fmla="*/ 110744 w 1117285"/>
                      <a:gd name="connsiteY15" fmla="*/ 428019 h 993057"/>
                      <a:gd name="connsiteX16" fmla="*/ 164843 w 1117285"/>
                      <a:gd name="connsiteY16" fmla="*/ 695101 h 993057"/>
                      <a:gd name="connsiteX17" fmla="*/ 175133 w 1117285"/>
                      <a:gd name="connsiteY17" fmla="*/ 695481 h 993057"/>
                      <a:gd name="connsiteX18" fmla="*/ 243205 w 1117285"/>
                      <a:gd name="connsiteY18" fmla="*/ 977929 h 993057"/>
                      <a:gd name="connsiteX0" fmla="*/ 243205 w 1117285"/>
                      <a:gd name="connsiteY0" fmla="*/ 977929 h 993057"/>
                      <a:gd name="connsiteX1" fmla="*/ 799973 w 1117285"/>
                      <a:gd name="connsiteY1" fmla="*/ 881409 h 993057"/>
                      <a:gd name="connsiteX2" fmla="*/ 1102233 w 1117285"/>
                      <a:gd name="connsiteY2" fmla="*/ 269777 h 993057"/>
                      <a:gd name="connsiteX3" fmla="*/ 1052574 w 1117285"/>
                      <a:gd name="connsiteY3" fmla="*/ 169321 h 993057"/>
                      <a:gd name="connsiteX4" fmla="*/ 854454 w 1117285"/>
                      <a:gd name="connsiteY4" fmla="*/ 215042 h 993057"/>
                      <a:gd name="connsiteX5" fmla="*/ 777621 w 1117285"/>
                      <a:gd name="connsiteY5" fmla="*/ 243361 h 993057"/>
                      <a:gd name="connsiteX6" fmla="*/ 696339 w 1117285"/>
                      <a:gd name="connsiteY6" fmla="*/ 250602 h 993057"/>
                      <a:gd name="connsiteX7" fmla="*/ 569341 w 1117285"/>
                      <a:gd name="connsiteY7" fmla="*/ 223930 h 993057"/>
                      <a:gd name="connsiteX8" fmla="*/ 388747 w 1117285"/>
                      <a:gd name="connsiteY8" fmla="*/ 140872 h 993057"/>
                      <a:gd name="connsiteX9" fmla="*/ 267714 w 1117285"/>
                      <a:gd name="connsiteY9" fmla="*/ 77882 h 993057"/>
                      <a:gd name="connsiteX10" fmla="*/ 225804 w 1117285"/>
                      <a:gd name="connsiteY10" fmla="*/ 56927 h 993057"/>
                      <a:gd name="connsiteX11" fmla="*/ 87249 w 1117285"/>
                      <a:gd name="connsiteY11" fmla="*/ 9173 h 993057"/>
                      <a:gd name="connsiteX12" fmla="*/ 37209 w 1117285"/>
                      <a:gd name="connsiteY12" fmla="*/ 5492 h 993057"/>
                      <a:gd name="connsiteX13" fmla="*/ 0 w 1117285"/>
                      <a:gd name="connsiteY13" fmla="*/ 107217 h 993057"/>
                      <a:gd name="connsiteX14" fmla="*/ 37210 w 1117285"/>
                      <a:gd name="connsiteY14" fmla="*/ 236631 h 993057"/>
                      <a:gd name="connsiteX15" fmla="*/ 110744 w 1117285"/>
                      <a:gd name="connsiteY15" fmla="*/ 428019 h 993057"/>
                      <a:gd name="connsiteX16" fmla="*/ 164843 w 1117285"/>
                      <a:gd name="connsiteY16" fmla="*/ 695101 h 993057"/>
                      <a:gd name="connsiteX17" fmla="*/ 175133 w 1117285"/>
                      <a:gd name="connsiteY17" fmla="*/ 695481 h 993057"/>
                      <a:gd name="connsiteX18" fmla="*/ 243205 w 1117285"/>
                      <a:gd name="connsiteY18" fmla="*/ 977929 h 993057"/>
                      <a:gd name="connsiteX0" fmla="*/ 243205 w 1117285"/>
                      <a:gd name="connsiteY0" fmla="*/ 977929 h 993057"/>
                      <a:gd name="connsiteX1" fmla="*/ 799973 w 1117285"/>
                      <a:gd name="connsiteY1" fmla="*/ 881409 h 993057"/>
                      <a:gd name="connsiteX2" fmla="*/ 1102233 w 1117285"/>
                      <a:gd name="connsiteY2" fmla="*/ 269777 h 993057"/>
                      <a:gd name="connsiteX3" fmla="*/ 1052574 w 1117285"/>
                      <a:gd name="connsiteY3" fmla="*/ 169321 h 993057"/>
                      <a:gd name="connsiteX4" fmla="*/ 854454 w 1117285"/>
                      <a:gd name="connsiteY4" fmla="*/ 215042 h 993057"/>
                      <a:gd name="connsiteX5" fmla="*/ 777621 w 1117285"/>
                      <a:gd name="connsiteY5" fmla="*/ 243361 h 993057"/>
                      <a:gd name="connsiteX6" fmla="*/ 696339 w 1117285"/>
                      <a:gd name="connsiteY6" fmla="*/ 250602 h 993057"/>
                      <a:gd name="connsiteX7" fmla="*/ 569341 w 1117285"/>
                      <a:gd name="connsiteY7" fmla="*/ 223930 h 993057"/>
                      <a:gd name="connsiteX8" fmla="*/ 388747 w 1117285"/>
                      <a:gd name="connsiteY8" fmla="*/ 135157 h 993057"/>
                      <a:gd name="connsiteX9" fmla="*/ 267714 w 1117285"/>
                      <a:gd name="connsiteY9" fmla="*/ 77882 h 993057"/>
                      <a:gd name="connsiteX10" fmla="*/ 225804 w 1117285"/>
                      <a:gd name="connsiteY10" fmla="*/ 56927 h 993057"/>
                      <a:gd name="connsiteX11" fmla="*/ 87249 w 1117285"/>
                      <a:gd name="connsiteY11" fmla="*/ 9173 h 993057"/>
                      <a:gd name="connsiteX12" fmla="*/ 37209 w 1117285"/>
                      <a:gd name="connsiteY12" fmla="*/ 5492 h 993057"/>
                      <a:gd name="connsiteX13" fmla="*/ 0 w 1117285"/>
                      <a:gd name="connsiteY13" fmla="*/ 107217 h 993057"/>
                      <a:gd name="connsiteX14" fmla="*/ 37210 w 1117285"/>
                      <a:gd name="connsiteY14" fmla="*/ 236631 h 993057"/>
                      <a:gd name="connsiteX15" fmla="*/ 110744 w 1117285"/>
                      <a:gd name="connsiteY15" fmla="*/ 428019 h 993057"/>
                      <a:gd name="connsiteX16" fmla="*/ 164843 w 1117285"/>
                      <a:gd name="connsiteY16" fmla="*/ 695101 h 993057"/>
                      <a:gd name="connsiteX17" fmla="*/ 175133 w 1117285"/>
                      <a:gd name="connsiteY17" fmla="*/ 695481 h 993057"/>
                      <a:gd name="connsiteX18" fmla="*/ 243205 w 1117285"/>
                      <a:gd name="connsiteY18" fmla="*/ 977929 h 993057"/>
                      <a:gd name="connsiteX0" fmla="*/ 243205 w 1117285"/>
                      <a:gd name="connsiteY0" fmla="*/ 981575 h 996703"/>
                      <a:gd name="connsiteX1" fmla="*/ 799973 w 1117285"/>
                      <a:gd name="connsiteY1" fmla="*/ 885055 h 996703"/>
                      <a:gd name="connsiteX2" fmla="*/ 1102233 w 1117285"/>
                      <a:gd name="connsiteY2" fmla="*/ 273423 h 996703"/>
                      <a:gd name="connsiteX3" fmla="*/ 1052574 w 1117285"/>
                      <a:gd name="connsiteY3" fmla="*/ 172967 h 996703"/>
                      <a:gd name="connsiteX4" fmla="*/ 854454 w 1117285"/>
                      <a:gd name="connsiteY4" fmla="*/ 218688 h 996703"/>
                      <a:gd name="connsiteX5" fmla="*/ 777621 w 1117285"/>
                      <a:gd name="connsiteY5" fmla="*/ 247007 h 996703"/>
                      <a:gd name="connsiteX6" fmla="*/ 696339 w 1117285"/>
                      <a:gd name="connsiteY6" fmla="*/ 254248 h 996703"/>
                      <a:gd name="connsiteX7" fmla="*/ 569341 w 1117285"/>
                      <a:gd name="connsiteY7" fmla="*/ 227576 h 996703"/>
                      <a:gd name="connsiteX8" fmla="*/ 388747 w 1117285"/>
                      <a:gd name="connsiteY8" fmla="*/ 138803 h 996703"/>
                      <a:gd name="connsiteX9" fmla="*/ 267714 w 1117285"/>
                      <a:gd name="connsiteY9" fmla="*/ 81528 h 996703"/>
                      <a:gd name="connsiteX10" fmla="*/ 225804 w 1117285"/>
                      <a:gd name="connsiteY10" fmla="*/ 60573 h 996703"/>
                      <a:gd name="connsiteX11" fmla="*/ 85344 w 1117285"/>
                      <a:gd name="connsiteY11" fmla="*/ 5199 h 996703"/>
                      <a:gd name="connsiteX12" fmla="*/ 37209 w 1117285"/>
                      <a:gd name="connsiteY12" fmla="*/ 9138 h 996703"/>
                      <a:gd name="connsiteX13" fmla="*/ 0 w 1117285"/>
                      <a:gd name="connsiteY13" fmla="*/ 110863 h 996703"/>
                      <a:gd name="connsiteX14" fmla="*/ 37210 w 1117285"/>
                      <a:gd name="connsiteY14" fmla="*/ 240277 h 996703"/>
                      <a:gd name="connsiteX15" fmla="*/ 110744 w 1117285"/>
                      <a:gd name="connsiteY15" fmla="*/ 431665 h 996703"/>
                      <a:gd name="connsiteX16" fmla="*/ 164843 w 1117285"/>
                      <a:gd name="connsiteY16" fmla="*/ 698747 h 996703"/>
                      <a:gd name="connsiteX17" fmla="*/ 175133 w 1117285"/>
                      <a:gd name="connsiteY17" fmla="*/ 699127 h 996703"/>
                      <a:gd name="connsiteX18" fmla="*/ 243205 w 1117285"/>
                      <a:gd name="connsiteY18" fmla="*/ 981575 h 996703"/>
                      <a:gd name="connsiteX0" fmla="*/ 243205 w 1117285"/>
                      <a:gd name="connsiteY0" fmla="*/ 981575 h 993338"/>
                      <a:gd name="connsiteX1" fmla="*/ 799973 w 1117285"/>
                      <a:gd name="connsiteY1" fmla="*/ 885055 h 993338"/>
                      <a:gd name="connsiteX2" fmla="*/ 1102233 w 1117285"/>
                      <a:gd name="connsiteY2" fmla="*/ 273423 h 993338"/>
                      <a:gd name="connsiteX3" fmla="*/ 1052574 w 1117285"/>
                      <a:gd name="connsiteY3" fmla="*/ 172967 h 993338"/>
                      <a:gd name="connsiteX4" fmla="*/ 854454 w 1117285"/>
                      <a:gd name="connsiteY4" fmla="*/ 218688 h 993338"/>
                      <a:gd name="connsiteX5" fmla="*/ 777621 w 1117285"/>
                      <a:gd name="connsiteY5" fmla="*/ 247007 h 993338"/>
                      <a:gd name="connsiteX6" fmla="*/ 696339 w 1117285"/>
                      <a:gd name="connsiteY6" fmla="*/ 254248 h 993338"/>
                      <a:gd name="connsiteX7" fmla="*/ 569341 w 1117285"/>
                      <a:gd name="connsiteY7" fmla="*/ 227576 h 993338"/>
                      <a:gd name="connsiteX8" fmla="*/ 388747 w 1117285"/>
                      <a:gd name="connsiteY8" fmla="*/ 138803 h 993338"/>
                      <a:gd name="connsiteX9" fmla="*/ 267714 w 1117285"/>
                      <a:gd name="connsiteY9" fmla="*/ 81528 h 993338"/>
                      <a:gd name="connsiteX10" fmla="*/ 225804 w 1117285"/>
                      <a:gd name="connsiteY10" fmla="*/ 60573 h 993338"/>
                      <a:gd name="connsiteX11" fmla="*/ 85344 w 1117285"/>
                      <a:gd name="connsiteY11" fmla="*/ 5199 h 993338"/>
                      <a:gd name="connsiteX12" fmla="*/ 37209 w 1117285"/>
                      <a:gd name="connsiteY12" fmla="*/ 9138 h 993338"/>
                      <a:gd name="connsiteX13" fmla="*/ 0 w 1117285"/>
                      <a:gd name="connsiteY13" fmla="*/ 110863 h 993338"/>
                      <a:gd name="connsiteX14" fmla="*/ 37210 w 1117285"/>
                      <a:gd name="connsiteY14" fmla="*/ 240277 h 993338"/>
                      <a:gd name="connsiteX15" fmla="*/ 110744 w 1117285"/>
                      <a:gd name="connsiteY15" fmla="*/ 431665 h 993338"/>
                      <a:gd name="connsiteX16" fmla="*/ 164843 w 1117285"/>
                      <a:gd name="connsiteY16" fmla="*/ 698747 h 993338"/>
                      <a:gd name="connsiteX17" fmla="*/ 171323 w 1117285"/>
                      <a:gd name="connsiteY17" fmla="*/ 744847 h 993338"/>
                      <a:gd name="connsiteX18" fmla="*/ 243205 w 1117285"/>
                      <a:gd name="connsiteY18" fmla="*/ 981575 h 993338"/>
                      <a:gd name="connsiteX0" fmla="*/ 243205 w 1117285"/>
                      <a:gd name="connsiteY0" fmla="*/ 981575 h 993338"/>
                      <a:gd name="connsiteX1" fmla="*/ 799973 w 1117285"/>
                      <a:gd name="connsiteY1" fmla="*/ 885055 h 993338"/>
                      <a:gd name="connsiteX2" fmla="*/ 1102233 w 1117285"/>
                      <a:gd name="connsiteY2" fmla="*/ 273423 h 993338"/>
                      <a:gd name="connsiteX3" fmla="*/ 1052574 w 1117285"/>
                      <a:gd name="connsiteY3" fmla="*/ 172967 h 993338"/>
                      <a:gd name="connsiteX4" fmla="*/ 854454 w 1117285"/>
                      <a:gd name="connsiteY4" fmla="*/ 218688 h 993338"/>
                      <a:gd name="connsiteX5" fmla="*/ 777621 w 1117285"/>
                      <a:gd name="connsiteY5" fmla="*/ 247007 h 993338"/>
                      <a:gd name="connsiteX6" fmla="*/ 696339 w 1117285"/>
                      <a:gd name="connsiteY6" fmla="*/ 254248 h 993338"/>
                      <a:gd name="connsiteX7" fmla="*/ 569341 w 1117285"/>
                      <a:gd name="connsiteY7" fmla="*/ 227576 h 993338"/>
                      <a:gd name="connsiteX8" fmla="*/ 388747 w 1117285"/>
                      <a:gd name="connsiteY8" fmla="*/ 138803 h 993338"/>
                      <a:gd name="connsiteX9" fmla="*/ 267714 w 1117285"/>
                      <a:gd name="connsiteY9" fmla="*/ 81528 h 993338"/>
                      <a:gd name="connsiteX10" fmla="*/ 225804 w 1117285"/>
                      <a:gd name="connsiteY10" fmla="*/ 60573 h 993338"/>
                      <a:gd name="connsiteX11" fmla="*/ 85344 w 1117285"/>
                      <a:gd name="connsiteY11" fmla="*/ 5199 h 993338"/>
                      <a:gd name="connsiteX12" fmla="*/ 37209 w 1117285"/>
                      <a:gd name="connsiteY12" fmla="*/ 9138 h 993338"/>
                      <a:gd name="connsiteX13" fmla="*/ 0 w 1117285"/>
                      <a:gd name="connsiteY13" fmla="*/ 110863 h 993338"/>
                      <a:gd name="connsiteX14" fmla="*/ 37210 w 1117285"/>
                      <a:gd name="connsiteY14" fmla="*/ 240277 h 993338"/>
                      <a:gd name="connsiteX15" fmla="*/ 110744 w 1117285"/>
                      <a:gd name="connsiteY15" fmla="*/ 431665 h 993338"/>
                      <a:gd name="connsiteX16" fmla="*/ 161033 w 1117285"/>
                      <a:gd name="connsiteY16" fmla="*/ 773042 h 993338"/>
                      <a:gd name="connsiteX17" fmla="*/ 171323 w 1117285"/>
                      <a:gd name="connsiteY17" fmla="*/ 744847 h 993338"/>
                      <a:gd name="connsiteX18" fmla="*/ 243205 w 1117285"/>
                      <a:gd name="connsiteY18" fmla="*/ 981575 h 993338"/>
                      <a:gd name="connsiteX0" fmla="*/ 243205 w 1117285"/>
                      <a:gd name="connsiteY0" fmla="*/ 981575 h 993338"/>
                      <a:gd name="connsiteX1" fmla="*/ 799973 w 1117285"/>
                      <a:gd name="connsiteY1" fmla="*/ 885055 h 993338"/>
                      <a:gd name="connsiteX2" fmla="*/ 1102233 w 1117285"/>
                      <a:gd name="connsiteY2" fmla="*/ 273423 h 993338"/>
                      <a:gd name="connsiteX3" fmla="*/ 1052574 w 1117285"/>
                      <a:gd name="connsiteY3" fmla="*/ 172967 h 993338"/>
                      <a:gd name="connsiteX4" fmla="*/ 854454 w 1117285"/>
                      <a:gd name="connsiteY4" fmla="*/ 218688 h 993338"/>
                      <a:gd name="connsiteX5" fmla="*/ 777621 w 1117285"/>
                      <a:gd name="connsiteY5" fmla="*/ 247007 h 993338"/>
                      <a:gd name="connsiteX6" fmla="*/ 696339 w 1117285"/>
                      <a:gd name="connsiteY6" fmla="*/ 254248 h 993338"/>
                      <a:gd name="connsiteX7" fmla="*/ 569341 w 1117285"/>
                      <a:gd name="connsiteY7" fmla="*/ 227576 h 993338"/>
                      <a:gd name="connsiteX8" fmla="*/ 388747 w 1117285"/>
                      <a:gd name="connsiteY8" fmla="*/ 138803 h 993338"/>
                      <a:gd name="connsiteX9" fmla="*/ 267714 w 1117285"/>
                      <a:gd name="connsiteY9" fmla="*/ 81528 h 993338"/>
                      <a:gd name="connsiteX10" fmla="*/ 225804 w 1117285"/>
                      <a:gd name="connsiteY10" fmla="*/ 60573 h 993338"/>
                      <a:gd name="connsiteX11" fmla="*/ 85344 w 1117285"/>
                      <a:gd name="connsiteY11" fmla="*/ 5199 h 993338"/>
                      <a:gd name="connsiteX12" fmla="*/ 37209 w 1117285"/>
                      <a:gd name="connsiteY12" fmla="*/ 9138 h 993338"/>
                      <a:gd name="connsiteX13" fmla="*/ 0 w 1117285"/>
                      <a:gd name="connsiteY13" fmla="*/ 110863 h 993338"/>
                      <a:gd name="connsiteX14" fmla="*/ 37210 w 1117285"/>
                      <a:gd name="connsiteY14" fmla="*/ 240277 h 993338"/>
                      <a:gd name="connsiteX15" fmla="*/ 110744 w 1117285"/>
                      <a:gd name="connsiteY15" fmla="*/ 431665 h 993338"/>
                      <a:gd name="connsiteX16" fmla="*/ 164843 w 1117285"/>
                      <a:gd name="connsiteY16" fmla="*/ 742562 h 993338"/>
                      <a:gd name="connsiteX17" fmla="*/ 171323 w 1117285"/>
                      <a:gd name="connsiteY17" fmla="*/ 744847 h 993338"/>
                      <a:gd name="connsiteX18" fmla="*/ 243205 w 1117285"/>
                      <a:gd name="connsiteY18" fmla="*/ 981575 h 993338"/>
                      <a:gd name="connsiteX0" fmla="*/ 243205 w 1117285"/>
                      <a:gd name="connsiteY0" fmla="*/ 981575 h 993338"/>
                      <a:gd name="connsiteX1" fmla="*/ 799973 w 1117285"/>
                      <a:gd name="connsiteY1" fmla="*/ 885055 h 993338"/>
                      <a:gd name="connsiteX2" fmla="*/ 1102233 w 1117285"/>
                      <a:gd name="connsiteY2" fmla="*/ 273423 h 993338"/>
                      <a:gd name="connsiteX3" fmla="*/ 1052574 w 1117285"/>
                      <a:gd name="connsiteY3" fmla="*/ 172967 h 993338"/>
                      <a:gd name="connsiteX4" fmla="*/ 854454 w 1117285"/>
                      <a:gd name="connsiteY4" fmla="*/ 218688 h 993338"/>
                      <a:gd name="connsiteX5" fmla="*/ 777621 w 1117285"/>
                      <a:gd name="connsiteY5" fmla="*/ 247007 h 993338"/>
                      <a:gd name="connsiteX6" fmla="*/ 696339 w 1117285"/>
                      <a:gd name="connsiteY6" fmla="*/ 254248 h 993338"/>
                      <a:gd name="connsiteX7" fmla="*/ 569341 w 1117285"/>
                      <a:gd name="connsiteY7" fmla="*/ 227576 h 993338"/>
                      <a:gd name="connsiteX8" fmla="*/ 388747 w 1117285"/>
                      <a:gd name="connsiteY8" fmla="*/ 138803 h 993338"/>
                      <a:gd name="connsiteX9" fmla="*/ 267714 w 1117285"/>
                      <a:gd name="connsiteY9" fmla="*/ 81528 h 993338"/>
                      <a:gd name="connsiteX10" fmla="*/ 225804 w 1117285"/>
                      <a:gd name="connsiteY10" fmla="*/ 60573 h 993338"/>
                      <a:gd name="connsiteX11" fmla="*/ 85344 w 1117285"/>
                      <a:gd name="connsiteY11" fmla="*/ 5199 h 993338"/>
                      <a:gd name="connsiteX12" fmla="*/ 37209 w 1117285"/>
                      <a:gd name="connsiteY12" fmla="*/ 9138 h 993338"/>
                      <a:gd name="connsiteX13" fmla="*/ 0 w 1117285"/>
                      <a:gd name="connsiteY13" fmla="*/ 110863 h 993338"/>
                      <a:gd name="connsiteX14" fmla="*/ 37210 w 1117285"/>
                      <a:gd name="connsiteY14" fmla="*/ 240277 h 993338"/>
                      <a:gd name="connsiteX15" fmla="*/ 110744 w 1117285"/>
                      <a:gd name="connsiteY15" fmla="*/ 431665 h 993338"/>
                      <a:gd name="connsiteX16" fmla="*/ 164843 w 1117285"/>
                      <a:gd name="connsiteY16" fmla="*/ 742562 h 993338"/>
                      <a:gd name="connsiteX17" fmla="*/ 171323 w 1117285"/>
                      <a:gd name="connsiteY17" fmla="*/ 744847 h 993338"/>
                      <a:gd name="connsiteX18" fmla="*/ 243205 w 1117285"/>
                      <a:gd name="connsiteY18" fmla="*/ 981575 h 993338"/>
                      <a:gd name="connsiteX0" fmla="*/ 243205 w 1117285"/>
                      <a:gd name="connsiteY0" fmla="*/ 981575 h 989982"/>
                      <a:gd name="connsiteX1" fmla="*/ 799973 w 1117285"/>
                      <a:gd name="connsiteY1" fmla="*/ 885055 h 989982"/>
                      <a:gd name="connsiteX2" fmla="*/ 1102233 w 1117285"/>
                      <a:gd name="connsiteY2" fmla="*/ 273423 h 989982"/>
                      <a:gd name="connsiteX3" fmla="*/ 1052574 w 1117285"/>
                      <a:gd name="connsiteY3" fmla="*/ 172967 h 989982"/>
                      <a:gd name="connsiteX4" fmla="*/ 854454 w 1117285"/>
                      <a:gd name="connsiteY4" fmla="*/ 218688 h 989982"/>
                      <a:gd name="connsiteX5" fmla="*/ 777621 w 1117285"/>
                      <a:gd name="connsiteY5" fmla="*/ 247007 h 989982"/>
                      <a:gd name="connsiteX6" fmla="*/ 696339 w 1117285"/>
                      <a:gd name="connsiteY6" fmla="*/ 254248 h 989982"/>
                      <a:gd name="connsiteX7" fmla="*/ 569341 w 1117285"/>
                      <a:gd name="connsiteY7" fmla="*/ 227576 h 989982"/>
                      <a:gd name="connsiteX8" fmla="*/ 388747 w 1117285"/>
                      <a:gd name="connsiteY8" fmla="*/ 138803 h 989982"/>
                      <a:gd name="connsiteX9" fmla="*/ 267714 w 1117285"/>
                      <a:gd name="connsiteY9" fmla="*/ 81528 h 989982"/>
                      <a:gd name="connsiteX10" fmla="*/ 225804 w 1117285"/>
                      <a:gd name="connsiteY10" fmla="*/ 60573 h 989982"/>
                      <a:gd name="connsiteX11" fmla="*/ 85344 w 1117285"/>
                      <a:gd name="connsiteY11" fmla="*/ 5199 h 989982"/>
                      <a:gd name="connsiteX12" fmla="*/ 37209 w 1117285"/>
                      <a:gd name="connsiteY12" fmla="*/ 9138 h 989982"/>
                      <a:gd name="connsiteX13" fmla="*/ 0 w 1117285"/>
                      <a:gd name="connsiteY13" fmla="*/ 110863 h 989982"/>
                      <a:gd name="connsiteX14" fmla="*/ 37210 w 1117285"/>
                      <a:gd name="connsiteY14" fmla="*/ 240277 h 989982"/>
                      <a:gd name="connsiteX15" fmla="*/ 110744 w 1117285"/>
                      <a:gd name="connsiteY15" fmla="*/ 431665 h 989982"/>
                      <a:gd name="connsiteX16" fmla="*/ 164843 w 1117285"/>
                      <a:gd name="connsiteY16" fmla="*/ 742562 h 989982"/>
                      <a:gd name="connsiteX17" fmla="*/ 220853 w 1117285"/>
                      <a:gd name="connsiteY17" fmla="*/ 790567 h 989982"/>
                      <a:gd name="connsiteX18" fmla="*/ 243205 w 1117285"/>
                      <a:gd name="connsiteY18" fmla="*/ 981575 h 989982"/>
                      <a:gd name="connsiteX0" fmla="*/ 243205 w 1117285"/>
                      <a:gd name="connsiteY0" fmla="*/ 981575 h 989982"/>
                      <a:gd name="connsiteX1" fmla="*/ 799973 w 1117285"/>
                      <a:gd name="connsiteY1" fmla="*/ 885055 h 989982"/>
                      <a:gd name="connsiteX2" fmla="*/ 1102233 w 1117285"/>
                      <a:gd name="connsiteY2" fmla="*/ 273423 h 989982"/>
                      <a:gd name="connsiteX3" fmla="*/ 1052574 w 1117285"/>
                      <a:gd name="connsiteY3" fmla="*/ 172967 h 989982"/>
                      <a:gd name="connsiteX4" fmla="*/ 854454 w 1117285"/>
                      <a:gd name="connsiteY4" fmla="*/ 218688 h 989982"/>
                      <a:gd name="connsiteX5" fmla="*/ 777621 w 1117285"/>
                      <a:gd name="connsiteY5" fmla="*/ 247007 h 989982"/>
                      <a:gd name="connsiteX6" fmla="*/ 696339 w 1117285"/>
                      <a:gd name="connsiteY6" fmla="*/ 254248 h 989982"/>
                      <a:gd name="connsiteX7" fmla="*/ 569341 w 1117285"/>
                      <a:gd name="connsiteY7" fmla="*/ 227576 h 989982"/>
                      <a:gd name="connsiteX8" fmla="*/ 388747 w 1117285"/>
                      <a:gd name="connsiteY8" fmla="*/ 138803 h 989982"/>
                      <a:gd name="connsiteX9" fmla="*/ 267714 w 1117285"/>
                      <a:gd name="connsiteY9" fmla="*/ 81528 h 989982"/>
                      <a:gd name="connsiteX10" fmla="*/ 225804 w 1117285"/>
                      <a:gd name="connsiteY10" fmla="*/ 60573 h 989982"/>
                      <a:gd name="connsiteX11" fmla="*/ 85344 w 1117285"/>
                      <a:gd name="connsiteY11" fmla="*/ 5199 h 989982"/>
                      <a:gd name="connsiteX12" fmla="*/ 37209 w 1117285"/>
                      <a:gd name="connsiteY12" fmla="*/ 9138 h 989982"/>
                      <a:gd name="connsiteX13" fmla="*/ 0 w 1117285"/>
                      <a:gd name="connsiteY13" fmla="*/ 110863 h 989982"/>
                      <a:gd name="connsiteX14" fmla="*/ 37210 w 1117285"/>
                      <a:gd name="connsiteY14" fmla="*/ 240277 h 989982"/>
                      <a:gd name="connsiteX15" fmla="*/ 110744 w 1117285"/>
                      <a:gd name="connsiteY15" fmla="*/ 431665 h 989982"/>
                      <a:gd name="connsiteX16" fmla="*/ 178178 w 1117285"/>
                      <a:gd name="connsiteY16" fmla="*/ 555872 h 989982"/>
                      <a:gd name="connsiteX17" fmla="*/ 220853 w 1117285"/>
                      <a:gd name="connsiteY17" fmla="*/ 790567 h 989982"/>
                      <a:gd name="connsiteX18" fmla="*/ 243205 w 1117285"/>
                      <a:gd name="connsiteY18" fmla="*/ 981575 h 989982"/>
                      <a:gd name="connsiteX0" fmla="*/ 243205 w 1117285"/>
                      <a:gd name="connsiteY0" fmla="*/ 981575 h 989424"/>
                      <a:gd name="connsiteX1" fmla="*/ 799973 w 1117285"/>
                      <a:gd name="connsiteY1" fmla="*/ 885055 h 989424"/>
                      <a:gd name="connsiteX2" fmla="*/ 1102233 w 1117285"/>
                      <a:gd name="connsiteY2" fmla="*/ 273423 h 989424"/>
                      <a:gd name="connsiteX3" fmla="*/ 1052574 w 1117285"/>
                      <a:gd name="connsiteY3" fmla="*/ 172967 h 989424"/>
                      <a:gd name="connsiteX4" fmla="*/ 854454 w 1117285"/>
                      <a:gd name="connsiteY4" fmla="*/ 218688 h 989424"/>
                      <a:gd name="connsiteX5" fmla="*/ 777621 w 1117285"/>
                      <a:gd name="connsiteY5" fmla="*/ 247007 h 989424"/>
                      <a:gd name="connsiteX6" fmla="*/ 696339 w 1117285"/>
                      <a:gd name="connsiteY6" fmla="*/ 254248 h 989424"/>
                      <a:gd name="connsiteX7" fmla="*/ 569341 w 1117285"/>
                      <a:gd name="connsiteY7" fmla="*/ 227576 h 989424"/>
                      <a:gd name="connsiteX8" fmla="*/ 388747 w 1117285"/>
                      <a:gd name="connsiteY8" fmla="*/ 138803 h 989424"/>
                      <a:gd name="connsiteX9" fmla="*/ 267714 w 1117285"/>
                      <a:gd name="connsiteY9" fmla="*/ 81528 h 989424"/>
                      <a:gd name="connsiteX10" fmla="*/ 225804 w 1117285"/>
                      <a:gd name="connsiteY10" fmla="*/ 60573 h 989424"/>
                      <a:gd name="connsiteX11" fmla="*/ 85344 w 1117285"/>
                      <a:gd name="connsiteY11" fmla="*/ 5199 h 989424"/>
                      <a:gd name="connsiteX12" fmla="*/ 37209 w 1117285"/>
                      <a:gd name="connsiteY12" fmla="*/ 9138 h 989424"/>
                      <a:gd name="connsiteX13" fmla="*/ 0 w 1117285"/>
                      <a:gd name="connsiteY13" fmla="*/ 110863 h 989424"/>
                      <a:gd name="connsiteX14" fmla="*/ 37210 w 1117285"/>
                      <a:gd name="connsiteY14" fmla="*/ 240277 h 989424"/>
                      <a:gd name="connsiteX15" fmla="*/ 110744 w 1117285"/>
                      <a:gd name="connsiteY15" fmla="*/ 431665 h 989424"/>
                      <a:gd name="connsiteX16" fmla="*/ 178178 w 1117285"/>
                      <a:gd name="connsiteY16" fmla="*/ 555872 h 989424"/>
                      <a:gd name="connsiteX17" fmla="*/ 310388 w 1117285"/>
                      <a:gd name="connsiteY17" fmla="*/ 798187 h 989424"/>
                      <a:gd name="connsiteX18" fmla="*/ 243205 w 1117285"/>
                      <a:gd name="connsiteY18" fmla="*/ 981575 h 989424"/>
                      <a:gd name="connsiteX0" fmla="*/ 243205 w 1117285"/>
                      <a:gd name="connsiteY0" fmla="*/ 981575 h 989424"/>
                      <a:gd name="connsiteX1" fmla="*/ 799973 w 1117285"/>
                      <a:gd name="connsiteY1" fmla="*/ 885055 h 989424"/>
                      <a:gd name="connsiteX2" fmla="*/ 1102233 w 1117285"/>
                      <a:gd name="connsiteY2" fmla="*/ 273423 h 989424"/>
                      <a:gd name="connsiteX3" fmla="*/ 1052574 w 1117285"/>
                      <a:gd name="connsiteY3" fmla="*/ 172967 h 989424"/>
                      <a:gd name="connsiteX4" fmla="*/ 854454 w 1117285"/>
                      <a:gd name="connsiteY4" fmla="*/ 218688 h 989424"/>
                      <a:gd name="connsiteX5" fmla="*/ 777621 w 1117285"/>
                      <a:gd name="connsiteY5" fmla="*/ 247007 h 989424"/>
                      <a:gd name="connsiteX6" fmla="*/ 696339 w 1117285"/>
                      <a:gd name="connsiteY6" fmla="*/ 254248 h 989424"/>
                      <a:gd name="connsiteX7" fmla="*/ 569341 w 1117285"/>
                      <a:gd name="connsiteY7" fmla="*/ 227576 h 989424"/>
                      <a:gd name="connsiteX8" fmla="*/ 388747 w 1117285"/>
                      <a:gd name="connsiteY8" fmla="*/ 138803 h 989424"/>
                      <a:gd name="connsiteX9" fmla="*/ 267714 w 1117285"/>
                      <a:gd name="connsiteY9" fmla="*/ 81528 h 989424"/>
                      <a:gd name="connsiteX10" fmla="*/ 225804 w 1117285"/>
                      <a:gd name="connsiteY10" fmla="*/ 60573 h 989424"/>
                      <a:gd name="connsiteX11" fmla="*/ 85344 w 1117285"/>
                      <a:gd name="connsiteY11" fmla="*/ 5199 h 989424"/>
                      <a:gd name="connsiteX12" fmla="*/ 37209 w 1117285"/>
                      <a:gd name="connsiteY12" fmla="*/ 9138 h 989424"/>
                      <a:gd name="connsiteX13" fmla="*/ 0 w 1117285"/>
                      <a:gd name="connsiteY13" fmla="*/ 110863 h 989424"/>
                      <a:gd name="connsiteX14" fmla="*/ 37210 w 1117285"/>
                      <a:gd name="connsiteY14" fmla="*/ 240277 h 989424"/>
                      <a:gd name="connsiteX15" fmla="*/ 110744 w 1117285"/>
                      <a:gd name="connsiteY15" fmla="*/ 431665 h 989424"/>
                      <a:gd name="connsiteX16" fmla="*/ 161033 w 1117285"/>
                      <a:gd name="connsiteY16" fmla="*/ 691127 h 989424"/>
                      <a:gd name="connsiteX17" fmla="*/ 310388 w 1117285"/>
                      <a:gd name="connsiteY17" fmla="*/ 798187 h 989424"/>
                      <a:gd name="connsiteX18" fmla="*/ 243205 w 1117285"/>
                      <a:gd name="connsiteY18" fmla="*/ 981575 h 989424"/>
                      <a:gd name="connsiteX0" fmla="*/ 243205 w 1117285"/>
                      <a:gd name="connsiteY0" fmla="*/ 981575 h 997292"/>
                      <a:gd name="connsiteX1" fmla="*/ 799973 w 1117285"/>
                      <a:gd name="connsiteY1" fmla="*/ 885055 h 997292"/>
                      <a:gd name="connsiteX2" fmla="*/ 1102233 w 1117285"/>
                      <a:gd name="connsiteY2" fmla="*/ 273423 h 997292"/>
                      <a:gd name="connsiteX3" fmla="*/ 1052574 w 1117285"/>
                      <a:gd name="connsiteY3" fmla="*/ 172967 h 997292"/>
                      <a:gd name="connsiteX4" fmla="*/ 854454 w 1117285"/>
                      <a:gd name="connsiteY4" fmla="*/ 218688 h 997292"/>
                      <a:gd name="connsiteX5" fmla="*/ 777621 w 1117285"/>
                      <a:gd name="connsiteY5" fmla="*/ 247007 h 997292"/>
                      <a:gd name="connsiteX6" fmla="*/ 696339 w 1117285"/>
                      <a:gd name="connsiteY6" fmla="*/ 254248 h 997292"/>
                      <a:gd name="connsiteX7" fmla="*/ 569341 w 1117285"/>
                      <a:gd name="connsiteY7" fmla="*/ 227576 h 997292"/>
                      <a:gd name="connsiteX8" fmla="*/ 388747 w 1117285"/>
                      <a:gd name="connsiteY8" fmla="*/ 138803 h 997292"/>
                      <a:gd name="connsiteX9" fmla="*/ 267714 w 1117285"/>
                      <a:gd name="connsiteY9" fmla="*/ 81528 h 997292"/>
                      <a:gd name="connsiteX10" fmla="*/ 225804 w 1117285"/>
                      <a:gd name="connsiteY10" fmla="*/ 60573 h 997292"/>
                      <a:gd name="connsiteX11" fmla="*/ 85344 w 1117285"/>
                      <a:gd name="connsiteY11" fmla="*/ 5199 h 997292"/>
                      <a:gd name="connsiteX12" fmla="*/ 37209 w 1117285"/>
                      <a:gd name="connsiteY12" fmla="*/ 9138 h 997292"/>
                      <a:gd name="connsiteX13" fmla="*/ 0 w 1117285"/>
                      <a:gd name="connsiteY13" fmla="*/ 110863 h 997292"/>
                      <a:gd name="connsiteX14" fmla="*/ 37210 w 1117285"/>
                      <a:gd name="connsiteY14" fmla="*/ 240277 h 997292"/>
                      <a:gd name="connsiteX15" fmla="*/ 110744 w 1117285"/>
                      <a:gd name="connsiteY15" fmla="*/ 431665 h 997292"/>
                      <a:gd name="connsiteX16" fmla="*/ 161033 w 1117285"/>
                      <a:gd name="connsiteY16" fmla="*/ 691127 h 997292"/>
                      <a:gd name="connsiteX17" fmla="*/ 243205 w 1117285"/>
                      <a:gd name="connsiteY17" fmla="*/ 981575 h 997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7285" h="997292">
                        <a:moveTo>
                          <a:pt x="243205" y="981575"/>
                        </a:moveTo>
                        <a:cubicBezTo>
                          <a:pt x="349695" y="1013896"/>
                          <a:pt x="656802" y="1003080"/>
                          <a:pt x="799973" y="885055"/>
                        </a:cubicBezTo>
                        <a:cubicBezTo>
                          <a:pt x="943144" y="767030"/>
                          <a:pt x="1060133" y="392104"/>
                          <a:pt x="1102233" y="273423"/>
                        </a:cubicBezTo>
                        <a:cubicBezTo>
                          <a:pt x="1144333" y="154742"/>
                          <a:pt x="1088473" y="182089"/>
                          <a:pt x="1052574" y="172967"/>
                        </a:cubicBezTo>
                        <a:cubicBezTo>
                          <a:pt x="1016675" y="163845"/>
                          <a:pt x="887897" y="209205"/>
                          <a:pt x="854454" y="218688"/>
                        </a:cubicBezTo>
                        <a:cubicBezTo>
                          <a:pt x="821011" y="228171"/>
                          <a:pt x="803974" y="241080"/>
                          <a:pt x="777621" y="247007"/>
                        </a:cubicBezTo>
                        <a:cubicBezTo>
                          <a:pt x="751269" y="252934"/>
                          <a:pt x="718352" y="250184"/>
                          <a:pt x="696339" y="254248"/>
                        </a:cubicBezTo>
                        <a:cubicBezTo>
                          <a:pt x="674326" y="258312"/>
                          <a:pt x="620606" y="246817"/>
                          <a:pt x="569341" y="227576"/>
                        </a:cubicBezTo>
                        <a:cubicBezTo>
                          <a:pt x="518076" y="208335"/>
                          <a:pt x="439018" y="163144"/>
                          <a:pt x="388747" y="138803"/>
                        </a:cubicBezTo>
                        <a:cubicBezTo>
                          <a:pt x="338476" y="114462"/>
                          <a:pt x="312672" y="101255"/>
                          <a:pt x="267714" y="81528"/>
                        </a:cubicBezTo>
                        <a:cubicBezTo>
                          <a:pt x="227751" y="63410"/>
                          <a:pt x="252389" y="69802"/>
                          <a:pt x="225804" y="60573"/>
                        </a:cubicBezTo>
                        <a:cubicBezTo>
                          <a:pt x="199219" y="51344"/>
                          <a:pt x="116776" y="13771"/>
                          <a:pt x="85344" y="5199"/>
                        </a:cubicBezTo>
                        <a:cubicBezTo>
                          <a:pt x="53912" y="-3373"/>
                          <a:pt x="51433" y="-853"/>
                          <a:pt x="37209" y="9138"/>
                        </a:cubicBezTo>
                        <a:cubicBezTo>
                          <a:pt x="22985" y="19129"/>
                          <a:pt x="0" y="72340"/>
                          <a:pt x="0" y="110863"/>
                        </a:cubicBezTo>
                        <a:cubicBezTo>
                          <a:pt x="0" y="149386"/>
                          <a:pt x="21716" y="183212"/>
                          <a:pt x="37210" y="240277"/>
                        </a:cubicBezTo>
                        <a:cubicBezTo>
                          <a:pt x="52704" y="297342"/>
                          <a:pt x="88837" y="355571"/>
                          <a:pt x="110744" y="431665"/>
                        </a:cubicBezTo>
                        <a:cubicBezTo>
                          <a:pt x="132651" y="507759"/>
                          <a:pt x="150302" y="646550"/>
                          <a:pt x="161033" y="691127"/>
                        </a:cubicBezTo>
                        <a:cubicBezTo>
                          <a:pt x="183110" y="782779"/>
                          <a:pt x="136715" y="949254"/>
                          <a:pt x="243205" y="981575"/>
                        </a:cubicBezTo>
                        <a:close/>
                      </a:path>
                    </a:pathLst>
                  </a:custGeom>
                  <a:solidFill>
                    <a:srgbClr val="CE79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sp>
                <p:nvSpPr>
                  <p:cNvPr id="244" name="รูปแบบอิสระ: รูปร่าง 243">
                    <a:extLst>
                      <a:ext uri="{FF2B5EF4-FFF2-40B4-BE49-F238E27FC236}">
                        <a16:creationId xmlns:a16="http://schemas.microsoft.com/office/drawing/2014/main" id="{8B776B9D-2912-498E-8BD6-16BF8B67D0BC}"/>
                      </a:ext>
                    </a:extLst>
                  </p:cNvPr>
                  <p:cNvSpPr/>
                  <p:nvPr/>
                </p:nvSpPr>
                <p:spPr>
                  <a:xfrm rot="21328954" flipH="1">
                    <a:off x="8267268" y="2215721"/>
                    <a:ext cx="1184435" cy="964223"/>
                  </a:xfrm>
                  <a:custGeom>
                    <a:avLst/>
                    <a:gdLst>
                      <a:gd name="connsiteX0" fmla="*/ 183174 w 1116095"/>
                      <a:gd name="connsiteY0" fmla="*/ 998225 h 1019412"/>
                      <a:gd name="connsiteX1" fmla="*/ 811062 w 1116095"/>
                      <a:gd name="connsiteY1" fmla="*/ 906785 h 1019412"/>
                      <a:gd name="connsiteX2" fmla="*/ 1115862 w 1116095"/>
                      <a:gd name="connsiteY2" fmla="*/ 193553 h 1019412"/>
                      <a:gd name="connsiteX3" fmla="*/ 768390 w 1116095"/>
                      <a:gd name="connsiteY3" fmla="*/ 278897 h 1019412"/>
                      <a:gd name="connsiteX4" fmla="*/ 707430 w 1116095"/>
                      <a:gd name="connsiteY4" fmla="*/ 272801 h 1019412"/>
                      <a:gd name="connsiteX5" fmla="*/ 378246 w 1116095"/>
                      <a:gd name="connsiteY5" fmla="*/ 132593 h 1019412"/>
                      <a:gd name="connsiteX6" fmla="*/ 116118 w 1116095"/>
                      <a:gd name="connsiteY6" fmla="*/ 16769 h 1019412"/>
                      <a:gd name="connsiteX7" fmla="*/ 294 w 1116095"/>
                      <a:gd name="connsiteY7" fmla="*/ 41153 h 1019412"/>
                      <a:gd name="connsiteX8" fmla="*/ 85638 w 1116095"/>
                      <a:gd name="connsiteY8" fmla="*/ 388625 h 1019412"/>
                      <a:gd name="connsiteX9" fmla="*/ 170982 w 1116095"/>
                      <a:gd name="connsiteY9" fmla="*/ 705617 h 1019412"/>
                      <a:gd name="connsiteX10" fmla="*/ 183174 w 1116095"/>
                      <a:gd name="connsiteY10" fmla="*/ 998225 h 1019412"/>
                      <a:gd name="connsiteX0" fmla="*/ 231434 w 1116084"/>
                      <a:gd name="connsiteY0" fmla="*/ 998225 h 1019412"/>
                      <a:gd name="connsiteX1" fmla="*/ 811062 w 1116084"/>
                      <a:gd name="connsiteY1" fmla="*/ 906785 h 1019412"/>
                      <a:gd name="connsiteX2" fmla="*/ 1115862 w 1116084"/>
                      <a:gd name="connsiteY2" fmla="*/ 193553 h 1019412"/>
                      <a:gd name="connsiteX3" fmla="*/ 768390 w 1116084"/>
                      <a:gd name="connsiteY3" fmla="*/ 278897 h 1019412"/>
                      <a:gd name="connsiteX4" fmla="*/ 707430 w 1116084"/>
                      <a:gd name="connsiteY4" fmla="*/ 272801 h 1019412"/>
                      <a:gd name="connsiteX5" fmla="*/ 378246 w 1116084"/>
                      <a:gd name="connsiteY5" fmla="*/ 132593 h 1019412"/>
                      <a:gd name="connsiteX6" fmla="*/ 116118 w 1116084"/>
                      <a:gd name="connsiteY6" fmla="*/ 16769 h 1019412"/>
                      <a:gd name="connsiteX7" fmla="*/ 294 w 1116084"/>
                      <a:gd name="connsiteY7" fmla="*/ 41153 h 1019412"/>
                      <a:gd name="connsiteX8" fmla="*/ 85638 w 1116084"/>
                      <a:gd name="connsiteY8" fmla="*/ 388625 h 1019412"/>
                      <a:gd name="connsiteX9" fmla="*/ 170982 w 1116084"/>
                      <a:gd name="connsiteY9" fmla="*/ 705617 h 1019412"/>
                      <a:gd name="connsiteX10" fmla="*/ 231434 w 1116084"/>
                      <a:gd name="connsiteY10" fmla="*/ 998225 h 1019412"/>
                      <a:gd name="connsiteX0" fmla="*/ 261914 w 1116078"/>
                      <a:gd name="connsiteY0" fmla="*/ 998225 h 1019412"/>
                      <a:gd name="connsiteX1" fmla="*/ 811062 w 1116078"/>
                      <a:gd name="connsiteY1" fmla="*/ 906785 h 1019412"/>
                      <a:gd name="connsiteX2" fmla="*/ 1115862 w 1116078"/>
                      <a:gd name="connsiteY2" fmla="*/ 193553 h 1019412"/>
                      <a:gd name="connsiteX3" fmla="*/ 768390 w 1116078"/>
                      <a:gd name="connsiteY3" fmla="*/ 278897 h 1019412"/>
                      <a:gd name="connsiteX4" fmla="*/ 707430 w 1116078"/>
                      <a:gd name="connsiteY4" fmla="*/ 272801 h 1019412"/>
                      <a:gd name="connsiteX5" fmla="*/ 378246 w 1116078"/>
                      <a:gd name="connsiteY5" fmla="*/ 132593 h 1019412"/>
                      <a:gd name="connsiteX6" fmla="*/ 116118 w 1116078"/>
                      <a:gd name="connsiteY6" fmla="*/ 16769 h 1019412"/>
                      <a:gd name="connsiteX7" fmla="*/ 294 w 1116078"/>
                      <a:gd name="connsiteY7" fmla="*/ 41153 h 1019412"/>
                      <a:gd name="connsiteX8" fmla="*/ 85638 w 1116078"/>
                      <a:gd name="connsiteY8" fmla="*/ 388625 h 1019412"/>
                      <a:gd name="connsiteX9" fmla="*/ 170982 w 1116078"/>
                      <a:gd name="connsiteY9" fmla="*/ 705617 h 1019412"/>
                      <a:gd name="connsiteX10" fmla="*/ 261914 w 1116078"/>
                      <a:gd name="connsiteY10" fmla="*/ 998225 h 1019412"/>
                      <a:gd name="connsiteX0" fmla="*/ 254294 w 1116079"/>
                      <a:gd name="connsiteY0" fmla="*/ 1003305 h 1023222"/>
                      <a:gd name="connsiteX1" fmla="*/ 811062 w 1116079"/>
                      <a:gd name="connsiteY1" fmla="*/ 906785 h 1023222"/>
                      <a:gd name="connsiteX2" fmla="*/ 1115862 w 1116079"/>
                      <a:gd name="connsiteY2" fmla="*/ 193553 h 1023222"/>
                      <a:gd name="connsiteX3" fmla="*/ 768390 w 1116079"/>
                      <a:gd name="connsiteY3" fmla="*/ 278897 h 1023222"/>
                      <a:gd name="connsiteX4" fmla="*/ 707430 w 1116079"/>
                      <a:gd name="connsiteY4" fmla="*/ 272801 h 1023222"/>
                      <a:gd name="connsiteX5" fmla="*/ 378246 w 1116079"/>
                      <a:gd name="connsiteY5" fmla="*/ 132593 h 1023222"/>
                      <a:gd name="connsiteX6" fmla="*/ 116118 w 1116079"/>
                      <a:gd name="connsiteY6" fmla="*/ 16769 h 1023222"/>
                      <a:gd name="connsiteX7" fmla="*/ 294 w 1116079"/>
                      <a:gd name="connsiteY7" fmla="*/ 41153 h 1023222"/>
                      <a:gd name="connsiteX8" fmla="*/ 85638 w 1116079"/>
                      <a:gd name="connsiteY8" fmla="*/ 388625 h 1023222"/>
                      <a:gd name="connsiteX9" fmla="*/ 170982 w 1116079"/>
                      <a:gd name="connsiteY9" fmla="*/ 705617 h 1023222"/>
                      <a:gd name="connsiteX10" fmla="*/ 254294 w 1116079"/>
                      <a:gd name="connsiteY10" fmla="*/ 1003305 h 1023222"/>
                      <a:gd name="connsiteX0" fmla="*/ 254113 w 1115898"/>
                      <a:gd name="connsiteY0" fmla="*/ 1004892 h 1024809"/>
                      <a:gd name="connsiteX1" fmla="*/ 810881 w 1115898"/>
                      <a:gd name="connsiteY1" fmla="*/ 908372 h 1024809"/>
                      <a:gd name="connsiteX2" fmla="*/ 1115681 w 1115898"/>
                      <a:gd name="connsiteY2" fmla="*/ 195140 h 1024809"/>
                      <a:gd name="connsiteX3" fmla="*/ 768209 w 1115898"/>
                      <a:gd name="connsiteY3" fmla="*/ 280484 h 1024809"/>
                      <a:gd name="connsiteX4" fmla="*/ 707249 w 1115898"/>
                      <a:gd name="connsiteY4" fmla="*/ 274388 h 1024809"/>
                      <a:gd name="connsiteX5" fmla="*/ 378065 w 1115898"/>
                      <a:gd name="connsiteY5" fmla="*/ 134180 h 1024809"/>
                      <a:gd name="connsiteX6" fmla="*/ 115937 w 1115898"/>
                      <a:gd name="connsiteY6" fmla="*/ 18356 h 1024809"/>
                      <a:gd name="connsiteX7" fmla="*/ 113 w 1115898"/>
                      <a:gd name="connsiteY7" fmla="*/ 42740 h 1024809"/>
                      <a:gd name="connsiteX8" fmla="*/ 133717 w 1115898"/>
                      <a:gd name="connsiteY8" fmla="*/ 415612 h 1024809"/>
                      <a:gd name="connsiteX9" fmla="*/ 170801 w 1115898"/>
                      <a:gd name="connsiteY9" fmla="*/ 707204 h 1024809"/>
                      <a:gd name="connsiteX10" fmla="*/ 254113 w 1115898"/>
                      <a:gd name="connsiteY10" fmla="*/ 1004892 h 1024809"/>
                      <a:gd name="connsiteX0" fmla="*/ 254022 w 1115807"/>
                      <a:gd name="connsiteY0" fmla="*/ 1006191 h 1026108"/>
                      <a:gd name="connsiteX1" fmla="*/ 810790 w 1115807"/>
                      <a:gd name="connsiteY1" fmla="*/ 909671 h 1026108"/>
                      <a:gd name="connsiteX2" fmla="*/ 1115590 w 1115807"/>
                      <a:gd name="connsiteY2" fmla="*/ 196439 h 1026108"/>
                      <a:gd name="connsiteX3" fmla="*/ 768118 w 1115807"/>
                      <a:gd name="connsiteY3" fmla="*/ 281783 h 1026108"/>
                      <a:gd name="connsiteX4" fmla="*/ 707158 w 1115807"/>
                      <a:gd name="connsiteY4" fmla="*/ 275687 h 1026108"/>
                      <a:gd name="connsiteX5" fmla="*/ 377974 w 1115807"/>
                      <a:gd name="connsiteY5" fmla="*/ 135479 h 1026108"/>
                      <a:gd name="connsiteX6" fmla="*/ 115846 w 1115807"/>
                      <a:gd name="connsiteY6" fmla="*/ 19655 h 1026108"/>
                      <a:gd name="connsiteX7" fmla="*/ 22 w 1115807"/>
                      <a:gd name="connsiteY7" fmla="*/ 44039 h 1026108"/>
                      <a:gd name="connsiteX8" fmla="*/ 123466 w 1115807"/>
                      <a:gd name="connsiteY8" fmla="*/ 437231 h 1026108"/>
                      <a:gd name="connsiteX9" fmla="*/ 170710 w 1115807"/>
                      <a:gd name="connsiteY9" fmla="*/ 708503 h 1026108"/>
                      <a:gd name="connsiteX10" fmla="*/ 254022 w 1115807"/>
                      <a:gd name="connsiteY10" fmla="*/ 1006191 h 1026108"/>
                      <a:gd name="connsiteX0" fmla="*/ 243866 w 1105651"/>
                      <a:gd name="connsiteY0" fmla="*/ 986591 h 1006508"/>
                      <a:gd name="connsiteX1" fmla="*/ 800634 w 1105651"/>
                      <a:gd name="connsiteY1" fmla="*/ 890071 h 1006508"/>
                      <a:gd name="connsiteX2" fmla="*/ 1105434 w 1105651"/>
                      <a:gd name="connsiteY2" fmla="*/ 176839 h 1006508"/>
                      <a:gd name="connsiteX3" fmla="*/ 757962 w 1105651"/>
                      <a:gd name="connsiteY3" fmla="*/ 262183 h 1006508"/>
                      <a:gd name="connsiteX4" fmla="*/ 697002 w 1105651"/>
                      <a:gd name="connsiteY4" fmla="*/ 256087 h 1006508"/>
                      <a:gd name="connsiteX5" fmla="*/ 367818 w 1105651"/>
                      <a:gd name="connsiteY5" fmla="*/ 115879 h 1006508"/>
                      <a:gd name="connsiteX6" fmla="*/ 105690 w 1105651"/>
                      <a:gd name="connsiteY6" fmla="*/ 55 h 1006508"/>
                      <a:gd name="connsiteX7" fmla="*/ 26 w 1105651"/>
                      <a:gd name="connsiteY7" fmla="*/ 105719 h 1006508"/>
                      <a:gd name="connsiteX8" fmla="*/ 113310 w 1105651"/>
                      <a:gd name="connsiteY8" fmla="*/ 417631 h 1006508"/>
                      <a:gd name="connsiteX9" fmla="*/ 160554 w 1105651"/>
                      <a:gd name="connsiteY9" fmla="*/ 688903 h 1006508"/>
                      <a:gd name="connsiteX10" fmla="*/ 243866 w 1105651"/>
                      <a:gd name="connsiteY10" fmla="*/ 986591 h 1006508"/>
                      <a:gd name="connsiteX0" fmla="*/ 243852 w 1105637"/>
                      <a:gd name="connsiteY0" fmla="*/ 953684 h 973601"/>
                      <a:gd name="connsiteX1" fmla="*/ 800620 w 1105637"/>
                      <a:gd name="connsiteY1" fmla="*/ 857164 h 973601"/>
                      <a:gd name="connsiteX2" fmla="*/ 1105420 w 1105637"/>
                      <a:gd name="connsiteY2" fmla="*/ 143932 h 973601"/>
                      <a:gd name="connsiteX3" fmla="*/ 757948 w 1105637"/>
                      <a:gd name="connsiteY3" fmla="*/ 229276 h 973601"/>
                      <a:gd name="connsiteX4" fmla="*/ 696988 w 1105637"/>
                      <a:gd name="connsiteY4" fmla="*/ 223180 h 973601"/>
                      <a:gd name="connsiteX5" fmla="*/ 367804 w 1105637"/>
                      <a:gd name="connsiteY5" fmla="*/ 82972 h 973601"/>
                      <a:gd name="connsiteX6" fmla="*/ 108216 w 1105637"/>
                      <a:gd name="connsiteY6" fmla="*/ 168 h 973601"/>
                      <a:gd name="connsiteX7" fmla="*/ 12 w 1105637"/>
                      <a:gd name="connsiteY7" fmla="*/ 72812 h 973601"/>
                      <a:gd name="connsiteX8" fmla="*/ 113296 w 1105637"/>
                      <a:gd name="connsiteY8" fmla="*/ 384724 h 973601"/>
                      <a:gd name="connsiteX9" fmla="*/ 160540 w 1105637"/>
                      <a:gd name="connsiteY9" fmla="*/ 655996 h 973601"/>
                      <a:gd name="connsiteX10" fmla="*/ 243852 w 1105637"/>
                      <a:gd name="connsiteY10" fmla="*/ 953684 h 973601"/>
                      <a:gd name="connsiteX0" fmla="*/ 223538 w 1085323"/>
                      <a:gd name="connsiteY0" fmla="*/ 960067 h 979984"/>
                      <a:gd name="connsiteX1" fmla="*/ 780306 w 1085323"/>
                      <a:gd name="connsiteY1" fmla="*/ 863547 h 979984"/>
                      <a:gd name="connsiteX2" fmla="*/ 1085106 w 1085323"/>
                      <a:gd name="connsiteY2" fmla="*/ 150315 h 979984"/>
                      <a:gd name="connsiteX3" fmla="*/ 737634 w 1085323"/>
                      <a:gd name="connsiteY3" fmla="*/ 235659 h 979984"/>
                      <a:gd name="connsiteX4" fmla="*/ 676674 w 1085323"/>
                      <a:gd name="connsiteY4" fmla="*/ 229563 h 979984"/>
                      <a:gd name="connsiteX5" fmla="*/ 347490 w 1085323"/>
                      <a:gd name="connsiteY5" fmla="*/ 89355 h 979984"/>
                      <a:gd name="connsiteX6" fmla="*/ 87902 w 1085323"/>
                      <a:gd name="connsiteY6" fmla="*/ 6551 h 979984"/>
                      <a:gd name="connsiteX7" fmla="*/ 18 w 1085323"/>
                      <a:gd name="connsiteY7" fmla="*/ 48715 h 979984"/>
                      <a:gd name="connsiteX8" fmla="*/ 92982 w 1085323"/>
                      <a:gd name="connsiteY8" fmla="*/ 391107 h 979984"/>
                      <a:gd name="connsiteX9" fmla="*/ 140226 w 1085323"/>
                      <a:gd name="connsiteY9" fmla="*/ 662379 h 979984"/>
                      <a:gd name="connsiteX10" fmla="*/ 223538 w 1085323"/>
                      <a:gd name="connsiteY10" fmla="*/ 960067 h 979984"/>
                      <a:gd name="connsiteX0" fmla="*/ 227086 w 1088871"/>
                      <a:gd name="connsiteY0" fmla="*/ 955098 h 975015"/>
                      <a:gd name="connsiteX1" fmla="*/ 783854 w 1088871"/>
                      <a:gd name="connsiteY1" fmla="*/ 858578 h 975015"/>
                      <a:gd name="connsiteX2" fmla="*/ 1088654 w 1088871"/>
                      <a:gd name="connsiteY2" fmla="*/ 145346 h 975015"/>
                      <a:gd name="connsiteX3" fmla="*/ 741182 w 1088871"/>
                      <a:gd name="connsiteY3" fmla="*/ 230690 h 975015"/>
                      <a:gd name="connsiteX4" fmla="*/ 680222 w 1088871"/>
                      <a:gd name="connsiteY4" fmla="*/ 224594 h 975015"/>
                      <a:gd name="connsiteX5" fmla="*/ 351038 w 1088871"/>
                      <a:gd name="connsiteY5" fmla="*/ 84386 h 975015"/>
                      <a:gd name="connsiteX6" fmla="*/ 91450 w 1088871"/>
                      <a:gd name="connsiteY6" fmla="*/ 1582 h 975015"/>
                      <a:gd name="connsiteX7" fmla="*/ 3566 w 1088871"/>
                      <a:gd name="connsiteY7" fmla="*/ 43746 h 975015"/>
                      <a:gd name="connsiteX8" fmla="*/ 24901 w 1088871"/>
                      <a:gd name="connsiteY8" fmla="*/ 204275 h 975015"/>
                      <a:gd name="connsiteX9" fmla="*/ 96530 w 1088871"/>
                      <a:gd name="connsiteY9" fmla="*/ 386138 h 975015"/>
                      <a:gd name="connsiteX10" fmla="*/ 143774 w 1088871"/>
                      <a:gd name="connsiteY10" fmla="*/ 657410 h 975015"/>
                      <a:gd name="connsiteX11" fmla="*/ 227086 w 1088871"/>
                      <a:gd name="connsiteY11" fmla="*/ 955098 h 975015"/>
                      <a:gd name="connsiteX0" fmla="*/ 224903 w 1086688"/>
                      <a:gd name="connsiteY0" fmla="*/ 961025 h 980942"/>
                      <a:gd name="connsiteX1" fmla="*/ 781671 w 1086688"/>
                      <a:gd name="connsiteY1" fmla="*/ 864505 h 980942"/>
                      <a:gd name="connsiteX2" fmla="*/ 1086471 w 1086688"/>
                      <a:gd name="connsiteY2" fmla="*/ 151273 h 980942"/>
                      <a:gd name="connsiteX3" fmla="*/ 738999 w 1086688"/>
                      <a:gd name="connsiteY3" fmla="*/ 236617 h 980942"/>
                      <a:gd name="connsiteX4" fmla="*/ 678039 w 1086688"/>
                      <a:gd name="connsiteY4" fmla="*/ 230521 h 980942"/>
                      <a:gd name="connsiteX5" fmla="*/ 348855 w 1086688"/>
                      <a:gd name="connsiteY5" fmla="*/ 90313 h 980942"/>
                      <a:gd name="connsiteX6" fmla="*/ 89267 w 1086688"/>
                      <a:gd name="connsiteY6" fmla="*/ 7509 h 980942"/>
                      <a:gd name="connsiteX7" fmla="*/ 3923 w 1086688"/>
                      <a:gd name="connsiteY7" fmla="*/ 26813 h 980942"/>
                      <a:gd name="connsiteX8" fmla="*/ 22718 w 1086688"/>
                      <a:gd name="connsiteY8" fmla="*/ 210202 h 980942"/>
                      <a:gd name="connsiteX9" fmla="*/ 94347 w 1086688"/>
                      <a:gd name="connsiteY9" fmla="*/ 392065 h 980942"/>
                      <a:gd name="connsiteX10" fmla="*/ 141591 w 1086688"/>
                      <a:gd name="connsiteY10" fmla="*/ 663337 h 980942"/>
                      <a:gd name="connsiteX11" fmla="*/ 224903 w 1086688"/>
                      <a:gd name="connsiteY11" fmla="*/ 961025 h 980942"/>
                      <a:gd name="connsiteX0" fmla="*/ 224903 w 1086688"/>
                      <a:gd name="connsiteY0" fmla="*/ 961025 h 980942"/>
                      <a:gd name="connsiteX1" fmla="*/ 781671 w 1086688"/>
                      <a:gd name="connsiteY1" fmla="*/ 864505 h 980942"/>
                      <a:gd name="connsiteX2" fmla="*/ 1086471 w 1086688"/>
                      <a:gd name="connsiteY2" fmla="*/ 151273 h 980942"/>
                      <a:gd name="connsiteX3" fmla="*/ 738999 w 1086688"/>
                      <a:gd name="connsiteY3" fmla="*/ 236617 h 980942"/>
                      <a:gd name="connsiteX4" fmla="*/ 678039 w 1086688"/>
                      <a:gd name="connsiteY4" fmla="*/ 230521 h 980942"/>
                      <a:gd name="connsiteX5" fmla="*/ 348855 w 1086688"/>
                      <a:gd name="connsiteY5" fmla="*/ 90313 h 980942"/>
                      <a:gd name="connsiteX6" fmla="*/ 89267 w 1086688"/>
                      <a:gd name="connsiteY6" fmla="*/ 7509 h 980942"/>
                      <a:gd name="connsiteX7" fmla="*/ 3923 w 1086688"/>
                      <a:gd name="connsiteY7" fmla="*/ 26813 h 980942"/>
                      <a:gd name="connsiteX8" fmla="*/ 22718 w 1086688"/>
                      <a:gd name="connsiteY8" fmla="*/ 210202 h 980942"/>
                      <a:gd name="connsiteX9" fmla="*/ 94347 w 1086688"/>
                      <a:gd name="connsiteY9" fmla="*/ 392065 h 980942"/>
                      <a:gd name="connsiteX10" fmla="*/ 141591 w 1086688"/>
                      <a:gd name="connsiteY10" fmla="*/ 663337 h 980942"/>
                      <a:gd name="connsiteX11" fmla="*/ 224903 w 1086688"/>
                      <a:gd name="connsiteY11" fmla="*/ 961025 h 980942"/>
                      <a:gd name="connsiteX0" fmla="*/ 224903 w 1086688"/>
                      <a:gd name="connsiteY0" fmla="*/ 963772 h 983689"/>
                      <a:gd name="connsiteX1" fmla="*/ 781671 w 1086688"/>
                      <a:gd name="connsiteY1" fmla="*/ 867252 h 983689"/>
                      <a:gd name="connsiteX2" fmla="*/ 1086471 w 1086688"/>
                      <a:gd name="connsiteY2" fmla="*/ 154020 h 983689"/>
                      <a:gd name="connsiteX3" fmla="*/ 738999 w 1086688"/>
                      <a:gd name="connsiteY3" fmla="*/ 239364 h 983689"/>
                      <a:gd name="connsiteX4" fmla="*/ 678039 w 1086688"/>
                      <a:gd name="connsiteY4" fmla="*/ 233268 h 983689"/>
                      <a:gd name="connsiteX5" fmla="*/ 333615 w 1086688"/>
                      <a:gd name="connsiteY5" fmla="*/ 131160 h 983689"/>
                      <a:gd name="connsiteX6" fmla="*/ 89267 w 1086688"/>
                      <a:gd name="connsiteY6" fmla="*/ 10256 h 983689"/>
                      <a:gd name="connsiteX7" fmla="*/ 3923 w 1086688"/>
                      <a:gd name="connsiteY7" fmla="*/ 29560 h 983689"/>
                      <a:gd name="connsiteX8" fmla="*/ 22718 w 1086688"/>
                      <a:gd name="connsiteY8" fmla="*/ 212949 h 983689"/>
                      <a:gd name="connsiteX9" fmla="*/ 94347 w 1086688"/>
                      <a:gd name="connsiteY9" fmla="*/ 394812 h 983689"/>
                      <a:gd name="connsiteX10" fmla="*/ 141591 w 1086688"/>
                      <a:gd name="connsiteY10" fmla="*/ 666084 h 983689"/>
                      <a:gd name="connsiteX11" fmla="*/ 224903 w 1086688"/>
                      <a:gd name="connsiteY11" fmla="*/ 963772 h 983689"/>
                      <a:gd name="connsiteX0" fmla="*/ 224903 w 1086688"/>
                      <a:gd name="connsiteY0" fmla="*/ 963772 h 983689"/>
                      <a:gd name="connsiteX1" fmla="*/ 781671 w 1086688"/>
                      <a:gd name="connsiteY1" fmla="*/ 867252 h 983689"/>
                      <a:gd name="connsiteX2" fmla="*/ 1086471 w 1086688"/>
                      <a:gd name="connsiteY2" fmla="*/ 154020 h 983689"/>
                      <a:gd name="connsiteX3" fmla="*/ 738999 w 1086688"/>
                      <a:gd name="connsiteY3" fmla="*/ 239364 h 983689"/>
                      <a:gd name="connsiteX4" fmla="*/ 678039 w 1086688"/>
                      <a:gd name="connsiteY4" fmla="*/ 233268 h 983689"/>
                      <a:gd name="connsiteX5" fmla="*/ 333615 w 1086688"/>
                      <a:gd name="connsiteY5" fmla="*/ 131160 h 983689"/>
                      <a:gd name="connsiteX6" fmla="*/ 89267 w 1086688"/>
                      <a:gd name="connsiteY6" fmla="*/ 10256 h 983689"/>
                      <a:gd name="connsiteX7" fmla="*/ 3923 w 1086688"/>
                      <a:gd name="connsiteY7" fmla="*/ 29560 h 983689"/>
                      <a:gd name="connsiteX8" fmla="*/ 22718 w 1086688"/>
                      <a:gd name="connsiteY8" fmla="*/ 212949 h 983689"/>
                      <a:gd name="connsiteX9" fmla="*/ 94347 w 1086688"/>
                      <a:gd name="connsiteY9" fmla="*/ 394812 h 983689"/>
                      <a:gd name="connsiteX10" fmla="*/ 141591 w 1086688"/>
                      <a:gd name="connsiteY10" fmla="*/ 666084 h 983689"/>
                      <a:gd name="connsiteX11" fmla="*/ 224903 w 1086688"/>
                      <a:gd name="connsiteY11" fmla="*/ 963772 h 983689"/>
                      <a:gd name="connsiteX0" fmla="*/ 224903 w 1086688"/>
                      <a:gd name="connsiteY0" fmla="*/ 963589 h 983506"/>
                      <a:gd name="connsiteX1" fmla="*/ 781671 w 1086688"/>
                      <a:gd name="connsiteY1" fmla="*/ 867069 h 983506"/>
                      <a:gd name="connsiteX2" fmla="*/ 1086471 w 1086688"/>
                      <a:gd name="connsiteY2" fmla="*/ 153837 h 983506"/>
                      <a:gd name="connsiteX3" fmla="*/ 738999 w 1086688"/>
                      <a:gd name="connsiteY3" fmla="*/ 239181 h 983506"/>
                      <a:gd name="connsiteX4" fmla="*/ 678039 w 1086688"/>
                      <a:gd name="connsiteY4" fmla="*/ 233085 h 983506"/>
                      <a:gd name="connsiteX5" fmla="*/ 359015 w 1086688"/>
                      <a:gd name="connsiteY5" fmla="*/ 128437 h 983506"/>
                      <a:gd name="connsiteX6" fmla="*/ 89267 w 1086688"/>
                      <a:gd name="connsiteY6" fmla="*/ 10073 h 983506"/>
                      <a:gd name="connsiteX7" fmla="*/ 3923 w 1086688"/>
                      <a:gd name="connsiteY7" fmla="*/ 29377 h 983506"/>
                      <a:gd name="connsiteX8" fmla="*/ 22718 w 1086688"/>
                      <a:gd name="connsiteY8" fmla="*/ 212766 h 983506"/>
                      <a:gd name="connsiteX9" fmla="*/ 94347 w 1086688"/>
                      <a:gd name="connsiteY9" fmla="*/ 394629 h 983506"/>
                      <a:gd name="connsiteX10" fmla="*/ 141591 w 1086688"/>
                      <a:gd name="connsiteY10" fmla="*/ 665901 h 983506"/>
                      <a:gd name="connsiteX11" fmla="*/ 224903 w 1086688"/>
                      <a:gd name="connsiteY11" fmla="*/ 963589 h 983506"/>
                      <a:gd name="connsiteX0" fmla="*/ 224903 w 1086688"/>
                      <a:gd name="connsiteY0" fmla="*/ 963589 h 983506"/>
                      <a:gd name="connsiteX1" fmla="*/ 781671 w 1086688"/>
                      <a:gd name="connsiteY1" fmla="*/ 867069 h 983506"/>
                      <a:gd name="connsiteX2" fmla="*/ 1086471 w 1086688"/>
                      <a:gd name="connsiteY2" fmla="*/ 153837 h 983506"/>
                      <a:gd name="connsiteX3" fmla="*/ 738999 w 1086688"/>
                      <a:gd name="connsiteY3" fmla="*/ 239181 h 983506"/>
                      <a:gd name="connsiteX4" fmla="*/ 678039 w 1086688"/>
                      <a:gd name="connsiteY4" fmla="*/ 233085 h 983506"/>
                      <a:gd name="connsiteX5" fmla="*/ 359015 w 1086688"/>
                      <a:gd name="connsiteY5" fmla="*/ 128437 h 983506"/>
                      <a:gd name="connsiteX6" fmla="*/ 89267 w 1086688"/>
                      <a:gd name="connsiteY6" fmla="*/ 10073 h 983506"/>
                      <a:gd name="connsiteX7" fmla="*/ 3923 w 1086688"/>
                      <a:gd name="connsiteY7" fmla="*/ 29377 h 983506"/>
                      <a:gd name="connsiteX8" fmla="*/ 22718 w 1086688"/>
                      <a:gd name="connsiteY8" fmla="*/ 212766 h 983506"/>
                      <a:gd name="connsiteX9" fmla="*/ 94347 w 1086688"/>
                      <a:gd name="connsiteY9" fmla="*/ 394629 h 983506"/>
                      <a:gd name="connsiteX10" fmla="*/ 141591 w 1086688"/>
                      <a:gd name="connsiteY10" fmla="*/ 665901 h 983506"/>
                      <a:gd name="connsiteX11" fmla="*/ 224903 w 1086688"/>
                      <a:gd name="connsiteY11" fmla="*/ 963589 h 983506"/>
                      <a:gd name="connsiteX0" fmla="*/ 224903 w 1086688"/>
                      <a:gd name="connsiteY0" fmla="*/ 963589 h 983506"/>
                      <a:gd name="connsiteX1" fmla="*/ 781671 w 1086688"/>
                      <a:gd name="connsiteY1" fmla="*/ 867069 h 983506"/>
                      <a:gd name="connsiteX2" fmla="*/ 1086471 w 1086688"/>
                      <a:gd name="connsiteY2" fmla="*/ 153837 h 983506"/>
                      <a:gd name="connsiteX3" fmla="*/ 738999 w 1086688"/>
                      <a:gd name="connsiteY3" fmla="*/ 239181 h 983506"/>
                      <a:gd name="connsiteX4" fmla="*/ 627239 w 1086688"/>
                      <a:gd name="connsiteY4" fmla="*/ 253405 h 983506"/>
                      <a:gd name="connsiteX5" fmla="*/ 359015 w 1086688"/>
                      <a:gd name="connsiteY5" fmla="*/ 128437 h 983506"/>
                      <a:gd name="connsiteX6" fmla="*/ 89267 w 1086688"/>
                      <a:gd name="connsiteY6" fmla="*/ 10073 h 983506"/>
                      <a:gd name="connsiteX7" fmla="*/ 3923 w 1086688"/>
                      <a:gd name="connsiteY7" fmla="*/ 29377 h 983506"/>
                      <a:gd name="connsiteX8" fmla="*/ 22718 w 1086688"/>
                      <a:gd name="connsiteY8" fmla="*/ 212766 h 983506"/>
                      <a:gd name="connsiteX9" fmla="*/ 94347 w 1086688"/>
                      <a:gd name="connsiteY9" fmla="*/ 394629 h 983506"/>
                      <a:gd name="connsiteX10" fmla="*/ 141591 w 1086688"/>
                      <a:gd name="connsiteY10" fmla="*/ 665901 h 983506"/>
                      <a:gd name="connsiteX11" fmla="*/ 224903 w 1086688"/>
                      <a:gd name="connsiteY11" fmla="*/ 963589 h 983506"/>
                      <a:gd name="connsiteX0" fmla="*/ 224903 w 1086532"/>
                      <a:gd name="connsiteY0" fmla="*/ 963589 h 983506"/>
                      <a:gd name="connsiteX1" fmla="*/ 781671 w 1086532"/>
                      <a:gd name="connsiteY1" fmla="*/ 867069 h 983506"/>
                      <a:gd name="connsiteX2" fmla="*/ 1086471 w 1086532"/>
                      <a:gd name="connsiteY2" fmla="*/ 153837 h 983506"/>
                      <a:gd name="connsiteX3" fmla="*/ 759319 w 1086532"/>
                      <a:gd name="connsiteY3" fmla="*/ 229021 h 983506"/>
                      <a:gd name="connsiteX4" fmla="*/ 627239 w 1086532"/>
                      <a:gd name="connsiteY4" fmla="*/ 253405 h 983506"/>
                      <a:gd name="connsiteX5" fmla="*/ 359015 w 1086532"/>
                      <a:gd name="connsiteY5" fmla="*/ 128437 h 983506"/>
                      <a:gd name="connsiteX6" fmla="*/ 89267 w 1086532"/>
                      <a:gd name="connsiteY6" fmla="*/ 10073 h 983506"/>
                      <a:gd name="connsiteX7" fmla="*/ 3923 w 1086532"/>
                      <a:gd name="connsiteY7" fmla="*/ 29377 h 983506"/>
                      <a:gd name="connsiteX8" fmla="*/ 22718 w 1086532"/>
                      <a:gd name="connsiteY8" fmla="*/ 212766 h 983506"/>
                      <a:gd name="connsiteX9" fmla="*/ 94347 w 1086532"/>
                      <a:gd name="connsiteY9" fmla="*/ 394629 h 983506"/>
                      <a:gd name="connsiteX10" fmla="*/ 141591 w 1086532"/>
                      <a:gd name="connsiteY10" fmla="*/ 665901 h 983506"/>
                      <a:gd name="connsiteX11" fmla="*/ 224903 w 1086532"/>
                      <a:gd name="connsiteY11" fmla="*/ 963589 h 983506"/>
                      <a:gd name="connsiteX0" fmla="*/ 224903 w 1091805"/>
                      <a:gd name="connsiteY0" fmla="*/ 963589 h 983506"/>
                      <a:gd name="connsiteX1" fmla="*/ 781671 w 1091805"/>
                      <a:gd name="connsiteY1" fmla="*/ 867069 h 983506"/>
                      <a:gd name="connsiteX2" fmla="*/ 1086471 w 1091805"/>
                      <a:gd name="connsiteY2" fmla="*/ 153837 h 983506"/>
                      <a:gd name="connsiteX3" fmla="*/ 959977 w 1091805"/>
                      <a:gd name="connsiteY3" fmla="*/ 172126 h 983506"/>
                      <a:gd name="connsiteX4" fmla="*/ 759319 w 1091805"/>
                      <a:gd name="connsiteY4" fmla="*/ 229021 h 983506"/>
                      <a:gd name="connsiteX5" fmla="*/ 627239 w 1091805"/>
                      <a:gd name="connsiteY5" fmla="*/ 253405 h 983506"/>
                      <a:gd name="connsiteX6" fmla="*/ 359015 w 1091805"/>
                      <a:gd name="connsiteY6" fmla="*/ 128437 h 983506"/>
                      <a:gd name="connsiteX7" fmla="*/ 89267 w 1091805"/>
                      <a:gd name="connsiteY7" fmla="*/ 10073 h 983506"/>
                      <a:gd name="connsiteX8" fmla="*/ 3923 w 1091805"/>
                      <a:gd name="connsiteY8" fmla="*/ 29377 h 983506"/>
                      <a:gd name="connsiteX9" fmla="*/ 22718 w 1091805"/>
                      <a:gd name="connsiteY9" fmla="*/ 212766 h 983506"/>
                      <a:gd name="connsiteX10" fmla="*/ 94347 w 1091805"/>
                      <a:gd name="connsiteY10" fmla="*/ 394629 h 983506"/>
                      <a:gd name="connsiteX11" fmla="*/ 141591 w 1091805"/>
                      <a:gd name="connsiteY11" fmla="*/ 665901 h 983506"/>
                      <a:gd name="connsiteX12" fmla="*/ 224903 w 1091805"/>
                      <a:gd name="connsiteY12" fmla="*/ 963589 h 983506"/>
                      <a:gd name="connsiteX0" fmla="*/ 224903 w 1072493"/>
                      <a:gd name="connsiteY0" fmla="*/ 963589 h 980863"/>
                      <a:gd name="connsiteX1" fmla="*/ 781671 w 1072493"/>
                      <a:gd name="connsiteY1" fmla="*/ 867069 h 980863"/>
                      <a:gd name="connsiteX2" fmla="*/ 1066151 w 1072493"/>
                      <a:gd name="connsiteY2" fmla="*/ 224957 h 980863"/>
                      <a:gd name="connsiteX3" fmla="*/ 959977 w 1072493"/>
                      <a:gd name="connsiteY3" fmla="*/ 172126 h 980863"/>
                      <a:gd name="connsiteX4" fmla="*/ 759319 w 1072493"/>
                      <a:gd name="connsiteY4" fmla="*/ 229021 h 980863"/>
                      <a:gd name="connsiteX5" fmla="*/ 627239 w 1072493"/>
                      <a:gd name="connsiteY5" fmla="*/ 253405 h 980863"/>
                      <a:gd name="connsiteX6" fmla="*/ 359015 w 1072493"/>
                      <a:gd name="connsiteY6" fmla="*/ 128437 h 980863"/>
                      <a:gd name="connsiteX7" fmla="*/ 89267 w 1072493"/>
                      <a:gd name="connsiteY7" fmla="*/ 10073 h 980863"/>
                      <a:gd name="connsiteX8" fmla="*/ 3923 w 1072493"/>
                      <a:gd name="connsiteY8" fmla="*/ 29377 h 980863"/>
                      <a:gd name="connsiteX9" fmla="*/ 22718 w 1072493"/>
                      <a:gd name="connsiteY9" fmla="*/ 212766 h 980863"/>
                      <a:gd name="connsiteX10" fmla="*/ 94347 w 1072493"/>
                      <a:gd name="connsiteY10" fmla="*/ 394629 h 980863"/>
                      <a:gd name="connsiteX11" fmla="*/ 141591 w 1072493"/>
                      <a:gd name="connsiteY11" fmla="*/ 665901 h 980863"/>
                      <a:gd name="connsiteX12" fmla="*/ 224903 w 1072493"/>
                      <a:gd name="connsiteY12" fmla="*/ 963589 h 980863"/>
                      <a:gd name="connsiteX0" fmla="*/ 224903 w 1089373"/>
                      <a:gd name="connsiteY0" fmla="*/ 963589 h 979839"/>
                      <a:gd name="connsiteX1" fmla="*/ 781671 w 1089373"/>
                      <a:gd name="connsiteY1" fmla="*/ 867069 h 979839"/>
                      <a:gd name="connsiteX2" fmla="*/ 1083931 w 1089373"/>
                      <a:gd name="connsiteY2" fmla="*/ 255437 h 979839"/>
                      <a:gd name="connsiteX3" fmla="*/ 959977 w 1089373"/>
                      <a:gd name="connsiteY3" fmla="*/ 172126 h 979839"/>
                      <a:gd name="connsiteX4" fmla="*/ 759319 w 1089373"/>
                      <a:gd name="connsiteY4" fmla="*/ 229021 h 979839"/>
                      <a:gd name="connsiteX5" fmla="*/ 627239 w 1089373"/>
                      <a:gd name="connsiteY5" fmla="*/ 253405 h 979839"/>
                      <a:gd name="connsiteX6" fmla="*/ 359015 w 1089373"/>
                      <a:gd name="connsiteY6" fmla="*/ 128437 h 979839"/>
                      <a:gd name="connsiteX7" fmla="*/ 89267 w 1089373"/>
                      <a:gd name="connsiteY7" fmla="*/ 10073 h 979839"/>
                      <a:gd name="connsiteX8" fmla="*/ 3923 w 1089373"/>
                      <a:gd name="connsiteY8" fmla="*/ 29377 h 979839"/>
                      <a:gd name="connsiteX9" fmla="*/ 22718 w 1089373"/>
                      <a:gd name="connsiteY9" fmla="*/ 212766 h 979839"/>
                      <a:gd name="connsiteX10" fmla="*/ 94347 w 1089373"/>
                      <a:gd name="connsiteY10" fmla="*/ 394629 h 979839"/>
                      <a:gd name="connsiteX11" fmla="*/ 141591 w 1089373"/>
                      <a:gd name="connsiteY11" fmla="*/ 665901 h 979839"/>
                      <a:gd name="connsiteX12" fmla="*/ 224903 w 1089373"/>
                      <a:gd name="connsiteY12" fmla="*/ 963589 h 979839"/>
                      <a:gd name="connsiteX0" fmla="*/ 224903 w 1089373"/>
                      <a:gd name="connsiteY0" fmla="*/ 958547 h 974797"/>
                      <a:gd name="connsiteX1" fmla="*/ 781671 w 1089373"/>
                      <a:gd name="connsiteY1" fmla="*/ 862027 h 974797"/>
                      <a:gd name="connsiteX2" fmla="*/ 1083931 w 1089373"/>
                      <a:gd name="connsiteY2" fmla="*/ 250395 h 974797"/>
                      <a:gd name="connsiteX3" fmla="*/ 959977 w 1089373"/>
                      <a:gd name="connsiteY3" fmla="*/ 167084 h 974797"/>
                      <a:gd name="connsiteX4" fmla="*/ 759319 w 1089373"/>
                      <a:gd name="connsiteY4" fmla="*/ 223979 h 974797"/>
                      <a:gd name="connsiteX5" fmla="*/ 627239 w 1089373"/>
                      <a:gd name="connsiteY5" fmla="*/ 248363 h 974797"/>
                      <a:gd name="connsiteX6" fmla="*/ 359015 w 1089373"/>
                      <a:gd name="connsiteY6" fmla="*/ 123395 h 974797"/>
                      <a:gd name="connsiteX7" fmla="*/ 228457 w 1089373"/>
                      <a:gd name="connsiteY7" fmla="*/ 52785 h 974797"/>
                      <a:gd name="connsiteX8" fmla="*/ 89267 w 1089373"/>
                      <a:gd name="connsiteY8" fmla="*/ 5031 h 974797"/>
                      <a:gd name="connsiteX9" fmla="*/ 3923 w 1089373"/>
                      <a:gd name="connsiteY9" fmla="*/ 24335 h 974797"/>
                      <a:gd name="connsiteX10" fmla="*/ 22718 w 1089373"/>
                      <a:gd name="connsiteY10" fmla="*/ 207724 h 974797"/>
                      <a:gd name="connsiteX11" fmla="*/ 94347 w 1089373"/>
                      <a:gd name="connsiteY11" fmla="*/ 389587 h 974797"/>
                      <a:gd name="connsiteX12" fmla="*/ 141591 w 1089373"/>
                      <a:gd name="connsiteY12" fmla="*/ 660859 h 974797"/>
                      <a:gd name="connsiteX13" fmla="*/ 224903 w 1089373"/>
                      <a:gd name="connsiteY13" fmla="*/ 958547 h 974797"/>
                      <a:gd name="connsiteX0" fmla="*/ 223502 w 1087972"/>
                      <a:gd name="connsiteY0" fmla="*/ 964056 h 980306"/>
                      <a:gd name="connsiteX1" fmla="*/ 780270 w 1087972"/>
                      <a:gd name="connsiteY1" fmla="*/ 867536 h 980306"/>
                      <a:gd name="connsiteX2" fmla="*/ 1082530 w 1087972"/>
                      <a:gd name="connsiteY2" fmla="*/ 255904 h 980306"/>
                      <a:gd name="connsiteX3" fmla="*/ 958576 w 1087972"/>
                      <a:gd name="connsiteY3" fmla="*/ 172593 h 980306"/>
                      <a:gd name="connsiteX4" fmla="*/ 757918 w 1087972"/>
                      <a:gd name="connsiteY4" fmla="*/ 229488 h 980306"/>
                      <a:gd name="connsiteX5" fmla="*/ 625838 w 1087972"/>
                      <a:gd name="connsiteY5" fmla="*/ 253872 h 980306"/>
                      <a:gd name="connsiteX6" fmla="*/ 357614 w 1087972"/>
                      <a:gd name="connsiteY6" fmla="*/ 128904 h 980306"/>
                      <a:gd name="connsiteX7" fmla="*/ 227056 w 1087972"/>
                      <a:gd name="connsiteY7" fmla="*/ 58294 h 980306"/>
                      <a:gd name="connsiteX8" fmla="*/ 67546 w 1087972"/>
                      <a:gd name="connsiteY8" fmla="*/ 2920 h 980306"/>
                      <a:gd name="connsiteX9" fmla="*/ 2522 w 1087972"/>
                      <a:gd name="connsiteY9" fmla="*/ 29844 h 980306"/>
                      <a:gd name="connsiteX10" fmla="*/ 21317 w 1087972"/>
                      <a:gd name="connsiteY10" fmla="*/ 213233 h 980306"/>
                      <a:gd name="connsiteX11" fmla="*/ 92946 w 1087972"/>
                      <a:gd name="connsiteY11" fmla="*/ 395096 h 980306"/>
                      <a:gd name="connsiteX12" fmla="*/ 140190 w 1087972"/>
                      <a:gd name="connsiteY12" fmla="*/ 666368 h 980306"/>
                      <a:gd name="connsiteX13" fmla="*/ 223502 w 1087972"/>
                      <a:gd name="connsiteY13" fmla="*/ 964056 h 980306"/>
                      <a:gd name="connsiteX0" fmla="*/ 242499 w 1106969"/>
                      <a:gd name="connsiteY0" fmla="*/ 961148 h 977398"/>
                      <a:gd name="connsiteX1" fmla="*/ 799267 w 1106969"/>
                      <a:gd name="connsiteY1" fmla="*/ 864628 h 977398"/>
                      <a:gd name="connsiteX2" fmla="*/ 1101527 w 1106969"/>
                      <a:gd name="connsiteY2" fmla="*/ 252996 h 977398"/>
                      <a:gd name="connsiteX3" fmla="*/ 977573 w 1106969"/>
                      <a:gd name="connsiteY3" fmla="*/ 169685 h 977398"/>
                      <a:gd name="connsiteX4" fmla="*/ 776915 w 1106969"/>
                      <a:gd name="connsiteY4" fmla="*/ 226580 h 977398"/>
                      <a:gd name="connsiteX5" fmla="*/ 644835 w 1106969"/>
                      <a:gd name="connsiteY5" fmla="*/ 250964 h 977398"/>
                      <a:gd name="connsiteX6" fmla="*/ 376611 w 1106969"/>
                      <a:gd name="connsiteY6" fmla="*/ 125996 h 977398"/>
                      <a:gd name="connsiteX7" fmla="*/ 246053 w 1106969"/>
                      <a:gd name="connsiteY7" fmla="*/ 55386 h 977398"/>
                      <a:gd name="connsiteX8" fmla="*/ 86543 w 1106969"/>
                      <a:gd name="connsiteY8" fmla="*/ 12 h 977398"/>
                      <a:gd name="connsiteX9" fmla="*/ 1199 w 1106969"/>
                      <a:gd name="connsiteY9" fmla="*/ 59956 h 977398"/>
                      <a:gd name="connsiteX10" fmla="*/ 40314 w 1106969"/>
                      <a:gd name="connsiteY10" fmla="*/ 210325 h 977398"/>
                      <a:gd name="connsiteX11" fmla="*/ 111943 w 1106969"/>
                      <a:gd name="connsiteY11" fmla="*/ 392188 h 977398"/>
                      <a:gd name="connsiteX12" fmla="*/ 159187 w 1106969"/>
                      <a:gd name="connsiteY12" fmla="*/ 663460 h 977398"/>
                      <a:gd name="connsiteX13" fmla="*/ 242499 w 1106969"/>
                      <a:gd name="connsiteY13" fmla="*/ 961148 h 977398"/>
                      <a:gd name="connsiteX0" fmla="*/ 242499 w 1106969"/>
                      <a:gd name="connsiteY0" fmla="*/ 961148 h 977398"/>
                      <a:gd name="connsiteX1" fmla="*/ 799267 w 1106969"/>
                      <a:gd name="connsiteY1" fmla="*/ 864628 h 977398"/>
                      <a:gd name="connsiteX2" fmla="*/ 1101527 w 1106969"/>
                      <a:gd name="connsiteY2" fmla="*/ 252996 h 977398"/>
                      <a:gd name="connsiteX3" fmla="*/ 977573 w 1106969"/>
                      <a:gd name="connsiteY3" fmla="*/ 169685 h 977398"/>
                      <a:gd name="connsiteX4" fmla="*/ 776915 w 1106969"/>
                      <a:gd name="connsiteY4" fmla="*/ 226580 h 977398"/>
                      <a:gd name="connsiteX5" fmla="*/ 644835 w 1106969"/>
                      <a:gd name="connsiteY5" fmla="*/ 250964 h 977398"/>
                      <a:gd name="connsiteX6" fmla="*/ 376611 w 1106969"/>
                      <a:gd name="connsiteY6" fmla="*/ 125996 h 977398"/>
                      <a:gd name="connsiteX7" fmla="*/ 246053 w 1106969"/>
                      <a:gd name="connsiteY7" fmla="*/ 55386 h 977398"/>
                      <a:gd name="connsiteX8" fmla="*/ 86543 w 1106969"/>
                      <a:gd name="connsiteY8" fmla="*/ 12 h 977398"/>
                      <a:gd name="connsiteX9" fmla="*/ 1199 w 1106969"/>
                      <a:gd name="connsiteY9" fmla="*/ 59956 h 977398"/>
                      <a:gd name="connsiteX10" fmla="*/ 40314 w 1106969"/>
                      <a:gd name="connsiteY10" fmla="*/ 210325 h 977398"/>
                      <a:gd name="connsiteX11" fmla="*/ 111943 w 1106969"/>
                      <a:gd name="connsiteY11" fmla="*/ 392188 h 977398"/>
                      <a:gd name="connsiteX12" fmla="*/ 159187 w 1106969"/>
                      <a:gd name="connsiteY12" fmla="*/ 663460 h 977398"/>
                      <a:gd name="connsiteX13" fmla="*/ 242499 w 1106969"/>
                      <a:gd name="connsiteY13" fmla="*/ 961148 h 977398"/>
                      <a:gd name="connsiteX0" fmla="*/ 241347 w 1105817"/>
                      <a:gd name="connsiteY0" fmla="*/ 972024 h 988274"/>
                      <a:gd name="connsiteX1" fmla="*/ 798115 w 1105817"/>
                      <a:gd name="connsiteY1" fmla="*/ 875504 h 988274"/>
                      <a:gd name="connsiteX2" fmla="*/ 1100375 w 1105817"/>
                      <a:gd name="connsiteY2" fmla="*/ 263872 h 988274"/>
                      <a:gd name="connsiteX3" fmla="*/ 976421 w 1105817"/>
                      <a:gd name="connsiteY3" fmla="*/ 180561 h 988274"/>
                      <a:gd name="connsiteX4" fmla="*/ 775763 w 1105817"/>
                      <a:gd name="connsiteY4" fmla="*/ 237456 h 988274"/>
                      <a:gd name="connsiteX5" fmla="*/ 643683 w 1105817"/>
                      <a:gd name="connsiteY5" fmla="*/ 261840 h 988274"/>
                      <a:gd name="connsiteX6" fmla="*/ 375459 w 1105817"/>
                      <a:gd name="connsiteY6" fmla="*/ 136872 h 988274"/>
                      <a:gd name="connsiteX7" fmla="*/ 244901 w 1105817"/>
                      <a:gd name="connsiteY7" fmla="*/ 66262 h 988274"/>
                      <a:gd name="connsiteX8" fmla="*/ 85391 w 1105817"/>
                      <a:gd name="connsiteY8" fmla="*/ 10888 h 988274"/>
                      <a:gd name="connsiteX9" fmla="*/ 46781 w 1105817"/>
                      <a:gd name="connsiteY9" fmla="*/ 5302 h 988274"/>
                      <a:gd name="connsiteX10" fmla="*/ 47 w 1105817"/>
                      <a:gd name="connsiteY10" fmla="*/ 70832 h 988274"/>
                      <a:gd name="connsiteX11" fmla="*/ 39162 w 1105817"/>
                      <a:gd name="connsiteY11" fmla="*/ 221201 h 988274"/>
                      <a:gd name="connsiteX12" fmla="*/ 110791 w 1105817"/>
                      <a:gd name="connsiteY12" fmla="*/ 403064 h 988274"/>
                      <a:gd name="connsiteX13" fmla="*/ 158035 w 1105817"/>
                      <a:gd name="connsiteY13" fmla="*/ 674336 h 988274"/>
                      <a:gd name="connsiteX14" fmla="*/ 241347 w 1105817"/>
                      <a:gd name="connsiteY14" fmla="*/ 972024 h 988274"/>
                      <a:gd name="connsiteX0" fmla="*/ 241347 w 1105817"/>
                      <a:gd name="connsiteY0" fmla="*/ 972024 h 988274"/>
                      <a:gd name="connsiteX1" fmla="*/ 798115 w 1105817"/>
                      <a:gd name="connsiteY1" fmla="*/ 875504 h 988274"/>
                      <a:gd name="connsiteX2" fmla="*/ 1100375 w 1105817"/>
                      <a:gd name="connsiteY2" fmla="*/ 263872 h 988274"/>
                      <a:gd name="connsiteX3" fmla="*/ 976421 w 1105817"/>
                      <a:gd name="connsiteY3" fmla="*/ 180561 h 988274"/>
                      <a:gd name="connsiteX4" fmla="*/ 775763 w 1105817"/>
                      <a:gd name="connsiteY4" fmla="*/ 237456 h 988274"/>
                      <a:gd name="connsiteX5" fmla="*/ 641141 w 1105817"/>
                      <a:gd name="connsiteY5" fmla="*/ 261842 h 988274"/>
                      <a:gd name="connsiteX6" fmla="*/ 643683 w 1105817"/>
                      <a:gd name="connsiteY6" fmla="*/ 261840 h 988274"/>
                      <a:gd name="connsiteX7" fmla="*/ 375459 w 1105817"/>
                      <a:gd name="connsiteY7" fmla="*/ 136872 h 988274"/>
                      <a:gd name="connsiteX8" fmla="*/ 244901 w 1105817"/>
                      <a:gd name="connsiteY8" fmla="*/ 66262 h 988274"/>
                      <a:gd name="connsiteX9" fmla="*/ 85391 w 1105817"/>
                      <a:gd name="connsiteY9" fmla="*/ 10888 h 988274"/>
                      <a:gd name="connsiteX10" fmla="*/ 46781 w 1105817"/>
                      <a:gd name="connsiteY10" fmla="*/ 5302 h 988274"/>
                      <a:gd name="connsiteX11" fmla="*/ 47 w 1105817"/>
                      <a:gd name="connsiteY11" fmla="*/ 70832 h 988274"/>
                      <a:gd name="connsiteX12" fmla="*/ 39162 w 1105817"/>
                      <a:gd name="connsiteY12" fmla="*/ 221201 h 988274"/>
                      <a:gd name="connsiteX13" fmla="*/ 110791 w 1105817"/>
                      <a:gd name="connsiteY13" fmla="*/ 403064 h 988274"/>
                      <a:gd name="connsiteX14" fmla="*/ 158035 w 1105817"/>
                      <a:gd name="connsiteY14" fmla="*/ 674336 h 988274"/>
                      <a:gd name="connsiteX15" fmla="*/ 241347 w 1105817"/>
                      <a:gd name="connsiteY15" fmla="*/ 972024 h 988274"/>
                      <a:gd name="connsiteX0" fmla="*/ 241347 w 1105817"/>
                      <a:gd name="connsiteY0" fmla="*/ 970651 h 986901"/>
                      <a:gd name="connsiteX1" fmla="*/ 798115 w 1105817"/>
                      <a:gd name="connsiteY1" fmla="*/ 874131 h 986901"/>
                      <a:gd name="connsiteX2" fmla="*/ 1100375 w 1105817"/>
                      <a:gd name="connsiteY2" fmla="*/ 262499 h 986901"/>
                      <a:gd name="connsiteX3" fmla="*/ 976421 w 1105817"/>
                      <a:gd name="connsiteY3" fmla="*/ 179188 h 986901"/>
                      <a:gd name="connsiteX4" fmla="*/ 775763 w 1105817"/>
                      <a:gd name="connsiteY4" fmla="*/ 236083 h 986901"/>
                      <a:gd name="connsiteX5" fmla="*/ 641141 w 1105817"/>
                      <a:gd name="connsiteY5" fmla="*/ 260469 h 986901"/>
                      <a:gd name="connsiteX6" fmla="*/ 643683 w 1105817"/>
                      <a:gd name="connsiteY6" fmla="*/ 260467 h 986901"/>
                      <a:gd name="connsiteX7" fmla="*/ 375459 w 1105817"/>
                      <a:gd name="connsiteY7" fmla="*/ 135499 h 986901"/>
                      <a:gd name="connsiteX8" fmla="*/ 244901 w 1105817"/>
                      <a:gd name="connsiteY8" fmla="*/ 64889 h 986901"/>
                      <a:gd name="connsiteX9" fmla="*/ 145841 w 1105817"/>
                      <a:gd name="connsiteY9" fmla="*/ 26789 h 986901"/>
                      <a:gd name="connsiteX10" fmla="*/ 85391 w 1105817"/>
                      <a:gd name="connsiteY10" fmla="*/ 9515 h 986901"/>
                      <a:gd name="connsiteX11" fmla="*/ 46781 w 1105817"/>
                      <a:gd name="connsiteY11" fmla="*/ 3929 h 986901"/>
                      <a:gd name="connsiteX12" fmla="*/ 47 w 1105817"/>
                      <a:gd name="connsiteY12" fmla="*/ 69459 h 986901"/>
                      <a:gd name="connsiteX13" fmla="*/ 39162 w 1105817"/>
                      <a:gd name="connsiteY13" fmla="*/ 219828 h 986901"/>
                      <a:gd name="connsiteX14" fmla="*/ 110791 w 1105817"/>
                      <a:gd name="connsiteY14" fmla="*/ 401691 h 986901"/>
                      <a:gd name="connsiteX15" fmla="*/ 158035 w 1105817"/>
                      <a:gd name="connsiteY15" fmla="*/ 672963 h 986901"/>
                      <a:gd name="connsiteX16" fmla="*/ 241347 w 1105817"/>
                      <a:gd name="connsiteY16" fmla="*/ 970651 h 986901"/>
                      <a:gd name="connsiteX0" fmla="*/ 241347 w 1108377"/>
                      <a:gd name="connsiteY0" fmla="*/ 970651 h 986901"/>
                      <a:gd name="connsiteX1" fmla="*/ 798115 w 1108377"/>
                      <a:gd name="connsiteY1" fmla="*/ 874131 h 986901"/>
                      <a:gd name="connsiteX2" fmla="*/ 1100375 w 1108377"/>
                      <a:gd name="connsiteY2" fmla="*/ 262499 h 986901"/>
                      <a:gd name="connsiteX3" fmla="*/ 1017159 w 1108377"/>
                      <a:gd name="connsiteY3" fmla="*/ 166087 h 986901"/>
                      <a:gd name="connsiteX4" fmla="*/ 976421 w 1108377"/>
                      <a:gd name="connsiteY4" fmla="*/ 179188 h 986901"/>
                      <a:gd name="connsiteX5" fmla="*/ 775763 w 1108377"/>
                      <a:gd name="connsiteY5" fmla="*/ 236083 h 986901"/>
                      <a:gd name="connsiteX6" fmla="*/ 641141 w 1108377"/>
                      <a:gd name="connsiteY6" fmla="*/ 260469 h 986901"/>
                      <a:gd name="connsiteX7" fmla="*/ 643683 w 1108377"/>
                      <a:gd name="connsiteY7" fmla="*/ 260467 h 986901"/>
                      <a:gd name="connsiteX8" fmla="*/ 375459 w 1108377"/>
                      <a:gd name="connsiteY8" fmla="*/ 135499 h 986901"/>
                      <a:gd name="connsiteX9" fmla="*/ 244901 w 1108377"/>
                      <a:gd name="connsiteY9" fmla="*/ 64889 h 986901"/>
                      <a:gd name="connsiteX10" fmla="*/ 145841 w 1108377"/>
                      <a:gd name="connsiteY10" fmla="*/ 26789 h 986901"/>
                      <a:gd name="connsiteX11" fmla="*/ 85391 w 1108377"/>
                      <a:gd name="connsiteY11" fmla="*/ 9515 h 986901"/>
                      <a:gd name="connsiteX12" fmla="*/ 46781 w 1108377"/>
                      <a:gd name="connsiteY12" fmla="*/ 3929 h 986901"/>
                      <a:gd name="connsiteX13" fmla="*/ 47 w 1108377"/>
                      <a:gd name="connsiteY13" fmla="*/ 69459 h 986901"/>
                      <a:gd name="connsiteX14" fmla="*/ 39162 w 1108377"/>
                      <a:gd name="connsiteY14" fmla="*/ 219828 h 986901"/>
                      <a:gd name="connsiteX15" fmla="*/ 110791 w 1108377"/>
                      <a:gd name="connsiteY15" fmla="*/ 401691 h 986901"/>
                      <a:gd name="connsiteX16" fmla="*/ 158035 w 1108377"/>
                      <a:gd name="connsiteY16" fmla="*/ 672963 h 986901"/>
                      <a:gd name="connsiteX17" fmla="*/ 241347 w 1108377"/>
                      <a:gd name="connsiteY17" fmla="*/ 970651 h 986901"/>
                      <a:gd name="connsiteX0" fmla="*/ 241347 w 1108377"/>
                      <a:gd name="connsiteY0" fmla="*/ 970651 h 986901"/>
                      <a:gd name="connsiteX1" fmla="*/ 798115 w 1108377"/>
                      <a:gd name="connsiteY1" fmla="*/ 874131 h 986901"/>
                      <a:gd name="connsiteX2" fmla="*/ 1100375 w 1108377"/>
                      <a:gd name="connsiteY2" fmla="*/ 262499 h 986901"/>
                      <a:gd name="connsiteX3" fmla="*/ 1017159 w 1108377"/>
                      <a:gd name="connsiteY3" fmla="*/ 166087 h 986901"/>
                      <a:gd name="connsiteX4" fmla="*/ 976421 w 1108377"/>
                      <a:gd name="connsiteY4" fmla="*/ 179188 h 986901"/>
                      <a:gd name="connsiteX5" fmla="*/ 836616 w 1108377"/>
                      <a:gd name="connsiteY5" fmla="*/ 187187 h 986901"/>
                      <a:gd name="connsiteX6" fmla="*/ 775763 w 1108377"/>
                      <a:gd name="connsiteY6" fmla="*/ 236083 h 986901"/>
                      <a:gd name="connsiteX7" fmla="*/ 641141 w 1108377"/>
                      <a:gd name="connsiteY7" fmla="*/ 260469 h 986901"/>
                      <a:gd name="connsiteX8" fmla="*/ 643683 w 1108377"/>
                      <a:gd name="connsiteY8" fmla="*/ 260467 h 986901"/>
                      <a:gd name="connsiteX9" fmla="*/ 375459 w 1108377"/>
                      <a:gd name="connsiteY9" fmla="*/ 135499 h 986901"/>
                      <a:gd name="connsiteX10" fmla="*/ 244901 w 1108377"/>
                      <a:gd name="connsiteY10" fmla="*/ 64889 h 986901"/>
                      <a:gd name="connsiteX11" fmla="*/ 145841 w 1108377"/>
                      <a:gd name="connsiteY11" fmla="*/ 26789 h 986901"/>
                      <a:gd name="connsiteX12" fmla="*/ 85391 w 1108377"/>
                      <a:gd name="connsiteY12" fmla="*/ 9515 h 986901"/>
                      <a:gd name="connsiteX13" fmla="*/ 46781 w 1108377"/>
                      <a:gd name="connsiteY13" fmla="*/ 3929 h 986901"/>
                      <a:gd name="connsiteX14" fmla="*/ 47 w 1108377"/>
                      <a:gd name="connsiteY14" fmla="*/ 69459 h 986901"/>
                      <a:gd name="connsiteX15" fmla="*/ 39162 w 1108377"/>
                      <a:gd name="connsiteY15" fmla="*/ 219828 h 986901"/>
                      <a:gd name="connsiteX16" fmla="*/ 110791 w 1108377"/>
                      <a:gd name="connsiteY16" fmla="*/ 401691 h 986901"/>
                      <a:gd name="connsiteX17" fmla="*/ 158035 w 1108377"/>
                      <a:gd name="connsiteY17" fmla="*/ 672963 h 986901"/>
                      <a:gd name="connsiteX18" fmla="*/ 241347 w 1108377"/>
                      <a:gd name="connsiteY18" fmla="*/ 970651 h 986901"/>
                      <a:gd name="connsiteX0" fmla="*/ 241347 w 1108377"/>
                      <a:gd name="connsiteY0" fmla="*/ 970651 h 986901"/>
                      <a:gd name="connsiteX1" fmla="*/ 798115 w 1108377"/>
                      <a:gd name="connsiteY1" fmla="*/ 874131 h 986901"/>
                      <a:gd name="connsiteX2" fmla="*/ 1100375 w 1108377"/>
                      <a:gd name="connsiteY2" fmla="*/ 262499 h 986901"/>
                      <a:gd name="connsiteX3" fmla="*/ 1017159 w 1108377"/>
                      <a:gd name="connsiteY3" fmla="*/ 166087 h 986901"/>
                      <a:gd name="connsiteX4" fmla="*/ 976421 w 1108377"/>
                      <a:gd name="connsiteY4" fmla="*/ 179188 h 986901"/>
                      <a:gd name="connsiteX5" fmla="*/ 836616 w 1108377"/>
                      <a:gd name="connsiteY5" fmla="*/ 187187 h 986901"/>
                      <a:gd name="connsiteX6" fmla="*/ 751720 w 1108377"/>
                      <a:gd name="connsiteY6" fmla="*/ 219840 h 986901"/>
                      <a:gd name="connsiteX7" fmla="*/ 641141 w 1108377"/>
                      <a:gd name="connsiteY7" fmla="*/ 260469 h 986901"/>
                      <a:gd name="connsiteX8" fmla="*/ 643683 w 1108377"/>
                      <a:gd name="connsiteY8" fmla="*/ 260467 h 986901"/>
                      <a:gd name="connsiteX9" fmla="*/ 375459 w 1108377"/>
                      <a:gd name="connsiteY9" fmla="*/ 135499 h 986901"/>
                      <a:gd name="connsiteX10" fmla="*/ 244901 w 1108377"/>
                      <a:gd name="connsiteY10" fmla="*/ 64889 h 986901"/>
                      <a:gd name="connsiteX11" fmla="*/ 145841 w 1108377"/>
                      <a:gd name="connsiteY11" fmla="*/ 26789 h 986901"/>
                      <a:gd name="connsiteX12" fmla="*/ 85391 w 1108377"/>
                      <a:gd name="connsiteY12" fmla="*/ 9515 h 986901"/>
                      <a:gd name="connsiteX13" fmla="*/ 46781 w 1108377"/>
                      <a:gd name="connsiteY13" fmla="*/ 3929 h 986901"/>
                      <a:gd name="connsiteX14" fmla="*/ 47 w 1108377"/>
                      <a:gd name="connsiteY14" fmla="*/ 69459 h 986901"/>
                      <a:gd name="connsiteX15" fmla="*/ 39162 w 1108377"/>
                      <a:gd name="connsiteY15" fmla="*/ 219828 h 986901"/>
                      <a:gd name="connsiteX16" fmla="*/ 110791 w 1108377"/>
                      <a:gd name="connsiteY16" fmla="*/ 401691 h 986901"/>
                      <a:gd name="connsiteX17" fmla="*/ 158035 w 1108377"/>
                      <a:gd name="connsiteY17" fmla="*/ 672963 h 986901"/>
                      <a:gd name="connsiteX18" fmla="*/ 241347 w 1108377"/>
                      <a:gd name="connsiteY18" fmla="*/ 970651 h 986901"/>
                      <a:gd name="connsiteX0" fmla="*/ 241347 w 1108377"/>
                      <a:gd name="connsiteY0" fmla="*/ 970651 h 986901"/>
                      <a:gd name="connsiteX1" fmla="*/ 798115 w 1108377"/>
                      <a:gd name="connsiteY1" fmla="*/ 874131 h 986901"/>
                      <a:gd name="connsiteX2" fmla="*/ 1100375 w 1108377"/>
                      <a:gd name="connsiteY2" fmla="*/ 262499 h 986901"/>
                      <a:gd name="connsiteX3" fmla="*/ 1017159 w 1108377"/>
                      <a:gd name="connsiteY3" fmla="*/ 166087 h 986901"/>
                      <a:gd name="connsiteX4" fmla="*/ 942907 w 1108377"/>
                      <a:gd name="connsiteY4" fmla="*/ 171509 h 986901"/>
                      <a:gd name="connsiteX5" fmla="*/ 836616 w 1108377"/>
                      <a:gd name="connsiteY5" fmla="*/ 187187 h 986901"/>
                      <a:gd name="connsiteX6" fmla="*/ 751720 w 1108377"/>
                      <a:gd name="connsiteY6" fmla="*/ 219840 h 986901"/>
                      <a:gd name="connsiteX7" fmla="*/ 641141 w 1108377"/>
                      <a:gd name="connsiteY7" fmla="*/ 260469 h 986901"/>
                      <a:gd name="connsiteX8" fmla="*/ 643683 w 1108377"/>
                      <a:gd name="connsiteY8" fmla="*/ 260467 h 986901"/>
                      <a:gd name="connsiteX9" fmla="*/ 375459 w 1108377"/>
                      <a:gd name="connsiteY9" fmla="*/ 135499 h 986901"/>
                      <a:gd name="connsiteX10" fmla="*/ 244901 w 1108377"/>
                      <a:gd name="connsiteY10" fmla="*/ 64889 h 986901"/>
                      <a:gd name="connsiteX11" fmla="*/ 145841 w 1108377"/>
                      <a:gd name="connsiteY11" fmla="*/ 26789 h 986901"/>
                      <a:gd name="connsiteX12" fmla="*/ 85391 w 1108377"/>
                      <a:gd name="connsiteY12" fmla="*/ 9515 h 986901"/>
                      <a:gd name="connsiteX13" fmla="*/ 46781 w 1108377"/>
                      <a:gd name="connsiteY13" fmla="*/ 3929 h 986901"/>
                      <a:gd name="connsiteX14" fmla="*/ 47 w 1108377"/>
                      <a:gd name="connsiteY14" fmla="*/ 69459 h 986901"/>
                      <a:gd name="connsiteX15" fmla="*/ 39162 w 1108377"/>
                      <a:gd name="connsiteY15" fmla="*/ 219828 h 986901"/>
                      <a:gd name="connsiteX16" fmla="*/ 110791 w 1108377"/>
                      <a:gd name="connsiteY16" fmla="*/ 401691 h 986901"/>
                      <a:gd name="connsiteX17" fmla="*/ 158035 w 1108377"/>
                      <a:gd name="connsiteY17" fmla="*/ 672963 h 986901"/>
                      <a:gd name="connsiteX18" fmla="*/ 241347 w 1108377"/>
                      <a:gd name="connsiteY18" fmla="*/ 970651 h 986901"/>
                      <a:gd name="connsiteX0" fmla="*/ 241347 w 1117962"/>
                      <a:gd name="connsiteY0" fmla="*/ 970651 h 986901"/>
                      <a:gd name="connsiteX1" fmla="*/ 798115 w 1117962"/>
                      <a:gd name="connsiteY1" fmla="*/ 874131 h 986901"/>
                      <a:gd name="connsiteX2" fmla="*/ 1100375 w 1117962"/>
                      <a:gd name="connsiteY2" fmla="*/ 262499 h 986901"/>
                      <a:gd name="connsiteX3" fmla="*/ 1074983 w 1117962"/>
                      <a:gd name="connsiteY3" fmla="*/ 191251 h 986901"/>
                      <a:gd name="connsiteX4" fmla="*/ 1017159 w 1117962"/>
                      <a:gd name="connsiteY4" fmla="*/ 166087 h 986901"/>
                      <a:gd name="connsiteX5" fmla="*/ 942907 w 1117962"/>
                      <a:gd name="connsiteY5" fmla="*/ 171509 h 986901"/>
                      <a:gd name="connsiteX6" fmla="*/ 836616 w 1117962"/>
                      <a:gd name="connsiteY6" fmla="*/ 187187 h 986901"/>
                      <a:gd name="connsiteX7" fmla="*/ 751720 w 1117962"/>
                      <a:gd name="connsiteY7" fmla="*/ 219840 h 986901"/>
                      <a:gd name="connsiteX8" fmla="*/ 641141 w 1117962"/>
                      <a:gd name="connsiteY8" fmla="*/ 260469 h 986901"/>
                      <a:gd name="connsiteX9" fmla="*/ 643683 w 1117962"/>
                      <a:gd name="connsiteY9" fmla="*/ 260467 h 986901"/>
                      <a:gd name="connsiteX10" fmla="*/ 375459 w 1117962"/>
                      <a:gd name="connsiteY10" fmla="*/ 135499 h 986901"/>
                      <a:gd name="connsiteX11" fmla="*/ 244901 w 1117962"/>
                      <a:gd name="connsiteY11" fmla="*/ 64889 h 986901"/>
                      <a:gd name="connsiteX12" fmla="*/ 145841 w 1117962"/>
                      <a:gd name="connsiteY12" fmla="*/ 26789 h 986901"/>
                      <a:gd name="connsiteX13" fmla="*/ 85391 w 1117962"/>
                      <a:gd name="connsiteY13" fmla="*/ 9515 h 986901"/>
                      <a:gd name="connsiteX14" fmla="*/ 46781 w 1117962"/>
                      <a:gd name="connsiteY14" fmla="*/ 3929 h 986901"/>
                      <a:gd name="connsiteX15" fmla="*/ 47 w 1117962"/>
                      <a:gd name="connsiteY15" fmla="*/ 69459 h 986901"/>
                      <a:gd name="connsiteX16" fmla="*/ 39162 w 1117962"/>
                      <a:gd name="connsiteY16" fmla="*/ 219828 h 986901"/>
                      <a:gd name="connsiteX17" fmla="*/ 110791 w 1117962"/>
                      <a:gd name="connsiteY17" fmla="*/ 401691 h 986901"/>
                      <a:gd name="connsiteX18" fmla="*/ 158035 w 1117962"/>
                      <a:gd name="connsiteY18" fmla="*/ 672963 h 986901"/>
                      <a:gd name="connsiteX19" fmla="*/ 241347 w 1117962"/>
                      <a:gd name="connsiteY19" fmla="*/ 970651 h 986901"/>
                      <a:gd name="connsiteX0" fmla="*/ 241347 w 1084716"/>
                      <a:gd name="connsiteY0" fmla="*/ 970651 h 984679"/>
                      <a:gd name="connsiteX1" fmla="*/ 798115 w 1084716"/>
                      <a:gd name="connsiteY1" fmla="*/ 874131 h 984679"/>
                      <a:gd name="connsiteX2" fmla="*/ 1047858 w 1084716"/>
                      <a:gd name="connsiteY2" fmla="*/ 336927 h 984679"/>
                      <a:gd name="connsiteX3" fmla="*/ 1074983 w 1084716"/>
                      <a:gd name="connsiteY3" fmla="*/ 191251 h 984679"/>
                      <a:gd name="connsiteX4" fmla="*/ 1017159 w 1084716"/>
                      <a:gd name="connsiteY4" fmla="*/ 166087 h 984679"/>
                      <a:gd name="connsiteX5" fmla="*/ 942907 w 1084716"/>
                      <a:gd name="connsiteY5" fmla="*/ 171509 h 984679"/>
                      <a:gd name="connsiteX6" fmla="*/ 836616 w 1084716"/>
                      <a:gd name="connsiteY6" fmla="*/ 187187 h 984679"/>
                      <a:gd name="connsiteX7" fmla="*/ 751720 w 1084716"/>
                      <a:gd name="connsiteY7" fmla="*/ 219840 h 984679"/>
                      <a:gd name="connsiteX8" fmla="*/ 641141 w 1084716"/>
                      <a:gd name="connsiteY8" fmla="*/ 260469 h 984679"/>
                      <a:gd name="connsiteX9" fmla="*/ 643683 w 1084716"/>
                      <a:gd name="connsiteY9" fmla="*/ 260467 h 984679"/>
                      <a:gd name="connsiteX10" fmla="*/ 375459 w 1084716"/>
                      <a:gd name="connsiteY10" fmla="*/ 135499 h 984679"/>
                      <a:gd name="connsiteX11" fmla="*/ 244901 w 1084716"/>
                      <a:gd name="connsiteY11" fmla="*/ 64889 h 984679"/>
                      <a:gd name="connsiteX12" fmla="*/ 145841 w 1084716"/>
                      <a:gd name="connsiteY12" fmla="*/ 26789 h 984679"/>
                      <a:gd name="connsiteX13" fmla="*/ 85391 w 1084716"/>
                      <a:gd name="connsiteY13" fmla="*/ 9515 h 984679"/>
                      <a:gd name="connsiteX14" fmla="*/ 46781 w 1084716"/>
                      <a:gd name="connsiteY14" fmla="*/ 3929 h 984679"/>
                      <a:gd name="connsiteX15" fmla="*/ 47 w 1084716"/>
                      <a:gd name="connsiteY15" fmla="*/ 69459 h 984679"/>
                      <a:gd name="connsiteX16" fmla="*/ 39162 w 1084716"/>
                      <a:gd name="connsiteY16" fmla="*/ 219828 h 984679"/>
                      <a:gd name="connsiteX17" fmla="*/ 110791 w 1084716"/>
                      <a:gd name="connsiteY17" fmla="*/ 401691 h 984679"/>
                      <a:gd name="connsiteX18" fmla="*/ 158035 w 1084716"/>
                      <a:gd name="connsiteY18" fmla="*/ 672963 h 984679"/>
                      <a:gd name="connsiteX19" fmla="*/ 241347 w 1084716"/>
                      <a:gd name="connsiteY19" fmla="*/ 970651 h 984679"/>
                      <a:gd name="connsiteX0" fmla="*/ 241347 w 1084716"/>
                      <a:gd name="connsiteY0" fmla="*/ 970651 h 984679"/>
                      <a:gd name="connsiteX1" fmla="*/ 798115 w 1084716"/>
                      <a:gd name="connsiteY1" fmla="*/ 874131 h 984679"/>
                      <a:gd name="connsiteX2" fmla="*/ 1047858 w 1084716"/>
                      <a:gd name="connsiteY2" fmla="*/ 336927 h 984679"/>
                      <a:gd name="connsiteX3" fmla="*/ 1074983 w 1084716"/>
                      <a:gd name="connsiteY3" fmla="*/ 191251 h 984679"/>
                      <a:gd name="connsiteX4" fmla="*/ 1017159 w 1084716"/>
                      <a:gd name="connsiteY4" fmla="*/ 166087 h 984679"/>
                      <a:gd name="connsiteX5" fmla="*/ 942907 w 1084716"/>
                      <a:gd name="connsiteY5" fmla="*/ 171509 h 984679"/>
                      <a:gd name="connsiteX6" fmla="*/ 836616 w 1084716"/>
                      <a:gd name="connsiteY6" fmla="*/ 187187 h 984679"/>
                      <a:gd name="connsiteX7" fmla="*/ 751720 w 1084716"/>
                      <a:gd name="connsiteY7" fmla="*/ 219840 h 984679"/>
                      <a:gd name="connsiteX8" fmla="*/ 641141 w 1084716"/>
                      <a:gd name="connsiteY8" fmla="*/ 260469 h 984679"/>
                      <a:gd name="connsiteX9" fmla="*/ 643683 w 1084716"/>
                      <a:gd name="connsiteY9" fmla="*/ 260467 h 984679"/>
                      <a:gd name="connsiteX10" fmla="*/ 359504 w 1084716"/>
                      <a:gd name="connsiteY10" fmla="*/ 191369 h 984679"/>
                      <a:gd name="connsiteX11" fmla="*/ 244901 w 1084716"/>
                      <a:gd name="connsiteY11" fmla="*/ 64889 h 984679"/>
                      <a:gd name="connsiteX12" fmla="*/ 145841 w 1084716"/>
                      <a:gd name="connsiteY12" fmla="*/ 26789 h 984679"/>
                      <a:gd name="connsiteX13" fmla="*/ 85391 w 1084716"/>
                      <a:gd name="connsiteY13" fmla="*/ 9515 h 984679"/>
                      <a:gd name="connsiteX14" fmla="*/ 46781 w 1084716"/>
                      <a:gd name="connsiteY14" fmla="*/ 3929 h 984679"/>
                      <a:gd name="connsiteX15" fmla="*/ 47 w 1084716"/>
                      <a:gd name="connsiteY15" fmla="*/ 69459 h 984679"/>
                      <a:gd name="connsiteX16" fmla="*/ 39162 w 1084716"/>
                      <a:gd name="connsiteY16" fmla="*/ 219828 h 984679"/>
                      <a:gd name="connsiteX17" fmla="*/ 110791 w 1084716"/>
                      <a:gd name="connsiteY17" fmla="*/ 401691 h 984679"/>
                      <a:gd name="connsiteX18" fmla="*/ 158035 w 1084716"/>
                      <a:gd name="connsiteY18" fmla="*/ 672963 h 984679"/>
                      <a:gd name="connsiteX19" fmla="*/ 241347 w 1084716"/>
                      <a:gd name="connsiteY19" fmla="*/ 970651 h 984679"/>
                      <a:gd name="connsiteX0" fmla="*/ 241347 w 1084716"/>
                      <a:gd name="connsiteY0" fmla="*/ 970651 h 984679"/>
                      <a:gd name="connsiteX1" fmla="*/ 798115 w 1084716"/>
                      <a:gd name="connsiteY1" fmla="*/ 874131 h 984679"/>
                      <a:gd name="connsiteX2" fmla="*/ 1047858 w 1084716"/>
                      <a:gd name="connsiteY2" fmla="*/ 336927 h 984679"/>
                      <a:gd name="connsiteX3" fmla="*/ 1074983 w 1084716"/>
                      <a:gd name="connsiteY3" fmla="*/ 191251 h 984679"/>
                      <a:gd name="connsiteX4" fmla="*/ 1017159 w 1084716"/>
                      <a:gd name="connsiteY4" fmla="*/ 166087 h 984679"/>
                      <a:gd name="connsiteX5" fmla="*/ 942907 w 1084716"/>
                      <a:gd name="connsiteY5" fmla="*/ 171509 h 984679"/>
                      <a:gd name="connsiteX6" fmla="*/ 836616 w 1084716"/>
                      <a:gd name="connsiteY6" fmla="*/ 187187 h 984679"/>
                      <a:gd name="connsiteX7" fmla="*/ 751720 w 1084716"/>
                      <a:gd name="connsiteY7" fmla="*/ 219840 h 984679"/>
                      <a:gd name="connsiteX8" fmla="*/ 641141 w 1084716"/>
                      <a:gd name="connsiteY8" fmla="*/ 260469 h 984679"/>
                      <a:gd name="connsiteX9" fmla="*/ 542086 w 1084716"/>
                      <a:gd name="connsiteY9" fmla="*/ 289495 h 984679"/>
                      <a:gd name="connsiteX10" fmla="*/ 359504 w 1084716"/>
                      <a:gd name="connsiteY10" fmla="*/ 191369 h 984679"/>
                      <a:gd name="connsiteX11" fmla="*/ 244901 w 1084716"/>
                      <a:gd name="connsiteY11" fmla="*/ 64889 h 984679"/>
                      <a:gd name="connsiteX12" fmla="*/ 145841 w 1084716"/>
                      <a:gd name="connsiteY12" fmla="*/ 26789 h 984679"/>
                      <a:gd name="connsiteX13" fmla="*/ 85391 w 1084716"/>
                      <a:gd name="connsiteY13" fmla="*/ 9515 h 984679"/>
                      <a:gd name="connsiteX14" fmla="*/ 46781 w 1084716"/>
                      <a:gd name="connsiteY14" fmla="*/ 3929 h 984679"/>
                      <a:gd name="connsiteX15" fmla="*/ 47 w 1084716"/>
                      <a:gd name="connsiteY15" fmla="*/ 69459 h 984679"/>
                      <a:gd name="connsiteX16" fmla="*/ 39162 w 1084716"/>
                      <a:gd name="connsiteY16" fmla="*/ 219828 h 984679"/>
                      <a:gd name="connsiteX17" fmla="*/ 110791 w 1084716"/>
                      <a:gd name="connsiteY17" fmla="*/ 401691 h 984679"/>
                      <a:gd name="connsiteX18" fmla="*/ 158035 w 1084716"/>
                      <a:gd name="connsiteY18" fmla="*/ 672963 h 984679"/>
                      <a:gd name="connsiteX19" fmla="*/ 241347 w 1084716"/>
                      <a:gd name="connsiteY19" fmla="*/ 970651 h 984679"/>
                      <a:gd name="connsiteX0" fmla="*/ 241347 w 1084716"/>
                      <a:gd name="connsiteY0" fmla="*/ 970651 h 984679"/>
                      <a:gd name="connsiteX1" fmla="*/ 798115 w 1084716"/>
                      <a:gd name="connsiteY1" fmla="*/ 874131 h 984679"/>
                      <a:gd name="connsiteX2" fmla="*/ 1047858 w 1084716"/>
                      <a:gd name="connsiteY2" fmla="*/ 336927 h 984679"/>
                      <a:gd name="connsiteX3" fmla="*/ 1074983 w 1084716"/>
                      <a:gd name="connsiteY3" fmla="*/ 191251 h 984679"/>
                      <a:gd name="connsiteX4" fmla="*/ 1017159 w 1084716"/>
                      <a:gd name="connsiteY4" fmla="*/ 166087 h 984679"/>
                      <a:gd name="connsiteX5" fmla="*/ 942907 w 1084716"/>
                      <a:gd name="connsiteY5" fmla="*/ 171509 h 984679"/>
                      <a:gd name="connsiteX6" fmla="*/ 836616 w 1084716"/>
                      <a:gd name="connsiteY6" fmla="*/ 187187 h 984679"/>
                      <a:gd name="connsiteX7" fmla="*/ 751720 w 1084716"/>
                      <a:gd name="connsiteY7" fmla="*/ 219840 h 984679"/>
                      <a:gd name="connsiteX8" fmla="*/ 641141 w 1084716"/>
                      <a:gd name="connsiteY8" fmla="*/ 260469 h 984679"/>
                      <a:gd name="connsiteX9" fmla="*/ 542086 w 1084716"/>
                      <a:gd name="connsiteY9" fmla="*/ 289495 h 984679"/>
                      <a:gd name="connsiteX10" fmla="*/ 328575 w 1084716"/>
                      <a:gd name="connsiteY10" fmla="*/ 217267 h 984679"/>
                      <a:gd name="connsiteX11" fmla="*/ 244901 w 1084716"/>
                      <a:gd name="connsiteY11" fmla="*/ 64889 h 984679"/>
                      <a:gd name="connsiteX12" fmla="*/ 145841 w 1084716"/>
                      <a:gd name="connsiteY12" fmla="*/ 26789 h 984679"/>
                      <a:gd name="connsiteX13" fmla="*/ 85391 w 1084716"/>
                      <a:gd name="connsiteY13" fmla="*/ 9515 h 984679"/>
                      <a:gd name="connsiteX14" fmla="*/ 46781 w 1084716"/>
                      <a:gd name="connsiteY14" fmla="*/ 3929 h 984679"/>
                      <a:gd name="connsiteX15" fmla="*/ 47 w 1084716"/>
                      <a:gd name="connsiteY15" fmla="*/ 69459 h 984679"/>
                      <a:gd name="connsiteX16" fmla="*/ 39162 w 1084716"/>
                      <a:gd name="connsiteY16" fmla="*/ 219828 h 984679"/>
                      <a:gd name="connsiteX17" fmla="*/ 110791 w 1084716"/>
                      <a:gd name="connsiteY17" fmla="*/ 401691 h 984679"/>
                      <a:gd name="connsiteX18" fmla="*/ 158035 w 1084716"/>
                      <a:gd name="connsiteY18" fmla="*/ 672963 h 984679"/>
                      <a:gd name="connsiteX19" fmla="*/ 241347 w 1084716"/>
                      <a:gd name="connsiteY19" fmla="*/ 970651 h 984679"/>
                      <a:gd name="connsiteX0" fmla="*/ 241347 w 1084716"/>
                      <a:gd name="connsiteY0" fmla="*/ 970651 h 984679"/>
                      <a:gd name="connsiteX1" fmla="*/ 798115 w 1084716"/>
                      <a:gd name="connsiteY1" fmla="*/ 874131 h 984679"/>
                      <a:gd name="connsiteX2" fmla="*/ 1047858 w 1084716"/>
                      <a:gd name="connsiteY2" fmla="*/ 336927 h 984679"/>
                      <a:gd name="connsiteX3" fmla="*/ 1074983 w 1084716"/>
                      <a:gd name="connsiteY3" fmla="*/ 191251 h 984679"/>
                      <a:gd name="connsiteX4" fmla="*/ 1017159 w 1084716"/>
                      <a:gd name="connsiteY4" fmla="*/ 166087 h 984679"/>
                      <a:gd name="connsiteX5" fmla="*/ 942907 w 1084716"/>
                      <a:gd name="connsiteY5" fmla="*/ 171509 h 984679"/>
                      <a:gd name="connsiteX6" fmla="*/ 836616 w 1084716"/>
                      <a:gd name="connsiteY6" fmla="*/ 187187 h 984679"/>
                      <a:gd name="connsiteX7" fmla="*/ 751720 w 1084716"/>
                      <a:gd name="connsiteY7" fmla="*/ 219840 h 984679"/>
                      <a:gd name="connsiteX8" fmla="*/ 641141 w 1084716"/>
                      <a:gd name="connsiteY8" fmla="*/ 260469 h 984679"/>
                      <a:gd name="connsiteX9" fmla="*/ 542086 w 1084716"/>
                      <a:gd name="connsiteY9" fmla="*/ 289495 h 984679"/>
                      <a:gd name="connsiteX10" fmla="*/ 308838 w 1084716"/>
                      <a:gd name="connsiteY10" fmla="*/ 224065 h 984679"/>
                      <a:gd name="connsiteX11" fmla="*/ 244901 w 1084716"/>
                      <a:gd name="connsiteY11" fmla="*/ 64889 h 984679"/>
                      <a:gd name="connsiteX12" fmla="*/ 145841 w 1084716"/>
                      <a:gd name="connsiteY12" fmla="*/ 26789 h 984679"/>
                      <a:gd name="connsiteX13" fmla="*/ 85391 w 1084716"/>
                      <a:gd name="connsiteY13" fmla="*/ 9515 h 984679"/>
                      <a:gd name="connsiteX14" fmla="*/ 46781 w 1084716"/>
                      <a:gd name="connsiteY14" fmla="*/ 3929 h 984679"/>
                      <a:gd name="connsiteX15" fmla="*/ 47 w 1084716"/>
                      <a:gd name="connsiteY15" fmla="*/ 69459 h 984679"/>
                      <a:gd name="connsiteX16" fmla="*/ 39162 w 1084716"/>
                      <a:gd name="connsiteY16" fmla="*/ 219828 h 984679"/>
                      <a:gd name="connsiteX17" fmla="*/ 110791 w 1084716"/>
                      <a:gd name="connsiteY17" fmla="*/ 401691 h 984679"/>
                      <a:gd name="connsiteX18" fmla="*/ 158035 w 1084716"/>
                      <a:gd name="connsiteY18" fmla="*/ 672963 h 984679"/>
                      <a:gd name="connsiteX19" fmla="*/ 241347 w 1084716"/>
                      <a:gd name="connsiteY19" fmla="*/ 970651 h 984679"/>
                      <a:gd name="connsiteX0" fmla="*/ 241347 w 1084716"/>
                      <a:gd name="connsiteY0" fmla="*/ 970651 h 984679"/>
                      <a:gd name="connsiteX1" fmla="*/ 798115 w 1084716"/>
                      <a:gd name="connsiteY1" fmla="*/ 874131 h 984679"/>
                      <a:gd name="connsiteX2" fmla="*/ 1047858 w 1084716"/>
                      <a:gd name="connsiteY2" fmla="*/ 336927 h 984679"/>
                      <a:gd name="connsiteX3" fmla="*/ 1074983 w 1084716"/>
                      <a:gd name="connsiteY3" fmla="*/ 191251 h 984679"/>
                      <a:gd name="connsiteX4" fmla="*/ 1017159 w 1084716"/>
                      <a:gd name="connsiteY4" fmla="*/ 166087 h 984679"/>
                      <a:gd name="connsiteX5" fmla="*/ 942907 w 1084716"/>
                      <a:gd name="connsiteY5" fmla="*/ 171509 h 984679"/>
                      <a:gd name="connsiteX6" fmla="*/ 836616 w 1084716"/>
                      <a:gd name="connsiteY6" fmla="*/ 187187 h 984679"/>
                      <a:gd name="connsiteX7" fmla="*/ 751720 w 1084716"/>
                      <a:gd name="connsiteY7" fmla="*/ 219840 h 984679"/>
                      <a:gd name="connsiteX8" fmla="*/ 641141 w 1084716"/>
                      <a:gd name="connsiteY8" fmla="*/ 260469 h 984679"/>
                      <a:gd name="connsiteX9" fmla="*/ 542086 w 1084716"/>
                      <a:gd name="connsiteY9" fmla="*/ 289495 h 984679"/>
                      <a:gd name="connsiteX10" fmla="*/ 307844 w 1084716"/>
                      <a:gd name="connsiteY10" fmla="*/ 211150 h 984679"/>
                      <a:gd name="connsiteX11" fmla="*/ 244901 w 1084716"/>
                      <a:gd name="connsiteY11" fmla="*/ 64889 h 984679"/>
                      <a:gd name="connsiteX12" fmla="*/ 145841 w 1084716"/>
                      <a:gd name="connsiteY12" fmla="*/ 26789 h 984679"/>
                      <a:gd name="connsiteX13" fmla="*/ 85391 w 1084716"/>
                      <a:gd name="connsiteY13" fmla="*/ 9515 h 984679"/>
                      <a:gd name="connsiteX14" fmla="*/ 46781 w 1084716"/>
                      <a:gd name="connsiteY14" fmla="*/ 3929 h 984679"/>
                      <a:gd name="connsiteX15" fmla="*/ 47 w 1084716"/>
                      <a:gd name="connsiteY15" fmla="*/ 69459 h 984679"/>
                      <a:gd name="connsiteX16" fmla="*/ 39162 w 1084716"/>
                      <a:gd name="connsiteY16" fmla="*/ 219828 h 984679"/>
                      <a:gd name="connsiteX17" fmla="*/ 110791 w 1084716"/>
                      <a:gd name="connsiteY17" fmla="*/ 401691 h 984679"/>
                      <a:gd name="connsiteX18" fmla="*/ 158035 w 1084716"/>
                      <a:gd name="connsiteY18" fmla="*/ 672963 h 984679"/>
                      <a:gd name="connsiteX19" fmla="*/ 241347 w 1084716"/>
                      <a:gd name="connsiteY19" fmla="*/ 970651 h 984679"/>
                      <a:gd name="connsiteX0" fmla="*/ 241347 w 1084716"/>
                      <a:gd name="connsiteY0" fmla="*/ 970651 h 984679"/>
                      <a:gd name="connsiteX1" fmla="*/ 798115 w 1084716"/>
                      <a:gd name="connsiteY1" fmla="*/ 874131 h 984679"/>
                      <a:gd name="connsiteX2" fmla="*/ 1047858 w 1084716"/>
                      <a:gd name="connsiteY2" fmla="*/ 336927 h 984679"/>
                      <a:gd name="connsiteX3" fmla="*/ 1074983 w 1084716"/>
                      <a:gd name="connsiteY3" fmla="*/ 191251 h 984679"/>
                      <a:gd name="connsiteX4" fmla="*/ 1017159 w 1084716"/>
                      <a:gd name="connsiteY4" fmla="*/ 166087 h 984679"/>
                      <a:gd name="connsiteX5" fmla="*/ 942907 w 1084716"/>
                      <a:gd name="connsiteY5" fmla="*/ 171509 h 984679"/>
                      <a:gd name="connsiteX6" fmla="*/ 836616 w 1084716"/>
                      <a:gd name="connsiteY6" fmla="*/ 187187 h 984679"/>
                      <a:gd name="connsiteX7" fmla="*/ 751720 w 1084716"/>
                      <a:gd name="connsiteY7" fmla="*/ 219840 h 984679"/>
                      <a:gd name="connsiteX8" fmla="*/ 641141 w 1084716"/>
                      <a:gd name="connsiteY8" fmla="*/ 260469 h 984679"/>
                      <a:gd name="connsiteX9" fmla="*/ 542086 w 1084716"/>
                      <a:gd name="connsiteY9" fmla="*/ 289495 h 984679"/>
                      <a:gd name="connsiteX10" fmla="*/ 307844 w 1084716"/>
                      <a:gd name="connsiteY10" fmla="*/ 211150 h 984679"/>
                      <a:gd name="connsiteX11" fmla="*/ 134629 w 1084716"/>
                      <a:gd name="connsiteY11" fmla="*/ 112814 h 984679"/>
                      <a:gd name="connsiteX12" fmla="*/ 145841 w 1084716"/>
                      <a:gd name="connsiteY12" fmla="*/ 26789 h 984679"/>
                      <a:gd name="connsiteX13" fmla="*/ 85391 w 1084716"/>
                      <a:gd name="connsiteY13" fmla="*/ 9515 h 984679"/>
                      <a:gd name="connsiteX14" fmla="*/ 46781 w 1084716"/>
                      <a:gd name="connsiteY14" fmla="*/ 3929 h 984679"/>
                      <a:gd name="connsiteX15" fmla="*/ 47 w 1084716"/>
                      <a:gd name="connsiteY15" fmla="*/ 69459 h 984679"/>
                      <a:gd name="connsiteX16" fmla="*/ 39162 w 1084716"/>
                      <a:gd name="connsiteY16" fmla="*/ 219828 h 984679"/>
                      <a:gd name="connsiteX17" fmla="*/ 110791 w 1084716"/>
                      <a:gd name="connsiteY17" fmla="*/ 401691 h 984679"/>
                      <a:gd name="connsiteX18" fmla="*/ 158035 w 1084716"/>
                      <a:gd name="connsiteY18" fmla="*/ 672963 h 984679"/>
                      <a:gd name="connsiteX19" fmla="*/ 241347 w 1084716"/>
                      <a:gd name="connsiteY19" fmla="*/ 970651 h 984679"/>
                      <a:gd name="connsiteX0" fmla="*/ 241347 w 1084716"/>
                      <a:gd name="connsiteY0" fmla="*/ 970651 h 984679"/>
                      <a:gd name="connsiteX1" fmla="*/ 798115 w 1084716"/>
                      <a:gd name="connsiteY1" fmla="*/ 874131 h 984679"/>
                      <a:gd name="connsiteX2" fmla="*/ 1047858 w 1084716"/>
                      <a:gd name="connsiteY2" fmla="*/ 336927 h 984679"/>
                      <a:gd name="connsiteX3" fmla="*/ 1074983 w 1084716"/>
                      <a:gd name="connsiteY3" fmla="*/ 191251 h 984679"/>
                      <a:gd name="connsiteX4" fmla="*/ 1017159 w 1084716"/>
                      <a:gd name="connsiteY4" fmla="*/ 166087 h 984679"/>
                      <a:gd name="connsiteX5" fmla="*/ 942907 w 1084716"/>
                      <a:gd name="connsiteY5" fmla="*/ 171509 h 984679"/>
                      <a:gd name="connsiteX6" fmla="*/ 836616 w 1084716"/>
                      <a:gd name="connsiteY6" fmla="*/ 187187 h 984679"/>
                      <a:gd name="connsiteX7" fmla="*/ 751720 w 1084716"/>
                      <a:gd name="connsiteY7" fmla="*/ 219840 h 984679"/>
                      <a:gd name="connsiteX8" fmla="*/ 641141 w 1084716"/>
                      <a:gd name="connsiteY8" fmla="*/ 260469 h 984679"/>
                      <a:gd name="connsiteX9" fmla="*/ 542086 w 1084716"/>
                      <a:gd name="connsiteY9" fmla="*/ 289495 h 984679"/>
                      <a:gd name="connsiteX10" fmla="*/ 307844 w 1084716"/>
                      <a:gd name="connsiteY10" fmla="*/ 211150 h 984679"/>
                      <a:gd name="connsiteX11" fmla="*/ 140787 w 1084716"/>
                      <a:gd name="connsiteY11" fmla="*/ 94123 h 984679"/>
                      <a:gd name="connsiteX12" fmla="*/ 145841 w 1084716"/>
                      <a:gd name="connsiteY12" fmla="*/ 26789 h 984679"/>
                      <a:gd name="connsiteX13" fmla="*/ 85391 w 1084716"/>
                      <a:gd name="connsiteY13" fmla="*/ 9515 h 984679"/>
                      <a:gd name="connsiteX14" fmla="*/ 46781 w 1084716"/>
                      <a:gd name="connsiteY14" fmla="*/ 3929 h 984679"/>
                      <a:gd name="connsiteX15" fmla="*/ 47 w 1084716"/>
                      <a:gd name="connsiteY15" fmla="*/ 69459 h 984679"/>
                      <a:gd name="connsiteX16" fmla="*/ 39162 w 1084716"/>
                      <a:gd name="connsiteY16" fmla="*/ 219828 h 984679"/>
                      <a:gd name="connsiteX17" fmla="*/ 110791 w 1084716"/>
                      <a:gd name="connsiteY17" fmla="*/ 401691 h 984679"/>
                      <a:gd name="connsiteX18" fmla="*/ 158035 w 1084716"/>
                      <a:gd name="connsiteY18" fmla="*/ 672963 h 984679"/>
                      <a:gd name="connsiteX19" fmla="*/ 241347 w 1084716"/>
                      <a:gd name="connsiteY19" fmla="*/ 970651 h 984679"/>
                      <a:gd name="connsiteX0" fmla="*/ 242360 w 1085729"/>
                      <a:gd name="connsiteY0" fmla="*/ 972352 h 986380"/>
                      <a:gd name="connsiteX1" fmla="*/ 799128 w 1085729"/>
                      <a:gd name="connsiteY1" fmla="*/ 875832 h 986380"/>
                      <a:gd name="connsiteX2" fmla="*/ 1048871 w 1085729"/>
                      <a:gd name="connsiteY2" fmla="*/ 338628 h 986380"/>
                      <a:gd name="connsiteX3" fmla="*/ 1075996 w 1085729"/>
                      <a:gd name="connsiteY3" fmla="*/ 192952 h 986380"/>
                      <a:gd name="connsiteX4" fmla="*/ 1018172 w 1085729"/>
                      <a:gd name="connsiteY4" fmla="*/ 167788 h 986380"/>
                      <a:gd name="connsiteX5" fmla="*/ 943920 w 1085729"/>
                      <a:gd name="connsiteY5" fmla="*/ 173210 h 986380"/>
                      <a:gd name="connsiteX6" fmla="*/ 837629 w 1085729"/>
                      <a:gd name="connsiteY6" fmla="*/ 188888 h 986380"/>
                      <a:gd name="connsiteX7" fmla="*/ 752733 w 1085729"/>
                      <a:gd name="connsiteY7" fmla="*/ 221541 h 986380"/>
                      <a:gd name="connsiteX8" fmla="*/ 642154 w 1085729"/>
                      <a:gd name="connsiteY8" fmla="*/ 262170 h 986380"/>
                      <a:gd name="connsiteX9" fmla="*/ 543099 w 1085729"/>
                      <a:gd name="connsiteY9" fmla="*/ 291196 h 986380"/>
                      <a:gd name="connsiteX10" fmla="*/ 308857 w 1085729"/>
                      <a:gd name="connsiteY10" fmla="*/ 212851 h 986380"/>
                      <a:gd name="connsiteX11" fmla="*/ 141800 w 1085729"/>
                      <a:gd name="connsiteY11" fmla="*/ 95824 h 986380"/>
                      <a:gd name="connsiteX12" fmla="*/ 146854 w 1085729"/>
                      <a:gd name="connsiteY12" fmla="*/ 28490 h 986380"/>
                      <a:gd name="connsiteX13" fmla="*/ 2355 w 1085729"/>
                      <a:gd name="connsiteY13" fmla="*/ 5036 h 986380"/>
                      <a:gd name="connsiteX14" fmla="*/ 47794 w 1085729"/>
                      <a:gd name="connsiteY14" fmla="*/ 5630 h 986380"/>
                      <a:gd name="connsiteX15" fmla="*/ 1060 w 1085729"/>
                      <a:gd name="connsiteY15" fmla="*/ 71160 h 986380"/>
                      <a:gd name="connsiteX16" fmla="*/ 40175 w 1085729"/>
                      <a:gd name="connsiteY16" fmla="*/ 221529 h 986380"/>
                      <a:gd name="connsiteX17" fmla="*/ 111804 w 1085729"/>
                      <a:gd name="connsiteY17" fmla="*/ 403392 h 986380"/>
                      <a:gd name="connsiteX18" fmla="*/ 159048 w 1085729"/>
                      <a:gd name="connsiteY18" fmla="*/ 674664 h 986380"/>
                      <a:gd name="connsiteX19" fmla="*/ 242360 w 1085729"/>
                      <a:gd name="connsiteY19" fmla="*/ 972352 h 986380"/>
                      <a:gd name="connsiteX0" fmla="*/ 241347 w 1084716"/>
                      <a:gd name="connsiteY0" fmla="*/ 972607 h 986635"/>
                      <a:gd name="connsiteX1" fmla="*/ 798115 w 1084716"/>
                      <a:gd name="connsiteY1" fmla="*/ 876087 h 986635"/>
                      <a:gd name="connsiteX2" fmla="*/ 1047858 w 1084716"/>
                      <a:gd name="connsiteY2" fmla="*/ 338883 h 986635"/>
                      <a:gd name="connsiteX3" fmla="*/ 1074983 w 1084716"/>
                      <a:gd name="connsiteY3" fmla="*/ 193207 h 986635"/>
                      <a:gd name="connsiteX4" fmla="*/ 1017159 w 1084716"/>
                      <a:gd name="connsiteY4" fmla="*/ 168043 h 986635"/>
                      <a:gd name="connsiteX5" fmla="*/ 942907 w 1084716"/>
                      <a:gd name="connsiteY5" fmla="*/ 173465 h 986635"/>
                      <a:gd name="connsiteX6" fmla="*/ 836616 w 1084716"/>
                      <a:gd name="connsiteY6" fmla="*/ 189143 h 986635"/>
                      <a:gd name="connsiteX7" fmla="*/ 751720 w 1084716"/>
                      <a:gd name="connsiteY7" fmla="*/ 221796 h 986635"/>
                      <a:gd name="connsiteX8" fmla="*/ 641141 w 1084716"/>
                      <a:gd name="connsiteY8" fmla="*/ 262425 h 986635"/>
                      <a:gd name="connsiteX9" fmla="*/ 542086 w 1084716"/>
                      <a:gd name="connsiteY9" fmla="*/ 291451 h 986635"/>
                      <a:gd name="connsiteX10" fmla="*/ 307844 w 1084716"/>
                      <a:gd name="connsiteY10" fmla="*/ 213106 h 986635"/>
                      <a:gd name="connsiteX11" fmla="*/ 140787 w 1084716"/>
                      <a:gd name="connsiteY11" fmla="*/ 96079 h 986635"/>
                      <a:gd name="connsiteX12" fmla="*/ 85437 w 1084716"/>
                      <a:gd name="connsiteY12" fmla="*/ 33642 h 986635"/>
                      <a:gd name="connsiteX13" fmla="*/ 1342 w 1084716"/>
                      <a:gd name="connsiteY13" fmla="*/ 5291 h 986635"/>
                      <a:gd name="connsiteX14" fmla="*/ 46781 w 1084716"/>
                      <a:gd name="connsiteY14" fmla="*/ 5885 h 986635"/>
                      <a:gd name="connsiteX15" fmla="*/ 47 w 1084716"/>
                      <a:gd name="connsiteY15" fmla="*/ 71415 h 986635"/>
                      <a:gd name="connsiteX16" fmla="*/ 39162 w 1084716"/>
                      <a:gd name="connsiteY16" fmla="*/ 221784 h 986635"/>
                      <a:gd name="connsiteX17" fmla="*/ 110791 w 1084716"/>
                      <a:gd name="connsiteY17" fmla="*/ 403647 h 986635"/>
                      <a:gd name="connsiteX18" fmla="*/ 158035 w 1084716"/>
                      <a:gd name="connsiteY18" fmla="*/ 674919 h 986635"/>
                      <a:gd name="connsiteX19" fmla="*/ 241347 w 1084716"/>
                      <a:gd name="connsiteY19" fmla="*/ 972607 h 986635"/>
                      <a:gd name="connsiteX0" fmla="*/ 243537 w 1086906"/>
                      <a:gd name="connsiteY0" fmla="*/ 970901 h 984929"/>
                      <a:gd name="connsiteX1" fmla="*/ 800305 w 1086906"/>
                      <a:gd name="connsiteY1" fmla="*/ 874381 h 984929"/>
                      <a:gd name="connsiteX2" fmla="*/ 1050048 w 1086906"/>
                      <a:gd name="connsiteY2" fmla="*/ 337177 h 984929"/>
                      <a:gd name="connsiteX3" fmla="*/ 1077173 w 1086906"/>
                      <a:gd name="connsiteY3" fmla="*/ 191501 h 984929"/>
                      <a:gd name="connsiteX4" fmla="*/ 1019349 w 1086906"/>
                      <a:gd name="connsiteY4" fmla="*/ 166337 h 984929"/>
                      <a:gd name="connsiteX5" fmla="*/ 945097 w 1086906"/>
                      <a:gd name="connsiteY5" fmla="*/ 171759 h 984929"/>
                      <a:gd name="connsiteX6" fmla="*/ 838806 w 1086906"/>
                      <a:gd name="connsiteY6" fmla="*/ 187437 h 984929"/>
                      <a:gd name="connsiteX7" fmla="*/ 753910 w 1086906"/>
                      <a:gd name="connsiteY7" fmla="*/ 220090 h 984929"/>
                      <a:gd name="connsiteX8" fmla="*/ 643331 w 1086906"/>
                      <a:gd name="connsiteY8" fmla="*/ 260719 h 984929"/>
                      <a:gd name="connsiteX9" fmla="*/ 544276 w 1086906"/>
                      <a:gd name="connsiteY9" fmla="*/ 289745 h 984929"/>
                      <a:gd name="connsiteX10" fmla="*/ 310034 w 1086906"/>
                      <a:gd name="connsiteY10" fmla="*/ 211400 h 984929"/>
                      <a:gd name="connsiteX11" fmla="*/ 142977 w 1086906"/>
                      <a:gd name="connsiteY11" fmla="*/ 94373 h 984929"/>
                      <a:gd name="connsiteX12" fmla="*/ 87627 w 1086906"/>
                      <a:gd name="connsiteY12" fmla="*/ 31936 h 984929"/>
                      <a:gd name="connsiteX13" fmla="*/ 3532 w 1086906"/>
                      <a:gd name="connsiteY13" fmla="*/ 3585 h 984929"/>
                      <a:gd name="connsiteX14" fmla="*/ 13735 w 1086906"/>
                      <a:gd name="connsiteY14" fmla="*/ 7036 h 984929"/>
                      <a:gd name="connsiteX15" fmla="*/ 2237 w 1086906"/>
                      <a:gd name="connsiteY15" fmla="*/ 69709 h 984929"/>
                      <a:gd name="connsiteX16" fmla="*/ 41352 w 1086906"/>
                      <a:gd name="connsiteY16" fmla="*/ 220078 h 984929"/>
                      <a:gd name="connsiteX17" fmla="*/ 112981 w 1086906"/>
                      <a:gd name="connsiteY17" fmla="*/ 401941 h 984929"/>
                      <a:gd name="connsiteX18" fmla="*/ 160225 w 1086906"/>
                      <a:gd name="connsiteY18" fmla="*/ 673213 h 984929"/>
                      <a:gd name="connsiteX19" fmla="*/ 243537 w 1086906"/>
                      <a:gd name="connsiteY19" fmla="*/ 970901 h 984929"/>
                      <a:gd name="connsiteX0" fmla="*/ 243537 w 1086906"/>
                      <a:gd name="connsiteY0" fmla="*/ 970901 h 984929"/>
                      <a:gd name="connsiteX1" fmla="*/ 800305 w 1086906"/>
                      <a:gd name="connsiteY1" fmla="*/ 874381 h 984929"/>
                      <a:gd name="connsiteX2" fmla="*/ 1050048 w 1086906"/>
                      <a:gd name="connsiteY2" fmla="*/ 337177 h 984929"/>
                      <a:gd name="connsiteX3" fmla="*/ 1077173 w 1086906"/>
                      <a:gd name="connsiteY3" fmla="*/ 191501 h 984929"/>
                      <a:gd name="connsiteX4" fmla="*/ 1019349 w 1086906"/>
                      <a:gd name="connsiteY4" fmla="*/ 166337 h 984929"/>
                      <a:gd name="connsiteX5" fmla="*/ 945097 w 1086906"/>
                      <a:gd name="connsiteY5" fmla="*/ 171759 h 984929"/>
                      <a:gd name="connsiteX6" fmla="*/ 838806 w 1086906"/>
                      <a:gd name="connsiteY6" fmla="*/ 187437 h 984929"/>
                      <a:gd name="connsiteX7" fmla="*/ 753910 w 1086906"/>
                      <a:gd name="connsiteY7" fmla="*/ 220090 h 984929"/>
                      <a:gd name="connsiteX8" fmla="*/ 643331 w 1086906"/>
                      <a:gd name="connsiteY8" fmla="*/ 260719 h 984929"/>
                      <a:gd name="connsiteX9" fmla="*/ 544276 w 1086906"/>
                      <a:gd name="connsiteY9" fmla="*/ 289745 h 984929"/>
                      <a:gd name="connsiteX10" fmla="*/ 309138 w 1086906"/>
                      <a:gd name="connsiteY10" fmla="*/ 199777 h 984929"/>
                      <a:gd name="connsiteX11" fmla="*/ 142977 w 1086906"/>
                      <a:gd name="connsiteY11" fmla="*/ 94373 h 984929"/>
                      <a:gd name="connsiteX12" fmla="*/ 87627 w 1086906"/>
                      <a:gd name="connsiteY12" fmla="*/ 31936 h 984929"/>
                      <a:gd name="connsiteX13" fmla="*/ 3532 w 1086906"/>
                      <a:gd name="connsiteY13" fmla="*/ 3585 h 984929"/>
                      <a:gd name="connsiteX14" fmla="*/ 13735 w 1086906"/>
                      <a:gd name="connsiteY14" fmla="*/ 7036 h 984929"/>
                      <a:gd name="connsiteX15" fmla="*/ 2237 w 1086906"/>
                      <a:gd name="connsiteY15" fmla="*/ 69709 h 984929"/>
                      <a:gd name="connsiteX16" fmla="*/ 41352 w 1086906"/>
                      <a:gd name="connsiteY16" fmla="*/ 220078 h 984929"/>
                      <a:gd name="connsiteX17" fmla="*/ 112981 w 1086906"/>
                      <a:gd name="connsiteY17" fmla="*/ 401941 h 984929"/>
                      <a:gd name="connsiteX18" fmla="*/ 160225 w 1086906"/>
                      <a:gd name="connsiteY18" fmla="*/ 673213 h 984929"/>
                      <a:gd name="connsiteX19" fmla="*/ 243537 w 1086906"/>
                      <a:gd name="connsiteY19" fmla="*/ 970901 h 984929"/>
                      <a:gd name="connsiteX0" fmla="*/ 243537 w 1086906"/>
                      <a:gd name="connsiteY0" fmla="*/ 970901 h 984929"/>
                      <a:gd name="connsiteX1" fmla="*/ 800305 w 1086906"/>
                      <a:gd name="connsiteY1" fmla="*/ 874381 h 984929"/>
                      <a:gd name="connsiteX2" fmla="*/ 1050048 w 1086906"/>
                      <a:gd name="connsiteY2" fmla="*/ 337177 h 984929"/>
                      <a:gd name="connsiteX3" fmla="*/ 1077173 w 1086906"/>
                      <a:gd name="connsiteY3" fmla="*/ 191501 h 984929"/>
                      <a:gd name="connsiteX4" fmla="*/ 1019349 w 1086906"/>
                      <a:gd name="connsiteY4" fmla="*/ 166337 h 984929"/>
                      <a:gd name="connsiteX5" fmla="*/ 945097 w 1086906"/>
                      <a:gd name="connsiteY5" fmla="*/ 171759 h 984929"/>
                      <a:gd name="connsiteX6" fmla="*/ 838806 w 1086906"/>
                      <a:gd name="connsiteY6" fmla="*/ 187437 h 984929"/>
                      <a:gd name="connsiteX7" fmla="*/ 753910 w 1086906"/>
                      <a:gd name="connsiteY7" fmla="*/ 220090 h 984929"/>
                      <a:gd name="connsiteX8" fmla="*/ 643331 w 1086906"/>
                      <a:gd name="connsiteY8" fmla="*/ 260719 h 984929"/>
                      <a:gd name="connsiteX9" fmla="*/ 544276 w 1086906"/>
                      <a:gd name="connsiteY9" fmla="*/ 289745 h 984929"/>
                      <a:gd name="connsiteX10" fmla="*/ 309138 w 1086906"/>
                      <a:gd name="connsiteY10" fmla="*/ 199777 h 984929"/>
                      <a:gd name="connsiteX11" fmla="*/ 146156 w 1086906"/>
                      <a:gd name="connsiteY11" fmla="*/ 86319 h 984929"/>
                      <a:gd name="connsiteX12" fmla="*/ 87627 w 1086906"/>
                      <a:gd name="connsiteY12" fmla="*/ 31936 h 984929"/>
                      <a:gd name="connsiteX13" fmla="*/ 3532 w 1086906"/>
                      <a:gd name="connsiteY13" fmla="*/ 3585 h 984929"/>
                      <a:gd name="connsiteX14" fmla="*/ 13735 w 1086906"/>
                      <a:gd name="connsiteY14" fmla="*/ 7036 h 984929"/>
                      <a:gd name="connsiteX15" fmla="*/ 2237 w 1086906"/>
                      <a:gd name="connsiteY15" fmla="*/ 69709 h 984929"/>
                      <a:gd name="connsiteX16" fmla="*/ 41352 w 1086906"/>
                      <a:gd name="connsiteY16" fmla="*/ 220078 h 984929"/>
                      <a:gd name="connsiteX17" fmla="*/ 112981 w 1086906"/>
                      <a:gd name="connsiteY17" fmla="*/ 401941 h 984929"/>
                      <a:gd name="connsiteX18" fmla="*/ 160225 w 1086906"/>
                      <a:gd name="connsiteY18" fmla="*/ 673213 h 984929"/>
                      <a:gd name="connsiteX19" fmla="*/ 243537 w 1086906"/>
                      <a:gd name="connsiteY19" fmla="*/ 970901 h 984929"/>
                      <a:gd name="connsiteX0" fmla="*/ 243537 w 1086906"/>
                      <a:gd name="connsiteY0" fmla="*/ 970432 h 984460"/>
                      <a:gd name="connsiteX1" fmla="*/ 800305 w 1086906"/>
                      <a:gd name="connsiteY1" fmla="*/ 873912 h 984460"/>
                      <a:gd name="connsiteX2" fmla="*/ 1050048 w 1086906"/>
                      <a:gd name="connsiteY2" fmla="*/ 336708 h 984460"/>
                      <a:gd name="connsiteX3" fmla="*/ 1077173 w 1086906"/>
                      <a:gd name="connsiteY3" fmla="*/ 191032 h 984460"/>
                      <a:gd name="connsiteX4" fmla="*/ 1019349 w 1086906"/>
                      <a:gd name="connsiteY4" fmla="*/ 165868 h 984460"/>
                      <a:gd name="connsiteX5" fmla="*/ 945097 w 1086906"/>
                      <a:gd name="connsiteY5" fmla="*/ 171290 h 984460"/>
                      <a:gd name="connsiteX6" fmla="*/ 838806 w 1086906"/>
                      <a:gd name="connsiteY6" fmla="*/ 186968 h 984460"/>
                      <a:gd name="connsiteX7" fmla="*/ 753910 w 1086906"/>
                      <a:gd name="connsiteY7" fmla="*/ 219621 h 984460"/>
                      <a:gd name="connsiteX8" fmla="*/ 643331 w 1086906"/>
                      <a:gd name="connsiteY8" fmla="*/ 260250 h 984460"/>
                      <a:gd name="connsiteX9" fmla="*/ 544276 w 1086906"/>
                      <a:gd name="connsiteY9" fmla="*/ 289276 h 984460"/>
                      <a:gd name="connsiteX10" fmla="*/ 309138 w 1086906"/>
                      <a:gd name="connsiteY10" fmla="*/ 199308 h 984460"/>
                      <a:gd name="connsiteX11" fmla="*/ 146156 w 1086906"/>
                      <a:gd name="connsiteY11" fmla="*/ 85850 h 984460"/>
                      <a:gd name="connsiteX12" fmla="*/ 58568 w 1086906"/>
                      <a:gd name="connsiteY12" fmla="*/ 24077 h 984460"/>
                      <a:gd name="connsiteX13" fmla="*/ 3532 w 1086906"/>
                      <a:gd name="connsiteY13" fmla="*/ 3116 h 984460"/>
                      <a:gd name="connsiteX14" fmla="*/ 13735 w 1086906"/>
                      <a:gd name="connsiteY14" fmla="*/ 6567 h 984460"/>
                      <a:gd name="connsiteX15" fmla="*/ 2237 w 1086906"/>
                      <a:gd name="connsiteY15" fmla="*/ 69240 h 984460"/>
                      <a:gd name="connsiteX16" fmla="*/ 41352 w 1086906"/>
                      <a:gd name="connsiteY16" fmla="*/ 219609 h 984460"/>
                      <a:gd name="connsiteX17" fmla="*/ 112981 w 1086906"/>
                      <a:gd name="connsiteY17" fmla="*/ 401472 h 984460"/>
                      <a:gd name="connsiteX18" fmla="*/ 160225 w 1086906"/>
                      <a:gd name="connsiteY18" fmla="*/ 672744 h 984460"/>
                      <a:gd name="connsiteX19" fmla="*/ 243537 w 1086906"/>
                      <a:gd name="connsiteY19" fmla="*/ 970432 h 984460"/>
                      <a:gd name="connsiteX0" fmla="*/ 248176 w 1091545"/>
                      <a:gd name="connsiteY0" fmla="*/ 972400 h 986428"/>
                      <a:gd name="connsiteX1" fmla="*/ 804944 w 1091545"/>
                      <a:gd name="connsiteY1" fmla="*/ 875880 h 986428"/>
                      <a:gd name="connsiteX2" fmla="*/ 1054687 w 1091545"/>
                      <a:gd name="connsiteY2" fmla="*/ 338676 h 986428"/>
                      <a:gd name="connsiteX3" fmla="*/ 1081812 w 1091545"/>
                      <a:gd name="connsiteY3" fmla="*/ 193000 h 986428"/>
                      <a:gd name="connsiteX4" fmla="*/ 1023988 w 1091545"/>
                      <a:gd name="connsiteY4" fmla="*/ 167836 h 986428"/>
                      <a:gd name="connsiteX5" fmla="*/ 949736 w 1091545"/>
                      <a:gd name="connsiteY5" fmla="*/ 173258 h 986428"/>
                      <a:gd name="connsiteX6" fmla="*/ 843445 w 1091545"/>
                      <a:gd name="connsiteY6" fmla="*/ 188936 h 986428"/>
                      <a:gd name="connsiteX7" fmla="*/ 758549 w 1091545"/>
                      <a:gd name="connsiteY7" fmla="*/ 221589 h 986428"/>
                      <a:gd name="connsiteX8" fmla="*/ 647970 w 1091545"/>
                      <a:gd name="connsiteY8" fmla="*/ 262218 h 986428"/>
                      <a:gd name="connsiteX9" fmla="*/ 548915 w 1091545"/>
                      <a:gd name="connsiteY9" fmla="*/ 291244 h 986428"/>
                      <a:gd name="connsiteX10" fmla="*/ 313777 w 1091545"/>
                      <a:gd name="connsiteY10" fmla="*/ 201276 h 986428"/>
                      <a:gd name="connsiteX11" fmla="*/ 150795 w 1091545"/>
                      <a:gd name="connsiteY11" fmla="*/ 87818 h 986428"/>
                      <a:gd name="connsiteX12" fmla="*/ 63207 w 1091545"/>
                      <a:gd name="connsiteY12" fmla="*/ 26045 h 986428"/>
                      <a:gd name="connsiteX13" fmla="*/ 8171 w 1091545"/>
                      <a:gd name="connsiteY13" fmla="*/ 5084 h 986428"/>
                      <a:gd name="connsiteX14" fmla="*/ 8638 w 1091545"/>
                      <a:gd name="connsiteY14" fmla="*/ 5426 h 986428"/>
                      <a:gd name="connsiteX15" fmla="*/ 6876 w 1091545"/>
                      <a:gd name="connsiteY15" fmla="*/ 71208 h 986428"/>
                      <a:gd name="connsiteX16" fmla="*/ 45991 w 1091545"/>
                      <a:gd name="connsiteY16" fmla="*/ 221577 h 986428"/>
                      <a:gd name="connsiteX17" fmla="*/ 117620 w 1091545"/>
                      <a:gd name="connsiteY17" fmla="*/ 403440 h 986428"/>
                      <a:gd name="connsiteX18" fmla="*/ 164864 w 1091545"/>
                      <a:gd name="connsiteY18" fmla="*/ 674712 h 986428"/>
                      <a:gd name="connsiteX19" fmla="*/ 248176 w 1091545"/>
                      <a:gd name="connsiteY19" fmla="*/ 972400 h 986428"/>
                      <a:gd name="connsiteX0" fmla="*/ 262166 w 1105535"/>
                      <a:gd name="connsiteY0" fmla="*/ 972400 h 986428"/>
                      <a:gd name="connsiteX1" fmla="*/ 818934 w 1105535"/>
                      <a:gd name="connsiteY1" fmla="*/ 875880 h 986428"/>
                      <a:gd name="connsiteX2" fmla="*/ 1068677 w 1105535"/>
                      <a:gd name="connsiteY2" fmla="*/ 338676 h 986428"/>
                      <a:gd name="connsiteX3" fmla="*/ 1095802 w 1105535"/>
                      <a:gd name="connsiteY3" fmla="*/ 193000 h 986428"/>
                      <a:gd name="connsiteX4" fmla="*/ 1037978 w 1105535"/>
                      <a:gd name="connsiteY4" fmla="*/ 167836 h 986428"/>
                      <a:gd name="connsiteX5" fmla="*/ 963726 w 1105535"/>
                      <a:gd name="connsiteY5" fmla="*/ 173258 h 986428"/>
                      <a:gd name="connsiteX6" fmla="*/ 857435 w 1105535"/>
                      <a:gd name="connsiteY6" fmla="*/ 188936 h 986428"/>
                      <a:gd name="connsiteX7" fmla="*/ 772539 w 1105535"/>
                      <a:gd name="connsiteY7" fmla="*/ 221589 h 986428"/>
                      <a:gd name="connsiteX8" fmla="*/ 661960 w 1105535"/>
                      <a:gd name="connsiteY8" fmla="*/ 262218 h 986428"/>
                      <a:gd name="connsiteX9" fmla="*/ 562905 w 1105535"/>
                      <a:gd name="connsiteY9" fmla="*/ 291244 h 986428"/>
                      <a:gd name="connsiteX10" fmla="*/ 327767 w 1105535"/>
                      <a:gd name="connsiteY10" fmla="*/ 201276 h 986428"/>
                      <a:gd name="connsiteX11" fmla="*/ 164785 w 1105535"/>
                      <a:gd name="connsiteY11" fmla="*/ 87818 h 986428"/>
                      <a:gd name="connsiteX12" fmla="*/ 77197 w 1105535"/>
                      <a:gd name="connsiteY12" fmla="*/ 26045 h 986428"/>
                      <a:gd name="connsiteX13" fmla="*/ 22161 w 1105535"/>
                      <a:gd name="connsiteY13" fmla="*/ 5084 h 986428"/>
                      <a:gd name="connsiteX14" fmla="*/ 22628 w 1105535"/>
                      <a:gd name="connsiteY14" fmla="*/ 5426 h 986428"/>
                      <a:gd name="connsiteX15" fmla="*/ 1595 w 1105535"/>
                      <a:gd name="connsiteY15" fmla="*/ 92263 h 986428"/>
                      <a:gd name="connsiteX16" fmla="*/ 59981 w 1105535"/>
                      <a:gd name="connsiteY16" fmla="*/ 221577 h 986428"/>
                      <a:gd name="connsiteX17" fmla="*/ 131610 w 1105535"/>
                      <a:gd name="connsiteY17" fmla="*/ 403440 h 986428"/>
                      <a:gd name="connsiteX18" fmla="*/ 178854 w 1105535"/>
                      <a:gd name="connsiteY18" fmla="*/ 674712 h 986428"/>
                      <a:gd name="connsiteX19" fmla="*/ 262166 w 1105535"/>
                      <a:gd name="connsiteY19" fmla="*/ 972400 h 986428"/>
                      <a:gd name="connsiteX0" fmla="*/ 262588 w 1105957"/>
                      <a:gd name="connsiteY0" fmla="*/ 972400 h 986428"/>
                      <a:gd name="connsiteX1" fmla="*/ 819356 w 1105957"/>
                      <a:gd name="connsiteY1" fmla="*/ 875880 h 986428"/>
                      <a:gd name="connsiteX2" fmla="*/ 1069099 w 1105957"/>
                      <a:gd name="connsiteY2" fmla="*/ 338676 h 986428"/>
                      <a:gd name="connsiteX3" fmla="*/ 1096224 w 1105957"/>
                      <a:gd name="connsiteY3" fmla="*/ 193000 h 986428"/>
                      <a:gd name="connsiteX4" fmla="*/ 1038400 w 1105957"/>
                      <a:gd name="connsiteY4" fmla="*/ 167836 h 986428"/>
                      <a:gd name="connsiteX5" fmla="*/ 964148 w 1105957"/>
                      <a:gd name="connsiteY5" fmla="*/ 173258 h 986428"/>
                      <a:gd name="connsiteX6" fmla="*/ 857857 w 1105957"/>
                      <a:gd name="connsiteY6" fmla="*/ 188936 h 986428"/>
                      <a:gd name="connsiteX7" fmla="*/ 772961 w 1105957"/>
                      <a:gd name="connsiteY7" fmla="*/ 221589 h 986428"/>
                      <a:gd name="connsiteX8" fmla="*/ 662382 w 1105957"/>
                      <a:gd name="connsiteY8" fmla="*/ 262218 h 986428"/>
                      <a:gd name="connsiteX9" fmla="*/ 563327 w 1105957"/>
                      <a:gd name="connsiteY9" fmla="*/ 291244 h 986428"/>
                      <a:gd name="connsiteX10" fmla="*/ 328189 w 1105957"/>
                      <a:gd name="connsiteY10" fmla="*/ 201276 h 986428"/>
                      <a:gd name="connsiteX11" fmla="*/ 165207 w 1105957"/>
                      <a:gd name="connsiteY11" fmla="*/ 87818 h 986428"/>
                      <a:gd name="connsiteX12" fmla="*/ 77619 w 1105957"/>
                      <a:gd name="connsiteY12" fmla="*/ 26045 h 986428"/>
                      <a:gd name="connsiteX13" fmla="*/ 22583 w 1105957"/>
                      <a:gd name="connsiteY13" fmla="*/ 5084 h 986428"/>
                      <a:gd name="connsiteX14" fmla="*/ 23050 w 1105957"/>
                      <a:gd name="connsiteY14" fmla="*/ 5426 h 986428"/>
                      <a:gd name="connsiteX15" fmla="*/ 2017 w 1105957"/>
                      <a:gd name="connsiteY15" fmla="*/ 92263 h 986428"/>
                      <a:gd name="connsiteX16" fmla="*/ 67309 w 1105957"/>
                      <a:gd name="connsiteY16" fmla="*/ 261949 h 986428"/>
                      <a:gd name="connsiteX17" fmla="*/ 132032 w 1105957"/>
                      <a:gd name="connsiteY17" fmla="*/ 403440 h 986428"/>
                      <a:gd name="connsiteX18" fmla="*/ 179276 w 1105957"/>
                      <a:gd name="connsiteY18" fmla="*/ 674712 h 986428"/>
                      <a:gd name="connsiteX19" fmla="*/ 262588 w 1105957"/>
                      <a:gd name="connsiteY19" fmla="*/ 972400 h 986428"/>
                      <a:gd name="connsiteX0" fmla="*/ 262588 w 1105957"/>
                      <a:gd name="connsiteY0" fmla="*/ 972400 h 986428"/>
                      <a:gd name="connsiteX1" fmla="*/ 819356 w 1105957"/>
                      <a:gd name="connsiteY1" fmla="*/ 875880 h 986428"/>
                      <a:gd name="connsiteX2" fmla="*/ 1069099 w 1105957"/>
                      <a:gd name="connsiteY2" fmla="*/ 338676 h 986428"/>
                      <a:gd name="connsiteX3" fmla="*/ 1096224 w 1105957"/>
                      <a:gd name="connsiteY3" fmla="*/ 193000 h 986428"/>
                      <a:gd name="connsiteX4" fmla="*/ 1038400 w 1105957"/>
                      <a:gd name="connsiteY4" fmla="*/ 167836 h 986428"/>
                      <a:gd name="connsiteX5" fmla="*/ 964148 w 1105957"/>
                      <a:gd name="connsiteY5" fmla="*/ 173258 h 986428"/>
                      <a:gd name="connsiteX6" fmla="*/ 857857 w 1105957"/>
                      <a:gd name="connsiteY6" fmla="*/ 188936 h 986428"/>
                      <a:gd name="connsiteX7" fmla="*/ 772961 w 1105957"/>
                      <a:gd name="connsiteY7" fmla="*/ 221589 h 986428"/>
                      <a:gd name="connsiteX8" fmla="*/ 662382 w 1105957"/>
                      <a:gd name="connsiteY8" fmla="*/ 262218 h 986428"/>
                      <a:gd name="connsiteX9" fmla="*/ 563327 w 1105957"/>
                      <a:gd name="connsiteY9" fmla="*/ 291244 h 986428"/>
                      <a:gd name="connsiteX10" fmla="*/ 328189 w 1105957"/>
                      <a:gd name="connsiteY10" fmla="*/ 201276 h 986428"/>
                      <a:gd name="connsiteX11" fmla="*/ 165207 w 1105957"/>
                      <a:gd name="connsiteY11" fmla="*/ 87818 h 986428"/>
                      <a:gd name="connsiteX12" fmla="*/ 77619 w 1105957"/>
                      <a:gd name="connsiteY12" fmla="*/ 26045 h 986428"/>
                      <a:gd name="connsiteX13" fmla="*/ 22583 w 1105957"/>
                      <a:gd name="connsiteY13" fmla="*/ 5084 h 986428"/>
                      <a:gd name="connsiteX14" fmla="*/ 23050 w 1105957"/>
                      <a:gd name="connsiteY14" fmla="*/ 5426 h 986428"/>
                      <a:gd name="connsiteX15" fmla="*/ 2017 w 1105957"/>
                      <a:gd name="connsiteY15" fmla="*/ 92263 h 986428"/>
                      <a:gd name="connsiteX16" fmla="*/ 67309 w 1105957"/>
                      <a:gd name="connsiteY16" fmla="*/ 261949 h 986428"/>
                      <a:gd name="connsiteX17" fmla="*/ 130792 w 1105957"/>
                      <a:gd name="connsiteY17" fmla="*/ 436677 h 986428"/>
                      <a:gd name="connsiteX18" fmla="*/ 179276 w 1105957"/>
                      <a:gd name="connsiteY18" fmla="*/ 674712 h 986428"/>
                      <a:gd name="connsiteX19" fmla="*/ 262588 w 1105957"/>
                      <a:gd name="connsiteY19" fmla="*/ 972400 h 986428"/>
                      <a:gd name="connsiteX0" fmla="*/ 262588 w 1105957"/>
                      <a:gd name="connsiteY0" fmla="*/ 972400 h 983767"/>
                      <a:gd name="connsiteX1" fmla="*/ 819356 w 1105957"/>
                      <a:gd name="connsiteY1" fmla="*/ 875880 h 983767"/>
                      <a:gd name="connsiteX2" fmla="*/ 1069099 w 1105957"/>
                      <a:gd name="connsiteY2" fmla="*/ 338676 h 983767"/>
                      <a:gd name="connsiteX3" fmla="*/ 1096224 w 1105957"/>
                      <a:gd name="connsiteY3" fmla="*/ 193000 h 983767"/>
                      <a:gd name="connsiteX4" fmla="*/ 1038400 w 1105957"/>
                      <a:gd name="connsiteY4" fmla="*/ 167836 h 983767"/>
                      <a:gd name="connsiteX5" fmla="*/ 964148 w 1105957"/>
                      <a:gd name="connsiteY5" fmla="*/ 173258 h 983767"/>
                      <a:gd name="connsiteX6" fmla="*/ 857857 w 1105957"/>
                      <a:gd name="connsiteY6" fmla="*/ 188936 h 983767"/>
                      <a:gd name="connsiteX7" fmla="*/ 772961 w 1105957"/>
                      <a:gd name="connsiteY7" fmla="*/ 221589 h 983767"/>
                      <a:gd name="connsiteX8" fmla="*/ 662382 w 1105957"/>
                      <a:gd name="connsiteY8" fmla="*/ 262218 h 983767"/>
                      <a:gd name="connsiteX9" fmla="*/ 563327 w 1105957"/>
                      <a:gd name="connsiteY9" fmla="*/ 291244 h 983767"/>
                      <a:gd name="connsiteX10" fmla="*/ 328189 w 1105957"/>
                      <a:gd name="connsiteY10" fmla="*/ 201276 h 983767"/>
                      <a:gd name="connsiteX11" fmla="*/ 165207 w 1105957"/>
                      <a:gd name="connsiteY11" fmla="*/ 87818 h 983767"/>
                      <a:gd name="connsiteX12" fmla="*/ 77619 w 1105957"/>
                      <a:gd name="connsiteY12" fmla="*/ 26045 h 983767"/>
                      <a:gd name="connsiteX13" fmla="*/ 22583 w 1105957"/>
                      <a:gd name="connsiteY13" fmla="*/ 5084 h 983767"/>
                      <a:gd name="connsiteX14" fmla="*/ 23050 w 1105957"/>
                      <a:gd name="connsiteY14" fmla="*/ 5426 h 983767"/>
                      <a:gd name="connsiteX15" fmla="*/ 2017 w 1105957"/>
                      <a:gd name="connsiteY15" fmla="*/ 92263 h 983767"/>
                      <a:gd name="connsiteX16" fmla="*/ 67309 w 1105957"/>
                      <a:gd name="connsiteY16" fmla="*/ 261949 h 983767"/>
                      <a:gd name="connsiteX17" fmla="*/ 130792 w 1105957"/>
                      <a:gd name="connsiteY17" fmla="*/ 436677 h 983767"/>
                      <a:gd name="connsiteX18" fmla="*/ 180223 w 1105957"/>
                      <a:gd name="connsiteY18" fmla="*/ 711670 h 983767"/>
                      <a:gd name="connsiteX19" fmla="*/ 262588 w 1105957"/>
                      <a:gd name="connsiteY19" fmla="*/ 972400 h 983767"/>
                      <a:gd name="connsiteX0" fmla="*/ 249374 w 1105957"/>
                      <a:gd name="connsiteY0" fmla="*/ 973471 h 984679"/>
                      <a:gd name="connsiteX1" fmla="*/ 819356 w 1105957"/>
                      <a:gd name="connsiteY1" fmla="*/ 875880 h 984679"/>
                      <a:gd name="connsiteX2" fmla="*/ 1069099 w 1105957"/>
                      <a:gd name="connsiteY2" fmla="*/ 338676 h 984679"/>
                      <a:gd name="connsiteX3" fmla="*/ 1096224 w 1105957"/>
                      <a:gd name="connsiteY3" fmla="*/ 193000 h 984679"/>
                      <a:gd name="connsiteX4" fmla="*/ 1038400 w 1105957"/>
                      <a:gd name="connsiteY4" fmla="*/ 167836 h 984679"/>
                      <a:gd name="connsiteX5" fmla="*/ 964148 w 1105957"/>
                      <a:gd name="connsiteY5" fmla="*/ 173258 h 984679"/>
                      <a:gd name="connsiteX6" fmla="*/ 857857 w 1105957"/>
                      <a:gd name="connsiteY6" fmla="*/ 188936 h 984679"/>
                      <a:gd name="connsiteX7" fmla="*/ 772961 w 1105957"/>
                      <a:gd name="connsiteY7" fmla="*/ 221589 h 984679"/>
                      <a:gd name="connsiteX8" fmla="*/ 662382 w 1105957"/>
                      <a:gd name="connsiteY8" fmla="*/ 262218 h 984679"/>
                      <a:gd name="connsiteX9" fmla="*/ 563327 w 1105957"/>
                      <a:gd name="connsiteY9" fmla="*/ 291244 h 984679"/>
                      <a:gd name="connsiteX10" fmla="*/ 328189 w 1105957"/>
                      <a:gd name="connsiteY10" fmla="*/ 201276 h 984679"/>
                      <a:gd name="connsiteX11" fmla="*/ 165207 w 1105957"/>
                      <a:gd name="connsiteY11" fmla="*/ 87818 h 984679"/>
                      <a:gd name="connsiteX12" fmla="*/ 77619 w 1105957"/>
                      <a:gd name="connsiteY12" fmla="*/ 26045 h 984679"/>
                      <a:gd name="connsiteX13" fmla="*/ 22583 w 1105957"/>
                      <a:gd name="connsiteY13" fmla="*/ 5084 h 984679"/>
                      <a:gd name="connsiteX14" fmla="*/ 23050 w 1105957"/>
                      <a:gd name="connsiteY14" fmla="*/ 5426 h 984679"/>
                      <a:gd name="connsiteX15" fmla="*/ 2017 w 1105957"/>
                      <a:gd name="connsiteY15" fmla="*/ 92263 h 984679"/>
                      <a:gd name="connsiteX16" fmla="*/ 67309 w 1105957"/>
                      <a:gd name="connsiteY16" fmla="*/ 261949 h 984679"/>
                      <a:gd name="connsiteX17" fmla="*/ 130792 w 1105957"/>
                      <a:gd name="connsiteY17" fmla="*/ 436677 h 984679"/>
                      <a:gd name="connsiteX18" fmla="*/ 180223 w 1105957"/>
                      <a:gd name="connsiteY18" fmla="*/ 711670 h 984679"/>
                      <a:gd name="connsiteX19" fmla="*/ 249374 w 1105957"/>
                      <a:gd name="connsiteY19" fmla="*/ 973471 h 984679"/>
                      <a:gd name="connsiteX0" fmla="*/ 249374 w 1105957"/>
                      <a:gd name="connsiteY0" fmla="*/ 973471 h 984647"/>
                      <a:gd name="connsiteX1" fmla="*/ 819356 w 1105957"/>
                      <a:gd name="connsiteY1" fmla="*/ 875880 h 984647"/>
                      <a:gd name="connsiteX2" fmla="*/ 1069099 w 1105957"/>
                      <a:gd name="connsiteY2" fmla="*/ 338676 h 984647"/>
                      <a:gd name="connsiteX3" fmla="*/ 1096224 w 1105957"/>
                      <a:gd name="connsiteY3" fmla="*/ 193000 h 984647"/>
                      <a:gd name="connsiteX4" fmla="*/ 1038400 w 1105957"/>
                      <a:gd name="connsiteY4" fmla="*/ 167836 h 984647"/>
                      <a:gd name="connsiteX5" fmla="*/ 964148 w 1105957"/>
                      <a:gd name="connsiteY5" fmla="*/ 173258 h 984647"/>
                      <a:gd name="connsiteX6" fmla="*/ 857857 w 1105957"/>
                      <a:gd name="connsiteY6" fmla="*/ 188936 h 984647"/>
                      <a:gd name="connsiteX7" fmla="*/ 772961 w 1105957"/>
                      <a:gd name="connsiteY7" fmla="*/ 221589 h 984647"/>
                      <a:gd name="connsiteX8" fmla="*/ 662382 w 1105957"/>
                      <a:gd name="connsiteY8" fmla="*/ 262218 h 984647"/>
                      <a:gd name="connsiteX9" fmla="*/ 563327 w 1105957"/>
                      <a:gd name="connsiteY9" fmla="*/ 291244 h 984647"/>
                      <a:gd name="connsiteX10" fmla="*/ 328189 w 1105957"/>
                      <a:gd name="connsiteY10" fmla="*/ 201276 h 984647"/>
                      <a:gd name="connsiteX11" fmla="*/ 165207 w 1105957"/>
                      <a:gd name="connsiteY11" fmla="*/ 87818 h 984647"/>
                      <a:gd name="connsiteX12" fmla="*/ 77619 w 1105957"/>
                      <a:gd name="connsiteY12" fmla="*/ 26045 h 984647"/>
                      <a:gd name="connsiteX13" fmla="*/ 22583 w 1105957"/>
                      <a:gd name="connsiteY13" fmla="*/ 5084 h 984647"/>
                      <a:gd name="connsiteX14" fmla="*/ 23050 w 1105957"/>
                      <a:gd name="connsiteY14" fmla="*/ 5426 h 984647"/>
                      <a:gd name="connsiteX15" fmla="*/ 2017 w 1105957"/>
                      <a:gd name="connsiteY15" fmla="*/ 92263 h 984647"/>
                      <a:gd name="connsiteX16" fmla="*/ 67309 w 1105957"/>
                      <a:gd name="connsiteY16" fmla="*/ 261949 h 984647"/>
                      <a:gd name="connsiteX17" fmla="*/ 130792 w 1105957"/>
                      <a:gd name="connsiteY17" fmla="*/ 436677 h 984647"/>
                      <a:gd name="connsiteX18" fmla="*/ 174560 w 1105957"/>
                      <a:gd name="connsiteY18" fmla="*/ 712129 h 984647"/>
                      <a:gd name="connsiteX19" fmla="*/ 249374 w 1105957"/>
                      <a:gd name="connsiteY19" fmla="*/ 973471 h 984647"/>
                      <a:gd name="connsiteX0" fmla="*/ 249374 w 1105957"/>
                      <a:gd name="connsiteY0" fmla="*/ 973471 h 984647"/>
                      <a:gd name="connsiteX1" fmla="*/ 819356 w 1105957"/>
                      <a:gd name="connsiteY1" fmla="*/ 875880 h 984647"/>
                      <a:gd name="connsiteX2" fmla="*/ 1069099 w 1105957"/>
                      <a:gd name="connsiteY2" fmla="*/ 338676 h 984647"/>
                      <a:gd name="connsiteX3" fmla="*/ 1096224 w 1105957"/>
                      <a:gd name="connsiteY3" fmla="*/ 193000 h 984647"/>
                      <a:gd name="connsiteX4" fmla="*/ 1038400 w 1105957"/>
                      <a:gd name="connsiteY4" fmla="*/ 167836 h 984647"/>
                      <a:gd name="connsiteX5" fmla="*/ 964148 w 1105957"/>
                      <a:gd name="connsiteY5" fmla="*/ 173258 h 984647"/>
                      <a:gd name="connsiteX6" fmla="*/ 857857 w 1105957"/>
                      <a:gd name="connsiteY6" fmla="*/ 188936 h 984647"/>
                      <a:gd name="connsiteX7" fmla="*/ 772961 w 1105957"/>
                      <a:gd name="connsiteY7" fmla="*/ 221589 h 984647"/>
                      <a:gd name="connsiteX8" fmla="*/ 662382 w 1105957"/>
                      <a:gd name="connsiteY8" fmla="*/ 262218 h 984647"/>
                      <a:gd name="connsiteX9" fmla="*/ 550957 w 1105957"/>
                      <a:gd name="connsiteY9" fmla="*/ 278603 h 984647"/>
                      <a:gd name="connsiteX10" fmla="*/ 328189 w 1105957"/>
                      <a:gd name="connsiteY10" fmla="*/ 201276 h 984647"/>
                      <a:gd name="connsiteX11" fmla="*/ 165207 w 1105957"/>
                      <a:gd name="connsiteY11" fmla="*/ 87818 h 984647"/>
                      <a:gd name="connsiteX12" fmla="*/ 77619 w 1105957"/>
                      <a:gd name="connsiteY12" fmla="*/ 26045 h 984647"/>
                      <a:gd name="connsiteX13" fmla="*/ 22583 w 1105957"/>
                      <a:gd name="connsiteY13" fmla="*/ 5084 h 984647"/>
                      <a:gd name="connsiteX14" fmla="*/ 23050 w 1105957"/>
                      <a:gd name="connsiteY14" fmla="*/ 5426 h 984647"/>
                      <a:gd name="connsiteX15" fmla="*/ 2017 w 1105957"/>
                      <a:gd name="connsiteY15" fmla="*/ 92263 h 984647"/>
                      <a:gd name="connsiteX16" fmla="*/ 67309 w 1105957"/>
                      <a:gd name="connsiteY16" fmla="*/ 261949 h 984647"/>
                      <a:gd name="connsiteX17" fmla="*/ 130792 w 1105957"/>
                      <a:gd name="connsiteY17" fmla="*/ 436677 h 984647"/>
                      <a:gd name="connsiteX18" fmla="*/ 174560 w 1105957"/>
                      <a:gd name="connsiteY18" fmla="*/ 712129 h 984647"/>
                      <a:gd name="connsiteX19" fmla="*/ 249374 w 1105957"/>
                      <a:gd name="connsiteY19" fmla="*/ 973471 h 984647"/>
                      <a:gd name="connsiteX0" fmla="*/ 255395 w 1111978"/>
                      <a:gd name="connsiteY0" fmla="*/ 970340 h 981516"/>
                      <a:gd name="connsiteX1" fmla="*/ 825377 w 1111978"/>
                      <a:gd name="connsiteY1" fmla="*/ 872749 h 981516"/>
                      <a:gd name="connsiteX2" fmla="*/ 1075120 w 1111978"/>
                      <a:gd name="connsiteY2" fmla="*/ 335545 h 981516"/>
                      <a:gd name="connsiteX3" fmla="*/ 1102245 w 1111978"/>
                      <a:gd name="connsiteY3" fmla="*/ 189869 h 981516"/>
                      <a:gd name="connsiteX4" fmla="*/ 1044421 w 1111978"/>
                      <a:gd name="connsiteY4" fmla="*/ 164705 h 981516"/>
                      <a:gd name="connsiteX5" fmla="*/ 970169 w 1111978"/>
                      <a:gd name="connsiteY5" fmla="*/ 170127 h 981516"/>
                      <a:gd name="connsiteX6" fmla="*/ 863878 w 1111978"/>
                      <a:gd name="connsiteY6" fmla="*/ 185805 h 981516"/>
                      <a:gd name="connsiteX7" fmla="*/ 778982 w 1111978"/>
                      <a:gd name="connsiteY7" fmla="*/ 218458 h 981516"/>
                      <a:gd name="connsiteX8" fmla="*/ 668403 w 1111978"/>
                      <a:gd name="connsiteY8" fmla="*/ 259087 h 981516"/>
                      <a:gd name="connsiteX9" fmla="*/ 556978 w 1111978"/>
                      <a:gd name="connsiteY9" fmla="*/ 275472 h 981516"/>
                      <a:gd name="connsiteX10" fmla="*/ 334210 w 1111978"/>
                      <a:gd name="connsiteY10" fmla="*/ 198145 h 981516"/>
                      <a:gd name="connsiteX11" fmla="*/ 171228 w 1111978"/>
                      <a:gd name="connsiteY11" fmla="*/ 84687 h 981516"/>
                      <a:gd name="connsiteX12" fmla="*/ 83640 w 1111978"/>
                      <a:gd name="connsiteY12" fmla="*/ 22914 h 981516"/>
                      <a:gd name="connsiteX13" fmla="*/ 28604 w 1111978"/>
                      <a:gd name="connsiteY13" fmla="*/ 1953 h 981516"/>
                      <a:gd name="connsiteX14" fmla="*/ 10493 w 1111978"/>
                      <a:gd name="connsiteY14" fmla="*/ 7700 h 981516"/>
                      <a:gd name="connsiteX15" fmla="*/ 8038 w 1111978"/>
                      <a:gd name="connsiteY15" fmla="*/ 89132 h 981516"/>
                      <a:gd name="connsiteX16" fmla="*/ 73330 w 1111978"/>
                      <a:gd name="connsiteY16" fmla="*/ 258818 h 981516"/>
                      <a:gd name="connsiteX17" fmla="*/ 136813 w 1111978"/>
                      <a:gd name="connsiteY17" fmla="*/ 433546 h 981516"/>
                      <a:gd name="connsiteX18" fmla="*/ 180581 w 1111978"/>
                      <a:gd name="connsiteY18" fmla="*/ 708998 h 981516"/>
                      <a:gd name="connsiteX19" fmla="*/ 255395 w 1111978"/>
                      <a:gd name="connsiteY19" fmla="*/ 970340 h 981516"/>
                      <a:gd name="connsiteX0" fmla="*/ 255395 w 1177264"/>
                      <a:gd name="connsiteY0" fmla="*/ 970340 h 981516"/>
                      <a:gd name="connsiteX1" fmla="*/ 825377 w 1177264"/>
                      <a:gd name="connsiteY1" fmla="*/ 872749 h 981516"/>
                      <a:gd name="connsiteX2" fmla="*/ 1075120 w 1177264"/>
                      <a:gd name="connsiteY2" fmla="*/ 335545 h 981516"/>
                      <a:gd name="connsiteX3" fmla="*/ 1175115 w 1177264"/>
                      <a:gd name="connsiteY3" fmla="*/ 174215 h 981516"/>
                      <a:gd name="connsiteX4" fmla="*/ 1044421 w 1177264"/>
                      <a:gd name="connsiteY4" fmla="*/ 164705 h 981516"/>
                      <a:gd name="connsiteX5" fmla="*/ 970169 w 1177264"/>
                      <a:gd name="connsiteY5" fmla="*/ 170127 h 981516"/>
                      <a:gd name="connsiteX6" fmla="*/ 863878 w 1177264"/>
                      <a:gd name="connsiteY6" fmla="*/ 185805 h 981516"/>
                      <a:gd name="connsiteX7" fmla="*/ 778982 w 1177264"/>
                      <a:gd name="connsiteY7" fmla="*/ 218458 h 981516"/>
                      <a:gd name="connsiteX8" fmla="*/ 668403 w 1177264"/>
                      <a:gd name="connsiteY8" fmla="*/ 259087 h 981516"/>
                      <a:gd name="connsiteX9" fmla="*/ 556978 w 1177264"/>
                      <a:gd name="connsiteY9" fmla="*/ 275472 h 981516"/>
                      <a:gd name="connsiteX10" fmla="*/ 334210 w 1177264"/>
                      <a:gd name="connsiteY10" fmla="*/ 198145 h 981516"/>
                      <a:gd name="connsiteX11" fmla="*/ 171228 w 1177264"/>
                      <a:gd name="connsiteY11" fmla="*/ 84687 h 981516"/>
                      <a:gd name="connsiteX12" fmla="*/ 83640 w 1177264"/>
                      <a:gd name="connsiteY12" fmla="*/ 22914 h 981516"/>
                      <a:gd name="connsiteX13" fmla="*/ 28604 w 1177264"/>
                      <a:gd name="connsiteY13" fmla="*/ 1953 h 981516"/>
                      <a:gd name="connsiteX14" fmla="*/ 10493 w 1177264"/>
                      <a:gd name="connsiteY14" fmla="*/ 7700 h 981516"/>
                      <a:gd name="connsiteX15" fmla="*/ 8038 w 1177264"/>
                      <a:gd name="connsiteY15" fmla="*/ 89132 h 981516"/>
                      <a:gd name="connsiteX16" fmla="*/ 73330 w 1177264"/>
                      <a:gd name="connsiteY16" fmla="*/ 258818 h 981516"/>
                      <a:gd name="connsiteX17" fmla="*/ 136813 w 1177264"/>
                      <a:gd name="connsiteY17" fmla="*/ 433546 h 981516"/>
                      <a:gd name="connsiteX18" fmla="*/ 180581 w 1177264"/>
                      <a:gd name="connsiteY18" fmla="*/ 708998 h 981516"/>
                      <a:gd name="connsiteX19" fmla="*/ 255395 w 1177264"/>
                      <a:gd name="connsiteY19" fmla="*/ 970340 h 981516"/>
                      <a:gd name="connsiteX0" fmla="*/ 255395 w 1177264"/>
                      <a:gd name="connsiteY0" fmla="*/ 970340 h 981516"/>
                      <a:gd name="connsiteX1" fmla="*/ 825377 w 1177264"/>
                      <a:gd name="connsiteY1" fmla="*/ 872749 h 981516"/>
                      <a:gd name="connsiteX2" fmla="*/ 1075120 w 1177264"/>
                      <a:gd name="connsiteY2" fmla="*/ 335545 h 981516"/>
                      <a:gd name="connsiteX3" fmla="*/ 1175115 w 1177264"/>
                      <a:gd name="connsiteY3" fmla="*/ 174215 h 981516"/>
                      <a:gd name="connsiteX4" fmla="*/ 1044421 w 1177264"/>
                      <a:gd name="connsiteY4" fmla="*/ 164705 h 981516"/>
                      <a:gd name="connsiteX5" fmla="*/ 926457 w 1177264"/>
                      <a:gd name="connsiteY5" fmla="*/ 169773 h 981516"/>
                      <a:gd name="connsiteX6" fmla="*/ 863878 w 1177264"/>
                      <a:gd name="connsiteY6" fmla="*/ 185805 h 981516"/>
                      <a:gd name="connsiteX7" fmla="*/ 778982 w 1177264"/>
                      <a:gd name="connsiteY7" fmla="*/ 218458 h 981516"/>
                      <a:gd name="connsiteX8" fmla="*/ 668403 w 1177264"/>
                      <a:gd name="connsiteY8" fmla="*/ 259087 h 981516"/>
                      <a:gd name="connsiteX9" fmla="*/ 556978 w 1177264"/>
                      <a:gd name="connsiteY9" fmla="*/ 275472 h 981516"/>
                      <a:gd name="connsiteX10" fmla="*/ 334210 w 1177264"/>
                      <a:gd name="connsiteY10" fmla="*/ 198145 h 981516"/>
                      <a:gd name="connsiteX11" fmla="*/ 171228 w 1177264"/>
                      <a:gd name="connsiteY11" fmla="*/ 84687 h 981516"/>
                      <a:gd name="connsiteX12" fmla="*/ 83640 w 1177264"/>
                      <a:gd name="connsiteY12" fmla="*/ 22914 h 981516"/>
                      <a:gd name="connsiteX13" fmla="*/ 28604 w 1177264"/>
                      <a:gd name="connsiteY13" fmla="*/ 1953 h 981516"/>
                      <a:gd name="connsiteX14" fmla="*/ 10493 w 1177264"/>
                      <a:gd name="connsiteY14" fmla="*/ 7700 h 981516"/>
                      <a:gd name="connsiteX15" fmla="*/ 8038 w 1177264"/>
                      <a:gd name="connsiteY15" fmla="*/ 89132 h 981516"/>
                      <a:gd name="connsiteX16" fmla="*/ 73330 w 1177264"/>
                      <a:gd name="connsiteY16" fmla="*/ 258818 h 981516"/>
                      <a:gd name="connsiteX17" fmla="*/ 136813 w 1177264"/>
                      <a:gd name="connsiteY17" fmla="*/ 433546 h 981516"/>
                      <a:gd name="connsiteX18" fmla="*/ 180581 w 1177264"/>
                      <a:gd name="connsiteY18" fmla="*/ 708998 h 981516"/>
                      <a:gd name="connsiteX19" fmla="*/ 255395 w 1177264"/>
                      <a:gd name="connsiteY19" fmla="*/ 970340 h 981516"/>
                      <a:gd name="connsiteX0" fmla="*/ 255396 w 1177264"/>
                      <a:gd name="connsiteY0" fmla="*/ 970340 h 981516"/>
                      <a:gd name="connsiteX1" fmla="*/ 825377 w 1177264"/>
                      <a:gd name="connsiteY1" fmla="*/ 872749 h 981516"/>
                      <a:gd name="connsiteX2" fmla="*/ 1075120 w 1177264"/>
                      <a:gd name="connsiteY2" fmla="*/ 335545 h 981516"/>
                      <a:gd name="connsiteX3" fmla="*/ 1175115 w 1177264"/>
                      <a:gd name="connsiteY3" fmla="*/ 174215 h 981516"/>
                      <a:gd name="connsiteX4" fmla="*/ 1044421 w 1177264"/>
                      <a:gd name="connsiteY4" fmla="*/ 164705 h 981516"/>
                      <a:gd name="connsiteX5" fmla="*/ 926457 w 1177264"/>
                      <a:gd name="connsiteY5" fmla="*/ 169773 h 981516"/>
                      <a:gd name="connsiteX6" fmla="*/ 863878 w 1177264"/>
                      <a:gd name="connsiteY6" fmla="*/ 185805 h 981516"/>
                      <a:gd name="connsiteX7" fmla="*/ 778982 w 1177264"/>
                      <a:gd name="connsiteY7" fmla="*/ 218458 h 981516"/>
                      <a:gd name="connsiteX8" fmla="*/ 668403 w 1177264"/>
                      <a:gd name="connsiteY8" fmla="*/ 259087 h 981516"/>
                      <a:gd name="connsiteX9" fmla="*/ 556978 w 1177264"/>
                      <a:gd name="connsiteY9" fmla="*/ 275472 h 981516"/>
                      <a:gd name="connsiteX10" fmla="*/ 334210 w 1177264"/>
                      <a:gd name="connsiteY10" fmla="*/ 198145 h 981516"/>
                      <a:gd name="connsiteX11" fmla="*/ 171228 w 1177264"/>
                      <a:gd name="connsiteY11" fmla="*/ 84687 h 981516"/>
                      <a:gd name="connsiteX12" fmla="*/ 83640 w 1177264"/>
                      <a:gd name="connsiteY12" fmla="*/ 22914 h 981516"/>
                      <a:gd name="connsiteX13" fmla="*/ 28604 w 1177264"/>
                      <a:gd name="connsiteY13" fmla="*/ 1953 h 981516"/>
                      <a:gd name="connsiteX14" fmla="*/ 10493 w 1177264"/>
                      <a:gd name="connsiteY14" fmla="*/ 7700 h 981516"/>
                      <a:gd name="connsiteX15" fmla="*/ 8038 w 1177264"/>
                      <a:gd name="connsiteY15" fmla="*/ 89132 h 981516"/>
                      <a:gd name="connsiteX16" fmla="*/ 73330 w 1177264"/>
                      <a:gd name="connsiteY16" fmla="*/ 258818 h 981516"/>
                      <a:gd name="connsiteX17" fmla="*/ 136813 w 1177264"/>
                      <a:gd name="connsiteY17" fmla="*/ 433546 h 981516"/>
                      <a:gd name="connsiteX18" fmla="*/ 180581 w 1177264"/>
                      <a:gd name="connsiteY18" fmla="*/ 708998 h 981516"/>
                      <a:gd name="connsiteX19" fmla="*/ 255396 w 1177264"/>
                      <a:gd name="connsiteY19" fmla="*/ 970340 h 981516"/>
                      <a:gd name="connsiteX0" fmla="*/ 274571 w 1177264"/>
                      <a:gd name="connsiteY0" fmla="*/ 972683 h 983523"/>
                      <a:gd name="connsiteX1" fmla="*/ 825377 w 1177264"/>
                      <a:gd name="connsiteY1" fmla="*/ 872749 h 983523"/>
                      <a:gd name="connsiteX2" fmla="*/ 1075120 w 1177264"/>
                      <a:gd name="connsiteY2" fmla="*/ 335545 h 983523"/>
                      <a:gd name="connsiteX3" fmla="*/ 1175115 w 1177264"/>
                      <a:gd name="connsiteY3" fmla="*/ 174215 h 983523"/>
                      <a:gd name="connsiteX4" fmla="*/ 1044421 w 1177264"/>
                      <a:gd name="connsiteY4" fmla="*/ 164705 h 983523"/>
                      <a:gd name="connsiteX5" fmla="*/ 926457 w 1177264"/>
                      <a:gd name="connsiteY5" fmla="*/ 169773 h 983523"/>
                      <a:gd name="connsiteX6" fmla="*/ 863878 w 1177264"/>
                      <a:gd name="connsiteY6" fmla="*/ 185805 h 983523"/>
                      <a:gd name="connsiteX7" fmla="*/ 778982 w 1177264"/>
                      <a:gd name="connsiteY7" fmla="*/ 218458 h 983523"/>
                      <a:gd name="connsiteX8" fmla="*/ 668403 w 1177264"/>
                      <a:gd name="connsiteY8" fmla="*/ 259087 h 983523"/>
                      <a:gd name="connsiteX9" fmla="*/ 556978 w 1177264"/>
                      <a:gd name="connsiteY9" fmla="*/ 275472 h 983523"/>
                      <a:gd name="connsiteX10" fmla="*/ 334210 w 1177264"/>
                      <a:gd name="connsiteY10" fmla="*/ 198145 h 983523"/>
                      <a:gd name="connsiteX11" fmla="*/ 171228 w 1177264"/>
                      <a:gd name="connsiteY11" fmla="*/ 84687 h 983523"/>
                      <a:gd name="connsiteX12" fmla="*/ 83640 w 1177264"/>
                      <a:gd name="connsiteY12" fmla="*/ 22914 h 983523"/>
                      <a:gd name="connsiteX13" fmla="*/ 28604 w 1177264"/>
                      <a:gd name="connsiteY13" fmla="*/ 1953 h 983523"/>
                      <a:gd name="connsiteX14" fmla="*/ 10493 w 1177264"/>
                      <a:gd name="connsiteY14" fmla="*/ 7700 h 983523"/>
                      <a:gd name="connsiteX15" fmla="*/ 8038 w 1177264"/>
                      <a:gd name="connsiteY15" fmla="*/ 89132 h 983523"/>
                      <a:gd name="connsiteX16" fmla="*/ 73330 w 1177264"/>
                      <a:gd name="connsiteY16" fmla="*/ 258818 h 983523"/>
                      <a:gd name="connsiteX17" fmla="*/ 136813 w 1177264"/>
                      <a:gd name="connsiteY17" fmla="*/ 433546 h 983523"/>
                      <a:gd name="connsiteX18" fmla="*/ 180581 w 1177264"/>
                      <a:gd name="connsiteY18" fmla="*/ 708998 h 983523"/>
                      <a:gd name="connsiteX19" fmla="*/ 274571 w 1177264"/>
                      <a:gd name="connsiteY19" fmla="*/ 972683 h 983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77264" h="983523">
                        <a:moveTo>
                          <a:pt x="274571" y="972683"/>
                        </a:moveTo>
                        <a:cubicBezTo>
                          <a:pt x="382037" y="999975"/>
                          <a:pt x="691952" y="978939"/>
                          <a:pt x="825377" y="872749"/>
                        </a:cubicBezTo>
                        <a:cubicBezTo>
                          <a:pt x="958802" y="766559"/>
                          <a:pt x="1016830" y="451967"/>
                          <a:pt x="1075120" y="335545"/>
                        </a:cubicBezTo>
                        <a:cubicBezTo>
                          <a:pt x="1133410" y="219123"/>
                          <a:pt x="1188984" y="190284"/>
                          <a:pt x="1175115" y="174215"/>
                        </a:cubicBezTo>
                        <a:cubicBezTo>
                          <a:pt x="1161246" y="158146"/>
                          <a:pt x="1071887" y="167553"/>
                          <a:pt x="1044421" y="164705"/>
                        </a:cubicBezTo>
                        <a:cubicBezTo>
                          <a:pt x="1016955" y="161857"/>
                          <a:pt x="954538" y="162088"/>
                          <a:pt x="926457" y="169773"/>
                        </a:cubicBezTo>
                        <a:cubicBezTo>
                          <a:pt x="898376" y="177458"/>
                          <a:pt x="897321" y="176322"/>
                          <a:pt x="863878" y="185805"/>
                        </a:cubicBezTo>
                        <a:cubicBezTo>
                          <a:pt x="830435" y="195288"/>
                          <a:pt x="811561" y="206244"/>
                          <a:pt x="778982" y="218458"/>
                        </a:cubicBezTo>
                        <a:cubicBezTo>
                          <a:pt x="746403" y="230672"/>
                          <a:pt x="690416" y="255023"/>
                          <a:pt x="668403" y="259087"/>
                        </a:cubicBezTo>
                        <a:cubicBezTo>
                          <a:pt x="646390" y="263151"/>
                          <a:pt x="612677" y="285629"/>
                          <a:pt x="556978" y="275472"/>
                        </a:cubicBezTo>
                        <a:cubicBezTo>
                          <a:pt x="501279" y="265315"/>
                          <a:pt x="398502" y="229942"/>
                          <a:pt x="334210" y="198145"/>
                        </a:cubicBezTo>
                        <a:cubicBezTo>
                          <a:pt x="269918" y="166348"/>
                          <a:pt x="216186" y="104414"/>
                          <a:pt x="171228" y="84687"/>
                        </a:cubicBezTo>
                        <a:cubicBezTo>
                          <a:pt x="131265" y="66569"/>
                          <a:pt x="110225" y="32143"/>
                          <a:pt x="83640" y="22914"/>
                        </a:cubicBezTo>
                        <a:cubicBezTo>
                          <a:pt x="57055" y="13685"/>
                          <a:pt x="40795" y="4489"/>
                          <a:pt x="28604" y="1953"/>
                        </a:cubicBezTo>
                        <a:cubicBezTo>
                          <a:pt x="16413" y="-583"/>
                          <a:pt x="24717" y="-2291"/>
                          <a:pt x="10493" y="7700"/>
                        </a:cubicBezTo>
                        <a:cubicBezTo>
                          <a:pt x="-3731" y="17691"/>
                          <a:pt x="-2435" y="47279"/>
                          <a:pt x="8038" y="89132"/>
                        </a:cubicBezTo>
                        <a:cubicBezTo>
                          <a:pt x="18511" y="130985"/>
                          <a:pt x="57836" y="201753"/>
                          <a:pt x="73330" y="258818"/>
                        </a:cubicBezTo>
                        <a:cubicBezTo>
                          <a:pt x="88824" y="315883"/>
                          <a:pt x="119118" y="357600"/>
                          <a:pt x="136813" y="433546"/>
                        </a:cubicBezTo>
                        <a:cubicBezTo>
                          <a:pt x="154508" y="509492"/>
                          <a:pt x="157621" y="619142"/>
                          <a:pt x="180581" y="708998"/>
                        </a:cubicBezTo>
                        <a:cubicBezTo>
                          <a:pt x="203541" y="798854"/>
                          <a:pt x="167105" y="945391"/>
                          <a:pt x="274571" y="972683"/>
                        </a:cubicBezTo>
                        <a:close/>
                      </a:path>
                    </a:pathLst>
                  </a:custGeom>
                  <a:solidFill>
                    <a:srgbClr val="CE79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grpSp>
            <p:sp>
              <p:nvSpPr>
                <p:cNvPr id="221" name="รูปแบบอิสระ: รูปร่าง 220">
                  <a:extLst>
                    <a:ext uri="{FF2B5EF4-FFF2-40B4-BE49-F238E27FC236}">
                      <a16:creationId xmlns:a16="http://schemas.microsoft.com/office/drawing/2014/main" id="{471E97E7-FA89-4DEA-9DBE-980ED995F18C}"/>
                    </a:ext>
                  </a:extLst>
                </p:cNvPr>
                <p:cNvSpPr/>
                <p:nvPr/>
              </p:nvSpPr>
              <p:spPr>
                <a:xfrm>
                  <a:off x="7232418" y="2293025"/>
                  <a:ext cx="295796" cy="640763"/>
                </a:xfrm>
                <a:custGeom>
                  <a:avLst/>
                  <a:gdLst>
                    <a:gd name="connsiteX0" fmla="*/ 13019 w 247887"/>
                    <a:gd name="connsiteY0" fmla="*/ 1589 h 506747"/>
                    <a:gd name="connsiteX1" fmla="*/ 178754 w 247887"/>
                    <a:gd name="connsiteY1" fmla="*/ 171134 h 506747"/>
                    <a:gd name="connsiteX2" fmla="*/ 247334 w 247887"/>
                    <a:gd name="connsiteY2" fmla="*/ 430214 h 506747"/>
                    <a:gd name="connsiteX3" fmla="*/ 146369 w 247887"/>
                    <a:gd name="connsiteY3" fmla="*/ 506414 h 506747"/>
                    <a:gd name="connsiteX4" fmla="*/ 119699 w 247887"/>
                    <a:gd name="connsiteY4" fmla="*/ 409259 h 506747"/>
                    <a:gd name="connsiteX5" fmla="*/ 79694 w 247887"/>
                    <a:gd name="connsiteY5" fmla="*/ 264479 h 506747"/>
                    <a:gd name="connsiteX6" fmla="*/ 41594 w 247887"/>
                    <a:gd name="connsiteY6" fmla="*/ 173039 h 506747"/>
                    <a:gd name="connsiteX7" fmla="*/ 14924 w 247887"/>
                    <a:gd name="connsiteY7" fmla="*/ 89219 h 506747"/>
                    <a:gd name="connsiteX8" fmla="*/ 13019 w 247887"/>
                    <a:gd name="connsiteY8" fmla="*/ 1589 h 506747"/>
                    <a:gd name="connsiteX0" fmla="*/ 16160 w 239574"/>
                    <a:gd name="connsiteY0" fmla="*/ 1830 h 499368"/>
                    <a:gd name="connsiteX1" fmla="*/ 170465 w 239574"/>
                    <a:gd name="connsiteY1" fmla="*/ 163755 h 499368"/>
                    <a:gd name="connsiteX2" fmla="*/ 239045 w 239574"/>
                    <a:gd name="connsiteY2" fmla="*/ 422835 h 499368"/>
                    <a:gd name="connsiteX3" fmla="*/ 138080 w 239574"/>
                    <a:gd name="connsiteY3" fmla="*/ 499035 h 499368"/>
                    <a:gd name="connsiteX4" fmla="*/ 111410 w 239574"/>
                    <a:gd name="connsiteY4" fmla="*/ 401880 h 499368"/>
                    <a:gd name="connsiteX5" fmla="*/ 71405 w 239574"/>
                    <a:gd name="connsiteY5" fmla="*/ 257100 h 499368"/>
                    <a:gd name="connsiteX6" fmla="*/ 33305 w 239574"/>
                    <a:gd name="connsiteY6" fmla="*/ 165660 h 499368"/>
                    <a:gd name="connsiteX7" fmla="*/ 6635 w 239574"/>
                    <a:gd name="connsiteY7" fmla="*/ 81840 h 499368"/>
                    <a:gd name="connsiteX8" fmla="*/ 16160 w 239574"/>
                    <a:gd name="connsiteY8" fmla="*/ 1830 h 499368"/>
                    <a:gd name="connsiteX0" fmla="*/ 24936 w 248350"/>
                    <a:gd name="connsiteY0" fmla="*/ 6204 h 503742"/>
                    <a:gd name="connsiteX1" fmla="*/ 179241 w 248350"/>
                    <a:gd name="connsiteY1" fmla="*/ 168129 h 503742"/>
                    <a:gd name="connsiteX2" fmla="*/ 247821 w 248350"/>
                    <a:gd name="connsiteY2" fmla="*/ 427209 h 503742"/>
                    <a:gd name="connsiteX3" fmla="*/ 146856 w 248350"/>
                    <a:gd name="connsiteY3" fmla="*/ 503409 h 503742"/>
                    <a:gd name="connsiteX4" fmla="*/ 120186 w 248350"/>
                    <a:gd name="connsiteY4" fmla="*/ 406254 h 503742"/>
                    <a:gd name="connsiteX5" fmla="*/ 80181 w 248350"/>
                    <a:gd name="connsiteY5" fmla="*/ 261474 h 503742"/>
                    <a:gd name="connsiteX6" fmla="*/ 42081 w 248350"/>
                    <a:gd name="connsiteY6" fmla="*/ 170034 h 503742"/>
                    <a:gd name="connsiteX7" fmla="*/ 15411 w 248350"/>
                    <a:gd name="connsiteY7" fmla="*/ 86214 h 503742"/>
                    <a:gd name="connsiteX8" fmla="*/ 170 w 248350"/>
                    <a:gd name="connsiteY8" fmla="*/ 38588 h 503742"/>
                    <a:gd name="connsiteX9" fmla="*/ 24936 w 248350"/>
                    <a:gd name="connsiteY9" fmla="*/ 6204 h 503742"/>
                    <a:gd name="connsiteX0" fmla="*/ 24936 w 248585"/>
                    <a:gd name="connsiteY0" fmla="*/ 6204 h 509409"/>
                    <a:gd name="connsiteX1" fmla="*/ 179241 w 248585"/>
                    <a:gd name="connsiteY1" fmla="*/ 168129 h 509409"/>
                    <a:gd name="connsiteX2" fmla="*/ 247821 w 248585"/>
                    <a:gd name="connsiteY2" fmla="*/ 427209 h 509409"/>
                    <a:gd name="connsiteX3" fmla="*/ 139236 w 248585"/>
                    <a:gd name="connsiteY3" fmla="*/ 509124 h 509409"/>
                    <a:gd name="connsiteX4" fmla="*/ 120186 w 248585"/>
                    <a:gd name="connsiteY4" fmla="*/ 406254 h 509409"/>
                    <a:gd name="connsiteX5" fmla="*/ 80181 w 248585"/>
                    <a:gd name="connsiteY5" fmla="*/ 261474 h 509409"/>
                    <a:gd name="connsiteX6" fmla="*/ 42081 w 248585"/>
                    <a:gd name="connsiteY6" fmla="*/ 170034 h 509409"/>
                    <a:gd name="connsiteX7" fmla="*/ 15411 w 248585"/>
                    <a:gd name="connsiteY7" fmla="*/ 86214 h 509409"/>
                    <a:gd name="connsiteX8" fmla="*/ 170 w 248585"/>
                    <a:gd name="connsiteY8" fmla="*/ 38588 h 509409"/>
                    <a:gd name="connsiteX9" fmla="*/ 24936 w 248585"/>
                    <a:gd name="connsiteY9" fmla="*/ 6204 h 509409"/>
                    <a:gd name="connsiteX0" fmla="*/ 24936 w 248585"/>
                    <a:gd name="connsiteY0" fmla="*/ 6204 h 513448"/>
                    <a:gd name="connsiteX1" fmla="*/ 179241 w 248585"/>
                    <a:gd name="connsiteY1" fmla="*/ 168129 h 513448"/>
                    <a:gd name="connsiteX2" fmla="*/ 247821 w 248585"/>
                    <a:gd name="connsiteY2" fmla="*/ 427209 h 513448"/>
                    <a:gd name="connsiteX3" fmla="*/ 139236 w 248585"/>
                    <a:gd name="connsiteY3" fmla="*/ 509124 h 513448"/>
                    <a:gd name="connsiteX4" fmla="*/ 131615 w 248585"/>
                    <a:gd name="connsiteY4" fmla="*/ 491978 h 513448"/>
                    <a:gd name="connsiteX5" fmla="*/ 120186 w 248585"/>
                    <a:gd name="connsiteY5" fmla="*/ 406254 h 513448"/>
                    <a:gd name="connsiteX6" fmla="*/ 80181 w 248585"/>
                    <a:gd name="connsiteY6" fmla="*/ 261474 h 513448"/>
                    <a:gd name="connsiteX7" fmla="*/ 42081 w 248585"/>
                    <a:gd name="connsiteY7" fmla="*/ 170034 h 513448"/>
                    <a:gd name="connsiteX8" fmla="*/ 15411 w 248585"/>
                    <a:gd name="connsiteY8" fmla="*/ 86214 h 513448"/>
                    <a:gd name="connsiteX9" fmla="*/ 170 w 248585"/>
                    <a:gd name="connsiteY9" fmla="*/ 38588 h 513448"/>
                    <a:gd name="connsiteX10" fmla="*/ 24936 w 248585"/>
                    <a:gd name="connsiteY10" fmla="*/ 6204 h 513448"/>
                    <a:gd name="connsiteX0" fmla="*/ 24936 w 248244"/>
                    <a:gd name="connsiteY0" fmla="*/ 6204 h 513448"/>
                    <a:gd name="connsiteX1" fmla="*/ 179241 w 248244"/>
                    <a:gd name="connsiteY1" fmla="*/ 168129 h 513448"/>
                    <a:gd name="connsiteX2" fmla="*/ 247821 w 248244"/>
                    <a:gd name="connsiteY2" fmla="*/ 427209 h 513448"/>
                    <a:gd name="connsiteX3" fmla="*/ 150666 w 248244"/>
                    <a:gd name="connsiteY3" fmla="*/ 509124 h 513448"/>
                    <a:gd name="connsiteX4" fmla="*/ 131615 w 248244"/>
                    <a:gd name="connsiteY4" fmla="*/ 491978 h 513448"/>
                    <a:gd name="connsiteX5" fmla="*/ 120186 w 248244"/>
                    <a:gd name="connsiteY5" fmla="*/ 406254 h 513448"/>
                    <a:gd name="connsiteX6" fmla="*/ 80181 w 248244"/>
                    <a:gd name="connsiteY6" fmla="*/ 261474 h 513448"/>
                    <a:gd name="connsiteX7" fmla="*/ 42081 w 248244"/>
                    <a:gd name="connsiteY7" fmla="*/ 170034 h 513448"/>
                    <a:gd name="connsiteX8" fmla="*/ 15411 w 248244"/>
                    <a:gd name="connsiteY8" fmla="*/ 86214 h 513448"/>
                    <a:gd name="connsiteX9" fmla="*/ 170 w 248244"/>
                    <a:gd name="connsiteY9" fmla="*/ 38588 h 513448"/>
                    <a:gd name="connsiteX10" fmla="*/ 24936 w 248244"/>
                    <a:gd name="connsiteY10" fmla="*/ 6204 h 513448"/>
                    <a:gd name="connsiteX0" fmla="*/ 25104 w 248412"/>
                    <a:gd name="connsiteY0" fmla="*/ 6204 h 513448"/>
                    <a:gd name="connsiteX1" fmla="*/ 179409 w 248412"/>
                    <a:gd name="connsiteY1" fmla="*/ 168129 h 513448"/>
                    <a:gd name="connsiteX2" fmla="*/ 247989 w 248412"/>
                    <a:gd name="connsiteY2" fmla="*/ 427209 h 513448"/>
                    <a:gd name="connsiteX3" fmla="*/ 150834 w 248412"/>
                    <a:gd name="connsiteY3" fmla="*/ 509124 h 513448"/>
                    <a:gd name="connsiteX4" fmla="*/ 131783 w 248412"/>
                    <a:gd name="connsiteY4" fmla="*/ 491978 h 513448"/>
                    <a:gd name="connsiteX5" fmla="*/ 120354 w 248412"/>
                    <a:gd name="connsiteY5" fmla="*/ 406254 h 513448"/>
                    <a:gd name="connsiteX6" fmla="*/ 80349 w 248412"/>
                    <a:gd name="connsiteY6" fmla="*/ 261474 h 513448"/>
                    <a:gd name="connsiteX7" fmla="*/ 42249 w 248412"/>
                    <a:gd name="connsiteY7" fmla="*/ 170034 h 513448"/>
                    <a:gd name="connsiteX8" fmla="*/ 9864 w 248412"/>
                    <a:gd name="connsiteY8" fmla="*/ 84309 h 513448"/>
                    <a:gd name="connsiteX9" fmla="*/ 338 w 248412"/>
                    <a:gd name="connsiteY9" fmla="*/ 38588 h 513448"/>
                    <a:gd name="connsiteX10" fmla="*/ 25104 w 248412"/>
                    <a:gd name="connsiteY10" fmla="*/ 6204 h 513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8412" h="513448">
                      <a:moveTo>
                        <a:pt x="25104" y="6204"/>
                      </a:moveTo>
                      <a:cubicBezTo>
                        <a:pt x="54949" y="27794"/>
                        <a:pt x="142262" y="97962"/>
                        <a:pt x="179409" y="168129"/>
                      </a:cubicBezTo>
                      <a:cubicBezTo>
                        <a:pt x="216556" y="238296"/>
                        <a:pt x="252751" y="370377"/>
                        <a:pt x="247989" y="427209"/>
                      </a:cubicBezTo>
                      <a:cubicBezTo>
                        <a:pt x="243227" y="484041"/>
                        <a:pt x="170202" y="498329"/>
                        <a:pt x="150834" y="509124"/>
                      </a:cubicBezTo>
                      <a:cubicBezTo>
                        <a:pt x="131466" y="519919"/>
                        <a:pt x="134958" y="509123"/>
                        <a:pt x="131783" y="491978"/>
                      </a:cubicBezTo>
                      <a:cubicBezTo>
                        <a:pt x="128608" y="474833"/>
                        <a:pt x="128926" y="444671"/>
                        <a:pt x="120354" y="406254"/>
                      </a:cubicBezTo>
                      <a:cubicBezTo>
                        <a:pt x="111782" y="367837"/>
                        <a:pt x="93366" y="300844"/>
                        <a:pt x="80349" y="261474"/>
                      </a:cubicBezTo>
                      <a:cubicBezTo>
                        <a:pt x="67332" y="222104"/>
                        <a:pt x="53044" y="199244"/>
                        <a:pt x="42249" y="170034"/>
                      </a:cubicBezTo>
                      <a:cubicBezTo>
                        <a:pt x="31454" y="140824"/>
                        <a:pt x="16849" y="106217"/>
                        <a:pt x="9864" y="84309"/>
                      </a:cubicBezTo>
                      <a:cubicBezTo>
                        <a:pt x="2879" y="62401"/>
                        <a:pt x="-1249" y="51923"/>
                        <a:pt x="338" y="38588"/>
                      </a:cubicBezTo>
                      <a:cubicBezTo>
                        <a:pt x="1925" y="25253"/>
                        <a:pt x="-4741" y="-15386"/>
                        <a:pt x="25104" y="6204"/>
                      </a:cubicBezTo>
                      <a:close/>
                    </a:path>
                  </a:pathLst>
                </a:custGeom>
                <a:solidFill>
                  <a:srgbClr val="F37161"/>
                </a:solidFill>
                <a:ln w="19050">
                  <a:solidFill>
                    <a:schemeClr val="tx1"/>
                  </a:solid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sp>
              <p:nvSpPr>
                <p:cNvPr id="222" name="รูปแบบอิสระ: รูปร่าง 221">
                  <a:extLst>
                    <a:ext uri="{FF2B5EF4-FFF2-40B4-BE49-F238E27FC236}">
                      <a16:creationId xmlns:a16="http://schemas.microsoft.com/office/drawing/2014/main" id="{538BEF78-2D5A-46E4-B0CA-38BD31F74B3F}"/>
                    </a:ext>
                  </a:extLst>
                </p:cNvPr>
                <p:cNvSpPr/>
                <p:nvPr/>
              </p:nvSpPr>
              <p:spPr>
                <a:xfrm rot="21410072" flipH="1">
                  <a:off x="9145070" y="2199152"/>
                  <a:ext cx="305141" cy="642470"/>
                </a:xfrm>
                <a:custGeom>
                  <a:avLst/>
                  <a:gdLst>
                    <a:gd name="connsiteX0" fmla="*/ 13019 w 247887"/>
                    <a:gd name="connsiteY0" fmla="*/ 1589 h 506747"/>
                    <a:gd name="connsiteX1" fmla="*/ 178754 w 247887"/>
                    <a:gd name="connsiteY1" fmla="*/ 171134 h 506747"/>
                    <a:gd name="connsiteX2" fmla="*/ 247334 w 247887"/>
                    <a:gd name="connsiteY2" fmla="*/ 430214 h 506747"/>
                    <a:gd name="connsiteX3" fmla="*/ 146369 w 247887"/>
                    <a:gd name="connsiteY3" fmla="*/ 506414 h 506747"/>
                    <a:gd name="connsiteX4" fmla="*/ 119699 w 247887"/>
                    <a:gd name="connsiteY4" fmla="*/ 409259 h 506747"/>
                    <a:gd name="connsiteX5" fmla="*/ 79694 w 247887"/>
                    <a:gd name="connsiteY5" fmla="*/ 264479 h 506747"/>
                    <a:gd name="connsiteX6" fmla="*/ 41594 w 247887"/>
                    <a:gd name="connsiteY6" fmla="*/ 173039 h 506747"/>
                    <a:gd name="connsiteX7" fmla="*/ 14924 w 247887"/>
                    <a:gd name="connsiteY7" fmla="*/ 89219 h 506747"/>
                    <a:gd name="connsiteX8" fmla="*/ 13019 w 247887"/>
                    <a:gd name="connsiteY8" fmla="*/ 1589 h 506747"/>
                    <a:gd name="connsiteX0" fmla="*/ 16160 w 239574"/>
                    <a:gd name="connsiteY0" fmla="*/ 1830 h 499368"/>
                    <a:gd name="connsiteX1" fmla="*/ 170465 w 239574"/>
                    <a:gd name="connsiteY1" fmla="*/ 163755 h 499368"/>
                    <a:gd name="connsiteX2" fmla="*/ 239045 w 239574"/>
                    <a:gd name="connsiteY2" fmla="*/ 422835 h 499368"/>
                    <a:gd name="connsiteX3" fmla="*/ 138080 w 239574"/>
                    <a:gd name="connsiteY3" fmla="*/ 499035 h 499368"/>
                    <a:gd name="connsiteX4" fmla="*/ 111410 w 239574"/>
                    <a:gd name="connsiteY4" fmla="*/ 401880 h 499368"/>
                    <a:gd name="connsiteX5" fmla="*/ 71405 w 239574"/>
                    <a:gd name="connsiteY5" fmla="*/ 257100 h 499368"/>
                    <a:gd name="connsiteX6" fmla="*/ 33305 w 239574"/>
                    <a:gd name="connsiteY6" fmla="*/ 165660 h 499368"/>
                    <a:gd name="connsiteX7" fmla="*/ 6635 w 239574"/>
                    <a:gd name="connsiteY7" fmla="*/ 81840 h 499368"/>
                    <a:gd name="connsiteX8" fmla="*/ 16160 w 239574"/>
                    <a:gd name="connsiteY8" fmla="*/ 1830 h 499368"/>
                    <a:gd name="connsiteX0" fmla="*/ 24936 w 248350"/>
                    <a:gd name="connsiteY0" fmla="*/ 6204 h 503742"/>
                    <a:gd name="connsiteX1" fmla="*/ 179241 w 248350"/>
                    <a:gd name="connsiteY1" fmla="*/ 168129 h 503742"/>
                    <a:gd name="connsiteX2" fmla="*/ 247821 w 248350"/>
                    <a:gd name="connsiteY2" fmla="*/ 427209 h 503742"/>
                    <a:gd name="connsiteX3" fmla="*/ 146856 w 248350"/>
                    <a:gd name="connsiteY3" fmla="*/ 503409 h 503742"/>
                    <a:gd name="connsiteX4" fmla="*/ 120186 w 248350"/>
                    <a:gd name="connsiteY4" fmla="*/ 406254 h 503742"/>
                    <a:gd name="connsiteX5" fmla="*/ 80181 w 248350"/>
                    <a:gd name="connsiteY5" fmla="*/ 261474 h 503742"/>
                    <a:gd name="connsiteX6" fmla="*/ 42081 w 248350"/>
                    <a:gd name="connsiteY6" fmla="*/ 170034 h 503742"/>
                    <a:gd name="connsiteX7" fmla="*/ 15411 w 248350"/>
                    <a:gd name="connsiteY7" fmla="*/ 86214 h 503742"/>
                    <a:gd name="connsiteX8" fmla="*/ 170 w 248350"/>
                    <a:gd name="connsiteY8" fmla="*/ 38588 h 503742"/>
                    <a:gd name="connsiteX9" fmla="*/ 24936 w 248350"/>
                    <a:gd name="connsiteY9" fmla="*/ 6204 h 503742"/>
                    <a:gd name="connsiteX0" fmla="*/ 24936 w 248585"/>
                    <a:gd name="connsiteY0" fmla="*/ 6204 h 509409"/>
                    <a:gd name="connsiteX1" fmla="*/ 179241 w 248585"/>
                    <a:gd name="connsiteY1" fmla="*/ 168129 h 509409"/>
                    <a:gd name="connsiteX2" fmla="*/ 247821 w 248585"/>
                    <a:gd name="connsiteY2" fmla="*/ 427209 h 509409"/>
                    <a:gd name="connsiteX3" fmla="*/ 139236 w 248585"/>
                    <a:gd name="connsiteY3" fmla="*/ 509124 h 509409"/>
                    <a:gd name="connsiteX4" fmla="*/ 120186 w 248585"/>
                    <a:gd name="connsiteY4" fmla="*/ 406254 h 509409"/>
                    <a:gd name="connsiteX5" fmla="*/ 80181 w 248585"/>
                    <a:gd name="connsiteY5" fmla="*/ 261474 h 509409"/>
                    <a:gd name="connsiteX6" fmla="*/ 42081 w 248585"/>
                    <a:gd name="connsiteY6" fmla="*/ 170034 h 509409"/>
                    <a:gd name="connsiteX7" fmla="*/ 15411 w 248585"/>
                    <a:gd name="connsiteY7" fmla="*/ 86214 h 509409"/>
                    <a:gd name="connsiteX8" fmla="*/ 170 w 248585"/>
                    <a:gd name="connsiteY8" fmla="*/ 38588 h 509409"/>
                    <a:gd name="connsiteX9" fmla="*/ 24936 w 248585"/>
                    <a:gd name="connsiteY9" fmla="*/ 6204 h 509409"/>
                    <a:gd name="connsiteX0" fmla="*/ 24936 w 248585"/>
                    <a:gd name="connsiteY0" fmla="*/ 6204 h 513448"/>
                    <a:gd name="connsiteX1" fmla="*/ 179241 w 248585"/>
                    <a:gd name="connsiteY1" fmla="*/ 168129 h 513448"/>
                    <a:gd name="connsiteX2" fmla="*/ 247821 w 248585"/>
                    <a:gd name="connsiteY2" fmla="*/ 427209 h 513448"/>
                    <a:gd name="connsiteX3" fmla="*/ 139236 w 248585"/>
                    <a:gd name="connsiteY3" fmla="*/ 509124 h 513448"/>
                    <a:gd name="connsiteX4" fmla="*/ 131615 w 248585"/>
                    <a:gd name="connsiteY4" fmla="*/ 491978 h 513448"/>
                    <a:gd name="connsiteX5" fmla="*/ 120186 w 248585"/>
                    <a:gd name="connsiteY5" fmla="*/ 406254 h 513448"/>
                    <a:gd name="connsiteX6" fmla="*/ 80181 w 248585"/>
                    <a:gd name="connsiteY6" fmla="*/ 261474 h 513448"/>
                    <a:gd name="connsiteX7" fmla="*/ 42081 w 248585"/>
                    <a:gd name="connsiteY7" fmla="*/ 170034 h 513448"/>
                    <a:gd name="connsiteX8" fmla="*/ 15411 w 248585"/>
                    <a:gd name="connsiteY8" fmla="*/ 86214 h 513448"/>
                    <a:gd name="connsiteX9" fmla="*/ 170 w 248585"/>
                    <a:gd name="connsiteY9" fmla="*/ 38588 h 513448"/>
                    <a:gd name="connsiteX10" fmla="*/ 24936 w 248585"/>
                    <a:gd name="connsiteY10" fmla="*/ 6204 h 513448"/>
                    <a:gd name="connsiteX0" fmla="*/ 24936 w 248244"/>
                    <a:gd name="connsiteY0" fmla="*/ 6204 h 513448"/>
                    <a:gd name="connsiteX1" fmla="*/ 179241 w 248244"/>
                    <a:gd name="connsiteY1" fmla="*/ 168129 h 513448"/>
                    <a:gd name="connsiteX2" fmla="*/ 247821 w 248244"/>
                    <a:gd name="connsiteY2" fmla="*/ 427209 h 513448"/>
                    <a:gd name="connsiteX3" fmla="*/ 150666 w 248244"/>
                    <a:gd name="connsiteY3" fmla="*/ 509124 h 513448"/>
                    <a:gd name="connsiteX4" fmla="*/ 131615 w 248244"/>
                    <a:gd name="connsiteY4" fmla="*/ 491978 h 513448"/>
                    <a:gd name="connsiteX5" fmla="*/ 120186 w 248244"/>
                    <a:gd name="connsiteY5" fmla="*/ 406254 h 513448"/>
                    <a:gd name="connsiteX6" fmla="*/ 80181 w 248244"/>
                    <a:gd name="connsiteY6" fmla="*/ 261474 h 513448"/>
                    <a:gd name="connsiteX7" fmla="*/ 42081 w 248244"/>
                    <a:gd name="connsiteY7" fmla="*/ 170034 h 513448"/>
                    <a:gd name="connsiteX8" fmla="*/ 15411 w 248244"/>
                    <a:gd name="connsiteY8" fmla="*/ 86214 h 513448"/>
                    <a:gd name="connsiteX9" fmla="*/ 170 w 248244"/>
                    <a:gd name="connsiteY9" fmla="*/ 38588 h 513448"/>
                    <a:gd name="connsiteX10" fmla="*/ 24936 w 248244"/>
                    <a:gd name="connsiteY10" fmla="*/ 6204 h 513448"/>
                    <a:gd name="connsiteX0" fmla="*/ 25104 w 248412"/>
                    <a:gd name="connsiteY0" fmla="*/ 6204 h 513448"/>
                    <a:gd name="connsiteX1" fmla="*/ 179409 w 248412"/>
                    <a:gd name="connsiteY1" fmla="*/ 168129 h 513448"/>
                    <a:gd name="connsiteX2" fmla="*/ 247989 w 248412"/>
                    <a:gd name="connsiteY2" fmla="*/ 427209 h 513448"/>
                    <a:gd name="connsiteX3" fmla="*/ 150834 w 248412"/>
                    <a:gd name="connsiteY3" fmla="*/ 509124 h 513448"/>
                    <a:gd name="connsiteX4" fmla="*/ 131783 w 248412"/>
                    <a:gd name="connsiteY4" fmla="*/ 491978 h 513448"/>
                    <a:gd name="connsiteX5" fmla="*/ 120354 w 248412"/>
                    <a:gd name="connsiteY5" fmla="*/ 406254 h 513448"/>
                    <a:gd name="connsiteX6" fmla="*/ 80349 w 248412"/>
                    <a:gd name="connsiteY6" fmla="*/ 261474 h 513448"/>
                    <a:gd name="connsiteX7" fmla="*/ 42249 w 248412"/>
                    <a:gd name="connsiteY7" fmla="*/ 170034 h 513448"/>
                    <a:gd name="connsiteX8" fmla="*/ 9864 w 248412"/>
                    <a:gd name="connsiteY8" fmla="*/ 84309 h 513448"/>
                    <a:gd name="connsiteX9" fmla="*/ 338 w 248412"/>
                    <a:gd name="connsiteY9" fmla="*/ 38588 h 513448"/>
                    <a:gd name="connsiteX10" fmla="*/ 25104 w 248412"/>
                    <a:gd name="connsiteY10" fmla="*/ 6204 h 513448"/>
                    <a:gd name="connsiteX0" fmla="*/ 32952 w 256260"/>
                    <a:gd name="connsiteY0" fmla="*/ 7572 h 514816"/>
                    <a:gd name="connsiteX1" fmla="*/ 187257 w 256260"/>
                    <a:gd name="connsiteY1" fmla="*/ 169497 h 514816"/>
                    <a:gd name="connsiteX2" fmla="*/ 255837 w 256260"/>
                    <a:gd name="connsiteY2" fmla="*/ 428577 h 514816"/>
                    <a:gd name="connsiteX3" fmla="*/ 158682 w 256260"/>
                    <a:gd name="connsiteY3" fmla="*/ 510492 h 514816"/>
                    <a:gd name="connsiteX4" fmla="*/ 139631 w 256260"/>
                    <a:gd name="connsiteY4" fmla="*/ 493346 h 514816"/>
                    <a:gd name="connsiteX5" fmla="*/ 128202 w 256260"/>
                    <a:gd name="connsiteY5" fmla="*/ 407622 h 514816"/>
                    <a:gd name="connsiteX6" fmla="*/ 88197 w 256260"/>
                    <a:gd name="connsiteY6" fmla="*/ 262842 h 514816"/>
                    <a:gd name="connsiteX7" fmla="*/ 50097 w 256260"/>
                    <a:gd name="connsiteY7" fmla="*/ 171402 h 514816"/>
                    <a:gd name="connsiteX8" fmla="*/ 17712 w 256260"/>
                    <a:gd name="connsiteY8" fmla="*/ 85677 h 514816"/>
                    <a:gd name="connsiteX9" fmla="*/ 156 w 256260"/>
                    <a:gd name="connsiteY9" fmla="*/ 32768 h 514816"/>
                    <a:gd name="connsiteX10" fmla="*/ 32952 w 256260"/>
                    <a:gd name="connsiteY10" fmla="*/ 7572 h 514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6260" h="514816">
                      <a:moveTo>
                        <a:pt x="32952" y="7572"/>
                      </a:moveTo>
                      <a:cubicBezTo>
                        <a:pt x="64135" y="30360"/>
                        <a:pt x="150110" y="99330"/>
                        <a:pt x="187257" y="169497"/>
                      </a:cubicBezTo>
                      <a:cubicBezTo>
                        <a:pt x="224404" y="239664"/>
                        <a:pt x="260599" y="371745"/>
                        <a:pt x="255837" y="428577"/>
                      </a:cubicBezTo>
                      <a:cubicBezTo>
                        <a:pt x="251075" y="485409"/>
                        <a:pt x="178050" y="499697"/>
                        <a:pt x="158682" y="510492"/>
                      </a:cubicBezTo>
                      <a:cubicBezTo>
                        <a:pt x="139314" y="521287"/>
                        <a:pt x="142806" y="510491"/>
                        <a:pt x="139631" y="493346"/>
                      </a:cubicBezTo>
                      <a:cubicBezTo>
                        <a:pt x="136456" y="476201"/>
                        <a:pt x="136774" y="446039"/>
                        <a:pt x="128202" y="407622"/>
                      </a:cubicBezTo>
                      <a:cubicBezTo>
                        <a:pt x="119630" y="369205"/>
                        <a:pt x="101214" y="302212"/>
                        <a:pt x="88197" y="262842"/>
                      </a:cubicBezTo>
                      <a:cubicBezTo>
                        <a:pt x="75180" y="223472"/>
                        <a:pt x="60892" y="200612"/>
                        <a:pt x="50097" y="171402"/>
                      </a:cubicBezTo>
                      <a:cubicBezTo>
                        <a:pt x="39302" y="142192"/>
                        <a:pt x="26035" y="108783"/>
                        <a:pt x="17712" y="85677"/>
                      </a:cubicBezTo>
                      <a:cubicBezTo>
                        <a:pt x="9389" y="62571"/>
                        <a:pt x="-1431" y="46103"/>
                        <a:pt x="156" y="32768"/>
                      </a:cubicBezTo>
                      <a:cubicBezTo>
                        <a:pt x="1743" y="19433"/>
                        <a:pt x="1769" y="-15216"/>
                        <a:pt x="32952" y="7572"/>
                      </a:cubicBezTo>
                      <a:close/>
                    </a:path>
                  </a:pathLst>
                </a:custGeom>
                <a:solidFill>
                  <a:srgbClr val="F37161"/>
                </a:solidFill>
                <a:ln w="19050">
                  <a:solidFill>
                    <a:schemeClr val="tx1"/>
                  </a:solid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sp>
              <p:nvSpPr>
                <p:cNvPr id="223" name="แผนผังลำดับงาน: ตัวเชื่อมต่อ 222">
                  <a:extLst>
                    <a:ext uri="{FF2B5EF4-FFF2-40B4-BE49-F238E27FC236}">
                      <a16:creationId xmlns:a16="http://schemas.microsoft.com/office/drawing/2014/main" id="{D8D88196-0466-4978-86EC-456AA050DC54}"/>
                    </a:ext>
                  </a:extLst>
                </p:cNvPr>
                <p:cNvSpPr/>
                <p:nvPr/>
              </p:nvSpPr>
              <p:spPr>
                <a:xfrm>
                  <a:off x="7985616" y="3236341"/>
                  <a:ext cx="774076" cy="695579"/>
                </a:xfrm>
                <a:prstGeom prst="flowChartConnector">
                  <a:avLst/>
                </a:prstGeom>
                <a:solidFill>
                  <a:srgbClr val="CE79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grpSp>
              <p:nvGrpSpPr>
                <p:cNvPr id="224" name="กลุ่ม 223">
                  <a:extLst>
                    <a:ext uri="{FF2B5EF4-FFF2-40B4-BE49-F238E27FC236}">
                      <a16:creationId xmlns:a16="http://schemas.microsoft.com/office/drawing/2014/main" id="{0ADC68C5-5DF8-44C3-9371-B542FCB7972E}"/>
                    </a:ext>
                  </a:extLst>
                </p:cNvPr>
                <p:cNvGrpSpPr/>
                <p:nvPr/>
              </p:nvGrpSpPr>
              <p:grpSpPr>
                <a:xfrm>
                  <a:off x="7550189" y="2944340"/>
                  <a:ext cx="1614580" cy="767778"/>
                  <a:chOff x="845557" y="3324777"/>
                  <a:chExt cx="1355938" cy="615226"/>
                </a:xfrm>
              </p:grpSpPr>
              <p:grpSp>
                <p:nvGrpSpPr>
                  <p:cNvPr id="228" name="กลุ่ม 227">
                    <a:extLst>
                      <a:ext uri="{FF2B5EF4-FFF2-40B4-BE49-F238E27FC236}">
                        <a16:creationId xmlns:a16="http://schemas.microsoft.com/office/drawing/2014/main" id="{1D3B60E0-1556-425C-B6C1-5FF55A12DC9D}"/>
                      </a:ext>
                    </a:extLst>
                  </p:cNvPr>
                  <p:cNvGrpSpPr/>
                  <p:nvPr/>
                </p:nvGrpSpPr>
                <p:grpSpPr>
                  <a:xfrm>
                    <a:off x="1278221" y="3642317"/>
                    <a:ext cx="490561" cy="297686"/>
                    <a:chOff x="3673493" y="3224085"/>
                    <a:chExt cx="490561" cy="297686"/>
                  </a:xfrm>
                </p:grpSpPr>
                <p:sp>
                  <p:nvSpPr>
                    <p:cNvPr id="241" name="รูปแบบอิสระ: รูปร่าง 240">
                      <a:extLst>
                        <a:ext uri="{FF2B5EF4-FFF2-40B4-BE49-F238E27FC236}">
                          <a16:creationId xmlns:a16="http://schemas.microsoft.com/office/drawing/2014/main" id="{8F391FDD-3ACF-4B32-A2F5-6D2828E06F2D}"/>
                        </a:ext>
                      </a:extLst>
                    </p:cNvPr>
                    <p:cNvSpPr/>
                    <p:nvPr/>
                  </p:nvSpPr>
                  <p:spPr>
                    <a:xfrm rot="21417418">
                      <a:off x="3673493" y="3337622"/>
                      <a:ext cx="490561" cy="184149"/>
                    </a:xfrm>
                    <a:custGeom>
                      <a:avLst/>
                      <a:gdLst>
                        <a:gd name="connsiteX0" fmla="*/ 25979 w 512796"/>
                        <a:gd name="connsiteY0" fmla="*/ 45736 h 183170"/>
                        <a:gd name="connsiteX1" fmla="*/ 3119 w 512796"/>
                        <a:gd name="connsiteY1" fmla="*/ 99076 h 183170"/>
                        <a:gd name="connsiteX2" fmla="*/ 86939 w 512796"/>
                        <a:gd name="connsiteY2" fmla="*/ 167656 h 183170"/>
                        <a:gd name="connsiteX3" fmla="*/ 239339 w 512796"/>
                        <a:gd name="connsiteY3" fmla="*/ 99076 h 183170"/>
                        <a:gd name="connsiteX4" fmla="*/ 262199 w 512796"/>
                        <a:gd name="connsiteY4" fmla="*/ 16 h 183170"/>
                        <a:gd name="connsiteX5" fmla="*/ 254579 w 512796"/>
                        <a:gd name="connsiteY5" fmla="*/ 106696 h 183170"/>
                        <a:gd name="connsiteX6" fmla="*/ 361259 w 512796"/>
                        <a:gd name="connsiteY6" fmla="*/ 182896 h 183170"/>
                        <a:gd name="connsiteX7" fmla="*/ 506039 w 512796"/>
                        <a:gd name="connsiteY7" fmla="*/ 129556 h 183170"/>
                        <a:gd name="connsiteX8" fmla="*/ 475559 w 512796"/>
                        <a:gd name="connsiteY8" fmla="*/ 60976 h 183170"/>
                        <a:gd name="connsiteX0" fmla="*/ 25979 w 512796"/>
                        <a:gd name="connsiteY0" fmla="*/ 45738 h 183163"/>
                        <a:gd name="connsiteX1" fmla="*/ 3119 w 512796"/>
                        <a:gd name="connsiteY1" fmla="*/ 99078 h 183163"/>
                        <a:gd name="connsiteX2" fmla="*/ 86939 w 512796"/>
                        <a:gd name="connsiteY2" fmla="*/ 167658 h 183163"/>
                        <a:gd name="connsiteX3" fmla="*/ 239339 w 512796"/>
                        <a:gd name="connsiteY3" fmla="*/ 99078 h 183163"/>
                        <a:gd name="connsiteX4" fmla="*/ 262199 w 512796"/>
                        <a:gd name="connsiteY4" fmla="*/ 18 h 183163"/>
                        <a:gd name="connsiteX5" fmla="*/ 262188 w 512796"/>
                        <a:gd name="connsiteY5" fmla="*/ 107103 h 183163"/>
                        <a:gd name="connsiteX6" fmla="*/ 361259 w 512796"/>
                        <a:gd name="connsiteY6" fmla="*/ 182898 h 183163"/>
                        <a:gd name="connsiteX7" fmla="*/ 506039 w 512796"/>
                        <a:gd name="connsiteY7" fmla="*/ 129558 h 183163"/>
                        <a:gd name="connsiteX8" fmla="*/ 475559 w 512796"/>
                        <a:gd name="connsiteY8" fmla="*/ 60978 h 183163"/>
                        <a:gd name="connsiteX0" fmla="*/ 25979 w 505781"/>
                        <a:gd name="connsiteY0" fmla="*/ 45738 h 184207"/>
                        <a:gd name="connsiteX1" fmla="*/ 3119 w 505781"/>
                        <a:gd name="connsiteY1" fmla="*/ 99078 h 184207"/>
                        <a:gd name="connsiteX2" fmla="*/ 86939 w 505781"/>
                        <a:gd name="connsiteY2" fmla="*/ 167658 h 184207"/>
                        <a:gd name="connsiteX3" fmla="*/ 239339 w 505781"/>
                        <a:gd name="connsiteY3" fmla="*/ 99078 h 184207"/>
                        <a:gd name="connsiteX4" fmla="*/ 262199 w 505781"/>
                        <a:gd name="connsiteY4" fmla="*/ 18 h 184207"/>
                        <a:gd name="connsiteX5" fmla="*/ 262188 w 505781"/>
                        <a:gd name="connsiteY5" fmla="*/ 107103 h 184207"/>
                        <a:gd name="connsiteX6" fmla="*/ 361259 w 505781"/>
                        <a:gd name="connsiteY6" fmla="*/ 182898 h 184207"/>
                        <a:gd name="connsiteX7" fmla="*/ 497419 w 505781"/>
                        <a:gd name="connsiteY7" fmla="*/ 148177 h 184207"/>
                        <a:gd name="connsiteX8" fmla="*/ 475559 w 505781"/>
                        <a:gd name="connsiteY8" fmla="*/ 60978 h 184207"/>
                        <a:gd name="connsiteX0" fmla="*/ 27273 w 507075"/>
                        <a:gd name="connsiteY0" fmla="*/ 45738 h 184207"/>
                        <a:gd name="connsiteX1" fmla="*/ 4413 w 507075"/>
                        <a:gd name="connsiteY1" fmla="*/ 99078 h 184207"/>
                        <a:gd name="connsiteX2" fmla="*/ 107458 w 507075"/>
                        <a:gd name="connsiteY2" fmla="*/ 164864 h 184207"/>
                        <a:gd name="connsiteX3" fmla="*/ 240633 w 507075"/>
                        <a:gd name="connsiteY3" fmla="*/ 99078 h 184207"/>
                        <a:gd name="connsiteX4" fmla="*/ 263493 w 507075"/>
                        <a:gd name="connsiteY4" fmla="*/ 18 h 184207"/>
                        <a:gd name="connsiteX5" fmla="*/ 263482 w 507075"/>
                        <a:gd name="connsiteY5" fmla="*/ 107103 h 184207"/>
                        <a:gd name="connsiteX6" fmla="*/ 362553 w 507075"/>
                        <a:gd name="connsiteY6" fmla="*/ 182898 h 184207"/>
                        <a:gd name="connsiteX7" fmla="*/ 498713 w 507075"/>
                        <a:gd name="connsiteY7" fmla="*/ 148177 h 184207"/>
                        <a:gd name="connsiteX8" fmla="*/ 476853 w 507075"/>
                        <a:gd name="connsiteY8" fmla="*/ 60978 h 184207"/>
                        <a:gd name="connsiteX0" fmla="*/ 18837 w 498639"/>
                        <a:gd name="connsiteY0" fmla="*/ 45738 h 184207"/>
                        <a:gd name="connsiteX1" fmla="*/ 6379 w 498639"/>
                        <a:gd name="connsiteY1" fmla="*/ 118708 h 184207"/>
                        <a:gd name="connsiteX2" fmla="*/ 99022 w 498639"/>
                        <a:gd name="connsiteY2" fmla="*/ 164864 h 184207"/>
                        <a:gd name="connsiteX3" fmla="*/ 232197 w 498639"/>
                        <a:gd name="connsiteY3" fmla="*/ 99078 h 184207"/>
                        <a:gd name="connsiteX4" fmla="*/ 255057 w 498639"/>
                        <a:gd name="connsiteY4" fmla="*/ 18 h 184207"/>
                        <a:gd name="connsiteX5" fmla="*/ 255046 w 498639"/>
                        <a:gd name="connsiteY5" fmla="*/ 107103 h 184207"/>
                        <a:gd name="connsiteX6" fmla="*/ 354117 w 498639"/>
                        <a:gd name="connsiteY6" fmla="*/ 182898 h 184207"/>
                        <a:gd name="connsiteX7" fmla="*/ 490277 w 498639"/>
                        <a:gd name="connsiteY7" fmla="*/ 148177 h 184207"/>
                        <a:gd name="connsiteX8" fmla="*/ 468417 w 498639"/>
                        <a:gd name="connsiteY8" fmla="*/ 60978 h 184207"/>
                        <a:gd name="connsiteX0" fmla="*/ 18837 w 490561"/>
                        <a:gd name="connsiteY0" fmla="*/ 45738 h 184149"/>
                        <a:gd name="connsiteX1" fmla="*/ 6379 w 490561"/>
                        <a:gd name="connsiteY1" fmla="*/ 118708 h 184149"/>
                        <a:gd name="connsiteX2" fmla="*/ 99022 w 490561"/>
                        <a:gd name="connsiteY2" fmla="*/ 164864 h 184149"/>
                        <a:gd name="connsiteX3" fmla="*/ 232197 w 490561"/>
                        <a:gd name="connsiteY3" fmla="*/ 99078 h 184149"/>
                        <a:gd name="connsiteX4" fmla="*/ 255057 w 490561"/>
                        <a:gd name="connsiteY4" fmla="*/ 18 h 184149"/>
                        <a:gd name="connsiteX5" fmla="*/ 255046 w 490561"/>
                        <a:gd name="connsiteY5" fmla="*/ 107103 h 184149"/>
                        <a:gd name="connsiteX6" fmla="*/ 354117 w 490561"/>
                        <a:gd name="connsiteY6" fmla="*/ 182898 h 184149"/>
                        <a:gd name="connsiteX7" fmla="*/ 478863 w 490561"/>
                        <a:gd name="connsiteY7" fmla="*/ 147570 h 184149"/>
                        <a:gd name="connsiteX8" fmla="*/ 468417 w 490561"/>
                        <a:gd name="connsiteY8" fmla="*/ 60978 h 18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0561" h="184149">
                          <a:moveTo>
                            <a:pt x="18837" y="45738"/>
                          </a:moveTo>
                          <a:cubicBezTo>
                            <a:pt x="2327" y="62248"/>
                            <a:pt x="-6985" y="98854"/>
                            <a:pt x="6379" y="118708"/>
                          </a:cubicBezTo>
                          <a:cubicBezTo>
                            <a:pt x="19743" y="138562"/>
                            <a:pt x="61386" y="168136"/>
                            <a:pt x="99022" y="164864"/>
                          </a:cubicBezTo>
                          <a:cubicBezTo>
                            <a:pt x="136658" y="161592"/>
                            <a:pt x="206191" y="126552"/>
                            <a:pt x="232197" y="99078"/>
                          </a:cubicBezTo>
                          <a:cubicBezTo>
                            <a:pt x="258203" y="71604"/>
                            <a:pt x="251249" y="-1319"/>
                            <a:pt x="255057" y="18"/>
                          </a:cubicBezTo>
                          <a:cubicBezTo>
                            <a:pt x="258865" y="1355"/>
                            <a:pt x="238536" y="76623"/>
                            <a:pt x="255046" y="107103"/>
                          </a:cubicBezTo>
                          <a:cubicBezTo>
                            <a:pt x="271556" y="137583"/>
                            <a:pt x="316814" y="176154"/>
                            <a:pt x="354117" y="182898"/>
                          </a:cubicBezTo>
                          <a:cubicBezTo>
                            <a:pt x="391420" y="189642"/>
                            <a:pt x="459813" y="167890"/>
                            <a:pt x="478863" y="147570"/>
                          </a:cubicBezTo>
                          <a:cubicBezTo>
                            <a:pt x="497913" y="127250"/>
                            <a:pt x="493182" y="85108"/>
                            <a:pt x="468417" y="60978"/>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sp>
                  <p:nvSpPr>
                    <p:cNvPr id="242" name="รูปแบบอิสระ: รูปร่าง 241">
                      <a:extLst>
                        <a:ext uri="{FF2B5EF4-FFF2-40B4-BE49-F238E27FC236}">
                          <a16:creationId xmlns:a16="http://schemas.microsoft.com/office/drawing/2014/main" id="{3ED03C9F-3312-45B1-B64F-5B7774986203}"/>
                        </a:ext>
                      </a:extLst>
                    </p:cNvPr>
                    <p:cNvSpPr/>
                    <p:nvPr/>
                  </p:nvSpPr>
                  <p:spPr>
                    <a:xfrm rot="20654224">
                      <a:off x="3822367" y="3224085"/>
                      <a:ext cx="200701" cy="117505"/>
                    </a:xfrm>
                    <a:custGeom>
                      <a:avLst/>
                      <a:gdLst>
                        <a:gd name="connsiteX0" fmla="*/ 24294 w 200701"/>
                        <a:gd name="connsiteY0" fmla="*/ 3155 h 117505"/>
                        <a:gd name="connsiteX1" fmla="*/ 146214 w 200701"/>
                        <a:gd name="connsiteY1" fmla="*/ 18395 h 117505"/>
                        <a:gd name="connsiteX2" fmla="*/ 199554 w 200701"/>
                        <a:gd name="connsiteY2" fmla="*/ 79355 h 117505"/>
                        <a:gd name="connsiteX3" fmla="*/ 100494 w 200701"/>
                        <a:gd name="connsiteY3" fmla="*/ 117455 h 117505"/>
                        <a:gd name="connsiteX4" fmla="*/ 9054 w 200701"/>
                        <a:gd name="connsiteY4" fmla="*/ 71735 h 117505"/>
                        <a:gd name="connsiteX5" fmla="*/ 24294 w 200701"/>
                        <a:gd name="connsiteY5" fmla="*/ 3155 h 11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0701" h="117505">
                          <a:moveTo>
                            <a:pt x="24294" y="3155"/>
                          </a:moveTo>
                          <a:cubicBezTo>
                            <a:pt x="47154" y="-5735"/>
                            <a:pt x="117004" y="5695"/>
                            <a:pt x="146214" y="18395"/>
                          </a:cubicBezTo>
                          <a:cubicBezTo>
                            <a:pt x="175424" y="31095"/>
                            <a:pt x="207174" y="62845"/>
                            <a:pt x="199554" y="79355"/>
                          </a:cubicBezTo>
                          <a:cubicBezTo>
                            <a:pt x="191934" y="95865"/>
                            <a:pt x="132244" y="118725"/>
                            <a:pt x="100494" y="117455"/>
                          </a:cubicBezTo>
                          <a:cubicBezTo>
                            <a:pt x="68744" y="116185"/>
                            <a:pt x="26834" y="88245"/>
                            <a:pt x="9054" y="71735"/>
                          </a:cubicBezTo>
                          <a:cubicBezTo>
                            <a:pt x="-8726" y="55225"/>
                            <a:pt x="1434" y="12045"/>
                            <a:pt x="24294" y="3155"/>
                          </a:cubicBezTo>
                          <a:close/>
                        </a:path>
                      </a:pathLst>
                    </a:custGeom>
                    <a:solidFill>
                      <a:srgbClr val="5E27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grpSp>
              <p:grpSp>
                <p:nvGrpSpPr>
                  <p:cNvPr id="229" name="กลุ่ม 228">
                    <a:extLst>
                      <a:ext uri="{FF2B5EF4-FFF2-40B4-BE49-F238E27FC236}">
                        <a16:creationId xmlns:a16="http://schemas.microsoft.com/office/drawing/2014/main" id="{93E76F8C-2900-4C3E-BED2-1281BAA562D0}"/>
                      </a:ext>
                    </a:extLst>
                  </p:cNvPr>
                  <p:cNvGrpSpPr/>
                  <p:nvPr/>
                </p:nvGrpSpPr>
                <p:grpSpPr>
                  <a:xfrm>
                    <a:off x="995333" y="3324777"/>
                    <a:ext cx="256540" cy="246380"/>
                    <a:chOff x="3390605" y="2906545"/>
                    <a:chExt cx="256540" cy="246380"/>
                  </a:xfrm>
                </p:grpSpPr>
                <p:sp>
                  <p:nvSpPr>
                    <p:cNvPr id="238" name="แผนผังลำดับงาน: ตัวเชื่อมต่อ 237">
                      <a:extLst>
                        <a:ext uri="{FF2B5EF4-FFF2-40B4-BE49-F238E27FC236}">
                          <a16:creationId xmlns:a16="http://schemas.microsoft.com/office/drawing/2014/main" id="{1AFB2DD4-140C-4F63-9471-7ADCD8C8BE8C}"/>
                        </a:ext>
                      </a:extLst>
                    </p:cNvPr>
                    <p:cNvSpPr/>
                    <p:nvPr/>
                  </p:nvSpPr>
                  <p:spPr>
                    <a:xfrm>
                      <a:off x="3390605" y="2906545"/>
                      <a:ext cx="256540" cy="246380"/>
                    </a:xfrm>
                    <a:prstGeom prst="flowChartConnector">
                      <a:avLst/>
                    </a:prstGeom>
                    <a:solidFill>
                      <a:srgbClr val="FFC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sp>
                  <p:nvSpPr>
                    <p:cNvPr id="239" name="แผนผังลำดับงาน: ตัวเชื่อมต่อ 238">
                      <a:extLst>
                        <a:ext uri="{FF2B5EF4-FFF2-40B4-BE49-F238E27FC236}">
                          <a16:creationId xmlns:a16="http://schemas.microsoft.com/office/drawing/2014/main" id="{63D140D4-4890-4961-8184-8CD52F2B825F}"/>
                        </a:ext>
                      </a:extLst>
                    </p:cNvPr>
                    <p:cNvSpPr/>
                    <p:nvPr/>
                  </p:nvSpPr>
                  <p:spPr>
                    <a:xfrm>
                      <a:off x="3431245" y="2941077"/>
                      <a:ext cx="175260" cy="177315"/>
                    </a:xfrm>
                    <a:prstGeom prst="flowChartConnector">
                      <a:avLst/>
                    </a:prstGeom>
                    <a:solidFill>
                      <a:schemeClr val="tx1"/>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sp>
                  <p:nvSpPr>
                    <p:cNvPr id="240" name="แผนผังลำดับงาน: ตัวเชื่อมต่อ 239">
                      <a:extLst>
                        <a:ext uri="{FF2B5EF4-FFF2-40B4-BE49-F238E27FC236}">
                          <a16:creationId xmlns:a16="http://schemas.microsoft.com/office/drawing/2014/main" id="{90FB2AF2-E19E-4BA9-ABEF-E7FDB4BAE59D}"/>
                        </a:ext>
                      </a:extLst>
                    </p:cNvPr>
                    <p:cNvSpPr/>
                    <p:nvPr/>
                  </p:nvSpPr>
                  <p:spPr>
                    <a:xfrm>
                      <a:off x="3518875" y="2966870"/>
                      <a:ext cx="62525" cy="62358"/>
                    </a:xfrm>
                    <a:prstGeom prst="flowChartConnector">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grpSp>
              <p:grpSp>
                <p:nvGrpSpPr>
                  <p:cNvPr id="230" name="กลุ่ม 229">
                    <a:extLst>
                      <a:ext uri="{FF2B5EF4-FFF2-40B4-BE49-F238E27FC236}">
                        <a16:creationId xmlns:a16="http://schemas.microsoft.com/office/drawing/2014/main" id="{6F2B3292-4400-4143-93F2-30B24F382CFB}"/>
                      </a:ext>
                    </a:extLst>
                  </p:cNvPr>
                  <p:cNvGrpSpPr/>
                  <p:nvPr/>
                </p:nvGrpSpPr>
                <p:grpSpPr>
                  <a:xfrm>
                    <a:off x="845557" y="3679212"/>
                    <a:ext cx="211536" cy="238462"/>
                    <a:chOff x="3240829" y="3260980"/>
                    <a:chExt cx="211536" cy="238462"/>
                  </a:xfrm>
                </p:grpSpPr>
                <p:cxnSp>
                  <p:nvCxnSpPr>
                    <p:cNvPr id="235" name="ตัวเชื่อมต่อตรง 234">
                      <a:extLst>
                        <a:ext uri="{FF2B5EF4-FFF2-40B4-BE49-F238E27FC236}">
                          <a16:creationId xmlns:a16="http://schemas.microsoft.com/office/drawing/2014/main" id="{8DCDF958-36FC-485D-9360-3CB52C6FFA6C}"/>
                        </a:ext>
                      </a:extLst>
                    </p:cNvPr>
                    <p:cNvCxnSpPr>
                      <a:cxnSpLocks/>
                    </p:cNvCxnSpPr>
                    <p:nvPr/>
                  </p:nvCxnSpPr>
                  <p:spPr>
                    <a:xfrm flipH="1" flipV="1">
                      <a:off x="3301660" y="3260980"/>
                      <a:ext cx="144979" cy="48820"/>
                    </a:xfrm>
                    <a:prstGeom prst="line">
                      <a:avLst/>
                    </a:prstGeom>
                    <a:ln w="28575"/>
                  </p:spPr>
                  <p:style>
                    <a:lnRef idx="3">
                      <a:schemeClr val="dk1"/>
                    </a:lnRef>
                    <a:fillRef idx="0">
                      <a:schemeClr val="dk1"/>
                    </a:fillRef>
                    <a:effectRef idx="2">
                      <a:schemeClr val="dk1"/>
                    </a:effectRef>
                    <a:fontRef idx="minor">
                      <a:schemeClr val="tx1"/>
                    </a:fontRef>
                  </p:style>
                </p:cxnSp>
                <p:cxnSp>
                  <p:nvCxnSpPr>
                    <p:cNvPr id="236" name="ตัวเชื่อมต่อตรง 235">
                      <a:extLst>
                        <a:ext uri="{FF2B5EF4-FFF2-40B4-BE49-F238E27FC236}">
                          <a16:creationId xmlns:a16="http://schemas.microsoft.com/office/drawing/2014/main" id="{43F05726-8DFD-4E1F-8DE8-8C095762235C}"/>
                        </a:ext>
                      </a:extLst>
                    </p:cNvPr>
                    <p:cNvCxnSpPr>
                      <a:cxnSpLocks/>
                    </p:cNvCxnSpPr>
                    <p:nvPr/>
                  </p:nvCxnSpPr>
                  <p:spPr>
                    <a:xfrm flipH="1" flipV="1">
                      <a:off x="3240829" y="3377962"/>
                      <a:ext cx="205810" cy="6624"/>
                    </a:xfrm>
                    <a:prstGeom prst="line">
                      <a:avLst/>
                    </a:prstGeom>
                    <a:ln w="28575"/>
                  </p:spPr>
                  <p:style>
                    <a:lnRef idx="3">
                      <a:schemeClr val="dk1"/>
                    </a:lnRef>
                    <a:fillRef idx="0">
                      <a:schemeClr val="dk1"/>
                    </a:fillRef>
                    <a:effectRef idx="2">
                      <a:schemeClr val="dk1"/>
                    </a:effectRef>
                    <a:fontRef idx="minor">
                      <a:schemeClr val="tx1"/>
                    </a:fontRef>
                  </p:style>
                </p:cxnSp>
                <p:cxnSp>
                  <p:nvCxnSpPr>
                    <p:cNvPr id="237" name="ตัวเชื่อมต่อตรง 236">
                      <a:extLst>
                        <a:ext uri="{FF2B5EF4-FFF2-40B4-BE49-F238E27FC236}">
                          <a16:creationId xmlns:a16="http://schemas.microsoft.com/office/drawing/2014/main" id="{4B6C278C-DF2B-4FA4-84AD-3571F06255D3}"/>
                        </a:ext>
                      </a:extLst>
                    </p:cNvPr>
                    <p:cNvCxnSpPr>
                      <a:cxnSpLocks/>
                    </p:cNvCxnSpPr>
                    <p:nvPr/>
                  </p:nvCxnSpPr>
                  <p:spPr>
                    <a:xfrm flipH="1">
                      <a:off x="3301661" y="3449391"/>
                      <a:ext cx="150704" cy="50051"/>
                    </a:xfrm>
                    <a:prstGeom prst="line">
                      <a:avLst/>
                    </a:prstGeom>
                    <a:ln w="28575"/>
                  </p:spPr>
                  <p:style>
                    <a:lnRef idx="3">
                      <a:schemeClr val="dk1"/>
                    </a:lnRef>
                    <a:fillRef idx="0">
                      <a:schemeClr val="dk1"/>
                    </a:fillRef>
                    <a:effectRef idx="2">
                      <a:schemeClr val="dk1"/>
                    </a:effectRef>
                    <a:fontRef idx="minor">
                      <a:schemeClr val="tx1"/>
                    </a:fontRef>
                  </p:style>
                </p:cxnSp>
              </p:grpSp>
              <p:grpSp>
                <p:nvGrpSpPr>
                  <p:cNvPr id="231" name="กลุ่ม 230">
                    <a:extLst>
                      <a:ext uri="{FF2B5EF4-FFF2-40B4-BE49-F238E27FC236}">
                        <a16:creationId xmlns:a16="http://schemas.microsoft.com/office/drawing/2014/main" id="{684E373E-6EC9-4EF2-8046-14D56FDF9CAD}"/>
                      </a:ext>
                    </a:extLst>
                  </p:cNvPr>
                  <p:cNvGrpSpPr/>
                  <p:nvPr/>
                </p:nvGrpSpPr>
                <p:grpSpPr>
                  <a:xfrm flipH="1">
                    <a:off x="1989959" y="3680275"/>
                    <a:ext cx="211536" cy="238462"/>
                    <a:chOff x="3240829" y="3260980"/>
                    <a:chExt cx="211536" cy="238462"/>
                  </a:xfrm>
                </p:grpSpPr>
                <p:cxnSp>
                  <p:nvCxnSpPr>
                    <p:cNvPr id="232" name="ตัวเชื่อมต่อตรง 231">
                      <a:extLst>
                        <a:ext uri="{FF2B5EF4-FFF2-40B4-BE49-F238E27FC236}">
                          <a16:creationId xmlns:a16="http://schemas.microsoft.com/office/drawing/2014/main" id="{F9A33AA7-FCAD-4FE0-8BF5-B5A71735A3B5}"/>
                        </a:ext>
                      </a:extLst>
                    </p:cNvPr>
                    <p:cNvCxnSpPr>
                      <a:cxnSpLocks/>
                    </p:cNvCxnSpPr>
                    <p:nvPr/>
                  </p:nvCxnSpPr>
                  <p:spPr>
                    <a:xfrm flipH="1" flipV="1">
                      <a:off x="3301660" y="3260980"/>
                      <a:ext cx="144979" cy="48820"/>
                    </a:xfrm>
                    <a:prstGeom prst="line">
                      <a:avLst/>
                    </a:prstGeom>
                    <a:ln w="28575"/>
                  </p:spPr>
                  <p:style>
                    <a:lnRef idx="3">
                      <a:schemeClr val="dk1"/>
                    </a:lnRef>
                    <a:fillRef idx="0">
                      <a:schemeClr val="dk1"/>
                    </a:fillRef>
                    <a:effectRef idx="2">
                      <a:schemeClr val="dk1"/>
                    </a:effectRef>
                    <a:fontRef idx="minor">
                      <a:schemeClr val="tx1"/>
                    </a:fontRef>
                  </p:style>
                </p:cxnSp>
                <p:cxnSp>
                  <p:nvCxnSpPr>
                    <p:cNvPr id="233" name="ตัวเชื่อมต่อตรง 232">
                      <a:extLst>
                        <a:ext uri="{FF2B5EF4-FFF2-40B4-BE49-F238E27FC236}">
                          <a16:creationId xmlns:a16="http://schemas.microsoft.com/office/drawing/2014/main" id="{461F2F65-E37C-4C2D-8A09-B44DB15A29C6}"/>
                        </a:ext>
                      </a:extLst>
                    </p:cNvPr>
                    <p:cNvCxnSpPr>
                      <a:cxnSpLocks/>
                    </p:cNvCxnSpPr>
                    <p:nvPr/>
                  </p:nvCxnSpPr>
                  <p:spPr>
                    <a:xfrm flipH="1" flipV="1">
                      <a:off x="3240829" y="3377962"/>
                      <a:ext cx="205810" cy="6624"/>
                    </a:xfrm>
                    <a:prstGeom prst="line">
                      <a:avLst/>
                    </a:prstGeom>
                    <a:ln w="28575"/>
                  </p:spPr>
                  <p:style>
                    <a:lnRef idx="3">
                      <a:schemeClr val="dk1"/>
                    </a:lnRef>
                    <a:fillRef idx="0">
                      <a:schemeClr val="dk1"/>
                    </a:fillRef>
                    <a:effectRef idx="2">
                      <a:schemeClr val="dk1"/>
                    </a:effectRef>
                    <a:fontRef idx="minor">
                      <a:schemeClr val="tx1"/>
                    </a:fontRef>
                  </p:style>
                </p:cxnSp>
                <p:cxnSp>
                  <p:nvCxnSpPr>
                    <p:cNvPr id="234" name="ตัวเชื่อมต่อตรง 233">
                      <a:extLst>
                        <a:ext uri="{FF2B5EF4-FFF2-40B4-BE49-F238E27FC236}">
                          <a16:creationId xmlns:a16="http://schemas.microsoft.com/office/drawing/2014/main" id="{F5A8D5C6-C09B-40FE-B92B-1984E29B33EA}"/>
                        </a:ext>
                      </a:extLst>
                    </p:cNvPr>
                    <p:cNvCxnSpPr>
                      <a:cxnSpLocks/>
                    </p:cNvCxnSpPr>
                    <p:nvPr/>
                  </p:nvCxnSpPr>
                  <p:spPr>
                    <a:xfrm flipH="1">
                      <a:off x="3301661" y="3449391"/>
                      <a:ext cx="150704" cy="50051"/>
                    </a:xfrm>
                    <a:prstGeom prst="line">
                      <a:avLst/>
                    </a:prstGeom>
                    <a:ln w="28575"/>
                  </p:spPr>
                  <p:style>
                    <a:lnRef idx="3">
                      <a:schemeClr val="dk1"/>
                    </a:lnRef>
                    <a:fillRef idx="0">
                      <a:schemeClr val="dk1"/>
                    </a:fillRef>
                    <a:effectRef idx="2">
                      <a:schemeClr val="dk1"/>
                    </a:effectRef>
                    <a:fontRef idx="minor">
                      <a:schemeClr val="tx1"/>
                    </a:fontRef>
                  </p:style>
                </p:cxnSp>
              </p:grpSp>
            </p:grpSp>
            <p:grpSp>
              <p:nvGrpSpPr>
                <p:cNvPr id="225" name="กลุ่ม 224">
                  <a:extLst>
                    <a:ext uri="{FF2B5EF4-FFF2-40B4-BE49-F238E27FC236}">
                      <a16:creationId xmlns:a16="http://schemas.microsoft.com/office/drawing/2014/main" id="{1BCE5A23-24D1-4C67-9854-ECAEB1A2658F}"/>
                    </a:ext>
                  </a:extLst>
                </p:cNvPr>
                <p:cNvGrpSpPr/>
                <p:nvPr/>
              </p:nvGrpSpPr>
              <p:grpSpPr>
                <a:xfrm>
                  <a:off x="8696953" y="2964198"/>
                  <a:ext cx="342803" cy="194817"/>
                  <a:chOff x="10123398" y="2191217"/>
                  <a:chExt cx="342803" cy="194817"/>
                </a:xfrm>
              </p:grpSpPr>
              <p:cxnSp>
                <p:nvCxnSpPr>
                  <p:cNvPr id="226" name="ตัวเชื่อมต่อตรง 225">
                    <a:extLst>
                      <a:ext uri="{FF2B5EF4-FFF2-40B4-BE49-F238E27FC236}">
                        <a16:creationId xmlns:a16="http://schemas.microsoft.com/office/drawing/2014/main" id="{067FEB36-9EE6-498E-9602-99163E3DACD9}"/>
                      </a:ext>
                    </a:extLst>
                  </p:cNvPr>
                  <p:cNvCxnSpPr>
                    <a:cxnSpLocks/>
                  </p:cNvCxnSpPr>
                  <p:nvPr/>
                </p:nvCxnSpPr>
                <p:spPr>
                  <a:xfrm flipV="1">
                    <a:off x="10123398" y="2191217"/>
                    <a:ext cx="317556" cy="139751"/>
                  </a:xfrm>
                  <a:prstGeom prst="line">
                    <a:avLst/>
                  </a:prstGeom>
                  <a:solidFill>
                    <a:srgbClr val="444642"/>
                  </a:solidFill>
                  <a:ln w="28575">
                    <a:solidFill>
                      <a:schemeClr val="tx1">
                        <a:alpha val="99000"/>
                      </a:schemeClr>
                    </a:solidFill>
                  </a:ln>
                </p:spPr>
                <p:style>
                  <a:lnRef idx="1">
                    <a:schemeClr val="accent1"/>
                  </a:lnRef>
                  <a:fillRef idx="0">
                    <a:schemeClr val="accent1"/>
                  </a:fillRef>
                  <a:effectRef idx="0">
                    <a:schemeClr val="accent1"/>
                  </a:effectRef>
                  <a:fontRef idx="minor">
                    <a:schemeClr val="tx1"/>
                  </a:fontRef>
                </p:style>
              </p:cxnSp>
              <p:cxnSp>
                <p:nvCxnSpPr>
                  <p:cNvPr id="227" name="ตัวเชื่อมต่อตรง 226">
                    <a:extLst>
                      <a:ext uri="{FF2B5EF4-FFF2-40B4-BE49-F238E27FC236}">
                        <a16:creationId xmlns:a16="http://schemas.microsoft.com/office/drawing/2014/main" id="{189396A1-84AF-48D8-BC14-2405DF317391}"/>
                      </a:ext>
                    </a:extLst>
                  </p:cNvPr>
                  <p:cNvCxnSpPr>
                    <a:cxnSpLocks/>
                  </p:cNvCxnSpPr>
                  <p:nvPr/>
                </p:nvCxnSpPr>
                <p:spPr>
                  <a:xfrm>
                    <a:off x="10123398" y="2330968"/>
                    <a:ext cx="342803" cy="55066"/>
                  </a:xfrm>
                  <a:prstGeom prst="line">
                    <a:avLst/>
                  </a:prstGeom>
                  <a:ln w="28575">
                    <a:solidFill>
                      <a:schemeClr val="tx1">
                        <a:alpha val="99000"/>
                      </a:schemeClr>
                    </a:solidFill>
                  </a:ln>
                </p:spPr>
                <p:style>
                  <a:lnRef idx="1">
                    <a:schemeClr val="accent1"/>
                  </a:lnRef>
                  <a:fillRef idx="0">
                    <a:schemeClr val="accent1"/>
                  </a:fillRef>
                  <a:effectRef idx="0">
                    <a:schemeClr val="accent1"/>
                  </a:effectRef>
                  <a:fontRef idx="minor">
                    <a:schemeClr val="tx1"/>
                  </a:fontRef>
                </p:style>
              </p:cxnSp>
            </p:grpSp>
          </p:grpSp>
          <p:sp>
            <p:nvSpPr>
              <p:cNvPr id="217" name="รูปแบบอิสระ: รูปร่าง 216">
                <a:extLst>
                  <a:ext uri="{FF2B5EF4-FFF2-40B4-BE49-F238E27FC236}">
                    <a16:creationId xmlns:a16="http://schemas.microsoft.com/office/drawing/2014/main" id="{108415A0-6DCC-4A55-AAF2-B7B7FD6320B7}"/>
                  </a:ext>
                </a:extLst>
              </p:cNvPr>
              <p:cNvSpPr/>
              <p:nvPr/>
            </p:nvSpPr>
            <p:spPr>
              <a:xfrm rot="21144157">
                <a:off x="4561332" y="4661780"/>
                <a:ext cx="367302" cy="539229"/>
              </a:xfrm>
              <a:custGeom>
                <a:avLst/>
                <a:gdLst>
                  <a:gd name="connsiteX0" fmla="*/ 42210 w 347010"/>
                  <a:gd name="connsiteY0" fmla="*/ 0 h 546827"/>
                  <a:gd name="connsiteX1" fmla="*/ 11730 w 347010"/>
                  <a:gd name="connsiteY1" fmla="*/ 447040 h 546827"/>
                  <a:gd name="connsiteX2" fmla="*/ 214930 w 347010"/>
                  <a:gd name="connsiteY2" fmla="*/ 518160 h 546827"/>
                  <a:gd name="connsiteX3" fmla="*/ 347010 w 347010"/>
                  <a:gd name="connsiteY3" fmla="*/ 71120 h 546827"/>
                </a:gdLst>
                <a:ahLst/>
                <a:cxnLst>
                  <a:cxn ang="0">
                    <a:pos x="connsiteX0" y="connsiteY0"/>
                  </a:cxn>
                  <a:cxn ang="0">
                    <a:pos x="connsiteX1" y="connsiteY1"/>
                  </a:cxn>
                  <a:cxn ang="0">
                    <a:pos x="connsiteX2" y="connsiteY2"/>
                  </a:cxn>
                  <a:cxn ang="0">
                    <a:pos x="connsiteX3" y="connsiteY3"/>
                  </a:cxn>
                </a:cxnLst>
                <a:rect l="l" t="t" r="r" b="b"/>
                <a:pathLst>
                  <a:path w="347010" h="546827">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sp>
            <p:nvSpPr>
              <p:cNvPr id="218" name="รูปแบบอิสระ: รูปร่าง 217">
                <a:extLst>
                  <a:ext uri="{FF2B5EF4-FFF2-40B4-BE49-F238E27FC236}">
                    <a16:creationId xmlns:a16="http://schemas.microsoft.com/office/drawing/2014/main" id="{BD32F5B5-30FA-445E-9447-4152C98E0C10}"/>
                  </a:ext>
                </a:extLst>
              </p:cNvPr>
              <p:cNvSpPr/>
              <p:nvPr/>
            </p:nvSpPr>
            <p:spPr>
              <a:xfrm rot="455843" flipH="1">
                <a:off x="5172595" y="4660540"/>
                <a:ext cx="367302" cy="539229"/>
              </a:xfrm>
              <a:custGeom>
                <a:avLst/>
                <a:gdLst>
                  <a:gd name="connsiteX0" fmla="*/ 42210 w 347010"/>
                  <a:gd name="connsiteY0" fmla="*/ 0 h 546827"/>
                  <a:gd name="connsiteX1" fmla="*/ 11730 w 347010"/>
                  <a:gd name="connsiteY1" fmla="*/ 447040 h 546827"/>
                  <a:gd name="connsiteX2" fmla="*/ 214930 w 347010"/>
                  <a:gd name="connsiteY2" fmla="*/ 518160 h 546827"/>
                  <a:gd name="connsiteX3" fmla="*/ 347010 w 347010"/>
                  <a:gd name="connsiteY3" fmla="*/ 71120 h 546827"/>
                </a:gdLst>
                <a:ahLst/>
                <a:cxnLst>
                  <a:cxn ang="0">
                    <a:pos x="connsiteX0" y="connsiteY0"/>
                  </a:cxn>
                  <a:cxn ang="0">
                    <a:pos x="connsiteX1" y="connsiteY1"/>
                  </a:cxn>
                  <a:cxn ang="0">
                    <a:pos x="connsiteX2" y="connsiteY2"/>
                  </a:cxn>
                  <a:cxn ang="0">
                    <a:pos x="connsiteX3" y="connsiteY3"/>
                  </a:cxn>
                </a:cxnLst>
                <a:rect l="l" t="t" r="r" b="b"/>
                <a:pathLst>
                  <a:path w="347010" h="546827">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grpSp>
        <p:sp>
          <p:nvSpPr>
            <p:cNvPr id="212" name="รูปแบบอิสระ: รูปร่าง 211">
              <a:extLst>
                <a:ext uri="{FF2B5EF4-FFF2-40B4-BE49-F238E27FC236}">
                  <a16:creationId xmlns:a16="http://schemas.microsoft.com/office/drawing/2014/main" id="{59684491-E920-4C86-9827-83CEA86C2B7C}"/>
                </a:ext>
              </a:extLst>
            </p:cNvPr>
            <p:cNvSpPr/>
            <p:nvPr/>
          </p:nvSpPr>
          <p:spPr>
            <a:xfrm>
              <a:off x="6505748" y="3497466"/>
              <a:ext cx="269393" cy="522541"/>
            </a:xfrm>
            <a:custGeom>
              <a:avLst/>
              <a:gdLst>
                <a:gd name="connsiteX0" fmla="*/ 133774 w 250431"/>
                <a:gd name="connsiteY0" fmla="*/ 2524 h 520723"/>
                <a:gd name="connsiteX1" fmla="*/ 249598 w 250431"/>
                <a:gd name="connsiteY1" fmla="*/ 264652 h 520723"/>
                <a:gd name="connsiteX2" fmla="*/ 72814 w 250431"/>
                <a:gd name="connsiteY2" fmla="*/ 520684 h 520723"/>
                <a:gd name="connsiteX3" fmla="*/ 17950 w 250431"/>
                <a:gd name="connsiteY3" fmla="*/ 246364 h 520723"/>
                <a:gd name="connsiteX4" fmla="*/ 5758 w 250431"/>
                <a:gd name="connsiteY4" fmla="*/ 136636 h 520723"/>
                <a:gd name="connsiteX5" fmla="*/ 133774 w 250431"/>
                <a:gd name="connsiteY5" fmla="*/ 2524 h 520723"/>
                <a:gd name="connsiteX0" fmla="*/ 149762 w 266446"/>
                <a:gd name="connsiteY0" fmla="*/ 4097 h 522296"/>
                <a:gd name="connsiteX1" fmla="*/ 265586 w 266446"/>
                <a:gd name="connsiteY1" fmla="*/ 266225 h 522296"/>
                <a:gd name="connsiteX2" fmla="*/ 88802 w 266446"/>
                <a:gd name="connsiteY2" fmla="*/ 522257 h 522296"/>
                <a:gd name="connsiteX3" fmla="*/ 33938 w 266446"/>
                <a:gd name="connsiteY3" fmla="*/ 247937 h 522296"/>
                <a:gd name="connsiteX4" fmla="*/ 3458 w 266446"/>
                <a:gd name="connsiteY4" fmla="*/ 113825 h 522296"/>
                <a:gd name="connsiteX5" fmla="*/ 149762 w 266446"/>
                <a:gd name="connsiteY5" fmla="*/ 4097 h 522296"/>
                <a:gd name="connsiteX0" fmla="*/ 152709 w 269393"/>
                <a:gd name="connsiteY0" fmla="*/ 4381 h 522541"/>
                <a:gd name="connsiteX1" fmla="*/ 268533 w 269393"/>
                <a:gd name="connsiteY1" fmla="*/ 266509 h 522541"/>
                <a:gd name="connsiteX2" fmla="*/ 91749 w 269393"/>
                <a:gd name="connsiteY2" fmla="*/ 522541 h 522541"/>
                <a:gd name="connsiteX3" fmla="*/ 30789 w 269393"/>
                <a:gd name="connsiteY3" fmla="*/ 266509 h 522541"/>
                <a:gd name="connsiteX4" fmla="*/ 6405 w 269393"/>
                <a:gd name="connsiteY4" fmla="*/ 114109 h 522541"/>
                <a:gd name="connsiteX5" fmla="*/ 152709 w 269393"/>
                <a:gd name="connsiteY5" fmla="*/ 4381 h 522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393" h="522541">
                  <a:moveTo>
                    <a:pt x="152709" y="4381"/>
                  </a:moveTo>
                  <a:cubicBezTo>
                    <a:pt x="196397" y="29781"/>
                    <a:pt x="278693" y="180149"/>
                    <a:pt x="268533" y="266509"/>
                  </a:cubicBezTo>
                  <a:cubicBezTo>
                    <a:pt x="258373" y="352869"/>
                    <a:pt x="131373" y="522541"/>
                    <a:pt x="91749" y="522541"/>
                  </a:cubicBezTo>
                  <a:cubicBezTo>
                    <a:pt x="52125" y="522541"/>
                    <a:pt x="41965" y="330517"/>
                    <a:pt x="30789" y="266509"/>
                  </a:cubicBezTo>
                  <a:cubicBezTo>
                    <a:pt x="19613" y="202501"/>
                    <a:pt x="-13915" y="157797"/>
                    <a:pt x="6405" y="114109"/>
                  </a:cubicBezTo>
                  <a:cubicBezTo>
                    <a:pt x="26725" y="70421"/>
                    <a:pt x="109021" y="-21019"/>
                    <a:pt x="152709" y="4381"/>
                  </a:cubicBezTo>
                  <a:close/>
                </a:path>
              </a:pathLst>
            </a:custGeom>
            <a:solidFill>
              <a:srgbClr val="CE79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sp>
          <p:nvSpPr>
            <p:cNvPr id="213" name="รูปแบบอิสระ: รูปร่าง 212">
              <a:extLst>
                <a:ext uri="{FF2B5EF4-FFF2-40B4-BE49-F238E27FC236}">
                  <a16:creationId xmlns:a16="http://schemas.microsoft.com/office/drawing/2014/main" id="{62DD7AB8-CD2F-4D7C-8B1C-A4FC6C8FFB3A}"/>
                </a:ext>
              </a:extLst>
            </p:cNvPr>
            <p:cNvSpPr/>
            <p:nvPr/>
          </p:nvSpPr>
          <p:spPr>
            <a:xfrm>
              <a:off x="6576192" y="4321524"/>
              <a:ext cx="207847" cy="361297"/>
            </a:xfrm>
            <a:custGeom>
              <a:avLst/>
              <a:gdLst>
                <a:gd name="connsiteX0" fmla="*/ 37968 w 207847"/>
                <a:gd name="connsiteY0" fmla="*/ 360204 h 361297"/>
                <a:gd name="connsiteX1" fmla="*/ 1392 w 207847"/>
                <a:gd name="connsiteY1" fmla="*/ 207804 h 361297"/>
                <a:gd name="connsiteX2" fmla="*/ 74544 w 207847"/>
                <a:gd name="connsiteY2" fmla="*/ 24924 h 361297"/>
                <a:gd name="connsiteX3" fmla="*/ 202560 w 207847"/>
                <a:gd name="connsiteY3" fmla="*/ 12732 h 361297"/>
                <a:gd name="connsiteX4" fmla="*/ 172080 w 207847"/>
                <a:gd name="connsiteY4" fmla="*/ 128556 h 361297"/>
                <a:gd name="connsiteX5" fmla="*/ 37968 w 207847"/>
                <a:gd name="connsiteY5" fmla="*/ 360204 h 36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847" h="361297">
                  <a:moveTo>
                    <a:pt x="37968" y="360204"/>
                  </a:moveTo>
                  <a:cubicBezTo>
                    <a:pt x="9520" y="373412"/>
                    <a:pt x="-4704" y="263684"/>
                    <a:pt x="1392" y="207804"/>
                  </a:cubicBezTo>
                  <a:cubicBezTo>
                    <a:pt x="7488" y="151924"/>
                    <a:pt x="41016" y="57436"/>
                    <a:pt x="74544" y="24924"/>
                  </a:cubicBezTo>
                  <a:cubicBezTo>
                    <a:pt x="108072" y="-7588"/>
                    <a:pt x="186304" y="-4540"/>
                    <a:pt x="202560" y="12732"/>
                  </a:cubicBezTo>
                  <a:cubicBezTo>
                    <a:pt x="218816" y="30004"/>
                    <a:pt x="194432" y="74708"/>
                    <a:pt x="172080" y="128556"/>
                  </a:cubicBezTo>
                  <a:cubicBezTo>
                    <a:pt x="149728" y="182404"/>
                    <a:pt x="66416" y="346996"/>
                    <a:pt x="37968" y="360204"/>
                  </a:cubicBezTo>
                  <a:close/>
                </a:path>
              </a:pathLst>
            </a:custGeom>
            <a:solidFill>
              <a:srgbClr val="CE79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sp>
          <p:nvSpPr>
            <p:cNvPr id="214" name="รูปแบบอิสระ: รูปร่าง 213">
              <a:extLst>
                <a:ext uri="{FF2B5EF4-FFF2-40B4-BE49-F238E27FC236}">
                  <a16:creationId xmlns:a16="http://schemas.microsoft.com/office/drawing/2014/main" id="{EEE803DB-F81E-4A80-BAD8-AF5748593595}"/>
                </a:ext>
              </a:extLst>
            </p:cNvPr>
            <p:cNvSpPr/>
            <p:nvPr/>
          </p:nvSpPr>
          <p:spPr>
            <a:xfrm>
              <a:off x="4578962" y="4680290"/>
              <a:ext cx="312631" cy="364025"/>
            </a:xfrm>
            <a:custGeom>
              <a:avLst/>
              <a:gdLst>
                <a:gd name="connsiteX0" fmla="*/ 42057 w 353950"/>
                <a:gd name="connsiteY0" fmla="*/ 299419 h 346822"/>
                <a:gd name="connsiteX1" fmla="*/ 291993 w 353950"/>
                <a:gd name="connsiteY1" fmla="*/ 323803 h 346822"/>
                <a:gd name="connsiteX2" fmla="*/ 334665 w 353950"/>
                <a:gd name="connsiteY2" fmla="*/ 67771 h 346822"/>
                <a:gd name="connsiteX3" fmla="*/ 29865 w 353950"/>
                <a:gd name="connsiteY3" fmla="*/ 12907 h 346822"/>
                <a:gd name="connsiteX4" fmla="*/ 42057 w 353950"/>
                <a:gd name="connsiteY4" fmla="*/ 299419 h 346822"/>
                <a:gd name="connsiteX0" fmla="*/ 40024 w 334621"/>
                <a:gd name="connsiteY0" fmla="*/ 307337 h 356111"/>
                <a:gd name="connsiteX1" fmla="*/ 289960 w 334621"/>
                <a:gd name="connsiteY1" fmla="*/ 331721 h 356111"/>
                <a:gd name="connsiteX2" fmla="*/ 309772 w 334621"/>
                <a:gd name="connsiteY2" fmla="*/ 56639 h 356111"/>
                <a:gd name="connsiteX3" fmla="*/ 27832 w 334621"/>
                <a:gd name="connsiteY3" fmla="*/ 20825 h 356111"/>
                <a:gd name="connsiteX4" fmla="*/ 40024 w 334621"/>
                <a:gd name="connsiteY4" fmla="*/ 307337 h 356111"/>
                <a:gd name="connsiteX0" fmla="*/ 40024 w 334621"/>
                <a:gd name="connsiteY0" fmla="*/ 307337 h 356111"/>
                <a:gd name="connsiteX1" fmla="*/ 289960 w 334621"/>
                <a:gd name="connsiteY1" fmla="*/ 331721 h 356111"/>
                <a:gd name="connsiteX2" fmla="*/ 309772 w 334621"/>
                <a:gd name="connsiteY2" fmla="*/ 56639 h 356111"/>
                <a:gd name="connsiteX3" fmla="*/ 27832 w 334621"/>
                <a:gd name="connsiteY3" fmla="*/ 20825 h 356111"/>
                <a:gd name="connsiteX4" fmla="*/ 40024 w 334621"/>
                <a:gd name="connsiteY4" fmla="*/ 307337 h 356111"/>
                <a:gd name="connsiteX0" fmla="*/ 32520 w 327117"/>
                <a:gd name="connsiteY0" fmla="*/ 294722 h 338579"/>
                <a:gd name="connsiteX1" fmla="*/ 282456 w 327117"/>
                <a:gd name="connsiteY1" fmla="*/ 319106 h 338579"/>
                <a:gd name="connsiteX2" fmla="*/ 302268 w 327117"/>
                <a:gd name="connsiteY2" fmla="*/ 44024 h 338579"/>
                <a:gd name="connsiteX3" fmla="*/ 20328 w 327117"/>
                <a:gd name="connsiteY3" fmla="*/ 8210 h 338579"/>
                <a:gd name="connsiteX4" fmla="*/ 23376 w 327117"/>
                <a:gd name="connsiteY4" fmla="*/ 124034 h 338579"/>
                <a:gd name="connsiteX5" fmla="*/ 32520 w 327117"/>
                <a:gd name="connsiteY5" fmla="*/ 294722 h 338579"/>
                <a:gd name="connsiteX0" fmla="*/ 32520 w 321834"/>
                <a:gd name="connsiteY0" fmla="*/ 290371 h 326043"/>
                <a:gd name="connsiteX1" fmla="*/ 282456 w 321834"/>
                <a:gd name="connsiteY1" fmla="*/ 314755 h 326043"/>
                <a:gd name="connsiteX2" fmla="*/ 286266 w 321834"/>
                <a:gd name="connsiteY2" fmla="*/ 150163 h 326043"/>
                <a:gd name="connsiteX3" fmla="*/ 302268 w 321834"/>
                <a:gd name="connsiteY3" fmla="*/ 39673 h 326043"/>
                <a:gd name="connsiteX4" fmla="*/ 20328 w 321834"/>
                <a:gd name="connsiteY4" fmla="*/ 3859 h 326043"/>
                <a:gd name="connsiteX5" fmla="*/ 23376 w 321834"/>
                <a:gd name="connsiteY5" fmla="*/ 119683 h 326043"/>
                <a:gd name="connsiteX6" fmla="*/ 32520 w 321834"/>
                <a:gd name="connsiteY6" fmla="*/ 290371 h 326043"/>
                <a:gd name="connsiteX0" fmla="*/ 31391 w 308965"/>
                <a:gd name="connsiteY0" fmla="*/ 293946 h 329618"/>
                <a:gd name="connsiteX1" fmla="*/ 281327 w 308965"/>
                <a:gd name="connsiteY1" fmla="*/ 318330 h 329618"/>
                <a:gd name="connsiteX2" fmla="*/ 285137 w 308965"/>
                <a:gd name="connsiteY2" fmla="*/ 153738 h 329618"/>
                <a:gd name="connsiteX3" fmla="*/ 285899 w 308965"/>
                <a:gd name="connsiteY3" fmla="*/ 28008 h 329618"/>
                <a:gd name="connsiteX4" fmla="*/ 19199 w 308965"/>
                <a:gd name="connsiteY4" fmla="*/ 7434 h 329618"/>
                <a:gd name="connsiteX5" fmla="*/ 22247 w 308965"/>
                <a:gd name="connsiteY5" fmla="*/ 123258 h 329618"/>
                <a:gd name="connsiteX6" fmla="*/ 31391 w 308965"/>
                <a:gd name="connsiteY6" fmla="*/ 293946 h 329618"/>
                <a:gd name="connsiteX0" fmla="*/ 29416 w 298408"/>
                <a:gd name="connsiteY0" fmla="*/ 293946 h 329618"/>
                <a:gd name="connsiteX1" fmla="*/ 279352 w 298408"/>
                <a:gd name="connsiteY1" fmla="*/ 318330 h 329618"/>
                <a:gd name="connsiteX2" fmla="*/ 283162 w 298408"/>
                <a:gd name="connsiteY2" fmla="*/ 153738 h 329618"/>
                <a:gd name="connsiteX3" fmla="*/ 257254 w 298408"/>
                <a:gd name="connsiteY3" fmla="*/ 28008 h 329618"/>
                <a:gd name="connsiteX4" fmla="*/ 17224 w 298408"/>
                <a:gd name="connsiteY4" fmla="*/ 7434 h 329618"/>
                <a:gd name="connsiteX5" fmla="*/ 20272 w 298408"/>
                <a:gd name="connsiteY5" fmla="*/ 123258 h 329618"/>
                <a:gd name="connsiteX6" fmla="*/ 29416 w 298408"/>
                <a:gd name="connsiteY6" fmla="*/ 293946 h 329618"/>
                <a:gd name="connsiteX0" fmla="*/ 30826 w 303024"/>
                <a:gd name="connsiteY0" fmla="*/ 293946 h 329618"/>
                <a:gd name="connsiteX1" fmla="*/ 280762 w 303024"/>
                <a:gd name="connsiteY1" fmla="*/ 318330 h 329618"/>
                <a:gd name="connsiteX2" fmla="*/ 284572 w 303024"/>
                <a:gd name="connsiteY2" fmla="*/ 153738 h 329618"/>
                <a:gd name="connsiteX3" fmla="*/ 277714 w 303024"/>
                <a:gd name="connsiteY3" fmla="*/ 28008 h 329618"/>
                <a:gd name="connsiteX4" fmla="*/ 18634 w 303024"/>
                <a:gd name="connsiteY4" fmla="*/ 7434 h 329618"/>
                <a:gd name="connsiteX5" fmla="*/ 21682 w 303024"/>
                <a:gd name="connsiteY5" fmla="*/ 123258 h 329618"/>
                <a:gd name="connsiteX6" fmla="*/ 30826 w 303024"/>
                <a:gd name="connsiteY6" fmla="*/ 293946 h 329618"/>
                <a:gd name="connsiteX0" fmla="*/ 30826 w 307289"/>
                <a:gd name="connsiteY0" fmla="*/ 293946 h 329336"/>
                <a:gd name="connsiteX1" fmla="*/ 280762 w 307289"/>
                <a:gd name="connsiteY1" fmla="*/ 318330 h 329336"/>
                <a:gd name="connsiteX2" fmla="*/ 296002 w 307289"/>
                <a:gd name="connsiteY2" fmla="*/ 157548 h 329336"/>
                <a:gd name="connsiteX3" fmla="*/ 277714 w 307289"/>
                <a:gd name="connsiteY3" fmla="*/ 28008 h 329336"/>
                <a:gd name="connsiteX4" fmla="*/ 18634 w 307289"/>
                <a:gd name="connsiteY4" fmla="*/ 7434 h 329336"/>
                <a:gd name="connsiteX5" fmla="*/ 21682 w 307289"/>
                <a:gd name="connsiteY5" fmla="*/ 123258 h 329336"/>
                <a:gd name="connsiteX6" fmla="*/ 30826 w 307289"/>
                <a:gd name="connsiteY6" fmla="*/ 293946 h 329336"/>
                <a:gd name="connsiteX0" fmla="*/ 30826 w 307289"/>
                <a:gd name="connsiteY0" fmla="*/ 293946 h 332350"/>
                <a:gd name="connsiteX1" fmla="*/ 250282 w 307289"/>
                <a:gd name="connsiteY1" fmla="*/ 322140 h 332350"/>
                <a:gd name="connsiteX2" fmla="*/ 296002 w 307289"/>
                <a:gd name="connsiteY2" fmla="*/ 157548 h 332350"/>
                <a:gd name="connsiteX3" fmla="*/ 277714 w 307289"/>
                <a:gd name="connsiteY3" fmla="*/ 28008 h 332350"/>
                <a:gd name="connsiteX4" fmla="*/ 18634 w 307289"/>
                <a:gd name="connsiteY4" fmla="*/ 7434 h 332350"/>
                <a:gd name="connsiteX5" fmla="*/ 21682 w 307289"/>
                <a:gd name="connsiteY5" fmla="*/ 123258 h 332350"/>
                <a:gd name="connsiteX6" fmla="*/ 30826 w 307289"/>
                <a:gd name="connsiteY6" fmla="*/ 293946 h 332350"/>
                <a:gd name="connsiteX0" fmla="*/ 46066 w 307289"/>
                <a:gd name="connsiteY0" fmla="*/ 293946 h 332350"/>
                <a:gd name="connsiteX1" fmla="*/ 250282 w 307289"/>
                <a:gd name="connsiteY1" fmla="*/ 322140 h 332350"/>
                <a:gd name="connsiteX2" fmla="*/ 296002 w 307289"/>
                <a:gd name="connsiteY2" fmla="*/ 157548 h 332350"/>
                <a:gd name="connsiteX3" fmla="*/ 277714 w 307289"/>
                <a:gd name="connsiteY3" fmla="*/ 28008 h 332350"/>
                <a:gd name="connsiteX4" fmla="*/ 18634 w 307289"/>
                <a:gd name="connsiteY4" fmla="*/ 7434 h 332350"/>
                <a:gd name="connsiteX5" fmla="*/ 21682 w 307289"/>
                <a:gd name="connsiteY5" fmla="*/ 123258 h 332350"/>
                <a:gd name="connsiteX6" fmla="*/ 46066 w 307289"/>
                <a:gd name="connsiteY6" fmla="*/ 293946 h 332350"/>
                <a:gd name="connsiteX0" fmla="*/ 33295 w 294518"/>
                <a:gd name="connsiteY0" fmla="*/ 288579 h 326983"/>
                <a:gd name="connsiteX1" fmla="*/ 237511 w 294518"/>
                <a:gd name="connsiteY1" fmla="*/ 316773 h 326983"/>
                <a:gd name="connsiteX2" fmla="*/ 283231 w 294518"/>
                <a:gd name="connsiteY2" fmla="*/ 152181 h 326983"/>
                <a:gd name="connsiteX3" fmla="*/ 264943 w 294518"/>
                <a:gd name="connsiteY3" fmla="*/ 22641 h 326983"/>
                <a:gd name="connsiteX4" fmla="*/ 24913 w 294518"/>
                <a:gd name="connsiteY4" fmla="*/ 9687 h 326983"/>
                <a:gd name="connsiteX5" fmla="*/ 8911 w 294518"/>
                <a:gd name="connsiteY5" fmla="*/ 117891 h 326983"/>
                <a:gd name="connsiteX6" fmla="*/ 33295 w 294518"/>
                <a:gd name="connsiteY6" fmla="*/ 288579 h 326983"/>
                <a:gd name="connsiteX0" fmla="*/ 33810 w 299675"/>
                <a:gd name="connsiteY0" fmla="*/ 287064 h 325468"/>
                <a:gd name="connsiteX1" fmla="*/ 238026 w 299675"/>
                <a:gd name="connsiteY1" fmla="*/ 315258 h 325468"/>
                <a:gd name="connsiteX2" fmla="*/ 283746 w 299675"/>
                <a:gd name="connsiteY2" fmla="*/ 150666 h 325468"/>
                <a:gd name="connsiteX3" fmla="*/ 273078 w 299675"/>
                <a:gd name="connsiteY3" fmla="*/ 24936 h 325468"/>
                <a:gd name="connsiteX4" fmla="*/ 25428 w 299675"/>
                <a:gd name="connsiteY4" fmla="*/ 8172 h 325468"/>
                <a:gd name="connsiteX5" fmla="*/ 9426 w 299675"/>
                <a:gd name="connsiteY5" fmla="*/ 116376 h 325468"/>
                <a:gd name="connsiteX6" fmla="*/ 33810 w 299675"/>
                <a:gd name="connsiteY6" fmla="*/ 287064 h 325468"/>
                <a:gd name="connsiteX0" fmla="*/ 33810 w 299675"/>
                <a:gd name="connsiteY0" fmla="*/ 299201 h 337605"/>
                <a:gd name="connsiteX1" fmla="*/ 238026 w 299675"/>
                <a:gd name="connsiteY1" fmla="*/ 327395 h 337605"/>
                <a:gd name="connsiteX2" fmla="*/ 283746 w 299675"/>
                <a:gd name="connsiteY2" fmla="*/ 162803 h 337605"/>
                <a:gd name="connsiteX3" fmla="*/ 273078 w 299675"/>
                <a:gd name="connsiteY3" fmla="*/ 37073 h 337605"/>
                <a:gd name="connsiteX4" fmla="*/ 25428 w 299675"/>
                <a:gd name="connsiteY4" fmla="*/ 5069 h 337605"/>
                <a:gd name="connsiteX5" fmla="*/ 9426 w 299675"/>
                <a:gd name="connsiteY5" fmla="*/ 128513 h 337605"/>
                <a:gd name="connsiteX6" fmla="*/ 33810 w 299675"/>
                <a:gd name="connsiteY6" fmla="*/ 299201 h 337605"/>
                <a:gd name="connsiteX0" fmla="*/ 34330 w 305356"/>
                <a:gd name="connsiteY0" fmla="*/ 303427 h 341831"/>
                <a:gd name="connsiteX1" fmla="*/ 238546 w 305356"/>
                <a:gd name="connsiteY1" fmla="*/ 331621 h 341831"/>
                <a:gd name="connsiteX2" fmla="*/ 284266 w 305356"/>
                <a:gd name="connsiteY2" fmla="*/ 167029 h 341831"/>
                <a:gd name="connsiteX3" fmla="*/ 281218 w 305356"/>
                <a:gd name="connsiteY3" fmla="*/ 26059 h 341831"/>
                <a:gd name="connsiteX4" fmla="*/ 25948 w 305356"/>
                <a:gd name="connsiteY4" fmla="*/ 9295 h 341831"/>
                <a:gd name="connsiteX5" fmla="*/ 9946 w 305356"/>
                <a:gd name="connsiteY5" fmla="*/ 132739 h 341831"/>
                <a:gd name="connsiteX6" fmla="*/ 34330 w 305356"/>
                <a:gd name="connsiteY6" fmla="*/ 303427 h 341831"/>
                <a:gd name="connsiteX0" fmla="*/ 34330 w 305356"/>
                <a:gd name="connsiteY0" fmla="*/ 303427 h 341831"/>
                <a:gd name="connsiteX1" fmla="*/ 238546 w 305356"/>
                <a:gd name="connsiteY1" fmla="*/ 331621 h 341831"/>
                <a:gd name="connsiteX2" fmla="*/ 284266 w 305356"/>
                <a:gd name="connsiteY2" fmla="*/ 167029 h 341831"/>
                <a:gd name="connsiteX3" fmla="*/ 281218 w 305356"/>
                <a:gd name="connsiteY3" fmla="*/ 26059 h 341831"/>
                <a:gd name="connsiteX4" fmla="*/ 25948 w 305356"/>
                <a:gd name="connsiteY4" fmla="*/ 9295 h 341831"/>
                <a:gd name="connsiteX5" fmla="*/ 9946 w 305356"/>
                <a:gd name="connsiteY5" fmla="*/ 132739 h 341831"/>
                <a:gd name="connsiteX6" fmla="*/ 34330 w 305356"/>
                <a:gd name="connsiteY6" fmla="*/ 303427 h 341831"/>
                <a:gd name="connsiteX0" fmla="*/ 34330 w 305356"/>
                <a:gd name="connsiteY0" fmla="*/ 303427 h 341831"/>
                <a:gd name="connsiteX1" fmla="*/ 238546 w 305356"/>
                <a:gd name="connsiteY1" fmla="*/ 331621 h 341831"/>
                <a:gd name="connsiteX2" fmla="*/ 284266 w 305356"/>
                <a:gd name="connsiteY2" fmla="*/ 167029 h 341831"/>
                <a:gd name="connsiteX3" fmla="*/ 281218 w 305356"/>
                <a:gd name="connsiteY3" fmla="*/ 26059 h 341831"/>
                <a:gd name="connsiteX4" fmla="*/ 25948 w 305356"/>
                <a:gd name="connsiteY4" fmla="*/ 9295 h 341831"/>
                <a:gd name="connsiteX5" fmla="*/ 9946 w 305356"/>
                <a:gd name="connsiteY5" fmla="*/ 132739 h 341831"/>
                <a:gd name="connsiteX6" fmla="*/ 34330 w 305356"/>
                <a:gd name="connsiteY6" fmla="*/ 303427 h 341831"/>
                <a:gd name="connsiteX0" fmla="*/ 34330 w 305356"/>
                <a:gd name="connsiteY0" fmla="*/ 303427 h 341831"/>
                <a:gd name="connsiteX1" fmla="*/ 238546 w 305356"/>
                <a:gd name="connsiteY1" fmla="*/ 331621 h 341831"/>
                <a:gd name="connsiteX2" fmla="*/ 284266 w 305356"/>
                <a:gd name="connsiteY2" fmla="*/ 167029 h 341831"/>
                <a:gd name="connsiteX3" fmla="*/ 281218 w 305356"/>
                <a:gd name="connsiteY3" fmla="*/ 26059 h 341831"/>
                <a:gd name="connsiteX4" fmla="*/ 25948 w 305356"/>
                <a:gd name="connsiteY4" fmla="*/ 9295 h 341831"/>
                <a:gd name="connsiteX5" fmla="*/ 9946 w 305356"/>
                <a:gd name="connsiteY5" fmla="*/ 132739 h 341831"/>
                <a:gd name="connsiteX6" fmla="*/ 34330 w 305356"/>
                <a:gd name="connsiteY6" fmla="*/ 303427 h 341831"/>
                <a:gd name="connsiteX0" fmla="*/ 36626 w 307652"/>
                <a:gd name="connsiteY0" fmla="*/ 307683 h 346087"/>
                <a:gd name="connsiteX1" fmla="*/ 240842 w 307652"/>
                <a:gd name="connsiteY1" fmla="*/ 335877 h 346087"/>
                <a:gd name="connsiteX2" fmla="*/ 286562 w 307652"/>
                <a:gd name="connsiteY2" fmla="*/ 171285 h 346087"/>
                <a:gd name="connsiteX3" fmla="*/ 283514 w 307652"/>
                <a:gd name="connsiteY3" fmla="*/ 30315 h 346087"/>
                <a:gd name="connsiteX4" fmla="*/ 24434 w 307652"/>
                <a:gd name="connsiteY4" fmla="*/ 7836 h 346087"/>
                <a:gd name="connsiteX5" fmla="*/ 12242 w 307652"/>
                <a:gd name="connsiteY5" fmla="*/ 136995 h 346087"/>
                <a:gd name="connsiteX6" fmla="*/ 36626 w 307652"/>
                <a:gd name="connsiteY6" fmla="*/ 307683 h 346087"/>
                <a:gd name="connsiteX0" fmla="*/ 37303 w 315336"/>
                <a:gd name="connsiteY0" fmla="*/ 307683 h 346087"/>
                <a:gd name="connsiteX1" fmla="*/ 241519 w 315336"/>
                <a:gd name="connsiteY1" fmla="*/ 335877 h 346087"/>
                <a:gd name="connsiteX2" fmla="*/ 287239 w 315336"/>
                <a:gd name="connsiteY2" fmla="*/ 171285 h 346087"/>
                <a:gd name="connsiteX3" fmla="*/ 293716 w 315336"/>
                <a:gd name="connsiteY3" fmla="*/ 30315 h 346087"/>
                <a:gd name="connsiteX4" fmla="*/ 25111 w 315336"/>
                <a:gd name="connsiteY4" fmla="*/ 7836 h 346087"/>
                <a:gd name="connsiteX5" fmla="*/ 12919 w 315336"/>
                <a:gd name="connsiteY5" fmla="*/ 136995 h 346087"/>
                <a:gd name="connsiteX6" fmla="*/ 37303 w 315336"/>
                <a:gd name="connsiteY6" fmla="*/ 307683 h 346087"/>
                <a:gd name="connsiteX0" fmla="*/ 37303 w 316740"/>
                <a:gd name="connsiteY0" fmla="*/ 305137 h 343541"/>
                <a:gd name="connsiteX1" fmla="*/ 241519 w 316740"/>
                <a:gd name="connsiteY1" fmla="*/ 333331 h 343541"/>
                <a:gd name="connsiteX2" fmla="*/ 287239 w 316740"/>
                <a:gd name="connsiteY2" fmla="*/ 168739 h 343541"/>
                <a:gd name="connsiteX3" fmla="*/ 298667 w 316740"/>
                <a:gd name="connsiteY3" fmla="*/ 48724 h 343541"/>
                <a:gd name="connsiteX4" fmla="*/ 293716 w 316740"/>
                <a:gd name="connsiteY4" fmla="*/ 27769 h 343541"/>
                <a:gd name="connsiteX5" fmla="*/ 25111 w 316740"/>
                <a:gd name="connsiteY5" fmla="*/ 5290 h 343541"/>
                <a:gd name="connsiteX6" fmla="*/ 12919 w 316740"/>
                <a:gd name="connsiteY6" fmla="*/ 134449 h 343541"/>
                <a:gd name="connsiteX7" fmla="*/ 37303 w 316740"/>
                <a:gd name="connsiteY7" fmla="*/ 305137 h 343541"/>
                <a:gd name="connsiteX0" fmla="*/ 37303 w 316740"/>
                <a:gd name="connsiteY0" fmla="*/ 305137 h 349835"/>
                <a:gd name="connsiteX1" fmla="*/ 252949 w 316740"/>
                <a:gd name="connsiteY1" fmla="*/ 340951 h 349835"/>
                <a:gd name="connsiteX2" fmla="*/ 287239 w 316740"/>
                <a:gd name="connsiteY2" fmla="*/ 168739 h 349835"/>
                <a:gd name="connsiteX3" fmla="*/ 298667 w 316740"/>
                <a:gd name="connsiteY3" fmla="*/ 48724 h 349835"/>
                <a:gd name="connsiteX4" fmla="*/ 293716 w 316740"/>
                <a:gd name="connsiteY4" fmla="*/ 27769 h 349835"/>
                <a:gd name="connsiteX5" fmla="*/ 25111 w 316740"/>
                <a:gd name="connsiteY5" fmla="*/ 5290 h 349835"/>
                <a:gd name="connsiteX6" fmla="*/ 12919 w 316740"/>
                <a:gd name="connsiteY6" fmla="*/ 134449 h 349835"/>
                <a:gd name="connsiteX7" fmla="*/ 37303 w 316740"/>
                <a:gd name="connsiteY7" fmla="*/ 305137 h 349835"/>
                <a:gd name="connsiteX0" fmla="*/ 43018 w 316740"/>
                <a:gd name="connsiteY0" fmla="*/ 348952 h 369712"/>
                <a:gd name="connsiteX1" fmla="*/ 252949 w 316740"/>
                <a:gd name="connsiteY1" fmla="*/ 340951 h 369712"/>
                <a:gd name="connsiteX2" fmla="*/ 287239 w 316740"/>
                <a:gd name="connsiteY2" fmla="*/ 168739 h 369712"/>
                <a:gd name="connsiteX3" fmla="*/ 298667 w 316740"/>
                <a:gd name="connsiteY3" fmla="*/ 48724 h 369712"/>
                <a:gd name="connsiteX4" fmla="*/ 293716 w 316740"/>
                <a:gd name="connsiteY4" fmla="*/ 27769 h 369712"/>
                <a:gd name="connsiteX5" fmla="*/ 25111 w 316740"/>
                <a:gd name="connsiteY5" fmla="*/ 5290 h 369712"/>
                <a:gd name="connsiteX6" fmla="*/ 12919 w 316740"/>
                <a:gd name="connsiteY6" fmla="*/ 134449 h 369712"/>
                <a:gd name="connsiteX7" fmla="*/ 43018 w 316740"/>
                <a:gd name="connsiteY7" fmla="*/ 348952 h 369712"/>
                <a:gd name="connsiteX0" fmla="*/ 39208 w 316740"/>
                <a:gd name="connsiteY0" fmla="*/ 348952 h 369711"/>
                <a:gd name="connsiteX1" fmla="*/ 252949 w 316740"/>
                <a:gd name="connsiteY1" fmla="*/ 340951 h 369711"/>
                <a:gd name="connsiteX2" fmla="*/ 287239 w 316740"/>
                <a:gd name="connsiteY2" fmla="*/ 168739 h 369711"/>
                <a:gd name="connsiteX3" fmla="*/ 298667 w 316740"/>
                <a:gd name="connsiteY3" fmla="*/ 48724 h 369711"/>
                <a:gd name="connsiteX4" fmla="*/ 293716 w 316740"/>
                <a:gd name="connsiteY4" fmla="*/ 27769 h 369711"/>
                <a:gd name="connsiteX5" fmla="*/ 25111 w 316740"/>
                <a:gd name="connsiteY5" fmla="*/ 5290 h 369711"/>
                <a:gd name="connsiteX6" fmla="*/ 12919 w 316740"/>
                <a:gd name="connsiteY6" fmla="*/ 134449 h 369711"/>
                <a:gd name="connsiteX7" fmla="*/ 39208 w 316740"/>
                <a:gd name="connsiteY7" fmla="*/ 348952 h 369711"/>
                <a:gd name="connsiteX0" fmla="*/ 35099 w 312631"/>
                <a:gd name="connsiteY0" fmla="*/ 343753 h 364512"/>
                <a:gd name="connsiteX1" fmla="*/ 248840 w 312631"/>
                <a:gd name="connsiteY1" fmla="*/ 335752 h 364512"/>
                <a:gd name="connsiteX2" fmla="*/ 283130 w 312631"/>
                <a:gd name="connsiteY2" fmla="*/ 163540 h 364512"/>
                <a:gd name="connsiteX3" fmla="*/ 294558 w 312631"/>
                <a:gd name="connsiteY3" fmla="*/ 43525 h 364512"/>
                <a:gd name="connsiteX4" fmla="*/ 289607 w 312631"/>
                <a:gd name="connsiteY4" fmla="*/ 22570 h 364512"/>
                <a:gd name="connsiteX5" fmla="*/ 21002 w 312631"/>
                <a:gd name="connsiteY5" fmla="*/ 91 h 364512"/>
                <a:gd name="connsiteX6" fmla="*/ 16428 w 312631"/>
                <a:gd name="connsiteY6" fmla="*/ 20665 h 364512"/>
                <a:gd name="connsiteX7" fmla="*/ 8810 w 312631"/>
                <a:gd name="connsiteY7" fmla="*/ 129250 h 364512"/>
                <a:gd name="connsiteX8" fmla="*/ 35099 w 312631"/>
                <a:gd name="connsiteY8" fmla="*/ 343753 h 364512"/>
                <a:gd name="connsiteX0" fmla="*/ 35099 w 312631"/>
                <a:gd name="connsiteY0" fmla="*/ 343753 h 364025"/>
                <a:gd name="connsiteX1" fmla="*/ 248840 w 312631"/>
                <a:gd name="connsiteY1" fmla="*/ 335752 h 364025"/>
                <a:gd name="connsiteX2" fmla="*/ 285033 w 312631"/>
                <a:gd name="connsiteY2" fmla="*/ 173064 h 364025"/>
                <a:gd name="connsiteX3" fmla="*/ 283130 w 312631"/>
                <a:gd name="connsiteY3" fmla="*/ 163540 h 364025"/>
                <a:gd name="connsiteX4" fmla="*/ 294558 w 312631"/>
                <a:gd name="connsiteY4" fmla="*/ 43525 h 364025"/>
                <a:gd name="connsiteX5" fmla="*/ 289607 w 312631"/>
                <a:gd name="connsiteY5" fmla="*/ 22570 h 364025"/>
                <a:gd name="connsiteX6" fmla="*/ 21002 w 312631"/>
                <a:gd name="connsiteY6" fmla="*/ 91 h 364025"/>
                <a:gd name="connsiteX7" fmla="*/ 16428 w 312631"/>
                <a:gd name="connsiteY7" fmla="*/ 20665 h 364025"/>
                <a:gd name="connsiteX8" fmla="*/ 8810 w 312631"/>
                <a:gd name="connsiteY8" fmla="*/ 129250 h 364025"/>
                <a:gd name="connsiteX9" fmla="*/ 35099 w 312631"/>
                <a:gd name="connsiteY9" fmla="*/ 343753 h 364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2631" h="364025">
                  <a:moveTo>
                    <a:pt x="35099" y="343753"/>
                  </a:moveTo>
                  <a:cubicBezTo>
                    <a:pt x="75104" y="378170"/>
                    <a:pt x="207184" y="364200"/>
                    <a:pt x="248840" y="335752"/>
                  </a:cubicBezTo>
                  <a:cubicBezTo>
                    <a:pt x="290496" y="307304"/>
                    <a:pt x="279318" y="201766"/>
                    <a:pt x="285033" y="173064"/>
                  </a:cubicBezTo>
                  <a:cubicBezTo>
                    <a:pt x="290748" y="144362"/>
                    <a:pt x="280273" y="185765"/>
                    <a:pt x="283130" y="163540"/>
                  </a:cubicBezTo>
                  <a:cubicBezTo>
                    <a:pt x="285987" y="141315"/>
                    <a:pt x="293479" y="67020"/>
                    <a:pt x="294558" y="43525"/>
                  </a:cubicBezTo>
                  <a:cubicBezTo>
                    <a:pt x="295637" y="20030"/>
                    <a:pt x="337740" y="30762"/>
                    <a:pt x="289607" y="22570"/>
                  </a:cubicBezTo>
                  <a:cubicBezTo>
                    <a:pt x="241474" y="14379"/>
                    <a:pt x="66532" y="408"/>
                    <a:pt x="21002" y="91"/>
                  </a:cubicBezTo>
                  <a:cubicBezTo>
                    <a:pt x="-24528" y="-226"/>
                    <a:pt x="18460" y="-861"/>
                    <a:pt x="16428" y="20665"/>
                  </a:cubicBezTo>
                  <a:cubicBezTo>
                    <a:pt x="14396" y="42192"/>
                    <a:pt x="3476" y="75085"/>
                    <a:pt x="8810" y="129250"/>
                  </a:cubicBezTo>
                  <a:cubicBezTo>
                    <a:pt x="10842" y="177002"/>
                    <a:pt x="-4906" y="309336"/>
                    <a:pt x="35099" y="343753"/>
                  </a:cubicBezTo>
                  <a:close/>
                </a:path>
              </a:pathLst>
            </a:custGeom>
            <a:solidFill>
              <a:srgbClr val="CE79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sp>
          <p:nvSpPr>
            <p:cNvPr id="215" name="รูปแบบอิสระ: รูปร่าง 214">
              <a:extLst>
                <a:ext uri="{FF2B5EF4-FFF2-40B4-BE49-F238E27FC236}">
                  <a16:creationId xmlns:a16="http://schemas.microsoft.com/office/drawing/2014/main" id="{EAB5175A-6DC2-404B-927C-C0613BFACF56}"/>
                </a:ext>
              </a:extLst>
            </p:cNvPr>
            <p:cNvSpPr/>
            <p:nvPr/>
          </p:nvSpPr>
          <p:spPr>
            <a:xfrm flipH="1">
              <a:off x="5208577" y="4682821"/>
              <a:ext cx="312631" cy="364025"/>
            </a:xfrm>
            <a:custGeom>
              <a:avLst/>
              <a:gdLst>
                <a:gd name="connsiteX0" fmla="*/ 42057 w 353950"/>
                <a:gd name="connsiteY0" fmla="*/ 299419 h 346822"/>
                <a:gd name="connsiteX1" fmla="*/ 291993 w 353950"/>
                <a:gd name="connsiteY1" fmla="*/ 323803 h 346822"/>
                <a:gd name="connsiteX2" fmla="*/ 334665 w 353950"/>
                <a:gd name="connsiteY2" fmla="*/ 67771 h 346822"/>
                <a:gd name="connsiteX3" fmla="*/ 29865 w 353950"/>
                <a:gd name="connsiteY3" fmla="*/ 12907 h 346822"/>
                <a:gd name="connsiteX4" fmla="*/ 42057 w 353950"/>
                <a:gd name="connsiteY4" fmla="*/ 299419 h 346822"/>
                <a:gd name="connsiteX0" fmla="*/ 40024 w 334621"/>
                <a:gd name="connsiteY0" fmla="*/ 307337 h 356111"/>
                <a:gd name="connsiteX1" fmla="*/ 289960 w 334621"/>
                <a:gd name="connsiteY1" fmla="*/ 331721 h 356111"/>
                <a:gd name="connsiteX2" fmla="*/ 309772 w 334621"/>
                <a:gd name="connsiteY2" fmla="*/ 56639 h 356111"/>
                <a:gd name="connsiteX3" fmla="*/ 27832 w 334621"/>
                <a:gd name="connsiteY3" fmla="*/ 20825 h 356111"/>
                <a:gd name="connsiteX4" fmla="*/ 40024 w 334621"/>
                <a:gd name="connsiteY4" fmla="*/ 307337 h 356111"/>
                <a:gd name="connsiteX0" fmla="*/ 40024 w 334621"/>
                <a:gd name="connsiteY0" fmla="*/ 307337 h 356111"/>
                <a:gd name="connsiteX1" fmla="*/ 289960 w 334621"/>
                <a:gd name="connsiteY1" fmla="*/ 331721 h 356111"/>
                <a:gd name="connsiteX2" fmla="*/ 309772 w 334621"/>
                <a:gd name="connsiteY2" fmla="*/ 56639 h 356111"/>
                <a:gd name="connsiteX3" fmla="*/ 27832 w 334621"/>
                <a:gd name="connsiteY3" fmla="*/ 20825 h 356111"/>
                <a:gd name="connsiteX4" fmla="*/ 40024 w 334621"/>
                <a:gd name="connsiteY4" fmla="*/ 307337 h 356111"/>
                <a:gd name="connsiteX0" fmla="*/ 32520 w 327117"/>
                <a:gd name="connsiteY0" fmla="*/ 294722 h 338579"/>
                <a:gd name="connsiteX1" fmla="*/ 282456 w 327117"/>
                <a:gd name="connsiteY1" fmla="*/ 319106 h 338579"/>
                <a:gd name="connsiteX2" fmla="*/ 302268 w 327117"/>
                <a:gd name="connsiteY2" fmla="*/ 44024 h 338579"/>
                <a:gd name="connsiteX3" fmla="*/ 20328 w 327117"/>
                <a:gd name="connsiteY3" fmla="*/ 8210 h 338579"/>
                <a:gd name="connsiteX4" fmla="*/ 23376 w 327117"/>
                <a:gd name="connsiteY4" fmla="*/ 124034 h 338579"/>
                <a:gd name="connsiteX5" fmla="*/ 32520 w 327117"/>
                <a:gd name="connsiteY5" fmla="*/ 294722 h 338579"/>
                <a:gd name="connsiteX0" fmla="*/ 32520 w 321834"/>
                <a:gd name="connsiteY0" fmla="*/ 290371 h 326043"/>
                <a:gd name="connsiteX1" fmla="*/ 282456 w 321834"/>
                <a:gd name="connsiteY1" fmla="*/ 314755 h 326043"/>
                <a:gd name="connsiteX2" fmla="*/ 286266 w 321834"/>
                <a:gd name="connsiteY2" fmla="*/ 150163 h 326043"/>
                <a:gd name="connsiteX3" fmla="*/ 302268 w 321834"/>
                <a:gd name="connsiteY3" fmla="*/ 39673 h 326043"/>
                <a:gd name="connsiteX4" fmla="*/ 20328 w 321834"/>
                <a:gd name="connsiteY4" fmla="*/ 3859 h 326043"/>
                <a:gd name="connsiteX5" fmla="*/ 23376 w 321834"/>
                <a:gd name="connsiteY5" fmla="*/ 119683 h 326043"/>
                <a:gd name="connsiteX6" fmla="*/ 32520 w 321834"/>
                <a:gd name="connsiteY6" fmla="*/ 290371 h 326043"/>
                <a:gd name="connsiteX0" fmla="*/ 31391 w 308965"/>
                <a:gd name="connsiteY0" fmla="*/ 293946 h 329618"/>
                <a:gd name="connsiteX1" fmla="*/ 281327 w 308965"/>
                <a:gd name="connsiteY1" fmla="*/ 318330 h 329618"/>
                <a:gd name="connsiteX2" fmla="*/ 285137 w 308965"/>
                <a:gd name="connsiteY2" fmla="*/ 153738 h 329618"/>
                <a:gd name="connsiteX3" fmla="*/ 285899 w 308965"/>
                <a:gd name="connsiteY3" fmla="*/ 28008 h 329618"/>
                <a:gd name="connsiteX4" fmla="*/ 19199 w 308965"/>
                <a:gd name="connsiteY4" fmla="*/ 7434 h 329618"/>
                <a:gd name="connsiteX5" fmla="*/ 22247 w 308965"/>
                <a:gd name="connsiteY5" fmla="*/ 123258 h 329618"/>
                <a:gd name="connsiteX6" fmla="*/ 31391 w 308965"/>
                <a:gd name="connsiteY6" fmla="*/ 293946 h 329618"/>
                <a:gd name="connsiteX0" fmla="*/ 29416 w 298408"/>
                <a:gd name="connsiteY0" fmla="*/ 293946 h 329618"/>
                <a:gd name="connsiteX1" fmla="*/ 279352 w 298408"/>
                <a:gd name="connsiteY1" fmla="*/ 318330 h 329618"/>
                <a:gd name="connsiteX2" fmla="*/ 283162 w 298408"/>
                <a:gd name="connsiteY2" fmla="*/ 153738 h 329618"/>
                <a:gd name="connsiteX3" fmla="*/ 257254 w 298408"/>
                <a:gd name="connsiteY3" fmla="*/ 28008 h 329618"/>
                <a:gd name="connsiteX4" fmla="*/ 17224 w 298408"/>
                <a:gd name="connsiteY4" fmla="*/ 7434 h 329618"/>
                <a:gd name="connsiteX5" fmla="*/ 20272 w 298408"/>
                <a:gd name="connsiteY5" fmla="*/ 123258 h 329618"/>
                <a:gd name="connsiteX6" fmla="*/ 29416 w 298408"/>
                <a:gd name="connsiteY6" fmla="*/ 293946 h 329618"/>
                <a:gd name="connsiteX0" fmla="*/ 30826 w 303024"/>
                <a:gd name="connsiteY0" fmla="*/ 293946 h 329618"/>
                <a:gd name="connsiteX1" fmla="*/ 280762 w 303024"/>
                <a:gd name="connsiteY1" fmla="*/ 318330 h 329618"/>
                <a:gd name="connsiteX2" fmla="*/ 284572 w 303024"/>
                <a:gd name="connsiteY2" fmla="*/ 153738 h 329618"/>
                <a:gd name="connsiteX3" fmla="*/ 277714 w 303024"/>
                <a:gd name="connsiteY3" fmla="*/ 28008 h 329618"/>
                <a:gd name="connsiteX4" fmla="*/ 18634 w 303024"/>
                <a:gd name="connsiteY4" fmla="*/ 7434 h 329618"/>
                <a:gd name="connsiteX5" fmla="*/ 21682 w 303024"/>
                <a:gd name="connsiteY5" fmla="*/ 123258 h 329618"/>
                <a:gd name="connsiteX6" fmla="*/ 30826 w 303024"/>
                <a:gd name="connsiteY6" fmla="*/ 293946 h 329618"/>
                <a:gd name="connsiteX0" fmla="*/ 30826 w 307289"/>
                <a:gd name="connsiteY0" fmla="*/ 293946 h 329336"/>
                <a:gd name="connsiteX1" fmla="*/ 280762 w 307289"/>
                <a:gd name="connsiteY1" fmla="*/ 318330 h 329336"/>
                <a:gd name="connsiteX2" fmla="*/ 296002 w 307289"/>
                <a:gd name="connsiteY2" fmla="*/ 157548 h 329336"/>
                <a:gd name="connsiteX3" fmla="*/ 277714 w 307289"/>
                <a:gd name="connsiteY3" fmla="*/ 28008 h 329336"/>
                <a:gd name="connsiteX4" fmla="*/ 18634 w 307289"/>
                <a:gd name="connsiteY4" fmla="*/ 7434 h 329336"/>
                <a:gd name="connsiteX5" fmla="*/ 21682 w 307289"/>
                <a:gd name="connsiteY5" fmla="*/ 123258 h 329336"/>
                <a:gd name="connsiteX6" fmla="*/ 30826 w 307289"/>
                <a:gd name="connsiteY6" fmla="*/ 293946 h 329336"/>
                <a:gd name="connsiteX0" fmla="*/ 30826 w 307289"/>
                <a:gd name="connsiteY0" fmla="*/ 293946 h 332350"/>
                <a:gd name="connsiteX1" fmla="*/ 250282 w 307289"/>
                <a:gd name="connsiteY1" fmla="*/ 322140 h 332350"/>
                <a:gd name="connsiteX2" fmla="*/ 296002 w 307289"/>
                <a:gd name="connsiteY2" fmla="*/ 157548 h 332350"/>
                <a:gd name="connsiteX3" fmla="*/ 277714 w 307289"/>
                <a:gd name="connsiteY3" fmla="*/ 28008 h 332350"/>
                <a:gd name="connsiteX4" fmla="*/ 18634 w 307289"/>
                <a:gd name="connsiteY4" fmla="*/ 7434 h 332350"/>
                <a:gd name="connsiteX5" fmla="*/ 21682 w 307289"/>
                <a:gd name="connsiteY5" fmla="*/ 123258 h 332350"/>
                <a:gd name="connsiteX6" fmla="*/ 30826 w 307289"/>
                <a:gd name="connsiteY6" fmla="*/ 293946 h 332350"/>
                <a:gd name="connsiteX0" fmla="*/ 46066 w 307289"/>
                <a:gd name="connsiteY0" fmla="*/ 293946 h 332350"/>
                <a:gd name="connsiteX1" fmla="*/ 250282 w 307289"/>
                <a:gd name="connsiteY1" fmla="*/ 322140 h 332350"/>
                <a:gd name="connsiteX2" fmla="*/ 296002 w 307289"/>
                <a:gd name="connsiteY2" fmla="*/ 157548 h 332350"/>
                <a:gd name="connsiteX3" fmla="*/ 277714 w 307289"/>
                <a:gd name="connsiteY3" fmla="*/ 28008 h 332350"/>
                <a:gd name="connsiteX4" fmla="*/ 18634 w 307289"/>
                <a:gd name="connsiteY4" fmla="*/ 7434 h 332350"/>
                <a:gd name="connsiteX5" fmla="*/ 21682 w 307289"/>
                <a:gd name="connsiteY5" fmla="*/ 123258 h 332350"/>
                <a:gd name="connsiteX6" fmla="*/ 46066 w 307289"/>
                <a:gd name="connsiteY6" fmla="*/ 293946 h 332350"/>
                <a:gd name="connsiteX0" fmla="*/ 33295 w 294518"/>
                <a:gd name="connsiteY0" fmla="*/ 288579 h 326983"/>
                <a:gd name="connsiteX1" fmla="*/ 237511 w 294518"/>
                <a:gd name="connsiteY1" fmla="*/ 316773 h 326983"/>
                <a:gd name="connsiteX2" fmla="*/ 283231 w 294518"/>
                <a:gd name="connsiteY2" fmla="*/ 152181 h 326983"/>
                <a:gd name="connsiteX3" fmla="*/ 264943 w 294518"/>
                <a:gd name="connsiteY3" fmla="*/ 22641 h 326983"/>
                <a:gd name="connsiteX4" fmla="*/ 24913 w 294518"/>
                <a:gd name="connsiteY4" fmla="*/ 9687 h 326983"/>
                <a:gd name="connsiteX5" fmla="*/ 8911 w 294518"/>
                <a:gd name="connsiteY5" fmla="*/ 117891 h 326983"/>
                <a:gd name="connsiteX6" fmla="*/ 33295 w 294518"/>
                <a:gd name="connsiteY6" fmla="*/ 288579 h 326983"/>
                <a:gd name="connsiteX0" fmla="*/ 33810 w 299675"/>
                <a:gd name="connsiteY0" fmla="*/ 287064 h 325468"/>
                <a:gd name="connsiteX1" fmla="*/ 238026 w 299675"/>
                <a:gd name="connsiteY1" fmla="*/ 315258 h 325468"/>
                <a:gd name="connsiteX2" fmla="*/ 283746 w 299675"/>
                <a:gd name="connsiteY2" fmla="*/ 150666 h 325468"/>
                <a:gd name="connsiteX3" fmla="*/ 273078 w 299675"/>
                <a:gd name="connsiteY3" fmla="*/ 24936 h 325468"/>
                <a:gd name="connsiteX4" fmla="*/ 25428 w 299675"/>
                <a:gd name="connsiteY4" fmla="*/ 8172 h 325468"/>
                <a:gd name="connsiteX5" fmla="*/ 9426 w 299675"/>
                <a:gd name="connsiteY5" fmla="*/ 116376 h 325468"/>
                <a:gd name="connsiteX6" fmla="*/ 33810 w 299675"/>
                <a:gd name="connsiteY6" fmla="*/ 287064 h 325468"/>
                <a:gd name="connsiteX0" fmla="*/ 33810 w 299675"/>
                <a:gd name="connsiteY0" fmla="*/ 299201 h 337605"/>
                <a:gd name="connsiteX1" fmla="*/ 238026 w 299675"/>
                <a:gd name="connsiteY1" fmla="*/ 327395 h 337605"/>
                <a:gd name="connsiteX2" fmla="*/ 283746 w 299675"/>
                <a:gd name="connsiteY2" fmla="*/ 162803 h 337605"/>
                <a:gd name="connsiteX3" fmla="*/ 273078 w 299675"/>
                <a:gd name="connsiteY3" fmla="*/ 37073 h 337605"/>
                <a:gd name="connsiteX4" fmla="*/ 25428 w 299675"/>
                <a:gd name="connsiteY4" fmla="*/ 5069 h 337605"/>
                <a:gd name="connsiteX5" fmla="*/ 9426 w 299675"/>
                <a:gd name="connsiteY5" fmla="*/ 128513 h 337605"/>
                <a:gd name="connsiteX6" fmla="*/ 33810 w 299675"/>
                <a:gd name="connsiteY6" fmla="*/ 299201 h 337605"/>
                <a:gd name="connsiteX0" fmla="*/ 34330 w 305356"/>
                <a:gd name="connsiteY0" fmla="*/ 303427 h 341831"/>
                <a:gd name="connsiteX1" fmla="*/ 238546 w 305356"/>
                <a:gd name="connsiteY1" fmla="*/ 331621 h 341831"/>
                <a:gd name="connsiteX2" fmla="*/ 284266 w 305356"/>
                <a:gd name="connsiteY2" fmla="*/ 167029 h 341831"/>
                <a:gd name="connsiteX3" fmla="*/ 281218 w 305356"/>
                <a:gd name="connsiteY3" fmla="*/ 26059 h 341831"/>
                <a:gd name="connsiteX4" fmla="*/ 25948 w 305356"/>
                <a:gd name="connsiteY4" fmla="*/ 9295 h 341831"/>
                <a:gd name="connsiteX5" fmla="*/ 9946 w 305356"/>
                <a:gd name="connsiteY5" fmla="*/ 132739 h 341831"/>
                <a:gd name="connsiteX6" fmla="*/ 34330 w 305356"/>
                <a:gd name="connsiteY6" fmla="*/ 303427 h 341831"/>
                <a:gd name="connsiteX0" fmla="*/ 34330 w 305356"/>
                <a:gd name="connsiteY0" fmla="*/ 303427 h 341831"/>
                <a:gd name="connsiteX1" fmla="*/ 238546 w 305356"/>
                <a:gd name="connsiteY1" fmla="*/ 331621 h 341831"/>
                <a:gd name="connsiteX2" fmla="*/ 284266 w 305356"/>
                <a:gd name="connsiteY2" fmla="*/ 167029 h 341831"/>
                <a:gd name="connsiteX3" fmla="*/ 281218 w 305356"/>
                <a:gd name="connsiteY3" fmla="*/ 26059 h 341831"/>
                <a:gd name="connsiteX4" fmla="*/ 25948 w 305356"/>
                <a:gd name="connsiteY4" fmla="*/ 9295 h 341831"/>
                <a:gd name="connsiteX5" fmla="*/ 9946 w 305356"/>
                <a:gd name="connsiteY5" fmla="*/ 132739 h 341831"/>
                <a:gd name="connsiteX6" fmla="*/ 34330 w 305356"/>
                <a:gd name="connsiteY6" fmla="*/ 303427 h 341831"/>
                <a:gd name="connsiteX0" fmla="*/ 34330 w 305356"/>
                <a:gd name="connsiteY0" fmla="*/ 303427 h 341831"/>
                <a:gd name="connsiteX1" fmla="*/ 238546 w 305356"/>
                <a:gd name="connsiteY1" fmla="*/ 331621 h 341831"/>
                <a:gd name="connsiteX2" fmla="*/ 284266 w 305356"/>
                <a:gd name="connsiteY2" fmla="*/ 167029 h 341831"/>
                <a:gd name="connsiteX3" fmla="*/ 281218 w 305356"/>
                <a:gd name="connsiteY3" fmla="*/ 26059 h 341831"/>
                <a:gd name="connsiteX4" fmla="*/ 25948 w 305356"/>
                <a:gd name="connsiteY4" fmla="*/ 9295 h 341831"/>
                <a:gd name="connsiteX5" fmla="*/ 9946 w 305356"/>
                <a:gd name="connsiteY5" fmla="*/ 132739 h 341831"/>
                <a:gd name="connsiteX6" fmla="*/ 34330 w 305356"/>
                <a:gd name="connsiteY6" fmla="*/ 303427 h 341831"/>
                <a:gd name="connsiteX0" fmla="*/ 34330 w 305356"/>
                <a:gd name="connsiteY0" fmla="*/ 303427 h 341831"/>
                <a:gd name="connsiteX1" fmla="*/ 238546 w 305356"/>
                <a:gd name="connsiteY1" fmla="*/ 331621 h 341831"/>
                <a:gd name="connsiteX2" fmla="*/ 284266 w 305356"/>
                <a:gd name="connsiteY2" fmla="*/ 167029 h 341831"/>
                <a:gd name="connsiteX3" fmla="*/ 281218 w 305356"/>
                <a:gd name="connsiteY3" fmla="*/ 26059 h 341831"/>
                <a:gd name="connsiteX4" fmla="*/ 25948 w 305356"/>
                <a:gd name="connsiteY4" fmla="*/ 9295 h 341831"/>
                <a:gd name="connsiteX5" fmla="*/ 9946 w 305356"/>
                <a:gd name="connsiteY5" fmla="*/ 132739 h 341831"/>
                <a:gd name="connsiteX6" fmla="*/ 34330 w 305356"/>
                <a:gd name="connsiteY6" fmla="*/ 303427 h 341831"/>
                <a:gd name="connsiteX0" fmla="*/ 36626 w 307652"/>
                <a:gd name="connsiteY0" fmla="*/ 307683 h 346087"/>
                <a:gd name="connsiteX1" fmla="*/ 240842 w 307652"/>
                <a:gd name="connsiteY1" fmla="*/ 335877 h 346087"/>
                <a:gd name="connsiteX2" fmla="*/ 286562 w 307652"/>
                <a:gd name="connsiteY2" fmla="*/ 171285 h 346087"/>
                <a:gd name="connsiteX3" fmla="*/ 283514 w 307652"/>
                <a:gd name="connsiteY3" fmla="*/ 30315 h 346087"/>
                <a:gd name="connsiteX4" fmla="*/ 24434 w 307652"/>
                <a:gd name="connsiteY4" fmla="*/ 7836 h 346087"/>
                <a:gd name="connsiteX5" fmla="*/ 12242 w 307652"/>
                <a:gd name="connsiteY5" fmla="*/ 136995 h 346087"/>
                <a:gd name="connsiteX6" fmla="*/ 36626 w 307652"/>
                <a:gd name="connsiteY6" fmla="*/ 307683 h 346087"/>
                <a:gd name="connsiteX0" fmla="*/ 37303 w 315336"/>
                <a:gd name="connsiteY0" fmla="*/ 307683 h 346087"/>
                <a:gd name="connsiteX1" fmla="*/ 241519 w 315336"/>
                <a:gd name="connsiteY1" fmla="*/ 335877 h 346087"/>
                <a:gd name="connsiteX2" fmla="*/ 287239 w 315336"/>
                <a:gd name="connsiteY2" fmla="*/ 171285 h 346087"/>
                <a:gd name="connsiteX3" fmla="*/ 293716 w 315336"/>
                <a:gd name="connsiteY3" fmla="*/ 30315 h 346087"/>
                <a:gd name="connsiteX4" fmla="*/ 25111 w 315336"/>
                <a:gd name="connsiteY4" fmla="*/ 7836 h 346087"/>
                <a:gd name="connsiteX5" fmla="*/ 12919 w 315336"/>
                <a:gd name="connsiteY5" fmla="*/ 136995 h 346087"/>
                <a:gd name="connsiteX6" fmla="*/ 37303 w 315336"/>
                <a:gd name="connsiteY6" fmla="*/ 307683 h 346087"/>
                <a:gd name="connsiteX0" fmla="*/ 37303 w 316740"/>
                <a:gd name="connsiteY0" fmla="*/ 305137 h 343541"/>
                <a:gd name="connsiteX1" fmla="*/ 241519 w 316740"/>
                <a:gd name="connsiteY1" fmla="*/ 333331 h 343541"/>
                <a:gd name="connsiteX2" fmla="*/ 287239 w 316740"/>
                <a:gd name="connsiteY2" fmla="*/ 168739 h 343541"/>
                <a:gd name="connsiteX3" fmla="*/ 298667 w 316740"/>
                <a:gd name="connsiteY3" fmla="*/ 48724 h 343541"/>
                <a:gd name="connsiteX4" fmla="*/ 293716 w 316740"/>
                <a:gd name="connsiteY4" fmla="*/ 27769 h 343541"/>
                <a:gd name="connsiteX5" fmla="*/ 25111 w 316740"/>
                <a:gd name="connsiteY5" fmla="*/ 5290 h 343541"/>
                <a:gd name="connsiteX6" fmla="*/ 12919 w 316740"/>
                <a:gd name="connsiteY6" fmla="*/ 134449 h 343541"/>
                <a:gd name="connsiteX7" fmla="*/ 37303 w 316740"/>
                <a:gd name="connsiteY7" fmla="*/ 305137 h 343541"/>
                <a:gd name="connsiteX0" fmla="*/ 37303 w 316740"/>
                <a:gd name="connsiteY0" fmla="*/ 305137 h 349835"/>
                <a:gd name="connsiteX1" fmla="*/ 252949 w 316740"/>
                <a:gd name="connsiteY1" fmla="*/ 340951 h 349835"/>
                <a:gd name="connsiteX2" fmla="*/ 287239 w 316740"/>
                <a:gd name="connsiteY2" fmla="*/ 168739 h 349835"/>
                <a:gd name="connsiteX3" fmla="*/ 298667 w 316740"/>
                <a:gd name="connsiteY3" fmla="*/ 48724 h 349835"/>
                <a:gd name="connsiteX4" fmla="*/ 293716 w 316740"/>
                <a:gd name="connsiteY4" fmla="*/ 27769 h 349835"/>
                <a:gd name="connsiteX5" fmla="*/ 25111 w 316740"/>
                <a:gd name="connsiteY5" fmla="*/ 5290 h 349835"/>
                <a:gd name="connsiteX6" fmla="*/ 12919 w 316740"/>
                <a:gd name="connsiteY6" fmla="*/ 134449 h 349835"/>
                <a:gd name="connsiteX7" fmla="*/ 37303 w 316740"/>
                <a:gd name="connsiteY7" fmla="*/ 305137 h 349835"/>
                <a:gd name="connsiteX0" fmla="*/ 43018 w 316740"/>
                <a:gd name="connsiteY0" fmla="*/ 348952 h 369712"/>
                <a:gd name="connsiteX1" fmla="*/ 252949 w 316740"/>
                <a:gd name="connsiteY1" fmla="*/ 340951 h 369712"/>
                <a:gd name="connsiteX2" fmla="*/ 287239 w 316740"/>
                <a:gd name="connsiteY2" fmla="*/ 168739 h 369712"/>
                <a:gd name="connsiteX3" fmla="*/ 298667 w 316740"/>
                <a:gd name="connsiteY3" fmla="*/ 48724 h 369712"/>
                <a:gd name="connsiteX4" fmla="*/ 293716 w 316740"/>
                <a:gd name="connsiteY4" fmla="*/ 27769 h 369712"/>
                <a:gd name="connsiteX5" fmla="*/ 25111 w 316740"/>
                <a:gd name="connsiteY5" fmla="*/ 5290 h 369712"/>
                <a:gd name="connsiteX6" fmla="*/ 12919 w 316740"/>
                <a:gd name="connsiteY6" fmla="*/ 134449 h 369712"/>
                <a:gd name="connsiteX7" fmla="*/ 43018 w 316740"/>
                <a:gd name="connsiteY7" fmla="*/ 348952 h 369712"/>
                <a:gd name="connsiteX0" fmla="*/ 39208 w 316740"/>
                <a:gd name="connsiteY0" fmla="*/ 348952 h 369711"/>
                <a:gd name="connsiteX1" fmla="*/ 252949 w 316740"/>
                <a:gd name="connsiteY1" fmla="*/ 340951 h 369711"/>
                <a:gd name="connsiteX2" fmla="*/ 287239 w 316740"/>
                <a:gd name="connsiteY2" fmla="*/ 168739 h 369711"/>
                <a:gd name="connsiteX3" fmla="*/ 298667 w 316740"/>
                <a:gd name="connsiteY3" fmla="*/ 48724 h 369711"/>
                <a:gd name="connsiteX4" fmla="*/ 293716 w 316740"/>
                <a:gd name="connsiteY4" fmla="*/ 27769 h 369711"/>
                <a:gd name="connsiteX5" fmla="*/ 25111 w 316740"/>
                <a:gd name="connsiteY5" fmla="*/ 5290 h 369711"/>
                <a:gd name="connsiteX6" fmla="*/ 12919 w 316740"/>
                <a:gd name="connsiteY6" fmla="*/ 134449 h 369711"/>
                <a:gd name="connsiteX7" fmla="*/ 39208 w 316740"/>
                <a:gd name="connsiteY7" fmla="*/ 348952 h 369711"/>
                <a:gd name="connsiteX0" fmla="*/ 35099 w 312631"/>
                <a:gd name="connsiteY0" fmla="*/ 343753 h 364512"/>
                <a:gd name="connsiteX1" fmla="*/ 248840 w 312631"/>
                <a:gd name="connsiteY1" fmla="*/ 335752 h 364512"/>
                <a:gd name="connsiteX2" fmla="*/ 283130 w 312631"/>
                <a:gd name="connsiteY2" fmla="*/ 163540 h 364512"/>
                <a:gd name="connsiteX3" fmla="*/ 294558 w 312631"/>
                <a:gd name="connsiteY3" fmla="*/ 43525 h 364512"/>
                <a:gd name="connsiteX4" fmla="*/ 289607 w 312631"/>
                <a:gd name="connsiteY4" fmla="*/ 22570 h 364512"/>
                <a:gd name="connsiteX5" fmla="*/ 21002 w 312631"/>
                <a:gd name="connsiteY5" fmla="*/ 91 h 364512"/>
                <a:gd name="connsiteX6" fmla="*/ 16428 w 312631"/>
                <a:gd name="connsiteY6" fmla="*/ 20665 h 364512"/>
                <a:gd name="connsiteX7" fmla="*/ 8810 w 312631"/>
                <a:gd name="connsiteY7" fmla="*/ 129250 h 364512"/>
                <a:gd name="connsiteX8" fmla="*/ 35099 w 312631"/>
                <a:gd name="connsiteY8" fmla="*/ 343753 h 364512"/>
                <a:gd name="connsiteX0" fmla="*/ 35099 w 312631"/>
                <a:gd name="connsiteY0" fmla="*/ 343753 h 364025"/>
                <a:gd name="connsiteX1" fmla="*/ 248840 w 312631"/>
                <a:gd name="connsiteY1" fmla="*/ 335752 h 364025"/>
                <a:gd name="connsiteX2" fmla="*/ 285033 w 312631"/>
                <a:gd name="connsiteY2" fmla="*/ 173064 h 364025"/>
                <a:gd name="connsiteX3" fmla="*/ 283130 w 312631"/>
                <a:gd name="connsiteY3" fmla="*/ 163540 h 364025"/>
                <a:gd name="connsiteX4" fmla="*/ 294558 w 312631"/>
                <a:gd name="connsiteY4" fmla="*/ 43525 h 364025"/>
                <a:gd name="connsiteX5" fmla="*/ 289607 w 312631"/>
                <a:gd name="connsiteY5" fmla="*/ 22570 h 364025"/>
                <a:gd name="connsiteX6" fmla="*/ 21002 w 312631"/>
                <a:gd name="connsiteY6" fmla="*/ 91 h 364025"/>
                <a:gd name="connsiteX7" fmla="*/ 16428 w 312631"/>
                <a:gd name="connsiteY7" fmla="*/ 20665 h 364025"/>
                <a:gd name="connsiteX8" fmla="*/ 8810 w 312631"/>
                <a:gd name="connsiteY8" fmla="*/ 129250 h 364025"/>
                <a:gd name="connsiteX9" fmla="*/ 35099 w 312631"/>
                <a:gd name="connsiteY9" fmla="*/ 343753 h 364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2631" h="364025">
                  <a:moveTo>
                    <a:pt x="35099" y="343753"/>
                  </a:moveTo>
                  <a:cubicBezTo>
                    <a:pt x="75104" y="378170"/>
                    <a:pt x="207184" y="364200"/>
                    <a:pt x="248840" y="335752"/>
                  </a:cubicBezTo>
                  <a:cubicBezTo>
                    <a:pt x="290496" y="307304"/>
                    <a:pt x="279318" y="201766"/>
                    <a:pt x="285033" y="173064"/>
                  </a:cubicBezTo>
                  <a:cubicBezTo>
                    <a:pt x="290748" y="144362"/>
                    <a:pt x="280273" y="185765"/>
                    <a:pt x="283130" y="163540"/>
                  </a:cubicBezTo>
                  <a:cubicBezTo>
                    <a:pt x="285987" y="141315"/>
                    <a:pt x="293479" y="67020"/>
                    <a:pt x="294558" y="43525"/>
                  </a:cubicBezTo>
                  <a:cubicBezTo>
                    <a:pt x="295637" y="20030"/>
                    <a:pt x="337740" y="30762"/>
                    <a:pt x="289607" y="22570"/>
                  </a:cubicBezTo>
                  <a:cubicBezTo>
                    <a:pt x="241474" y="14379"/>
                    <a:pt x="66532" y="408"/>
                    <a:pt x="21002" y="91"/>
                  </a:cubicBezTo>
                  <a:cubicBezTo>
                    <a:pt x="-24528" y="-226"/>
                    <a:pt x="18460" y="-861"/>
                    <a:pt x="16428" y="20665"/>
                  </a:cubicBezTo>
                  <a:cubicBezTo>
                    <a:pt x="14396" y="42192"/>
                    <a:pt x="3476" y="75085"/>
                    <a:pt x="8810" y="129250"/>
                  </a:cubicBezTo>
                  <a:cubicBezTo>
                    <a:pt x="10842" y="177002"/>
                    <a:pt x="-4906" y="309336"/>
                    <a:pt x="35099" y="343753"/>
                  </a:cubicBezTo>
                  <a:close/>
                </a:path>
              </a:pathLst>
            </a:custGeom>
            <a:solidFill>
              <a:srgbClr val="CE79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grpSp>
      <p:sp>
        <p:nvSpPr>
          <p:cNvPr id="701" name="รูปแบบอิสระ: รูปร่าง 700">
            <a:extLst>
              <a:ext uri="{FF2B5EF4-FFF2-40B4-BE49-F238E27FC236}">
                <a16:creationId xmlns:a16="http://schemas.microsoft.com/office/drawing/2014/main" id="{FB12ECCD-3937-445F-A322-D43572FA74BF}"/>
              </a:ext>
            </a:extLst>
          </p:cNvPr>
          <p:cNvSpPr/>
          <p:nvPr userDrawn="1"/>
        </p:nvSpPr>
        <p:spPr>
          <a:xfrm>
            <a:off x="2956130" y="1183036"/>
            <a:ext cx="12319629" cy="4079886"/>
          </a:xfrm>
          <a:custGeom>
            <a:avLst/>
            <a:gdLst>
              <a:gd name="connsiteX0" fmla="*/ 383972 w 12582719"/>
              <a:gd name="connsiteY0" fmla="*/ 865738 h 5187518"/>
              <a:gd name="connsiteX1" fmla="*/ 729412 w 12582719"/>
              <a:gd name="connsiteY1" fmla="*/ 398378 h 5187518"/>
              <a:gd name="connsiteX2" fmla="*/ 1125652 w 12582719"/>
              <a:gd name="connsiteY2" fmla="*/ 520298 h 5187518"/>
              <a:gd name="connsiteX3" fmla="*/ 1430452 w 12582719"/>
              <a:gd name="connsiteY3" fmla="*/ 388218 h 5187518"/>
              <a:gd name="connsiteX4" fmla="*/ 1968932 w 12582719"/>
              <a:gd name="connsiteY4" fmla="*/ 489818 h 5187518"/>
              <a:gd name="connsiteX5" fmla="*/ 2233092 w 12582719"/>
              <a:gd name="connsiteY5" fmla="*/ 347578 h 5187518"/>
              <a:gd name="connsiteX6" fmla="*/ 2771572 w 12582719"/>
              <a:gd name="connsiteY6" fmla="*/ 499978 h 5187518"/>
              <a:gd name="connsiteX7" fmla="*/ 3208452 w 12582719"/>
              <a:gd name="connsiteY7" fmla="*/ 337418 h 5187518"/>
              <a:gd name="connsiteX8" fmla="*/ 3635172 w 12582719"/>
              <a:gd name="connsiteY8" fmla="*/ 581258 h 5187518"/>
              <a:gd name="connsiteX9" fmla="*/ 4193972 w 12582719"/>
              <a:gd name="connsiteY9" fmla="*/ 327258 h 5187518"/>
              <a:gd name="connsiteX10" fmla="*/ 4376852 w 12582719"/>
              <a:gd name="connsiteY10" fmla="*/ 469498 h 5187518"/>
              <a:gd name="connsiteX11" fmla="*/ 5088052 w 12582719"/>
              <a:gd name="connsiteY11" fmla="*/ 317098 h 5187518"/>
              <a:gd name="connsiteX12" fmla="*/ 5250612 w 12582719"/>
              <a:gd name="connsiteY12" fmla="*/ 510138 h 5187518"/>
              <a:gd name="connsiteX13" fmla="*/ 5921172 w 12582719"/>
              <a:gd name="connsiteY13" fmla="*/ 367898 h 5187518"/>
              <a:gd name="connsiteX14" fmla="*/ 6307252 w 12582719"/>
              <a:gd name="connsiteY14" fmla="*/ 571098 h 5187518"/>
              <a:gd name="connsiteX15" fmla="*/ 6754292 w 12582719"/>
              <a:gd name="connsiteY15" fmla="*/ 306938 h 5187518"/>
              <a:gd name="connsiteX16" fmla="*/ 7282612 w 12582719"/>
              <a:gd name="connsiteY16" fmla="*/ 378058 h 5187518"/>
              <a:gd name="connsiteX17" fmla="*/ 7577252 w 12582719"/>
              <a:gd name="connsiteY17" fmla="*/ 185018 h 5187518"/>
              <a:gd name="connsiteX18" fmla="*/ 8024292 w 12582719"/>
              <a:gd name="connsiteY18" fmla="*/ 357738 h 5187518"/>
              <a:gd name="connsiteX19" fmla="*/ 8420532 w 12582719"/>
              <a:gd name="connsiteY19" fmla="*/ 174858 h 5187518"/>
              <a:gd name="connsiteX20" fmla="*/ 8847252 w 12582719"/>
              <a:gd name="connsiteY20" fmla="*/ 327258 h 5187518"/>
              <a:gd name="connsiteX21" fmla="*/ 9436532 w 12582719"/>
              <a:gd name="connsiteY21" fmla="*/ 134218 h 5187518"/>
              <a:gd name="connsiteX22" fmla="*/ 9853092 w 12582719"/>
              <a:gd name="connsiteY22" fmla="*/ 428858 h 5187518"/>
              <a:gd name="connsiteX23" fmla="*/ 10432212 w 12582719"/>
              <a:gd name="connsiteY23" fmla="*/ 215498 h 5187518"/>
              <a:gd name="connsiteX24" fmla="*/ 10747172 w 12582719"/>
              <a:gd name="connsiteY24" fmla="*/ 418698 h 5187518"/>
              <a:gd name="connsiteX25" fmla="*/ 11224692 w 12582719"/>
              <a:gd name="connsiteY25" fmla="*/ 174858 h 5187518"/>
              <a:gd name="connsiteX26" fmla="*/ 11580292 w 12582719"/>
              <a:gd name="connsiteY26" fmla="*/ 276458 h 5187518"/>
              <a:gd name="connsiteX27" fmla="*/ 12047652 w 12582719"/>
              <a:gd name="connsiteY27" fmla="*/ 124058 h 5187518"/>
              <a:gd name="connsiteX28" fmla="*/ 12301652 w 12582719"/>
              <a:gd name="connsiteY28" fmla="*/ 317098 h 5187518"/>
              <a:gd name="connsiteX29" fmla="*/ 12423572 w 12582719"/>
              <a:gd name="connsiteY29" fmla="*/ 205338 h 5187518"/>
              <a:gd name="connsiteX30" fmla="*/ 12575972 w 12582719"/>
              <a:gd name="connsiteY30" fmla="*/ 357738 h 5187518"/>
              <a:gd name="connsiteX31" fmla="*/ 12535332 w 12582719"/>
              <a:gd name="connsiteY31" fmla="*/ 4452218 h 5187518"/>
              <a:gd name="connsiteX32" fmla="*/ 12352452 w 12582719"/>
              <a:gd name="connsiteY32" fmla="*/ 4817978 h 5187518"/>
              <a:gd name="connsiteX33" fmla="*/ 11255172 w 12582719"/>
              <a:gd name="connsiteY33" fmla="*/ 4889098 h 5187518"/>
              <a:gd name="connsiteX34" fmla="*/ 983412 w 12582719"/>
              <a:gd name="connsiteY34" fmla="*/ 4889098 h 5187518"/>
              <a:gd name="connsiteX35" fmla="*/ 383972 w 12582719"/>
              <a:gd name="connsiteY35" fmla="*/ 865738 h 5187518"/>
              <a:gd name="connsiteX0" fmla="*/ 366373 w 12565120"/>
              <a:gd name="connsiteY0" fmla="*/ 865738 h 5013694"/>
              <a:gd name="connsiteX1" fmla="*/ 711813 w 12565120"/>
              <a:gd name="connsiteY1" fmla="*/ 398378 h 5013694"/>
              <a:gd name="connsiteX2" fmla="*/ 1108053 w 12565120"/>
              <a:gd name="connsiteY2" fmla="*/ 520298 h 5013694"/>
              <a:gd name="connsiteX3" fmla="*/ 1412853 w 12565120"/>
              <a:gd name="connsiteY3" fmla="*/ 388218 h 5013694"/>
              <a:gd name="connsiteX4" fmla="*/ 1951333 w 12565120"/>
              <a:gd name="connsiteY4" fmla="*/ 489818 h 5013694"/>
              <a:gd name="connsiteX5" fmla="*/ 2215493 w 12565120"/>
              <a:gd name="connsiteY5" fmla="*/ 347578 h 5013694"/>
              <a:gd name="connsiteX6" fmla="*/ 2753973 w 12565120"/>
              <a:gd name="connsiteY6" fmla="*/ 499978 h 5013694"/>
              <a:gd name="connsiteX7" fmla="*/ 3190853 w 12565120"/>
              <a:gd name="connsiteY7" fmla="*/ 337418 h 5013694"/>
              <a:gd name="connsiteX8" fmla="*/ 3617573 w 12565120"/>
              <a:gd name="connsiteY8" fmla="*/ 581258 h 5013694"/>
              <a:gd name="connsiteX9" fmla="*/ 4176373 w 12565120"/>
              <a:gd name="connsiteY9" fmla="*/ 327258 h 5013694"/>
              <a:gd name="connsiteX10" fmla="*/ 4359253 w 12565120"/>
              <a:gd name="connsiteY10" fmla="*/ 469498 h 5013694"/>
              <a:gd name="connsiteX11" fmla="*/ 5070453 w 12565120"/>
              <a:gd name="connsiteY11" fmla="*/ 317098 h 5013694"/>
              <a:gd name="connsiteX12" fmla="*/ 5233013 w 12565120"/>
              <a:gd name="connsiteY12" fmla="*/ 510138 h 5013694"/>
              <a:gd name="connsiteX13" fmla="*/ 5903573 w 12565120"/>
              <a:gd name="connsiteY13" fmla="*/ 367898 h 5013694"/>
              <a:gd name="connsiteX14" fmla="*/ 6289653 w 12565120"/>
              <a:gd name="connsiteY14" fmla="*/ 571098 h 5013694"/>
              <a:gd name="connsiteX15" fmla="*/ 6736693 w 12565120"/>
              <a:gd name="connsiteY15" fmla="*/ 306938 h 5013694"/>
              <a:gd name="connsiteX16" fmla="*/ 7265013 w 12565120"/>
              <a:gd name="connsiteY16" fmla="*/ 378058 h 5013694"/>
              <a:gd name="connsiteX17" fmla="*/ 7559653 w 12565120"/>
              <a:gd name="connsiteY17" fmla="*/ 185018 h 5013694"/>
              <a:gd name="connsiteX18" fmla="*/ 8006693 w 12565120"/>
              <a:gd name="connsiteY18" fmla="*/ 357738 h 5013694"/>
              <a:gd name="connsiteX19" fmla="*/ 8402933 w 12565120"/>
              <a:gd name="connsiteY19" fmla="*/ 174858 h 5013694"/>
              <a:gd name="connsiteX20" fmla="*/ 8829653 w 12565120"/>
              <a:gd name="connsiteY20" fmla="*/ 327258 h 5013694"/>
              <a:gd name="connsiteX21" fmla="*/ 9418933 w 12565120"/>
              <a:gd name="connsiteY21" fmla="*/ 134218 h 5013694"/>
              <a:gd name="connsiteX22" fmla="*/ 9835493 w 12565120"/>
              <a:gd name="connsiteY22" fmla="*/ 428858 h 5013694"/>
              <a:gd name="connsiteX23" fmla="*/ 10414613 w 12565120"/>
              <a:gd name="connsiteY23" fmla="*/ 215498 h 5013694"/>
              <a:gd name="connsiteX24" fmla="*/ 10729573 w 12565120"/>
              <a:gd name="connsiteY24" fmla="*/ 418698 h 5013694"/>
              <a:gd name="connsiteX25" fmla="*/ 11207093 w 12565120"/>
              <a:gd name="connsiteY25" fmla="*/ 174858 h 5013694"/>
              <a:gd name="connsiteX26" fmla="*/ 11562693 w 12565120"/>
              <a:gd name="connsiteY26" fmla="*/ 276458 h 5013694"/>
              <a:gd name="connsiteX27" fmla="*/ 12030053 w 12565120"/>
              <a:gd name="connsiteY27" fmla="*/ 124058 h 5013694"/>
              <a:gd name="connsiteX28" fmla="*/ 12284053 w 12565120"/>
              <a:gd name="connsiteY28" fmla="*/ 317098 h 5013694"/>
              <a:gd name="connsiteX29" fmla="*/ 12405973 w 12565120"/>
              <a:gd name="connsiteY29" fmla="*/ 205338 h 5013694"/>
              <a:gd name="connsiteX30" fmla="*/ 12558373 w 12565120"/>
              <a:gd name="connsiteY30" fmla="*/ 357738 h 5013694"/>
              <a:gd name="connsiteX31" fmla="*/ 12517733 w 12565120"/>
              <a:gd name="connsiteY31" fmla="*/ 4452218 h 5013694"/>
              <a:gd name="connsiteX32" fmla="*/ 12334853 w 12565120"/>
              <a:gd name="connsiteY32" fmla="*/ 4817978 h 5013694"/>
              <a:gd name="connsiteX33" fmla="*/ 11237573 w 12565120"/>
              <a:gd name="connsiteY33" fmla="*/ 4889098 h 5013694"/>
              <a:gd name="connsiteX34" fmla="*/ 965813 w 12565120"/>
              <a:gd name="connsiteY34" fmla="*/ 4889098 h 5013694"/>
              <a:gd name="connsiteX35" fmla="*/ 366373 w 12565120"/>
              <a:gd name="connsiteY35" fmla="*/ 3243178 h 5013694"/>
              <a:gd name="connsiteX36" fmla="*/ 366373 w 12565120"/>
              <a:gd name="connsiteY36" fmla="*/ 865738 h 5013694"/>
              <a:gd name="connsiteX0" fmla="*/ 339731 w 12538478"/>
              <a:gd name="connsiteY0" fmla="*/ 865738 h 4965347"/>
              <a:gd name="connsiteX1" fmla="*/ 685171 w 12538478"/>
              <a:gd name="connsiteY1" fmla="*/ 398378 h 4965347"/>
              <a:gd name="connsiteX2" fmla="*/ 1081411 w 12538478"/>
              <a:gd name="connsiteY2" fmla="*/ 520298 h 4965347"/>
              <a:gd name="connsiteX3" fmla="*/ 1386211 w 12538478"/>
              <a:gd name="connsiteY3" fmla="*/ 388218 h 4965347"/>
              <a:gd name="connsiteX4" fmla="*/ 1924691 w 12538478"/>
              <a:gd name="connsiteY4" fmla="*/ 489818 h 4965347"/>
              <a:gd name="connsiteX5" fmla="*/ 2188851 w 12538478"/>
              <a:gd name="connsiteY5" fmla="*/ 347578 h 4965347"/>
              <a:gd name="connsiteX6" fmla="*/ 2727331 w 12538478"/>
              <a:gd name="connsiteY6" fmla="*/ 499978 h 4965347"/>
              <a:gd name="connsiteX7" fmla="*/ 3164211 w 12538478"/>
              <a:gd name="connsiteY7" fmla="*/ 337418 h 4965347"/>
              <a:gd name="connsiteX8" fmla="*/ 3590931 w 12538478"/>
              <a:gd name="connsiteY8" fmla="*/ 581258 h 4965347"/>
              <a:gd name="connsiteX9" fmla="*/ 4149731 w 12538478"/>
              <a:gd name="connsiteY9" fmla="*/ 327258 h 4965347"/>
              <a:gd name="connsiteX10" fmla="*/ 4332611 w 12538478"/>
              <a:gd name="connsiteY10" fmla="*/ 469498 h 4965347"/>
              <a:gd name="connsiteX11" fmla="*/ 5043811 w 12538478"/>
              <a:gd name="connsiteY11" fmla="*/ 317098 h 4965347"/>
              <a:gd name="connsiteX12" fmla="*/ 5206371 w 12538478"/>
              <a:gd name="connsiteY12" fmla="*/ 510138 h 4965347"/>
              <a:gd name="connsiteX13" fmla="*/ 5876931 w 12538478"/>
              <a:gd name="connsiteY13" fmla="*/ 367898 h 4965347"/>
              <a:gd name="connsiteX14" fmla="*/ 6263011 w 12538478"/>
              <a:gd name="connsiteY14" fmla="*/ 571098 h 4965347"/>
              <a:gd name="connsiteX15" fmla="*/ 6710051 w 12538478"/>
              <a:gd name="connsiteY15" fmla="*/ 306938 h 4965347"/>
              <a:gd name="connsiteX16" fmla="*/ 7238371 w 12538478"/>
              <a:gd name="connsiteY16" fmla="*/ 378058 h 4965347"/>
              <a:gd name="connsiteX17" fmla="*/ 7533011 w 12538478"/>
              <a:gd name="connsiteY17" fmla="*/ 185018 h 4965347"/>
              <a:gd name="connsiteX18" fmla="*/ 7980051 w 12538478"/>
              <a:gd name="connsiteY18" fmla="*/ 357738 h 4965347"/>
              <a:gd name="connsiteX19" fmla="*/ 8376291 w 12538478"/>
              <a:gd name="connsiteY19" fmla="*/ 174858 h 4965347"/>
              <a:gd name="connsiteX20" fmla="*/ 8803011 w 12538478"/>
              <a:gd name="connsiteY20" fmla="*/ 327258 h 4965347"/>
              <a:gd name="connsiteX21" fmla="*/ 9392291 w 12538478"/>
              <a:gd name="connsiteY21" fmla="*/ 134218 h 4965347"/>
              <a:gd name="connsiteX22" fmla="*/ 9808851 w 12538478"/>
              <a:gd name="connsiteY22" fmla="*/ 428858 h 4965347"/>
              <a:gd name="connsiteX23" fmla="*/ 10387971 w 12538478"/>
              <a:gd name="connsiteY23" fmla="*/ 215498 h 4965347"/>
              <a:gd name="connsiteX24" fmla="*/ 10702931 w 12538478"/>
              <a:gd name="connsiteY24" fmla="*/ 418698 h 4965347"/>
              <a:gd name="connsiteX25" fmla="*/ 11180451 w 12538478"/>
              <a:gd name="connsiteY25" fmla="*/ 174858 h 4965347"/>
              <a:gd name="connsiteX26" fmla="*/ 11536051 w 12538478"/>
              <a:gd name="connsiteY26" fmla="*/ 276458 h 4965347"/>
              <a:gd name="connsiteX27" fmla="*/ 12003411 w 12538478"/>
              <a:gd name="connsiteY27" fmla="*/ 124058 h 4965347"/>
              <a:gd name="connsiteX28" fmla="*/ 12257411 w 12538478"/>
              <a:gd name="connsiteY28" fmla="*/ 317098 h 4965347"/>
              <a:gd name="connsiteX29" fmla="*/ 12379331 w 12538478"/>
              <a:gd name="connsiteY29" fmla="*/ 205338 h 4965347"/>
              <a:gd name="connsiteX30" fmla="*/ 12531731 w 12538478"/>
              <a:gd name="connsiteY30" fmla="*/ 357738 h 4965347"/>
              <a:gd name="connsiteX31" fmla="*/ 12491091 w 12538478"/>
              <a:gd name="connsiteY31" fmla="*/ 4452218 h 4965347"/>
              <a:gd name="connsiteX32" fmla="*/ 12308211 w 12538478"/>
              <a:gd name="connsiteY32" fmla="*/ 4817978 h 4965347"/>
              <a:gd name="connsiteX33" fmla="*/ 11210931 w 12538478"/>
              <a:gd name="connsiteY33" fmla="*/ 4889098 h 4965347"/>
              <a:gd name="connsiteX34" fmla="*/ 939171 w 12538478"/>
              <a:gd name="connsiteY34" fmla="*/ 4889098 h 4965347"/>
              <a:gd name="connsiteX35" fmla="*/ 400690 w 12538478"/>
              <a:gd name="connsiteY35" fmla="*/ 4828138 h 4965347"/>
              <a:gd name="connsiteX36" fmla="*/ 339731 w 12538478"/>
              <a:gd name="connsiteY36" fmla="*/ 3243178 h 4965347"/>
              <a:gd name="connsiteX37" fmla="*/ 339731 w 12538478"/>
              <a:gd name="connsiteY37" fmla="*/ 865738 h 4965347"/>
              <a:gd name="connsiteX0" fmla="*/ 366372 w 12565119"/>
              <a:gd name="connsiteY0" fmla="*/ 865738 h 4889101"/>
              <a:gd name="connsiteX1" fmla="*/ 711812 w 12565119"/>
              <a:gd name="connsiteY1" fmla="*/ 398378 h 4889101"/>
              <a:gd name="connsiteX2" fmla="*/ 1108052 w 12565119"/>
              <a:gd name="connsiteY2" fmla="*/ 520298 h 4889101"/>
              <a:gd name="connsiteX3" fmla="*/ 1412852 w 12565119"/>
              <a:gd name="connsiteY3" fmla="*/ 388218 h 4889101"/>
              <a:gd name="connsiteX4" fmla="*/ 1951332 w 12565119"/>
              <a:gd name="connsiteY4" fmla="*/ 489818 h 4889101"/>
              <a:gd name="connsiteX5" fmla="*/ 2215492 w 12565119"/>
              <a:gd name="connsiteY5" fmla="*/ 347578 h 4889101"/>
              <a:gd name="connsiteX6" fmla="*/ 2753972 w 12565119"/>
              <a:gd name="connsiteY6" fmla="*/ 499978 h 4889101"/>
              <a:gd name="connsiteX7" fmla="*/ 3190852 w 12565119"/>
              <a:gd name="connsiteY7" fmla="*/ 337418 h 4889101"/>
              <a:gd name="connsiteX8" fmla="*/ 3617572 w 12565119"/>
              <a:gd name="connsiteY8" fmla="*/ 581258 h 4889101"/>
              <a:gd name="connsiteX9" fmla="*/ 4176372 w 12565119"/>
              <a:gd name="connsiteY9" fmla="*/ 327258 h 4889101"/>
              <a:gd name="connsiteX10" fmla="*/ 4359252 w 12565119"/>
              <a:gd name="connsiteY10" fmla="*/ 469498 h 4889101"/>
              <a:gd name="connsiteX11" fmla="*/ 5070452 w 12565119"/>
              <a:gd name="connsiteY11" fmla="*/ 317098 h 4889101"/>
              <a:gd name="connsiteX12" fmla="*/ 5233012 w 12565119"/>
              <a:gd name="connsiteY12" fmla="*/ 510138 h 4889101"/>
              <a:gd name="connsiteX13" fmla="*/ 5903572 w 12565119"/>
              <a:gd name="connsiteY13" fmla="*/ 367898 h 4889101"/>
              <a:gd name="connsiteX14" fmla="*/ 6289652 w 12565119"/>
              <a:gd name="connsiteY14" fmla="*/ 571098 h 4889101"/>
              <a:gd name="connsiteX15" fmla="*/ 6736692 w 12565119"/>
              <a:gd name="connsiteY15" fmla="*/ 306938 h 4889101"/>
              <a:gd name="connsiteX16" fmla="*/ 7265012 w 12565119"/>
              <a:gd name="connsiteY16" fmla="*/ 378058 h 4889101"/>
              <a:gd name="connsiteX17" fmla="*/ 7559652 w 12565119"/>
              <a:gd name="connsiteY17" fmla="*/ 185018 h 4889101"/>
              <a:gd name="connsiteX18" fmla="*/ 8006692 w 12565119"/>
              <a:gd name="connsiteY18" fmla="*/ 357738 h 4889101"/>
              <a:gd name="connsiteX19" fmla="*/ 8402932 w 12565119"/>
              <a:gd name="connsiteY19" fmla="*/ 174858 h 4889101"/>
              <a:gd name="connsiteX20" fmla="*/ 8829652 w 12565119"/>
              <a:gd name="connsiteY20" fmla="*/ 327258 h 4889101"/>
              <a:gd name="connsiteX21" fmla="*/ 9418932 w 12565119"/>
              <a:gd name="connsiteY21" fmla="*/ 134218 h 4889101"/>
              <a:gd name="connsiteX22" fmla="*/ 9835492 w 12565119"/>
              <a:gd name="connsiteY22" fmla="*/ 428858 h 4889101"/>
              <a:gd name="connsiteX23" fmla="*/ 10414612 w 12565119"/>
              <a:gd name="connsiteY23" fmla="*/ 215498 h 4889101"/>
              <a:gd name="connsiteX24" fmla="*/ 10729572 w 12565119"/>
              <a:gd name="connsiteY24" fmla="*/ 418698 h 4889101"/>
              <a:gd name="connsiteX25" fmla="*/ 11207092 w 12565119"/>
              <a:gd name="connsiteY25" fmla="*/ 174858 h 4889101"/>
              <a:gd name="connsiteX26" fmla="*/ 11562692 w 12565119"/>
              <a:gd name="connsiteY26" fmla="*/ 276458 h 4889101"/>
              <a:gd name="connsiteX27" fmla="*/ 12030052 w 12565119"/>
              <a:gd name="connsiteY27" fmla="*/ 124058 h 4889101"/>
              <a:gd name="connsiteX28" fmla="*/ 12284052 w 12565119"/>
              <a:gd name="connsiteY28" fmla="*/ 317098 h 4889101"/>
              <a:gd name="connsiteX29" fmla="*/ 12405972 w 12565119"/>
              <a:gd name="connsiteY29" fmla="*/ 205338 h 4889101"/>
              <a:gd name="connsiteX30" fmla="*/ 12558372 w 12565119"/>
              <a:gd name="connsiteY30" fmla="*/ 357738 h 4889101"/>
              <a:gd name="connsiteX31" fmla="*/ 12517732 w 12565119"/>
              <a:gd name="connsiteY31" fmla="*/ 4452218 h 4889101"/>
              <a:gd name="connsiteX32" fmla="*/ 12334852 w 12565119"/>
              <a:gd name="connsiteY32" fmla="*/ 4817978 h 4889101"/>
              <a:gd name="connsiteX33" fmla="*/ 11237572 w 12565119"/>
              <a:gd name="connsiteY33" fmla="*/ 4889098 h 4889101"/>
              <a:gd name="connsiteX34" fmla="*/ 965812 w 12565119"/>
              <a:gd name="connsiteY34" fmla="*/ 4889098 h 4889101"/>
              <a:gd name="connsiteX35" fmla="*/ 366372 w 12565119"/>
              <a:gd name="connsiteY35" fmla="*/ 3243178 h 4889101"/>
              <a:gd name="connsiteX36" fmla="*/ 366372 w 12565119"/>
              <a:gd name="connsiteY36" fmla="*/ 865738 h 4889101"/>
              <a:gd name="connsiteX0" fmla="*/ 341162 w 12539909"/>
              <a:gd name="connsiteY0" fmla="*/ 865738 h 5011018"/>
              <a:gd name="connsiteX1" fmla="*/ 686602 w 12539909"/>
              <a:gd name="connsiteY1" fmla="*/ 398378 h 5011018"/>
              <a:gd name="connsiteX2" fmla="*/ 1082842 w 12539909"/>
              <a:gd name="connsiteY2" fmla="*/ 520298 h 5011018"/>
              <a:gd name="connsiteX3" fmla="*/ 1387642 w 12539909"/>
              <a:gd name="connsiteY3" fmla="*/ 388218 h 5011018"/>
              <a:gd name="connsiteX4" fmla="*/ 1926122 w 12539909"/>
              <a:gd name="connsiteY4" fmla="*/ 489818 h 5011018"/>
              <a:gd name="connsiteX5" fmla="*/ 2190282 w 12539909"/>
              <a:gd name="connsiteY5" fmla="*/ 347578 h 5011018"/>
              <a:gd name="connsiteX6" fmla="*/ 2728762 w 12539909"/>
              <a:gd name="connsiteY6" fmla="*/ 499978 h 5011018"/>
              <a:gd name="connsiteX7" fmla="*/ 3165642 w 12539909"/>
              <a:gd name="connsiteY7" fmla="*/ 337418 h 5011018"/>
              <a:gd name="connsiteX8" fmla="*/ 3592362 w 12539909"/>
              <a:gd name="connsiteY8" fmla="*/ 581258 h 5011018"/>
              <a:gd name="connsiteX9" fmla="*/ 4151162 w 12539909"/>
              <a:gd name="connsiteY9" fmla="*/ 327258 h 5011018"/>
              <a:gd name="connsiteX10" fmla="*/ 4334042 w 12539909"/>
              <a:gd name="connsiteY10" fmla="*/ 469498 h 5011018"/>
              <a:gd name="connsiteX11" fmla="*/ 5045242 w 12539909"/>
              <a:gd name="connsiteY11" fmla="*/ 317098 h 5011018"/>
              <a:gd name="connsiteX12" fmla="*/ 5207802 w 12539909"/>
              <a:gd name="connsiteY12" fmla="*/ 510138 h 5011018"/>
              <a:gd name="connsiteX13" fmla="*/ 5878362 w 12539909"/>
              <a:gd name="connsiteY13" fmla="*/ 367898 h 5011018"/>
              <a:gd name="connsiteX14" fmla="*/ 6264442 w 12539909"/>
              <a:gd name="connsiteY14" fmla="*/ 571098 h 5011018"/>
              <a:gd name="connsiteX15" fmla="*/ 6711482 w 12539909"/>
              <a:gd name="connsiteY15" fmla="*/ 306938 h 5011018"/>
              <a:gd name="connsiteX16" fmla="*/ 7239802 w 12539909"/>
              <a:gd name="connsiteY16" fmla="*/ 378058 h 5011018"/>
              <a:gd name="connsiteX17" fmla="*/ 7534442 w 12539909"/>
              <a:gd name="connsiteY17" fmla="*/ 185018 h 5011018"/>
              <a:gd name="connsiteX18" fmla="*/ 7981482 w 12539909"/>
              <a:gd name="connsiteY18" fmla="*/ 357738 h 5011018"/>
              <a:gd name="connsiteX19" fmla="*/ 8377722 w 12539909"/>
              <a:gd name="connsiteY19" fmla="*/ 174858 h 5011018"/>
              <a:gd name="connsiteX20" fmla="*/ 8804442 w 12539909"/>
              <a:gd name="connsiteY20" fmla="*/ 327258 h 5011018"/>
              <a:gd name="connsiteX21" fmla="*/ 9393722 w 12539909"/>
              <a:gd name="connsiteY21" fmla="*/ 134218 h 5011018"/>
              <a:gd name="connsiteX22" fmla="*/ 9810282 w 12539909"/>
              <a:gd name="connsiteY22" fmla="*/ 428858 h 5011018"/>
              <a:gd name="connsiteX23" fmla="*/ 10389402 w 12539909"/>
              <a:gd name="connsiteY23" fmla="*/ 215498 h 5011018"/>
              <a:gd name="connsiteX24" fmla="*/ 10704362 w 12539909"/>
              <a:gd name="connsiteY24" fmla="*/ 418698 h 5011018"/>
              <a:gd name="connsiteX25" fmla="*/ 11181882 w 12539909"/>
              <a:gd name="connsiteY25" fmla="*/ 174858 h 5011018"/>
              <a:gd name="connsiteX26" fmla="*/ 11537482 w 12539909"/>
              <a:gd name="connsiteY26" fmla="*/ 276458 h 5011018"/>
              <a:gd name="connsiteX27" fmla="*/ 12004842 w 12539909"/>
              <a:gd name="connsiteY27" fmla="*/ 124058 h 5011018"/>
              <a:gd name="connsiteX28" fmla="*/ 12258842 w 12539909"/>
              <a:gd name="connsiteY28" fmla="*/ 317098 h 5011018"/>
              <a:gd name="connsiteX29" fmla="*/ 12380762 w 12539909"/>
              <a:gd name="connsiteY29" fmla="*/ 205338 h 5011018"/>
              <a:gd name="connsiteX30" fmla="*/ 12533162 w 12539909"/>
              <a:gd name="connsiteY30" fmla="*/ 357738 h 5011018"/>
              <a:gd name="connsiteX31" fmla="*/ 12492522 w 12539909"/>
              <a:gd name="connsiteY31" fmla="*/ 4452218 h 5011018"/>
              <a:gd name="connsiteX32" fmla="*/ 12309642 w 12539909"/>
              <a:gd name="connsiteY32" fmla="*/ 4817978 h 5011018"/>
              <a:gd name="connsiteX33" fmla="*/ 11212362 w 12539909"/>
              <a:gd name="connsiteY33" fmla="*/ 4889098 h 5011018"/>
              <a:gd name="connsiteX34" fmla="*/ 981242 w 12539909"/>
              <a:gd name="connsiteY34" fmla="*/ 5011018 h 5011018"/>
              <a:gd name="connsiteX35" fmla="*/ 341162 w 12539909"/>
              <a:gd name="connsiteY35" fmla="*/ 3243178 h 5011018"/>
              <a:gd name="connsiteX36" fmla="*/ 341162 w 12539909"/>
              <a:gd name="connsiteY36" fmla="*/ 865738 h 5011018"/>
              <a:gd name="connsiteX0" fmla="*/ 348362 w 12547109"/>
              <a:gd name="connsiteY0" fmla="*/ 865738 h 5011018"/>
              <a:gd name="connsiteX1" fmla="*/ 693802 w 12547109"/>
              <a:gd name="connsiteY1" fmla="*/ 398378 h 5011018"/>
              <a:gd name="connsiteX2" fmla="*/ 1090042 w 12547109"/>
              <a:gd name="connsiteY2" fmla="*/ 520298 h 5011018"/>
              <a:gd name="connsiteX3" fmla="*/ 1394842 w 12547109"/>
              <a:gd name="connsiteY3" fmla="*/ 388218 h 5011018"/>
              <a:gd name="connsiteX4" fmla="*/ 1933322 w 12547109"/>
              <a:gd name="connsiteY4" fmla="*/ 489818 h 5011018"/>
              <a:gd name="connsiteX5" fmla="*/ 2197482 w 12547109"/>
              <a:gd name="connsiteY5" fmla="*/ 347578 h 5011018"/>
              <a:gd name="connsiteX6" fmla="*/ 2735962 w 12547109"/>
              <a:gd name="connsiteY6" fmla="*/ 499978 h 5011018"/>
              <a:gd name="connsiteX7" fmla="*/ 3172842 w 12547109"/>
              <a:gd name="connsiteY7" fmla="*/ 337418 h 5011018"/>
              <a:gd name="connsiteX8" fmla="*/ 3599562 w 12547109"/>
              <a:gd name="connsiteY8" fmla="*/ 581258 h 5011018"/>
              <a:gd name="connsiteX9" fmla="*/ 4158362 w 12547109"/>
              <a:gd name="connsiteY9" fmla="*/ 327258 h 5011018"/>
              <a:gd name="connsiteX10" fmla="*/ 4341242 w 12547109"/>
              <a:gd name="connsiteY10" fmla="*/ 469498 h 5011018"/>
              <a:gd name="connsiteX11" fmla="*/ 5052442 w 12547109"/>
              <a:gd name="connsiteY11" fmla="*/ 317098 h 5011018"/>
              <a:gd name="connsiteX12" fmla="*/ 5215002 w 12547109"/>
              <a:gd name="connsiteY12" fmla="*/ 510138 h 5011018"/>
              <a:gd name="connsiteX13" fmla="*/ 5885562 w 12547109"/>
              <a:gd name="connsiteY13" fmla="*/ 367898 h 5011018"/>
              <a:gd name="connsiteX14" fmla="*/ 6271642 w 12547109"/>
              <a:gd name="connsiteY14" fmla="*/ 571098 h 5011018"/>
              <a:gd name="connsiteX15" fmla="*/ 6718682 w 12547109"/>
              <a:gd name="connsiteY15" fmla="*/ 306938 h 5011018"/>
              <a:gd name="connsiteX16" fmla="*/ 7247002 w 12547109"/>
              <a:gd name="connsiteY16" fmla="*/ 378058 h 5011018"/>
              <a:gd name="connsiteX17" fmla="*/ 7541642 w 12547109"/>
              <a:gd name="connsiteY17" fmla="*/ 185018 h 5011018"/>
              <a:gd name="connsiteX18" fmla="*/ 7988682 w 12547109"/>
              <a:gd name="connsiteY18" fmla="*/ 357738 h 5011018"/>
              <a:gd name="connsiteX19" fmla="*/ 8384922 w 12547109"/>
              <a:gd name="connsiteY19" fmla="*/ 174858 h 5011018"/>
              <a:gd name="connsiteX20" fmla="*/ 8811642 w 12547109"/>
              <a:gd name="connsiteY20" fmla="*/ 327258 h 5011018"/>
              <a:gd name="connsiteX21" fmla="*/ 9400922 w 12547109"/>
              <a:gd name="connsiteY21" fmla="*/ 134218 h 5011018"/>
              <a:gd name="connsiteX22" fmla="*/ 9817482 w 12547109"/>
              <a:gd name="connsiteY22" fmla="*/ 428858 h 5011018"/>
              <a:gd name="connsiteX23" fmla="*/ 10396602 w 12547109"/>
              <a:gd name="connsiteY23" fmla="*/ 215498 h 5011018"/>
              <a:gd name="connsiteX24" fmla="*/ 10711562 w 12547109"/>
              <a:gd name="connsiteY24" fmla="*/ 418698 h 5011018"/>
              <a:gd name="connsiteX25" fmla="*/ 11189082 w 12547109"/>
              <a:gd name="connsiteY25" fmla="*/ 174858 h 5011018"/>
              <a:gd name="connsiteX26" fmla="*/ 11544682 w 12547109"/>
              <a:gd name="connsiteY26" fmla="*/ 276458 h 5011018"/>
              <a:gd name="connsiteX27" fmla="*/ 12012042 w 12547109"/>
              <a:gd name="connsiteY27" fmla="*/ 124058 h 5011018"/>
              <a:gd name="connsiteX28" fmla="*/ 12266042 w 12547109"/>
              <a:gd name="connsiteY28" fmla="*/ 317098 h 5011018"/>
              <a:gd name="connsiteX29" fmla="*/ 12387962 w 12547109"/>
              <a:gd name="connsiteY29" fmla="*/ 205338 h 5011018"/>
              <a:gd name="connsiteX30" fmla="*/ 12540362 w 12547109"/>
              <a:gd name="connsiteY30" fmla="*/ 357738 h 5011018"/>
              <a:gd name="connsiteX31" fmla="*/ 12499722 w 12547109"/>
              <a:gd name="connsiteY31" fmla="*/ 4452218 h 5011018"/>
              <a:gd name="connsiteX32" fmla="*/ 12316842 w 12547109"/>
              <a:gd name="connsiteY32" fmla="*/ 4817978 h 5011018"/>
              <a:gd name="connsiteX33" fmla="*/ 11219562 w 12547109"/>
              <a:gd name="connsiteY33" fmla="*/ 4889098 h 5011018"/>
              <a:gd name="connsiteX34" fmla="*/ 988442 w 12547109"/>
              <a:gd name="connsiteY34" fmla="*/ 5011018 h 5011018"/>
              <a:gd name="connsiteX35" fmla="*/ 328042 w 12547109"/>
              <a:gd name="connsiteY35" fmla="*/ 4655418 h 5011018"/>
              <a:gd name="connsiteX36" fmla="*/ 348362 w 12547109"/>
              <a:gd name="connsiteY36" fmla="*/ 3243178 h 5011018"/>
              <a:gd name="connsiteX37" fmla="*/ 348362 w 12547109"/>
              <a:gd name="connsiteY37" fmla="*/ 865738 h 5011018"/>
              <a:gd name="connsiteX0" fmla="*/ 326429 w 12525176"/>
              <a:gd name="connsiteY0" fmla="*/ 865738 h 5011018"/>
              <a:gd name="connsiteX1" fmla="*/ 671869 w 12525176"/>
              <a:gd name="connsiteY1" fmla="*/ 398378 h 5011018"/>
              <a:gd name="connsiteX2" fmla="*/ 1068109 w 12525176"/>
              <a:gd name="connsiteY2" fmla="*/ 520298 h 5011018"/>
              <a:gd name="connsiteX3" fmla="*/ 1372909 w 12525176"/>
              <a:gd name="connsiteY3" fmla="*/ 388218 h 5011018"/>
              <a:gd name="connsiteX4" fmla="*/ 1911389 w 12525176"/>
              <a:gd name="connsiteY4" fmla="*/ 489818 h 5011018"/>
              <a:gd name="connsiteX5" fmla="*/ 2175549 w 12525176"/>
              <a:gd name="connsiteY5" fmla="*/ 347578 h 5011018"/>
              <a:gd name="connsiteX6" fmla="*/ 2714029 w 12525176"/>
              <a:gd name="connsiteY6" fmla="*/ 499978 h 5011018"/>
              <a:gd name="connsiteX7" fmla="*/ 3150909 w 12525176"/>
              <a:gd name="connsiteY7" fmla="*/ 337418 h 5011018"/>
              <a:gd name="connsiteX8" fmla="*/ 3577629 w 12525176"/>
              <a:gd name="connsiteY8" fmla="*/ 581258 h 5011018"/>
              <a:gd name="connsiteX9" fmla="*/ 4136429 w 12525176"/>
              <a:gd name="connsiteY9" fmla="*/ 327258 h 5011018"/>
              <a:gd name="connsiteX10" fmla="*/ 4319309 w 12525176"/>
              <a:gd name="connsiteY10" fmla="*/ 469498 h 5011018"/>
              <a:gd name="connsiteX11" fmla="*/ 5030509 w 12525176"/>
              <a:gd name="connsiteY11" fmla="*/ 317098 h 5011018"/>
              <a:gd name="connsiteX12" fmla="*/ 5193069 w 12525176"/>
              <a:gd name="connsiteY12" fmla="*/ 510138 h 5011018"/>
              <a:gd name="connsiteX13" fmla="*/ 5863629 w 12525176"/>
              <a:gd name="connsiteY13" fmla="*/ 367898 h 5011018"/>
              <a:gd name="connsiteX14" fmla="*/ 6249709 w 12525176"/>
              <a:gd name="connsiteY14" fmla="*/ 571098 h 5011018"/>
              <a:gd name="connsiteX15" fmla="*/ 6696749 w 12525176"/>
              <a:gd name="connsiteY15" fmla="*/ 306938 h 5011018"/>
              <a:gd name="connsiteX16" fmla="*/ 7225069 w 12525176"/>
              <a:gd name="connsiteY16" fmla="*/ 378058 h 5011018"/>
              <a:gd name="connsiteX17" fmla="*/ 7519709 w 12525176"/>
              <a:gd name="connsiteY17" fmla="*/ 185018 h 5011018"/>
              <a:gd name="connsiteX18" fmla="*/ 7966749 w 12525176"/>
              <a:gd name="connsiteY18" fmla="*/ 357738 h 5011018"/>
              <a:gd name="connsiteX19" fmla="*/ 8362989 w 12525176"/>
              <a:gd name="connsiteY19" fmla="*/ 174858 h 5011018"/>
              <a:gd name="connsiteX20" fmla="*/ 8789709 w 12525176"/>
              <a:gd name="connsiteY20" fmla="*/ 327258 h 5011018"/>
              <a:gd name="connsiteX21" fmla="*/ 9378989 w 12525176"/>
              <a:gd name="connsiteY21" fmla="*/ 134218 h 5011018"/>
              <a:gd name="connsiteX22" fmla="*/ 9795549 w 12525176"/>
              <a:gd name="connsiteY22" fmla="*/ 428858 h 5011018"/>
              <a:gd name="connsiteX23" fmla="*/ 10374669 w 12525176"/>
              <a:gd name="connsiteY23" fmla="*/ 215498 h 5011018"/>
              <a:gd name="connsiteX24" fmla="*/ 10689629 w 12525176"/>
              <a:gd name="connsiteY24" fmla="*/ 418698 h 5011018"/>
              <a:gd name="connsiteX25" fmla="*/ 11167149 w 12525176"/>
              <a:gd name="connsiteY25" fmla="*/ 174858 h 5011018"/>
              <a:gd name="connsiteX26" fmla="*/ 11522749 w 12525176"/>
              <a:gd name="connsiteY26" fmla="*/ 276458 h 5011018"/>
              <a:gd name="connsiteX27" fmla="*/ 11990109 w 12525176"/>
              <a:gd name="connsiteY27" fmla="*/ 124058 h 5011018"/>
              <a:gd name="connsiteX28" fmla="*/ 12244109 w 12525176"/>
              <a:gd name="connsiteY28" fmla="*/ 317098 h 5011018"/>
              <a:gd name="connsiteX29" fmla="*/ 12366029 w 12525176"/>
              <a:gd name="connsiteY29" fmla="*/ 205338 h 5011018"/>
              <a:gd name="connsiteX30" fmla="*/ 12518429 w 12525176"/>
              <a:gd name="connsiteY30" fmla="*/ 357738 h 5011018"/>
              <a:gd name="connsiteX31" fmla="*/ 12477789 w 12525176"/>
              <a:gd name="connsiteY31" fmla="*/ 4452218 h 5011018"/>
              <a:gd name="connsiteX32" fmla="*/ 12294909 w 12525176"/>
              <a:gd name="connsiteY32" fmla="*/ 4817978 h 5011018"/>
              <a:gd name="connsiteX33" fmla="*/ 11197629 w 12525176"/>
              <a:gd name="connsiteY33" fmla="*/ 4889098 h 5011018"/>
              <a:gd name="connsiteX34" fmla="*/ 966509 w 12525176"/>
              <a:gd name="connsiteY34" fmla="*/ 5011018 h 5011018"/>
              <a:gd name="connsiteX35" fmla="*/ 306109 w 12525176"/>
              <a:gd name="connsiteY35" fmla="*/ 4655418 h 5011018"/>
              <a:gd name="connsiteX36" fmla="*/ 326429 w 12525176"/>
              <a:gd name="connsiteY36" fmla="*/ 3243178 h 5011018"/>
              <a:gd name="connsiteX37" fmla="*/ 326429 w 12525176"/>
              <a:gd name="connsiteY37" fmla="*/ 865738 h 5011018"/>
              <a:gd name="connsiteX0" fmla="*/ 339065 w 12537812"/>
              <a:gd name="connsiteY0" fmla="*/ 865738 h 5011018"/>
              <a:gd name="connsiteX1" fmla="*/ 684505 w 12537812"/>
              <a:gd name="connsiteY1" fmla="*/ 398378 h 5011018"/>
              <a:gd name="connsiteX2" fmla="*/ 1080745 w 12537812"/>
              <a:gd name="connsiteY2" fmla="*/ 520298 h 5011018"/>
              <a:gd name="connsiteX3" fmla="*/ 1385545 w 12537812"/>
              <a:gd name="connsiteY3" fmla="*/ 388218 h 5011018"/>
              <a:gd name="connsiteX4" fmla="*/ 1924025 w 12537812"/>
              <a:gd name="connsiteY4" fmla="*/ 489818 h 5011018"/>
              <a:gd name="connsiteX5" fmla="*/ 2188185 w 12537812"/>
              <a:gd name="connsiteY5" fmla="*/ 347578 h 5011018"/>
              <a:gd name="connsiteX6" fmla="*/ 2726665 w 12537812"/>
              <a:gd name="connsiteY6" fmla="*/ 499978 h 5011018"/>
              <a:gd name="connsiteX7" fmla="*/ 3163545 w 12537812"/>
              <a:gd name="connsiteY7" fmla="*/ 337418 h 5011018"/>
              <a:gd name="connsiteX8" fmla="*/ 3590265 w 12537812"/>
              <a:gd name="connsiteY8" fmla="*/ 581258 h 5011018"/>
              <a:gd name="connsiteX9" fmla="*/ 4149065 w 12537812"/>
              <a:gd name="connsiteY9" fmla="*/ 327258 h 5011018"/>
              <a:gd name="connsiteX10" fmla="*/ 4331945 w 12537812"/>
              <a:gd name="connsiteY10" fmla="*/ 469498 h 5011018"/>
              <a:gd name="connsiteX11" fmla="*/ 5043145 w 12537812"/>
              <a:gd name="connsiteY11" fmla="*/ 317098 h 5011018"/>
              <a:gd name="connsiteX12" fmla="*/ 5205705 w 12537812"/>
              <a:gd name="connsiteY12" fmla="*/ 510138 h 5011018"/>
              <a:gd name="connsiteX13" fmla="*/ 5876265 w 12537812"/>
              <a:gd name="connsiteY13" fmla="*/ 367898 h 5011018"/>
              <a:gd name="connsiteX14" fmla="*/ 6262345 w 12537812"/>
              <a:gd name="connsiteY14" fmla="*/ 571098 h 5011018"/>
              <a:gd name="connsiteX15" fmla="*/ 6709385 w 12537812"/>
              <a:gd name="connsiteY15" fmla="*/ 306938 h 5011018"/>
              <a:gd name="connsiteX16" fmla="*/ 7237705 w 12537812"/>
              <a:gd name="connsiteY16" fmla="*/ 378058 h 5011018"/>
              <a:gd name="connsiteX17" fmla="*/ 7532345 w 12537812"/>
              <a:gd name="connsiteY17" fmla="*/ 185018 h 5011018"/>
              <a:gd name="connsiteX18" fmla="*/ 7979385 w 12537812"/>
              <a:gd name="connsiteY18" fmla="*/ 357738 h 5011018"/>
              <a:gd name="connsiteX19" fmla="*/ 8375625 w 12537812"/>
              <a:gd name="connsiteY19" fmla="*/ 174858 h 5011018"/>
              <a:gd name="connsiteX20" fmla="*/ 8802345 w 12537812"/>
              <a:gd name="connsiteY20" fmla="*/ 327258 h 5011018"/>
              <a:gd name="connsiteX21" fmla="*/ 9391625 w 12537812"/>
              <a:gd name="connsiteY21" fmla="*/ 134218 h 5011018"/>
              <a:gd name="connsiteX22" fmla="*/ 9808185 w 12537812"/>
              <a:gd name="connsiteY22" fmla="*/ 428858 h 5011018"/>
              <a:gd name="connsiteX23" fmla="*/ 10387305 w 12537812"/>
              <a:gd name="connsiteY23" fmla="*/ 215498 h 5011018"/>
              <a:gd name="connsiteX24" fmla="*/ 10702265 w 12537812"/>
              <a:gd name="connsiteY24" fmla="*/ 418698 h 5011018"/>
              <a:gd name="connsiteX25" fmla="*/ 11179785 w 12537812"/>
              <a:gd name="connsiteY25" fmla="*/ 174858 h 5011018"/>
              <a:gd name="connsiteX26" fmla="*/ 11535385 w 12537812"/>
              <a:gd name="connsiteY26" fmla="*/ 276458 h 5011018"/>
              <a:gd name="connsiteX27" fmla="*/ 12002745 w 12537812"/>
              <a:gd name="connsiteY27" fmla="*/ 124058 h 5011018"/>
              <a:gd name="connsiteX28" fmla="*/ 12256745 w 12537812"/>
              <a:gd name="connsiteY28" fmla="*/ 317098 h 5011018"/>
              <a:gd name="connsiteX29" fmla="*/ 12378665 w 12537812"/>
              <a:gd name="connsiteY29" fmla="*/ 205338 h 5011018"/>
              <a:gd name="connsiteX30" fmla="*/ 12531065 w 12537812"/>
              <a:gd name="connsiteY30" fmla="*/ 357738 h 5011018"/>
              <a:gd name="connsiteX31" fmla="*/ 12490425 w 12537812"/>
              <a:gd name="connsiteY31" fmla="*/ 4452218 h 5011018"/>
              <a:gd name="connsiteX32" fmla="*/ 12307545 w 12537812"/>
              <a:gd name="connsiteY32" fmla="*/ 4817978 h 5011018"/>
              <a:gd name="connsiteX33" fmla="*/ 11210265 w 12537812"/>
              <a:gd name="connsiteY33" fmla="*/ 4889098 h 5011018"/>
              <a:gd name="connsiteX34" fmla="*/ 979145 w 12537812"/>
              <a:gd name="connsiteY34" fmla="*/ 5011018 h 5011018"/>
              <a:gd name="connsiteX35" fmla="*/ 339065 w 12537812"/>
              <a:gd name="connsiteY35" fmla="*/ 3243178 h 5011018"/>
              <a:gd name="connsiteX36" fmla="*/ 339065 w 12537812"/>
              <a:gd name="connsiteY36" fmla="*/ 865738 h 5011018"/>
              <a:gd name="connsiteX0" fmla="*/ 367294 w 12566041"/>
              <a:gd name="connsiteY0" fmla="*/ 865738 h 5112603"/>
              <a:gd name="connsiteX1" fmla="*/ 712734 w 12566041"/>
              <a:gd name="connsiteY1" fmla="*/ 398378 h 5112603"/>
              <a:gd name="connsiteX2" fmla="*/ 1108974 w 12566041"/>
              <a:gd name="connsiteY2" fmla="*/ 520298 h 5112603"/>
              <a:gd name="connsiteX3" fmla="*/ 1413774 w 12566041"/>
              <a:gd name="connsiteY3" fmla="*/ 388218 h 5112603"/>
              <a:gd name="connsiteX4" fmla="*/ 1952254 w 12566041"/>
              <a:gd name="connsiteY4" fmla="*/ 489818 h 5112603"/>
              <a:gd name="connsiteX5" fmla="*/ 2216414 w 12566041"/>
              <a:gd name="connsiteY5" fmla="*/ 347578 h 5112603"/>
              <a:gd name="connsiteX6" fmla="*/ 2754894 w 12566041"/>
              <a:gd name="connsiteY6" fmla="*/ 499978 h 5112603"/>
              <a:gd name="connsiteX7" fmla="*/ 3191774 w 12566041"/>
              <a:gd name="connsiteY7" fmla="*/ 337418 h 5112603"/>
              <a:gd name="connsiteX8" fmla="*/ 3618494 w 12566041"/>
              <a:gd name="connsiteY8" fmla="*/ 581258 h 5112603"/>
              <a:gd name="connsiteX9" fmla="*/ 4177294 w 12566041"/>
              <a:gd name="connsiteY9" fmla="*/ 327258 h 5112603"/>
              <a:gd name="connsiteX10" fmla="*/ 4360174 w 12566041"/>
              <a:gd name="connsiteY10" fmla="*/ 469498 h 5112603"/>
              <a:gd name="connsiteX11" fmla="*/ 5071374 w 12566041"/>
              <a:gd name="connsiteY11" fmla="*/ 317098 h 5112603"/>
              <a:gd name="connsiteX12" fmla="*/ 5233934 w 12566041"/>
              <a:gd name="connsiteY12" fmla="*/ 510138 h 5112603"/>
              <a:gd name="connsiteX13" fmla="*/ 5904494 w 12566041"/>
              <a:gd name="connsiteY13" fmla="*/ 367898 h 5112603"/>
              <a:gd name="connsiteX14" fmla="*/ 6290574 w 12566041"/>
              <a:gd name="connsiteY14" fmla="*/ 571098 h 5112603"/>
              <a:gd name="connsiteX15" fmla="*/ 6737614 w 12566041"/>
              <a:gd name="connsiteY15" fmla="*/ 306938 h 5112603"/>
              <a:gd name="connsiteX16" fmla="*/ 7265934 w 12566041"/>
              <a:gd name="connsiteY16" fmla="*/ 378058 h 5112603"/>
              <a:gd name="connsiteX17" fmla="*/ 7560574 w 12566041"/>
              <a:gd name="connsiteY17" fmla="*/ 185018 h 5112603"/>
              <a:gd name="connsiteX18" fmla="*/ 8007614 w 12566041"/>
              <a:gd name="connsiteY18" fmla="*/ 357738 h 5112603"/>
              <a:gd name="connsiteX19" fmla="*/ 8403854 w 12566041"/>
              <a:gd name="connsiteY19" fmla="*/ 174858 h 5112603"/>
              <a:gd name="connsiteX20" fmla="*/ 8830574 w 12566041"/>
              <a:gd name="connsiteY20" fmla="*/ 327258 h 5112603"/>
              <a:gd name="connsiteX21" fmla="*/ 9419854 w 12566041"/>
              <a:gd name="connsiteY21" fmla="*/ 134218 h 5112603"/>
              <a:gd name="connsiteX22" fmla="*/ 9836414 w 12566041"/>
              <a:gd name="connsiteY22" fmla="*/ 428858 h 5112603"/>
              <a:gd name="connsiteX23" fmla="*/ 10415534 w 12566041"/>
              <a:gd name="connsiteY23" fmla="*/ 215498 h 5112603"/>
              <a:gd name="connsiteX24" fmla="*/ 10730494 w 12566041"/>
              <a:gd name="connsiteY24" fmla="*/ 418698 h 5112603"/>
              <a:gd name="connsiteX25" fmla="*/ 11208014 w 12566041"/>
              <a:gd name="connsiteY25" fmla="*/ 174858 h 5112603"/>
              <a:gd name="connsiteX26" fmla="*/ 11563614 w 12566041"/>
              <a:gd name="connsiteY26" fmla="*/ 276458 h 5112603"/>
              <a:gd name="connsiteX27" fmla="*/ 12030974 w 12566041"/>
              <a:gd name="connsiteY27" fmla="*/ 124058 h 5112603"/>
              <a:gd name="connsiteX28" fmla="*/ 12284974 w 12566041"/>
              <a:gd name="connsiteY28" fmla="*/ 317098 h 5112603"/>
              <a:gd name="connsiteX29" fmla="*/ 12406894 w 12566041"/>
              <a:gd name="connsiteY29" fmla="*/ 205338 h 5112603"/>
              <a:gd name="connsiteX30" fmla="*/ 12559294 w 12566041"/>
              <a:gd name="connsiteY30" fmla="*/ 357738 h 5112603"/>
              <a:gd name="connsiteX31" fmla="*/ 12518654 w 12566041"/>
              <a:gd name="connsiteY31" fmla="*/ 4452218 h 5112603"/>
              <a:gd name="connsiteX32" fmla="*/ 12335774 w 12566041"/>
              <a:gd name="connsiteY32" fmla="*/ 4817978 h 5112603"/>
              <a:gd name="connsiteX33" fmla="*/ 11238494 w 12566041"/>
              <a:gd name="connsiteY33" fmla="*/ 4889098 h 5112603"/>
              <a:gd name="connsiteX34" fmla="*/ 1007374 w 12566041"/>
              <a:gd name="connsiteY34" fmla="*/ 5011018 h 5112603"/>
              <a:gd name="connsiteX35" fmla="*/ 306334 w 12566041"/>
              <a:gd name="connsiteY35" fmla="*/ 3263498 h 5112603"/>
              <a:gd name="connsiteX36" fmla="*/ 367294 w 12566041"/>
              <a:gd name="connsiteY36" fmla="*/ 865738 h 5112603"/>
              <a:gd name="connsiteX0" fmla="*/ 333049 w 12531796"/>
              <a:gd name="connsiteY0" fmla="*/ 865738 h 5160787"/>
              <a:gd name="connsiteX1" fmla="*/ 678489 w 12531796"/>
              <a:gd name="connsiteY1" fmla="*/ 398378 h 5160787"/>
              <a:gd name="connsiteX2" fmla="*/ 1074729 w 12531796"/>
              <a:gd name="connsiteY2" fmla="*/ 520298 h 5160787"/>
              <a:gd name="connsiteX3" fmla="*/ 1379529 w 12531796"/>
              <a:gd name="connsiteY3" fmla="*/ 388218 h 5160787"/>
              <a:gd name="connsiteX4" fmla="*/ 1918009 w 12531796"/>
              <a:gd name="connsiteY4" fmla="*/ 489818 h 5160787"/>
              <a:gd name="connsiteX5" fmla="*/ 2182169 w 12531796"/>
              <a:gd name="connsiteY5" fmla="*/ 347578 h 5160787"/>
              <a:gd name="connsiteX6" fmla="*/ 2720649 w 12531796"/>
              <a:gd name="connsiteY6" fmla="*/ 499978 h 5160787"/>
              <a:gd name="connsiteX7" fmla="*/ 3157529 w 12531796"/>
              <a:gd name="connsiteY7" fmla="*/ 337418 h 5160787"/>
              <a:gd name="connsiteX8" fmla="*/ 3584249 w 12531796"/>
              <a:gd name="connsiteY8" fmla="*/ 581258 h 5160787"/>
              <a:gd name="connsiteX9" fmla="*/ 4143049 w 12531796"/>
              <a:gd name="connsiteY9" fmla="*/ 327258 h 5160787"/>
              <a:gd name="connsiteX10" fmla="*/ 4325929 w 12531796"/>
              <a:gd name="connsiteY10" fmla="*/ 469498 h 5160787"/>
              <a:gd name="connsiteX11" fmla="*/ 5037129 w 12531796"/>
              <a:gd name="connsiteY11" fmla="*/ 317098 h 5160787"/>
              <a:gd name="connsiteX12" fmla="*/ 5199689 w 12531796"/>
              <a:gd name="connsiteY12" fmla="*/ 510138 h 5160787"/>
              <a:gd name="connsiteX13" fmla="*/ 5870249 w 12531796"/>
              <a:gd name="connsiteY13" fmla="*/ 367898 h 5160787"/>
              <a:gd name="connsiteX14" fmla="*/ 6256329 w 12531796"/>
              <a:gd name="connsiteY14" fmla="*/ 571098 h 5160787"/>
              <a:gd name="connsiteX15" fmla="*/ 6703369 w 12531796"/>
              <a:gd name="connsiteY15" fmla="*/ 306938 h 5160787"/>
              <a:gd name="connsiteX16" fmla="*/ 7231689 w 12531796"/>
              <a:gd name="connsiteY16" fmla="*/ 378058 h 5160787"/>
              <a:gd name="connsiteX17" fmla="*/ 7526329 w 12531796"/>
              <a:gd name="connsiteY17" fmla="*/ 185018 h 5160787"/>
              <a:gd name="connsiteX18" fmla="*/ 7973369 w 12531796"/>
              <a:gd name="connsiteY18" fmla="*/ 357738 h 5160787"/>
              <a:gd name="connsiteX19" fmla="*/ 8369609 w 12531796"/>
              <a:gd name="connsiteY19" fmla="*/ 174858 h 5160787"/>
              <a:gd name="connsiteX20" fmla="*/ 8796329 w 12531796"/>
              <a:gd name="connsiteY20" fmla="*/ 327258 h 5160787"/>
              <a:gd name="connsiteX21" fmla="*/ 9385609 w 12531796"/>
              <a:gd name="connsiteY21" fmla="*/ 134218 h 5160787"/>
              <a:gd name="connsiteX22" fmla="*/ 9802169 w 12531796"/>
              <a:gd name="connsiteY22" fmla="*/ 428858 h 5160787"/>
              <a:gd name="connsiteX23" fmla="*/ 10381289 w 12531796"/>
              <a:gd name="connsiteY23" fmla="*/ 215498 h 5160787"/>
              <a:gd name="connsiteX24" fmla="*/ 10696249 w 12531796"/>
              <a:gd name="connsiteY24" fmla="*/ 418698 h 5160787"/>
              <a:gd name="connsiteX25" fmla="*/ 11173769 w 12531796"/>
              <a:gd name="connsiteY25" fmla="*/ 174858 h 5160787"/>
              <a:gd name="connsiteX26" fmla="*/ 11529369 w 12531796"/>
              <a:gd name="connsiteY26" fmla="*/ 276458 h 5160787"/>
              <a:gd name="connsiteX27" fmla="*/ 11996729 w 12531796"/>
              <a:gd name="connsiteY27" fmla="*/ 124058 h 5160787"/>
              <a:gd name="connsiteX28" fmla="*/ 12250729 w 12531796"/>
              <a:gd name="connsiteY28" fmla="*/ 317098 h 5160787"/>
              <a:gd name="connsiteX29" fmla="*/ 12372649 w 12531796"/>
              <a:gd name="connsiteY29" fmla="*/ 205338 h 5160787"/>
              <a:gd name="connsiteX30" fmla="*/ 12525049 w 12531796"/>
              <a:gd name="connsiteY30" fmla="*/ 357738 h 5160787"/>
              <a:gd name="connsiteX31" fmla="*/ 12484409 w 12531796"/>
              <a:gd name="connsiteY31" fmla="*/ 4452218 h 5160787"/>
              <a:gd name="connsiteX32" fmla="*/ 12301529 w 12531796"/>
              <a:gd name="connsiteY32" fmla="*/ 4817978 h 5160787"/>
              <a:gd name="connsiteX33" fmla="*/ 11204249 w 12531796"/>
              <a:gd name="connsiteY33" fmla="*/ 4889098 h 5160787"/>
              <a:gd name="connsiteX34" fmla="*/ 973129 w 12531796"/>
              <a:gd name="connsiteY34" fmla="*/ 5011018 h 5160787"/>
              <a:gd name="connsiteX35" fmla="*/ 339425 w 12531796"/>
              <a:gd name="connsiteY35" fmla="*/ 5031338 h 5160787"/>
              <a:gd name="connsiteX36" fmla="*/ 272089 w 12531796"/>
              <a:gd name="connsiteY36" fmla="*/ 3263498 h 5160787"/>
              <a:gd name="connsiteX37" fmla="*/ 333049 w 12531796"/>
              <a:gd name="connsiteY37" fmla="*/ 865738 h 5160787"/>
              <a:gd name="connsiteX0" fmla="*/ 367294 w 12566041"/>
              <a:gd name="connsiteY0" fmla="*/ 865738 h 5011018"/>
              <a:gd name="connsiteX1" fmla="*/ 712734 w 12566041"/>
              <a:gd name="connsiteY1" fmla="*/ 398378 h 5011018"/>
              <a:gd name="connsiteX2" fmla="*/ 1108974 w 12566041"/>
              <a:gd name="connsiteY2" fmla="*/ 520298 h 5011018"/>
              <a:gd name="connsiteX3" fmla="*/ 1413774 w 12566041"/>
              <a:gd name="connsiteY3" fmla="*/ 388218 h 5011018"/>
              <a:gd name="connsiteX4" fmla="*/ 1952254 w 12566041"/>
              <a:gd name="connsiteY4" fmla="*/ 489818 h 5011018"/>
              <a:gd name="connsiteX5" fmla="*/ 2216414 w 12566041"/>
              <a:gd name="connsiteY5" fmla="*/ 347578 h 5011018"/>
              <a:gd name="connsiteX6" fmla="*/ 2754894 w 12566041"/>
              <a:gd name="connsiteY6" fmla="*/ 499978 h 5011018"/>
              <a:gd name="connsiteX7" fmla="*/ 3191774 w 12566041"/>
              <a:gd name="connsiteY7" fmla="*/ 337418 h 5011018"/>
              <a:gd name="connsiteX8" fmla="*/ 3618494 w 12566041"/>
              <a:gd name="connsiteY8" fmla="*/ 581258 h 5011018"/>
              <a:gd name="connsiteX9" fmla="*/ 4177294 w 12566041"/>
              <a:gd name="connsiteY9" fmla="*/ 327258 h 5011018"/>
              <a:gd name="connsiteX10" fmla="*/ 4360174 w 12566041"/>
              <a:gd name="connsiteY10" fmla="*/ 469498 h 5011018"/>
              <a:gd name="connsiteX11" fmla="*/ 5071374 w 12566041"/>
              <a:gd name="connsiteY11" fmla="*/ 317098 h 5011018"/>
              <a:gd name="connsiteX12" fmla="*/ 5233934 w 12566041"/>
              <a:gd name="connsiteY12" fmla="*/ 510138 h 5011018"/>
              <a:gd name="connsiteX13" fmla="*/ 5904494 w 12566041"/>
              <a:gd name="connsiteY13" fmla="*/ 367898 h 5011018"/>
              <a:gd name="connsiteX14" fmla="*/ 6290574 w 12566041"/>
              <a:gd name="connsiteY14" fmla="*/ 571098 h 5011018"/>
              <a:gd name="connsiteX15" fmla="*/ 6737614 w 12566041"/>
              <a:gd name="connsiteY15" fmla="*/ 306938 h 5011018"/>
              <a:gd name="connsiteX16" fmla="*/ 7265934 w 12566041"/>
              <a:gd name="connsiteY16" fmla="*/ 378058 h 5011018"/>
              <a:gd name="connsiteX17" fmla="*/ 7560574 w 12566041"/>
              <a:gd name="connsiteY17" fmla="*/ 185018 h 5011018"/>
              <a:gd name="connsiteX18" fmla="*/ 8007614 w 12566041"/>
              <a:gd name="connsiteY18" fmla="*/ 357738 h 5011018"/>
              <a:gd name="connsiteX19" fmla="*/ 8403854 w 12566041"/>
              <a:gd name="connsiteY19" fmla="*/ 174858 h 5011018"/>
              <a:gd name="connsiteX20" fmla="*/ 8830574 w 12566041"/>
              <a:gd name="connsiteY20" fmla="*/ 327258 h 5011018"/>
              <a:gd name="connsiteX21" fmla="*/ 9419854 w 12566041"/>
              <a:gd name="connsiteY21" fmla="*/ 134218 h 5011018"/>
              <a:gd name="connsiteX22" fmla="*/ 9836414 w 12566041"/>
              <a:gd name="connsiteY22" fmla="*/ 428858 h 5011018"/>
              <a:gd name="connsiteX23" fmla="*/ 10415534 w 12566041"/>
              <a:gd name="connsiteY23" fmla="*/ 215498 h 5011018"/>
              <a:gd name="connsiteX24" fmla="*/ 10730494 w 12566041"/>
              <a:gd name="connsiteY24" fmla="*/ 418698 h 5011018"/>
              <a:gd name="connsiteX25" fmla="*/ 11208014 w 12566041"/>
              <a:gd name="connsiteY25" fmla="*/ 174858 h 5011018"/>
              <a:gd name="connsiteX26" fmla="*/ 11563614 w 12566041"/>
              <a:gd name="connsiteY26" fmla="*/ 276458 h 5011018"/>
              <a:gd name="connsiteX27" fmla="*/ 12030974 w 12566041"/>
              <a:gd name="connsiteY27" fmla="*/ 124058 h 5011018"/>
              <a:gd name="connsiteX28" fmla="*/ 12284974 w 12566041"/>
              <a:gd name="connsiteY28" fmla="*/ 317098 h 5011018"/>
              <a:gd name="connsiteX29" fmla="*/ 12406894 w 12566041"/>
              <a:gd name="connsiteY29" fmla="*/ 205338 h 5011018"/>
              <a:gd name="connsiteX30" fmla="*/ 12559294 w 12566041"/>
              <a:gd name="connsiteY30" fmla="*/ 357738 h 5011018"/>
              <a:gd name="connsiteX31" fmla="*/ 12518654 w 12566041"/>
              <a:gd name="connsiteY31" fmla="*/ 4452218 h 5011018"/>
              <a:gd name="connsiteX32" fmla="*/ 12335774 w 12566041"/>
              <a:gd name="connsiteY32" fmla="*/ 4817978 h 5011018"/>
              <a:gd name="connsiteX33" fmla="*/ 11238494 w 12566041"/>
              <a:gd name="connsiteY33" fmla="*/ 4889098 h 5011018"/>
              <a:gd name="connsiteX34" fmla="*/ 1007374 w 12566041"/>
              <a:gd name="connsiteY34" fmla="*/ 5011018 h 5011018"/>
              <a:gd name="connsiteX35" fmla="*/ 306334 w 12566041"/>
              <a:gd name="connsiteY35" fmla="*/ 3263498 h 5011018"/>
              <a:gd name="connsiteX36" fmla="*/ 367294 w 12566041"/>
              <a:gd name="connsiteY36" fmla="*/ 865738 h 5011018"/>
              <a:gd name="connsiteX0" fmla="*/ 107740 w 12306487"/>
              <a:gd name="connsiteY0" fmla="*/ 865738 h 5031338"/>
              <a:gd name="connsiteX1" fmla="*/ 453180 w 12306487"/>
              <a:gd name="connsiteY1" fmla="*/ 398378 h 5031338"/>
              <a:gd name="connsiteX2" fmla="*/ 849420 w 12306487"/>
              <a:gd name="connsiteY2" fmla="*/ 520298 h 5031338"/>
              <a:gd name="connsiteX3" fmla="*/ 1154220 w 12306487"/>
              <a:gd name="connsiteY3" fmla="*/ 388218 h 5031338"/>
              <a:gd name="connsiteX4" fmla="*/ 1692700 w 12306487"/>
              <a:gd name="connsiteY4" fmla="*/ 489818 h 5031338"/>
              <a:gd name="connsiteX5" fmla="*/ 1956860 w 12306487"/>
              <a:gd name="connsiteY5" fmla="*/ 347578 h 5031338"/>
              <a:gd name="connsiteX6" fmla="*/ 2495340 w 12306487"/>
              <a:gd name="connsiteY6" fmla="*/ 499978 h 5031338"/>
              <a:gd name="connsiteX7" fmla="*/ 2932220 w 12306487"/>
              <a:gd name="connsiteY7" fmla="*/ 337418 h 5031338"/>
              <a:gd name="connsiteX8" fmla="*/ 3358940 w 12306487"/>
              <a:gd name="connsiteY8" fmla="*/ 581258 h 5031338"/>
              <a:gd name="connsiteX9" fmla="*/ 3917740 w 12306487"/>
              <a:gd name="connsiteY9" fmla="*/ 327258 h 5031338"/>
              <a:gd name="connsiteX10" fmla="*/ 4100620 w 12306487"/>
              <a:gd name="connsiteY10" fmla="*/ 469498 h 5031338"/>
              <a:gd name="connsiteX11" fmla="*/ 4811820 w 12306487"/>
              <a:gd name="connsiteY11" fmla="*/ 317098 h 5031338"/>
              <a:gd name="connsiteX12" fmla="*/ 4974380 w 12306487"/>
              <a:gd name="connsiteY12" fmla="*/ 510138 h 5031338"/>
              <a:gd name="connsiteX13" fmla="*/ 5644940 w 12306487"/>
              <a:gd name="connsiteY13" fmla="*/ 367898 h 5031338"/>
              <a:gd name="connsiteX14" fmla="*/ 6031020 w 12306487"/>
              <a:gd name="connsiteY14" fmla="*/ 571098 h 5031338"/>
              <a:gd name="connsiteX15" fmla="*/ 6478060 w 12306487"/>
              <a:gd name="connsiteY15" fmla="*/ 306938 h 5031338"/>
              <a:gd name="connsiteX16" fmla="*/ 7006380 w 12306487"/>
              <a:gd name="connsiteY16" fmla="*/ 378058 h 5031338"/>
              <a:gd name="connsiteX17" fmla="*/ 7301020 w 12306487"/>
              <a:gd name="connsiteY17" fmla="*/ 185018 h 5031338"/>
              <a:gd name="connsiteX18" fmla="*/ 7748060 w 12306487"/>
              <a:gd name="connsiteY18" fmla="*/ 357738 h 5031338"/>
              <a:gd name="connsiteX19" fmla="*/ 8144300 w 12306487"/>
              <a:gd name="connsiteY19" fmla="*/ 174858 h 5031338"/>
              <a:gd name="connsiteX20" fmla="*/ 8571020 w 12306487"/>
              <a:gd name="connsiteY20" fmla="*/ 327258 h 5031338"/>
              <a:gd name="connsiteX21" fmla="*/ 9160300 w 12306487"/>
              <a:gd name="connsiteY21" fmla="*/ 134218 h 5031338"/>
              <a:gd name="connsiteX22" fmla="*/ 9576860 w 12306487"/>
              <a:gd name="connsiteY22" fmla="*/ 428858 h 5031338"/>
              <a:gd name="connsiteX23" fmla="*/ 10155980 w 12306487"/>
              <a:gd name="connsiteY23" fmla="*/ 215498 h 5031338"/>
              <a:gd name="connsiteX24" fmla="*/ 10470940 w 12306487"/>
              <a:gd name="connsiteY24" fmla="*/ 418698 h 5031338"/>
              <a:gd name="connsiteX25" fmla="*/ 10948460 w 12306487"/>
              <a:gd name="connsiteY25" fmla="*/ 174858 h 5031338"/>
              <a:gd name="connsiteX26" fmla="*/ 11304060 w 12306487"/>
              <a:gd name="connsiteY26" fmla="*/ 276458 h 5031338"/>
              <a:gd name="connsiteX27" fmla="*/ 11771420 w 12306487"/>
              <a:gd name="connsiteY27" fmla="*/ 124058 h 5031338"/>
              <a:gd name="connsiteX28" fmla="*/ 12025420 w 12306487"/>
              <a:gd name="connsiteY28" fmla="*/ 317098 h 5031338"/>
              <a:gd name="connsiteX29" fmla="*/ 12147340 w 12306487"/>
              <a:gd name="connsiteY29" fmla="*/ 205338 h 5031338"/>
              <a:gd name="connsiteX30" fmla="*/ 12299740 w 12306487"/>
              <a:gd name="connsiteY30" fmla="*/ 357738 h 5031338"/>
              <a:gd name="connsiteX31" fmla="*/ 12259100 w 12306487"/>
              <a:gd name="connsiteY31" fmla="*/ 4452218 h 5031338"/>
              <a:gd name="connsiteX32" fmla="*/ 12076220 w 12306487"/>
              <a:gd name="connsiteY32" fmla="*/ 4817978 h 5031338"/>
              <a:gd name="connsiteX33" fmla="*/ 10978940 w 12306487"/>
              <a:gd name="connsiteY33" fmla="*/ 4889098 h 5031338"/>
              <a:gd name="connsiteX34" fmla="*/ 1713020 w 12306487"/>
              <a:gd name="connsiteY34" fmla="*/ 5031338 h 5031338"/>
              <a:gd name="connsiteX35" fmla="*/ 46780 w 12306487"/>
              <a:gd name="connsiteY35" fmla="*/ 3263498 h 5031338"/>
              <a:gd name="connsiteX36" fmla="*/ 107740 w 12306487"/>
              <a:gd name="connsiteY36" fmla="*/ 865738 h 5031338"/>
              <a:gd name="connsiteX0" fmla="*/ 185751 w 12384498"/>
              <a:gd name="connsiteY0" fmla="*/ 865738 h 5043588"/>
              <a:gd name="connsiteX1" fmla="*/ 531191 w 12384498"/>
              <a:gd name="connsiteY1" fmla="*/ 398378 h 5043588"/>
              <a:gd name="connsiteX2" fmla="*/ 927431 w 12384498"/>
              <a:gd name="connsiteY2" fmla="*/ 520298 h 5043588"/>
              <a:gd name="connsiteX3" fmla="*/ 1232231 w 12384498"/>
              <a:gd name="connsiteY3" fmla="*/ 388218 h 5043588"/>
              <a:gd name="connsiteX4" fmla="*/ 1770711 w 12384498"/>
              <a:gd name="connsiteY4" fmla="*/ 489818 h 5043588"/>
              <a:gd name="connsiteX5" fmla="*/ 2034871 w 12384498"/>
              <a:gd name="connsiteY5" fmla="*/ 347578 h 5043588"/>
              <a:gd name="connsiteX6" fmla="*/ 2573351 w 12384498"/>
              <a:gd name="connsiteY6" fmla="*/ 499978 h 5043588"/>
              <a:gd name="connsiteX7" fmla="*/ 3010231 w 12384498"/>
              <a:gd name="connsiteY7" fmla="*/ 337418 h 5043588"/>
              <a:gd name="connsiteX8" fmla="*/ 3436951 w 12384498"/>
              <a:gd name="connsiteY8" fmla="*/ 581258 h 5043588"/>
              <a:gd name="connsiteX9" fmla="*/ 3995751 w 12384498"/>
              <a:gd name="connsiteY9" fmla="*/ 327258 h 5043588"/>
              <a:gd name="connsiteX10" fmla="*/ 4178631 w 12384498"/>
              <a:gd name="connsiteY10" fmla="*/ 469498 h 5043588"/>
              <a:gd name="connsiteX11" fmla="*/ 4889831 w 12384498"/>
              <a:gd name="connsiteY11" fmla="*/ 317098 h 5043588"/>
              <a:gd name="connsiteX12" fmla="*/ 5052391 w 12384498"/>
              <a:gd name="connsiteY12" fmla="*/ 510138 h 5043588"/>
              <a:gd name="connsiteX13" fmla="*/ 5722951 w 12384498"/>
              <a:gd name="connsiteY13" fmla="*/ 367898 h 5043588"/>
              <a:gd name="connsiteX14" fmla="*/ 6109031 w 12384498"/>
              <a:gd name="connsiteY14" fmla="*/ 571098 h 5043588"/>
              <a:gd name="connsiteX15" fmla="*/ 6556071 w 12384498"/>
              <a:gd name="connsiteY15" fmla="*/ 306938 h 5043588"/>
              <a:gd name="connsiteX16" fmla="*/ 7084391 w 12384498"/>
              <a:gd name="connsiteY16" fmla="*/ 378058 h 5043588"/>
              <a:gd name="connsiteX17" fmla="*/ 7379031 w 12384498"/>
              <a:gd name="connsiteY17" fmla="*/ 185018 h 5043588"/>
              <a:gd name="connsiteX18" fmla="*/ 7826071 w 12384498"/>
              <a:gd name="connsiteY18" fmla="*/ 357738 h 5043588"/>
              <a:gd name="connsiteX19" fmla="*/ 8222311 w 12384498"/>
              <a:gd name="connsiteY19" fmla="*/ 174858 h 5043588"/>
              <a:gd name="connsiteX20" fmla="*/ 8649031 w 12384498"/>
              <a:gd name="connsiteY20" fmla="*/ 327258 h 5043588"/>
              <a:gd name="connsiteX21" fmla="*/ 9238311 w 12384498"/>
              <a:gd name="connsiteY21" fmla="*/ 134218 h 5043588"/>
              <a:gd name="connsiteX22" fmla="*/ 9654871 w 12384498"/>
              <a:gd name="connsiteY22" fmla="*/ 428858 h 5043588"/>
              <a:gd name="connsiteX23" fmla="*/ 10233991 w 12384498"/>
              <a:gd name="connsiteY23" fmla="*/ 215498 h 5043588"/>
              <a:gd name="connsiteX24" fmla="*/ 10548951 w 12384498"/>
              <a:gd name="connsiteY24" fmla="*/ 418698 h 5043588"/>
              <a:gd name="connsiteX25" fmla="*/ 11026471 w 12384498"/>
              <a:gd name="connsiteY25" fmla="*/ 174858 h 5043588"/>
              <a:gd name="connsiteX26" fmla="*/ 11382071 w 12384498"/>
              <a:gd name="connsiteY26" fmla="*/ 276458 h 5043588"/>
              <a:gd name="connsiteX27" fmla="*/ 11849431 w 12384498"/>
              <a:gd name="connsiteY27" fmla="*/ 124058 h 5043588"/>
              <a:gd name="connsiteX28" fmla="*/ 12103431 w 12384498"/>
              <a:gd name="connsiteY28" fmla="*/ 317098 h 5043588"/>
              <a:gd name="connsiteX29" fmla="*/ 12225351 w 12384498"/>
              <a:gd name="connsiteY29" fmla="*/ 205338 h 5043588"/>
              <a:gd name="connsiteX30" fmla="*/ 12377751 w 12384498"/>
              <a:gd name="connsiteY30" fmla="*/ 357738 h 5043588"/>
              <a:gd name="connsiteX31" fmla="*/ 12337111 w 12384498"/>
              <a:gd name="connsiteY31" fmla="*/ 4452218 h 5043588"/>
              <a:gd name="connsiteX32" fmla="*/ 12154231 w 12384498"/>
              <a:gd name="connsiteY32" fmla="*/ 4817978 h 5043588"/>
              <a:gd name="connsiteX33" fmla="*/ 11056951 w 12384498"/>
              <a:gd name="connsiteY33" fmla="*/ 4889098 h 5043588"/>
              <a:gd name="connsiteX34" fmla="*/ 1791031 w 12384498"/>
              <a:gd name="connsiteY34" fmla="*/ 5031338 h 5043588"/>
              <a:gd name="connsiteX35" fmla="*/ 33351 w 12384498"/>
              <a:gd name="connsiteY35" fmla="*/ 4553818 h 5043588"/>
              <a:gd name="connsiteX36" fmla="*/ 185751 w 12384498"/>
              <a:gd name="connsiteY36" fmla="*/ 865738 h 5043588"/>
              <a:gd name="connsiteX0" fmla="*/ 152400 w 12351147"/>
              <a:gd name="connsiteY0" fmla="*/ 865738 h 5043588"/>
              <a:gd name="connsiteX1" fmla="*/ 497840 w 12351147"/>
              <a:gd name="connsiteY1" fmla="*/ 398378 h 5043588"/>
              <a:gd name="connsiteX2" fmla="*/ 894080 w 12351147"/>
              <a:gd name="connsiteY2" fmla="*/ 520298 h 5043588"/>
              <a:gd name="connsiteX3" fmla="*/ 1198880 w 12351147"/>
              <a:gd name="connsiteY3" fmla="*/ 388218 h 5043588"/>
              <a:gd name="connsiteX4" fmla="*/ 1737360 w 12351147"/>
              <a:gd name="connsiteY4" fmla="*/ 489818 h 5043588"/>
              <a:gd name="connsiteX5" fmla="*/ 2001520 w 12351147"/>
              <a:gd name="connsiteY5" fmla="*/ 347578 h 5043588"/>
              <a:gd name="connsiteX6" fmla="*/ 2540000 w 12351147"/>
              <a:gd name="connsiteY6" fmla="*/ 499978 h 5043588"/>
              <a:gd name="connsiteX7" fmla="*/ 2976880 w 12351147"/>
              <a:gd name="connsiteY7" fmla="*/ 337418 h 5043588"/>
              <a:gd name="connsiteX8" fmla="*/ 3403600 w 12351147"/>
              <a:gd name="connsiteY8" fmla="*/ 581258 h 5043588"/>
              <a:gd name="connsiteX9" fmla="*/ 3962400 w 12351147"/>
              <a:gd name="connsiteY9" fmla="*/ 327258 h 5043588"/>
              <a:gd name="connsiteX10" fmla="*/ 4145280 w 12351147"/>
              <a:gd name="connsiteY10" fmla="*/ 469498 h 5043588"/>
              <a:gd name="connsiteX11" fmla="*/ 4856480 w 12351147"/>
              <a:gd name="connsiteY11" fmla="*/ 317098 h 5043588"/>
              <a:gd name="connsiteX12" fmla="*/ 5019040 w 12351147"/>
              <a:gd name="connsiteY12" fmla="*/ 510138 h 5043588"/>
              <a:gd name="connsiteX13" fmla="*/ 5689600 w 12351147"/>
              <a:gd name="connsiteY13" fmla="*/ 367898 h 5043588"/>
              <a:gd name="connsiteX14" fmla="*/ 6075680 w 12351147"/>
              <a:gd name="connsiteY14" fmla="*/ 571098 h 5043588"/>
              <a:gd name="connsiteX15" fmla="*/ 6522720 w 12351147"/>
              <a:gd name="connsiteY15" fmla="*/ 306938 h 5043588"/>
              <a:gd name="connsiteX16" fmla="*/ 7051040 w 12351147"/>
              <a:gd name="connsiteY16" fmla="*/ 378058 h 5043588"/>
              <a:gd name="connsiteX17" fmla="*/ 7345680 w 12351147"/>
              <a:gd name="connsiteY17" fmla="*/ 185018 h 5043588"/>
              <a:gd name="connsiteX18" fmla="*/ 7792720 w 12351147"/>
              <a:gd name="connsiteY18" fmla="*/ 357738 h 5043588"/>
              <a:gd name="connsiteX19" fmla="*/ 8188960 w 12351147"/>
              <a:gd name="connsiteY19" fmla="*/ 174858 h 5043588"/>
              <a:gd name="connsiteX20" fmla="*/ 8615680 w 12351147"/>
              <a:gd name="connsiteY20" fmla="*/ 327258 h 5043588"/>
              <a:gd name="connsiteX21" fmla="*/ 9204960 w 12351147"/>
              <a:gd name="connsiteY21" fmla="*/ 134218 h 5043588"/>
              <a:gd name="connsiteX22" fmla="*/ 9621520 w 12351147"/>
              <a:gd name="connsiteY22" fmla="*/ 428858 h 5043588"/>
              <a:gd name="connsiteX23" fmla="*/ 10200640 w 12351147"/>
              <a:gd name="connsiteY23" fmla="*/ 215498 h 5043588"/>
              <a:gd name="connsiteX24" fmla="*/ 10515600 w 12351147"/>
              <a:gd name="connsiteY24" fmla="*/ 418698 h 5043588"/>
              <a:gd name="connsiteX25" fmla="*/ 10993120 w 12351147"/>
              <a:gd name="connsiteY25" fmla="*/ 174858 h 5043588"/>
              <a:gd name="connsiteX26" fmla="*/ 11348720 w 12351147"/>
              <a:gd name="connsiteY26" fmla="*/ 276458 h 5043588"/>
              <a:gd name="connsiteX27" fmla="*/ 11816080 w 12351147"/>
              <a:gd name="connsiteY27" fmla="*/ 124058 h 5043588"/>
              <a:gd name="connsiteX28" fmla="*/ 12070080 w 12351147"/>
              <a:gd name="connsiteY28" fmla="*/ 317098 h 5043588"/>
              <a:gd name="connsiteX29" fmla="*/ 12192000 w 12351147"/>
              <a:gd name="connsiteY29" fmla="*/ 205338 h 5043588"/>
              <a:gd name="connsiteX30" fmla="*/ 12344400 w 12351147"/>
              <a:gd name="connsiteY30" fmla="*/ 357738 h 5043588"/>
              <a:gd name="connsiteX31" fmla="*/ 12303760 w 12351147"/>
              <a:gd name="connsiteY31" fmla="*/ 4452218 h 5043588"/>
              <a:gd name="connsiteX32" fmla="*/ 12120880 w 12351147"/>
              <a:gd name="connsiteY32" fmla="*/ 4817978 h 5043588"/>
              <a:gd name="connsiteX33" fmla="*/ 11023600 w 12351147"/>
              <a:gd name="connsiteY33" fmla="*/ 4889098 h 5043588"/>
              <a:gd name="connsiteX34" fmla="*/ 1757680 w 12351147"/>
              <a:gd name="connsiteY34" fmla="*/ 5031338 h 5043588"/>
              <a:gd name="connsiteX35" fmla="*/ 0 w 12351147"/>
              <a:gd name="connsiteY35" fmla="*/ 4553818 h 5043588"/>
              <a:gd name="connsiteX36" fmla="*/ 152400 w 12351147"/>
              <a:gd name="connsiteY36" fmla="*/ 865738 h 5043588"/>
              <a:gd name="connsiteX0" fmla="*/ 152400 w 12351147"/>
              <a:gd name="connsiteY0" fmla="*/ 865738 h 5043588"/>
              <a:gd name="connsiteX1" fmla="*/ 497840 w 12351147"/>
              <a:gd name="connsiteY1" fmla="*/ 398378 h 5043588"/>
              <a:gd name="connsiteX2" fmla="*/ 894080 w 12351147"/>
              <a:gd name="connsiteY2" fmla="*/ 520298 h 5043588"/>
              <a:gd name="connsiteX3" fmla="*/ 1198880 w 12351147"/>
              <a:gd name="connsiteY3" fmla="*/ 388218 h 5043588"/>
              <a:gd name="connsiteX4" fmla="*/ 1737360 w 12351147"/>
              <a:gd name="connsiteY4" fmla="*/ 489818 h 5043588"/>
              <a:gd name="connsiteX5" fmla="*/ 2001520 w 12351147"/>
              <a:gd name="connsiteY5" fmla="*/ 347578 h 5043588"/>
              <a:gd name="connsiteX6" fmla="*/ 2540000 w 12351147"/>
              <a:gd name="connsiteY6" fmla="*/ 499978 h 5043588"/>
              <a:gd name="connsiteX7" fmla="*/ 2976880 w 12351147"/>
              <a:gd name="connsiteY7" fmla="*/ 337418 h 5043588"/>
              <a:gd name="connsiteX8" fmla="*/ 3403600 w 12351147"/>
              <a:gd name="connsiteY8" fmla="*/ 581258 h 5043588"/>
              <a:gd name="connsiteX9" fmla="*/ 3962400 w 12351147"/>
              <a:gd name="connsiteY9" fmla="*/ 327258 h 5043588"/>
              <a:gd name="connsiteX10" fmla="*/ 4145280 w 12351147"/>
              <a:gd name="connsiteY10" fmla="*/ 469498 h 5043588"/>
              <a:gd name="connsiteX11" fmla="*/ 4856480 w 12351147"/>
              <a:gd name="connsiteY11" fmla="*/ 317098 h 5043588"/>
              <a:gd name="connsiteX12" fmla="*/ 5019040 w 12351147"/>
              <a:gd name="connsiteY12" fmla="*/ 510138 h 5043588"/>
              <a:gd name="connsiteX13" fmla="*/ 5689600 w 12351147"/>
              <a:gd name="connsiteY13" fmla="*/ 367898 h 5043588"/>
              <a:gd name="connsiteX14" fmla="*/ 6075680 w 12351147"/>
              <a:gd name="connsiteY14" fmla="*/ 571098 h 5043588"/>
              <a:gd name="connsiteX15" fmla="*/ 6522720 w 12351147"/>
              <a:gd name="connsiteY15" fmla="*/ 306938 h 5043588"/>
              <a:gd name="connsiteX16" fmla="*/ 7051040 w 12351147"/>
              <a:gd name="connsiteY16" fmla="*/ 378058 h 5043588"/>
              <a:gd name="connsiteX17" fmla="*/ 7345680 w 12351147"/>
              <a:gd name="connsiteY17" fmla="*/ 185018 h 5043588"/>
              <a:gd name="connsiteX18" fmla="*/ 7792720 w 12351147"/>
              <a:gd name="connsiteY18" fmla="*/ 357738 h 5043588"/>
              <a:gd name="connsiteX19" fmla="*/ 8188960 w 12351147"/>
              <a:gd name="connsiteY19" fmla="*/ 174858 h 5043588"/>
              <a:gd name="connsiteX20" fmla="*/ 8615680 w 12351147"/>
              <a:gd name="connsiteY20" fmla="*/ 327258 h 5043588"/>
              <a:gd name="connsiteX21" fmla="*/ 9204960 w 12351147"/>
              <a:gd name="connsiteY21" fmla="*/ 134218 h 5043588"/>
              <a:gd name="connsiteX22" fmla="*/ 9621520 w 12351147"/>
              <a:gd name="connsiteY22" fmla="*/ 428858 h 5043588"/>
              <a:gd name="connsiteX23" fmla="*/ 10200640 w 12351147"/>
              <a:gd name="connsiteY23" fmla="*/ 215498 h 5043588"/>
              <a:gd name="connsiteX24" fmla="*/ 10515600 w 12351147"/>
              <a:gd name="connsiteY24" fmla="*/ 418698 h 5043588"/>
              <a:gd name="connsiteX25" fmla="*/ 10993120 w 12351147"/>
              <a:gd name="connsiteY25" fmla="*/ 174858 h 5043588"/>
              <a:gd name="connsiteX26" fmla="*/ 11348720 w 12351147"/>
              <a:gd name="connsiteY26" fmla="*/ 276458 h 5043588"/>
              <a:gd name="connsiteX27" fmla="*/ 11816080 w 12351147"/>
              <a:gd name="connsiteY27" fmla="*/ 124058 h 5043588"/>
              <a:gd name="connsiteX28" fmla="*/ 12070080 w 12351147"/>
              <a:gd name="connsiteY28" fmla="*/ 317098 h 5043588"/>
              <a:gd name="connsiteX29" fmla="*/ 12192000 w 12351147"/>
              <a:gd name="connsiteY29" fmla="*/ 205338 h 5043588"/>
              <a:gd name="connsiteX30" fmla="*/ 12344400 w 12351147"/>
              <a:gd name="connsiteY30" fmla="*/ 357738 h 5043588"/>
              <a:gd name="connsiteX31" fmla="*/ 12303760 w 12351147"/>
              <a:gd name="connsiteY31" fmla="*/ 4452218 h 5043588"/>
              <a:gd name="connsiteX32" fmla="*/ 12120880 w 12351147"/>
              <a:gd name="connsiteY32" fmla="*/ 4817978 h 5043588"/>
              <a:gd name="connsiteX33" fmla="*/ 11023600 w 12351147"/>
              <a:gd name="connsiteY33" fmla="*/ 4889098 h 5043588"/>
              <a:gd name="connsiteX34" fmla="*/ 1757680 w 12351147"/>
              <a:gd name="connsiteY34" fmla="*/ 5031338 h 5043588"/>
              <a:gd name="connsiteX35" fmla="*/ 0 w 12351147"/>
              <a:gd name="connsiteY35" fmla="*/ 4553818 h 5043588"/>
              <a:gd name="connsiteX36" fmla="*/ 152400 w 12351147"/>
              <a:gd name="connsiteY36" fmla="*/ 865738 h 5043588"/>
              <a:gd name="connsiteX0" fmla="*/ 152400 w 12351147"/>
              <a:gd name="connsiteY0" fmla="*/ 865738 h 5043588"/>
              <a:gd name="connsiteX1" fmla="*/ 497840 w 12351147"/>
              <a:gd name="connsiteY1" fmla="*/ 398378 h 5043588"/>
              <a:gd name="connsiteX2" fmla="*/ 894080 w 12351147"/>
              <a:gd name="connsiteY2" fmla="*/ 520298 h 5043588"/>
              <a:gd name="connsiteX3" fmla="*/ 1198880 w 12351147"/>
              <a:gd name="connsiteY3" fmla="*/ 388218 h 5043588"/>
              <a:gd name="connsiteX4" fmla="*/ 1737360 w 12351147"/>
              <a:gd name="connsiteY4" fmla="*/ 489818 h 5043588"/>
              <a:gd name="connsiteX5" fmla="*/ 2001520 w 12351147"/>
              <a:gd name="connsiteY5" fmla="*/ 347578 h 5043588"/>
              <a:gd name="connsiteX6" fmla="*/ 2540000 w 12351147"/>
              <a:gd name="connsiteY6" fmla="*/ 499978 h 5043588"/>
              <a:gd name="connsiteX7" fmla="*/ 2976880 w 12351147"/>
              <a:gd name="connsiteY7" fmla="*/ 337418 h 5043588"/>
              <a:gd name="connsiteX8" fmla="*/ 3403600 w 12351147"/>
              <a:gd name="connsiteY8" fmla="*/ 581258 h 5043588"/>
              <a:gd name="connsiteX9" fmla="*/ 3962400 w 12351147"/>
              <a:gd name="connsiteY9" fmla="*/ 327258 h 5043588"/>
              <a:gd name="connsiteX10" fmla="*/ 4145280 w 12351147"/>
              <a:gd name="connsiteY10" fmla="*/ 469498 h 5043588"/>
              <a:gd name="connsiteX11" fmla="*/ 4856480 w 12351147"/>
              <a:gd name="connsiteY11" fmla="*/ 317098 h 5043588"/>
              <a:gd name="connsiteX12" fmla="*/ 5019040 w 12351147"/>
              <a:gd name="connsiteY12" fmla="*/ 510138 h 5043588"/>
              <a:gd name="connsiteX13" fmla="*/ 5689600 w 12351147"/>
              <a:gd name="connsiteY13" fmla="*/ 367898 h 5043588"/>
              <a:gd name="connsiteX14" fmla="*/ 6075680 w 12351147"/>
              <a:gd name="connsiteY14" fmla="*/ 571098 h 5043588"/>
              <a:gd name="connsiteX15" fmla="*/ 6522720 w 12351147"/>
              <a:gd name="connsiteY15" fmla="*/ 306938 h 5043588"/>
              <a:gd name="connsiteX16" fmla="*/ 7051040 w 12351147"/>
              <a:gd name="connsiteY16" fmla="*/ 378058 h 5043588"/>
              <a:gd name="connsiteX17" fmla="*/ 7345680 w 12351147"/>
              <a:gd name="connsiteY17" fmla="*/ 185018 h 5043588"/>
              <a:gd name="connsiteX18" fmla="*/ 7792720 w 12351147"/>
              <a:gd name="connsiteY18" fmla="*/ 357738 h 5043588"/>
              <a:gd name="connsiteX19" fmla="*/ 8188960 w 12351147"/>
              <a:gd name="connsiteY19" fmla="*/ 174858 h 5043588"/>
              <a:gd name="connsiteX20" fmla="*/ 8615680 w 12351147"/>
              <a:gd name="connsiteY20" fmla="*/ 327258 h 5043588"/>
              <a:gd name="connsiteX21" fmla="*/ 9204960 w 12351147"/>
              <a:gd name="connsiteY21" fmla="*/ 134218 h 5043588"/>
              <a:gd name="connsiteX22" fmla="*/ 9621520 w 12351147"/>
              <a:gd name="connsiteY22" fmla="*/ 428858 h 5043588"/>
              <a:gd name="connsiteX23" fmla="*/ 10200640 w 12351147"/>
              <a:gd name="connsiteY23" fmla="*/ 215498 h 5043588"/>
              <a:gd name="connsiteX24" fmla="*/ 10515600 w 12351147"/>
              <a:gd name="connsiteY24" fmla="*/ 418698 h 5043588"/>
              <a:gd name="connsiteX25" fmla="*/ 10993120 w 12351147"/>
              <a:gd name="connsiteY25" fmla="*/ 174858 h 5043588"/>
              <a:gd name="connsiteX26" fmla="*/ 11348720 w 12351147"/>
              <a:gd name="connsiteY26" fmla="*/ 276458 h 5043588"/>
              <a:gd name="connsiteX27" fmla="*/ 11816080 w 12351147"/>
              <a:gd name="connsiteY27" fmla="*/ 124058 h 5043588"/>
              <a:gd name="connsiteX28" fmla="*/ 12070080 w 12351147"/>
              <a:gd name="connsiteY28" fmla="*/ 317098 h 5043588"/>
              <a:gd name="connsiteX29" fmla="*/ 12192000 w 12351147"/>
              <a:gd name="connsiteY29" fmla="*/ 205338 h 5043588"/>
              <a:gd name="connsiteX30" fmla="*/ 12344400 w 12351147"/>
              <a:gd name="connsiteY30" fmla="*/ 357738 h 5043588"/>
              <a:gd name="connsiteX31" fmla="*/ 12303760 w 12351147"/>
              <a:gd name="connsiteY31" fmla="*/ 4452218 h 5043588"/>
              <a:gd name="connsiteX32" fmla="*/ 12120880 w 12351147"/>
              <a:gd name="connsiteY32" fmla="*/ 4817978 h 5043588"/>
              <a:gd name="connsiteX33" fmla="*/ 11023600 w 12351147"/>
              <a:gd name="connsiteY33" fmla="*/ 4889098 h 5043588"/>
              <a:gd name="connsiteX34" fmla="*/ 1757680 w 12351147"/>
              <a:gd name="connsiteY34" fmla="*/ 5031338 h 5043588"/>
              <a:gd name="connsiteX35" fmla="*/ 0 w 12351147"/>
              <a:gd name="connsiteY35" fmla="*/ 4553818 h 5043588"/>
              <a:gd name="connsiteX36" fmla="*/ 152400 w 12351147"/>
              <a:gd name="connsiteY36" fmla="*/ 865738 h 5043588"/>
              <a:gd name="connsiteX0" fmla="*/ 152400 w 12351147"/>
              <a:gd name="connsiteY0" fmla="*/ 865738 h 5043588"/>
              <a:gd name="connsiteX1" fmla="*/ 497840 w 12351147"/>
              <a:gd name="connsiteY1" fmla="*/ 398378 h 5043588"/>
              <a:gd name="connsiteX2" fmla="*/ 894080 w 12351147"/>
              <a:gd name="connsiteY2" fmla="*/ 520298 h 5043588"/>
              <a:gd name="connsiteX3" fmla="*/ 1198880 w 12351147"/>
              <a:gd name="connsiteY3" fmla="*/ 388218 h 5043588"/>
              <a:gd name="connsiteX4" fmla="*/ 1737360 w 12351147"/>
              <a:gd name="connsiteY4" fmla="*/ 489818 h 5043588"/>
              <a:gd name="connsiteX5" fmla="*/ 2001520 w 12351147"/>
              <a:gd name="connsiteY5" fmla="*/ 347578 h 5043588"/>
              <a:gd name="connsiteX6" fmla="*/ 2540000 w 12351147"/>
              <a:gd name="connsiteY6" fmla="*/ 499978 h 5043588"/>
              <a:gd name="connsiteX7" fmla="*/ 2976880 w 12351147"/>
              <a:gd name="connsiteY7" fmla="*/ 337418 h 5043588"/>
              <a:gd name="connsiteX8" fmla="*/ 3403600 w 12351147"/>
              <a:gd name="connsiteY8" fmla="*/ 581258 h 5043588"/>
              <a:gd name="connsiteX9" fmla="*/ 3962400 w 12351147"/>
              <a:gd name="connsiteY9" fmla="*/ 327258 h 5043588"/>
              <a:gd name="connsiteX10" fmla="*/ 4145280 w 12351147"/>
              <a:gd name="connsiteY10" fmla="*/ 469498 h 5043588"/>
              <a:gd name="connsiteX11" fmla="*/ 4856480 w 12351147"/>
              <a:gd name="connsiteY11" fmla="*/ 317098 h 5043588"/>
              <a:gd name="connsiteX12" fmla="*/ 5019040 w 12351147"/>
              <a:gd name="connsiteY12" fmla="*/ 510138 h 5043588"/>
              <a:gd name="connsiteX13" fmla="*/ 5689600 w 12351147"/>
              <a:gd name="connsiteY13" fmla="*/ 367898 h 5043588"/>
              <a:gd name="connsiteX14" fmla="*/ 6075680 w 12351147"/>
              <a:gd name="connsiteY14" fmla="*/ 571098 h 5043588"/>
              <a:gd name="connsiteX15" fmla="*/ 6522720 w 12351147"/>
              <a:gd name="connsiteY15" fmla="*/ 306938 h 5043588"/>
              <a:gd name="connsiteX16" fmla="*/ 7051040 w 12351147"/>
              <a:gd name="connsiteY16" fmla="*/ 378058 h 5043588"/>
              <a:gd name="connsiteX17" fmla="*/ 7345680 w 12351147"/>
              <a:gd name="connsiteY17" fmla="*/ 185018 h 5043588"/>
              <a:gd name="connsiteX18" fmla="*/ 7792720 w 12351147"/>
              <a:gd name="connsiteY18" fmla="*/ 357738 h 5043588"/>
              <a:gd name="connsiteX19" fmla="*/ 8188960 w 12351147"/>
              <a:gd name="connsiteY19" fmla="*/ 174858 h 5043588"/>
              <a:gd name="connsiteX20" fmla="*/ 8615680 w 12351147"/>
              <a:gd name="connsiteY20" fmla="*/ 327258 h 5043588"/>
              <a:gd name="connsiteX21" fmla="*/ 9204960 w 12351147"/>
              <a:gd name="connsiteY21" fmla="*/ 134218 h 5043588"/>
              <a:gd name="connsiteX22" fmla="*/ 9621520 w 12351147"/>
              <a:gd name="connsiteY22" fmla="*/ 428858 h 5043588"/>
              <a:gd name="connsiteX23" fmla="*/ 10200640 w 12351147"/>
              <a:gd name="connsiteY23" fmla="*/ 215498 h 5043588"/>
              <a:gd name="connsiteX24" fmla="*/ 10515600 w 12351147"/>
              <a:gd name="connsiteY24" fmla="*/ 418698 h 5043588"/>
              <a:gd name="connsiteX25" fmla="*/ 10993120 w 12351147"/>
              <a:gd name="connsiteY25" fmla="*/ 174858 h 5043588"/>
              <a:gd name="connsiteX26" fmla="*/ 11348720 w 12351147"/>
              <a:gd name="connsiteY26" fmla="*/ 276458 h 5043588"/>
              <a:gd name="connsiteX27" fmla="*/ 11816080 w 12351147"/>
              <a:gd name="connsiteY27" fmla="*/ 124058 h 5043588"/>
              <a:gd name="connsiteX28" fmla="*/ 12070080 w 12351147"/>
              <a:gd name="connsiteY28" fmla="*/ 317098 h 5043588"/>
              <a:gd name="connsiteX29" fmla="*/ 12192000 w 12351147"/>
              <a:gd name="connsiteY29" fmla="*/ 205338 h 5043588"/>
              <a:gd name="connsiteX30" fmla="*/ 12344400 w 12351147"/>
              <a:gd name="connsiteY30" fmla="*/ 357738 h 5043588"/>
              <a:gd name="connsiteX31" fmla="*/ 12303760 w 12351147"/>
              <a:gd name="connsiteY31" fmla="*/ 4452218 h 5043588"/>
              <a:gd name="connsiteX32" fmla="*/ 12120880 w 12351147"/>
              <a:gd name="connsiteY32" fmla="*/ 4817978 h 5043588"/>
              <a:gd name="connsiteX33" fmla="*/ 11023600 w 12351147"/>
              <a:gd name="connsiteY33" fmla="*/ 4889098 h 5043588"/>
              <a:gd name="connsiteX34" fmla="*/ 1757680 w 12351147"/>
              <a:gd name="connsiteY34" fmla="*/ 5031338 h 5043588"/>
              <a:gd name="connsiteX35" fmla="*/ 0 w 12351147"/>
              <a:gd name="connsiteY35" fmla="*/ 4553818 h 5043588"/>
              <a:gd name="connsiteX36" fmla="*/ 152400 w 12351147"/>
              <a:gd name="connsiteY36" fmla="*/ 865738 h 5043588"/>
              <a:gd name="connsiteX0" fmla="*/ 71120 w 12269867"/>
              <a:gd name="connsiteY0" fmla="*/ 865738 h 5253891"/>
              <a:gd name="connsiteX1" fmla="*/ 416560 w 12269867"/>
              <a:gd name="connsiteY1" fmla="*/ 398378 h 5253891"/>
              <a:gd name="connsiteX2" fmla="*/ 812800 w 12269867"/>
              <a:gd name="connsiteY2" fmla="*/ 520298 h 5253891"/>
              <a:gd name="connsiteX3" fmla="*/ 1117600 w 12269867"/>
              <a:gd name="connsiteY3" fmla="*/ 388218 h 5253891"/>
              <a:gd name="connsiteX4" fmla="*/ 1656080 w 12269867"/>
              <a:gd name="connsiteY4" fmla="*/ 489818 h 5253891"/>
              <a:gd name="connsiteX5" fmla="*/ 1920240 w 12269867"/>
              <a:gd name="connsiteY5" fmla="*/ 347578 h 5253891"/>
              <a:gd name="connsiteX6" fmla="*/ 2458720 w 12269867"/>
              <a:gd name="connsiteY6" fmla="*/ 499978 h 5253891"/>
              <a:gd name="connsiteX7" fmla="*/ 2895600 w 12269867"/>
              <a:gd name="connsiteY7" fmla="*/ 337418 h 5253891"/>
              <a:gd name="connsiteX8" fmla="*/ 3322320 w 12269867"/>
              <a:gd name="connsiteY8" fmla="*/ 581258 h 5253891"/>
              <a:gd name="connsiteX9" fmla="*/ 3881120 w 12269867"/>
              <a:gd name="connsiteY9" fmla="*/ 327258 h 5253891"/>
              <a:gd name="connsiteX10" fmla="*/ 4064000 w 12269867"/>
              <a:gd name="connsiteY10" fmla="*/ 469498 h 5253891"/>
              <a:gd name="connsiteX11" fmla="*/ 4775200 w 12269867"/>
              <a:gd name="connsiteY11" fmla="*/ 317098 h 5253891"/>
              <a:gd name="connsiteX12" fmla="*/ 4937760 w 12269867"/>
              <a:gd name="connsiteY12" fmla="*/ 510138 h 5253891"/>
              <a:gd name="connsiteX13" fmla="*/ 5608320 w 12269867"/>
              <a:gd name="connsiteY13" fmla="*/ 367898 h 5253891"/>
              <a:gd name="connsiteX14" fmla="*/ 5994400 w 12269867"/>
              <a:gd name="connsiteY14" fmla="*/ 571098 h 5253891"/>
              <a:gd name="connsiteX15" fmla="*/ 6441440 w 12269867"/>
              <a:gd name="connsiteY15" fmla="*/ 306938 h 5253891"/>
              <a:gd name="connsiteX16" fmla="*/ 6969760 w 12269867"/>
              <a:gd name="connsiteY16" fmla="*/ 378058 h 5253891"/>
              <a:gd name="connsiteX17" fmla="*/ 7264400 w 12269867"/>
              <a:gd name="connsiteY17" fmla="*/ 185018 h 5253891"/>
              <a:gd name="connsiteX18" fmla="*/ 7711440 w 12269867"/>
              <a:gd name="connsiteY18" fmla="*/ 357738 h 5253891"/>
              <a:gd name="connsiteX19" fmla="*/ 8107680 w 12269867"/>
              <a:gd name="connsiteY19" fmla="*/ 174858 h 5253891"/>
              <a:gd name="connsiteX20" fmla="*/ 8534400 w 12269867"/>
              <a:gd name="connsiteY20" fmla="*/ 327258 h 5253891"/>
              <a:gd name="connsiteX21" fmla="*/ 9123680 w 12269867"/>
              <a:gd name="connsiteY21" fmla="*/ 134218 h 5253891"/>
              <a:gd name="connsiteX22" fmla="*/ 9540240 w 12269867"/>
              <a:gd name="connsiteY22" fmla="*/ 428858 h 5253891"/>
              <a:gd name="connsiteX23" fmla="*/ 10119360 w 12269867"/>
              <a:gd name="connsiteY23" fmla="*/ 215498 h 5253891"/>
              <a:gd name="connsiteX24" fmla="*/ 10434320 w 12269867"/>
              <a:gd name="connsiteY24" fmla="*/ 418698 h 5253891"/>
              <a:gd name="connsiteX25" fmla="*/ 10911840 w 12269867"/>
              <a:gd name="connsiteY25" fmla="*/ 174858 h 5253891"/>
              <a:gd name="connsiteX26" fmla="*/ 11267440 w 12269867"/>
              <a:gd name="connsiteY26" fmla="*/ 276458 h 5253891"/>
              <a:gd name="connsiteX27" fmla="*/ 11734800 w 12269867"/>
              <a:gd name="connsiteY27" fmla="*/ 124058 h 5253891"/>
              <a:gd name="connsiteX28" fmla="*/ 11988800 w 12269867"/>
              <a:gd name="connsiteY28" fmla="*/ 317098 h 5253891"/>
              <a:gd name="connsiteX29" fmla="*/ 12110720 w 12269867"/>
              <a:gd name="connsiteY29" fmla="*/ 205338 h 5253891"/>
              <a:gd name="connsiteX30" fmla="*/ 12263120 w 12269867"/>
              <a:gd name="connsiteY30" fmla="*/ 357738 h 5253891"/>
              <a:gd name="connsiteX31" fmla="*/ 12222480 w 12269867"/>
              <a:gd name="connsiteY31" fmla="*/ 4452218 h 5253891"/>
              <a:gd name="connsiteX32" fmla="*/ 12039600 w 12269867"/>
              <a:gd name="connsiteY32" fmla="*/ 4817978 h 5253891"/>
              <a:gd name="connsiteX33" fmla="*/ 10942320 w 12269867"/>
              <a:gd name="connsiteY33" fmla="*/ 4889098 h 5253891"/>
              <a:gd name="connsiteX34" fmla="*/ 1676400 w 12269867"/>
              <a:gd name="connsiteY34" fmla="*/ 5031338 h 5253891"/>
              <a:gd name="connsiteX35" fmla="*/ 0 w 12269867"/>
              <a:gd name="connsiteY35" fmla="*/ 4960218 h 5253891"/>
              <a:gd name="connsiteX36" fmla="*/ 71120 w 12269867"/>
              <a:gd name="connsiteY36" fmla="*/ 865738 h 5253891"/>
              <a:gd name="connsiteX0" fmla="*/ 71120 w 12269867"/>
              <a:gd name="connsiteY0" fmla="*/ 865738 h 5036678"/>
              <a:gd name="connsiteX1" fmla="*/ 416560 w 12269867"/>
              <a:gd name="connsiteY1" fmla="*/ 398378 h 5036678"/>
              <a:gd name="connsiteX2" fmla="*/ 812800 w 12269867"/>
              <a:gd name="connsiteY2" fmla="*/ 520298 h 5036678"/>
              <a:gd name="connsiteX3" fmla="*/ 1117600 w 12269867"/>
              <a:gd name="connsiteY3" fmla="*/ 388218 h 5036678"/>
              <a:gd name="connsiteX4" fmla="*/ 1656080 w 12269867"/>
              <a:gd name="connsiteY4" fmla="*/ 489818 h 5036678"/>
              <a:gd name="connsiteX5" fmla="*/ 1920240 w 12269867"/>
              <a:gd name="connsiteY5" fmla="*/ 347578 h 5036678"/>
              <a:gd name="connsiteX6" fmla="*/ 2458720 w 12269867"/>
              <a:gd name="connsiteY6" fmla="*/ 499978 h 5036678"/>
              <a:gd name="connsiteX7" fmla="*/ 2895600 w 12269867"/>
              <a:gd name="connsiteY7" fmla="*/ 337418 h 5036678"/>
              <a:gd name="connsiteX8" fmla="*/ 3322320 w 12269867"/>
              <a:gd name="connsiteY8" fmla="*/ 581258 h 5036678"/>
              <a:gd name="connsiteX9" fmla="*/ 3881120 w 12269867"/>
              <a:gd name="connsiteY9" fmla="*/ 327258 h 5036678"/>
              <a:gd name="connsiteX10" fmla="*/ 4064000 w 12269867"/>
              <a:gd name="connsiteY10" fmla="*/ 469498 h 5036678"/>
              <a:gd name="connsiteX11" fmla="*/ 4775200 w 12269867"/>
              <a:gd name="connsiteY11" fmla="*/ 317098 h 5036678"/>
              <a:gd name="connsiteX12" fmla="*/ 4937760 w 12269867"/>
              <a:gd name="connsiteY12" fmla="*/ 510138 h 5036678"/>
              <a:gd name="connsiteX13" fmla="*/ 5608320 w 12269867"/>
              <a:gd name="connsiteY13" fmla="*/ 367898 h 5036678"/>
              <a:gd name="connsiteX14" fmla="*/ 5994400 w 12269867"/>
              <a:gd name="connsiteY14" fmla="*/ 571098 h 5036678"/>
              <a:gd name="connsiteX15" fmla="*/ 6441440 w 12269867"/>
              <a:gd name="connsiteY15" fmla="*/ 306938 h 5036678"/>
              <a:gd name="connsiteX16" fmla="*/ 6969760 w 12269867"/>
              <a:gd name="connsiteY16" fmla="*/ 378058 h 5036678"/>
              <a:gd name="connsiteX17" fmla="*/ 7264400 w 12269867"/>
              <a:gd name="connsiteY17" fmla="*/ 185018 h 5036678"/>
              <a:gd name="connsiteX18" fmla="*/ 7711440 w 12269867"/>
              <a:gd name="connsiteY18" fmla="*/ 357738 h 5036678"/>
              <a:gd name="connsiteX19" fmla="*/ 8107680 w 12269867"/>
              <a:gd name="connsiteY19" fmla="*/ 174858 h 5036678"/>
              <a:gd name="connsiteX20" fmla="*/ 8534400 w 12269867"/>
              <a:gd name="connsiteY20" fmla="*/ 327258 h 5036678"/>
              <a:gd name="connsiteX21" fmla="*/ 9123680 w 12269867"/>
              <a:gd name="connsiteY21" fmla="*/ 134218 h 5036678"/>
              <a:gd name="connsiteX22" fmla="*/ 9540240 w 12269867"/>
              <a:gd name="connsiteY22" fmla="*/ 428858 h 5036678"/>
              <a:gd name="connsiteX23" fmla="*/ 10119360 w 12269867"/>
              <a:gd name="connsiteY23" fmla="*/ 215498 h 5036678"/>
              <a:gd name="connsiteX24" fmla="*/ 10434320 w 12269867"/>
              <a:gd name="connsiteY24" fmla="*/ 418698 h 5036678"/>
              <a:gd name="connsiteX25" fmla="*/ 10911840 w 12269867"/>
              <a:gd name="connsiteY25" fmla="*/ 174858 h 5036678"/>
              <a:gd name="connsiteX26" fmla="*/ 11267440 w 12269867"/>
              <a:gd name="connsiteY26" fmla="*/ 276458 h 5036678"/>
              <a:gd name="connsiteX27" fmla="*/ 11734800 w 12269867"/>
              <a:gd name="connsiteY27" fmla="*/ 124058 h 5036678"/>
              <a:gd name="connsiteX28" fmla="*/ 11988800 w 12269867"/>
              <a:gd name="connsiteY28" fmla="*/ 317098 h 5036678"/>
              <a:gd name="connsiteX29" fmla="*/ 12110720 w 12269867"/>
              <a:gd name="connsiteY29" fmla="*/ 205338 h 5036678"/>
              <a:gd name="connsiteX30" fmla="*/ 12263120 w 12269867"/>
              <a:gd name="connsiteY30" fmla="*/ 357738 h 5036678"/>
              <a:gd name="connsiteX31" fmla="*/ 12222480 w 12269867"/>
              <a:gd name="connsiteY31" fmla="*/ 4452218 h 5036678"/>
              <a:gd name="connsiteX32" fmla="*/ 12039600 w 12269867"/>
              <a:gd name="connsiteY32" fmla="*/ 4817978 h 5036678"/>
              <a:gd name="connsiteX33" fmla="*/ 10942320 w 12269867"/>
              <a:gd name="connsiteY33" fmla="*/ 4889098 h 5036678"/>
              <a:gd name="connsiteX34" fmla="*/ 1676400 w 12269867"/>
              <a:gd name="connsiteY34" fmla="*/ 5031338 h 5036678"/>
              <a:gd name="connsiteX35" fmla="*/ 0 w 12269867"/>
              <a:gd name="connsiteY35" fmla="*/ 4960218 h 5036678"/>
              <a:gd name="connsiteX36" fmla="*/ 71120 w 12269867"/>
              <a:gd name="connsiteY36" fmla="*/ 865738 h 5036678"/>
              <a:gd name="connsiteX0" fmla="*/ 71120 w 12269867"/>
              <a:gd name="connsiteY0" fmla="*/ 865738 h 5032817"/>
              <a:gd name="connsiteX1" fmla="*/ 416560 w 12269867"/>
              <a:gd name="connsiteY1" fmla="*/ 398378 h 5032817"/>
              <a:gd name="connsiteX2" fmla="*/ 812800 w 12269867"/>
              <a:gd name="connsiteY2" fmla="*/ 520298 h 5032817"/>
              <a:gd name="connsiteX3" fmla="*/ 1117600 w 12269867"/>
              <a:gd name="connsiteY3" fmla="*/ 388218 h 5032817"/>
              <a:gd name="connsiteX4" fmla="*/ 1656080 w 12269867"/>
              <a:gd name="connsiteY4" fmla="*/ 489818 h 5032817"/>
              <a:gd name="connsiteX5" fmla="*/ 1920240 w 12269867"/>
              <a:gd name="connsiteY5" fmla="*/ 347578 h 5032817"/>
              <a:gd name="connsiteX6" fmla="*/ 2458720 w 12269867"/>
              <a:gd name="connsiteY6" fmla="*/ 499978 h 5032817"/>
              <a:gd name="connsiteX7" fmla="*/ 2895600 w 12269867"/>
              <a:gd name="connsiteY7" fmla="*/ 337418 h 5032817"/>
              <a:gd name="connsiteX8" fmla="*/ 3322320 w 12269867"/>
              <a:gd name="connsiteY8" fmla="*/ 581258 h 5032817"/>
              <a:gd name="connsiteX9" fmla="*/ 3881120 w 12269867"/>
              <a:gd name="connsiteY9" fmla="*/ 327258 h 5032817"/>
              <a:gd name="connsiteX10" fmla="*/ 4064000 w 12269867"/>
              <a:gd name="connsiteY10" fmla="*/ 469498 h 5032817"/>
              <a:gd name="connsiteX11" fmla="*/ 4775200 w 12269867"/>
              <a:gd name="connsiteY11" fmla="*/ 317098 h 5032817"/>
              <a:gd name="connsiteX12" fmla="*/ 4937760 w 12269867"/>
              <a:gd name="connsiteY12" fmla="*/ 510138 h 5032817"/>
              <a:gd name="connsiteX13" fmla="*/ 5608320 w 12269867"/>
              <a:gd name="connsiteY13" fmla="*/ 367898 h 5032817"/>
              <a:gd name="connsiteX14" fmla="*/ 5994400 w 12269867"/>
              <a:gd name="connsiteY14" fmla="*/ 571098 h 5032817"/>
              <a:gd name="connsiteX15" fmla="*/ 6441440 w 12269867"/>
              <a:gd name="connsiteY15" fmla="*/ 306938 h 5032817"/>
              <a:gd name="connsiteX16" fmla="*/ 6969760 w 12269867"/>
              <a:gd name="connsiteY16" fmla="*/ 378058 h 5032817"/>
              <a:gd name="connsiteX17" fmla="*/ 7264400 w 12269867"/>
              <a:gd name="connsiteY17" fmla="*/ 185018 h 5032817"/>
              <a:gd name="connsiteX18" fmla="*/ 7711440 w 12269867"/>
              <a:gd name="connsiteY18" fmla="*/ 357738 h 5032817"/>
              <a:gd name="connsiteX19" fmla="*/ 8107680 w 12269867"/>
              <a:gd name="connsiteY19" fmla="*/ 174858 h 5032817"/>
              <a:gd name="connsiteX20" fmla="*/ 8534400 w 12269867"/>
              <a:gd name="connsiteY20" fmla="*/ 327258 h 5032817"/>
              <a:gd name="connsiteX21" fmla="*/ 9123680 w 12269867"/>
              <a:gd name="connsiteY21" fmla="*/ 134218 h 5032817"/>
              <a:gd name="connsiteX22" fmla="*/ 9540240 w 12269867"/>
              <a:gd name="connsiteY22" fmla="*/ 428858 h 5032817"/>
              <a:gd name="connsiteX23" fmla="*/ 10119360 w 12269867"/>
              <a:gd name="connsiteY23" fmla="*/ 215498 h 5032817"/>
              <a:gd name="connsiteX24" fmla="*/ 10434320 w 12269867"/>
              <a:gd name="connsiteY24" fmla="*/ 418698 h 5032817"/>
              <a:gd name="connsiteX25" fmla="*/ 10911840 w 12269867"/>
              <a:gd name="connsiteY25" fmla="*/ 174858 h 5032817"/>
              <a:gd name="connsiteX26" fmla="*/ 11267440 w 12269867"/>
              <a:gd name="connsiteY26" fmla="*/ 276458 h 5032817"/>
              <a:gd name="connsiteX27" fmla="*/ 11734800 w 12269867"/>
              <a:gd name="connsiteY27" fmla="*/ 124058 h 5032817"/>
              <a:gd name="connsiteX28" fmla="*/ 11988800 w 12269867"/>
              <a:gd name="connsiteY28" fmla="*/ 317098 h 5032817"/>
              <a:gd name="connsiteX29" fmla="*/ 12110720 w 12269867"/>
              <a:gd name="connsiteY29" fmla="*/ 205338 h 5032817"/>
              <a:gd name="connsiteX30" fmla="*/ 12263120 w 12269867"/>
              <a:gd name="connsiteY30" fmla="*/ 357738 h 5032817"/>
              <a:gd name="connsiteX31" fmla="*/ 12222480 w 12269867"/>
              <a:gd name="connsiteY31" fmla="*/ 4452218 h 5032817"/>
              <a:gd name="connsiteX32" fmla="*/ 12039600 w 12269867"/>
              <a:gd name="connsiteY32" fmla="*/ 4817978 h 5032817"/>
              <a:gd name="connsiteX33" fmla="*/ 10942320 w 12269867"/>
              <a:gd name="connsiteY33" fmla="*/ 4889098 h 5032817"/>
              <a:gd name="connsiteX34" fmla="*/ 1676400 w 12269867"/>
              <a:gd name="connsiteY34" fmla="*/ 5031338 h 5032817"/>
              <a:gd name="connsiteX35" fmla="*/ 0 w 12269867"/>
              <a:gd name="connsiteY35" fmla="*/ 4960218 h 5032817"/>
              <a:gd name="connsiteX36" fmla="*/ 71120 w 12269867"/>
              <a:gd name="connsiteY36" fmla="*/ 865738 h 5032817"/>
              <a:gd name="connsiteX0" fmla="*/ 71120 w 12269867"/>
              <a:gd name="connsiteY0" fmla="*/ 865738 h 5032142"/>
              <a:gd name="connsiteX1" fmla="*/ 416560 w 12269867"/>
              <a:gd name="connsiteY1" fmla="*/ 398378 h 5032142"/>
              <a:gd name="connsiteX2" fmla="*/ 812800 w 12269867"/>
              <a:gd name="connsiteY2" fmla="*/ 520298 h 5032142"/>
              <a:gd name="connsiteX3" fmla="*/ 1117600 w 12269867"/>
              <a:gd name="connsiteY3" fmla="*/ 388218 h 5032142"/>
              <a:gd name="connsiteX4" fmla="*/ 1656080 w 12269867"/>
              <a:gd name="connsiteY4" fmla="*/ 489818 h 5032142"/>
              <a:gd name="connsiteX5" fmla="*/ 1920240 w 12269867"/>
              <a:gd name="connsiteY5" fmla="*/ 347578 h 5032142"/>
              <a:gd name="connsiteX6" fmla="*/ 2458720 w 12269867"/>
              <a:gd name="connsiteY6" fmla="*/ 499978 h 5032142"/>
              <a:gd name="connsiteX7" fmla="*/ 2895600 w 12269867"/>
              <a:gd name="connsiteY7" fmla="*/ 337418 h 5032142"/>
              <a:gd name="connsiteX8" fmla="*/ 3322320 w 12269867"/>
              <a:gd name="connsiteY8" fmla="*/ 581258 h 5032142"/>
              <a:gd name="connsiteX9" fmla="*/ 3881120 w 12269867"/>
              <a:gd name="connsiteY9" fmla="*/ 327258 h 5032142"/>
              <a:gd name="connsiteX10" fmla="*/ 4064000 w 12269867"/>
              <a:gd name="connsiteY10" fmla="*/ 469498 h 5032142"/>
              <a:gd name="connsiteX11" fmla="*/ 4775200 w 12269867"/>
              <a:gd name="connsiteY11" fmla="*/ 317098 h 5032142"/>
              <a:gd name="connsiteX12" fmla="*/ 4937760 w 12269867"/>
              <a:gd name="connsiteY12" fmla="*/ 510138 h 5032142"/>
              <a:gd name="connsiteX13" fmla="*/ 5608320 w 12269867"/>
              <a:gd name="connsiteY13" fmla="*/ 367898 h 5032142"/>
              <a:gd name="connsiteX14" fmla="*/ 5994400 w 12269867"/>
              <a:gd name="connsiteY14" fmla="*/ 571098 h 5032142"/>
              <a:gd name="connsiteX15" fmla="*/ 6441440 w 12269867"/>
              <a:gd name="connsiteY15" fmla="*/ 306938 h 5032142"/>
              <a:gd name="connsiteX16" fmla="*/ 6969760 w 12269867"/>
              <a:gd name="connsiteY16" fmla="*/ 378058 h 5032142"/>
              <a:gd name="connsiteX17" fmla="*/ 7264400 w 12269867"/>
              <a:gd name="connsiteY17" fmla="*/ 185018 h 5032142"/>
              <a:gd name="connsiteX18" fmla="*/ 7711440 w 12269867"/>
              <a:gd name="connsiteY18" fmla="*/ 357738 h 5032142"/>
              <a:gd name="connsiteX19" fmla="*/ 8107680 w 12269867"/>
              <a:gd name="connsiteY19" fmla="*/ 174858 h 5032142"/>
              <a:gd name="connsiteX20" fmla="*/ 8534400 w 12269867"/>
              <a:gd name="connsiteY20" fmla="*/ 327258 h 5032142"/>
              <a:gd name="connsiteX21" fmla="*/ 9123680 w 12269867"/>
              <a:gd name="connsiteY21" fmla="*/ 134218 h 5032142"/>
              <a:gd name="connsiteX22" fmla="*/ 9540240 w 12269867"/>
              <a:gd name="connsiteY22" fmla="*/ 428858 h 5032142"/>
              <a:gd name="connsiteX23" fmla="*/ 10119360 w 12269867"/>
              <a:gd name="connsiteY23" fmla="*/ 215498 h 5032142"/>
              <a:gd name="connsiteX24" fmla="*/ 10434320 w 12269867"/>
              <a:gd name="connsiteY24" fmla="*/ 418698 h 5032142"/>
              <a:gd name="connsiteX25" fmla="*/ 10911840 w 12269867"/>
              <a:gd name="connsiteY25" fmla="*/ 174858 h 5032142"/>
              <a:gd name="connsiteX26" fmla="*/ 11267440 w 12269867"/>
              <a:gd name="connsiteY26" fmla="*/ 276458 h 5032142"/>
              <a:gd name="connsiteX27" fmla="*/ 11734800 w 12269867"/>
              <a:gd name="connsiteY27" fmla="*/ 124058 h 5032142"/>
              <a:gd name="connsiteX28" fmla="*/ 11988800 w 12269867"/>
              <a:gd name="connsiteY28" fmla="*/ 317098 h 5032142"/>
              <a:gd name="connsiteX29" fmla="*/ 12110720 w 12269867"/>
              <a:gd name="connsiteY29" fmla="*/ 205338 h 5032142"/>
              <a:gd name="connsiteX30" fmla="*/ 12263120 w 12269867"/>
              <a:gd name="connsiteY30" fmla="*/ 357738 h 5032142"/>
              <a:gd name="connsiteX31" fmla="*/ 12222480 w 12269867"/>
              <a:gd name="connsiteY31" fmla="*/ 4452218 h 5032142"/>
              <a:gd name="connsiteX32" fmla="*/ 12039600 w 12269867"/>
              <a:gd name="connsiteY32" fmla="*/ 4817978 h 5032142"/>
              <a:gd name="connsiteX33" fmla="*/ 10942320 w 12269867"/>
              <a:gd name="connsiteY33" fmla="*/ 4889098 h 5032142"/>
              <a:gd name="connsiteX34" fmla="*/ 1676400 w 12269867"/>
              <a:gd name="connsiteY34" fmla="*/ 5031338 h 5032142"/>
              <a:gd name="connsiteX35" fmla="*/ 0 w 12269867"/>
              <a:gd name="connsiteY35" fmla="*/ 4960218 h 5032142"/>
              <a:gd name="connsiteX36" fmla="*/ 71120 w 12269867"/>
              <a:gd name="connsiteY36" fmla="*/ 865738 h 5032142"/>
              <a:gd name="connsiteX0" fmla="*/ 71120 w 12269867"/>
              <a:gd name="connsiteY0" fmla="*/ 865738 h 4960218"/>
              <a:gd name="connsiteX1" fmla="*/ 416560 w 12269867"/>
              <a:gd name="connsiteY1" fmla="*/ 398378 h 4960218"/>
              <a:gd name="connsiteX2" fmla="*/ 812800 w 12269867"/>
              <a:gd name="connsiteY2" fmla="*/ 520298 h 4960218"/>
              <a:gd name="connsiteX3" fmla="*/ 1117600 w 12269867"/>
              <a:gd name="connsiteY3" fmla="*/ 388218 h 4960218"/>
              <a:gd name="connsiteX4" fmla="*/ 1656080 w 12269867"/>
              <a:gd name="connsiteY4" fmla="*/ 489818 h 4960218"/>
              <a:gd name="connsiteX5" fmla="*/ 1920240 w 12269867"/>
              <a:gd name="connsiteY5" fmla="*/ 347578 h 4960218"/>
              <a:gd name="connsiteX6" fmla="*/ 2458720 w 12269867"/>
              <a:gd name="connsiteY6" fmla="*/ 499978 h 4960218"/>
              <a:gd name="connsiteX7" fmla="*/ 2895600 w 12269867"/>
              <a:gd name="connsiteY7" fmla="*/ 337418 h 4960218"/>
              <a:gd name="connsiteX8" fmla="*/ 3322320 w 12269867"/>
              <a:gd name="connsiteY8" fmla="*/ 581258 h 4960218"/>
              <a:gd name="connsiteX9" fmla="*/ 3881120 w 12269867"/>
              <a:gd name="connsiteY9" fmla="*/ 327258 h 4960218"/>
              <a:gd name="connsiteX10" fmla="*/ 4064000 w 12269867"/>
              <a:gd name="connsiteY10" fmla="*/ 469498 h 4960218"/>
              <a:gd name="connsiteX11" fmla="*/ 4775200 w 12269867"/>
              <a:gd name="connsiteY11" fmla="*/ 317098 h 4960218"/>
              <a:gd name="connsiteX12" fmla="*/ 4937760 w 12269867"/>
              <a:gd name="connsiteY12" fmla="*/ 510138 h 4960218"/>
              <a:gd name="connsiteX13" fmla="*/ 5608320 w 12269867"/>
              <a:gd name="connsiteY13" fmla="*/ 367898 h 4960218"/>
              <a:gd name="connsiteX14" fmla="*/ 5994400 w 12269867"/>
              <a:gd name="connsiteY14" fmla="*/ 571098 h 4960218"/>
              <a:gd name="connsiteX15" fmla="*/ 6441440 w 12269867"/>
              <a:gd name="connsiteY15" fmla="*/ 306938 h 4960218"/>
              <a:gd name="connsiteX16" fmla="*/ 6969760 w 12269867"/>
              <a:gd name="connsiteY16" fmla="*/ 378058 h 4960218"/>
              <a:gd name="connsiteX17" fmla="*/ 7264400 w 12269867"/>
              <a:gd name="connsiteY17" fmla="*/ 185018 h 4960218"/>
              <a:gd name="connsiteX18" fmla="*/ 7711440 w 12269867"/>
              <a:gd name="connsiteY18" fmla="*/ 357738 h 4960218"/>
              <a:gd name="connsiteX19" fmla="*/ 8107680 w 12269867"/>
              <a:gd name="connsiteY19" fmla="*/ 174858 h 4960218"/>
              <a:gd name="connsiteX20" fmla="*/ 8534400 w 12269867"/>
              <a:gd name="connsiteY20" fmla="*/ 327258 h 4960218"/>
              <a:gd name="connsiteX21" fmla="*/ 9123680 w 12269867"/>
              <a:gd name="connsiteY21" fmla="*/ 134218 h 4960218"/>
              <a:gd name="connsiteX22" fmla="*/ 9540240 w 12269867"/>
              <a:gd name="connsiteY22" fmla="*/ 428858 h 4960218"/>
              <a:gd name="connsiteX23" fmla="*/ 10119360 w 12269867"/>
              <a:gd name="connsiteY23" fmla="*/ 215498 h 4960218"/>
              <a:gd name="connsiteX24" fmla="*/ 10434320 w 12269867"/>
              <a:gd name="connsiteY24" fmla="*/ 418698 h 4960218"/>
              <a:gd name="connsiteX25" fmla="*/ 10911840 w 12269867"/>
              <a:gd name="connsiteY25" fmla="*/ 174858 h 4960218"/>
              <a:gd name="connsiteX26" fmla="*/ 11267440 w 12269867"/>
              <a:gd name="connsiteY26" fmla="*/ 276458 h 4960218"/>
              <a:gd name="connsiteX27" fmla="*/ 11734800 w 12269867"/>
              <a:gd name="connsiteY27" fmla="*/ 124058 h 4960218"/>
              <a:gd name="connsiteX28" fmla="*/ 11988800 w 12269867"/>
              <a:gd name="connsiteY28" fmla="*/ 317098 h 4960218"/>
              <a:gd name="connsiteX29" fmla="*/ 12110720 w 12269867"/>
              <a:gd name="connsiteY29" fmla="*/ 205338 h 4960218"/>
              <a:gd name="connsiteX30" fmla="*/ 12263120 w 12269867"/>
              <a:gd name="connsiteY30" fmla="*/ 357738 h 4960218"/>
              <a:gd name="connsiteX31" fmla="*/ 12222480 w 12269867"/>
              <a:gd name="connsiteY31" fmla="*/ 4452218 h 4960218"/>
              <a:gd name="connsiteX32" fmla="*/ 12039600 w 12269867"/>
              <a:gd name="connsiteY32" fmla="*/ 4817978 h 4960218"/>
              <a:gd name="connsiteX33" fmla="*/ 10942320 w 12269867"/>
              <a:gd name="connsiteY33" fmla="*/ 4889098 h 4960218"/>
              <a:gd name="connsiteX34" fmla="*/ 2377440 w 12269867"/>
              <a:gd name="connsiteY34" fmla="*/ 4950058 h 4960218"/>
              <a:gd name="connsiteX35" fmla="*/ 0 w 12269867"/>
              <a:gd name="connsiteY35" fmla="*/ 4960218 h 4960218"/>
              <a:gd name="connsiteX36" fmla="*/ 71120 w 12269867"/>
              <a:gd name="connsiteY36" fmla="*/ 865738 h 4960218"/>
              <a:gd name="connsiteX0" fmla="*/ 71120 w 12270109"/>
              <a:gd name="connsiteY0" fmla="*/ 865738 h 4960218"/>
              <a:gd name="connsiteX1" fmla="*/ 416560 w 12270109"/>
              <a:gd name="connsiteY1" fmla="*/ 398378 h 4960218"/>
              <a:gd name="connsiteX2" fmla="*/ 812800 w 12270109"/>
              <a:gd name="connsiteY2" fmla="*/ 520298 h 4960218"/>
              <a:gd name="connsiteX3" fmla="*/ 1117600 w 12270109"/>
              <a:gd name="connsiteY3" fmla="*/ 388218 h 4960218"/>
              <a:gd name="connsiteX4" fmla="*/ 1656080 w 12270109"/>
              <a:gd name="connsiteY4" fmla="*/ 489818 h 4960218"/>
              <a:gd name="connsiteX5" fmla="*/ 1920240 w 12270109"/>
              <a:gd name="connsiteY5" fmla="*/ 347578 h 4960218"/>
              <a:gd name="connsiteX6" fmla="*/ 2458720 w 12270109"/>
              <a:gd name="connsiteY6" fmla="*/ 499978 h 4960218"/>
              <a:gd name="connsiteX7" fmla="*/ 2895600 w 12270109"/>
              <a:gd name="connsiteY7" fmla="*/ 337418 h 4960218"/>
              <a:gd name="connsiteX8" fmla="*/ 3322320 w 12270109"/>
              <a:gd name="connsiteY8" fmla="*/ 581258 h 4960218"/>
              <a:gd name="connsiteX9" fmla="*/ 3881120 w 12270109"/>
              <a:gd name="connsiteY9" fmla="*/ 327258 h 4960218"/>
              <a:gd name="connsiteX10" fmla="*/ 4064000 w 12270109"/>
              <a:gd name="connsiteY10" fmla="*/ 469498 h 4960218"/>
              <a:gd name="connsiteX11" fmla="*/ 4775200 w 12270109"/>
              <a:gd name="connsiteY11" fmla="*/ 317098 h 4960218"/>
              <a:gd name="connsiteX12" fmla="*/ 4937760 w 12270109"/>
              <a:gd name="connsiteY12" fmla="*/ 510138 h 4960218"/>
              <a:gd name="connsiteX13" fmla="*/ 5608320 w 12270109"/>
              <a:gd name="connsiteY13" fmla="*/ 367898 h 4960218"/>
              <a:gd name="connsiteX14" fmla="*/ 5994400 w 12270109"/>
              <a:gd name="connsiteY14" fmla="*/ 571098 h 4960218"/>
              <a:gd name="connsiteX15" fmla="*/ 6441440 w 12270109"/>
              <a:gd name="connsiteY15" fmla="*/ 306938 h 4960218"/>
              <a:gd name="connsiteX16" fmla="*/ 6969760 w 12270109"/>
              <a:gd name="connsiteY16" fmla="*/ 378058 h 4960218"/>
              <a:gd name="connsiteX17" fmla="*/ 7264400 w 12270109"/>
              <a:gd name="connsiteY17" fmla="*/ 185018 h 4960218"/>
              <a:gd name="connsiteX18" fmla="*/ 7711440 w 12270109"/>
              <a:gd name="connsiteY18" fmla="*/ 357738 h 4960218"/>
              <a:gd name="connsiteX19" fmla="*/ 8107680 w 12270109"/>
              <a:gd name="connsiteY19" fmla="*/ 174858 h 4960218"/>
              <a:gd name="connsiteX20" fmla="*/ 8534400 w 12270109"/>
              <a:gd name="connsiteY20" fmla="*/ 327258 h 4960218"/>
              <a:gd name="connsiteX21" fmla="*/ 9123680 w 12270109"/>
              <a:gd name="connsiteY21" fmla="*/ 134218 h 4960218"/>
              <a:gd name="connsiteX22" fmla="*/ 9540240 w 12270109"/>
              <a:gd name="connsiteY22" fmla="*/ 428858 h 4960218"/>
              <a:gd name="connsiteX23" fmla="*/ 10119360 w 12270109"/>
              <a:gd name="connsiteY23" fmla="*/ 215498 h 4960218"/>
              <a:gd name="connsiteX24" fmla="*/ 10434320 w 12270109"/>
              <a:gd name="connsiteY24" fmla="*/ 418698 h 4960218"/>
              <a:gd name="connsiteX25" fmla="*/ 10911840 w 12270109"/>
              <a:gd name="connsiteY25" fmla="*/ 174858 h 4960218"/>
              <a:gd name="connsiteX26" fmla="*/ 11267440 w 12270109"/>
              <a:gd name="connsiteY26" fmla="*/ 276458 h 4960218"/>
              <a:gd name="connsiteX27" fmla="*/ 11734800 w 12270109"/>
              <a:gd name="connsiteY27" fmla="*/ 124058 h 4960218"/>
              <a:gd name="connsiteX28" fmla="*/ 11988800 w 12270109"/>
              <a:gd name="connsiteY28" fmla="*/ 317098 h 4960218"/>
              <a:gd name="connsiteX29" fmla="*/ 12110720 w 12270109"/>
              <a:gd name="connsiteY29" fmla="*/ 205338 h 4960218"/>
              <a:gd name="connsiteX30" fmla="*/ 12263120 w 12270109"/>
              <a:gd name="connsiteY30" fmla="*/ 357738 h 4960218"/>
              <a:gd name="connsiteX31" fmla="*/ 12222480 w 12270109"/>
              <a:gd name="connsiteY31" fmla="*/ 4452218 h 4960218"/>
              <a:gd name="connsiteX32" fmla="*/ 12029440 w 12270109"/>
              <a:gd name="connsiteY32" fmla="*/ 4919578 h 4960218"/>
              <a:gd name="connsiteX33" fmla="*/ 10942320 w 12270109"/>
              <a:gd name="connsiteY33" fmla="*/ 4889098 h 4960218"/>
              <a:gd name="connsiteX34" fmla="*/ 2377440 w 12270109"/>
              <a:gd name="connsiteY34" fmla="*/ 4950058 h 4960218"/>
              <a:gd name="connsiteX35" fmla="*/ 0 w 12270109"/>
              <a:gd name="connsiteY35" fmla="*/ 4960218 h 4960218"/>
              <a:gd name="connsiteX36" fmla="*/ 71120 w 12270109"/>
              <a:gd name="connsiteY36" fmla="*/ 865738 h 4960218"/>
              <a:gd name="connsiteX0" fmla="*/ 71120 w 12270109"/>
              <a:gd name="connsiteY0" fmla="*/ 865738 h 4970141"/>
              <a:gd name="connsiteX1" fmla="*/ 416560 w 12270109"/>
              <a:gd name="connsiteY1" fmla="*/ 398378 h 4970141"/>
              <a:gd name="connsiteX2" fmla="*/ 812800 w 12270109"/>
              <a:gd name="connsiteY2" fmla="*/ 520298 h 4970141"/>
              <a:gd name="connsiteX3" fmla="*/ 1117600 w 12270109"/>
              <a:gd name="connsiteY3" fmla="*/ 388218 h 4970141"/>
              <a:gd name="connsiteX4" fmla="*/ 1656080 w 12270109"/>
              <a:gd name="connsiteY4" fmla="*/ 489818 h 4970141"/>
              <a:gd name="connsiteX5" fmla="*/ 1920240 w 12270109"/>
              <a:gd name="connsiteY5" fmla="*/ 347578 h 4970141"/>
              <a:gd name="connsiteX6" fmla="*/ 2458720 w 12270109"/>
              <a:gd name="connsiteY6" fmla="*/ 499978 h 4970141"/>
              <a:gd name="connsiteX7" fmla="*/ 2895600 w 12270109"/>
              <a:gd name="connsiteY7" fmla="*/ 337418 h 4970141"/>
              <a:gd name="connsiteX8" fmla="*/ 3322320 w 12270109"/>
              <a:gd name="connsiteY8" fmla="*/ 581258 h 4970141"/>
              <a:gd name="connsiteX9" fmla="*/ 3881120 w 12270109"/>
              <a:gd name="connsiteY9" fmla="*/ 327258 h 4970141"/>
              <a:gd name="connsiteX10" fmla="*/ 4064000 w 12270109"/>
              <a:gd name="connsiteY10" fmla="*/ 469498 h 4970141"/>
              <a:gd name="connsiteX11" fmla="*/ 4775200 w 12270109"/>
              <a:gd name="connsiteY11" fmla="*/ 317098 h 4970141"/>
              <a:gd name="connsiteX12" fmla="*/ 4937760 w 12270109"/>
              <a:gd name="connsiteY12" fmla="*/ 510138 h 4970141"/>
              <a:gd name="connsiteX13" fmla="*/ 5608320 w 12270109"/>
              <a:gd name="connsiteY13" fmla="*/ 367898 h 4970141"/>
              <a:gd name="connsiteX14" fmla="*/ 5994400 w 12270109"/>
              <a:gd name="connsiteY14" fmla="*/ 571098 h 4970141"/>
              <a:gd name="connsiteX15" fmla="*/ 6441440 w 12270109"/>
              <a:gd name="connsiteY15" fmla="*/ 306938 h 4970141"/>
              <a:gd name="connsiteX16" fmla="*/ 6969760 w 12270109"/>
              <a:gd name="connsiteY16" fmla="*/ 378058 h 4970141"/>
              <a:gd name="connsiteX17" fmla="*/ 7264400 w 12270109"/>
              <a:gd name="connsiteY17" fmla="*/ 185018 h 4970141"/>
              <a:gd name="connsiteX18" fmla="*/ 7711440 w 12270109"/>
              <a:gd name="connsiteY18" fmla="*/ 357738 h 4970141"/>
              <a:gd name="connsiteX19" fmla="*/ 8107680 w 12270109"/>
              <a:gd name="connsiteY19" fmla="*/ 174858 h 4970141"/>
              <a:gd name="connsiteX20" fmla="*/ 8534400 w 12270109"/>
              <a:gd name="connsiteY20" fmla="*/ 327258 h 4970141"/>
              <a:gd name="connsiteX21" fmla="*/ 9123680 w 12270109"/>
              <a:gd name="connsiteY21" fmla="*/ 134218 h 4970141"/>
              <a:gd name="connsiteX22" fmla="*/ 9540240 w 12270109"/>
              <a:gd name="connsiteY22" fmla="*/ 428858 h 4970141"/>
              <a:gd name="connsiteX23" fmla="*/ 10119360 w 12270109"/>
              <a:gd name="connsiteY23" fmla="*/ 215498 h 4970141"/>
              <a:gd name="connsiteX24" fmla="*/ 10434320 w 12270109"/>
              <a:gd name="connsiteY24" fmla="*/ 418698 h 4970141"/>
              <a:gd name="connsiteX25" fmla="*/ 10911840 w 12270109"/>
              <a:gd name="connsiteY25" fmla="*/ 174858 h 4970141"/>
              <a:gd name="connsiteX26" fmla="*/ 11267440 w 12270109"/>
              <a:gd name="connsiteY26" fmla="*/ 276458 h 4970141"/>
              <a:gd name="connsiteX27" fmla="*/ 11734800 w 12270109"/>
              <a:gd name="connsiteY27" fmla="*/ 124058 h 4970141"/>
              <a:gd name="connsiteX28" fmla="*/ 11988800 w 12270109"/>
              <a:gd name="connsiteY28" fmla="*/ 317098 h 4970141"/>
              <a:gd name="connsiteX29" fmla="*/ 12110720 w 12270109"/>
              <a:gd name="connsiteY29" fmla="*/ 205338 h 4970141"/>
              <a:gd name="connsiteX30" fmla="*/ 12263120 w 12270109"/>
              <a:gd name="connsiteY30" fmla="*/ 357738 h 4970141"/>
              <a:gd name="connsiteX31" fmla="*/ 12222480 w 12270109"/>
              <a:gd name="connsiteY31" fmla="*/ 4452218 h 4970141"/>
              <a:gd name="connsiteX32" fmla="*/ 12029440 w 12270109"/>
              <a:gd name="connsiteY32" fmla="*/ 4919578 h 4970141"/>
              <a:gd name="connsiteX33" fmla="*/ 10942320 w 12270109"/>
              <a:gd name="connsiteY33" fmla="*/ 4889098 h 4970141"/>
              <a:gd name="connsiteX34" fmla="*/ 2377440 w 12270109"/>
              <a:gd name="connsiteY34" fmla="*/ 4950058 h 4970141"/>
              <a:gd name="connsiteX35" fmla="*/ 0 w 12270109"/>
              <a:gd name="connsiteY35" fmla="*/ 4960218 h 4970141"/>
              <a:gd name="connsiteX36" fmla="*/ 71120 w 12270109"/>
              <a:gd name="connsiteY36" fmla="*/ 865738 h 4970141"/>
              <a:gd name="connsiteX0" fmla="*/ 71120 w 12270109"/>
              <a:gd name="connsiteY0" fmla="*/ 865738 h 4992300"/>
              <a:gd name="connsiteX1" fmla="*/ 416560 w 12270109"/>
              <a:gd name="connsiteY1" fmla="*/ 398378 h 4992300"/>
              <a:gd name="connsiteX2" fmla="*/ 812800 w 12270109"/>
              <a:gd name="connsiteY2" fmla="*/ 520298 h 4992300"/>
              <a:gd name="connsiteX3" fmla="*/ 1117600 w 12270109"/>
              <a:gd name="connsiteY3" fmla="*/ 388218 h 4992300"/>
              <a:gd name="connsiteX4" fmla="*/ 1656080 w 12270109"/>
              <a:gd name="connsiteY4" fmla="*/ 489818 h 4992300"/>
              <a:gd name="connsiteX5" fmla="*/ 1920240 w 12270109"/>
              <a:gd name="connsiteY5" fmla="*/ 347578 h 4992300"/>
              <a:gd name="connsiteX6" fmla="*/ 2458720 w 12270109"/>
              <a:gd name="connsiteY6" fmla="*/ 499978 h 4992300"/>
              <a:gd name="connsiteX7" fmla="*/ 2895600 w 12270109"/>
              <a:gd name="connsiteY7" fmla="*/ 337418 h 4992300"/>
              <a:gd name="connsiteX8" fmla="*/ 3322320 w 12270109"/>
              <a:gd name="connsiteY8" fmla="*/ 581258 h 4992300"/>
              <a:gd name="connsiteX9" fmla="*/ 3881120 w 12270109"/>
              <a:gd name="connsiteY9" fmla="*/ 327258 h 4992300"/>
              <a:gd name="connsiteX10" fmla="*/ 4064000 w 12270109"/>
              <a:gd name="connsiteY10" fmla="*/ 469498 h 4992300"/>
              <a:gd name="connsiteX11" fmla="*/ 4775200 w 12270109"/>
              <a:gd name="connsiteY11" fmla="*/ 317098 h 4992300"/>
              <a:gd name="connsiteX12" fmla="*/ 4937760 w 12270109"/>
              <a:gd name="connsiteY12" fmla="*/ 510138 h 4992300"/>
              <a:gd name="connsiteX13" fmla="*/ 5608320 w 12270109"/>
              <a:gd name="connsiteY13" fmla="*/ 367898 h 4992300"/>
              <a:gd name="connsiteX14" fmla="*/ 5994400 w 12270109"/>
              <a:gd name="connsiteY14" fmla="*/ 571098 h 4992300"/>
              <a:gd name="connsiteX15" fmla="*/ 6441440 w 12270109"/>
              <a:gd name="connsiteY15" fmla="*/ 306938 h 4992300"/>
              <a:gd name="connsiteX16" fmla="*/ 6969760 w 12270109"/>
              <a:gd name="connsiteY16" fmla="*/ 378058 h 4992300"/>
              <a:gd name="connsiteX17" fmla="*/ 7264400 w 12270109"/>
              <a:gd name="connsiteY17" fmla="*/ 185018 h 4992300"/>
              <a:gd name="connsiteX18" fmla="*/ 7711440 w 12270109"/>
              <a:gd name="connsiteY18" fmla="*/ 357738 h 4992300"/>
              <a:gd name="connsiteX19" fmla="*/ 8107680 w 12270109"/>
              <a:gd name="connsiteY19" fmla="*/ 174858 h 4992300"/>
              <a:gd name="connsiteX20" fmla="*/ 8534400 w 12270109"/>
              <a:gd name="connsiteY20" fmla="*/ 327258 h 4992300"/>
              <a:gd name="connsiteX21" fmla="*/ 9123680 w 12270109"/>
              <a:gd name="connsiteY21" fmla="*/ 134218 h 4992300"/>
              <a:gd name="connsiteX22" fmla="*/ 9540240 w 12270109"/>
              <a:gd name="connsiteY22" fmla="*/ 428858 h 4992300"/>
              <a:gd name="connsiteX23" fmla="*/ 10119360 w 12270109"/>
              <a:gd name="connsiteY23" fmla="*/ 215498 h 4992300"/>
              <a:gd name="connsiteX24" fmla="*/ 10434320 w 12270109"/>
              <a:gd name="connsiteY24" fmla="*/ 418698 h 4992300"/>
              <a:gd name="connsiteX25" fmla="*/ 10911840 w 12270109"/>
              <a:gd name="connsiteY25" fmla="*/ 174858 h 4992300"/>
              <a:gd name="connsiteX26" fmla="*/ 11267440 w 12270109"/>
              <a:gd name="connsiteY26" fmla="*/ 276458 h 4992300"/>
              <a:gd name="connsiteX27" fmla="*/ 11734800 w 12270109"/>
              <a:gd name="connsiteY27" fmla="*/ 124058 h 4992300"/>
              <a:gd name="connsiteX28" fmla="*/ 11988800 w 12270109"/>
              <a:gd name="connsiteY28" fmla="*/ 317098 h 4992300"/>
              <a:gd name="connsiteX29" fmla="*/ 12110720 w 12270109"/>
              <a:gd name="connsiteY29" fmla="*/ 205338 h 4992300"/>
              <a:gd name="connsiteX30" fmla="*/ 12263120 w 12270109"/>
              <a:gd name="connsiteY30" fmla="*/ 357738 h 4992300"/>
              <a:gd name="connsiteX31" fmla="*/ 12222480 w 12270109"/>
              <a:gd name="connsiteY31" fmla="*/ 4452218 h 4992300"/>
              <a:gd name="connsiteX32" fmla="*/ 12029440 w 12270109"/>
              <a:gd name="connsiteY32" fmla="*/ 4919578 h 4992300"/>
              <a:gd name="connsiteX33" fmla="*/ 10962640 w 12270109"/>
              <a:gd name="connsiteY33" fmla="*/ 4990698 h 4992300"/>
              <a:gd name="connsiteX34" fmla="*/ 2377440 w 12270109"/>
              <a:gd name="connsiteY34" fmla="*/ 4950058 h 4992300"/>
              <a:gd name="connsiteX35" fmla="*/ 0 w 12270109"/>
              <a:gd name="connsiteY35" fmla="*/ 4960218 h 4992300"/>
              <a:gd name="connsiteX36" fmla="*/ 71120 w 12270109"/>
              <a:gd name="connsiteY36" fmla="*/ 865738 h 4992300"/>
              <a:gd name="connsiteX0" fmla="*/ 71120 w 12270109"/>
              <a:gd name="connsiteY0" fmla="*/ 865738 h 4992300"/>
              <a:gd name="connsiteX1" fmla="*/ 416560 w 12270109"/>
              <a:gd name="connsiteY1" fmla="*/ 398378 h 4992300"/>
              <a:gd name="connsiteX2" fmla="*/ 812800 w 12270109"/>
              <a:gd name="connsiteY2" fmla="*/ 520298 h 4992300"/>
              <a:gd name="connsiteX3" fmla="*/ 1117600 w 12270109"/>
              <a:gd name="connsiteY3" fmla="*/ 388218 h 4992300"/>
              <a:gd name="connsiteX4" fmla="*/ 1656080 w 12270109"/>
              <a:gd name="connsiteY4" fmla="*/ 489818 h 4992300"/>
              <a:gd name="connsiteX5" fmla="*/ 1920240 w 12270109"/>
              <a:gd name="connsiteY5" fmla="*/ 347578 h 4992300"/>
              <a:gd name="connsiteX6" fmla="*/ 2458720 w 12270109"/>
              <a:gd name="connsiteY6" fmla="*/ 499978 h 4992300"/>
              <a:gd name="connsiteX7" fmla="*/ 2895600 w 12270109"/>
              <a:gd name="connsiteY7" fmla="*/ 337418 h 4992300"/>
              <a:gd name="connsiteX8" fmla="*/ 3322320 w 12270109"/>
              <a:gd name="connsiteY8" fmla="*/ 581258 h 4992300"/>
              <a:gd name="connsiteX9" fmla="*/ 3881120 w 12270109"/>
              <a:gd name="connsiteY9" fmla="*/ 327258 h 4992300"/>
              <a:gd name="connsiteX10" fmla="*/ 4064000 w 12270109"/>
              <a:gd name="connsiteY10" fmla="*/ 469498 h 4992300"/>
              <a:gd name="connsiteX11" fmla="*/ 4775200 w 12270109"/>
              <a:gd name="connsiteY11" fmla="*/ 317098 h 4992300"/>
              <a:gd name="connsiteX12" fmla="*/ 4937760 w 12270109"/>
              <a:gd name="connsiteY12" fmla="*/ 510138 h 4992300"/>
              <a:gd name="connsiteX13" fmla="*/ 5608320 w 12270109"/>
              <a:gd name="connsiteY13" fmla="*/ 367898 h 4992300"/>
              <a:gd name="connsiteX14" fmla="*/ 5994400 w 12270109"/>
              <a:gd name="connsiteY14" fmla="*/ 571098 h 4992300"/>
              <a:gd name="connsiteX15" fmla="*/ 6441440 w 12270109"/>
              <a:gd name="connsiteY15" fmla="*/ 306938 h 4992300"/>
              <a:gd name="connsiteX16" fmla="*/ 6969760 w 12270109"/>
              <a:gd name="connsiteY16" fmla="*/ 378058 h 4992300"/>
              <a:gd name="connsiteX17" fmla="*/ 7264400 w 12270109"/>
              <a:gd name="connsiteY17" fmla="*/ 185018 h 4992300"/>
              <a:gd name="connsiteX18" fmla="*/ 7711440 w 12270109"/>
              <a:gd name="connsiteY18" fmla="*/ 357738 h 4992300"/>
              <a:gd name="connsiteX19" fmla="*/ 8107680 w 12270109"/>
              <a:gd name="connsiteY19" fmla="*/ 174858 h 4992300"/>
              <a:gd name="connsiteX20" fmla="*/ 8534400 w 12270109"/>
              <a:gd name="connsiteY20" fmla="*/ 327258 h 4992300"/>
              <a:gd name="connsiteX21" fmla="*/ 9123680 w 12270109"/>
              <a:gd name="connsiteY21" fmla="*/ 134218 h 4992300"/>
              <a:gd name="connsiteX22" fmla="*/ 9540240 w 12270109"/>
              <a:gd name="connsiteY22" fmla="*/ 428858 h 4992300"/>
              <a:gd name="connsiteX23" fmla="*/ 10119360 w 12270109"/>
              <a:gd name="connsiteY23" fmla="*/ 215498 h 4992300"/>
              <a:gd name="connsiteX24" fmla="*/ 10434320 w 12270109"/>
              <a:gd name="connsiteY24" fmla="*/ 418698 h 4992300"/>
              <a:gd name="connsiteX25" fmla="*/ 10911840 w 12270109"/>
              <a:gd name="connsiteY25" fmla="*/ 174858 h 4992300"/>
              <a:gd name="connsiteX26" fmla="*/ 11267440 w 12270109"/>
              <a:gd name="connsiteY26" fmla="*/ 276458 h 4992300"/>
              <a:gd name="connsiteX27" fmla="*/ 11734800 w 12270109"/>
              <a:gd name="connsiteY27" fmla="*/ 124058 h 4992300"/>
              <a:gd name="connsiteX28" fmla="*/ 11988800 w 12270109"/>
              <a:gd name="connsiteY28" fmla="*/ 317098 h 4992300"/>
              <a:gd name="connsiteX29" fmla="*/ 12110720 w 12270109"/>
              <a:gd name="connsiteY29" fmla="*/ 205338 h 4992300"/>
              <a:gd name="connsiteX30" fmla="*/ 12263120 w 12270109"/>
              <a:gd name="connsiteY30" fmla="*/ 357738 h 4992300"/>
              <a:gd name="connsiteX31" fmla="*/ 12222480 w 12270109"/>
              <a:gd name="connsiteY31" fmla="*/ 4452218 h 4992300"/>
              <a:gd name="connsiteX32" fmla="*/ 12029440 w 12270109"/>
              <a:gd name="connsiteY32" fmla="*/ 4919578 h 4992300"/>
              <a:gd name="connsiteX33" fmla="*/ 10962640 w 12270109"/>
              <a:gd name="connsiteY33" fmla="*/ 4990698 h 4992300"/>
              <a:gd name="connsiteX34" fmla="*/ 2387600 w 12270109"/>
              <a:gd name="connsiteY34" fmla="*/ 4990698 h 4992300"/>
              <a:gd name="connsiteX35" fmla="*/ 0 w 12270109"/>
              <a:gd name="connsiteY35" fmla="*/ 4960218 h 4992300"/>
              <a:gd name="connsiteX36" fmla="*/ 71120 w 12270109"/>
              <a:gd name="connsiteY36" fmla="*/ 865738 h 4992300"/>
              <a:gd name="connsiteX0" fmla="*/ 71120 w 12270109"/>
              <a:gd name="connsiteY0" fmla="*/ 865738 h 4995022"/>
              <a:gd name="connsiteX1" fmla="*/ 416560 w 12270109"/>
              <a:gd name="connsiteY1" fmla="*/ 398378 h 4995022"/>
              <a:gd name="connsiteX2" fmla="*/ 812800 w 12270109"/>
              <a:gd name="connsiteY2" fmla="*/ 520298 h 4995022"/>
              <a:gd name="connsiteX3" fmla="*/ 1117600 w 12270109"/>
              <a:gd name="connsiteY3" fmla="*/ 388218 h 4995022"/>
              <a:gd name="connsiteX4" fmla="*/ 1656080 w 12270109"/>
              <a:gd name="connsiteY4" fmla="*/ 489818 h 4995022"/>
              <a:gd name="connsiteX5" fmla="*/ 1920240 w 12270109"/>
              <a:gd name="connsiteY5" fmla="*/ 347578 h 4995022"/>
              <a:gd name="connsiteX6" fmla="*/ 2458720 w 12270109"/>
              <a:gd name="connsiteY6" fmla="*/ 499978 h 4995022"/>
              <a:gd name="connsiteX7" fmla="*/ 2895600 w 12270109"/>
              <a:gd name="connsiteY7" fmla="*/ 337418 h 4995022"/>
              <a:gd name="connsiteX8" fmla="*/ 3322320 w 12270109"/>
              <a:gd name="connsiteY8" fmla="*/ 581258 h 4995022"/>
              <a:gd name="connsiteX9" fmla="*/ 3881120 w 12270109"/>
              <a:gd name="connsiteY9" fmla="*/ 327258 h 4995022"/>
              <a:gd name="connsiteX10" fmla="*/ 4064000 w 12270109"/>
              <a:gd name="connsiteY10" fmla="*/ 469498 h 4995022"/>
              <a:gd name="connsiteX11" fmla="*/ 4775200 w 12270109"/>
              <a:gd name="connsiteY11" fmla="*/ 317098 h 4995022"/>
              <a:gd name="connsiteX12" fmla="*/ 4937760 w 12270109"/>
              <a:gd name="connsiteY12" fmla="*/ 510138 h 4995022"/>
              <a:gd name="connsiteX13" fmla="*/ 5608320 w 12270109"/>
              <a:gd name="connsiteY13" fmla="*/ 367898 h 4995022"/>
              <a:gd name="connsiteX14" fmla="*/ 5994400 w 12270109"/>
              <a:gd name="connsiteY14" fmla="*/ 571098 h 4995022"/>
              <a:gd name="connsiteX15" fmla="*/ 6441440 w 12270109"/>
              <a:gd name="connsiteY15" fmla="*/ 306938 h 4995022"/>
              <a:gd name="connsiteX16" fmla="*/ 6969760 w 12270109"/>
              <a:gd name="connsiteY16" fmla="*/ 378058 h 4995022"/>
              <a:gd name="connsiteX17" fmla="*/ 7264400 w 12270109"/>
              <a:gd name="connsiteY17" fmla="*/ 185018 h 4995022"/>
              <a:gd name="connsiteX18" fmla="*/ 7711440 w 12270109"/>
              <a:gd name="connsiteY18" fmla="*/ 357738 h 4995022"/>
              <a:gd name="connsiteX19" fmla="*/ 8107680 w 12270109"/>
              <a:gd name="connsiteY19" fmla="*/ 174858 h 4995022"/>
              <a:gd name="connsiteX20" fmla="*/ 8534400 w 12270109"/>
              <a:gd name="connsiteY20" fmla="*/ 327258 h 4995022"/>
              <a:gd name="connsiteX21" fmla="*/ 9123680 w 12270109"/>
              <a:gd name="connsiteY21" fmla="*/ 134218 h 4995022"/>
              <a:gd name="connsiteX22" fmla="*/ 9540240 w 12270109"/>
              <a:gd name="connsiteY22" fmla="*/ 428858 h 4995022"/>
              <a:gd name="connsiteX23" fmla="*/ 10119360 w 12270109"/>
              <a:gd name="connsiteY23" fmla="*/ 215498 h 4995022"/>
              <a:gd name="connsiteX24" fmla="*/ 10434320 w 12270109"/>
              <a:gd name="connsiteY24" fmla="*/ 418698 h 4995022"/>
              <a:gd name="connsiteX25" fmla="*/ 10911840 w 12270109"/>
              <a:gd name="connsiteY25" fmla="*/ 174858 h 4995022"/>
              <a:gd name="connsiteX26" fmla="*/ 11267440 w 12270109"/>
              <a:gd name="connsiteY26" fmla="*/ 276458 h 4995022"/>
              <a:gd name="connsiteX27" fmla="*/ 11734800 w 12270109"/>
              <a:gd name="connsiteY27" fmla="*/ 124058 h 4995022"/>
              <a:gd name="connsiteX28" fmla="*/ 11988800 w 12270109"/>
              <a:gd name="connsiteY28" fmla="*/ 317098 h 4995022"/>
              <a:gd name="connsiteX29" fmla="*/ 12110720 w 12270109"/>
              <a:gd name="connsiteY29" fmla="*/ 205338 h 4995022"/>
              <a:gd name="connsiteX30" fmla="*/ 12263120 w 12270109"/>
              <a:gd name="connsiteY30" fmla="*/ 357738 h 4995022"/>
              <a:gd name="connsiteX31" fmla="*/ 12222480 w 12270109"/>
              <a:gd name="connsiteY31" fmla="*/ 4452218 h 4995022"/>
              <a:gd name="connsiteX32" fmla="*/ 12029440 w 12270109"/>
              <a:gd name="connsiteY32" fmla="*/ 4919578 h 4995022"/>
              <a:gd name="connsiteX33" fmla="*/ 10962640 w 12270109"/>
              <a:gd name="connsiteY33" fmla="*/ 4990698 h 4995022"/>
              <a:gd name="connsiteX34" fmla="*/ 2387600 w 12270109"/>
              <a:gd name="connsiteY34" fmla="*/ 4990698 h 4995022"/>
              <a:gd name="connsiteX35" fmla="*/ 0 w 12270109"/>
              <a:gd name="connsiteY35" fmla="*/ 4960218 h 4995022"/>
              <a:gd name="connsiteX36" fmla="*/ 71120 w 12270109"/>
              <a:gd name="connsiteY36" fmla="*/ 865738 h 4995022"/>
              <a:gd name="connsiteX0" fmla="*/ 71120 w 12270109"/>
              <a:gd name="connsiteY0" fmla="*/ 865738 h 4992300"/>
              <a:gd name="connsiteX1" fmla="*/ 416560 w 12270109"/>
              <a:gd name="connsiteY1" fmla="*/ 398378 h 4992300"/>
              <a:gd name="connsiteX2" fmla="*/ 812800 w 12270109"/>
              <a:gd name="connsiteY2" fmla="*/ 520298 h 4992300"/>
              <a:gd name="connsiteX3" fmla="*/ 1117600 w 12270109"/>
              <a:gd name="connsiteY3" fmla="*/ 388218 h 4992300"/>
              <a:gd name="connsiteX4" fmla="*/ 1656080 w 12270109"/>
              <a:gd name="connsiteY4" fmla="*/ 489818 h 4992300"/>
              <a:gd name="connsiteX5" fmla="*/ 1920240 w 12270109"/>
              <a:gd name="connsiteY5" fmla="*/ 347578 h 4992300"/>
              <a:gd name="connsiteX6" fmla="*/ 2458720 w 12270109"/>
              <a:gd name="connsiteY6" fmla="*/ 499978 h 4992300"/>
              <a:gd name="connsiteX7" fmla="*/ 2895600 w 12270109"/>
              <a:gd name="connsiteY7" fmla="*/ 337418 h 4992300"/>
              <a:gd name="connsiteX8" fmla="*/ 3322320 w 12270109"/>
              <a:gd name="connsiteY8" fmla="*/ 581258 h 4992300"/>
              <a:gd name="connsiteX9" fmla="*/ 3881120 w 12270109"/>
              <a:gd name="connsiteY9" fmla="*/ 327258 h 4992300"/>
              <a:gd name="connsiteX10" fmla="*/ 4064000 w 12270109"/>
              <a:gd name="connsiteY10" fmla="*/ 469498 h 4992300"/>
              <a:gd name="connsiteX11" fmla="*/ 4775200 w 12270109"/>
              <a:gd name="connsiteY11" fmla="*/ 317098 h 4992300"/>
              <a:gd name="connsiteX12" fmla="*/ 4937760 w 12270109"/>
              <a:gd name="connsiteY12" fmla="*/ 510138 h 4992300"/>
              <a:gd name="connsiteX13" fmla="*/ 5608320 w 12270109"/>
              <a:gd name="connsiteY13" fmla="*/ 367898 h 4992300"/>
              <a:gd name="connsiteX14" fmla="*/ 5994400 w 12270109"/>
              <a:gd name="connsiteY14" fmla="*/ 571098 h 4992300"/>
              <a:gd name="connsiteX15" fmla="*/ 6441440 w 12270109"/>
              <a:gd name="connsiteY15" fmla="*/ 306938 h 4992300"/>
              <a:gd name="connsiteX16" fmla="*/ 6969760 w 12270109"/>
              <a:gd name="connsiteY16" fmla="*/ 378058 h 4992300"/>
              <a:gd name="connsiteX17" fmla="*/ 7264400 w 12270109"/>
              <a:gd name="connsiteY17" fmla="*/ 185018 h 4992300"/>
              <a:gd name="connsiteX18" fmla="*/ 7711440 w 12270109"/>
              <a:gd name="connsiteY18" fmla="*/ 357738 h 4992300"/>
              <a:gd name="connsiteX19" fmla="*/ 8107680 w 12270109"/>
              <a:gd name="connsiteY19" fmla="*/ 174858 h 4992300"/>
              <a:gd name="connsiteX20" fmla="*/ 8534400 w 12270109"/>
              <a:gd name="connsiteY20" fmla="*/ 327258 h 4992300"/>
              <a:gd name="connsiteX21" fmla="*/ 9123680 w 12270109"/>
              <a:gd name="connsiteY21" fmla="*/ 134218 h 4992300"/>
              <a:gd name="connsiteX22" fmla="*/ 9540240 w 12270109"/>
              <a:gd name="connsiteY22" fmla="*/ 428858 h 4992300"/>
              <a:gd name="connsiteX23" fmla="*/ 10119360 w 12270109"/>
              <a:gd name="connsiteY23" fmla="*/ 215498 h 4992300"/>
              <a:gd name="connsiteX24" fmla="*/ 10434320 w 12270109"/>
              <a:gd name="connsiteY24" fmla="*/ 418698 h 4992300"/>
              <a:gd name="connsiteX25" fmla="*/ 10911840 w 12270109"/>
              <a:gd name="connsiteY25" fmla="*/ 174858 h 4992300"/>
              <a:gd name="connsiteX26" fmla="*/ 11267440 w 12270109"/>
              <a:gd name="connsiteY26" fmla="*/ 276458 h 4992300"/>
              <a:gd name="connsiteX27" fmla="*/ 11734800 w 12270109"/>
              <a:gd name="connsiteY27" fmla="*/ 124058 h 4992300"/>
              <a:gd name="connsiteX28" fmla="*/ 11988800 w 12270109"/>
              <a:gd name="connsiteY28" fmla="*/ 317098 h 4992300"/>
              <a:gd name="connsiteX29" fmla="*/ 12110720 w 12270109"/>
              <a:gd name="connsiteY29" fmla="*/ 205338 h 4992300"/>
              <a:gd name="connsiteX30" fmla="*/ 12263120 w 12270109"/>
              <a:gd name="connsiteY30" fmla="*/ 357738 h 4992300"/>
              <a:gd name="connsiteX31" fmla="*/ 12222480 w 12270109"/>
              <a:gd name="connsiteY31" fmla="*/ 4452218 h 4992300"/>
              <a:gd name="connsiteX32" fmla="*/ 12029440 w 12270109"/>
              <a:gd name="connsiteY32" fmla="*/ 4919578 h 4992300"/>
              <a:gd name="connsiteX33" fmla="*/ 10962640 w 12270109"/>
              <a:gd name="connsiteY33" fmla="*/ 4990698 h 4992300"/>
              <a:gd name="connsiteX34" fmla="*/ 2387600 w 12270109"/>
              <a:gd name="connsiteY34" fmla="*/ 4990698 h 4992300"/>
              <a:gd name="connsiteX35" fmla="*/ 0 w 12270109"/>
              <a:gd name="connsiteY35" fmla="*/ 4960218 h 4992300"/>
              <a:gd name="connsiteX36" fmla="*/ 71120 w 12270109"/>
              <a:gd name="connsiteY36" fmla="*/ 865738 h 4992300"/>
              <a:gd name="connsiteX0" fmla="*/ 50800 w 12270109"/>
              <a:gd name="connsiteY0" fmla="*/ 855578 h 4992300"/>
              <a:gd name="connsiteX1" fmla="*/ 416560 w 12270109"/>
              <a:gd name="connsiteY1" fmla="*/ 398378 h 4992300"/>
              <a:gd name="connsiteX2" fmla="*/ 812800 w 12270109"/>
              <a:gd name="connsiteY2" fmla="*/ 520298 h 4992300"/>
              <a:gd name="connsiteX3" fmla="*/ 1117600 w 12270109"/>
              <a:gd name="connsiteY3" fmla="*/ 388218 h 4992300"/>
              <a:gd name="connsiteX4" fmla="*/ 1656080 w 12270109"/>
              <a:gd name="connsiteY4" fmla="*/ 489818 h 4992300"/>
              <a:gd name="connsiteX5" fmla="*/ 1920240 w 12270109"/>
              <a:gd name="connsiteY5" fmla="*/ 347578 h 4992300"/>
              <a:gd name="connsiteX6" fmla="*/ 2458720 w 12270109"/>
              <a:gd name="connsiteY6" fmla="*/ 499978 h 4992300"/>
              <a:gd name="connsiteX7" fmla="*/ 2895600 w 12270109"/>
              <a:gd name="connsiteY7" fmla="*/ 337418 h 4992300"/>
              <a:gd name="connsiteX8" fmla="*/ 3322320 w 12270109"/>
              <a:gd name="connsiteY8" fmla="*/ 581258 h 4992300"/>
              <a:gd name="connsiteX9" fmla="*/ 3881120 w 12270109"/>
              <a:gd name="connsiteY9" fmla="*/ 327258 h 4992300"/>
              <a:gd name="connsiteX10" fmla="*/ 4064000 w 12270109"/>
              <a:gd name="connsiteY10" fmla="*/ 469498 h 4992300"/>
              <a:gd name="connsiteX11" fmla="*/ 4775200 w 12270109"/>
              <a:gd name="connsiteY11" fmla="*/ 317098 h 4992300"/>
              <a:gd name="connsiteX12" fmla="*/ 4937760 w 12270109"/>
              <a:gd name="connsiteY12" fmla="*/ 510138 h 4992300"/>
              <a:gd name="connsiteX13" fmla="*/ 5608320 w 12270109"/>
              <a:gd name="connsiteY13" fmla="*/ 367898 h 4992300"/>
              <a:gd name="connsiteX14" fmla="*/ 5994400 w 12270109"/>
              <a:gd name="connsiteY14" fmla="*/ 571098 h 4992300"/>
              <a:gd name="connsiteX15" fmla="*/ 6441440 w 12270109"/>
              <a:gd name="connsiteY15" fmla="*/ 306938 h 4992300"/>
              <a:gd name="connsiteX16" fmla="*/ 6969760 w 12270109"/>
              <a:gd name="connsiteY16" fmla="*/ 378058 h 4992300"/>
              <a:gd name="connsiteX17" fmla="*/ 7264400 w 12270109"/>
              <a:gd name="connsiteY17" fmla="*/ 185018 h 4992300"/>
              <a:gd name="connsiteX18" fmla="*/ 7711440 w 12270109"/>
              <a:gd name="connsiteY18" fmla="*/ 357738 h 4992300"/>
              <a:gd name="connsiteX19" fmla="*/ 8107680 w 12270109"/>
              <a:gd name="connsiteY19" fmla="*/ 174858 h 4992300"/>
              <a:gd name="connsiteX20" fmla="*/ 8534400 w 12270109"/>
              <a:gd name="connsiteY20" fmla="*/ 327258 h 4992300"/>
              <a:gd name="connsiteX21" fmla="*/ 9123680 w 12270109"/>
              <a:gd name="connsiteY21" fmla="*/ 134218 h 4992300"/>
              <a:gd name="connsiteX22" fmla="*/ 9540240 w 12270109"/>
              <a:gd name="connsiteY22" fmla="*/ 428858 h 4992300"/>
              <a:gd name="connsiteX23" fmla="*/ 10119360 w 12270109"/>
              <a:gd name="connsiteY23" fmla="*/ 215498 h 4992300"/>
              <a:gd name="connsiteX24" fmla="*/ 10434320 w 12270109"/>
              <a:gd name="connsiteY24" fmla="*/ 418698 h 4992300"/>
              <a:gd name="connsiteX25" fmla="*/ 10911840 w 12270109"/>
              <a:gd name="connsiteY25" fmla="*/ 174858 h 4992300"/>
              <a:gd name="connsiteX26" fmla="*/ 11267440 w 12270109"/>
              <a:gd name="connsiteY26" fmla="*/ 276458 h 4992300"/>
              <a:gd name="connsiteX27" fmla="*/ 11734800 w 12270109"/>
              <a:gd name="connsiteY27" fmla="*/ 124058 h 4992300"/>
              <a:gd name="connsiteX28" fmla="*/ 11988800 w 12270109"/>
              <a:gd name="connsiteY28" fmla="*/ 317098 h 4992300"/>
              <a:gd name="connsiteX29" fmla="*/ 12110720 w 12270109"/>
              <a:gd name="connsiteY29" fmla="*/ 205338 h 4992300"/>
              <a:gd name="connsiteX30" fmla="*/ 12263120 w 12270109"/>
              <a:gd name="connsiteY30" fmla="*/ 357738 h 4992300"/>
              <a:gd name="connsiteX31" fmla="*/ 12222480 w 12270109"/>
              <a:gd name="connsiteY31" fmla="*/ 4452218 h 4992300"/>
              <a:gd name="connsiteX32" fmla="*/ 12029440 w 12270109"/>
              <a:gd name="connsiteY32" fmla="*/ 4919578 h 4992300"/>
              <a:gd name="connsiteX33" fmla="*/ 10962640 w 12270109"/>
              <a:gd name="connsiteY33" fmla="*/ 4990698 h 4992300"/>
              <a:gd name="connsiteX34" fmla="*/ 2387600 w 12270109"/>
              <a:gd name="connsiteY34" fmla="*/ 4990698 h 4992300"/>
              <a:gd name="connsiteX35" fmla="*/ 0 w 12270109"/>
              <a:gd name="connsiteY35" fmla="*/ 4960218 h 4992300"/>
              <a:gd name="connsiteX36" fmla="*/ 50800 w 12270109"/>
              <a:gd name="connsiteY36" fmla="*/ 855578 h 4992300"/>
              <a:gd name="connsiteX0" fmla="*/ 101600 w 12320909"/>
              <a:gd name="connsiteY0" fmla="*/ 855578 h 4992300"/>
              <a:gd name="connsiteX1" fmla="*/ 467360 w 12320909"/>
              <a:gd name="connsiteY1" fmla="*/ 398378 h 4992300"/>
              <a:gd name="connsiteX2" fmla="*/ 863600 w 12320909"/>
              <a:gd name="connsiteY2" fmla="*/ 520298 h 4992300"/>
              <a:gd name="connsiteX3" fmla="*/ 1168400 w 12320909"/>
              <a:gd name="connsiteY3" fmla="*/ 388218 h 4992300"/>
              <a:gd name="connsiteX4" fmla="*/ 1706880 w 12320909"/>
              <a:gd name="connsiteY4" fmla="*/ 489818 h 4992300"/>
              <a:gd name="connsiteX5" fmla="*/ 1971040 w 12320909"/>
              <a:gd name="connsiteY5" fmla="*/ 347578 h 4992300"/>
              <a:gd name="connsiteX6" fmla="*/ 2509520 w 12320909"/>
              <a:gd name="connsiteY6" fmla="*/ 499978 h 4992300"/>
              <a:gd name="connsiteX7" fmla="*/ 2946400 w 12320909"/>
              <a:gd name="connsiteY7" fmla="*/ 337418 h 4992300"/>
              <a:gd name="connsiteX8" fmla="*/ 3373120 w 12320909"/>
              <a:gd name="connsiteY8" fmla="*/ 581258 h 4992300"/>
              <a:gd name="connsiteX9" fmla="*/ 3931920 w 12320909"/>
              <a:gd name="connsiteY9" fmla="*/ 327258 h 4992300"/>
              <a:gd name="connsiteX10" fmla="*/ 4114800 w 12320909"/>
              <a:gd name="connsiteY10" fmla="*/ 469498 h 4992300"/>
              <a:gd name="connsiteX11" fmla="*/ 4826000 w 12320909"/>
              <a:gd name="connsiteY11" fmla="*/ 317098 h 4992300"/>
              <a:gd name="connsiteX12" fmla="*/ 4988560 w 12320909"/>
              <a:gd name="connsiteY12" fmla="*/ 510138 h 4992300"/>
              <a:gd name="connsiteX13" fmla="*/ 5659120 w 12320909"/>
              <a:gd name="connsiteY13" fmla="*/ 367898 h 4992300"/>
              <a:gd name="connsiteX14" fmla="*/ 6045200 w 12320909"/>
              <a:gd name="connsiteY14" fmla="*/ 571098 h 4992300"/>
              <a:gd name="connsiteX15" fmla="*/ 6492240 w 12320909"/>
              <a:gd name="connsiteY15" fmla="*/ 306938 h 4992300"/>
              <a:gd name="connsiteX16" fmla="*/ 7020560 w 12320909"/>
              <a:gd name="connsiteY16" fmla="*/ 378058 h 4992300"/>
              <a:gd name="connsiteX17" fmla="*/ 7315200 w 12320909"/>
              <a:gd name="connsiteY17" fmla="*/ 185018 h 4992300"/>
              <a:gd name="connsiteX18" fmla="*/ 7762240 w 12320909"/>
              <a:gd name="connsiteY18" fmla="*/ 357738 h 4992300"/>
              <a:gd name="connsiteX19" fmla="*/ 8158480 w 12320909"/>
              <a:gd name="connsiteY19" fmla="*/ 174858 h 4992300"/>
              <a:gd name="connsiteX20" fmla="*/ 8585200 w 12320909"/>
              <a:gd name="connsiteY20" fmla="*/ 327258 h 4992300"/>
              <a:gd name="connsiteX21" fmla="*/ 9174480 w 12320909"/>
              <a:gd name="connsiteY21" fmla="*/ 134218 h 4992300"/>
              <a:gd name="connsiteX22" fmla="*/ 9591040 w 12320909"/>
              <a:gd name="connsiteY22" fmla="*/ 428858 h 4992300"/>
              <a:gd name="connsiteX23" fmla="*/ 10170160 w 12320909"/>
              <a:gd name="connsiteY23" fmla="*/ 215498 h 4992300"/>
              <a:gd name="connsiteX24" fmla="*/ 10485120 w 12320909"/>
              <a:gd name="connsiteY24" fmla="*/ 418698 h 4992300"/>
              <a:gd name="connsiteX25" fmla="*/ 10962640 w 12320909"/>
              <a:gd name="connsiteY25" fmla="*/ 174858 h 4992300"/>
              <a:gd name="connsiteX26" fmla="*/ 11318240 w 12320909"/>
              <a:gd name="connsiteY26" fmla="*/ 276458 h 4992300"/>
              <a:gd name="connsiteX27" fmla="*/ 11785600 w 12320909"/>
              <a:gd name="connsiteY27" fmla="*/ 124058 h 4992300"/>
              <a:gd name="connsiteX28" fmla="*/ 12039600 w 12320909"/>
              <a:gd name="connsiteY28" fmla="*/ 317098 h 4992300"/>
              <a:gd name="connsiteX29" fmla="*/ 12161520 w 12320909"/>
              <a:gd name="connsiteY29" fmla="*/ 205338 h 4992300"/>
              <a:gd name="connsiteX30" fmla="*/ 12313920 w 12320909"/>
              <a:gd name="connsiteY30" fmla="*/ 357738 h 4992300"/>
              <a:gd name="connsiteX31" fmla="*/ 12273280 w 12320909"/>
              <a:gd name="connsiteY31" fmla="*/ 4452218 h 4992300"/>
              <a:gd name="connsiteX32" fmla="*/ 12080240 w 12320909"/>
              <a:gd name="connsiteY32" fmla="*/ 4919578 h 4992300"/>
              <a:gd name="connsiteX33" fmla="*/ 11013440 w 12320909"/>
              <a:gd name="connsiteY33" fmla="*/ 4990698 h 4992300"/>
              <a:gd name="connsiteX34" fmla="*/ 2438400 w 12320909"/>
              <a:gd name="connsiteY34" fmla="*/ 4990698 h 4992300"/>
              <a:gd name="connsiteX35" fmla="*/ 0 w 12320909"/>
              <a:gd name="connsiteY35" fmla="*/ 4990698 h 4992300"/>
              <a:gd name="connsiteX36" fmla="*/ 101600 w 12320909"/>
              <a:gd name="connsiteY36" fmla="*/ 855578 h 4992300"/>
              <a:gd name="connsiteX0" fmla="*/ 101600 w 12320909"/>
              <a:gd name="connsiteY0" fmla="*/ 855578 h 4992300"/>
              <a:gd name="connsiteX1" fmla="*/ 467360 w 12320909"/>
              <a:gd name="connsiteY1" fmla="*/ 398378 h 4992300"/>
              <a:gd name="connsiteX2" fmla="*/ 863600 w 12320909"/>
              <a:gd name="connsiteY2" fmla="*/ 520298 h 4992300"/>
              <a:gd name="connsiteX3" fmla="*/ 1168400 w 12320909"/>
              <a:gd name="connsiteY3" fmla="*/ 388218 h 4992300"/>
              <a:gd name="connsiteX4" fmla="*/ 1706880 w 12320909"/>
              <a:gd name="connsiteY4" fmla="*/ 489818 h 4992300"/>
              <a:gd name="connsiteX5" fmla="*/ 1971040 w 12320909"/>
              <a:gd name="connsiteY5" fmla="*/ 347578 h 4992300"/>
              <a:gd name="connsiteX6" fmla="*/ 2509520 w 12320909"/>
              <a:gd name="connsiteY6" fmla="*/ 499978 h 4992300"/>
              <a:gd name="connsiteX7" fmla="*/ 2946400 w 12320909"/>
              <a:gd name="connsiteY7" fmla="*/ 337418 h 4992300"/>
              <a:gd name="connsiteX8" fmla="*/ 3373120 w 12320909"/>
              <a:gd name="connsiteY8" fmla="*/ 581258 h 4992300"/>
              <a:gd name="connsiteX9" fmla="*/ 3931920 w 12320909"/>
              <a:gd name="connsiteY9" fmla="*/ 327258 h 4992300"/>
              <a:gd name="connsiteX10" fmla="*/ 4114800 w 12320909"/>
              <a:gd name="connsiteY10" fmla="*/ 469498 h 4992300"/>
              <a:gd name="connsiteX11" fmla="*/ 4826000 w 12320909"/>
              <a:gd name="connsiteY11" fmla="*/ 317098 h 4992300"/>
              <a:gd name="connsiteX12" fmla="*/ 4988560 w 12320909"/>
              <a:gd name="connsiteY12" fmla="*/ 510138 h 4992300"/>
              <a:gd name="connsiteX13" fmla="*/ 5659120 w 12320909"/>
              <a:gd name="connsiteY13" fmla="*/ 367898 h 4992300"/>
              <a:gd name="connsiteX14" fmla="*/ 6045200 w 12320909"/>
              <a:gd name="connsiteY14" fmla="*/ 571098 h 4992300"/>
              <a:gd name="connsiteX15" fmla="*/ 6492240 w 12320909"/>
              <a:gd name="connsiteY15" fmla="*/ 306938 h 4992300"/>
              <a:gd name="connsiteX16" fmla="*/ 7020560 w 12320909"/>
              <a:gd name="connsiteY16" fmla="*/ 378058 h 4992300"/>
              <a:gd name="connsiteX17" fmla="*/ 7315200 w 12320909"/>
              <a:gd name="connsiteY17" fmla="*/ 185018 h 4992300"/>
              <a:gd name="connsiteX18" fmla="*/ 7762240 w 12320909"/>
              <a:gd name="connsiteY18" fmla="*/ 357738 h 4992300"/>
              <a:gd name="connsiteX19" fmla="*/ 8158480 w 12320909"/>
              <a:gd name="connsiteY19" fmla="*/ 174858 h 4992300"/>
              <a:gd name="connsiteX20" fmla="*/ 8585200 w 12320909"/>
              <a:gd name="connsiteY20" fmla="*/ 327258 h 4992300"/>
              <a:gd name="connsiteX21" fmla="*/ 9174480 w 12320909"/>
              <a:gd name="connsiteY21" fmla="*/ 134218 h 4992300"/>
              <a:gd name="connsiteX22" fmla="*/ 9591040 w 12320909"/>
              <a:gd name="connsiteY22" fmla="*/ 428858 h 4992300"/>
              <a:gd name="connsiteX23" fmla="*/ 10170160 w 12320909"/>
              <a:gd name="connsiteY23" fmla="*/ 215498 h 4992300"/>
              <a:gd name="connsiteX24" fmla="*/ 10485120 w 12320909"/>
              <a:gd name="connsiteY24" fmla="*/ 418698 h 4992300"/>
              <a:gd name="connsiteX25" fmla="*/ 10962640 w 12320909"/>
              <a:gd name="connsiteY25" fmla="*/ 174858 h 4992300"/>
              <a:gd name="connsiteX26" fmla="*/ 11318240 w 12320909"/>
              <a:gd name="connsiteY26" fmla="*/ 276458 h 4992300"/>
              <a:gd name="connsiteX27" fmla="*/ 11785600 w 12320909"/>
              <a:gd name="connsiteY27" fmla="*/ 124058 h 4992300"/>
              <a:gd name="connsiteX28" fmla="*/ 12039600 w 12320909"/>
              <a:gd name="connsiteY28" fmla="*/ 317098 h 4992300"/>
              <a:gd name="connsiteX29" fmla="*/ 12161520 w 12320909"/>
              <a:gd name="connsiteY29" fmla="*/ 205338 h 4992300"/>
              <a:gd name="connsiteX30" fmla="*/ 12313920 w 12320909"/>
              <a:gd name="connsiteY30" fmla="*/ 357738 h 4992300"/>
              <a:gd name="connsiteX31" fmla="*/ 12273280 w 12320909"/>
              <a:gd name="connsiteY31" fmla="*/ 4452218 h 4992300"/>
              <a:gd name="connsiteX32" fmla="*/ 12080240 w 12320909"/>
              <a:gd name="connsiteY32" fmla="*/ 4919578 h 4992300"/>
              <a:gd name="connsiteX33" fmla="*/ 11013440 w 12320909"/>
              <a:gd name="connsiteY33" fmla="*/ 4990698 h 4992300"/>
              <a:gd name="connsiteX34" fmla="*/ 2438400 w 12320909"/>
              <a:gd name="connsiteY34" fmla="*/ 4990698 h 4992300"/>
              <a:gd name="connsiteX35" fmla="*/ 0 w 12320909"/>
              <a:gd name="connsiteY35" fmla="*/ 4990698 h 4992300"/>
              <a:gd name="connsiteX36" fmla="*/ 101600 w 12320909"/>
              <a:gd name="connsiteY36" fmla="*/ 855578 h 4992300"/>
              <a:gd name="connsiteX0" fmla="*/ 101600 w 12320667"/>
              <a:gd name="connsiteY0" fmla="*/ 855578 h 5030585"/>
              <a:gd name="connsiteX1" fmla="*/ 467360 w 12320667"/>
              <a:gd name="connsiteY1" fmla="*/ 398378 h 5030585"/>
              <a:gd name="connsiteX2" fmla="*/ 863600 w 12320667"/>
              <a:gd name="connsiteY2" fmla="*/ 520298 h 5030585"/>
              <a:gd name="connsiteX3" fmla="*/ 1168400 w 12320667"/>
              <a:gd name="connsiteY3" fmla="*/ 388218 h 5030585"/>
              <a:gd name="connsiteX4" fmla="*/ 1706880 w 12320667"/>
              <a:gd name="connsiteY4" fmla="*/ 489818 h 5030585"/>
              <a:gd name="connsiteX5" fmla="*/ 1971040 w 12320667"/>
              <a:gd name="connsiteY5" fmla="*/ 347578 h 5030585"/>
              <a:gd name="connsiteX6" fmla="*/ 2509520 w 12320667"/>
              <a:gd name="connsiteY6" fmla="*/ 499978 h 5030585"/>
              <a:gd name="connsiteX7" fmla="*/ 2946400 w 12320667"/>
              <a:gd name="connsiteY7" fmla="*/ 337418 h 5030585"/>
              <a:gd name="connsiteX8" fmla="*/ 3373120 w 12320667"/>
              <a:gd name="connsiteY8" fmla="*/ 581258 h 5030585"/>
              <a:gd name="connsiteX9" fmla="*/ 3931920 w 12320667"/>
              <a:gd name="connsiteY9" fmla="*/ 327258 h 5030585"/>
              <a:gd name="connsiteX10" fmla="*/ 4114800 w 12320667"/>
              <a:gd name="connsiteY10" fmla="*/ 469498 h 5030585"/>
              <a:gd name="connsiteX11" fmla="*/ 4826000 w 12320667"/>
              <a:gd name="connsiteY11" fmla="*/ 317098 h 5030585"/>
              <a:gd name="connsiteX12" fmla="*/ 4988560 w 12320667"/>
              <a:gd name="connsiteY12" fmla="*/ 510138 h 5030585"/>
              <a:gd name="connsiteX13" fmla="*/ 5659120 w 12320667"/>
              <a:gd name="connsiteY13" fmla="*/ 367898 h 5030585"/>
              <a:gd name="connsiteX14" fmla="*/ 6045200 w 12320667"/>
              <a:gd name="connsiteY14" fmla="*/ 571098 h 5030585"/>
              <a:gd name="connsiteX15" fmla="*/ 6492240 w 12320667"/>
              <a:gd name="connsiteY15" fmla="*/ 306938 h 5030585"/>
              <a:gd name="connsiteX16" fmla="*/ 7020560 w 12320667"/>
              <a:gd name="connsiteY16" fmla="*/ 378058 h 5030585"/>
              <a:gd name="connsiteX17" fmla="*/ 7315200 w 12320667"/>
              <a:gd name="connsiteY17" fmla="*/ 185018 h 5030585"/>
              <a:gd name="connsiteX18" fmla="*/ 7762240 w 12320667"/>
              <a:gd name="connsiteY18" fmla="*/ 357738 h 5030585"/>
              <a:gd name="connsiteX19" fmla="*/ 8158480 w 12320667"/>
              <a:gd name="connsiteY19" fmla="*/ 174858 h 5030585"/>
              <a:gd name="connsiteX20" fmla="*/ 8585200 w 12320667"/>
              <a:gd name="connsiteY20" fmla="*/ 327258 h 5030585"/>
              <a:gd name="connsiteX21" fmla="*/ 9174480 w 12320667"/>
              <a:gd name="connsiteY21" fmla="*/ 134218 h 5030585"/>
              <a:gd name="connsiteX22" fmla="*/ 9591040 w 12320667"/>
              <a:gd name="connsiteY22" fmla="*/ 428858 h 5030585"/>
              <a:gd name="connsiteX23" fmla="*/ 10170160 w 12320667"/>
              <a:gd name="connsiteY23" fmla="*/ 215498 h 5030585"/>
              <a:gd name="connsiteX24" fmla="*/ 10485120 w 12320667"/>
              <a:gd name="connsiteY24" fmla="*/ 418698 h 5030585"/>
              <a:gd name="connsiteX25" fmla="*/ 10962640 w 12320667"/>
              <a:gd name="connsiteY25" fmla="*/ 174858 h 5030585"/>
              <a:gd name="connsiteX26" fmla="*/ 11318240 w 12320667"/>
              <a:gd name="connsiteY26" fmla="*/ 276458 h 5030585"/>
              <a:gd name="connsiteX27" fmla="*/ 11785600 w 12320667"/>
              <a:gd name="connsiteY27" fmla="*/ 124058 h 5030585"/>
              <a:gd name="connsiteX28" fmla="*/ 12039600 w 12320667"/>
              <a:gd name="connsiteY28" fmla="*/ 317098 h 5030585"/>
              <a:gd name="connsiteX29" fmla="*/ 12161520 w 12320667"/>
              <a:gd name="connsiteY29" fmla="*/ 205338 h 5030585"/>
              <a:gd name="connsiteX30" fmla="*/ 12313920 w 12320667"/>
              <a:gd name="connsiteY30" fmla="*/ 357738 h 5030585"/>
              <a:gd name="connsiteX31" fmla="*/ 12273280 w 12320667"/>
              <a:gd name="connsiteY31" fmla="*/ 4452218 h 5030585"/>
              <a:gd name="connsiteX32" fmla="*/ 12090400 w 12320667"/>
              <a:gd name="connsiteY32" fmla="*/ 4990698 h 5030585"/>
              <a:gd name="connsiteX33" fmla="*/ 11013440 w 12320667"/>
              <a:gd name="connsiteY33" fmla="*/ 4990698 h 5030585"/>
              <a:gd name="connsiteX34" fmla="*/ 2438400 w 12320667"/>
              <a:gd name="connsiteY34" fmla="*/ 4990698 h 5030585"/>
              <a:gd name="connsiteX35" fmla="*/ 0 w 12320667"/>
              <a:gd name="connsiteY35" fmla="*/ 4990698 h 5030585"/>
              <a:gd name="connsiteX36" fmla="*/ 101600 w 12320667"/>
              <a:gd name="connsiteY36" fmla="*/ 855578 h 5030585"/>
              <a:gd name="connsiteX0" fmla="*/ 101600 w 12319629"/>
              <a:gd name="connsiteY0" fmla="*/ 855578 h 5038271"/>
              <a:gd name="connsiteX1" fmla="*/ 467360 w 12319629"/>
              <a:gd name="connsiteY1" fmla="*/ 398378 h 5038271"/>
              <a:gd name="connsiteX2" fmla="*/ 863600 w 12319629"/>
              <a:gd name="connsiteY2" fmla="*/ 520298 h 5038271"/>
              <a:gd name="connsiteX3" fmla="*/ 1168400 w 12319629"/>
              <a:gd name="connsiteY3" fmla="*/ 388218 h 5038271"/>
              <a:gd name="connsiteX4" fmla="*/ 1706880 w 12319629"/>
              <a:gd name="connsiteY4" fmla="*/ 489818 h 5038271"/>
              <a:gd name="connsiteX5" fmla="*/ 1971040 w 12319629"/>
              <a:gd name="connsiteY5" fmla="*/ 347578 h 5038271"/>
              <a:gd name="connsiteX6" fmla="*/ 2509520 w 12319629"/>
              <a:gd name="connsiteY6" fmla="*/ 499978 h 5038271"/>
              <a:gd name="connsiteX7" fmla="*/ 2946400 w 12319629"/>
              <a:gd name="connsiteY7" fmla="*/ 337418 h 5038271"/>
              <a:gd name="connsiteX8" fmla="*/ 3373120 w 12319629"/>
              <a:gd name="connsiteY8" fmla="*/ 581258 h 5038271"/>
              <a:gd name="connsiteX9" fmla="*/ 3931920 w 12319629"/>
              <a:gd name="connsiteY9" fmla="*/ 327258 h 5038271"/>
              <a:gd name="connsiteX10" fmla="*/ 4114800 w 12319629"/>
              <a:gd name="connsiteY10" fmla="*/ 469498 h 5038271"/>
              <a:gd name="connsiteX11" fmla="*/ 4826000 w 12319629"/>
              <a:gd name="connsiteY11" fmla="*/ 317098 h 5038271"/>
              <a:gd name="connsiteX12" fmla="*/ 4988560 w 12319629"/>
              <a:gd name="connsiteY12" fmla="*/ 510138 h 5038271"/>
              <a:gd name="connsiteX13" fmla="*/ 5659120 w 12319629"/>
              <a:gd name="connsiteY13" fmla="*/ 367898 h 5038271"/>
              <a:gd name="connsiteX14" fmla="*/ 6045200 w 12319629"/>
              <a:gd name="connsiteY14" fmla="*/ 571098 h 5038271"/>
              <a:gd name="connsiteX15" fmla="*/ 6492240 w 12319629"/>
              <a:gd name="connsiteY15" fmla="*/ 306938 h 5038271"/>
              <a:gd name="connsiteX16" fmla="*/ 7020560 w 12319629"/>
              <a:gd name="connsiteY16" fmla="*/ 378058 h 5038271"/>
              <a:gd name="connsiteX17" fmla="*/ 7315200 w 12319629"/>
              <a:gd name="connsiteY17" fmla="*/ 185018 h 5038271"/>
              <a:gd name="connsiteX18" fmla="*/ 7762240 w 12319629"/>
              <a:gd name="connsiteY18" fmla="*/ 357738 h 5038271"/>
              <a:gd name="connsiteX19" fmla="*/ 8158480 w 12319629"/>
              <a:gd name="connsiteY19" fmla="*/ 174858 h 5038271"/>
              <a:gd name="connsiteX20" fmla="*/ 8585200 w 12319629"/>
              <a:gd name="connsiteY20" fmla="*/ 327258 h 5038271"/>
              <a:gd name="connsiteX21" fmla="*/ 9174480 w 12319629"/>
              <a:gd name="connsiteY21" fmla="*/ 134218 h 5038271"/>
              <a:gd name="connsiteX22" fmla="*/ 9591040 w 12319629"/>
              <a:gd name="connsiteY22" fmla="*/ 428858 h 5038271"/>
              <a:gd name="connsiteX23" fmla="*/ 10170160 w 12319629"/>
              <a:gd name="connsiteY23" fmla="*/ 215498 h 5038271"/>
              <a:gd name="connsiteX24" fmla="*/ 10485120 w 12319629"/>
              <a:gd name="connsiteY24" fmla="*/ 418698 h 5038271"/>
              <a:gd name="connsiteX25" fmla="*/ 10962640 w 12319629"/>
              <a:gd name="connsiteY25" fmla="*/ 174858 h 5038271"/>
              <a:gd name="connsiteX26" fmla="*/ 11318240 w 12319629"/>
              <a:gd name="connsiteY26" fmla="*/ 276458 h 5038271"/>
              <a:gd name="connsiteX27" fmla="*/ 11785600 w 12319629"/>
              <a:gd name="connsiteY27" fmla="*/ 124058 h 5038271"/>
              <a:gd name="connsiteX28" fmla="*/ 12039600 w 12319629"/>
              <a:gd name="connsiteY28" fmla="*/ 317098 h 5038271"/>
              <a:gd name="connsiteX29" fmla="*/ 12161520 w 12319629"/>
              <a:gd name="connsiteY29" fmla="*/ 205338 h 5038271"/>
              <a:gd name="connsiteX30" fmla="*/ 12313920 w 12319629"/>
              <a:gd name="connsiteY30" fmla="*/ 357738 h 5038271"/>
              <a:gd name="connsiteX31" fmla="*/ 12273280 w 12319629"/>
              <a:gd name="connsiteY31" fmla="*/ 4452218 h 5038271"/>
              <a:gd name="connsiteX32" fmla="*/ 12141200 w 12319629"/>
              <a:gd name="connsiteY32" fmla="*/ 5000858 h 5038271"/>
              <a:gd name="connsiteX33" fmla="*/ 11013440 w 12319629"/>
              <a:gd name="connsiteY33" fmla="*/ 4990698 h 5038271"/>
              <a:gd name="connsiteX34" fmla="*/ 2438400 w 12319629"/>
              <a:gd name="connsiteY34" fmla="*/ 4990698 h 5038271"/>
              <a:gd name="connsiteX35" fmla="*/ 0 w 12319629"/>
              <a:gd name="connsiteY35" fmla="*/ 4990698 h 5038271"/>
              <a:gd name="connsiteX36" fmla="*/ 101600 w 12319629"/>
              <a:gd name="connsiteY36" fmla="*/ 855578 h 5038271"/>
              <a:gd name="connsiteX0" fmla="*/ 71120 w 12319629"/>
              <a:gd name="connsiteY0" fmla="*/ 825098 h 5038271"/>
              <a:gd name="connsiteX1" fmla="*/ 467360 w 12319629"/>
              <a:gd name="connsiteY1" fmla="*/ 398378 h 5038271"/>
              <a:gd name="connsiteX2" fmla="*/ 863600 w 12319629"/>
              <a:gd name="connsiteY2" fmla="*/ 520298 h 5038271"/>
              <a:gd name="connsiteX3" fmla="*/ 1168400 w 12319629"/>
              <a:gd name="connsiteY3" fmla="*/ 388218 h 5038271"/>
              <a:gd name="connsiteX4" fmla="*/ 1706880 w 12319629"/>
              <a:gd name="connsiteY4" fmla="*/ 489818 h 5038271"/>
              <a:gd name="connsiteX5" fmla="*/ 1971040 w 12319629"/>
              <a:gd name="connsiteY5" fmla="*/ 347578 h 5038271"/>
              <a:gd name="connsiteX6" fmla="*/ 2509520 w 12319629"/>
              <a:gd name="connsiteY6" fmla="*/ 499978 h 5038271"/>
              <a:gd name="connsiteX7" fmla="*/ 2946400 w 12319629"/>
              <a:gd name="connsiteY7" fmla="*/ 337418 h 5038271"/>
              <a:gd name="connsiteX8" fmla="*/ 3373120 w 12319629"/>
              <a:gd name="connsiteY8" fmla="*/ 581258 h 5038271"/>
              <a:gd name="connsiteX9" fmla="*/ 3931920 w 12319629"/>
              <a:gd name="connsiteY9" fmla="*/ 327258 h 5038271"/>
              <a:gd name="connsiteX10" fmla="*/ 4114800 w 12319629"/>
              <a:gd name="connsiteY10" fmla="*/ 469498 h 5038271"/>
              <a:gd name="connsiteX11" fmla="*/ 4826000 w 12319629"/>
              <a:gd name="connsiteY11" fmla="*/ 317098 h 5038271"/>
              <a:gd name="connsiteX12" fmla="*/ 4988560 w 12319629"/>
              <a:gd name="connsiteY12" fmla="*/ 510138 h 5038271"/>
              <a:gd name="connsiteX13" fmla="*/ 5659120 w 12319629"/>
              <a:gd name="connsiteY13" fmla="*/ 367898 h 5038271"/>
              <a:gd name="connsiteX14" fmla="*/ 6045200 w 12319629"/>
              <a:gd name="connsiteY14" fmla="*/ 571098 h 5038271"/>
              <a:gd name="connsiteX15" fmla="*/ 6492240 w 12319629"/>
              <a:gd name="connsiteY15" fmla="*/ 306938 h 5038271"/>
              <a:gd name="connsiteX16" fmla="*/ 7020560 w 12319629"/>
              <a:gd name="connsiteY16" fmla="*/ 378058 h 5038271"/>
              <a:gd name="connsiteX17" fmla="*/ 7315200 w 12319629"/>
              <a:gd name="connsiteY17" fmla="*/ 185018 h 5038271"/>
              <a:gd name="connsiteX18" fmla="*/ 7762240 w 12319629"/>
              <a:gd name="connsiteY18" fmla="*/ 357738 h 5038271"/>
              <a:gd name="connsiteX19" fmla="*/ 8158480 w 12319629"/>
              <a:gd name="connsiteY19" fmla="*/ 174858 h 5038271"/>
              <a:gd name="connsiteX20" fmla="*/ 8585200 w 12319629"/>
              <a:gd name="connsiteY20" fmla="*/ 327258 h 5038271"/>
              <a:gd name="connsiteX21" fmla="*/ 9174480 w 12319629"/>
              <a:gd name="connsiteY21" fmla="*/ 134218 h 5038271"/>
              <a:gd name="connsiteX22" fmla="*/ 9591040 w 12319629"/>
              <a:gd name="connsiteY22" fmla="*/ 428858 h 5038271"/>
              <a:gd name="connsiteX23" fmla="*/ 10170160 w 12319629"/>
              <a:gd name="connsiteY23" fmla="*/ 215498 h 5038271"/>
              <a:gd name="connsiteX24" fmla="*/ 10485120 w 12319629"/>
              <a:gd name="connsiteY24" fmla="*/ 418698 h 5038271"/>
              <a:gd name="connsiteX25" fmla="*/ 10962640 w 12319629"/>
              <a:gd name="connsiteY25" fmla="*/ 174858 h 5038271"/>
              <a:gd name="connsiteX26" fmla="*/ 11318240 w 12319629"/>
              <a:gd name="connsiteY26" fmla="*/ 276458 h 5038271"/>
              <a:gd name="connsiteX27" fmla="*/ 11785600 w 12319629"/>
              <a:gd name="connsiteY27" fmla="*/ 124058 h 5038271"/>
              <a:gd name="connsiteX28" fmla="*/ 12039600 w 12319629"/>
              <a:gd name="connsiteY28" fmla="*/ 317098 h 5038271"/>
              <a:gd name="connsiteX29" fmla="*/ 12161520 w 12319629"/>
              <a:gd name="connsiteY29" fmla="*/ 205338 h 5038271"/>
              <a:gd name="connsiteX30" fmla="*/ 12313920 w 12319629"/>
              <a:gd name="connsiteY30" fmla="*/ 357738 h 5038271"/>
              <a:gd name="connsiteX31" fmla="*/ 12273280 w 12319629"/>
              <a:gd name="connsiteY31" fmla="*/ 4452218 h 5038271"/>
              <a:gd name="connsiteX32" fmla="*/ 12141200 w 12319629"/>
              <a:gd name="connsiteY32" fmla="*/ 5000858 h 5038271"/>
              <a:gd name="connsiteX33" fmla="*/ 11013440 w 12319629"/>
              <a:gd name="connsiteY33" fmla="*/ 4990698 h 5038271"/>
              <a:gd name="connsiteX34" fmla="*/ 2438400 w 12319629"/>
              <a:gd name="connsiteY34" fmla="*/ 4990698 h 5038271"/>
              <a:gd name="connsiteX35" fmla="*/ 0 w 12319629"/>
              <a:gd name="connsiteY35" fmla="*/ 4990698 h 5038271"/>
              <a:gd name="connsiteX36" fmla="*/ 71120 w 12319629"/>
              <a:gd name="connsiteY36" fmla="*/ 825098 h 5038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2319629" h="5038271">
                <a:moveTo>
                  <a:pt x="71120" y="825098"/>
                </a:moveTo>
                <a:cubicBezTo>
                  <a:pt x="149013" y="59711"/>
                  <a:pt x="335280" y="449178"/>
                  <a:pt x="467360" y="398378"/>
                </a:cubicBezTo>
                <a:cubicBezTo>
                  <a:pt x="599440" y="347578"/>
                  <a:pt x="746760" y="521991"/>
                  <a:pt x="863600" y="520298"/>
                </a:cubicBezTo>
                <a:cubicBezTo>
                  <a:pt x="980440" y="518605"/>
                  <a:pt x="1027854" y="393298"/>
                  <a:pt x="1168400" y="388218"/>
                </a:cubicBezTo>
                <a:cubicBezTo>
                  <a:pt x="1308946" y="383138"/>
                  <a:pt x="1573107" y="496591"/>
                  <a:pt x="1706880" y="489818"/>
                </a:cubicBezTo>
                <a:cubicBezTo>
                  <a:pt x="1840653" y="483045"/>
                  <a:pt x="1837267" y="345885"/>
                  <a:pt x="1971040" y="347578"/>
                </a:cubicBezTo>
                <a:cubicBezTo>
                  <a:pt x="2104813" y="349271"/>
                  <a:pt x="2346960" y="501671"/>
                  <a:pt x="2509520" y="499978"/>
                </a:cubicBezTo>
                <a:cubicBezTo>
                  <a:pt x="2672080" y="498285"/>
                  <a:pt x="2802467" y="323871"/>
                  <a:pt x="2946400" y="337418"/>
                </a:cubicBezTo>
                <a:cubicBezTo>
                  <a:pt x="3090333" y="350965"/>
                  <a:pt x="3208867" y="582951"/>
                  <a:pt x="3373120" y="581258"/>
                </a:cubicBezTo>
                <a:cubicBezTo>
                  <a:pt x="3537373" y="579565"/>
                  <a:pt x="3808307" y="345885"/>
                  <a:pt x="3931920" y="327258"/>
                </a:cubicBezTo>
                <a:cubicBezTo>
                  <a:pt x="4055533" y="308631"/>
                  <a:pt x="3965787" y="471191"/>
                  <a:pt x="4114800" y="469498"/>
                </a:cubicBezTo>
                <a:cubicBezTo>
                  <a:pt x="4263813" y="467805"/>
                  <a:pt x="4680373" y="310325"/>
                  <a:pt x="4826000" y="317098"/>
                </a:cubicBezTo>
                <a:cubicBezTo>
                  <a:pt x="4971627" y="323871"/>
                  <a:pt x="4849707" y="501671"/>
                  <a:pt x="4988560" y="510138"/>
                </a:cubicBezTo>
                <a:cubicBezTo>
                  <a:pt x="5127413" y="518605"/>
                  <a:pt x="5483013" y="357738"/>
                  <a:pt x="5659120" y="367898"/>
                </a:cubicBezTo>
                <a:cubicBezTo>
                  <a:pt x="5835227" y="378058"/>
                  <a:pt x="5906347" y="581258"/>
                  <a:pt x="6045200" y="571098"/>
                </a:cubicBezTo>
                <a:cubicBezTo>
                  <a:pt x="6184053" y="560938"/>
                  <a:pt x="6329680" y="339111"/>
                  <a:pt x="6492240" y="306938"/>
                </a:cubicBezTo>
                <a:cubicBezTo>
                  <a:pt x="6654800" y="274765"/>
                  <a:pt x="6883400" y="398378"/>
                  <a:pt x="7020560" y="378058"/>
                </a:cubicBezTo>
                <a:cubicBezTo>
                  <a:pt x="7157720" y="357738"/>
                  <a:pt x="7191587" y="188405"/>
                  <a:pt x="7315200" y="185018"/>
                </a:cubicBezTo>
                <a:cubicBezTo>
                  <a:pt x="7438813" y="181631"/>
                  <a:pt x="7621693" y="359431"/>
                  <a:pt x="7762240" y="357738"/>
                </a:cubicBezTo>
                <a:cubicBezTo>
                  <a:pt x="7902787" y="356045"/>
                  <a:pt x="8021320" y="179938"/>
                  <a:pt x="8158480" y="174858"/>
                </a:cubicBezTo>
                <a:cubicBezTo>
                  <a:pt x="8295640" y="169778"/>
                  <a:pt x="8415867" y="334031"/>
                  <a:pt x="8585200" y="327258"/>
                </a:cubicBezTo>
                <a:cubicBezTo>
                  <a:pt x="8754533" y="320485"/>
                  <a:pt x="9006840" y="117285"/>
                  <a:pt x="9174480" y="134218"/>
                </a:cubicBezTo>
                <a:cubicBezTo>
                  <a:pt x="9342120" y="151151"/>
                  <a:pt x="9425093" y="415311"/>
                  <a:pt x="9591040" y="428858"/>
                </a:cubicBezTo>
                <a:cubicBezTo>
                  <a:pt x="9756987" y="442405"/>
                  <a:pt x="10021147" y="217191"/>
                  <a:pt x="10170160" y="215498"/>
                </a:cubicBezTo>
                <a:cubicBezTo>
                  <a:pt x="10319173" y="213805"/>
                  <a:pt x="10353040" y="425471"/>
                  <a:pt x="10485120" y="418698"/>
                </a:cubicBezTo>
                <a:cubicBezTo>
                  <a:pt x="10617200" y="411925"/>
                  <a:pt x="10823787" y="198565"/>
                  <a:pt x="10962640" y="174858"/>
                </a:cubicBezTo>
                <a:cubicBezTo>
                  <a:pt x="11101493" y="151151"/>
                  <a:pt x="11181080" y="284925"/>
                  <a:pt x="11318240" y="276458"/>
                </a:cubicBezTo>
                <a:cubicBezTo>
                  <a:pt x="11455400" y="267991"/>
                  <a:pt x="11665373" y="117285"/>
                  <a:pt x="11785600" y="124058"/>
                </a:cubicBezTo>
                <a:cubicBezTo>
                  <a:pt x="11905827" y="130831"/>
                  <a:pt x="11976947" y="303551"/>
                  <a:pt x="12039600" y="317098"/>
                </a:cubicBezTo>
                <a:cubicBezTo>
                  <a:pt x="12102253" y="330645"/>
                  <a:pt x="12115800" y="198565"/>
                  <a:pt x="12161520" y="205338"/>
                </a:cubicBezTo>
                <a:cubicBezTo>
                  <a:pt x="12207240" y="212111"/>
                  <a:pt x="12295293" y="-350075"/>
                  <a:pt x="12313920" y="357738"/>
                </a:cubicBezTo>
                <a:cubicBezTo>
                  <a:pt x="12332547" y="1065551"/>
                  <a:pt x="12302067" y="3678365"/>
                  <a:pt x="12273280" y="4452218"/>
                </a:cubicBezTo>
                <a:cubicBezTo>
                  <a:pt x="12244493" y="5226071"/>
                  <a:pt x="12351173" y="4911111"/>
                  <a:pt x="12141200" y="5000858"/>
                </a:cubicBezTo>
                <a:cubicBezTo>
                  <a:pt x="11931227" y="5090605"/>
                  <a:pt x="11013440" y="4990698"/>
                  <a:pt x="11013440" y="4990698"/>
                </a:cubicBezTo>
                <a:lnTo>
                  <a:pt x="2438400" y="4990698"/>
                </a:lnTo>
                <a:lnTo>
                  <a:pt x="0" y="4990698"/>
                </a:lnTo>
                <a:cubicBezTo>
                  <a:pt x="127000" y="4279498"/>
                  <a:pt x="-6773" y="1590485"/>
                  <a:pt x="71120" y="825098"/>
                </a:cubicBezTo>
                <a:close/>
              </a:path>
            </a:pathLst>
          </a:custGeom>
          <a:solidFill>
            <a:srgbClr val="8CAD67"/>
          </a:solidFill>
          <a:ln w="571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sp>
        <p:nvSpPr>
          <p:cNvPr id="704" name="รูปแบบอิสระ: รูปร่าง 703">
            <a:extLst>
              <a:ext uri="{FF2B5EF4-FFF2-40B4-BE49-F238E27FC236}">
                <a16:creationId xmlns:a16="http://schemas.microsoft.com/office/drawing/2014/main" id="{5D98BEE7-9597-4408-A5CB-CEFAAA745E95}"/>
              </a:ext>
            </a:extLst>
          </p:cNvPr>
          <p:cNvSpPr/>
          <p:nvPr userDrawn="1"/>
        </p:nvSpPr>
        <p:spPr>
          <a:xfrm rot="1072314">
            <a:off x="4668804" y="1631693"/>
            <a:ext cx="843280" cy="330327"/>
          </a:xfrm>
          <a:custGeom>
            <a:avLst/>
            <a:gdLst>
              <a:gd name="connsiteX0" fmla="*/ 0 w 843280"/>
              <a:gd name="connsiteY0" fmla="*/ 330327 h 330327"/>
              <a:gd name="connsiteX1" fmla="*/ 91440 w 843280"/>
              <a:gd name="connsiteY1" fmla="*/ 177927 h 330327"/>
              <a:gd name="connsiteX2" fmla="*/ 294640 w 843280"/>
              <a:gd name="connsiteY2" fmla="*/ 249047 h 330327"/>
              <a:gd name="connsiteX3" fmla="*/ 386080 w 843280"/>
              <a:gd name="connsiteY3" fmla="*/ 116967 h 330327"/>
              <a:gd name="connsiteX4" fmla="*/ 568960 w 843280"/>
              <a:gd name="connsiteY4" fmla="*/ 167767 h 330327"/>
              <a:gd name="connsiteX5" fmla="*/ 721360 w 843280"/>
              <a:gd name="connsiteY5" fmla="*/ 5207 h 330327"/>
              <a:gd name="connsiteX6" fmla="*/ 843280 w 843280"/>
              <a:gd name="connsiteY6" fmla="*/ 56007 h 33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3280" h="330327">
                <a:moveTo>
                  <a:pt x="0" y="330327"/>
                </a:moveTo>
                <a:cubicBezTo>
                  <a:pt x="21166" y="260900"/>
                  <a:pt x="42333" y="191474"/>
                  <a:pt x="91440" y="177927"/>
                </a:cubicBezTo>
                <a:cubicBezTo>
                  <a:pt x="140547" y="164380"/>
                  <a:pt x="245533" y="259207"/>
                  <a:pt x="294640" y="249047"/>
                </a:cubicBezTo>
                <a:cubicBezTo>
                  <a:pt x="343747" y="238887"/>
                  <a:pt x="340360" y="130514"/>
                  <a:pt x="386080" y="116967"/>
                </a:cubicBezTo>
                <a:cubicBezTo>
                  <a:pt x="431800" y="103420"/>
                  <a:pt x="513080" y="186394"/>
                  <a:pt x="568960" y="167767"/>
                </a:cubicBezTo>
                <a:cubicBezTo>
                  <a:pt x="624840" y="149140"/>
                  <a:pt x="675640" y="23834"/>
                  <a:pt x="721360" y="5207"/>
                </a:cubicBezTo>
                <a:cubicBezTo>
                  <a:pt x="767080" y="-13420"/>
                  <a:pt x="805180" y="21293"/>
                  <a:pt x="843280" y="56007"/>
                </a:cubicBez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sp>
        <p:nvSpPr>
          <p:cNvPr id="705" name="รูปแบบอิสระ: รูปร่าง 704">
            <a:extLst>
              <a:ext uri="{FF2B5EF4-FFF2-40B4-BE49-F238E27FC236}">
                <a16:creationId xmlns:a16="http://schemas.microsoft.com/office/drawing/2014/main" id="{C5A18BF7-AC1A-409B-BBD6-455E8F9A4BAB}"/>
              </a:ext>
            </a:extLst>
          </p:cNvPr>
          <p:cNvSpPr/>
          <p:nvPr userDrawn="1"/>
        </p:nvSpPr>
        <p:spPr>
          <a:xfrm>
            <a:off x="10199346" y="1851479"/>
            <a:ext cx="896600" cy="120980"/>
          </a:xfrm>
          <a:custGeom>
            <a:avLst/>
            <a:gdLst>
              <a:gd name="connsiteX0" fmla="*/ 0 w 1097280"/>
              <a:gd name="connsiteY0" fmla="*/ 297053 h 297053"/>
              <a:gd name="connsiteX1" fmla="*/ 111760 w 1097280"/>
              <a:gd name="connsiteY1" fmla="*/ 134493 h 297053"/>
              <a:gd name="connsiteX2" fmla="*/ 386080 w 1097280"/>
              <a:gd name="connsiteY2" fmla="*/ 205613 h 297053"/>
              <a:gd name="connsiteX3" fmla="*/ 518160 w 1097280"/>
              <a:gd name="connsiteY3" fmla="*/ 2413 h 297053"/>
              <a:gd name="connsiteX4" fmla="*/ 822960 w 1097280"/>
              <a:gd name="connsiteY4" fmla="*/ 93853 h 297053"/>
              <a:gd name="connsiteX5" fmla="*/ 1005840 w 1097280"/>
              <a:gd name="connsiteY5" fmla="*/ 93853 h 297053"/>
              <a:gd name="connsiteX6" fmla="*/ 1097280 w 1097280"/>
              <a:gd name="connsiteY6" fmla="*/ 144653 h 297053"/>
              <a:gd name="connsiteX0" fmla="*/ 0 w 1097280"/>
              <a:gd name="connsiteY0" fmla="*/ 294690 h 294690"/>
              <a:gd name="connsiteX1" fmla="*/ 111760 w 1097280"/>
              <a:gd name="connsiteY1" fmla="*/ 132130 h 294690"/>
              <a:gd name="connsiteX2" fmla="*/ 386080 w 1097280"/>
              <a:gd name="connsiteY2" fmla="*/ 203250 h 294690"/>
              <a:gd name="connsiteX3" fmla="*/ 518160 w 1097280"/>
              <a:gd name="connsiteY3" fmla="*/ 50 h 294690"/>
              <a:gd name="connsiteX4" fmla="*/ 812800 w 1097280"/>
              <a:gd name="connsiteY4" fmla="*/ 182930 h 294690"/>
              <a:gd name="connsiteX5" fmla="*/ 1005840 w 1097280"/>
              <a:gd name="connsiteY5" fmla="*/ 91490 h 294690"/>
              <a:gd name="connsiteX6" fmla="*/ 1097280 w 1097280"/>
              <a:gd name="connsiteY6" fmla="*/ 142290 h 29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7280" h="294690">
                <a:moveTo>
                  <a:pt x="0" y="294690"/>
                </a:moveTo>
                <a:cubicBezTo>
                  <a:pt x="23706" y="221030"/>
                  <a:pt x="47413" y="147370"/>
                  <a:pt x="111760" y="132130"/>
                </a:cubicBezTo>
                <a:cubicBezTo>
                  <a:pt x="176107" y="116890"/>
                  <a:pt x="318347" y="225263"/>
                  <a:pt x="386080" y="203250"/>
                </a:cubicBezTo>
                <a:cubicBezTo>
                  <a:pt x="453813" y="181237"/>
                  <a:pt x="447040" y="3437"/>
                  <a:pt x="518160" y="50"/>
                </a:cubicBezTo>
                <a:cubicBezTo>
                  <a:pt x="589280" y="-3337"/>
                  <a:pt x="731520" y="167690"/>
                  <a:pt x="812800" y="182930"/>
                </a:cubicBezTo>
                <a:cubicBezTo>
                  <a:pt x="894080" y="198170"/>
                  <a:pt x="960120" y="83023"/>
                  <a:pt x="1005840" y="91490"/>
                </a:cubicBezTo>
                <a:cubicBezTo>
                  <a:pt x="1051560" y="99957"/>
                  <a:pt x="1074420" y="121123"/>
                  <a:pt x="1097280" y="142290"/>
                </a:cubicBez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sp>
        <p:nvSpPr>
          <p:cNvPr id="706" name="รูปแบบอิสระ: รูปร่าง 705">
            <a:extLst>
              <a:ext uri="{FF2B5EF4-FFF2-40B4-BE49-F238E27FC236}">
                <a16:creationId xmlns:a16="http://schemas.microsoft.com/office/drawing/2014/main" id="{1D11AEA5-0CA8-4E7E-97F8-B23CE37EA9C7}"/>
              </a:ext>
            </a:extLst>
          </p:cNvPr>
          <p:cNvSpPr/>
          <p:nvPr userDrawn="1"/>
        </p:nvSpPr>
        <p:spPr>
          <a:xfrm rot="1072314">
            <a:off x="8534774" y="4363273"/>
            <a:ext cx="843280" cy="330327"/>
          </a:xfrm>
          <a:custGeom>
            <a:avLst/>
            <a:gdLst>
              <a:gd name="connsiteX0" fmla="*/ 0 w 843280"/>
              <a:gd name="connsiteY0" fmla="*/ 330327 h 330327"/>
              <a:gd name="connsiteX1" fmla="*/ 91440 w 843280"/>
              <a:gd name="connsiteY1" fmla="*/ 177927 h 330327"/>
              <a:gd name="connsiteX2" fmla="*/ 294640 w 843280"/>
              <a:gd name="connsiteY2" fmla="*/ 249047 h 330327"/>
              <a:gd name="connsiteX3" fmla="*/ 386080 w 843280"/>
              <a:gd name="connsiteY3" fmla="*/ 116967 h 330327"/>
              <a:gd name="connsiteX4" fmla="*/ 568960 w 843280"/>
              <a:gd name="connsiteY4" fmla="*/ 167767 h 330327"/>
              <a:gd name="connsiteX5" fmla="*/ 721360 w 843280"/>
              <a:gd name="connsiteY5" fmla="*/ 5207 h 330327"/>
              <a:gd name="connsiteX6" fmla="*/ 843280 w 843280"/>
              <a:gd name="connsiteY6" fmla="*/ 56007 h 33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3280" h="330327">
                <a:moveTo>
                  <a:pt x="0" y="330327"/>
                </a:moveTo>
                <a:cubicBezTo>
                  <a:pt x="21166" y="260900"/>
                  <a:pt x="42333" y="191474"/>
                  <a:pt x="91440" y="177927"/>
                </a:cubicBezTo>
                <a:cubicBezTo>
                  <a:pt x="140547" y="164380"/>
                  <a:pt x="245533" y="259207"/>
                  <a:pt x="294640" y="249047"/>
                </a:cubicBezTo>
                <a:cubicBezTo>
                  <a:pt x="343747" y="238887"/>
                  <a:pt x="340360" y="130514"/>
                  <a:pt x="386080" y="116967"/>
                </a:cubicBezTo>
                <a:cubicBezTo>
                  <a:pt x="431800" y="103420"/>
                  <a:pt x="513080" y="186394"/>
                  <a:pt x="568960" y="167767"/>
                </a:cubicBezTo>
                <a:cubicBezTo>
                  <a:pt x="624840" y="149140"/>
                  <a:pt x="675640" y="23834"/>
                  <a:pt x="721360" y="5207"/>
                </a:cubicBezTo>
                <a:cubicBezTo>
                  <a:pt x="767080" y="-13420"/>
                  <a:pt x="805180" y="21293"/>
                  <a:pt x="843280" y="56007"/>
                </a:cubicBez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grpSp>
        <p:nvGrpSpPr>
          <p:cNvPr id="707" name="กลุ่ม 706">
            <a:extLst>
              <a:ext uri="{FF2B5EF4-FFF2-40B4-BE49-F238E27FC236}">
                <a16:creationId xmlns:a16="http://schemas.microsoft.com/office/drawing/2014/main" id="{3500132B-BFDD-441C-BF0A-E5A3415CCC10}"/>
              </a:ext>
            </a:extLst>
          </p:cNvPr>
          <p:cNvGrpSpPr/>
          <p:nvPr userDrawn="1"/>
        </p:nvGrpSpPr>
        <p:grpSpPr>
          <a:xfrm rot="21170487">
            <a:off x="3387321" y="4346573"/>
            <a:ext cx="2426522" cy="1487184"/>
            <a:chOff x="-912501" y="3330446"/>
            <a:chExt cx="4929161" cy="3231594"/>
          </a:xfrm>
        </p:grpSpPr>
        <p:sp>
          <p:nvSpPr>
            <p:cNvPr id="708" name="เมฆ 45">
              <a:extLst>
                <a:ext uri="{FF2B5EF4-FFF2-40B4-BE49-F238E27FC236}">
                  <a16:creationId xmlns:a16="http://schemas.microsoft.com/office/drawing/2014/main" id="{7CAFA6F7-2B4C-46E0-B596-86F38C54167A}"/>
                </a:ext>
              </a:extLst>
            </p:cNvPr>
            <p:cNvSpPr/>
            <p:nvPr/>
          </p:nvSpPr>
          <p:spPr>
            <a:xfrm rot="925066">
              <a:off x="-912501" y="3330446"/>
              <a:ext cx="4929161" cy="3231594"/>
            </a:xfrm>
            <a:custGeom>
              <a:avLst/>
              <a:gdLst>
                <a:gd name="connsiteX0" fmla="*/ 3900 w 43200"/>
                <a:gd name="connsiteY0" fmla="*/ 14370 h 43200"/>
                <a:gd name="connsiteX1" fmla="*/ 5623 w 43200"/>
                <a:gd name="connsiteY1" fmla="*/ 6907 h 43200"/>
                <a:gd name="connsiteX2" fmla="*/ 14005 w 43200"/>
                <a:gd name="connsiteY2" fmla="*/ 5202 h 43200"/>
                <a:gd name="connsiteX3" fmla="*/ 22456 w 43200"/>
                <a:gd name="connsiteY3" fmla="*/ 3432 h 43200"/>
                <a:gd name="connsiteX4" fmla="*/ 25749 w 43200"/>
                <a:gd name="connsiteY4" fmla="*/ 200 h 43200"/>
                <a:gd name="connsiteX5" fmla="*/ 29833 w 43200"/>
                <a:gd name="connsiteY5" fmla="*/ 2481 h 43200"/>
                <a:gd name="connsiteX6" fmla="*/ 35463 w 43200"/>
                <a:gd name="connsiteY6" fmla="*/ 690 h 43200"/>
                <a:gd name="connsiteX7" fmla="*/ 38318 w 43200"/>
                <a:gd name="connsiteY7" fmla="*/ 5576 h 43200"/>
                <a:gd name="connsiteX8" fmla="*/ 41982 w 43200"/>
                <a:gd name="connsiteY8" fmla="*/ 10318 h 43200"/>
                <a:gd name="connsiteX9" fmla="*/ 41818 w 43200"/>
                <a:gd name="connsiteY9" fmla="*/ 15460 h 43200"/>
                <a:gd name="connsiteX10" fmla="*/ 43016 w 43200"/>
                <a:gd name="connsiteY10" fmla="*/ 23322 h 43200"/>
                <a:gd name="connsiteX11" fmla="*/ 37404 w 43200"/>
                <a:gd name="connsiteY11" fmla="*/ 30204 h 43200"/>
                <a:gd name="connsiteX12" fmla="*/ 35395 w 43200"/>
                <a:gd name="connsiteY12" fmla="*/ 36101 h 43200"/>
                <a:gd name="connsiteX13" fmla="*/ 28555 w 43200"/>
                <a:gd name="connsiteY13" fmla="*/ 36815 h 43200"/>
                <a:gd name="connsiteX14" fmla="*/ 23667 w 43200"/>
                <a:gd name="connsiteY14" fmla="*/ 43106 h 43200"/>
                <a:gd name="connsiteX15" fmla="*/ 16480 w 43200"/>
                <a:gd name="connsiteY15" fmla="*/ 39266 h 43200"/>
                <a:gd name="connsiteX16" fmla="*/ 5804 w 43200"/>
                <a:gd name="connsiteY16" fmla="*/ 35472 h 43200"/>
                <a:gd name="connsiteX17" fmla="*/ 1110 w 43200"/>
                <a:gd name="connsiteY17" fmla="*/ 31250 h 43200"/>
                <a:gd name="connsiteX18" fmla="*/ 2113 w 43200"/>
                <a:gd name="connsiteY18" fmla="*/ 25551 h 43200"/>
                <a:gd name="connsiteX19" fmla="*/ -5 w 43200"/>
                <a:gd name="connsiteY19" fmla="*/ 19704 h 43200"/>
                <a:gd name="connsiteX20" fmla="*/ 3863 w 43200"/>
                <a:gd name="connsiteY20" fmla="*/ 14507 h 43200"/>
                <a:gd name="connsiteX21" fmla="*/ 3900 w 43200"/>
                <a:gd name="connsiteY21" fmla="*/ 14370 h 43200"/>
                <a:gd name="connsiteX0" fmla="*/ 4693 w 43200"/>
                <a:gd name="connsiteY0" fmla="*/ 26177 h 43200"/>
                <a:gd name="connsiteX1" fmla="*/ 2160 w 43200"/>
                <a:gd name="connsiteY1" fmla="*/ 25380 h 43200"/>
                <a:gd name="connsiteX2" fmla="*/ 6928 w 43200"/>
                <a:gd name="connsiteY2" fmla="*/ 34899 h 43200"/>
                <a:gd name="connsiteX3" fmla="*/ 5820 w 43200"/>
                <a:gd name="connsiteY3" fmla="*/ 35280 h 43200"/>
                <a:gd name="connsiteX4" fmla="*/ 16478 w 43200"/>
                <a:gd name="connsiteY4" fmla="*/ 39090 h 43200"/>
                <a:gd name="connsiteX5" fmla="*/ 15810 w 43200"/>
                <a:gd name="connsiteY5" fmla="*/ 37350 h 43200"/>
                <a:gd name="connsiteX6" fmla="*/ 28827 w 43200"/>
                <a:gd name="connsiteY6" fmla="*/ 34751 h 43200"/>
                <a:gd name="connsiteX7" fmla="*/ 28560 w 43200"/>
                <a:gd name="connsiteY7" fmla="*/ 36660 h 43200"/>
                <a:gd name="connsiteX8" fmla="*/ 34129 w 43200"/>
                <a:gd name="connsiteY8" fmla="*/ 22954 h 43200"/>
                <a:gd name="connsiteX9" fmla="*/ 37380 w 43200"/>
                <a:gd name="connsiteY9" fmla="*/ 30090 h 43200"/>
                <a:gd name="connsiteX10" fmla="*/ 41798 w 43200"/>
                <a:gd name="connsiteY10" fmla="*/ 15354 h 43200"/>
                <a:gd name="connsiteX11" fmla="*/ 40350 w 43200"/>
                <a:gd name="connsiteY11" fmla="*/ 18030 h 43200"/>
                <a:gd name="connsiteX12" fmla="*/ 38324 w 43200"/>
                <a:gd name="connsiteY12" fmla="*/ 5426 h 43200"/>
                <a:gd name="connsiteX13" fmla="*/ 38400 w 43200"/>
                <a:gd name="connsiteY13" fmla="*/ 6690 h 43200"/>
                <a:gd name="connsiteX14" fmla="*/ 29078 w 43200"/>
                <a:gd name="connsiteY14" fmla="*/ 3952 h 43200"/>
                <a:gd name="connsiteX15" fmla="*/ 29820 w 43200"/>
                <a:gd name="connsiteY15" fmla="*/ 2340 h 43200"/>
                <a:gd name="connsiteX16" fmla="*/ 22141 w 43200"/>
                <a:gd name="connsiteY16" fmla="*/ 4720 h 43200"/>
                <a:gd name="connsiteX17" fmla="*/ 22500 w 43200"/>
                <a:gd name="connsiteY17" fmla="*/ 3330 h 43200"/>
                <a:gd name="connsiteX18" fmla="*/ 14000 w 43200"/>
                <a:gd name="connsiteY18" fmla="*/ 5192 h 43200"/>
                <a:gd name="connsiteX19" fmla="*/ 15300 w 43200"/>
                <a:gd name="connsiteY19" fmla="*/ 6540 h 43200"/>
                <a:gd name="connsiteX20" fmla="*/ 4127 w 43200"/>
                <a:gd name="connsiteY20" fmla="*/ 15789 h 43200"/>
                <a:gd name="connsiteX21" fmla="*/ 3900 w 43200"/>
                <a:gd name="connsiteY21" fmla="*/ 14370 h 43200"/>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41834 w 43256"/>
                <a:gd name="connsiteY8" fmla="*/ 15213 h 43219"/>
                <a:gd name="connsiteX9" fmla="*/ 40386 w 43256"/>
                <a:gd name="connsiteY9" fmla="*/ 17889 h 43219"/>
                <a:gd name="connsiteX10" fmla="*/ 38360 w 43256"/>
                <a:gd name="connsiteY10" fmla="*/ 5285 h 43219"/>
                <a:gd name="connsiteX11" fmla="*/ 38436 w 43256"/>
                <a:gd name="connsiteY11" fmla="*/ 6549 h 43219"/>
                <a:gd name="connsiteX12" fmla="*/ 29114 w 43256"/>
                <a:gd name="connsiteY12" fmla="*/ 3811 h 43219"/>
                <a:gd name="connsiteX13" fmla="*/ 29856 w 43256"/>
                <a:gd name="connsiteY13" fmla="*/ 2199 h 43219"/>
                <a:gd name="connsiteX14" fmla="*/ 22177 w 43256"/>
                <a:gd name="connsiteY14" fmla="*/ 4579 h 43219"/>
                <a:gd name="connsiteX15" fmla="*/ 22536 w 43256"/>
                <a:gd name="connsiteY15" fmla="*/ 3189 h 43219"/>
                <a:gd name="connsiteX16" fmla="*/ 14036 w 43256"/>
                <a:gd name="connsiteY16" fmla="*/ 5051 h 43219"/>
                <a:gd name="connsiteX17" fmla="*/ 15336 w 43256"/>
                <a:gd name="connsiteY17" fmla="*/ 6399 h 43219"/>
                <a:gd name="connsiteX18" fmla="*/ 4163 w 43256"/>
                <a:gd name="connsiteY18" fmla="*/ 15648 h 43219"/>
                <a:gd name="connsiteX19" fmla="*/ 3936 w 43256"/>
                <a:gd name="connsiteY19" fmla="*/ 14229 h 43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3256" h="43219">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4D8047"/>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grpSp>
          <p:nvGrpSpPr>
            <p:cNvPr id="709" name="กลุ่ม 708">
              <a:extLst>
                <a:ext uri="{FF2B5EF4-FFF2-40B4-BE49-F238E27FC236}">
                  <a16:creationId xmlns:a16="http://schemas.microsoft.com/office/drawing/2014/main" id="{00CBA153-3247-4F03-82B2-6D7B9290D39A}"/>
                </a:ext>
              </a:extLst>
            </p:cNvPr>
            <p:cNvGrpSpPr/>
            <p:nvPr/>
          </p:nvGrpSpPr>
          <p:grpSpPr>
            <a:xfrm>
              <a:off x="150811" y="3441237"/>
              <a:ext cx="3276169" cy="724960"/>
              <a:chOff x="116889" y="1923993"/>
              <a:chExt cx="3276169" cy="724960"/>
            </a:xfrm>
          </p:grpSpPr>
          <p:grpSp>
            <p:nvGrpSpPr>
              <p:cNvPr id="710" name="กลุ่ม 709">
                <a:extLst>
                  <a:ext uri="{FF2B5EF4-FFF2-40B4-BE49-F238E27FC236}">
                    <a16:creationId xmlns:a16="http://schemas.microsoft.com/office/drawing/2014/main" id="{8A5756D7-1CAD-499F-9CCE-77F28C1C6DD0}"/>
                  </a:ext>
                </a:extLst>
              </p:cNvPr>
              <p:cNvGrpSpPr/>
              <p:nvPr/>
            </p:nvGrpSpPr>
            <p:grpSpPr>
              <a:xfrm>
                <a:off x="1297474" y="2027396"/>
                <a:ext cx="383810" cy="329745"/>
                <a:chOff x="3730718" y="705949"/>
                <a:chExt cx="1993076" cy="1624075"/>
              </a:xfrm>
              <a:solidFill>
                <a:srgbClr val="FEC3D4"/>
              </a:solidFill>
            </p:grpSpPr>
            <p:sp>
              <p:nvSpPr>
                <p:cNvPr id="720" name="รูปแบบอิสระ: รูปร่าง 719">
                  <a:extLst>
                    <a:ext uri="{FF2B5EF4-FFF2-40B4-BE49-F238E27FC236}">
                      <a16:creationId xmlns:a16="http://schemas.microsoft.com/office/drawing/2014/main" id="{5B07B562-7BBF-4504-8897-2634E39E4D4A}"/>
                    </a:ext>
                  </a:extLst>
                </p:cNvPr>
                <p:cNvSpPr/>
                <p:nvPr/>
              </p:nvSpPr>
              <p:spPr>
                <a:xfrm>
                  <a:off x="3730718" y="705949"/>
                  <a:ext cx="1993076" cy="1624075"/>
                </a:xfrm>
                <a:custGeom>
                  <a:avLst/>
                  <a:gdLst>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708233 w 2019354"/>
                    <a:gd name="connsiteY28"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0893 w 2019354"/>
                    <a:gd name="connsiteY22" fmla="*/ 10720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53659"/>
                    <a:gd name="connsiteX1" fmla="*/ 850473 w 2019354"/>
                    <a:gd name="connsiteY1" fmla="*/ 183079 h 1653659"/>
                    <a:gd name="connsiteX2" fmla="*/ 1195913 w 2019354"/>
                    <a:gd name="connsiteY2" fmla="*/ 199 h 1653659"/>
                    <a:gd name="connsiteX3" fmla="*/ 1439753 w 2019354"/>
                    <a:gd name="connsiteY3" fmla="*/ 152599 h 1653659"/>
                    <a:gd name="connsiteX4" fmla="*/ 1500713 w 2019354"/>
                    <a:gd name="connsiteY4" fmla="*/ 386279 h 1653659"/>
                    <a:gd name="connsiteX5" fmla="*/ 1388953 w 2019354"/>
                    <a:gd name="connsiteY5" fmla="*/ 548839 h 1653659"/>
                    <a:gd name="connsiteX6" fmla="*/ 1541353 w 2019354"/>
                    <a:gd name="connsiteY6" fmla="*/ 518359 h 1653659"/>
                    <a:gd name="connsiteX7" fmla="*/ 1927433 w 2019354"/>
                    <a:gd name="connsiteY7" fmla="*/ 640279 h 1653659"/>
                    <a:gd name="connsiteX8" fmla="*/ 2018873 w 2019354"/>
                    <a:gd name="connsiteY8" fmla="*/ 823159 h 1653659"/>
                    <a:gd name="connsiteX9" fmla="*/ 1947753 w 2019354"/>
                    <a:gd name="connsiteY9" fmla="*/ 995879 h 1653659"/>
                    <a:gd name="connsiteX10" fmla="*/ 1653113 w 2019354"/>
                    <a:gd name="connsiteY10" fmla="*/ 1087319 h 1653659"/>
                    <a:gd name="connsiteX11" fmla="*/ 1449913 w 2019354"/>
                    <a:gd name="connsiteY11" fmla="*/ 1066999 h 1653659"/>
                    <a:gd name="connsiteX12" fmla="*/ 1571833 w 2019354"/>
                    <a:gd name="connsiteY12" fmla="*/ 1300679 h 1653659"/>
                    <a:gd name="connsiteX13" fmla="*/ 1581993 w 2019354"/>
                    <a:gd name="connsiteY13" fmla="*/ 1290519 h 1653659"/>
                    <a:gd name="connsiteX14" fmla="*/ 1581993 w 2019354"/>
                    <a:gd name="connsiteY14" fmla="*/ 1463239 h 1653659"/>
                    <a:gd name="connsiteX15" fmla="*/ 1429593 w 2019354"/>
                    <a:gd name="connsiteY15" fmla="*/ 1635959 h 1653659"/>
                    <a:gd name="connsiteX16" fmla="*/ 1145113 w 2019354"/>
                    <a:gd name="connsiteY16" fmla="*/ 1635959 h 1653659"/>
                    <a:gd name="connsiteX17" fmla="*/ 1013033 w 2019354"/>
                    <a:gd name="connsiteY17" fmla="*/ 1529279 h 1653659"/>
                    <a:gd name="connsiteX18" fmla="*/ 921593 w 2019354"/>
                    <a:gd name="connsiteY18" fmla="*/ 1351479 h 1653659"/>
                    <a:gd name="connsiteX19" fmla="*/ 921593 w 2019354"/>
                    <a:gd name="connsiteY19" fmla="*/ 1361639 h 1653659"/>
                    <a:gd name="connsiteX20" fmla="*/ 789513 w 2019354"/>
                    <a:gd name="connsiteY20" fmla="*/ 1503879 h 1653659"/>
                    <a:gd name="connsiteX21" fmla="*/ 423753 w 2019354"/>
                    <a:gd name="connsiteY21" fmla="*/ 1554679 h 1653659"/>
                    <a:gd name="connsiteX22" fmla="*/ 271353 w 2019354"/>
                    <a:gd name="connsiteY22" fmla="*/ 1320999 h 1653659"/>
                    <a:gd name="connsiteX23" fmla="*/ 400893 w 2019354"/>
                    <a:gd name="connsiteY23" fmla="*/ 1072079 h 1653659"/>
                    <a:gd name="connsiteX24" fmla="*/ 474553 w 2019354"/>
                    <a:gd name="connsiteY24" fmla="*/ 985719 h 1653659"/>
                    <a:gd name="connsiteX25" fmla="*/ 230713 w 2019354"/>
                    <a:gd name="connsiteY25" fmla="*/ 894279 h 1653659"/>
                    <a:gd name="connsiteX26" fmla="*/ 47833 w 2019354"/>
                    <a:gd name="connsiteY26" fmla="*/ 741879 h 1653659"/>
                    <a:gd name="connsiteX27" fmla="*/ 17353 w 2019354"/>
                    <a:gd name="connsiteY27" fmla="*/ 457399 h 1653659"/>
                    <a:gd name="connsiteX28" fmla="*/ 281513 w 2019354"/>
                    <a:gd name="connsiteY28" fmla="*/ 355799 h 1653659"/>
                    <a:gd name="connsiteX29" fmla="*/ 489793 w 2019354"/>
                    <a:gd name="connsiteY29" fmla="*/ 406599 h 1653659"/>
                    <a:gd name="connsiteX30" fmla="*/ 708233 w 2019354"/>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41353 w 2019200"/>
                    <a:gd name="connsiteY6" fmla="*/ 51835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76913 w 2019200"/>
                    <a:gd name="connsiteY6" fmla="*/ 53613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388953 w 2019200"/>
                    <a:gd name="connsiteY5" fmla="*/ 54882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622633 w 2019200"/>
                    <a:gd name="connsiteY6" fmla="*/ 55898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10773 w 2019200"/>
                    <a:gd name="connsiteY0" fmla="*/ 47783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10773 w 2019200"/>
                    <a:gd name="connsiteY30" fmla="*/ 477836 h 1653776"/>
                    <a:gd name="connsiteX0" fmla="*/ 710773 w 2019200"/>
                    <a:gd name="connsiteY0" fmla="*/ 449982 h 1625922"/>
                    <a:gd name="connsiteX1" fmla="*/ 878413 w 2019200"/>
                    <a:gd name="connsiteY1" fmla="*/ 165502 h 1625922"/>
                    <a:gd name="connsiteX2" fmla="*/ 1198453 w 2019200"/>
                    <a:gd name="connsiteY2" fmla="*/ 402 h 1625922"/>
                    <a:gd name="connsiteX3" fmla="*/ 1439753 w 2019200"/>
                    <a:gd name="connsiteY3" fmla="*/ 124862 h 1625922"/>
                    <a:gd name="connsiteX4" fmla="*/ 1477853 w 2019200"/>
                    <a:gd name="connsiteY4" fmla="*/ 305202 h 1625922"/>
                    <a:gd name="connsiteX5" fmla="*/ 1427053 w 2019200"/>
                    <a:gd name="connsiteY5" fmla="*/ 518562 h 1625922"/>
                    <a:gd name="connsiteX6" fmla="*/ 1622633 w 2019200"/>
                    <a:gd name="connsiteY6" fmla="*/ 531262 h 1625922"/>
                    <a:gd name="connsiteX7" fmla="*/ 1927433 w 2019200"/>
                    <a:gd name="connsiteY7" fmla="*/ 612542 h 1625922"/>
                    <a:gd name="connsiteX8" fmla="*/ 2018873 w 2019200"/>
                    <a:gd name="connsiteY8" fmla="*/ 795422 h 1625922"/>
                    <a:gd name="connsiteX9" fmla="*/ 1947753 w 2019200"/>
                    <a:gd name="connsiteY9" fmla="*/ 968142 h 1625922"/>
                    <a:gd name="connsiteX10" fmla="*/ 1708993 w 2019200"/>
                    <a:gd name="connsiteY10" fmla="*/ 1059582 h 1625922"/>
                    <a:gd name="connsiteX11" fmla="*/ 1449913 w 2019200"/>
                    <a:gd name="connsiteY11" fmla="*/ 1039262 h 1625922"/>
                    <a:gd name="connsiteX12" fmla="*/ 1571833 w 2019200"/>
                    <a:gd name="connsiteY12" fmla="*/ 1272942 h 1625922"/>
                    <a:gd name="connsiteX13" fmla="*/ 1581993 w 2019200"/>
                    <a:gd name="connsiteY13" fmla="*/ 1262782 h 1625922"/>
                    <a:gd name="connsiteX14" fmla="*/ 1581993 w 2019200"/>
                    <a:gd name="connsiteY14" fmla="*/ 1435502 h 1625922"/>
                    <a:gd name="connsiteX15" fmla="*/ 1429593 w 2019200"/>
                    <a:gd name="connsiteY15" fmla="*/ 1608222 h 1625922"/>
                    <a:gd name="connsiteX16" fmla="*/ 1145113 w 2019200"/>
                    <a:gd name="connsiteY16" fmla="*/ 1608222 h 1625922"/>
                    <a:gd name="connsiteX17" fmla="*/ 1013033 w 2019200"/>
                    <a:gd name="connsiteY17" fmla="*/ 1501542 h 1625922"/>
                    <a:gd name="connsiteX18" fmla="*/ 921593 w 2019200"/>
                    <a:gd name="connsiteY18" fmla="*/ 1323742 h 1625922"/>
                    <a:gd name="connsiteX19" fmla="*/ 921593 w 2019200"/>
                    <a:gd name="connsiteY19" fmla="*/ 1333902 h 1625922"/>
                    <a:gd name="connsiteX20" fmla="*/ 789513 w 2019200"/>
                    <a:gd name="connsiteY20" fmla="*/ 1476142 h 1625922"/>
                    <a:gd name="connsiteX21" fmla="*/ 423753 w 2019200"/>
                    <a:gd name="connsiteY21" fmla="*/ 1526942 h 1625922"/>
                    <a:gd name="connsiteX22" fmla="*/ 271353 w 2019200"/>
                    <a:gd name="connsiteY22" fmla="*/ 1293262 h 1625922"/>
                    <a:gd name="connsiteX23" fmla="*/ 400893 w 2019200"/>
                    <a:gd name="connsiteY23" fmla="*/ 1044342 h 1625922"/>
                    <a:gd name="connsiteX24" fmla="*/ 474553 w 2019200"/>
                    <a:gd name="connsiteY24" fmla="*/ 957982 h 1625922"/>
                    <a:gd name="connsiteX25" fmla="*/ 230713 w 2019200"/>
                    <a:gd name="connsiteY25" fmla="*/ 866542 h 1625922"/>
                    <a:gd name="connsiteX26" fmla="*/ 47833 w 2019200"/>
                    <a:gd name="connsiteY26" fmla="*/ 714142 h 1625922"/>
                    <a:gd name="connsiteX27" fmla="*/ 17353 w 2019200"/>
                    <a:gd name="connsiteY27" fmla="*/ 429662 h 1625922"/>
                    <a:gd name="connsiteX28" fmla="*/ 281513 w 2019200"/>
                    <a:gd name="connsiteY28" fmla="*/ 328062 h 1625922"/>
                    <a:gd name="connsiteX29" fmla="*/ 489793 w 2019200"/>
                    <a:gd name="connsiteY29" fmla="*/ 378862 h 1625922"/>
                    <a:gd name="connsiteX30" fmla="*/ 710773 w 2019200"/>
                    <a:gd name="connsiteY30" fmla="*/ 449982 h 1625922"/>
                    <a:gd name="connsiteX0" fmla="*/ 710773 w 2019200"/>
                    <a:gd name="connsiteY0" fmla="*/ 462637 h 1638577"/>
                    <a:gd name="connsiteX1" fmla="*/ 878413 w 2019200"/>
                    <a:gd name="connsiteY1" fmla="*/ 178157 h 1638577"/>
                    <a:gd name="connsiteX2" fmla="*/ 1190833 w 2019200"/>
                    <a:gd name="connsiteY2" fmla="*/ 357 h 1638577"/>
                    <a:gd name="connsiteX3" fmla="*/ 1439753 w 2019200"/>
                    <a:gd name="connsiteY3" fmla="*/ 137517 h 1638577"/>
                    <a:gd name="connsiteX4" fmla="*/ 1477853 w 2019200"/>
                    <a:gd name="connsiteY4" fmla="*/ 317857 h 1638577"/>
                    <a:gd name="connsiteX5" fmla="*/ 1427053 w 2019200"/>
                    <a:gd name="connsiteY5" fmla="*/ 531217 h 1638577"/>
                    <a:gd name="connsiteX6" fmla="*/ 1622633 w 2019200"/>
                    <a:gd name="connsiteY6" fmla="*/ 543917 h 1638577"/>
                    <a:gd name="connsiteX7" fmla="*/ 1927433 w 2019200"/>
                    <a:gd name="connsiteY7" fmla="*/ 625197 h 1638577"/>
                    <a:gd name="connsiteX8" fmla="*/ 2018873 w 2019200"/>
                    <a:gd name="connsiteY8" fmla="*/ 808077 h 1638577"/>
                    <a:gd name="connsiteX9" fmla="*/ 1947753 w 2019200"/>
                    <a:gd name="connsiteY9" fmla="*/ 980797 h 1638577"/>
                    <a:gd name="connsiteX10" fmla="*/ 1708993 w 2019200"/>
                    <a:gd name="connsiteY10" fmla="*/ 1072237 h 1638577"/>
                    <a:gd name="connsiteX11" fmla="*/ 1449913 w 2019200"/>
                    <a:gd name="connsiteY11" fmla="*/ 1051917 h 1638577"/>
                    <a:gd name="connsiteX12" fmla="*/ 1571833 w 2019200"/>
                    <a:gd name="connsiteY12" fmla="*/ 1285597 h 1638577"/>
                    <a:gd name="connsiteX13" fmla="*/ 1581993 w 2019200"/>
                    <a:gd name="connsiteY13" fmla="*/ 1275437 h 1638577"/>
                    <a:gd name="connsiteX14" fmla="*/ 1581993 w 2019200"/>
                    <a:gd name="connsiteY14" fmla="*/ 1448157 h 1638577"/>
                    <a:gd name="connsiteX15" fmla="*/ 1429593 w 2019200"/>
                    <a:gd name="connsiteY15" fmla="*/ 1620877 h 1638577"/>
                    <a:gd name="connsiteX16" fmla="*/ 1145113 w 2019200"/>
                    <a:gd name="connsiteY16" fmla="*/ 1620877 h 1638577"/>
                    <a:gd name="connsiteX17" fmla="*/ 1013033 w 2019200"/>
                    <a:gd name="connsiteY17" fmla="*/ 1514197 h 1638577"/>
                    <a:gd name="connsiteX18" fmla="*/ 921593 w 2019200"/>
                    <a:gd name="connsiteY18" fmla="*/ 1336397 h 1638577"/>
                    <a:gd name="connsiteX19" fmla="*/ 921593 w 2019200"/>
                    <a:gd name="connsiteY19" fmla="*/ 1346557 h 1638577"/>
                    <a:gd name="connsiteX20" fmla="*/ 789513 w 2019200"/>
                    <a:gd name="connsiteY20" fmla="*/ 1488797 h 1638577"/>
                    <a:gd name="connsiteX21" fmla="*/ 423753 w 2019200"/>
                    <a:gd name="connsiteY21" fmla="*/ 1539597 h 1638577"/>
                    <a:gd name="connsiteX22" fmla="*/ 271353 w 2019200"/>
                    <a:gd name="connsiteY22" fmla="*/ 1305917 h 1638577"/>
                    <a:gd name="connsiteX23" fmla="*/ 400893 w 2019200"/>
                    <a:gd name="connsiteY23" fmla="*/ 1056997 h 1638577"/>
                    <a:gd name="connsiteX24" fmla="*/ 474553 w 2019200"/>
                    <a:gd name="connsiteY24" fmla="*/ 970637 h 1638577"/>
                    <a:gd name="connsiteX25" fmla="*/ 230713 w 2019200"/>
                    <a:gd name="connsiteY25" fmla="*/ 879197 h 1638577"/>
                    <a:gd name="connsiteX26" fmla="*/ 47833 w 2019200"/>
                    <a:gd name="connsiteY26" fmla="*/ 726797 h 1638577"/>
                    <a:gd name="connsiteX27" fmla="*/ 17353 w 2019200"/>
                    <a:gd name="connsiteY27" fmla="*/ 442317 h 1638577"/>
                    <a:gd name="connsiteX28" fmla="*/ 281513 w 2019200"/>
                    <a:gd name="connsiteY28" fmla="*/ 340717 h 1638577"/>
                    <a:gd name="connsiteX29" fmla="*/ 489793 w 2019200"/>
                    <a:gd name="connsiteY29" fmla="*/ 391517 h 1638577"/>
                    <a:gd name="connsiteX30" fmla="*/ 710773 w 2019200"/>
                    <a:gd name="connsiteY30" fmla="*/ 462637 h 1638577"/>
                    <a:gd name="connsiteX0" fmla="*/ 710773 w 2019200"/>
                    <a:gd name="connsiteY0" fmla="*/ 462339 h 1638279"/>
                    <a:gd name="connsiteX1" fmla="*/ 878413 w 2019200"/>
                    <a:gd name="connsiteY1" fmla="*/ 177859 h 1638279"/>
                    <a:gd name="connsiteX2" fmla="*/ 1190833 w 2019200"/>
                    <a:gd name="connsiteY2" fmla="*/ 59 h 1638279"/>
                    <a:gd name="connsiteX3" fmla="*/ 1406733 w 2019200"/>
                    <a:gd name="connsiteY3" fmla="*/ 160079 h 1638279"/>
                    <a:gd name="connsiteX4" fmla="*/ 1477853 w 2019200"/>
                    <a:gd name="connsiteY4" fmla="*/ 317559 h 1638279"/>
                    <a:gd name="connsiteX5" fmla="*/ 1427053 w 2019200"/>
                    <a:gd name="connsiteY5" fmla="*/ 530919 h 1638279"/>
                    <a:gd name="connsiteX6" fmla="*/ 1622633 w 2019200"/>
                    <a:gd name="connsiteY6" fmla="*/ 543619 h 1638279"/>
                    <a:gd name="connsiteX7" fmla="*/ 1927433 w 2019200"/>
                    <a:gd name="connsiteY7" fmla="*/ 624899 h 1638279"/>
                    <a:gd name="connsiteX8" fmla="*/ 2018873 w 2019200"/>
                    <a:gd name="connsiteY8" fmla="*/ 807779 h 1638279"/>
                    <a:gd name="connsiteX9" fmla="*/ 1947753 w 2019200"/>
                    <a:gd name="connsiteY9" fmla="*/ 980499 h 1638279"/>
                    <a:gd name="connsiteX10" fmla="*/ 1708993 w 2019200"/>
                    <a:gd name="connsiteY10" fmla="*/ 1071939 h 1638279"/>
                    <a:gd name="connsiteX11" fmla="*/ 1449913 w 2019200"/>
                    <a:gd name="connsiteY11" fmla="*/ 1051619 h 1638279"/>
                    <a:gd name="connsiteX12" fmla="*/ 1571833 w 2019200"/>
                    <a:gd name="connsiteY12" fmla="*/ 1285299 h 1638279"/>
                    <a:gd name="connsiteX13" fmla="*/ 1581993 w 2019200"/>
                    <a:gd name="connsiteY13" fmla="*/ 1275139 h 1638279"/>
                    <a:gd name="connsiteX14" fmla="*/ 1581993 w 2019200"/>
                    <a:gd name="connsiteY14" fmla="*/ 1447859 h 1638279"/>
                    <a:gd name="connsiteX15" fmla="*/ 1429593 w 2019200"/>
                    <a:gd name="connsiteY15" fmla="*/ 1620579 h 1638279"/>
                    <a:gd name="connsiteX16" fmla="*/ 1145113 w 2019200"/>
                    <a:gd name="connsiteY16" fmla="*/ 1620579 h 1638279"/>
                    <a:gd name="connsiteX17" fmla="*/ 1013033 w 2019200"/>
                    <a:gd name="connsiteY17" fmla="*/ 1513899 h 1638279"/>
                    <a:gd name="connsiteX18" fmla="*/ 921593 w 2019200"/>
                    <a:gd name="connsiteY18" fmla="*/ 1336099 h 1638279"/>
                    <a:gd name="connsiteX19" fmla="*/ 921593 w 2019200"/>
                    <a:gd name="connsiteY19" fmla="*/ 1346259 h 1638279"/>
                    <a:gd name="connsiteX20" fmla="*/ 789513 w 2019200"/>
                    <a:gd name="connsiteY20" fmla="*/ 1488499 h 1638279"/>
                    <a:gd name="connsiteX21" fmla="*/ 423753 w 2019200"/>
                    <a:gd name="connsiteY21" fmla="*/ 1539299 h 1638279"/>
                    <a:gd name="connsiteX22" fmla="*/ 271353 w 2019200"/>
                    <a:gd name="connsiteY22" fmla="*/ 1305619 h 1638279"/>
                    <a:gd name="connsiteX23" fmla="*/ 400893 w 2019200"/>
                    <a:gd name="connsiteY23" fmla="*/ 1056699 h 1638279"/>
                    <a:gd name="connsiteX24" fmla="*/ 474553 w 2019200"/>
                    <a:gd name="connsiteY24" fmla="*/ 970339 h 1638279"/>
                    <a:gd name="connsiteX25" fmla="*/ 230713 w 2019200"/>
                    <a:gd name="connsiteY25" fmla="*/ 878899 h 1638279"/>
                    <a:gd name="connsiteX26" fmla="*/ 47833 w 2019200"/>
                    <a:gd name="connsiteY26" fmla="*/ 726499 h 1638279"/>
                    <a:gd name="connsiteX27" fmla="*/ 17353 w 2019200"/>
                    <a:gd name="connsiteY27" fmla="*/ 442019 h 1638279"/>
                    <a:gd name="connsiteX28" fmla="*/ 281513 w 2019200"/>
                    <a:gd name="connsiteY28" fmla="*/ 340419 h 1638279"/>
                    <a:gd name="connsiteX29" fmla="*/ 489793 w 2019200"/>
                    <a:gd name="connsiteY29" fmla="*/ 391219 h 1638279"/>
                    <a:gd name="connsiteX30" fmla="*/ 710773 w 2019200"/>
                    <a:gd name="connsiteY30" fmla="*/ 462339 h 1638279"/>
                    <a:gd name="connsiteX0" fmla="*/ 710773 w 2019200"/>
                    <a:gd name="connsiteY0" fmla="*/ 462467 h 1638407"/>
                    <a:gd name="connsiteX1" fmla="*/ 878413 w 2019200"/>
                    <a:gd name="connsiteY1" fmla="*/ 177987 h 1638407"/>
                    <a:gd name="connsiteX2" fmla="*/ 1190833 w 2019200"/>
                    <a:gd name="connsiteY2" fmla="*/ 187 h 1638407"/>
                    <a:gd name="connsiteX3" fmla="*/ 1414353 w 2019200"/>
                    <a:gd name="connsiteY3" fmla="*/ 147507 h 1638407"/>
                    <a:gd name="connsiteX4" fmla="*/ 1477853 w 2019200"/>
                    <a:gd name="connsiteY4" fmla="*/ 317687 h 1638407"/>
                    <a:gd name="connsiteX5" fmla="*/ 1427053 w 2019200"/>
                    <a:gd name="connsiteY5" fmla="*/ 531047 h 1638407"/>
                    <a:gd name="connsiteX6" fmla="*/ 1622633 w 2019200"/>
                    <a:gd name="connsiteY6" fmla="*/ 543747 h 1638407"/>
                    <a:gd name="connsiteX7" fmla="*/ 1927433 w 2019200"/>
                    <a:gd name="connsiteY7" fmla="*/ 625027 h 1638407"/>
                    <a:gd name="connsiteX8" fmla="*/ 2018873 w 2019200"/>
                    <a:gd name="connsiteY8" fmla="*/ 807907 h 1638407"/>
                    <a:gd name="connsiteX9" fmla="*/ 1947753 w 2019200"/>
                    <a:gd name="connsiteY9" fmla="*/ 980627 h 1638407"/>
                    <a:gd name="connsiteX10" fmla="*/ 1708993 w 2019200"/>
                    <a:gd name="connsiteY10" fmla="*/ 1072067 h 1638407"/>
                    <a:gd name="connsiteX11" fmla="*/ 1449913 w 2019200"/>
                    <a:gd name="connsiteY11" fmla="*/ 1051747 h 1638407"/>
                    <a:gd name="connsiteX12" fmla="*/ 1571833 w 2019200"/>
                    <a:gd name="connsiteY12" fmla="*/ 1285427 h 1638407"/>
                    <a:gd name="connsiteX13" fmla="*/ 1581993 w 2019200"/>
                    <a:gd name="connsiteY13" fmla="*/ 1275267 h 1638407"/>
                    <a:gd name="connsiteX14" fmla="*/ 1581993 w 2019200"/>
                    <a:gd name="connsiteY14" fmla="*/ 1447987 h 1638407"/>
                    <a:gd name="connsiteX15" fmla="*/ 1429593 w 2019200"/>
                    <a:gd name="connsiteY15" fmla="*/ 1620707 h 1638407"/>
                    <a:gd name="connsiteX16" fmla="*/ 1145113 w 2019200"/>
                    <a:gd name="connsiteY16" fmla="*/ 1620707 h 1638407"/>
                    <a:gd name="connsiteX17" fmla="*/ 1013033 w 2019200"/>
                    <a:gd name="connsiteY17" fmla="*/ 1514027 h 1638407"/>
                    <a:gd name="connsiteX18" fmla="*/ 921593 w 2019200"/>
                    <a:gd name="connsiteY18" fmla="*/ 1336227 h 1638407"/>
                    <a:gd name="connsiteX19" fmla="*/ 921593 w 2019200"/>
                    <a:gd name="connsiteY19" fmla="*/ 1346387 h 1638407"/>
                    <a:gd name="connsiteX20" fmla="*/ 789513 w 2019200"/>
                    <a:gd name="connsiteY20" fmla="*/ 1488627 h 1638407"/>
                    <a:gd name="connsiteX21" fmla="*/ 423753 w 2019200"/>
                    <a:gd name="connsiteY21" fmla="*/ 1539427 h 1638407"/>
                    <a:gd name="connsiteX22" fmla="*/ 271353 w 2019200"/>
                    <a:gd name="connsiteY22" fmla="*/ 1305747 h 1638407"/>
                    <a:gd name="connsiteX23" fmla="*/ 400893 w 2019200"/>
                    <a:gd name="connsiteY23" fmla="*/ 1056827 h 1638407"/>
                    <a:gd name="connsiteX24" fmla="*/ 474553 w 2019200"/>
                    <a:gd name="connsiteY24" fmla="*/ 970467 h 1638407"/>
                    <a:gd name="connsiteX25" fmla="*/ 230713 w 2019200"/>
                    <a:gd name="connsiteY25" fmla="*/ 879027 h 1638407"/>
                    <a:gd name="connsiteX26" fmla="*/ 47833 w 2019200"/>
                    <a:gd name="connsiteY26" fmla="*/ 726627 h 1638407"/>
                    <a:gd name="connsiteX27" fmla="*/ 17353 w 2019200"/>
                    <a:gd name="connsiteY27" fmla="*/ 442147 h 1638407"/>
                    <a:gd name="connsiteX28" fmla="*/ 281513 w 2019200"/>
                    <a:gd name="connsiteY28" fmla="*/ 340547 h 1638407"/>
                    <a:gd name="connsiteX29" fmla="*/ 489793 w 2019200"/>
                    <a:gd name="connsiteY29" fmla="*/ 391347 h 1638407"/>
                    <a:gd name="connsiteX30" fmla="*/ 710773 w 2019200"/>
                    <a:gd name="connsiteY30" fmla="*/ 462467 h 1638407"/>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2633 w 2019200"/>
                    <a:gd name="connsiteY6" fmla="*/ 5437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6661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564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438"/>
                    <a:gd name="connsiteY0" fmla="*/ 462478 h 1638418"/>
                    <a:gd name="connsiteX1" fmla="*/ 878413 w 2019438"/>
                    <a:gd name="connsiteY1" fmla="*/ 177998 h 1638418"/>
                    <a:gd name="connsiteX2" fmla="*/ 1190833 w 2019438"/>
                    <a:gd name="connsiteY2" fmla="*/ 198 h 1638418"/>
                    <a:gd name="connsiteX3" fmla="*/ 1414353 w 2019438"/>
                    <a:gd name="connsiteY3" fmla="*/ 147518 h 1638418"/>
                    <a:gd name="connsiteX4" fmla="*/ 1462613 w 2019438"/>
                    <a:gd name="connsiteY4" fmla="*/ 353258 h 1638418"/>
                    <a:gd name="connsiteX5" fmla="*/ 1427053 w 2019438"/>
                    <a:gd name="connsiteY5" fmla="*/ 531058 h 1638418"/>
                    <a:gd name="connsiteX6" fmla="*/ 1625173 w 2019438"/>
                    <a:gd name="connsiteY6" fmla="*/ 556458 h 1638418"/>
                    <a:gd name="connsiteX7" fmla="*/ 1919813 w 2019438"/>
                    <a:gd name="connsiteY7" fmla="*/ 673298 h 1638418"/>
                    <a:gd name="connsiteX8" fmla="*/ 2018873 w 2019438"/>
                    <a:gd name="connsiteY8" fmla="*/ 807918 h 1638418"/>
                    <a:gd name="connsiteX9" fmla="*/ 1947753 w 2019438"/>
                    <a:gd name="connsiteY9" fmla="*/ 980638 h 1638418"/>
                    <a:gd name="connsiteX10" fmla="*/ 1708993 w 2019438"/>
                    <a:gd name="connsiteY10" fmla="*/ 1072078 h 1638418"/>
                    <a:gd name="connsiteX11" fmla="*/ 1449913 w 2019438"/>
                    <a:gd name="connsiteY11" fmla="*/ 1051758 h 1638418"/>
                    <a:gd name="connsiteX12" fmla="*/ 1571833 w 2019438"/>
                    <a:gd name="connsiteY12" fmla="*/ 1285438 h 1638418"/>
                    <a:gd name="connsiteX13" fmla="*/ 1581993 w 2019438"/>
                    <a:gd name="connsiteY13" fmla="*/ 1275278 h 1638418"/>
                    <a:gd name="connsiteX14" fmla="*/ 1581993 w 2019438"/>
                    <a:gd name="connsiteY14" fmla="*/ 1447998 h 1638418"/>
                    <a:gd name="connsiteX15" fmla="*/ 1429593 w 2019438"/>
                    <a:gd name="connsiteY15" fmla="*/ 1620718 h 1638418"/>
                    <a:gd name="connsiteX16" fmla="*/ 1145113 w 2019438"/>
                    <a:gd name="connsiteY16" fmla="*/ 1620718 h 1638418"/>
                    <a:gd name="connsiteX17" fmla="*/ 1013033 w 2019438"/>
                    <a:gd name="connsiteY17" fmla="*/ 1514038 h 1638418"/>
                    <a:gd name="connsiteX18" fmla="*/ 921593 w 2019438"/>
                    <a:gd name="connsiteY18" fmla="*/ 1336238 h 1638418"/>
                    <a:gd name="connsiteX19" fmla="*/ 921593 w 2019438"/>
                    <a:gd name="connsiteY19" fmla="*/ 1346398 h 1638418"/>
                    <a:gd name="connsiteX20" fmla="*/ 789513 w 2019438"/>
                    <a:gd name="connsiteY20" fmla="*/ 1488638 h 1638418"/>
                    <a:gd name="connsiteX21" fmla="*/ 423753 w 2019438"/>
                    <a:gd name="connsiteY21" fmla="*/ 1539438 h 1638418"/>
                    <a:gd name="connsiteX22" fmla="*/ 271353 w 2019438"/>
                    <a:gd name="connsiteY22" fmla="*/ 1305758 h 1638418"/>
                    <a:gd name="connsiteX23" fmla="*/ 400893 w 2019438"/>
                    <a:gd name="connsiteY23" fmla="*/ 1056838 h 1638418"/>
                    <a:gd name="connsiteX24" fmla="*/ 474553 w 2019438"/>
                    <a:gd name="connsiteY24" fmla="*/ 970478 h 1638418"/>
                    <a:gd name="connsiteX25" fmla="*/ 230713 w 2019438"/>
                    <a:gd name="connsiteY25" fmla="*/ 879038 h 1638418"/>
                    <a:gd name="connsiteX26" fmla="*/ 47833 w 2019438"/>
                    <a:gd name="connsiteY26" fmla="*/ 726638 h 1638418"/>
                    <a:gd name="connsiteX27" fmla="*/ 17353 w 2019438"/>
                    <a:gd name="connsiteY27" fmla="*/ 442158 h 1638418"/>
                    <a:gd name="connsiteX28" fmla="*/ 281513 w 2019438"/>
                    <a:gd name="connsiteY28" fmla="*/ 340558 h 1638418"/>
                    <a:gd name="connsiteX29" fmla="*/ 489793 w 2019438"/>
                    <a:gd name="connsiteY29" fmla="*/ 391358 h 1638418"/>
                    <a:gd name="connsiteX30" fmla="*/ 710773 w 2019438"/>
                    <a:gd name="connsiteY30" fmla="*/ 462478 h 1638418"/>
                    <a:gd name="connsiteX0" fmla="*/ 710773 w 2022201"/>
                    <a:gd name="connsiteY0" fmla="*/ 462478 h 1638418"/>
                    <a:gd name="connsiteX1" fmla="*/ 878413 w 2022201"/>
                    <a:gd name="connsiteY1" fmla="*/ 177998 h 1638418"/>
                    <a:gd name="connsiteX2" fmla="*/ 1190833 w 2022201"/>
                    <a:gd name="connsiteY2" fmla="*/ 198 h 1638418"/>
                    <a:gd name="connsiteX3" fmla="*/ 1414353 w 2022201"/>
                    <a:gd name="connsiteY3" fmla="*/ 147518 h 1638418"/>
                    <a:gd name="connsiteX4" fmla="*/ 1462613 w 2022201"/>
                    <a:gd name="connsiteY4" fmla="*/ 353258 h 1638418"/>
                    <a:gd name="connsiteX5" fmla="*/ 1427053 w 2022201"/>
                    <a:gd name="connsiteY5" fmla="*/ 531058 h 1638418"/>
                    <a:gd name="connsiteX6" fmla="*/ 1625173 w 2022201"/>
                    <a:gd name="connsiteY6" fmla="*/ 556458 h 1638418"/>
                    <a:gd name="connsiteX7" fmla="*/ 1861393 w 2022201"/>
                    <a:gd name="connsiteY7" fmla="*/ 625038 h 1638418"/>
                    <a:gd name="connsiteX8" fmla="*/ 2018873 w 2022201"/>
                    <a:gd name="connsiteY8" fmla="*/ 807918 h 1638418"/>
                    <a:gd name="connsiteX9" fmla="*/ 1947753 w 2022201"/>
                    <a:gd name="connsiteY9" fmla="*/ 980638 h 1638418"/>
                    <a:gd name="connsiteX10" fmla="*/ 1708993 w 2022201"/>
                    <a:gd name="connsiteY10" fmla="*/ 1072078 h 1638418"/>
                    <a:gd name="connsiteX11" fmla="*/ 1449913 w 2022201"/>
                    <a:gd name="connsiteY11" fmla="*/ 1051758 h 1638418"/>
                    <a:gd name="connsiteX12" fmla="*/ 1571833 w 2022201"/>
                    <a:gd name="connsiteY12" fmla="*/ 1285438 h 1638418"/>
                    <a:gd name="connsiteX13" fmla="*/ 1581993 w 2022201"/>
                    <a:gd name="connsiteY13" fmla="*/ 1275278 h 1638418"/>
                    <a:gd name="connsiteX14" fmla="*/ 1581993 w 2022201"/>
                    <a:gd name="connsiteY14" fmla="*/ 1447998 h 1638418"/>
                    <a:gd name="connsiteX15" fmla="*/ 1429593 w 2022201"/>
                    <a:gd name="connsiteY15" fmla="*/ 1620718 h 1638418"/>
                    <a:gd name="connsiteX16" fmla="*/ 1145113 w 2022201"/>
                    <a:gd name="connsiteY16" fmla="*/ 1620718 h 1638418"/>
                    <a:gd name="connsiteX17" fmla="*/ 1013033 w 2022201"/>
                    <a:gd name="connsiteY17" fmla="*/ 1514038 h 1638418"/>
                    <a:gd name="connsiteX18" fmla="*/ 921593 w 2022201"/>
                    <a:gd name="connsiteY18" fmla="*/ 1336238 h 1638418"/>
                    <a:gd name="connsiteX19" fmla="*/ 921593 w 2022201"/>
                    <a:gd name="connsiteY19" fmla="*/ 1346398 h 1638418"/>
                    <a:gd name="connsiteX20" fmla="*/ 789513 w 2022201"/>
                    <a:gd name="connsiteY20" fmla="*/ 1488638 h 1638418"/>
                    <a:gd name="connsiteX21" fmla="*/ 423753 w 2022201"/>
                    <a:gd name="connsiteY21" fmla="*/ 1539438 h 1638418"/>
                    <a:gd name="connsiteX22" fmla="*/ 271353 w 2022201"/>
                    <a:gd name="connsiteY22" fmla="*/ 1305758 h 1638418"/>
                    <a:gd name="connsiteX23" fmla="*/ 400893 w 2022201"/>
                    <a:gd name="connsiteY23" fmla="*/ 1056838 h 1638418"/>
                    <a:gd name="connsiteX24" fmla="*/ 474553 w 2022201"/>
                    <a:gd name="connsiteY24" fmla="*/ 970478 h 1638418"/>
                    <a:gd name="connsiteX25" fmla="*/ 230713 w 2022201"/>
                    <a:gd name="connsiteY25" fmla="*/ 879038 h 1638418"/>
                    <a:gd name="connsiteX26" fmla="*/ 47833 w 2022201"/>
                    <a:gd name="connsiteY26" fmla="*/ 726638 h 1638418"/>
                    <a:gd name="connsiteX27" fmla="*/ 17353 w 2022201"/>
                    <a:gd name="connsiteY27" fmla="*/ 442158 h 1638418"/>
                    <a:gd name="connsiteX28" fmla="*/ 281513 w 2022201"/>
                    <a:gd name="connsiteY28" fmla="*/ 340558 h 1638418"/>
                    <a:gd name="connsiteX29" fmla="*/ 489793 w 2022201"/>
                    <a:gd name="connsiteY29" fmla="*/ 391358 h 1638418"/>
                    <a:gd name="connsiteX30" fmla="*/ 710773 w 2022201"/>
                    <a:gd name="connsiteY30" fmla="*/ 462478 h 1638418"/>
                    <a:gd name="connsiteX0" fmla="*/ 710773 w 1988680"/>
                    <a:gd name="connsiteY0" fmla="*/ 462478 h 1638418"/>
                    <a:gd name="connsiteX1" fmla="*/ 878413 w 1988680"/>
                    <a:gd name="connsiteY1" fmla="*/ 177998 h 1638418"/>
                    <a:gd name="connsiteX2" fmla="*/ 1190833 w 1988680"/>
                    <a:gd name="connsiteY2" fmla="*/ 198 h 1638418"/>
                    <a:gd name="connsiteX3" fmla="*/ 1414353 w 1988680"/>
                    <a:gd name="connsiteY3" fmla="*/ 147518 h 1638418"/>
                    <a:gd name="connsiteX4" fmla="*/ 1462613 w 1988680"/>
                    <a:gd name="connsiteY4" fmla="*/ 353258 h 1638418"/>
                    <a:gd name="connsiteX5" fmla="*/ 1427053 w 1988680"/>
                    <a:gd name="connsiteY5" fmla="*/ 531058 h 1638418"/>
                    <a:gd name="connsiteX6" fmla="*/ 1625173 w 1988680"/>
                    <a:gd name="connsiteY6" fmla="*/ 556458 h 1638418"/>
                    <a:gd name="connsiteX7" fmla="*/ 1861393 w 1988680"/>
                    <a:gd name="connsiteY7" fmla="*/ 625038 h 1638418"/>
                    <a:gd name="connsiteX8" fmla="*/ 1980773 w 1988680"/>
                    <a:gd name="connsiteY8" fmla="*/ 820618 h 1638418"/>
                    <a:gd name="connsiteX9" fmla="*/ 1947753 w 1988680"/>
                    <a:gd name="connsiteY9" fmla="*/ 980638 h 1638418"/>
                    <a:gd name="connsiteX10" fmla="*/ 1708993 w 1988680"/>
                    <a:gd name="connsiteY10" fmla="*/ 1072078 h 1638418"/>
                    <a:gd name="connsiteX11" fmla="*/ 1449913 w 1988680"/>
                    <a:gd name="connsiteY11" fmla="*/ 1051758 h 1638418"/>
                    <a:gd name="connsiteX12" fmla="*/ 1571833 w 1988680"/>
                    <a:gd name="connsiteY12" fmla="*/ 1285438 h 1638418"/>
                    <a:gd name="connsiteX13" fmla="*/ 1581993 w 1988680"/>
                    <a:gd name="connsiteY13" fmla="*/ 1275278 h 1638418"/>
                    <a:gd name="connsiteX14" fmla="*/ 1581993 w 1988680"/>
                    <a:gd name="connsiteY14" fmla="*/ 1447998 h 1638418"/>
                    <a:gd name="connsiteX15" fmla="*/ 1429593 w 1988680"/>
                    <a:gd name="connsiteY15" fmla="*/ 1620718 h 1638418"/>
                    <a:gd name="connsiteX16" fmla="*/ 1145113 w 1988680"/>
                    <a:gd name="connsiteY16" fmla="*/ 1620718 h 1638418"/>
                    <a:gd name="connsiteX17" fmla="*/ 1013033 w 1988680"/>
                    <a:gd name="connsiteY17" fmla="*/ 1514038 h 1638418"/>
                    <a:gd name="connsiteX18" fmla="*/ 921593 w 1988680"/>
                    <a:gd name="connsiteY18" fmla="*/ 1336238 h 1638418"/>
                    <a:gd name="connsiteX19" fmla="*/ 921593 w 1988680"/>
                    <a:gd name="connsiteY19" fmla="*/ 1346398 h 1638418"/>
                    <a:gd name="connsiteX20" fmla="*/ 789513 w 1988680"/>
                    <a:gd name="connsiteY20" fmla="*/ 1488638 h 1638418"/>
                    <a:gd name="connsiteX21" fmla="*/ 423753 w 1988680"/>
                    <a:gd name="connsiteY21" fmla="*/ 1539438 h 1638418"/>
                    <a:gd name="connsiteX22" fmla="*/ 271353 w 1988680"/>
                    <a:gd name="connsiteY22" fmla="*/ 1305758 h 1638418"/>
                    <a:gd name="connsiteX23" fmla="*/ 400893 w 1988680"/>
                    <a:gd name="connsiteY23" fmla="*/ 1056838 h 1638418"/>
                    <a:gd name="connsiteX24" fmla="*/ 474553 w 1988680"/>
                    <a:gd name="connsiteY24" fmla="*/ 970478 h 1638418"/>
                    <a:gd name="connsiteX25" fmla="*/ 230713 w 1988680"/>
                    <a:gd name="connsiteY25" fmla="*/ 879038 h 1638418"/>
                    <a:gd name="connsiteX26" fmla="*/ 47833 w 1988680"/>
                    <a:gd name="connsiteY26" fmla="*/ 726638 h 1638418"/>
                    <a:gd name="connsiteX27" fmla="*/ 17353 w 1988680"/>
                    <a:gd name="connsiteY27" fmla="*/ 442158 h 1638418"/>
                    <a:gd name="connsiteX28" fmla="*/ 281513 w 1988680"/>
                    <a:gd name="connsiteY28" fmla="*/ 340558 h 1638418"/>
                    <a:gd name="connsiteX29" fmla="*/ 489793 w 1988680"/>
                    <a:gd name="connsiteY29" fmla="*/ 391358 h 1638418"/>
                    <a:gd name="connsiteX30" fmla="*/ 710773 w 1988680"/>
                    <a:gd name="connsiteY30" fmla="*/ 462478 h 1638418"/>
                    <a:gd name="connsiteX0" fmla="*/ 710773 w 1985295"/>
                    <a:gd name="connsiteY0" fmla="*/ 462478 h 1638418"/>
                    <a:gd name="connsiteX1" fmla="*/ 878413 w 1985295"/>
                    <a:gd name="connsiteY1" fmla="*/ 177998 h 1638418"/>
                    <a:gd name="connsiteX2" fmla="*/ 1190833 w 1985295"/>
                    <a:gd name="connsiteY2" fmla="*/ 198 h 1638418"/>
                    <a:gd name="connsiteX3" fmla="*/ 1414353 w 1985295"/>
                    <a:gd name="connsiteY3" fmla="*/ 147518 h 1638418"/>
                    <a:gd name="connsiteX4" fmla="*/ 1462613 w 1985295"/>
                    <a:gd name="connsiteY4" fmla="*/ 353258 h 1638418"/>
                    <a:gd name="connsiteX5" fmla="*/ 1427053 w 1985295"/>
                    <a:gd name="connsiteY5" fmla="*/ 531058 h 1638418"/>
                    <a:gd name="connsiteX6" fmla="*/ 1625173 w 1985295"/>
                    <a:gd name="connsiteY6" fmla="*/ 556458 h 1638418"/>
                    <a:gd name="connsiteX7" fmla="*/ 1861393 w 1985295"/>
                    <a:gd name="connsiteY7" fmla="*/ 625038 h 1638418"/>
                    <a:gd name="connsiteX8" fmla="*/ 1980773 w 1985295"/>
                    <a:gd name="connsiteY8" fmla="*/ 820618 h 1638418"/>
                    <a:gd name="connsiteX9" fmla="*/ 1947753 w 1985295"/>
                    <a:gd name="connsiteY9" fmla="*/ 980638 h 1638418"/>
                    <a:gd name="connsiteX10" fmla="*/ 1708993 w 1985295"/>
                    <a:gd name="connsiteY10" fmla="*/ 1072078 h 1638418"/>
                    <a:gd name="connsiteX11" fmla="*/ 1449913 w 1985295"/>
                    <a:gd name="connsiteY11" fmla="*/ 1051758 h 1638418"/>
                    <a:gd name="connsiteX12" fmla="*/ 1571833 w 1985295"/>
                    <a:gd name="connsiteY12" fmla="*/ 1285438 h 1638418"/>
                    <a:gd name="connsiteX13" fmla="*/ 1581993 w 1985295"/>
                    <a:gd name="connsiteY13" fmla="*/ 1275278 h 1638418"/>
                    <a:gd name="connsiteX14" fmla="*/ 1581993 w 1985295"/>
                    <a:gd name="connsiteY14" fmla="*/ 1447998 h 1638418"/>
                    <a:gd name="connsiteX15" fmla="*/ 1429593 w 1985295"/>
                    <a:gd name="connsiteY15" fmla="*/ 1620718 h 1638418"/>
                    <a:gd name="connsiteX16" fmla="*/ 1145113 w 1985295"/>
                    <a:gd name="connsiteY16" fmla="*/ 1620718 h 1638418"/>
                    <a:gd name="connsiteX17" fmla="*/ 1013033 w 1985295"/>
                    <a:gd name="connsiteY17" fmla="*/ 1514038 h 1638418"/>
                    <a:gd name="connsiteX18" fmla="*/ 921593 w 1985295"/>
                    <a:gd name="connsiteY18" fmla="*/ 1336238 h 1638418"/>
                    <a:gd name="connsiteX19" fmla="*/ 921593 w 1985295"/>
                    <a:gd name="connsiteY19" fmla="*/ 1346398 h 1638418"/>
                    <a:gd name="connsiteX20" fmla="*/ 789513 w 1985295"/>
                    <a:gd name="connsiteY20" fmla="*/ 1488638 h 1638418"/>
                    <a:gd name="connsiteX21" fmla="*/ 423753 w 1985295"/>
                    <a:gd name="connsiteY21" fmla="*/ 1539438 h 1638418"/>
                    <a:gd name="connsiteX22" fmla="*/ 271353 w 1985295"/>
                    <a:gd name="connsiteY22" fmla="*/ 1305758 h 1638418"/>
                    <a:gd name="connsiteX23" fmla="*/ 400893 w 1985295"/>
                    <a:gd name="connsiteY23" fmla="*/ 1056838 h 1638418"/>
                    <a:gd name="connsiteX24" fmla="*/ 474553 w 1985295"/>
                    <a:gd name="connsiteY24" fmla="*/ 970478 h 1638418"/>
                    <a:gd name="connsiteX25" fmla="*/ 230713 w 1985295"/>
                    <a:gd name="connsiteY25" fmla="*/ 879038 h 1638418"/>
                    <a:gd name="connsiteX26" fmla="*/ 47833 w 1985295"/>
                    <a:gd name="connsiteY26" fmla="*/ 726638 h 1638418"/>
                    <a:gd name="connsiteX27" fmla="*/ 17353 w 1985295"/>
                    <a:gd name="connsiteY27" fmla="*/ 442158 h 1638418"/>
                    <a:gd name="connsiteX28" fmla="*/ 281513 w 1985295"/>
                    <a:gd name="connsiteY28" fmla="*/ 340558 h 1638418"/>
                    <a:gd name="connsiteX29" fmla="*/ 489793 w 1985295"/>
                    <a:gd name="connsiteY29" fmla="*/ 391358 h 1638418"/>
                    <a:gd name="connsiteX30" fmla="*/ 710773 w 1985295"/>
                    <a:gd name="connsiteY30" fmla="*/ 462478 h 1638418"/>
                    <a:gd name="connsiteX0" fmla="*/ 710773 w 1993653"/>
                    <a:gd name="connsiteY0" fmla="*/ 462478 h 1638418"/>
                    <a:gd name="connsiteX1" fmla="*/ 878413 w 1993653"/>
                    <a:gd name="connsiteY1" fmla="*/ 177998 h 1638418"/>
                    <a:gd name="connsiteX2" fmla="*/ 1190833 w 1993653"/>
                    <a:gd name="connsiteY2" fmla="*/ 198 h 1638418"/>
                    <a:gd name="connsiteX3" fmla="*/ 1414353 w 1993653"/>
                    <a:gd name="connsiteY3" fmla="*/ 147518 h 1638418"/>
                    <a:gd name="connsiteX4" fmla="*/ 1462613 w 1993653"/>
                    <a:gd name="connsiteY4" fmla="*/ 353258 h 1638418"/>
                    <a:gd name="connsiteX5" fmla="*/ 1427053 w 1993653"/>
                    <a:gd name="connsiteY5" fmla="*/ 531058 h 1638418"/>
                    <a:gd name="connsiteX6" fmla="*/ 1625173 w 1993653"/>
                    <a:gd name="connsiteY6" fmla="*/ 556458 h 1638418"/>
                    <a:gd name="connsiteX7" fmla="*/ 1861393 w 1993653"/>
                    <a:gd name="connsiteY7" fmla="*/ 625038 h 1638418"/>
                    <a:gd name="connsiteX8" fmla="*/ 1990933 w 1993653"/>
                    <a:gd name="connsiteY8" fmla="*/ 790138 h 1638418"/>
                    <a:gd name="connsiteX9" fmla="*/ 1947753 w 1993653"/>
                    <a:gd name="connsiteY9" fmla="*/ 980638 h 1638418"/>
                    <a:gd name="connsiteX10" fmla="*/ 1708993 w 1993653"/>
                    <a:gd name="connsiteY10" fmla="*/ 1072078 h 1638418"/>
                    <a:gd name="connsiteX11" fmla="*/ 1449913 w 1993653"/>
                    <a:gd name="connsiteY11" fmla="*/ 1051758 h 1638418"/>
                    <a:gd name="connsiteX12" fmla="*/ 1571833 w 1993653"/>
                    <a:gd name="connsiteY12" fmla="*/ 1285438 h 1638418"/>
                    <a:gd name="connsiteX13" fmla="*/ 1581993 w 1993653"/>
                    <a:gd name="connsiteY13" fmla="*/ 1275278 h 1638418"/>
                    <a:gd name="connsiteX14" fmla="*/ 1581993 w 1993653"/>
                    <a:gd name="connsiteY14" fmla="*/ 1447998 h 1638418"/>
                    <a:gd name="connsiteX15" fmla="*/ 1429593 w 1993653"/>
                    <a:gd name="connsiteY15" fmla="*/ 1620718 h 1638418"/>
                    <a:gd name="connsiteX16" fmla="*/ 1145113 w 1993653"/>
                    <a:gd name="connsiteY16" fmla="*/ 1620718 h 1638418"/>
                    <a:gd name="connsiteX17" fmla="*/ 1013033 w 1993653"/>
                    <a:gd name="connsiteY17" fmla="*/ 1514038 h 1638418"/>
                    <a:gd name="connsiteX18" fmla="*/ 921593 w 1993653"/>
                    <a:gd name="connsiteY18" fmla="*/ 1336238 h 1638418"/>
                    <a:gd name="connsiteX19" fmla="*/ 921593 w 1993653"/>
                    <a:gd name="connsiteY19" fmla="*/ 1346398 h 1638418"/>
                    <a:gd name="connsiteX20" fmla="*/ 789513 w 1993653"/>
                    <a:gd name="connsiteY20" fmla="*/ 1488638 h 1638418"/>
                    <a:gd name="connsiteX21" fmla="*/ 423753 w 1993653"/>
                    <a:gd name="connsiteY21" fmla="*/ 1539438 h 1638418"/>
                    <a:gd name="connsiteX22" fmla="*/ 271353 w 1993653"/>
                    <a:gd name="connsiteY22" fmla="*/ 1305758 h 1638418"/>
                    <a:gd name="connsiteX23" fmla="*/ 400893 w 1993653"/>
                    <a:gd name="connsiteY23" fmla="*/ 1056838 h 1638418"/>
                    <a:gd name="connsiteX24" fmla="*/ 474553 w 1993653"/>
                    <a:gd name="connsiteY24" fmla="*/ 970478 h 1638418"/>
                    <a:gd name="connsiteX25" fmla="*/ 230713 w 1993653"/>
                    <a:gd name="connsiteY25" fmla="*/ 879038 h 1638418"/>
                    <a:gd name="connsiteX26" fmla="*/ 47833 w 1993653"/>
                    <a:gd name="connsiteY26" fmla="*/ 726638 h 1638418"/>
                    <a:gd name="connsiteX27" fmla="*/ 17353 w 1993653"/>
                    <a:gd name="connsiteY27" fmla="*/ 442158 h 1638418"/>
                    <a:gd name="connsiteX28" fmla="*/ 281513 w 1993653"/>
                    <a:gd name="connsiteY28" fmla="*/ 340558 h 1638418"/>
                    <a:gd name="connsiteX29" fmla="*/ 489793 w 1993653"/>
                    <a:gd name="connsiteY29" fmla="*/ 391358 h 1638418"/>
                    <a:gd name="connsiteX30" fmla="*/ 710773 w 1993653"/>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1993 w 1993076"/>
                    <a:gd name="connsiteY13" fmla="*/ 127527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64213 w 1993076"/>
                    <a:gd name="connsiteY12" fmla="*/ 126765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4212"/>
                    <a:gd name="connsiteX1" fmla="*/ 878413 w 1993076"/>
                    <a:gd name="connsiteY1" fmla="*/ 177998 h 1634212"/>
                    <a:gd name="connsiteX2" fmla="*/ 1190833 w 1993076"/>
                    <a:gd name="connsiteY2" fmla="*/ 198 h 1634212"/>
                    <a:gd name="connsiteX3" fmla="*/ 1414353 w 1993076"/>
                    <a:gd name="connsiteY3" fmla="*/ 147518 h 1634212"/>
                    <a:gd name="connsiteX4" fmla="*/ 1462613 w 1993076"/>
                    <a:gd name="connsiteY4" fmla="*/ 353258 h 1634212"/>
                    <a:gd name="connsiteX5" fmla="*/ 1427053 w 1993076"/>
                    <a:gd name="connsiteY5" fmla="*/ 531058 h 1634212"/>
                    <a:gd name="connsiteX6" fmla="*/ 1625173 w 1993076"/>
                    <a:gd name="connsiteY6" fmla="*/ 556458 h 1634212"/>
                    <a:gd name="connsiteX7" fmla="*/ 1861393 w 1993076"/>
                    <a:gd name="connsiteY7" fmla="*/ 625038 h 1634212"/>
                    <a:gd name="connsiteX8" fmla="*/ 1990933 w 1993076"/>
                    <a:gd name="connsiteY8" fmla="*/ 790138 h 1634212"/>
                    <a:gd name="connsiteX9" fmla="*/ 1924893 w 1993076"/>
                    <a:gd name="connsiteY9" fmla="*/ 990798 h 1634212"/>
                    <a:gd name="connsiteX10" fmla="*/ 1708993 w 1993076"/>
                    <a:gd name="connsiteY10" fmla="*/ 1072078 h 1634212"/>
                    <a:gd name="connsiteX11" fmla="*/ 1449913 w 1993076"/>
                    <a:gd name="connsiteY11" fmla="*/ 1051758 h 1634212"/>
                    <a:gd name="connsiteX12" fmla="*/ 1564213 w 1993076"/>
                    <a:gd name="connsiteY12" fmla="*/ 1267658 h 1634212"/>
                    <a:gd name="connsiteX13" fmla="*/ 1589613 w 1993076"/>
                    <a:gd name="connsiteY13" fmla="*/ 1374338 h 1634212"/>
                    <a:gd name="connsiteX14" fmla="*/ 1548973 w 1993076"/>
                    <a:gd name="connsiteY14" fmla="*/ 1511498 h 1634212"/>
                    <a:gd name="connsiteX15" fmla="*/ 1429593 w 1993076"/>
                    <a:gd name="connsiteY15" fmla="*/ 1620718 h 1634212"/>
                    <a:gd name="connsiteX16" fmla="*/ 1145113 w 1993076"/>
                    <a:gd name="connsiteY16" fmla="*/ 1620718 h 1634212"/>
                    <a:gd name="connsiteX17" fmla="*/ 1013033 w 1993076"/>
                    <a:gd name="connsiteY17" fmla="*/ 1514038 h 1634212"/>
                    <a:gd name="connsiteX18" fmla="*/ 921593 w 1993076"/>
                    <a:gd name="connsiteY18" fmla="*/ 1336238 h 1634212"/>
                    <a:gd name="connsiteX19" fmla="*/ 921593 w 1993076"/>
                    <a:gd name="connsiteY19" fmla="*/ 1346398 h 1634212"/>
                    <a:gd name="connsiteX20" fmla="*/ 789513 w 1993076"/>
                    <a:gd name="connsiteY20" fmla="*/ 1488638 h 1634212"/>
                    <a:gd name="connsiteX21" fmla="*/ 423753 w 1993076"/>
                    <a:gd name="connsiteY21" fmla="*/ 1539438 h 1634212"/>
                    <a:gd name="connsiteX22" fmla="*/ 271353 w 1993076"/>
                    <a:gd name="connsiteY22" fmla="*/ 1305758 h 1634212"/>
                    <a:gd name="connsiteX23" fmla="*/ 400893 w 1993076"/>
                    <a:gd name="connsiteY23" fmla="*/ 1056838 h 1634212"/>
                    <a:gd name="connsiteX24" fmla="*/ 474553 w 1993076"/>
                    <a:gd name="connsiteY24" fmla="*/ 970478 h 1634212"/>
                    <a:gd name="connsiteX25" fmla="*/ 230713 w 1993076"/>
                    <a:gd name="connsiteY25" fmla="*/ 879038 h 1634212"/>
                    <a:gd name="connsiteX26" fmla="*/ 47833 w 1993076"/>
                    <a:gd name="connsiteY26" fmla="*/ 726638 h 1634212"/>
                    <a:gd name="connsiteX27" fmla="*/ 17353 w 1993076"/>
                    <a:gd name="connsiteY27" fmla="*/ 442158 h 1634212"/>
                    <a:gd name="connsiteX28" fmla="*/ 281513 w 1993076"/>
                    <a:gd name="connsiteY28" fmla="*/ 340558 h 1634212"/>
                    <a:gd name="connsiteX29" fmla="*/ 489793 w 1993076"/>
                    <a:gd name="connsiteY29" fmla="*/ 391358 h 1634212"/>
                    <a:gd name="connsiteX30" fmla="*/ 710773 w 1993076"/>
                    <a:gd name="connsiteY30" fmla="*/ 462478 h 1634212"/>
                    <a:gd name="connsiteX0" fmla="*/ 710773 w 1993076"/>
                    <a:gd name="connsiteY0" fmla="*/ 462478 h 1628438"/>
                    <a:gd name="connsiteX1" fmla="*/ 878413 w 1993076"/>
                    <a:gd name="connsiteY1" fmla="*/ 177998 h 1628438"/>
                    <a:gd name="connsiteX2" fmla="*/ 1190833 w 1993076"/>
                    <a:gd name="connsiteY2" fmla="*/ 198 h 1628438"/>
                    <a:gd name="connsiteX3" fmla="*/ 1414353 w 1993076"/>
                    <a:gd name="connsiteY3" fmla="*/ 147518 h 1628438"/>
                    <a:gd name="connsiteX4" fmla="*/ 1462613 w 1993076"/>
                    <a:gd name="connsiteY4" fmla="*/ 353258 h 1628438"/>
                    <a:gd name="connsiteX5" fmla="*/ 1427053 w 1993076"/>
                    <a:gd name="connsiteY5" fmla="*/ 531058 h 1628438"/>
                    <a:gd name="connsiteX6" fmla="*/ 1625173 w 1993076"/>
                    <a:gd name="connsiteY6" fmla="*/ 556458 h 1628438"/>
                    <a:gd name="connsiteX7" fmla="*/ 1861393 w 1993076"/>
                    <a:gd name="connsiteY7" fmla="*/ 625038 h 1628438"/>
                    <a:gd name="connsiteX8" fmla="*/ 1990933 w 1993076"/>
                    <a:gd name="connsiteY8" fmla="*/ 790138 h 1628438"/>
                    <a:gd name="connsiteX9" fmla="*/ 1924893 w 1993076"/>
                    <a:gd name="connsiteY9" fmla="*/ 990798 h 1628438"/>
                    <a:gd name="connsiteX10" fmla="*/ 1708993 w 1993076"/>
                    <a:gd name="connsiteY10" fmla="*/ 1072078 h 1628438"/>
                    <a:gd name="connsiteX11" fmla="*/ 1449913 w 1993076"/>
                    <a:gd name="connsiteY11" fmla="*/ 1051758 h 1628438"/>
                    <a:gd name="connsiteX12" fmla="*/ 1564213 w 1993076"/>
                    <a:gd name="connsiteY12" fmla="*/ 1267658 h 1628438"/>
                    <a:gd name="connsiteX13" fmla="*/ 1589613 w 1993076"/>
                    <a:gd name="connsiteY13" fmla="*/ 1374338 h 1628438"/>
                    <a:gd name="connsiteX14" fmla="*/ 1548973 w 1993076"/>
                    <a:gd name="connsiteY14" fmla="*/ 1511498 h 1628438"/>
                    <a:gd name="connsiteX15" fmla="*/ 1419433 w 1993076"/>
                    <a:gd name="connsiteY15" fmla="*/ 1608018 h 1628438"/>
                    <a:gd name="connsiteX16" fmla="*/ 1145113 w 1993076"/>
                    <a:gd name="connsiteY16" fmla="*/ 1620718 h 1628438"/>
                    <a:gd name="connsiteX17" fmla="*/ 1013033 w 1993076"/>
                    <a:gd name="connsiteY17" fmla="*/ 1514038 h 1628438"/>
                    <a:gd name="connsiteX18" fmla="*/ 921593 w 1993076"/>
                    <a:gd name="connsiteY18" fmla="*/ 1336238 h 1628438"/>
                    <a:gd name="connsiteX19" fmla="*/ 921593 w 1993076"/>
                    <a:gd name="connsiteY19" fmla="*/ 1346398 h 1628438"/>
                    <a:gd name="connsiteX20" fmla="*/ 789513 w 1993076"/>
                    <a:gd name="connsiteY20" fmla="*/ 1488638 h 1628438"/>
                    <a:gd name="connsiteX21" fmla="*/ 423753 w 1993076"/>
                    <a:gd name="connsiteY21" fmla="*/ 1539438 h 1628438"/>
                    <a:gd name="connsiteX22" fmla="*/ 271353 w 1993076"/>
                    <a:gd name="connsiteY22" fmla="*/ 1305758 h 1628438"/>
                    <a:gd name="connsiteX23" fmla="*/ 400893 w 1993076"/>
                    <a:gd name="connsiteY23" fmla="*/ 1056838 h 1628438"/>
                    <a:gd name="connsiteX24" fmla="*/ 474553 w 1993076"/>
                    <a:gd name="connsiteY24" fmla="*/ 970478 h 1628438"/>
                    <a:gd name="connsiteX25" fmla="*/ 230713 w 1993076"/>
                    <a:gd name="connsiteY25" fmla="*/ 879038 h 1628438"/>
                    <a:gd name="connsiteX26" fmla="*/ 47833 w 1993076"/>
                    <a:gd name="connsiteY26" fmla="*/ 726638 h 1628438"/>
                    <a:gd name="connsiteX27" fmla="*/ 17353 w 1993076"/>
                    <a:gd name="connsiteY27" fmla="*/ 442158 h 1628438"/>
                    <a:gd name="connsiteX28" fmla="*/ 281513 w 1993076"/>
                    <a:gd name="connsiteY28" fmla="*/ 340558 h 1628438"/>
                    <a:gd name="connsiteX29" fmla="*/ 489793 w 1993076"/>
                    <a:gd name="connsiteY29" fmla="*/ 391358 h 1628438"/>
                    <a:gd name="connsiteX30" fmla="*/ 710773 w 1993076"/>
                    <a:gd name="connsiteY30" fmla="*/ 462478 h 1628438"/>
                    <a:gd name="connsiteX0" fmla="*/ 710773 w 1993076"/>
                    <a:gd name="connsiteY0" fmla="*/ 462478 h 1624721"/>
                    <a:gd name="connsiteX1" fmla="*/ 878413 w 1993076"/>
                    <a:gd name="connsiteY1" fmla="*/ 177998 h 1624721"/>
                    <a:gd name="connsiteX2" fmla="*/ 1190833 w 1993076"/>
                    <a:gd name="connsiteY2" fmla="*/ 198 h 1624721"/>
                    <a:gd name="connsiteX3" fmla="*/ 1414353 w 1993076"/>
                    <a:gd name="connsiteY3" fmla="*/ 147518 h 1624721"/>
                    <a:gd name="connsiteX4" fmla="*/ 1462613 w 1993076"/>
                    <a:gd name="connsiteY4" fmla="*/ 353258 h 1624721"/>
                    <a:gd name="connsiteX5" fmla="*/ 1427053 w 1993076"/>
                    <a:gd name="connsiteY5" fmla="*/ 531058 h 1624721"/>
                    <a:gd name="connsiteX6" fmla="*/ 1625173 w 1993076"/>
                    <a:gd name="connsiteY6" fmla="*/ 556458 h 1624721"/>
                    <a:gd name="connsiteX7" fmla="*/ 1861393 w 1993076"/>
                    <a:gd name="connsiteY7" fmla="*/ 625038 h 1624721"/>
                    <a:gd name="connsiteX8" fmla="*/ 1990933 w 1993076"/>
                    <a:gd name="connsiteY8" fmla="*/ 790138 h 1624721"/>
                    <a:gd name="connsiteX9" fmla="*/ 1924893 w 1993076"/>
                    <a:gd name="connsiteY9" fmla="*/ 990798 h 1624721"/>
                    <a:gd name="connsiteX10" fmla="*/ 1708993 w 1993076"/>
                    <a:gd name="connsiteY10" fmla="*/ 1072078 h 1624721"/>
                    <a:gd name="connsiteX11" fmla="*/ 1449913 w 1993076"/>
                    <a:gd name="connsiteY11" fmla="*/ 1051758 h 1624721"/>
                    <a:gd name="connsiteX12" fmla="*/ 1564213 w 1993076"/>
                    <a:gd name="connsiteY12" fmla="*/ 1267658 h 1624721"/>
                    <a:gd name="connsiteX13" fmla="*/ 1589613 w 1993076"/>
                    <a:gd name="connsiteY13" fmla="*/ 1374338 h 1624721"/>
                    <a:gd name="connsiteX14" fmla="*/ 1548973 w 1993076"/>
                    <a:gd name="connsiteY14" fmla="*/ 1511498 h 1624721"/>
                    <a:gd name="connsiteX15" fmla="*/ 1419433 w 1993076"/>
                    <a:gd name="connsiteY15" fmla="*/ 1608018 h 1624721"/>
                    <a:gd name="connsiteX16" fmla="*/ 1147653 w 1993076"/>
                    <a:gd name="connsiteY16" fmla="*/ 1615638 h 1624721"/>
                    <a:gd name="connsiteX17" fmla="*/ 1013033 w 1993076"/>
                    <a:gd name="connsiteY17" fmla="*/ 1514038 h 1624721"/>
                    <a:gd name="connsiteX18" fmla="*/ 921593 w 1993076"/>
                    <a:gd name="connsiteY18" fmla="*/ 1336238 h 1624721"/>
                    <a:gd name="connsiteX19" fmla="*/ 921593 w 1993076"/>
                    <a:gd name="connsiteY19" fmla="*/ 1346398 h 1624721"/>
                    <a:gd name="connsiteX20" fmla="*/ 789513 w 1993076"/>
                    <a:gd name="connsiteY20" fmla="*/ 1488638 h 1624721"/>
                    <a:gd name="connsiteX21" fmla="*/ 423753 w 1993076"/>
                    <a:gd name="connsiteY21" fmla="*/ 1539438 h 1624721"/>
                    <a:gd name="connsiteX22" fmla="*/ 271353 w 1993076"/>
                    <a:gd name="connsiteY22" fmla="*/ 1305758 h 1624721"/>
                    <a:gd name="connsiteX23" fmla="*/ 400893 w 1993076"/>
                    <a:gd name="connsiteY23" fmla="*/ 1056838 h 1624721"/>
                    <a:gd name="connsiteX24" fmla="*/ 474553 w 1993076"/>
                    <a:gd name="connsiteY24" fmla="*/ 970478 h 1624721"/>
                    <a:gd name="connsiteX25" fmla="*/ 230713 w 1993076"/>
                    <a:gd name="connsiteY25" fmla="*/ 879038 h 1624721"/>
                    <a:gd name="connsiteX26" fmla="*/ 47833 w 1993076"/>
                    <a:gd name="connsiteY26" fmla="*/ 726638 h 1624721"/>
                    <a:gd name="connsiteX27" fmla="*/ 17353 w 1993076"/>
                    <a:gd name="connsiteY27" fmla="*/ 442158 h 1624721"/>
                    <a:gd name="connsiteX28" fmla="*/ 281513 w 1993076"/>
                    <a:gd name="connsiteY28" fmla="*/ 340558 h 1624721"/>
                    <a:gd name="connsiteX29" fmla="*/ 489793 w 1993076"/>
                    <a:gd name="connsiteY29" fmla="*/ 391358 h 1624721"/>
                    <a:gd name="connsiteX30" fmla="*/ 710773 w 1993076"/>
                    <a:gd name="connsiteY30" fmla="*/ 462478 h 1624721"/>
                    <a:gd name="connsiteX0" fmla="*/ 710773 w 1993076"/>
                    <a:gd name="connsiteY0" fmla="*/ 462478 h 1626743"/>
                    <a:gd name="connsiteX1" fmla="*/ 878413 w 1993076"/>
                    <a:gd name="connsiteY1" fmla="*/ 177998 h 1626743"/>
                    <a:gd name="connsiteX2" fmla="*/ 1190833 w 1993076"/>
                    <a:gd name="connsiteY2" fmla="*/ 198 h 1626743"/>
                    <a:gd name="connsiteX3" fmla="*/ 1414353 w 1993076"/>
                    <a:gd name="connsiteY3" fmla="*/ 147518 h 1626743"/>
                    <a:gd name="connsiteX4" fmla="*/ 1462613 w 1993076"/>
                    <a:gd name="connsiteY4" fmla="*/ 353258 h 1626743"/>
                    <a:gd name="connsiteX5" fmla="*/ 1427053 w 1993076"/>
                    <a:gd name="connsiteY5" fmla="*/ 531058 h 1626743"/>
                    <a:gd name="connsiteX6" fmla="*/ 1625173 w 1993076"/>
                    <a:gd name="connsiteY6" fmla="*/ 556458 h 1626743"/>
                    <a:gd name="connsiteX7" fmla="*/ 1861393 w 1993076"/>
                    <a:gd name="connsiteY7" fmla="*/ 625038 h 1626743"/>
                    <a:gd name="connsiteX8" fmla="*/ 1990933 w 1993076"/>
                    <a:gd name="connsiteY8" fmla="*/ 790138 h 1626743"/>
                    <a:gd name="connsiteX9" fmla="*/ 1924893 w 1993076"/>
                    <a:gd name="connsiteY9" fmla="*/ 990798 h 1626743"/>
                    <a:gd name="connsiteX10" fmla="*/ 1708993 w 1993076"/>
                    <a:gd name="connsiteY10" fmla="*/ 1072078 h 1626743"/>
                    <a:gd name="connsiteX11" fmla="*/ 1449913 w 1993076"/>
                    <a:gd name="connsiteY11" fmla="*/ 1051758 h 1626743"/>
                    <a:gd name="connsiteX12" fmla="*/ 1564213 w 1993076"/>
                    <a:gd name="connsiteY12" fmla="*/ 1267658 h 1626743"/>
                    <a:gd name="connsiteX13" fmla="*/ 1589613 w 1993076"/>
                    <a:gd name="connsiteY13" fmla="*/ 1374338 h 1626743"/>
                    <a:gd name="connsiteX14" fmla="*/ 1548973 w 1993076"/>
                    <a:gd name="connsiteY14" fmla="*/ 1511498 h 1626743"/>
                    <a:gd name="connsiteX15" fmla="*/ 1419433 w 1993076"/>
                    <a:gd name="connsiteY15" fmla="*/ 1608018 h 1626743"/>
                    <a:gd name="connsiteX16" fmla="*/ 1147653 w 1993076"/>
                    <a:gd name="connsiteY16" fmla="*/ 1615638 h 1626743"/>
                    <a:gd name="connsiteX17" fmla="*/ 1015573 w 1993076"/>
                    <a:gd name="connsiteY17" fmla="*/ 1486098 h 1626743"/>
                    <a:gd name="connsiteX18" fmla="*/ 921593 w 1993076"/>
                    <a:gd name="connsiteY18" fmla="*/ 1336238 h 1626743"/>
                    <a:gd name="connsiteX19" fmla="*/ 921593 w 1993076"/>
                    <a:gd name="connsiteY19" fmla="*/ 1346398 h 1626743"/>
                    <a:gd name="connsiteX20" fmla="*/ 789513 w 1993076"/>
                    <a:gd name="connsiteY20" fmla="*/ 1488638 h 1626743"/>
                    <a:gd name="connsiteX21" fmla="*/ 423753 w 1993076"/>
                    <a:gd name="connsiteY21" fmla="*/ 1539438 h 1626743"/>
                    <a:gd name="connsiteX22" fmla="*/ 271353 w 1993076"/>
                    <a:gd name="connsiteY22" fmla="*/ 1305758 h 1626743"/>
                    <a:gd name="connsiteX23" fmla="*/ 400893 w 1993076"/>
                    <a:gd name="connsiteY23" fmla="*/ 1056838 h 1626743"/>
                    <a:gd name="connsiteX24" fmla="*/ 474553 w 1993076"/>
                    <a:gd name="connsiteY24" fmla="*/ 970478 h 1626743"/>
                    <a:gd name="connsiteX25" fmla="*/ 230713 w 1993076"/>
                    <a:gd name="connsiteY25" fmla="*/ 879038 h 1626743"/>
                    <a:gd name="connsiteX26" fmla="*/ 47833 w 1993076"/>
                    <a:gd name="connsiteY26" fmla="*/ 726638 h 1626743"/>
                    <a:gd name="connsiteX27" fmla="*/ 17353 w 1993076"/>
                    <a:gd name="connsiteY27" fmla="*/ 442158 h 1626743"/>
                    <a:gd name="connsiteX28" fmla="*/ 281513 w 1993076"/>
                    <a:gd name="connsiteY28" fmla="*/ 340558 h 1626743"/>
                    <a:gd name="connsiteX29" fmla="*/ 489793 w 1993076"/>
                    <a:gd name="connsiteY29" fmla="*/ 391358 h 1626743"/>
                    <a:gd name="connsiteX30" fmla="*/ 710773 w 1993076"/>
                    <a:gd name="connsiteY30" fmla="*/ 462478 h 1626743"/>
                    <a:gd name="connsiteX0" fmla="*/ 710773 w 1993076"/>
                    <a:gd name="connsiteY0" fmla="*/ 462478 h 1625821"/>
                    <a:gd name="connsiteX1" fmla="*/ 878413 w 1993076"/>
                    <a:gd name="connsiteY1" fmla="*/ 177998 h 1625821"/>
                    <a:gd name="connsiteX2" fmla="*/ 1190833 w 1993076"/>
                    <a:gd name="connsiteY2" fmla="*/ 198 h 1625821"/>
                    <a:gd name="connsiteX3" fmla="*/ 1414353 w 1993076"/>
                    <a:gd name="connsiteY3" fmla="*/ 147518 h 1625821"/>
                    <a:gd name="connsiteX4" fmla="*/ 1462613 w 1993076"/>
                    <a:gd name="connsiteY4" fmla="*/ 353258 h 1625821"/>
                    <a:gd name="connsiteX5" fmla="*/ 1427053 w 1993076"/>
                    <a:gd name="connsiteY5" fmla="*/ 531058 h 1625821"/>
                    <a:gd name="connsiteX6" fmla="*/ 1625173 w 1993076"/>
                    <a:gd name="connsiteY6" fmla="*/ 556458 h 1625821"/>
                    <a:gd name="connsiteX7" fmla="*/ 1861393 w 1993076"/>
                    <a:gd name="connsiteY7" fmla="*/ 625038 h 1625821"/>
                    <a:gd name="connsiteX8" fmla="*/ 1990933 w 1993076"/>
                    <a:gd name="connsiteY8" fmla="*/ 790138 h 1625821"/>
                    <a:gd name="connsiteX9" fmla="*/ 1924893 w 1993076"/>
                    <a:gd name="connsiteY9" fmla="*/ 990798 h 1625821"/>
                    <a:gd name="connsiteX10" fmla="*/ 1708993 w 1993076"/>
                    <a:gd name="connsiteY10" fmla="*/ 1072078 h 1625821"/>
                    <a:gd name="connsiteX11" fmla="*/ 1449913 w 1993076"/>
                    <a:gd name="connsiteY11" fmla="*/ 1051758 h 1625821"/>
                    <a:gd name="connsiteX12" fmla="*/ 1564213 w 1993076"/>
                    <a:gd name="connsiteY12" fmla="*/ 1267658 h 1625821"/>
                    <a:gd name="connsiteX13" fmla="*/ 1589613 w 1993076"/>
                    <a:gd name="connsiteY13" fmla="*/ 1374338 h 1625821"/>
                    <a:gd name="connsiteX14" fmla="*/ 1548973 w 1993076"/>
                    <a:gd name="connsiteY14" fmla="*/ 1511498 h 1625821"/>
                    <a:gd name="connsiteX15" fmla="*/ 1419433 w 1993076"/>
                    <a:gd name="connsiteY15" fmla="*/ 1608018 h 1625821"/>
                    <a:gd name="connsiteX16" fmla="*/ 1147653 w 1993076"/>
                    <a:gd name="connsiteY16" fmla="*/ 1615638 h 1625821"/>
                    <a:gd name="connsiteX17" fmla="*/ 1015573 w 1993076"/>
                    <a:gd name="connsiteY17" fmla="*/ 1498798 h 1625821"/>
                    <a:gd name="connsiteX18" fmla="*/ 921593 w 1993076"/>
                    <a:gd name="connsiteY18" fmla="*/ 1336238 h 1625821"/>
                    <a:gd name="connsiteX19" fmla="*/ 921593 w 1993076"/>
                    <a:gd name="connsiteY19" fmla="*/ 1346398 h 1625821"/>
                    <a:gd name="connsiteX20" fmla="*/ 789513 w 1993076"/>
                    <a:gd name="connsiteY20" fmla="*/ 1488638 h 1625821"/>
                    <a:gd name="connsiteX21" fmla="*/ 423753 w 1993076"/>
                    <a:gd name="connsiteY21" fmla="*/ 1539438 h 1625821"/>
                    <a:gd name="connsiteX22" fmla="*/ 271353 w 1993076"/>
                    <a:gd name="connsiteY22" fmla="*/ 1305758 h 1625821"/>
                    <a:gd name="connsiteX23" fmla="*/ 400893 w 1993076"/>
                    <a:gd name="connsiteY23" fmla="*/ 1056838 h 1625821"/>
                    <a:gd name="connsiteX24" fmla="*/ 474553 w 1993076"/>
                    <a:gd name="connsiteY24" fmla="*/ 970478 h 1625821"/>
                    <a:gd name="connsiteX25" fmla="*/ 230713 w 1993076"/>
                    <a:gd name="connsiteY25" fmla="*/ 879038 h 1625821"/>
                    <a:gd name="connsiteX26" fmla="*/ 47833 w 1993076"/>
                    <a:gd name="connsiteY26" fmla="*/ 726638 h 1625821"/>
                    <a:gd name="connsiteX27" fmla="*/ 17353 w 1993076"/>
                    <a:gd name="connsiteY27" fmla="*/ 442158 h 1625821"/>
                    <a:gd name="connsiteX28" fmla="*/ 281513 w 1993076"/>
                    <a:gd name="connsiteY28" fmla="*/ 340558 h 1625821"/>
                    <a:gd name="connsiteX29" fmla="*/ 489793 w 1993076"/>
                    <a:gd name="connsiteY29" fmla="*/ 391358 h 1625821"/>
                    <a:gd name="connsiteX30" fmla="*/ 710773 w 1993076"/>
                    <a:gd name="connsiteY30" fmla="*/ 462478 h 1625821"/>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89513 w 1993076"/>
                    <a:gd name="connsiteY20" fmla="*/ 148863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61853 w 1993076"/>
                    <a:gd name="connsiteY24" fmla="*/ 97301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93076" h="1624075">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grpFill/>
                <a:ln w="571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sp>
              <p:nvSpPr>
                <p:cNvPr id="721" name="วงรี 77">
                  <a:extLst>
                    <a:ext uri="{FF2B5EF4-FFF2-40B4-BE49-F238E27FC236}">
                      <a16:creationId xmlns:a16="http://schemas.microsoft.com/office/drawing/2014/main" id="{98890EB2-D96A-4B4B-BEC3-BF901E9DAF3A}"/>
                    </a:ext>
                  </a:extLst>
                </p:cNvPr>
                <p:cNvSpPr/>
                <p:nvPr/>
              </p:nvSpPr>
              <p:spPr>
                <a:xfrm>
                  <a:off x="4579275" y="1400406"/>
                  <a:ext cx="295962" cy="284142"/>
                </a:xfrm>
                <a:custGeom>
                  <a:avLst/>
                  <a:gdLst>
                    <a:gd name="connsiteX0" fmla="*/ 0 w 290429"/>
                    <a:gd name="connsiteY0" fmla="*/ 144699 h 289397"/>
                    <a:gd name="connsiteX1" fmla="*/ 145215 w 290429"/>
                    <a:gd name="connsiteY1" fmla="*/ 0 h 289397"/>
                    <a:gd name="connsiteX2" fmla="*/ 290430 w 290429"/>
                    <a:gd name="connsiteY2" fmla="*/ 144699 h 289397"/>
                    <a:gd name="connsiteX3" fmla="*/ 145215 w 290429"/>
                    <a:gd name="connsiteY3" fmla="*/ 289398 h 289397"/>
                    <a:gd name="connsiteX4" fmla="*/ 0 w 290429"/>
                    <a:gd name="connsiteY4" fmla="*/ 144699 h 289397"/>
                    <a:gd name="connsiteX0" fmla="*/ 8 w 290438"/>
                    <a:gd name="connsiteY0" fmla="*/ 144699 h 289398"/>
                    <a:gd name="connsiteX1" fmla="*/ 145223 w 290438"/>
                    <a:gd name="connsiteY1" fmla="*/ 0 h 289398"/>
                    <a:gd name="connsiteX2" fmla="*/ 290438 w 290438"/>
                    <a:gd name="connsiteY2" fmla="*/ 144699 h 289398"/>
                    <a:gd name="connsiteX3" fmla="*/ 140143 w 290438"/>
                    <a:gd name="connsiteY3" fmla="*/ 289398 h 289398"/>
                    <a:gd name="connsiteX4" fmla="*/ 8 w 290438"/>
                    <a:gd name="connsiteY4" fmla="*/ 144699 h 289398"/>
                    <a:gd name="connsiteX0" fmla="*/ 6 w 310756"/>
                    <a:gd name="connsiteY0" fmla="*/ 145377 h 292972"/>
                    <a:gd name="connsiteX1" fmla="*/ 145221 w 310756"/>
                    <a:gd name="connsiteY1" fmla="*/ 678 h 292972"/>
                    <a:gd name="connsiteX2" fmla="*/ 310756 w 310756"/>
                    <a:gd name="connsiteY2" fmla="*/ 206337 h 292972"/>
                    <a:gd name="connsiteX3" fmla="*/ 140141 w 310756"/>
                    <a:gd name="connsiteY3" fmla="*/ 290076 h 292972"/>
                    <a:gd name="connsiteX4" fmla="*/ 6 w 310756"/>
                    <a:gd name="connsiteY4" fmla="*/ 145377 h 292972"/>
                    <a:gd name="connsiteX0" fmla="*/ 5 w 313295"/>
                    <a:gd name="connsiteY0" fmla="*/ 190453 h 289862"/>
                    <a:gd name="connsiteX1" fmla="*/ 147760 w 313295"/>
                    <a:gd name="connsiteY1" fmla="*/ 34 h 289862"/>
                    <a:gd name="connsiteX2" fmla="*/ 313295 w 313295"/>
                    <a:gd name="connsiteY2" fmla="*/ 205693 h 289862"/>
                    <a:gd name="connsiteX3" fmla="*/ 142680 w 313295"/>
                    <a:gd name="connsiteY3" fmla="*/ 289432 h 289862"/>
                    <a:gd name="connsiteX4" fmla="*/ 5 w 313295"/>
                    <a:gd name="connsiteY4" fmla="*/ 190453 h 289862"/>
                    <a:gd name="connsiteX0" fmla="*/ 2796 w 316086"/>
                    <a:gd name="connsiteY0" fmla="*/ 175216 h 274625"/>
                    <a:gd name="connsiteX1" fmla="*/ 71811 w 316086"/>
                    <a:gd name="connsiteY1" fmla="*/ 37 h 274625"/>
                    <a:gd name="connsiteX2" fmla="*/ 316086 w 316086"/>
                    <a:gd name="connsiteY2" fmla="*/ 190456 h 274625"/>
                    <a:gd name="connsiteX3" fmla="*/ 145471 w 316086"/>
                    <a:gd name="connsiteY3" fmla="*/ 274195 h 274625"/>
                    <a:gd name="connsiteX4" fmla="*/ 2796 w 316086"/>
                    <a:gd name="connsiteY4" fmla="*/ 175216 h 274625"/>
                    <a:gd name="connsiteX0" fmla="*/ 2158 w 315952"/>
                    <a:gd name="connsiteY0" fmla="*/ 185068 h 284142"/>
                    <a:gd name="connsiteX1" fmla="*/ 71173 w 315952"/>
                    <a:gd name="connsiteY1" fmla="*/ 9889 h 284142"/>
                    <a:gd name="connsiteX2" fmla="*/ 235434 w 315952"/>
                    <a:gd name="connsiteY2" fmla="*/ 40983 h 284142"/>
                    <a:gd name="connsiteX3" fmla="*/ 315448 w 315952"/>
                    <a:gd name="connsiteY3" fmla="*/ 200308 h 284142"/>
                    <a:gd name="connsiteX4" fmla="*/ 144833 w 315952"/>
                    <a:gd name="connsiteY4" fmla="*/ 284047 h 284142"/>
                    <a:gd name="connsiteX5" fmla="*/ 2158 w 315952"/>
                    <a:gd name="connsiteY5" fmla="*/ 185068 h 284142"/>
                    <a:gd name="connsiteX0" fmla="*/ 2158 w 295962"/>
                    <a:gd name="connsiteY0" fmla="*/ 185068 h 284142"/>
                    <a:gd name="connsiteX1" fmla="*/ 71173 w 295962"/>
                    <a:gd name="connsiteY1" fmla="*/ 9889 h 284142"/>
                    <a:gd name="connsiteX2" fmla="*/ 235434 w 295962"/>
                    <a:gd name="connsiteY2" fmla="*/ 40983 h 284142"/>
                    <a:gd name="connsiteX3" fmla="*/ 295128 w 295962"/>
                    <a:gd name="connsiteY3" fmla="*/ 200308 h 284142"/>
                    <a:gd name="connsiteX4" fmla="*/ 144833 w 295962"/>
                    <a:gd name="connsiteY4" fmla="*/ 284047 h 284142"/>
                    <a:gd name="connsiteX5" fmla="*/ 2158 w 295962"/>
                    <a:gd name="connsiteY5" fmla="*/ 185068 h 28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962" h="284142">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grpSp>
          <p:grpSp>
            <p:nvGrpSpPr>
              <p:cNvPr id="711" name="กลุ่ม 710">
                <a:extLst>
                  <a:ext uri="{FF2B5EF4-FFF2-40B4-BE49-F238E27FC236}">
                    <a16:creationId xmlns:a16="http://schemas.microsoft.com/office/drawing/2014/main" id="{2BEF175F-47D6-4E91-B901-837C642798BD}"/>
                  </a:ext>
                </a:extLst>
              </p:cNvPr>
              <p:cNvGrpSpPr/>
              <p:nvPr/>
            </p:nvGrpSpPr>
            <p:grpSpPr>
              <a:xfrm>
                <a:off x="2189973" y="2105231"/>
                <a:ext cx="341965" cy="331030"/>
                <a:chOff x="3730718" y="705949"/>
                <a:chExt cx="1993076" cy="1624075"/>
              </a:xfrm>
              <a:solidFill>
                <a:schemeClr val="bg1"/>
              </a:solidFill>
            </p:grpSpPr>
            <p:sp>
              <p:nvSpPr>
                <p:cNvPr id="718" name="รูปแบบอิสระ: รูปร่าง 717">
                  <a:extLst>
                    <a:ext uri="{FF2B5EF4-FFF2-40B4-BE49-F238E27FC236}">
                      <a16:creationId xmlns:a16="http://schemas.microsoft.com/office/drawing/2014/main" id="{2D85CB1D-019F-40D7-A164-F7F409A2BBCA}"/>
                    </a:ext>
                  </a:extLst>
                </p:cNvPr>
                <p:cNvSpPr/>
                <p:nvPr/>
              </p:nvSpPr>
              <p:spPr>
                <a:xfrm>
                  <a:off x="3730718" y="705949"/>
                  <a:ext cx="1993076" cy="1624075"/>
                </a:xfrm>
                <a:custGeom>
                  <a:avLst/>
                  <a:gdLst>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708233 w 2019354"/>
                    <a:gd name="connsiteY28"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0893 w 2019354"/>
                    <a:gd name="connsiteY22" fmla="*/ 10720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53659"/>
                    <a:gd name="connsiteX1" fmla="*/ 850473 w 2019354"/>
                    <a:gd name="connsiteY1" fmla="*/ 183079 h 1653659"/>
                    <a:gd name="connsiteX2" fmla="*/ 1195913 w 2019354"/>
                    <a:gd name="connsiteY2" fmla="*/ 199 h 1653659"/>
                    <a:gd name="connsiteX3" fmla="*/ 1439753 w 2019354"/>
                    <a:gd name="connsiteY3" fmla="*/ 152599 h 1653659"/>
                    <a:gd name="connsiteX4" fmla="*/ 1500713 w 2019354"/>
                    <a:gd name="connsiteY4" fmla="*/ 386279 h 1653659"/>
                    <a:gd name="connsiteX5" fmla="*/ 1388953 w 2019354"/>
                    <a:gd name="connsiteY5" fmla="*/ 548839 h 1653659"/>
                    <a:gd name="connsiteX6" fmla="*/ 1541353 w 2019354"/>
                    <a:gd name="connsiteY6" fmla="*/ 518359 h 1653659"/>
                    <a:gd name="connsiteX7" fmla="*/ 1927433 w 2019354"/>
                    <a:gd name="connsiteY7" fmla="*/ 640279 h 1653659"/>
                    <a:gd name="connsiteX8" fmla="*/ 2018873 w 2019354"/>
                    <a:gd name="connsiteY8" fmla="*/ 823159 h 1653659"/>
                    <a:gd name="connsiteX9" fmla="*/ 1947753 w 2019354"/>
                    <a:gd name="connsiteY9" fmla="*/ 995879 h 1653659"/>
                    <a:gd name="connsiteX10" fmla="*/ 1653113 w 2019354"/>
                    <a:gd name="connsiteY10" fmla="*/ 1087319 h 1653659"/>
                    <a:gd name="connsiteX11" fmla="*/ 1449913 w 2019354"/>
                    <a:gd name="connsiteY11" fmla="*/ 1066999 h 1653659"/>
                    <a:gd name="connsiteX12" fmla="*/ 1571833 w 2019354"/>
                    <a:gd name="connsiteY12" fmla="*/ 1300679 h 1653659"/>
                    <a:gd name="connsiteX13" fmla="*/ 1581993 w 2019354"/>
                    <a:gd name="connsiteY13" fmla="*/ 1290519 h 1653659"/>
                    <a:gd name="connsiteX14" fmla="*/ 1581993 w 2019354"/>
                    <a:gd name="connsiteY14" fmla="*/ 1463239 h 1653659"/>
                    <a:gd name="connsiteX15" fmla="*/ 1429593 w 2019354"/>
                    <a:gd name="connsiteY15" fmla="*/ 1635959 h 1653659"/>
                    <a:gd name="connsiteX16" fmla="*/ 1145113 w 2019354"/>
                    <a:gd name="connsiteY16" fmla="*/ 1635959 h 1653659"/>
                    <a:gd name="connsiteX17" fmla="*/ 1013033 w 2019354"/>
                    <a:gd name="connsiteY17" fmla="*/ 1529279 h 1653659"/>
                    <a:gd name="connsiteX18" fmla="*/ 921593 w 2019354"/>
                    <a:gd name="connsiteY18" fmla="*/ 1351479 h 1653659"/>
                    <a:gd name="connsiteX19" fmla="*/ 921593 w 2019354"/>
                    <a:gd name="connsiteY19" fmla="*/ 1361639 h 1653659"/>
                    <a:gd name="connsiteX20" fmla="*/ 789513 w 2019354"/>
                    <a:gd name="connsiteY20" fmla="*/ 1503879 h 1653659"/>
                    <a:gd name="connsiteX21" fmla="*/ 423753 w 2019354"/>
                    <a:gd name="connsiteY21" fmla="*/ 1554679 h 1653659"/>
                    <a:gd name="connsiteX22" fmla="*/ 271353 w 2019354"/>
                    <a:gd name="connsiteY22" fmla="*/ 1320999 h 1653659"/>
                    <a:gd name="connsiteX23" fmla="*/ 400893 w 2019354"/>
                    <a:gd name="connsiteY23" fmla="*/ 1072079 h 1653659"/>
                    <a:gd name="connsiteX24" fmla="*/ 474553 w 2019354"/>
                    <a:gd name="connsiteY24" fmla="*/ 985719 h 1653659"/>
                    <a:gd name="connsiteX25" fmla="*/ 230713 w 2019354"/>
                    <a:gd name="connsiteY25" fmla="*/ 894279 h 1653659"/>
                    <a:gd name="connsiteX26" fmla="*/ 47833 w 2019354"/>
                    <a:gd name="connsiteY26" fmla="*/ 741879 h 1653659"/>
                    <a:gd name="connsiteX27" fmla="*/ 17353 w 2019354"/>
                    <a:gd name="connsiteY27" fmla="*/ 457399 h 1653659"/>
                    <a:gd name="connsiteX28" fmla="*/ 281513 w 2019354"/>
                    <a:gd name="connsiteY28" fmla="*/ 355799 h 1653659"/>
                    <a:gd name="connsiteX29" fmla="*/ 489793 w 2019354"/>
                    <a:gd name="connsiteY29" fmla="*/ 406599 h 1653659"/>
                    <a:gd name="connsiteX30" fmla="*/ 708233 w 2019354"/>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41353 w 2019200"/>
                    <a:gd name="connsiteY6" fmla="*/ 51835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76913 w 2019200"/>
                    <a:gd name="connsiteY6" fmla="*/ 53613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388953 w 2019200"/>
                    <a:gd name="connsiteY5" fmla="*/ 54882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622633 w 2019200"/>
                    <a:gd name="connsiteY6" fmla="*/ 55898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10773 w 2019200"/>
                    <a:gd name="connsiteY0" fmla="*/ 47783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10773 w 2019200"/>
                    <a:gd name="connsiteY30" fmla="*/ 477836 h 1653776"/>
                    <a:gd name="connsiteX0" fmla="*/ 710773 w 2019200"/>
                    <a:gd name="connsiteY0" fmla="*/ 449982 h 1625922"/>
                    <a:gd name="connsiteX1" fmla="*/ 878413 w 2019200"/>
                    <a:gd name="connsiteY1" fmla="*/ 165502 h 1625922"/>
                    <a:gd name="connsiteX2" fmla="*/ 1198453 w 2019200"/>
                    <a:gd name="connsiteY2" fmla="*/ 402 h 1625922"/>
                    <a:gd name="connsiteX3" fmla="*/ 1439753 w 2019200"/>
                    <a:gd name="connsiteY3" fmla="*/ 124862 h 1625922"/>
                    <a:gd name="connsiteX4" fmla="*/ 1477853 w 2019200"/>
                    <a:gd name="connsiteY4" fmla="*/ 305202 h 1625922"/>
                    <a:gd name="connsiteX5" fmla="*/ 1427053 w 2019200"/>
                    <a:gd name="connsiteY5" fmla="*/ 518562 h 1625922"/>
                    <a:gd name="connsiteX6" fmla="*/ 1622633 w 2019200"/>
                    <a:gd name="connsiteY6" fmla="*/ 531262 h 1625922"/>
                    <a:gd name="connsiteX7" fmla="*/ 1927433 w 2019200"/>
                    <a:gd name="connsiteY7" fmla="*/ 612542 h 1625922"/>
                    <a:gd name="connsiteX8" fmla="*/ 2018873 w 2019200"/>
                    <a:gd name="connsiteY8" fmla="*/ 795422 h 1625922"/>
                    <a:gd name="connsiteX9" fmla="*/ 1947753 w 2019200"/>
                    <a:gd name="connsiteY9" fmla="*/ 968142 h 1625922"/>
                    <a:gd name="connsiteX10" fmla="*/ 1708993 w 2019200"/>
                    <a:gd name="connsiteY10" fmla="*/ 1059582 h 1625922"/>
                    <a:gd name="connsiteX11" fmla="*/ 1449913 w 2019200"/>
                    <a:gd name="connsiteY11" fmla="*/ 1039262 h 1625922"/>
                    <a:gd name="connsiteX12" fmla="*/ 1571833 w 2019200"/>
                    <a:gd name="connsiteY12" fmla="*/ 1272942 h 1625922"/>
                    <a:gd name="connsiteX13" fmla="*/ 1581993 w 2019200"/>
                    <a:gd name="connsiteY13" fmla="*/ 1262782 h 1625922"/>
                    <a:gd name="connsiteX14" fmla="*/ 1581993 w 2019200"/>
                    <a:gd name="connsiteY14" fmla="*/ 1435502 h 1625922"/>
                    <a:gd name="connsiteX15" fmla="*/ 1429593 w 2019200"/>
                    <a:gd name="connsiteY15" fmla="*/ 1608222 h 1625922"/>
                    <a:gd name="connsiteX16" fmla="*/ 1145113 w 2019200"/>
                    <a:gd name="connsiteY16" fmla="*/ 1608222 h 1625922"/>
                    <a:gd name="connsiteX17" fmla="*/ 1013033 w 2019200"/>
                    <a:gd name="connsiteY17" fmla="*/ 1501542 h 1625922"/>
                    <a:gd name="connsiteX18" fmla="*/ 921593 w 2019200"/>
                    <a:gd name="connsiteY18" fmla="*/ 1323742 h 1625922"/>
                    <a:gd name="connsiteX19" fmla="*/ 921593 w 2019200"/>
                    <a:gd name="connsiteY19" fmla="*/ 1333902 h 1625922"/>
                    <a:gd name="connsiteX20" fmla="*/ 789513 w 2019200"/>
                    <a:gd name="connsiteY20" fmla="*/ 1476142 h 1625922"/>
                    <a:gd name="connsiteX21" fmla="*/ 423753 w 2019200"/>
                    <a:gd name="connsiteY21" fmla="*/ 1526942 h 1625922"/>
                    <a:gd name="connsiteX22" fmla="*/ 271353 w 2019200"/>
                    <a:gd name="connsiteY22" fmla="*/ 1293262 h 1625922"/>
                    <a:gd name="connsiteX23" fmla="*/ 400893 w 2019200"/>
                    <a:gd name="connsiteY23" fmla="*/ 1044342 h 1625922"/>
                    <a:gd name="connsiteX24" fmla="*/ 474553 w 2019200"/>
                    <a:gd name="connsiteY24" fmla="*/ 957982 h 1625922"/>
                    <a:gd name="connsiteX25" fmla="*/ 230713 w 2019200"/>
                    <a:gd name="connsiteY25" fmla="*/ 866542 h 1625922"/>
                    <a:gd name="connsiteX26" fmla="*/ 47833 w 2019200"/>
                    <a:gd name="connsiteY26" fmla="*/ 714142 h 1625922"/>
                    <a:gd name="connsiteX27" fmla="*/ 17353 w 2019200"/>
                    <a:gd name="connsiteY27" fmla="*/ 429662 h 1625922"/>
                    <a:gd name="connsiteX28" fmla="*/ 281513 w 2019200"/>
                    <a:gd name="connsiteY28" fmla="*/ 328062 h 1625922"/>
                    <a:gd name="connsiteX29" fmla="*/ 489793 w 2019200"/>
                    <a:gd name="connsiteY29" fmla="*/ 378862 h 1625922"/>
                    <a:gd name="connsiteX30" fmla="*/ 710773 w 2019200"/>
                    <a:gd name="connsiteY30" fmla="*/ 449982 h 1625922"/>
                    <a:gd name="connsiteX0" fmla="*/ 710773 w 2019200"/>
                    <a:gd name="connsiteY0" fmla="*/ 462637 h 1638577"/>
                    <a:gd name="connsiteX1" fmla="*/ 878413 w 2019200"/>
                    <a:gd name="connsiteY1" fmla="*/ 178157 h 1638577"/>
                    <a:gd name="connsiteX2" fmla="*/ 1190833 w 2019200"/>
                    <a:gd name="connsiteY2" fmla="*/ 357 h 1638577"/>
                    <a:gd name="connsiteX3" fmla="*/ 1439753 w 2019200"/>
                    <a:gd name="connsiteY3" fmla="*/ 137517 h 1638577"/>
                    <a:gd name="connsiteX4" fmla="*/ 1477853 w 2019200"/>
                    <a:gd name="connsiteY4" fmla="*/ 317857 h 1638577"/>
                    <a:gd name="connsiteX5" fmla="*/ 1427053 w 2019200"/>
                    <a:gd name="connsiteY5" fmla="*/ 531217 h 1638577"/>
                    <a:gd name="connsiteX6" fmla="*/ 1622633 w 2019200"/>
                    <a:gd name="connsiteY6" fmla="*/ 543917 h 1638577"/>
                    <a:gd name="connsiteX7" fmla="*/ 1927433 w 2019200"/>
                    <a:gd name="connsiteY7" fmla="*/ 625197 h 1638577"/>
                    <a:gd name="connsiteX8" fmla="*/ 2018873 w 2019200"/>
                    <a:gd name="connsiteY8" fmla="*/ 808077 h 1638577"/>
                    <a:gd name="connsiteX9" fmla="*/ 1947753 w 2019200"/>
                    <a:gd name="connsiteY9" fmla="*/ 980797 h 1638577"/>
                    <a:gd name="connsiteX10" fmla="*/ 1708993 w 2019200"/>
                    <a:gd name="connsiteY10" fmla="*/ 1072237 h 1638577"/>
                    <a:gd name="connsiteX11" fmla="*/ 1449913 w 2019200"/>
                    <a:gd name="connsiteY11" fmla="*/ 1051917 h 1638577"/>
                    <a:gd name="connsiteX12" fmla="*/ 1571833 w 2019200"/>
                    <a:gd name="connsiteY12" fmla="*/ 1285597 h 1638577"/>
                    <a:gd name="connsiteX13" fmla="*/ 1581993 w 2019200"/>
                    <a:gd name="connsiteY13" fmla="*/ 1275437 h 1638577"/>
                    <a:gd name="connsiteX14" fmla="*/ 1581993 w 2019200"/>
                    <a:gd name="connsiteY14" fmla="*/ 1448157 h 1638577"/>
                    <a:gd name="connsiteX15" fmla="*/ 1429593 w 2019200"/>
                    <a:gd name="connsiteY15" fmla="*/ 1620877 h 1638577"/>
                    <a:gd name="connsiteX16" fmla="*/ 1145113 w 2019200"/>
                    <a:gd name="connsiteY16" fmla="*/ 1620877 h 1638577"/>
                    <a:gd name="connsiteX17" fmla="*/ 1013033 w 2019200"/>
                    <a:gd name="connsiteY17" fmla="*/ 1514197 h 1638577"/>
                    <a:gd name="connsiteX18" fmla="*/ 921593 w 2019200"/>
                    <a:gd name="connsiteY18" fmla="*/ 1336397 h 1638577"/>
                    <a:gd name="connsiteX19" fmla="*/ 921593 w 2019200"/>
                    <a:gd name="connsiteY19" fmla="*/ 1346557 h 1638577"/>
                    <a:gd name="connsiteX20" fmla="*/ 789513 w 2019200"/>
                    <a:gd name="connsiteY20" fmla="*/ 1488797 h 1638577"/>
                    <a:gd name="connsiteX21" fmla="*/ 423753 w 2019200"/>
                    <a:gd name="connsiteY21" fmla="*/ 1539597 h 1638577"/>
                    <a:gd name="connsiteX22" fmla="*/ 271353 w 2019200"/>
                    <a:gd name="connsiteY22" fmla="*/ 1305917 h 1638577"/>
                    <a:gd name="connsiteX23" fmla="*/ 400893 w 2019200"/>
                    <a:gd name="connsiteY23" fmla="*/ 1056997 h 1638577"/>
                    <a:gd name="connsiteX24" fmla="*/ 474553 w 2019200"/>
                    <a:gd name="connsiteY24" fmla="*/ 970637 h 1638577"/>
                    <a:gd name="connsiteX25" fmla="*/ 230713 w 2019200"/>
                    <a:gd name="connsiteY25" fmla="*/ 879197 h 1638577"/>
                    <a:gd name="connsiteX26" fmla="*/ 47833 w 2019200"/>
                    <a:gd name="connsiteY26" fmla="*/ 726797 h 1638577"/>
                    <a:gd name="connsiteX27" fmla="*/ 17353 w 2019200"/>
                    <a:gd name="connsiteY27" fmla="*/ 442317 h 1638577"/>
                    <a:gd name="connsiteX28" fmla="*/ 281513 w 2019200"/>
                    <a:gd name="connsiteY28" fmla="*/ 340717 h 1638577"/>
                    <a:gd name="connsiteX29" fmla="*/ 489793 w 2019200"/>
                    <a:gd name="connsiteY29" fmla="*/ 391517 h 1638577"/>
                    <a:gd name="connsiteX30" fmla="*/ 710773 w 2019200"/>
                    <a:gd name="connsiteY30" fmla="*/ 462637 h 1638577"/>
                    <a:gd name="connsiteX0" fmla="*/ 710773 w 2019200"/>
                    <a:gd name="connsiteY0" fmla="*/ 462339 h 1638279"/>
                    <a:gd name="connsiteX1" fmla="*/ 878413 w 2019200"/>
                    <a:gd name="connsiteY1" fmla="*/ 177859 h 1638279"/>
                    <a:gd name="connsiteX2" fmla="*/ 1190833 w 2019200"/>
                    <a:gd name="connsiteY2" fmla="*/ 59 h 1638279"/>
                    <a:gd name="connsiteX3" fmla="*/ 1406733 w 2019200"/>
                    <a:gd name="connsiteY3" fmla="*/ 160079 h 1638279"/>
                    <a:gd name="connsiteX4" fmla="*/ 1477853 w 2019200"/>
                    <a:gd name="connsiteY4" fmla="*/ 317559 h 1638279"/>
                    <a:gd name="connsiteX5" fmla="*/ 1427053 w 2019200"/>
                    <a:gd name="connsiteY5" fmla="*/ 530919 h 1638279"/>
                    <a:gd name="connsiteX6" fmla="*/ 1622633 w 2019200"/>
                    <a:gd name="connsiteY6" fmla="*/ 543619 h 1638279"/>
                    <a:gd name="connsiteX7" fmla="*/ 1927433 w 2019200"/>
                    <a:gd name="connsiteY7" fmla="*/ 624899 h 1638279"/>
                    <a:gd name="connsiteX8" fmla="*/ 2018873 w 2019200"/>
                    <a:gd name="connsiteY8" fmla="*/ 807779 h 1638279"/>
                    <a:gd name="connsiteX9" fmla="*/ 1947753 w 2019200"/>
                    <a:gd name="connsiteY9" fmla="*/ 980499 h 1638279"/>
                    <a:gd name="connsiteX10" fmla="*/ 1708993 w 2019200"/>
                    <a:gd name="connsiteY10" fmla="*/ 1071939 h 1638279"/>
                    <a:gd name="connsiteX11" fmla="*/ 1449913 w 2019200"/>
                    <a:gd name="connsiteY11" fmla="*/ 1051619 h 1638279"/>
                    <a:gd name="connsiteX12" fmla="*/ 1571833 w 2019200"/>
                    <a:gd name="connsiteY12" fmla="*/ 1285299 h 1638279"/>
                    <a:gd name="connsiteX13" fmla="*/ 1581993 w 2019200"/>
                    <a:gd name="connsiteY13" fmla="*/ 1275139 h 1638279"/>
                    <a:gd name="connsiteX14" fmla="*/ 1581993 w 2019200"/>
                    <a:gd name="connsiteY14" fmla="*/ 1447859 h 1638279"/>
                    <a:gd name="connsiteX15" fmla="*/ 1429593 w 2019200"/>
                    <a:gd name="connsiteY15" fmla="*/ 1620579 h 1638279"/>
                    <a:gd name="connsiteX16" fmla="*/ 1145113 w 2019200"/>
                    <a:gd name="connsiteY16" fmla="*/ 1620579 h 1638279"/>
                    <a:gd name="connsiteX17" fmla="*/ 1013033 w 2019200"/>
                    <a:gd name="connsiteY17" fmla="*/ 1513899 h 1638279"/>
                    <a:gd name="connsiteX18" fmla="*/ 921593 w 2019200"/>
                    <a:gd name="connsiteY18" fmla="*/ 1336099 h 1638279"/>
                    <a:gd name="connsiteX19" fmla="*/ 921593 w 2019200"/>
                    <a:gd name="connsiteY19" fmla="*/ 1346259 h 1638279"/>
                    <a:gd name="connsiteX20" fmla="*/ 789513 w 2019200"/>
                    <a:gd name="connsiteY20" fmla="*/ 1488499 h 1638279"/>
                    <a:gd name="connsiteX21" fmla="*/ 423753 w 2019200"/>
                    <a:gd name="connsiteY21" fmla="*/ 1539299 h 1638279"/>
                    <a:gd name="connsiteX22" fmla="*/ 271353 w 2019200"/>
                    <a:gd name="connsiteY22" fmla="*/ 1305619 h 1638279"/>
                    <a:gd name="connsiteX23" fmla="*/ 400893 w 2019200"/>
                    <a:gd name="connsiteY23" fmla="*/ 1056699 h 1638279"/>
                    <a:gd name="connsiteX24" fmla="*/ 474553 w 2019200"/>
                    <a:gd name="connsiteY24" fmla="*/ 970339 h 1638279"/>
                    <a:gd name="connsiteX25" fmla="*/ 230713 w 2019200"/>
                    <a:gd name="connsiteY25" fmla="*/ 878899 h 1638279"/>
                    <a:gd name="connsiteX26" fmla="*/ 47833 w 2019200"/>
                    <a:gd name="connsiteY26" fmla="*/ 726499 h 1638279"/>
                    <a:gd name="connsiteX27" fmla="*/ 17353 w 2019200"/>
                    <a:gd name="connsiteY27" fmla="*/ 442019 h 1638279"/>
                    <a:gd name="connsiteX28" fmla="*/ 281513 w 2019200"/>
                    <a:gd name="connsiteY28" fmla="*/ 340419 h 1638279"/>
                    <a:gd name="connsiteX29" fmla="*/ 489793 w 2019200"/>
                    <a:gd name="connsiteY29" fmla="*/ 391219 h 1638279"/>
                    <a:gd name="connsiteX30" fmla="*/ 710773 w 2019200"/>
                    <a:gd name="connsiteY30" fmla="*/ 462339 h 1638279"/>
                    <a:gd name="connsiteX0" fmla="*/ 710773 w 2019200"/>
                    <a:gd name="connsiteY0" fmla="*/ 462467 h 1638407"/>
                    <a:gd name="connsiteX1" fmla="*/ 878413 w 2019200"/>
                    <a:gd name="connsiteY1" fmla="*/ 177987 h 1638407"/>
                    <a:gd name="connsiteX2" fmla="*/ 1190833 w 2019200"/>
                    <a:gd name="connsiteY2" fmla="*/ 187 h 1638407"/>
                    <a:gd name="connsiteX3" fmla="*/ 1414353 w 2019200"/>
                    <a:gd name="connsiteY3" fmla="*/ 147507 h 1638407"/>
                    <a:gd name="connsiteX4" fmla="*/ 1477853 w 2019200"/>
                    <a:gd name="connsiteY4" fmla="*/ 317687 h 1638407"/>
                    <a:gd name="connsiteX5" fmla="*/ 1427053 w 2019200"/>
                    <a:gd name="connsiteY5" fmla="*/ 531047 h 1638407"/>
                    <a:gd name="connsiteX6" fmla="*/ 1622633 w 2019200"/>
                    <a:gd name="connsiteY6" fmla="*/ 543747 h 1638407"/>
                    <a:gd name="connsiteX7" fmla="*/ 1927433 w 2019200"/>
                    <a:gd name="connsiteY7" fmla="*/ 625027 h 1638407"/>
                    <a:gd name="connsiteX8" fmla="*/ 2018873 w 2019200"/>
                    <a:gd name="connsiteY8" fmla="*/ 807907 h 1638407"/>
                    <a:gd name="connsiteX9" fmla="*/ 1947753 w 2019200"/>
                    <a:gd name="connsiteY9" fmla="*/ 980627 h 1638407"/>
                    <a:gd name="connsiteX10" fmla="*/ 1708993 w 2019200"/>
                    <a:gd name="connsiteY10" fmla="*/ 1072067 h 1638407"/>
                    <a:gd name="connsiteX11" fmla="*/ 1449913 w 2019200"/>
                    <a:gd name="connsiteY11" fmla="*/ 1051747 h 1638407"/>
                    <a:gd name="connsiteX12" fmla="*/ 1571833 w 2019200"/>
                    <a:gd name="connsiteY12" fmla="*/ 1285427 h 1638407"/>
                    <a:gd name="connsiteX13" fmla="*/ 1581993 w 2019200"/>
                    <a:gd name="connsiteY13" fmla="*/ 1275267 h 1638407"/>
                    <a:gd name="connsiteX14" fmla="*/ 1581993 w 2019200"/>
                    <a:gd name="connsiteY14" fmla="*/ 1447987 h 1638407"/>
                    <a:gd name="connsiteX15" fmla="*/ 1429593 w 2019200"/>
                    <a:gd name="connsiteY15" fmla="*/ 1620707 h 1638407"/>
                    <a:gd name="connsiteX16" fmla="*/ 1145113 w 2019200"/>
                    <a:gd name="connsiteY16" fmla="*/ 1620707 h 1638407"/>
                    <a:gd name="connsiteX17" fmla="*/ 1013033 w 2019200"/>
                    <a:gd name="connsiteY17" fmla="*/ 1514027 h 1638407"/>
                    <a:gd name="connsiteX18" fmla="*/ 921593 w 2019200"/>
                    <a:gd name="connsiteY18" fmla="*/ 1336227 h 1638407"/>
                    <a:gd name="connsiteX19" fmla="*/ 921593 w 2019200"/>
                    <a:gd name="connsiteY19" fmla="*/ 1346387 h 1638407"/>
                    <a:gd name="connsiteX20" fmla="*/ 789513 w 2019200"/>
                    <a:gd name="connsiteY20" fmla="*/ 1488627 h 1638407"/>
                    <a:gd name="connsiteX21" fmla="*/ 423753 w 2019200"/>
                    <a:gd name="connsiteY21" fmla="*/ 1539427 h 1638407"/>
                    <a:gd name="connsiteX22" fmla="*/ 271353 w 2019200"/>
                    <a:gd name="connsiteY22" fmla="*/ 1305747 h 1638407"/>
                    <a:gd name="connsiteX23" fmla="*/ 400893 w 2019200"/>
                    <a:gd name="connsiteY23" fmla="*/ 1056827 h 1638407"/>
                    <a:gd name="connsiteX24" fmla="*/ 474553 w 2019200"/>
                    <a:gd name="connsiteY24" fmla="*/ 970467 h 1638407"/>
                    <a:gd name="connsiteX25" fmla="*/ 230713 w 2019200"/>
                    <a:gd name="connsiteY25" fmla="*/ 879027 h 1638407"/>
                    <a:gd name="connsiteX26" fmla="*/ 47833 w 2019200"/>
                    <a:gd name="connsiteY26" fmla="*/ 726627 h 1638407"/>
                    <a:gd name="connsiteX27" fmla="*/ 17353 w 2019200"/>
                    <a:gd name="connsiteY27" fmla="*/ 442147 h 1638407"/>
                    <a:gd name="connsiteX28" fmla="*/ 281513 w 2019200"/>
                    <a:gd name="connsiteY28" fmla="*/ 340547 h 1638407"/>
                    <a:gd name="connsiteX29" fmla="*/ 489793 w 2019200"/>
                    <a:gd name="connsiteY29" fmla="*/ 391347 h 1638407"/>
                    <a:gd name="connsiteX30" fmla="*/ 710773 w 2019200"/>
                    <a:gd name="connsiteY30" fmla="*/ 462467 h 1638407"/>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2633 w 2019200"/>
                    <a:gd name="connsiteY6" fmla="*/ 5437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6661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564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438"/>
                    <a:gd name="connsiteY0" fmla="*/ 462478 h 1638418"/>
                    <a:gd name="connsiteX1" fmla="*/ 878413 w 2019438"/>
                    <a:gd name="connsiteY1" fmla="*/ 177998 h 1638418"/>
                    <a:gd name="connsiteX2" fmla="*/ 1190833 w 2019438"/>
                    <a:gd name="connsiteY2" fmla="*/ 198 h 1638418"/>
                    <a:gd name="connsiteX3" fmla="*/ 1414353 w 2019438"/>
                    <a:gd name="connsiteY3" fmla="*/ 147518 h 1638418"/>
                    <a:gd name="connsiteX4" fmla="*/ 1462613 w 2019438"/>
                    <a:gd name="connsiteY4" fmla="*/ 353258 h 1638418"/>
                    <a:gd name="connsiteX5" fmla="*/ 1427053 w 2019438"/>
                    <a:gd name="connsiteY5" fmla="*/ 531058 h 1638418"/>
                    <a:gd name="connsiteX6" fmla="*/ 1625173 w 2019438"/>
                    <a:gd name="connsiteY6" fmla="*/ 556458 h 1638418"/>
                    <a:gd name="connsiteX7" fmla="*/ 1919813 w 2019438"/>
                    <a:gd name="connsiteY7" fmla="*/ 673298 h 1638418"/>
                    <a:gd name="connsiteX8" fmla="*/ 2018873 w 2019438"/>
                    <a:gd name="connsiteY8" fmla="*/ 807918 h 1638418"/>
                    <a:gd name="connsiteX9" fmla="*/ 1947753 w 2019438"/>
                    <a:gd name="connsiteY9" fmla="*/ 980638 h 1638418"/>
                    <a:gd name="connsiteX10" fmla="*/ 1708993 w 2019438"/>
                    <a:gd name="connsiteY10" fmla="*/ 1072078 h 1638418"/>
                    <a:gd name="connsiteX11" fmla="*/ 1449913 w 2019438"/>
                    <a:gd name="connsiteY11" fmla="*/ 1051758 h 1638418"/>
                    <a:gd name="connsiteX12" fmla="*/ 1571833 w 2019438"/>
                    <a:gd name="connsiteY12" fmla="*/ 1285438 h 1638418"/>
                    <a:gd name="connsiteX13" fmla="*/ 1581993 w 2019438"/>
                    <a:gd name="connsiteY13" fmla="*/ 1275278 h 1638418"/>
                    <a:gd name="connsiteX14" fmla="*/ 1581993 w 2019438"/>
                    <a:gd name="connsiteY14" fmla="*/ 1447998 h 1638418"/>
                    <a:gd name="connsiteX15" fmla="*/ 1429593 w 2019438"/>
                    <a:gd name="connsiteY15" fmla="*/ 1620718 h 1638418"/>
                    <a:gd name="connsiteX16" fmla="*/ 1145113 w 2019438"/>
                    <a:gd name="connsiteY16" fmla="*/ 1620718 h 1638418"/>
                    <a:gd name="connsiteX17" fmla="*/ 1013033 w 2019438"/>
                    <a:gd name="connsiteY17" fmla="*/ 1514038 h 1638418"/>
                    <a:gd name="connsiteX18" fmla="*/ 921593 w 2019438"/>
                    <a:gd name="connsiteY18" fmla="*/ 1336238 h 1638418"/>
                    <a:gd name="connsiteX19" fmla="*/ 921593 w 2019438"/>
                    <a:gd name="connsiteY19" fmla="*/ 1346398 h 1638418"/>
                    <a:gd name="connsiteX20" fmla="*/ 789513 w 2019438"/>
                    <a:gd name="connsiteY20" fmla="*/ 1488638 h 1638418"/>
                    <a:gd name="connsiteX21" fmla="*/ 423753 w 2019438"/>
                    <a:gd name="connsiteY21" fmla="*/ 1539438 h 1638418"/>
                    <a:gd name="connsiteX22" fmla="*/ 271353 w 2019438"/>
                    <a:gd name="connsiteY22" fmla="*/ 1305758 h 1638418"/>
                    <a:gd name="connsiteX23" fmla="*/ 400893 w 2019438"/>
                    <a:gd name="connsiteY23" fmla="*/ 1056838 h 1638418"/>
                    <a:gd name="connsiteX24" fmla="*/ 474553 w 2019438"/>
                    <a:gd name="connsiteY24" fmla="*/ 970478 h 1638418"/>
                    <a:gd name="connsiteX25" fmla="*/ 230713 w 2019438"/>
                    <a:gd name="connsiteY25" fmla="*/ 879038 h 1638418"/>
                    <a:gd name="connsiteX26" fmla="*/ 47833 w 2019438"/>
                    <a:gd name="connsiteY26" fmla="*/ 726638 h 1638418"/>
                    <a:gd name="connsiteX27" fmla="*/ 17353 w 2019438"/>
                    <a:gd name="connsiteY27" fmla="*/ 442158 h 1638418"/>
                    <a:gd name="connsiteX28" fmla="*/ 281513 w 2019438"/>
                    <a:gd name="connsiteY28" fmla="*/ 340558 h 1638418"/>
                    <a:gd name="connsiteX29" fmla="*/ 489793 w 2019438"/>
                    <a:gd name="connsiteY29" fmla="*/ 391358 h 1638418"/>
                    <a:gd name="connsiteX30" fmla="*/ 710773 w 2019438"/>
                    <a:gd name="connsiteY30" fmla="*/ 462478 h 1638418"/>
                    <a:gd name="connsiteX0" fmla="*/ 710773 w 2022201"/>
                    <a:gd name="connsiteY0" fmla="*/ 462478 h 1638418"/>
                    <a:gd name="connsiteX1" fmla="*/ 878413 w 2022201"/>
                    <a:gd name="connsiteY1" fmla="*/ 177998 h 1638418"/>
                    <a:gd name="connsiteX2" fmla="*/ 1190833 w 2022201"/>
                    <a:gd name="connsiteY2" fmla="*/ 198 h 1638418"/>
                    <a:gd name="connsiteX3" fmla="*/ 1414353 w 2022201"/>
                    <a:gd name="connsiteY3" fmla="*/ 147518 h 1638418"/>
                    <a:gd name="connsiteX4" fmla="*/ 1462613 w 2022201"/>
                    <a:gd name="connsiteY4" fmla="*/ 353258 h 1638418"/>
                    <a:gd name="connsiteX5" fmla="*/ 1427053 w 2022201"/>
                    <a:gd name="connsiteY5" fmla="*/ 531058 h 1638418"/>
                    <a:gd name="connsiteX6" fmla="*/ 1625173 w 2022201"/>
                    <a:gd name="connsiteY6" fmla="*/ 556458 h 1638418"/>
                    <a:gd name="connsiteX7" fmla="*/ 1861393 w 2022201"/>
                    <a:gd name="connsiteY7" fmla="*/ 625038 h 1638418"/>
                    <a:gd name="connsiteX8" fmla="*/ 2018873 w 2022201"/>
                    <a:gd name="connsiteY8" fmla="*/ 807918 h 1638418"/>
                    <a:gd name="connsiteX9" fmla="*/ 1947753 w 2022201"/>
                    <a:gd name="connsiteY9" fmla="*/ 980638 h 1638418"/>
                    <a:gd name="connsiteX10" fmla="*/ 1708993 w 2022201"/>
                    <a:gd name="connsiteY10" fmla="*/ 1072078 h 1638418"/>
                    <a:gd name="connsiteX11" fmla="*/ 1449913 w 2022201"/>
                    <a:gd name="connsiteY11" fmla="*/ 1051758 h 1638418"/>
                    <a:gd name="connsiteX12" fmla="*/ 1571833 w 2022201"/>
                    <a:gd name="connsiteY12" fmla="*/ 1285438 h 1638418"/>
                    <a:gd name="connsiteX13" fmla="*/ 1581993 w 2022201"/>
                    <a:gd name="connsiteY13" fmla="*/ 1275278 h 1638418"/>
                    <a:gd name="connsiteX14" fmla="*/ 1581993 w 2022201"/>
                    <a:gd name="connsiteY14" fmla="*/ 1447998 h 1638418"/>
                    <a:gd name="connsiteX15" fmla="*/ 1429593 w 2022201"/>
                    <a:gd name="connsiteY15" fmla="*/ 1620718 h 1638418"/>
                    <a:gd name="connsiteX16" fmla="*/ 1145113 w 2022201"/>
                    <a:gd name="connsiteY16" fmla="*/ 1620718 h 1638418"/>
                    <a:gd name="connsiteX17" fmla="*/ 1013033 w 2022201"/>
                    <a:gd name="connsiteY17" fmla="*/ 1514038 h 1638418"/>
                    <a:gd name="connsiteX18" fmla="*/ 921593 w 2022201"/>
                    <a:gd name="connsiteY18" fmla="*/ 1336238 h 1638418"/>
                    <a:gd name="connsiteX19" fmla="*/ 921593 w 2022201"/>
                    <a:gd name="connsiteY19" fmla="*/ 1346398 h 1638418"/>
                    <a:gd name="connsiteX20" fmla="*/ 789513 w 2022201"/>
                    <a:gd name="connsiteY20" fmla="*/ 1488638 h 1638418"/>
                    <a:gd name="connsiteX21" fmla="*/ 423753 w 2022201"/>
                    <a:gd name="connsiteY21" fmla="*/ 1539438 h 1638418"/>
                    <a:gd name="connsiteX22" fmla="*/ 271353 w 2022201"/>
                    <a:gd name="connsiteY22" fmla="*/ 1305758 h 1638418"/>
                    <a:gd name="connsiteX23" fmla="*/ 400893 w 2022201"/>
                    <a:gd name="connsiteY23" fmla="*/ 1056838 h 1638418"/>
                    <a:gd name="connsiteX24" fmla="*/ 474553 w 2022201"/>
                    <a:gd name="connsiteY24" fmla="*/ 970478 h 1638418"/>
                    <a:gd name="connsiteX25" fmla="*/ 230713 w 2022201"/>
                    <a:gd name="connsiteY25" fmla="*/ 879038 h 1638418"/>
                    <a:gd name="connsiteX26" fmla="*/ 47833 w 2022201"/>
                    <a:gd name="connsiteY26" fmla="*/ 726638 h 1638418"/>
                    <a:gd name="connsiteX27" fmla="*/ 17353 w 2022201"/>
                    <a:gd name="connsiteY27" fmla="*/ 442158 h 1638418"/>
                    <a:gd name="connsiteX28" fmla="*/ 281513 w 2022201"/>
                    <a:gd name="connsiteY28" fmla="*/ 340558 h 1638418"/>
                    <a:gd name="connsiteX29" fmla="*/ 489793 w 2022201"/>
                    <a:gd name="connsiteY29" fmla="*/ 391358 h 1638418"/>
                    <a:gd name="connsiteX30" fmla="*/ 710773 w 2022201"/>
                    <a:gd name="connsiteY30" fmla="*/ 462478 h 1638418"/>
                    <a:gd name="connsiteX0" fmla="*/ 710773 w 1988680"/>
                    <a:gd name="connsiteY0" fmla="*/ 462478 h 1638418"/>
                    <a:gd name="connsiteX1" fmla="*/ 878413 w 1988680"/>
                    <a:gd name="connsiteY1" fmla="*/ 177998 h 1638418"/>
                    <a:gd name="connsiteX2" fmla="*/ 1190833 w 1988680"/>
                    <a:gd name="connsiteY2" fmla="*/ 198 h 1638418"/>
                    <a:gd name="connsiteX3" fmla="*/ 1414353 w 1988680"/>
                    <a:gd name="connsiteY3" fmla="*/ 147518 h 1638418"/>
                    <a:gd name="connsiteX4" fmla="*/ 1462613 w 1988680"/>
                    <a:gd name="connsiteY4" fmla="*/ 353258 h 1638418"/>
                    <a:gd name="connsiteX5" fmla="*/ 1427053 w 1988680"/>
                    <a:gd name="connsiteY5" fmla="*/ 531058 h 1638418"/>
                    <a:gd name="connsiteX6" fmla="*/ 1625173 w 1988680"/>
                    <a:gd name="connsiteY6" fmla="*/ 556458 h 1638418"/>
                    <a:gd name="connsiteX7" fmla="*/ 1861393 w 1988680"/>
                    <a:gd name="connsiteY7" fmla="*/ 625038 h 1638418"/>
                    <a:gd name="connsiteX8" fmla="*/ 1980773 w 1988680"/>
                    <a:gd name="connsiteY8" fmla="*/ 820618 h 1638418"/>
                    <a:gd name="connsiteX9" fmla="*/ 1947753 w 1988680"/>
                    <a:gd name="connsiteY9" fmla="*/ 980638 h 1638418"/>
                    <a:gd name="connsiteX10" fmla="*/ 1708993 w 1988680"/>
                    <a:gd name="connsiteY10" fmla="*/ 1072078 h 1638418"/>
                    <a:gd name="connsiteX11" fmla="*/ 1449913 w 1988680"/>
                    <a:gd name="connsiteY11" fmla="*/ 1051758 h 1638418"/>
                    <a:gd name="connsiteX12" fmla="*/ 1571833 w 1988680"/>
                    <a:gd name="connsiteY12" fmla="*/ 1285438 h 1638418"/>
                    <a:gd name="connsiteX13" fmla="*/ 1581993 w 1988680"/>
                    <a:gd name="connsiteY13" fmla="*/ 1275278 h 1638418"/>
                    <a:gd name="connsiteX14" fmla="*/ 1581993 w 1988680"/>
                    <a:gd name="connsiteY14" fmla="*/ 1447998 h 1638418"/>
                    <a:gd name="connsiteX15" fmla="*/ 1429593 w 1988680"/>
                    <a:gd name="connsiteY15" fmla="*/ 1620718 h 1638418"/>
                    <a:gd name="connsiteX16" fmla="*/ 1145113 w 1988680"/>
                    <a:gd name="connsiteY16" fmla="*/ 1620718 h 1638418"/>
                    <a:gd name="connsiteX17" fmla="*/ 1013033 w 1988680"/>
                    <a:gd name="connsiteY17" fmla="*/ 1514038 h 1638418"/>
                    <a:gd name="connsiteX18" fmla="*/ 921593 w 1988680"/>
                    <a:gd name="connsiteY18" fmla="*/ 1336238 h 1638418"/>
                    <a:gd name="connsiteX19" fmla="*/ 921593 w 1988680"/>
                    <a:gd name="connsiteY19" fmla="*/ 1346398 h 1638418"/>
                    <a:gd name="connsiteX20" fmla="*/ 789513 w 1988680"/>
                    <a:gd name="connsiteY20" fmla="*/ 1488638 h 1638418"/>
                    <a:gd name="connsiteX21" fmla="*/ 423753 w 1988680"/>
                    <a:gd name="connsiteY21" fmla="*/ 1539438 h 1638418"/>
                    <a:gd name="connsiteX22" fmla="*/ 271353 w 1988680"/>
                    <a:gd name="connsiteY22" fmla="*/ 1305758 h 1638418"/>
                    <a:gd name="connsiteX23" fmla="*/ 400893 w 1988680"/>
                    <a:gd name="connsiteY23" fmla="*/ 1056838 h 1638418"/>
                    <a:gd name="connsiteX24" fmla="*/ 474553 w 1988680"/>
                    <a:gd name="connsiteY24" fmla="*/ 970478 h 1638418"/>
                    <a:gd name="connsiteX25" fmla="*/ 230713 w 1988680"/>
                    <a:gd name="connsiteY25" fmla="*/ 879038 h 1638418"/>
                    <a:gd name="connsiteX26" fmla="*/ 47833 w 1988680"/>
                    <a:gd name="connsiteY26" fmla="*/ 726638 h 1638418"/>
                    <a:gd name="connsiteX27" fmla="*/ 17353 w 1988680"/>
                    <a:gd name="connsiteY27" fmla="*/ 442158 h 1638418"/>
                    <a:gd name="connsiteX28" fmla="*/ 281513 w 1988680"/>
                    <a:gd name="connsiteY28" fmla="*/ 340558 h 1638418"/>
                    <a:gd name="connsiteX29" fmla="*/ 489793 w 1988680"/>
                    <a:gd name="connsiteY29" fmla="*/ 391358 h 1638418"/>
                    <a:gd name="connsiteX30" fmla="*/ 710773 w 1988680"/>
                    <a:gd name="connsiteY30" fmla="*/ 462478 h 1638418"/>
                    <a:gd name="connsiteX0" fmla="*/ 710773 w 1985295"/>
                    <a:gd name="connsiteY0" fmla="*/ 462478 h 1638418"/>
                    <a:gd name="connsiteX1" fmla="*/ 878413 w 1985295"/>
                    <a:gd name="connsiteY1" fmla="*/ 177998 h 1638418"/>
                    <a:gd name="connsiteX2" fmla="*/ 1190833 w 1985295"/>
                    <a:gd name="connsiteY2" fmla="*/ 198 h 1638418"/>
                    <a:gd name="connsiteX3" fmla="*/ 1414353 w 1985295"/>
                    <a:gd name="connsiteY3" fmla="*/ 147518 h 1638418"/>
                    <a:gd name="connsiteX4" fmla="*/ 1462613 w 1985295"/>
                    <a:gd name="connsiteY4" fmla="*/ 353258 h 1638418"/>
                    <a:gd name="connsiteX5" fmla="*/ 1427053 w 1985295"/>
                    <a:gd name="connsiteY5" fmla="*/ 531058 h 1638418"/>
                    <a:gd name="connsiteX6" fmla="*/ 1625173 w 1985295"/>
                    <a:gd name="connsiteY6" fmla="*/ 556458 h 1638418"/>
                    <a:gd name="connsiteX7" fmla="*/ 1861393 w 1985295"/>
                    <a:gd name="connsiteY7" fmla="*/ 625038 h 1638418"/>
                    <a:gd name="connsiteX8" fmla="*/ 1980773 w 1985295"/>
                    <a:gd name="connsiteY8" fmla="*/ 820618 h 1638418"/>
                    <a:gd name="connsiteX9" fmla="*/ 1947753 w 1985295"/>
                    <a:gd name="connsiteY9" fmla="*/ 980638 h 1638418"/>
                    <a:gd name="connsiteX10" fmla="*/ 1708993 w 1985295"/>
                    <a:gd name="connsiteY10" fmla="*/ 1072078 h 1638418"/>
                    <a:gd name="connsiteX11" fmla="*/ 1449913 w 1985295"/>
                    <a:gd name="connsiteY11" fmla="*/ 1051758 h 1638418"/>
                    <a:gd name="connsiteX12" fmla="*/ 1571833 w 1985295"/>
                    <a:gd name="connsiteY12" fmla="*/ 1285438 h 1638418"/>
                    <a:gd name="connsiteX13" fmla="*/ 1581993 w 1985295"/>
                    <a:gd name="connsiteY13" fmla="*/ 1275278 h 1638418"/>
                    <a:gd name="connsiteX14" fmla="*/ 1581993 w 1985295"/>
                    <a:gd name="connsiteY14" fmla="*/ 1447998 h 1638418"/>
                    <a:gd name="connsiteX15" fmla="*/ 1429593 w 1985295"/>
                    <a:gd name="connsiteY15" fmla="*/ 1620718 h 1638418"/>
                    <a:gd name="connsiteX16" fmla="*/ 1145113 w 1985295"/>
                    <a:gd name="connsiteY16" fmla="*/ 1620718 h 1638418"/>
                    <a:gd name="connsiteX17" fmla="*/ 1013033 w 1985295"/>
                    <a:gd name="connsiteY17" fmla="*/ 1514038 h 1638418"/>
                    <a:gd name="connsiteX18" fmla="*/ 921593 w 1985295"/>
                    <a:gd name="connsiteY18" fmla="*/ 1336238 h 1638418"/>
                    <a:gd name="connsiteX19" fmla="*/ 921593 w 1985295"/>
                    <a:gd name="connsiteY19" fmla="*/ 1346398 h 1638418"/>
                    <a:gd name="connsiteX20" fmla="*/ 789513 w 1985295"/>
                    <a:gd name="connsiteY20" fmla="*/ 1488638 h 1638418"/>
                    <a:gd name="connsiteX21" fmla="*/ 423753 w 1985295"/>
                    <a:gd name="connsiteY21" fmla="*/ 1539438 h 1638418"/>
                    <a:gd name="connsiteX22" fmla="*/ 271353 w 1985295"/>
                    <a:gd name="connsiteY22" fmla="*/ 1305758 h 1638418"/>
                    <a:gd name="connsiteX23" fmla="*/ 400893 w 1985295"/>
                    <a:gd name="connsiteY23" fmla="*/ 1056838 h 1638418"/>
                    <a:gd name="connsiteX24" fmla="*/ 474553 w 1985295"/>
                    <a:gd name="connsiteY24" fmla="*/ 970478 h 1638418"/>
                    <a:gd name="connsiteX25" fmla="*/ 230713 w 1985295"/>
                    <a:gd name="connsiteY25" fmla="*/ 879038 h 1638418"/>
                    <a:gd name="connsiteX26" fmla="*/ 47833 w 1985295"/>
                    <a:gd name="connsiteY26" fmla="*/ 726638 h 1638418"/>
                    <a:gd name="connsiteX27" fmla="*/ 17353 w 1985295"/>
                    <a:gd name="connsiteY27" fmla="*/ 442158 h 1638418"/>
                    <a:gd name="connsiteX28" fmla="*/ 281513 w 1985295"/>
                    <a:gd name="connsiteY28" fmla="*/ 340558 h 1638418"/>
                    <a:gd name="connsiteX29" fmla="*/ 489793 w 1985295"/>
                    <a:gd name="connsiteY29" fmla="*/ 391358 h 1638418"/>
                    <a:gd name="connsiteX30" fmla="*/ 710773 w 1985295"/>
                    <a:gd name="connsiteY30" fmla="*/ 462478 h 1638418"/>
                    <a:gd name="connsiteX0" fmla="*/ 710773 w 1993653"/>
                    <a:gd name="connsiteY0" fmla="*/ 462478 h 1638418"/>
                    <a:gd name="connsiteX1" fmla="*/ 878413 w 1993653"/>
                    <a:gd name="connsiteY1" fmla="*/ 177998 h 1638418"/>
                    <a:gd name="connsiteX2" fmla="*/ 1190833 w 1993653"/>
                    <a:gd name="connsiteY2" fmla="*/ 198 h 1638418"/>
                    <a:gd name="connsiteX3" fmla="*/ 1414353 w 1993653"/>
                    <a:gd name="connsiteY3" fmla="*/ 147518 h 1638418"/>
                    <a:gd name="connsiteX4" fmla="*/ 1462613 w 1993653"/>
                    <a:gd name="connsiteY4" fmla="*/ 353258 h 1638418"/>
                    <a:gd name="connsiteX5" fmla="*/ 1427053 w 1993653"/>
                    <a:gd name="connsiteY5" fmla="*/ 531058 h 1638418"/>
                    <a:gd name="connsiteX6" fmla="*/ 1625173 w 1993653"/>
                    <a:gd name="connsiteY6" fmla="*/ 556458 h 1638418"/>
                    <a:gd name="connsiteX7" fmla="*/ 1861393 w 1993653"/>
                    <a:gd name="connsiteY7" fmla="*/ 625038 h 1638418"/>
                    <a:gd name="connsiteX8" fmla="*/ 1990933 w 1993653"/>
                    <a:gd name="connsiteY8" fmla="*/ 790138 h 1638418"/>
                    <a:gd name="connsiteX9" fmla="*/ 1947753 w 1993653"/>
                    <a:gd name="connsiteY9" fmla="*/ 980638 h 1638418"/>
                    <a:gd name="connsiteX10" fmla="*/ 1708993 w 1993653"/>
                    <a:gd name="connsiteY10" fmla="*/ 1072078 h 1638418"/>
                    <a:gd name="connsiteX11" fmla="*/ 1449913 w 1993653"/>
                    <a:gd name="connsiteY11" fmla="*/ 1051758 h 1638418"/>
                    <a:gd name="connsiteX12" fmla="*/ 1571833 w 1993653"/>
                    <a:gd name="connsiteY12" fmla="*/ 1285438 h 1638418"/>
                    <a:gd name="connsiteX13" fmla="*/ 1581993 w 1993653"/>
                    <a:gd name="connsiteY13" fmla="*/ 1275278 h 1638418"/>
                    <a:gd name="connsiteX14" fmla="*/ 1581993 w 1993653"/>
                    <a:gd name="connsiteY14" fmla="*/ 1447998 h 1638418"/>
                    <a:gd name="connsiteX15" fmla="*/ 1429593 w 1993653"/>
                    <a:gd name="connsiteY15" fmla="*/ 1620718 h 1638418"/>
                    <a:gd name="connsiteX16" fmla="*/ 1145113 w 1993653"/>
                    <a:gd name="connsiteY16" fmla="*/ 1620718 h 1638418"/>
                    <a:gd name="connsiteX17" fmla="*/ 1013033 w 1993653"/>
                    <a:gd name="connsiteY17" fmla="*/ 1514038 h 1638418"/>
                    <a:gd name="connsiteX18" fmla="*/ 921593 w 1993653"/>
                    <a:gd name="connsiteY18" fmla="*/ 1336238 h 1638418"/>
                    <a:gd name="connsiteX19" fmla="*/ 921593 w 1993653"/>
                    <a:gd name="connsiteY19" fmla="*/ 1346398 h 1638418"/>
                    <a:gd name="connsiteX20" fmla="*/ 789513 w 1993653"/>
                    <a:gd name="connsiteY20" fmla="*/ 1488638 h 1638418"/>
                    <a:gd name="connsiteX21" fmla="*/ 423753 w 1993653"/>
                    <a:gd name="connsiteY21" fmla="*/ 1539438 h 1638418"/>
                    <a:gd name="connsiteX22" fmla="*/ 271353 w 1993653"/>
                    <a:gd name="connsiteY22" fmla="*/ 1305758 h 1638418"/>
                    <a:gd name="connsiteX23" fmla="*/ 400893 w 1993653"/>
                    <a:gd name="connsiteY23" fmla="*/ 1056838 h 1638418"/>
                    <a:gd name="connsiteX24" fmla="*/ 474553 w 1993653"/>
                    <a:gd name="connsiteY24" fmla="*/ 970478 h 1638418"/>
                    <a:gd name="connsiteX25" fmla="*/ 230713 w 1993653"/>
                    <a:gd name="connsiteY25" fmla="*/ 879038 h 1638418"/>
                    <a:gd name="connsiteX26" fmla="*/ 47833 w 1993653"/>
                    <a:gd name="connsiteY26" fmla="*/ 726638 h 1638418"/>
                    <a:gd name="connsiteX27" fmla="*/ 17353 w 1993653"/>
                    <a:gd name="connsiteY27" fmla="*/ 442158 h 1638418"/>
                    <a:gd name="connsiteX28" fmla="*/ 281513 w 1993653"/>
                    <a:gd name="connsiteY28" fmla="*/ 340558 h 1638418"/>
                    <a:gd name="connsiteX29" fmla="*/ 489793 w 1993653"/>
                    <a:gd name="connsiteY29" fmla="*/ 391358 h 1638418"/>
                    <a:gd name="connsiteX30" fmla="*/ 710773 w 1993653"/>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1993 w 1993076"/>
                    <a:gd name="connsiteY13" fmla="*/ 127527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64213 w 1993076"/>
                    <a:gd name="connsiteY12" fmla="*/ 126765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4212"/>
                    <a:gd name="connsiteX1" fmla="*/ 878413 w 1993076"/>
                    <a:gd name="connsiteY1" fmla="*/ 177998 h 1634212"/>
                    <a:gd name="connsiteX2" fmla="*/ 1190833 w 1993076"/>
                    <a:gd name="connsiteY2" fmla="*/ 198 h 1634212"/>
                    <a:gd name="connsiteX3" fmla="*/ 1414353 w 1993076"/>
                    <a:gd name="connsiteY3" fmla="*/ 147518 h 1634212"/>
                    <a:gd name="connsiteX4" fmla="*/ 1462613 w 1993076"/>
                    <a:gd name="connsiteY4" fmla="*/ 353258 h 1634212"/>
                    <a:gd name="connsiteX5" fmla="*/ 1427053 w 1993076"/>
                    <a:gd name="connsiteY5" fmla="*/ 531058 h 1634212"/>
                    <a:gd name="connsiteX6" fmla="*/ 1625173 w 1993076"/>
                    <a:gd name="connsiteY6" fmla="*/ 556458 h 1634212"/>
                    <a:gd name="connsiteX7" fmla="*/ 1861393 w 1993076"/>
                    <a:gd name="connsiteY7" fmla="*/ 625038 h 1634212"/>
                    <a:gd name="connsiteX8" fmla="*/ 1990933 w 1993076"/>
                    <a:gd name="connsiteY8" fmla="*/ 790138 h 1634212"/>
                    <a:gd name="connsiteX9" fmla="*/ 1924893 w 1993076"/>
                    <a:gd name="connsiteY9" fmla="*/ 990798 h 1634212"/>
                    <a:gd name="connsiteX10" fmla="*/ 1708993 w 1993076"/>
                    <a:gd name="connsiteY10" fmla="*/ 1072078 h 1634212"/>
                    <a:gd name="connsiteX11" fmla="*/ 1449913 w 1993076"/>
                    <a:gd name="connsiteY11" fmla="*/ 1051758 h 1634212"/>
                    <a:gd name="connsiteX12" fmla="*/ 1564213 w 1993076"/>
                    <a:gd name="connsiteY12" fmla="*/ 1267658 h 1634212"/>
                    <a:gd name="connsiteX13" fmla="*/ 1589613 w 1993076"/>
                    <a:gd name="connsiteY13" fmla="*/ 1374338 h 1634212"/>
                    <a:gd name="connsiteX14" fmla="*/ 1548973 w 1993076"/>
                    <a:gd name="connsiteY14" fmla="*/ 1511498 h 1634212"/>
                    <a:gd name="connsiteX15" fmla="*/ 1429593 w 1993076"/>
                    <a:gd name="connsiteY15" fmla="*/ 1620718 h 1634212"/>
                    <a:gd name="connsiteX16" fmla="*/ 1145113 w 1993076"/>
                    <a:gd name="connsiteY16" fmla="*/ 1620718 h 1634212"/>
                    <a:gd name="connsiteX17" fmla="*/ 1013033 w 1993076"/>
                    <a:gd name="connsiteY17" fmla="*/ 1514038 h 1634212"/>
                    <a:gd name="connsiteX18" fmla="*/ 921593 w 1993076"/>
                    <a:gd name="connsiteY18" fmla="*/ 1336238 h 1634212"/>
                    <a:gd name="connsiteX19" fmla="*/ 921593 w 1993076"/>
                    <a:gd name="connsiteY19" fmla="*/ 1346398 h 1634212"/>
                    <a:gd name="connsiteX20" fmla="*/ 789513 w 1993076"/>
                    <a:gd name="connsiteY20" fmla="*/ 1488638 h 1634212"/>
                    <a:gd name="connsiteX21" fmla="*/ 423753 w 1993076"/>
                    <a:gd name="connsiteY21" fmla="*/ 1539438 h 1634212"/>
                    <a:gd name="connsiteX22" fmla="*/ 271353 w 1993076"/>
                    <a:gd name="connsiteY22" fmla="*/ 1305758 h 1634212"/>
                    <a:gd name="connsiteX23" fmla="*/ 400893 w 1993076"/>
                    <a:gd name="connsiteY23" fmla="*/ 1056838 h 1634212"/>
                    <a:gd name="connsiteX24" fmla="*/ 474553 w 1993076"/>
                    <a:gd name="connsiteY24" fmla="*/ 970478 h 1634212"/>
                    <a:gd name="connsiteX25" fmla="*/ 230713 w 1993076"/>
                    <a:gd name="connsiteY25" fmla="*/ 879038 h 1634212"/>
                    <a:gd name="connsiteX26" fmla="*/ 47833 w 1993076"/>
                    <a:gd name="connsiteY26" fmla="*/ 726638 h 1634212"/>
                    <a:gd name="connsiteX27" fmla="*/ 17353 w 1993076"/>
                    <a:gd name="connsiteY27" fmla="*/ 442158 h 1634212"/>
                    <a:gd name="connsiteX28" fmla="*/ 281513 w 1993076"/>
                    <a:gd name="connsiteY28" fmla="*/ 340558 h 1634212"/>
                    <a:gd name="connsiteX29" fmla="*/ 489793 w 1993076"/>
                    <a:gd name="connsiteY29" fmla="*/ 391358 h 1634212"/>
                    <a:gd name="connsiteX30" fmla="*/ 710773 w 1993076"/>
                    <a:gd name="connsiteY30" fmla="*/ 462478 h 1634212"/>
                    <a:gd name="connsiteX0" fmla="*/ 710773 w 1993076"/>
                    <a:gd name="connsiteY0" fmla="*/ 462478 h 1628438"/>
                    <a:gd name="connsiteX1" fmla="*/ 878413 w 1993076"/>
                    <a:gd name="connsiteY1" fmla="*/ 177998 h 1628438"/>
                    <a:gd name="connsiteX2" fmla="*/ 1190833 w 1993076"/>
                    <a:gd name="connsiteY2" fmla="*/ 198 h 1628438"/>
                    <a:gd name="connsiteX3" fmla="*/ 1414353 w 1993076"/>
                    <a:gd name="connsiteY3" fmla="*/ 147518 h 1628438"/>
                    <a:gd name="connsiteX4" fmla="*/ 1462613 w 1993076"/>
                    <a:gd name="connsiteY4" fmla="*/ 353258 h 1628438"/>
                    <a:gd name="connsiteX5" fmla="*/ 1427053 w 1993076"/>
                    <a:gd name="connsiteY5" fmla="*/ 531058 h 1628438"/>
                    <a:gd name="connsiteX6" fmla="*/ 1625173 w 1993076"/>
                    <a:gd name="connsiteY6" fmla="*/ 556458 h 1628438"/>
                    <a:gd name="connsiteX7" fmla="*/ 1861393 w 1993076"/>
                    <a:gd name="connsiteY7" fmla="*/ 625038 h 1628438"/>
                    <a:gd name="connsiteX8" fmla="*/ 1990933 w 1993076"/>
                    <a:gd name="connsiteY8" fmla="*/ 790138 h 1628438"/>
                    <a:gd name="connsiteX9" fmla="*/ 1924893 w 1993076"/>
                    <a:gd name="connsiteY9" fmla="*/ 990798 h 1628438"/>
                    <a:gd name="connsiteX10" fmla="*/ 1708993 w 1993076"/>
                    <a:gd name="connsiteY10" fmla="*/ 1072078 h 1628438"/>
                    <a:gd name="connsiteX11" fmla="*/ 1449913 w 1993076"/>
                    <a:gd name="connsiteY11" fmla="*/ 1051758 h 1628438"/>
                    <a:gd name="connsiteX12" fmla="*/ 1564213 w 1993076"/>
                    <a:gd name="connsiteY12" fmla="*/ 1267658 h 1628438"/>
                    <a:gd name="connsiteX13" fmla="*/ 1589613 w 1993076"/>
                    <a:gd name="connsiteY13" fmla="*/ 1374338 h 1628438"/>
                    <a:gd name="connsiteX14" fmla="*/ 1548973 w 1993076"/>
                    <a:gd name="connsiteY14" fmla="*/ 1511498 h 1628438"/>
                    <a:gd name="connsiteX15" fmla="*/ 1419433 w 1993076"/>
                    <a:gd name="connsiteY15" fmla="*/ 1608018 h 1628438"/>
                    <a:gd name="connsiteX16" fmla="*/ 1145113 w 1993076"/>
                    <a:gd name="connsiteY16" fmla="*/ 1620718 h 1628438"/>
                    <a:gd name="connsiteX17" fmla="*/ 1013033 w 1993076"/>
                    <a:gd name="connsiteY17" fmla="*/ 1514038 h 1628438"/>
                    <a:gd name="connsiteX18" fmla="*/ 921593 w 1993076"/>
                    <a:gd name="connsiteY18" fmla="*/ 1336238 h 1628438"/>
                    <a:gd name="connsiteX19" fmla="*/ 921593 w 1993076"/>
                    <a:gd name="connsiteY19" fmla="*/ 1346398 h 1628438"/>
                    <a:gd name="connsiteX20" fmla="*/ 789513 w 1993076"/>
                    <a:gd name="connsiteY20" fmla="*/ 1488638 h 1628438"/>
                    <a:gd name="connsiteX21" fmla="*/ 423753 w 1993076"/>
                    <a:gd name="connsiteY21" fmla="*/ 1539438 h 1628438"/>
                    <a:gd name="connsiteX22" fmla="*/ 271353 w 1993076"/>
                    <a:gd name="connsiteY22" fmla="*/ 1305758 h 1628438"/>
                    <a:gd name="connsiteX23" fmla="*/ 400893 w 1993076"/>
                    <a:gd name="connsiteY23" fmla="*/ 1056838 h 1628438"/>
                    <a:gd name="connsiteX24" fmla="*/ 474553 w 1993076"/>
                    <a:gd name="connsiteY24" fmla="*/ 970478 h 1628438"/>
                    <a:gd name="connsiteX25" fmla="*/ 230713 w 1993076"/>
                    <a:gd name="connsiteY25" fmla="*/ 879038 h 1628438"/>
                    <a:gd name="connsiteX26" fmla="*/ 47833 w 1993076"/>
                    <a:gd name="connsiteY26" fmla="*/ 726638 h 1628438"/>
                    <a:gd name="connsiteX27" fmla="*/ 17353 w 1993076"/>
                    <a:gd name="connsiteY27" fmla="*/ 442158 h 1628438"/>
                    <a:gd name="connsiteX28" fmla="*/ 281513 w 1993076"/>
                    <a:gd name="connsiteY28" fmla="*/ 340558 h 1628438"/>
                    <a:gd name="connsiteX29" fmla="*/ 489793 w 1993076"/>
                    <a:gd name="connsiteY29" fmla="*/ 391358 h 1628438"/>
                    <a:gd name="connsiteX30" fmla="*/ 710773 w 1993076"/>
                    <a:gd name="connsiteY30" fmla="*/ 462478 h 1628438"/>
                    <a:gd name="connsiteX0" fmla="*/ 710773 w 1993076"/>
                    <a:gd name="connsiteY0" fmla="*/ 462478 h 1624721"/>
                    <a:gd name="connsiteX1" fmla="*/ 878413 w 1993076"/>
                    <a:gd name="connsiteY1" fmla="*/ 177998 h 1624721"/>
                    <a:gd name="connsiteX2" fmla="*/ 1190833 w 1993076"/>
                    <a:gd name="connsiteY2" fmla="*/ 198 h 1624721"/>
                    <a:gd name="connsiteX3" fmla="*/ 1414353 w 1993076"/>
                    <a:gd name="connsiteY3" fmla="*/ 147518 h 1624721"/>
                    <a:gd name="connsiteX4" fmla="*/ 1462613 w 1993076"/>
                    <a:gd name="connsiteY4" fmla="*/ 353258 h 1624721"/>
                    <a:gd name="connsiteX5" fmla="*/ 1427053 w 1993076"/>
                    <a:gd name="connsiteY5" fmla="*/ 531058 h 1624721"/>
                    <a:gd name="connsiteX6" fmla="*/ 1625173 w 1993076"/>
                    <a:gd name="connsiteY6" fmla="*/ 556458 h 1624721"/>
                    <a:gd name="connsiteX7" fmla="*/ 1861393 w 1993076"/>
                    <a:gd name="connsiteY7" fmla="*/ 625038 h 1624721"/>
                    <a:gd name="connsiteX8" fmla="*/ 1990933 w 1993076"/>
                    <a:gd name="connsiteY8" fmla="*/ 790138 h 1624721"/>
                    <a:gd name="connsiteX9" fmla="*/ 1924893 w 1993076"/>
                    <a:gd name="connsiteY9" fmla="*/ 990798 h 1624721"/>
                    <a:gd name="connsiteX10" fmla="*/ 1708993 w 1993076"/>
                    <a:gd name="connsiteY10" fmla="*/ 1072078 h 1624721"/>
                    <a:gd name="connsiteX11" fmla="*/ 1449913 w 1993076"/>
                    <a:gd name="connsiteY11" fmla="*/ 1051758 h 1624721"/>
                    <a:gd name="connsiteX12" fmla="*/ 1564213 w 1993076"/>
                    <a:gd name="connsiteY12" fmla="*/ 1267658 h 1624721"/>
                    <a:gd name="connsiteX13" fmla="*/ 1589613 w 1993076"/>
                    <a:gd name="connsiteY13" fmla="*/ 1374338 h 1624721"/>
                    <a:gd name="connsiteX14" fmla="*/ 1548973 w 1993076"/>
                    <a:gd name="connsiteY14" fmla="*/ 1511498 h 1624721"/>
                    <a:gd name="connsiteX15" fmla="*/ 1419433 w 1993076"/>
                    <a:gd name="connsiteY15" fmla="*/ 1608018 h 1624721"/>
                    <a:gd name="connsiteX16" fmla="*/ 1147653 w 1993076"/>
                    <a:gd name="connsiteY16" fmla="*/ 1615638 h 1624721"/>
                    <a:gd name="connsiteX17" fmla="*/ 1013033 w 1993076"/>
                    <a:gd name="connsiteY17" fmla="*/ 1514038 h 1624721"/>
                    <a:gd name="connsiteX18" fmla="*/ 921593 w 1993076"/>
                    <a:gd name="connsiteY18" fmla="*/ 1336238 h 1624721"/>
                    <a:gd name="connsiteX19" fmla="*/ 921593 w 1993076"/>
                    <a:gd name="connsiteY19" fmla="*/ 1346398 h 1624721"/>
                    <a:gd name="connsiteX20" fmla="*/ 789513 w 1993076"/>
                    <a:gd name="connsiteY20" fmla="*/ 1488638 h 1624721"/>
                    <a:gd name="connsiteX21" fmla="*/ 423753 w 1993076"/>
                    <a:gd name="connsiteY21" fmla="*/ 1539438 h 1624721"/>
                    <a:gd name="connsiteX22" fmla="*/ 271353 w 1993076"/>
                    <a:gd name="connsiteY22" fmla="*/ 1305758 h 1624721"/>
                    <a:gd name="connsiteX23" fmla="*/ 400893 w 1993076"/>
                    <a:gd name="connsiteY23" fmla="*/ 1056838 h 1624721"/>
                    <a:gd name="connsiteX24" fmla="*/ 474553 w 1993076"/>
                    <a:gd name="connsiteY24" fmla="*/ 970478 h 1624721"/>
                    <a:gd name="connsiteX25" fmla="*/ 230713 w 1993076"/>
                    <a:gd name="connsiteY25" fmla="*/ 879038 h 1624721"/>
                    <a:gd name="connsiteX26" fmla="*/ 47833 w 1993076"/>
                    <a:gd name="connsiteY26" fmla="*/ 726638 h 1624721"/>
                    <a:gd name="connsiteX27" fmla="*/ 17353 w 1993076"/>
                    <a:gd name="connsiteY27" fmla="*/ 442158 h 1624721"/>
                    <a:gd name="connsiteX28" fmla="*/ 281513 w 1993076"/>
                    <a:gd name="connsiteY28" fmla="*/ 340558 h 1624721"/>
                    <a:gd name="connsiteX29" fmla="*/ 489793 w 1993076"/>
                    <a:gd name="connsiteY29" fmla="*/ 391358 h 1624721"/>
                    <a:gd name="connsiteX30" fmla="*/ 710773 w 1993076"/>
                    <a:gd name="connsiteY30" fmla="*/ 462478 h 1624721"/>
                    <a:gd name="connsiteX0" fmla="*/ 710773 w 1993076"/>
                    <a:gd name="connsiteY0" fmla="*/ 462478 h 1626743"/>
                    <a:gd name="connsiteX1" fmla="*/ 878413 w 1993076"/>
                    <a:gd name="connsiteY1" fmla="*/ 177998 h 1626743"/>
                    <a:gd name="connsiteX2" fmla="*/ 1190833 w 1993076"/>
                    <a:gd name="connsiteY2" fmla="*/ 198 h 1626743"/>
                    <a:gd name="connsiteX3" fmla="*/ 1414353 w 1993076"/>
                    <a:gd name="connsiteY3" fmla="*/ 147518 h 1626743"/>
                    <a:gd name="connsiteX4" fmla="*/ 1462613 w 1993076"/>
                    <a:gd name="connsiteY4" fmla="*/ 353258 h 1626743"/>
                    <a:gd name="connsiteX5" fmla="*/ 1427053 w 1993076"/>
                    <a:gd name="connsiteY5" fmla="*/ 531058 h 1626743"/>
                    <a:gd name="connsiteX6" fmla="*/ 1625173 w 1993076"/>
                    <a:gd name="connsiteY6" fmla="*/ 556458 h 1626743"/>
                    <a:gd name="connsiteX7" fmla="*/ 1861393 w 1993076"/>
                    <a:gd name="connsiteY7" fmla="*/ 625038 h 1626743"/>
                    <a:gd name="connsiteX8" fmla="*/ 1990933 w 1993076"/>
                    <a:gd name="connsiteY8" fmla="*/ 790138 h 1626743"/>
                    <a:gd name="connsiteX9" fmla="*/ 1924893 w 1993076"/>
                    <a:gd name="connsiteY9" fmla="*/ 990798 h 1626743"/>
                    <a:gd name="connsiteX10" fmla="*/ 1708993 w 1993076"/>
                    <a:gd name="connsiteY10" fmla="*/ 1072078 h 1626743"/>
                    <a:gd name="connsiteX11" fmla="*/ 1449913 w 1993076"/>
                    <a:gd name="connsiteY11" fmla="*/ 1051758 h 1626743"/>
                    <a:gd name="connsiteX12" fmla="*/ 1564213 w 1993076"/>
                    <a:gd name="connsiteY12" fmla="*/ 1267658 h 1626743"/>
                    <a:gd name="connsiteX13" fmla="*/ 1589613 w 1993076"/>
                    <a:gd name="connsiteY13" fmla="*/ 1374338 h 1626743"/>
                    <a:gd name="connsiteX14" fmla="*/ 1548973 w 1993076"/>
                    <a:gd name="connsiteY14" fmla="*/ 1511498 h 1626743"/>
                    <a:gd name="connsiteX15" fmla="*/ 1419433 w 1993076"/>
                    <a:gd name="connsiteY15" fmla="*/ 1608018 h 1626743"/>
                    <a:gd name="connsiteX16" fmla="*/ 1147653 w 1993076"/>
                    <a:gd name="connsiteY16" fmla="*/ 1615638 h 1626743"/>
                    <a:gd name="connsiteX17" fmla="*/ 1015573 w 1993076"/>
                    <a:gd name="connsiteY17" fmla="*/ 1486098 h 1626743"/>
                    <a:gd name="connsiteX18" fmla="*/ 921593 w 1993076"/>
                    <a:gd name="connsiteY18" fmla="*/ 1336238 h 1626743"/>
                    <a:gd name="connsiteX19" fmla="*/ 921593 w 1993076"/>
                    <a:gd name="connsiteY19" fmla="*/ 1346398 h 1626743"/>
                    <a:gd name="connsiteX20" fmla="*/ 789513 w 1993076"/>
                    <a:gd name="connsiteY20" fmla="*/ 1488638 h 1626743"/>
                    <a:gd name="connsiteX21" fmla="*/ 423753 w 1993076"/>
                    <a:gd name="connsiteY21" fmla="*/ 1539438 h 1626743"/>
                    <a:gd name="connsiteX22" fmla="*/ 271353 w 1993076"/>
                    <a:gd name="connsiteY22" fmla="*/ 1305758 h 1626743"/>
                    <a:gd name="connsiteX23" fmla="*/ 400893 w 1993076"/>
                    <a:gd name="connsiteY23" fmla="*/ 1056838 h 1626743"/>
                    <a:gd name="connsiteX24" fmla="*/ 474553 w 1993076"/>
                    <a:gd name="connsiteY24" fmla="*/ 970478 h 1626743"/>
                    <a:gd name="connsiteX25" fmla="*/ 230713 w 1993076"/>
                    <a:gd name="connsiteY25" fmla="*/ 879038 h 1626743"/>
                    <a:gd name="connsiteX26" fmla="*/ 47833 w 1993076"/>
                    <a:gd name="connsiteY26" fmla="*/ 726638 h 1626743"/>
                    <a:gd name="connsiteX27" fmla="*/ 17353 w 1993076"/>
                    <a:gd name="connsiteY27" fmla="*/ 442158 h 1626743"/>
                    <a:gd name="connsiteX28" fmla="*/ 281513 w 1993076"/>
                    <a:gd name="connsiteY28" fmla="*/ 340558 h 1626743"/>
                    <a:gd name="connsiteX29" fmla="*/ 489793 w 1993076"/>
                    <a:gd name="connsiteY29" fmla="*/ 391358 h 1626743"/>
                    <a:gd name="connsiteX30" fmla="*/ 710773 w 1993076"/>
                    <a:gd name="connsiteY30" fmla="*/ 462478 h 1626743"/>
                    <a:gd name="connsiteX0" fmla="*/ 710773 w 1993076"/>
                    <a:gd name="connsiteY0" fmla="*/ 462478 h 1625821"/>
                    <a:gd name="connsiteX1" fmla="*/ 878413 w 1993076"/>
                    <a:gd name="connsiteY1" fmla="*/ 177998 h 1625821"/>
                    <a:gd name="connsiteX2" fmla="*/ 1190833 w 1993076"/>
                    <a:gd name="connsiteY2" fmla="*/ 198 h 1625821"/>
                    <a:gd name="connsiteX3" fmla="*/ 1414353 w 1993076"/>
                    <a:gd name="connsiteY3" fmla="*/ 147518 h 1625821"/>
                    <a:gd name="connsiteX4" fmla="*/ 1462613 w 1993076"/>
                    <a:gd name="connsiteY4" fmla="*/ 353258 h 1625821"/>
                    <a:gd name="connsiteX5" fmla="*/ 1427053 w 1993076"/>
                    <a:gd name="connsiteY5" fmla="*/ 531058 h 1625821"/>
                    <a:gd name="connsiteX6" fmla="*/ 1625173 w 1993076"/>
                    <a:gd name="connsiteY6" fmla="*/ 556458 h 1625821"/>
                    <a:gd name="connsiteX7" fmla="*/ 1861393 w 1993076"/>
                    <a:gd name="connsiteY7" fmla="*/ 625038 h 1625821"/>
                    <a:gd name="connsiteX8" fmla="*/ 1990933 w 1993076"/>
                    <a:gd name="connsiteY8" fmla="*/ 790138 h 1625821"/>
                    <a:gd name="connsiteX9" fmla="*/ 1924893 w 1993076"/>
                    <a:gd name="connsiteY9" fmla="*/ 990798 h 1625821"/>
                    <a:gd name="connsiteX10" fmla="*/ 1708993 w 1993076"/>
                    <a:gd name="connsiteY10" fmla="*/ 1072078 h 1625821"/>
                    <a:gd name="connsiteX11" fmla="*/ 1449913 w 1993076"/>
                    <a:gd name="connsiteY11" fmla="*/ 1051758 h 1625821"/>
                    <a:gd name="connsiteX12" fmla="*/ 1564213 w 1993076"/>
                    <a:gd name="connsiteY12" fmla="*/ 1267658 h 1625821"/>
                    <a:gd name="connsiteX13" fmla="*/ 1589613 w 1993076"/>
                    <a:gd name="connsiteY13" fmla="*/ 1374338 h 1625821"/>
                    <a:gd name="connsiteX14" fmla="*/ 1548973 w 1993076"/>
                    <a:gd name="connsiteY14" fmla="*/ 1511498 h 1625821"/>
                    <a:gd name="connsiteX15" fmla="*/ 1419433 w 1993076"/>
                    <a:gd name="connsiteY15" fmla="*/ 1608018 h 1625821"/>
                    <a:gd name="connsiteX16" fmla="*/ 1147653 w 1993076"/>
                    <a:gd name="connsiteY16" fmla="*/ 1615638 h 1625821"/>
                    <a:gd name="connsiteX17" fmla="*/ 1015573 w 1993076"/>
                    <a:gd name="connsiteY17" fmla="*/ 1498798 h 1625821"/>
                    <a:gd name="connsiteX18" fmla="*/ 921593 w 1993076"/>
                    <a:gd name="connsiteY18" fmla="*/ 1336238 h 1625821"/>
                    <a:gd name="connsiteX19" fmla="*/ 921593 w 1993076"/>
                    <a:gd name="connsiteY19" fmla="*/ 1346398 h 1625821"/>
                    <a:gd name="connsiteX20" fmla="*/ 789513 w 1993076"/>
                    <a:gd name="connsiteY20" fmla="*/ 1488638 h 1625821"/>
                    <a:gd name="connsiteX21" fmla="*/ 423753 w 1993076"/>
                    <a:gd name="connsiteY21" fmla="*/ 1539438 h 1625821"/>
                    <a:gd name="connsiteX22" fmla="*/ 271353 w 1993076"/>
                    <a:gd name="connsiteY22" fmla="*/ 1305758 h 1625821"/>
                    <a:gd name="connsiteX23" fmla="*/ 400893 w 1993076"/>
                    <a:gd name="connsiteY23" fmla="*/ 1056838 h 1625821"/>
                    <a:gd name="connsiteX24" fmla="*/ 474553 w 1993076"/>
                    <a:gd name="connsiteY24" fmla="*/ 970478 h 1625821"/>
                    <a:gd name="connsiteX25" fmla="*/ 230713 w 1993076"/>
                    <a:gd name="connsiteY25" fmla="*/ 879038 h 1625821"/>
                    <a:gd name="connsiteX26" fmla="*/ 47833 w 1993076"/>
                    <a:gd name="connsiteY26" fmla="*/ 726638 h 1625821"/>
                    <a:gd name="connsiteX27" fmla="*/ 17353 w 1993076"/>
                    <a:gd name="connsiteY27" fmla="*/ 442158 h 1625821"/>
                    <a:gd name="connsiteX28" fmla="*/ 281513 w 1993076"/>
                    <a:gd name="connsiteY28" fmla="*/ 340558 h 1625821"/>
                    <a:gd name="connsiteX29" fmla="*/ 489793 w 1993076"/>
                    <a:gd name="connsiteY29" fmla="*/ 391358 h 1625821"/>
                    <a:gd name="connsiteX30" fmla="*/ 710773 w 1993076"/>
                    <a:gd name="connsiteY30" fmla="*/ 462478 h 1625821"/>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89513 w 1993076"/>
                    <a:gd name="connsiteY20" fmla="*/ 148863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61853 w 1993076"/>
                    <a:gd name="connsiteY24" fmla="*/ 97301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93076" h="1624075">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DAA2B9"/>
                </a:solidFill>
                <a:ln w="571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sp>
              <p:nvSpPr>
                <p:cNvPr id="719" name="วงรี 77">
                  <a:extLst>
                    <a:ext uri="{FF2B5EF4-FFF2-40B4-BE49-F238E27FC236}">
                      <a16:creationId xmlns:a16="http://schemas.microsoft.com/office/drawing/2014/main" id="{3A144EDB-526F-4948-88AC-F90F26132B63}"/>
                    </a:ext>
                  </a:extLst>
                </p:cNvPr>
                <p:cNvSpPr/>
                <p:nvPr/>
              </p:nvSpPr>
              <p:spPr>
                <a:xfrm>
                  <a:off x="4579275" y="1400406"/>
                  <a:ext cx="295962" cy="284142"/>
                </a:xfrm>
                <a:custGeom>
                  <a:avLst/>
                  <a:gdLst>
                    <a:gd name="connsiteX0" fmla="*/ 0 w 290429"/>
                    <a:gd name="connsiteY0" fmla="*/ 144699 h 289397"/>
                    <a:gd name="connsiteX1" fmla="*/ 145215 w 290429"/>
                    <a:gd name="connsiteY1" fmla="*/ 0 h 289397"/>
                    <a:gd name="connsiteX2" fmla="*/ 290430 w 290429"/>
                    <a:gd name="connsiteY2" fmla="*/ 144699 h 289397"/>
                    <a:gd name="connsiteX3" fmla="*/ 145215 w 290429"/>
                    <a:gd name="connsiteY3" fmla="*/ 289398 h 289397"/>
                    <a:gd name="connsiteX4" fmla="*/ 0 w 290429"/>
                    <a:gd name="connsiteY4" fmla="*/ 144699 h 289397"/>
                    <a:gd name="connsiteX0" fmla="*/ 8 w 290438"/>
                    <a:gd name="connsiteY0" fmla="*/ 144699 h 289398"/>
                    <a:gd name="connsiteX1" fmla="*/ 145223 w 290438"/>
                    <a:gd name="connsiteY1" fmla="*/ 0 h 289398"/>
                    <a:gd name="connsiteX2" fmla="*/ 290438 w 290438"/>
                    <a:gd name="connsiteY2" fmla="*/ 144699 h 289398"/>
                    <a:gd name="connsiteX3" fmla="*/ 140143 w 290438"/>
                    <a:gd name="connsiteY3" fmla="*/ 289398 h 289398"/>
                    <a:gd name="connsiteX4" fmla="*/ 8 w 290438"/>
                    <a:gd name="connsiteY4" fmla="*/ 144699 h 289398"/>
                    <a:gd name="connsiteX0" fmla="*/ 6 w 310756"/>
                    <a:gd name="connsiteY0" fmla="*/ 145377 h 292972"/>
                    <a:gd name="connsiteX1" fmla="*/ 145221 w 310756"/>
                    <a:gd name="connsiteY1" fmla="*/ 678 h 292972"/>
                    <a:gd name="connsiteX2" fmla="*/ 310756 w 310756"/>
                    <a:gd name="connsiteY2" fmla="*/ 206337 h 292972"/>
                    <a:gd name="connsiteX3" fmla="*/ 140141 w 310756"/>
                    <a:gd name="connsiteY3" fmla="*/ 290076 h 292972"/>
                    <a:gd name="connsiteX4" fmla="*/ 6 w 310756"/>
                    <a:gd name="connsiteY4" fmla="*/ 145377 h 292972"/>
                    <a:gd name="connsiteX0" fmla="*/ 5 w 313295"/>
                    <a:gd name="connsiteY0" fmla="*/ 190453 h 289862"/>
                    <a:gd name="connsiteX1" fmla="*/ 147760 w 313295"/>
                    <a:gd name="connsiteY1" fmla="*/ 34 h 289862"/>
                    <a:gd name="connsiteX2" fmla="*/ 313295 w 313295"/>
                    <a:gd name="connsiteY2" fmla="*/ 205693 h 289862"/>
                    <a:gd name="connsiteX3" fmla="*/ 142680 w 313295"/>
                    <a:gd name="connsiteY3" fmla="*/ 289432 h 289862"/>
                    <a:gd name="connsiteX4" fmla="*/ 5 w 313295"/>
                    <a:gd name="connsiteY4" fmla="*/ 190453 h 289862"/>
                    <a:gd name="connsiteX0" fmla="*/ 2796 w 316086"/>
                    <a:gd name="connsiteY0" fmla="*/ 175216 h 274625"/>
                    <a:gd name="connsiteX1" fmla="*/ 71811 w 316086"/>
                    <a:gd name="connsiteY1" fmla="*/ 37 h 274625"/>
                    <a:gd name="connsiteX2" fmla="*/ 316086 w 316086"/>
                    <a:gd name="connsiteY2" fmla="*/ 190456 h 274625"/>
                    <a:gd name="connsiteX3" fmla="*/ 145471 w 316086"/>
                    <a:gd name="connsiteY3" fmla="*/ 274195 h 274625"/>
                    <a:gd name="connsiteX4" fmla="*/ 2796 w 316086"/>
                    <a:gd name="connsiteY4" fmla="*/ 175216 h 274625"/>
                    <a:gd name="connsiteX0" fmla="*/ 2158 w 315952"/>
                    <a:gd name="connsiteY0" fmla="*/ 185068 h 284142"/>
                    <a:gd name="connsiteX1" fmla="*/ 71173 w 315952"/>
                    <a:gd name="connsiteY1" fmla="*/ 9889 h 284142"/>
                    <a:gd name="connsiteX2" fmla="*/ 235434 w 315952"/>
                    <a:gd name="connsiteY2" fmla="*/ 40983 h 284142"/>
                    <a:gd name="connsiteX3" fmla="*/ 315448 w 315952"/>
                    <a:gd name="connsiteY3" fmla="*/ 200308 h 284142"/>
                    <a:gd name="connsiteX4" fmla="*/ 144833 w 315952"/>
                    <a:gd name="connsiteY4" fmla="*/ 284047 h 284142"/>
                    <a:gd name="connsiteX5" fmla="*/ 2158 w 315952"/>
                    <a:gd name="connsiteY5" fmla="*/ 185068 h 284142"/>
                    <a:gd name="connsiteX0" fmla="*/ 2158 w 295962"/>
                    <a:gd name="connsiteY0" fmla="*/ 185068 h 284142"/>
                    <a:gd name="connsiteX1" fmla="*/ 71173 w 295962"/>
                    <a:gd name="connsiteY1" fmla="*/ 9889 h 284142"/>
                    <a:gd name="connsiteX2" fmla="*/ 235434 w 295962"/>
                    <a:gd name="connsiteY2" fmla="*/ 40983 h 284142"/>
                    <a:gd name="connsiteX3" fmla="*/ 295128 w 295962"/>
                    <a:gd name="connsiteY3" fmla="*/ 200308 h 284142"/>
                    <a:gd name="connsiteX4" fmla="*/ 144833 w 295962"/>
                    <a:gd name="connsiteY4" fmla="*/ 284047 h 284142"/>
                    <a:gd name="connsiteX5" fmla="*/ 2158 w 295962"/>
                    <a:gd name="connsiteY5" fmla="*/ 185068 h 28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962" h="284142">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grpSp>
          <p:grpSp>
            <p:nvGrpSpPr>
              <p:cNvPr id="712" name="กลุ่ม 711">
                <a:extLst>
                  <a:ext uri="{FF2B5EF4-FFF2-40B4-BE49-F238E27FC236}">
                    <a16:creationId xmlns:a16="http://schemas.microsoft.com/office/drawing/2014/main" id="{4C3C38AF-6A15-435F-A580-676580D25F1A}"/>
                  </a:ext>
                </a:extLst>
              </p:cNvPr>
              <p:cNvGrpSpPr/>
              <p:nvPr/>
            </p:nvGrpSpPr>
            <p:grpSpPr>
              <a:xfrm>
                <a:off x="116889" y="1923993"/>
                <a:ext cx="531032" cy="465646"/>
                <a:chOff x="3730718" y="705949"/>
                <a:chExt cx="1993076" cy="1624075"/>
              </a:xfrm>
              <a:solidFill>
                <a:schemeClr val="bg1"/>
              </a:solidFill>
              <a:effectLst/>
            </p:grpSpPr>
            <p:sp>
              <p:nvSpPr>
                <p:cNvPr id="716" name="รูปแบบอิสระ: รูปร่าง 715">
                  <a:extLst>
                    <a:ext uri="{FF2B5EF4-FFF2-40B4-BE49-F238E27FC236}">
                      <a16:creationId xmlns:a16="http://schemas.microsoft.com/office/drawing/2014/main" id="{CE5F4B4E-A4A0-4EB7-8AA1-B91BB409A0D5}"/>
                    </a:ext>
                  </a:extLst>
                </p:cNvPr>
                <p:cNvSpPr/>
                <p:nvPr/>
              </p:nvSpPr>
              <p:spPr>
                <a:xfrm>
                  <a:off x="3730718" y="705949"/>
                  <a:ext cx="1993076" cy="1624075"/>
                </a:xfrm>
                <a:custGeom>
                  <a:avLst/>
                  <a:gdLst>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708233 w 2019354"/>
                    <a:gd name="connsiteY28"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0893 w 2019354"/>
                    <a:gd name="connsiteY22" fmla="*/ 10720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53659"/>
                    <a:gd name="connsiteX1" fmla="*/ 850473 w 2019354"/>
                    <a:gd name="connsiteY1" fmla="*/ 183079 h 1653659"/>
                    <a:gd name="connsiteX2" fmla="*/ 1195913 w 2019354"/>
                    <a:gd name="connsiteY2" fmla="*/ 199 h 1653659"/>
                    <a:gd name="connsiteX3" fmla="*/ 1439753 w 2019354"/>
                    <a:gd name="connsiteY3" fmla="*/ 152599 h 1653659"/>
                    <a:gd name="connsiteX4" fmla="*/ 1500713 w 2019354"/>
                    <a:gd name="connsiteY4" fmla="*/ 386279 h 1653659"/>
                    <a:gd name="connsiteX5" fmla="*/ 1388953 w 2019354"/>
                    <a:gd name="connsiteY5" fmla="*/ 548839 h 1653659"/>
                    <a:gd name="connsiteX6" fmla="*/ 1541353 w 2019354"/>
                    <a:gd name="connsiteY6" fmla="*/ 518359 h 1653659"/>
                    <a:gd name="connsiteX7" fmla="*/ 1927433 w 2019354"/>
                    <a:gd name="connsiteY7" fmla="*/ 640279 h 1653659"/>
                    <a:gd name="connsiteX8" fmla="*/ 2018873 w 2019354"/>
                    <a:gd name="connsiteY8" fmla="*/ 823159 h 1653659"/>
                    <a:gd name="connsiteX9" fmla="*/ 1947753 w 2019354"/>
                    <a:gd name="connsiteY9" fmla="*/ 995879 h 1653659"/>
                    <a:gd name="connsiteX10" fmla="*/ 1653113 w 2019354"/>
                    <a:gd name="connsiteY10" fmla="*/ 1087319 h 1653659"/>
                    <a:gd name="connsiteX11" fmla="*/ 1449913 w 2019354"/>
                    <a:gd name="connsiteY11" fmla="*/ 1066999 h 1653659"/>
                    <a:gd name="connsiteX12" fmla="*/ 1571833 w 2019354"/>
                    <a:gd name="connsiteY12" fmla="*/ 1300679 h 1653659"/>
                    <a:gd name="connsiteX13" fmla="*/ 1581993 w 2019354"/>
                    <a:gd name="connsiteY13" fmla="*/ 1290519 h 1653659"/>
                    <a:gd name="connsiteX14" fmla="*/ 1581993 w 2019354"/>
                    <a:gd name="connsiteY14" fmla="*/ 1463239 h 1653659"/>
                    <a:gd name="connsiteX15" fmla="*/ 1429593 w 2019354"/>
                    <a:gd name="connsiteY15" fmla="*/ 1635959 h 1653659"/>
                    <a:gd name="connsiteX16" fmla="*/ 1145113 w 2019354"/>
                    <a:gd name="connsiteY16" fmla="*/ 1635959 h 1653659"/>
                    <a:gd name="connsiteX17" fmla="*/ 1013033 w 2019354"/>
                    <a:gd name="connsiteY17" fmla="*/ 1529279 h 1653659"/>
                    <a:gd name="connsiteX18" fmla="*/ 921593 w 2019354"/>
                    <a:gd name="connsiteY18" fmla="*/ 1351479 h 1653659"/>
                    <a:gd name="connsiteX19" fmla="*/ 921593 w 2019354"/>
                    <a:gd name="connsiteY19" fmla="*/ 1361639 h 1653659"/>
                    <a:gd name="connsiteX20" fmla="*/ 789513 w 2019354"/>
                    <a:gd name="connsiteY20" fmla="*/ 1503879 h 1653659"/>
                    <a:gd name="connsiteX21" fmla="*/ 423753 w 2019354"/>
                    <a:gd name="connsiteY21" fmla="*/ 1554679 h 1653659"/>
                    <a:gd name="connsiteX22" fmla="*/ 271353 w 2019354"/>
                    <a:gd name="connsiteY22" fmla="*/ 1320999 h 1653659"/>
                    <a:gd name="connsiteX23" fmla="*/ 400893 w 2019354"/>
                    <a:gd name="connsiteY23" fmla="*/ 1072079 h 1653659"/>
                    <a:gd name="connsiteX24" fmla="*/ 474553 w 2019354"/>
                    <a:gd name="connsiteY24" fmla="*/ 985719 h 1653659"/>
                    <a:gd name="connsiteX25" fmla="*/ 230713 w 2019354"/>
                    <a:gd name="connsiteY25" fmla="*/ 894279 h 1653659"/>
                    <a:gd name="connsiteX26" fmla="*/ 47833 w 2019354"/>
                    <a:gd name="connsiteY26" fmla="*/ 741879 h 1653659"/>
                    <a:gd name="connsiteX27" fmla="*/ 17353 w 2019354"/>
                    <a:gd name="connsiteY27" fmla="*/ 457399 h 1653659"/>
                    <a:gd name="connsiteX28" fmla="*/ 281513 w 2019354"/>
                    <a:gd name="connsiteY28" fmla="*/ 355799 h 1653659"/>
                    <a:gd name="connsiteX29" fmla="*/ 489793 w 2019354"/>
                    <a:gd name="connsiteY29" fmla="*/ 406599 h 1653659"/>
                    <a:gd name="connsiteX30" fmla="*/ 708233 w 2019354"/>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41353 w 2019200"/>
                    <a:gd name="connsiteY6" fmla="*/ 51835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76913 w 2019200"/>
                    <a:gd name="connsiteY6" fmla="*/ 53613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388953 w 2019200"/>
                    <a:gd name="connsiteY5" fmla="*/ 54882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622633 w 2019200"/>
                    <a:gd name="connsiteY6" fmla="*/ 55898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10773 w 2019200"/>
                    <a:gd name="connsiteY0" fmla="*/ 47783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10773 w 2019200"/>
                    <a:gd name="connsiteY30" fmla="*/ 477836 h 1653776"/>
                    <a:gd name="connsiteX0" fmla="*/ 710773 w 2019200"/>
                    <a:gd name="connsiteY0" fmla="*/ 449982 h 1625922"/>
                    <a:gd name="connsiteX1" fmla="*/ 878413 w 2019200"/>
                    <a:gd name="connsiteY1" fmla="*/ 165502 h 1625922"/>
                    <a:gd name="connsiteX2" fmla="*/ 1198453 w 2019200"/>
                    <a:gd name="connsiteY2" fmla="*/ 402 h 1625922"/>
                    <a:gd name="connsiteX3" fmla="*/ 1439753 w 2019200"/>
                    <a:gd name="connsiteY3" fmla="*/ 124862 h 1625922"/>
                    <a:gd name="connsiteX4" fmla="*/ 1477853 w 2019200"/>
                    <a:gd name="connsiteY4" fmla="*/ 305202 h 1625922"/>
                    <a:gd name="connsiteX5" fmla="*/ 1427053 w 2019200"/>
                    <a:gd name="connsiteY5" fmla="*/ 518562 h 1625922"/>
                    <a:gd name="connsiteX6" fmla="*/ 1622633 w 2019200"/>
                    <a:gd name="connsiteY6" fmla="*/ 531262 h 1625922"/>
                    <a:gd name="connsiteX7" fmla="*/ 1927433 w 2019200"/>
                    <a:gd name="connsiteY7" fmla="*/ 612542 h 1625922"/>
                    <a:gd name="connsiteX8" fmla="*/ 2018873 w 2019200"/>
                    <a:gd name="connsiteY8" fmla="*/ 795422 h 1625922"/>
                    <a:gd name="connsiteX9" fmla="*/ 1947753 w 2019200"/>
                    <a:gd name="connsiteY9" fmla="*/ 968142 h 1625922"/>
                    <a:gd name="connsiteX10" fmla="*/ 1708993 w 2019200"/>
                    <a:gd name="connsiteY10" fmla="*/ 1059582 h 1625922"/>
                    <a:gd name="connsiteX11" fmla="*/ 1449913 w 2019200"/>
                    <a:gd name="connsiteY11" fmla="*/ 1039262 h 1625922"/>
                    <a:gd name="connsiteX12" fmla="*/ 1571833 w 2019200"/>
                    <a:gd name="connsiteY12" fmla="*/ 1272942 h 1625922"/>
                    <a:gd name="connsiteX13" fmla="*/ 1581993 w 2019200"/>
                    <a:gd name="connsiteY13" fmla="*/ 1262782 h 1625922"/>
                    <a:gd name="connsiteX14" fmla="*/ 1581993 w 2019200"/>
                    <a:gd name="connsiteY14" fmla="*/ 1435502 h 1625922"/>
                    <a:gd name="connsiteX15" fmla="*/ 1429593 w 2019200"/>
                    <a:gd name="connsiteY15" fmla="*/ 1608222 h 1625922"/>
                    <a:gd name="connsiteX16" fmla="*/ 1145113 w 2019200"/>
                    <a:gd name="connsiteY16" fmla="*/ 1608222 h 1625922"/>
                    <a:gd name="connsiteX17" fmla="*/ 1013033 w 2019200"/>
                    <a:gd name="connsiteY17" fmla="*/ 1501542 h 1625922"/>
                    <a:gd name="connsiteX18" fmla="*/ 921593 w 2019200"/>
                    <a:gd name="connsiteY18" fmla="*/ 1323742 h 1625922"/>
                    <a:gd name="connsiteX19" fmla="*/ 921593 w 2019200"/>
                    <a:gd name="connsiteY19" fmla="*/ 1333902 h 1625922"/>
                    <a:gd name="connsiteX20" fmla="*/ 789513 w 2019200"/>
                    <a:gd name="connsiteY20" fmla="*/ 1476142 h 1625922"/>
                    <a:gd name="connsiteX21" fmla="*/ 423753 w 2019200"/>
                    <a:gd name="connsiteY21" fmla="*/ 1526942 h 1625922"/>
                    <a:gd name="connsiteX22" fmla="*/ 271353 w 2019200"/>
                    <a:gd name="connsiteY22" fmla="*/ 1293262 h 1625922"/>
                    <a:gd name="connsiteX23" fmla="*/ 400893 w 2019200"/>
                    <a:gd name="connsiteY23" fmla="*/ 1044342 h 1625922"/>
                    <a:gd name="connsiteX24" fmla="*/ 474553 w 2019200"/>
                    <a:gd name="connsiteY24" fmla="*/ 957982 h 1625922"/>
                    <a:gd name="connsiteX25" fmla="*/ 230713 w 2019200"/>
                    <a:gd name="connsiteY25" fmla="*/ 866542 h 1625922"/>
                    <a:gd name="connsiteX26" fmla="*/ 47833 w 2019200"/>
                    <a:gd name="connsiteY26" fmla="*/ 714142 h 1625922"/>
                    <a:gd name="connsiteX27" fmla="*/ 17353 w 2019200"/>
                    <a:gd name="connsiteY27" fmla="*/ 429662 h 1625922"/>
                    <a:gd name="connsiteX28" fmla="*/ 281513 w 2019200"/>
                    <a:gd name="connsiteY28" fmla="*/ 328062 h 1625922"/>
                    <a:gd name="connsiteX29" fmla="*/ 489793 w 2019200"/>
                    <a:gd name="connsiteY29" fmla="*/ 378862 h 1625922"/>
                    <a:gd name="connsiteX30" fmla="*/ 710773 w 2019200"/>
                    <a:gd name="connsiteY30" fmla="*/ 449982 h 1625922"/>
                    <a:gd name="connsiteX0" fmla="*/ 710773 w 2019200"/>
                    <a:gd name="connsiteY0" fmla="*/ 462637 h 1638577"/>
                    <a:gd name="connsiteX1" fmla="*/ 878413 w 2019200"/>
                    <a:gd name="connsiteY1" fmla="*/ 178157 h 1638577"/>
                    <a:gd name="connsiteX2" fmla="*/ 1190833 w 2019200"/>
                    <a:gd name="connsiteY2" fmla="*/ 357 h 1638577"/>
                    <a:gd name="connsiteX3" fmla="*/ 1439753 w 2019200"/>
                    <a:gd name="connsiteY3" fmla="*/ 137517 h 1638577"/>
                    <a:gd name="connsiteX4" fmla="*/ 1477853 w 2019200"/>
                    <a:gd name="connsiteY4" fmla="*/ 317857 h 1638577"/>
                    <a:gd name="connsiteX5" fmla="*/ 1427053 w 2019200"/>
                    <a:gd name="connsiteY5" fmla="*/ 531217 h 1638577"/>
                    <a:gd name="connsiteX6" fmla="*/ 1622633 w 2019200"/>
                    <a:gd name="connsiteY6" fmla="*/ 543917 h 1638577"/>
                    <a:gd name="connsiteX7" fmla="*/ 1927433 w 2019200"/>
                    <a:gd name="connsiteY7" fmla="*/ 625197 h 1638577"/>
                    <a:gd name="connsiteX8" fmla="*/ 2018873 w 2019200"/>
                    <a:gd name="connsiteY8" fmla="*/ 808077 h 1638577"/>
                    <a:gd name="connsiteX9" fmla="*/ 1947753 w 2019200"/>
                    <a:gd name="connsiteY9" fmla="*/ 980797 h 1638577"/>
                    <a:gd name="connsiteX10" fmla="*/ 1708993 w 2019200"/>
                    <a:gd name="connsiteY10" fmla="*/ 1072237 h 1638577"/>
                    <a:gd name="connsiteX11" fmla="*/ 1449913 w 2019200"/>
                    <a:gd name="connsiteY11" fmla="*/ 1051917 h 1638577"/>
                    <a:gd name="connsiteX12" fmla="*/ 1571833 w 2019200"/>
                    <a:gd name="connsiteY12" fmla="*/ 1285597 h 1638577"/>
                    <a:gd name="connsiteX13" fmla="*/ 1581993 w 2019200"/>
                    <a:gd name="connsiteY13" fmla="*/ 1275437 h 1638577"/>
                    <a:gd name="connsiteX14" fmla="*/ 1581993 w 2019200"/>
                    <a:gd name="connsiteY14" fmla="*/ 1448157 h 1638577"/>
                    <a:gd name="connsiteX15" fmla="*/ 1429593 w 2019200"/>
                    <a:gd name="connsiteY15" fmla="*/ 1620877 h 1638577"/>
                    <a:gd name="connsiteX16" fmla="*/ 1145113 w 2019200"/>
                    <a:gd name="connsiteY16" fmla="*/ 1620877 h 1638577"/>
                    <a:gd name="connsiteX17" fmla="*/ 1013033 w 2019200"/>
                    <a:gd name="connsiteY17" fmla="*/ 1514197 h 1638577"/>
                    <a:gd name="connsiteX18" fmla="*/ 921593 w 2019200"/>
                    <a:gd name="connsiteY18" fmla="*/ 1336397 h 1638577"/>
                    <a:gd name="connsiteX19" fmla="*/ 921593 w 2019200"/>
                    <a:gd name="connsiteY19" fmla="*/ 1346557 h 1638577"/>
                    <a:gd name="connsiteX20" fmla="*/ 789513 w 2019200"/>
                    <a:gd name="connsiteY20" fmla="*/ 1488797 h 1638577"/>
                    <a:gd name="connsiteX21" fmla="*/ 423753 w 2019200"/>
                    <a:gd name="connsiteY21" fmla="*/ 1539597 h 1638577"/>
                    <a:gd name="connsiteX22" fmla="*/ 271353 w 2019200"/>
                    <a:gd name="connsiteY22" fmla="*/ 1305917 h 1638577"/>
                    <a:gd name="connsiteX23" fmla="*/ 400893 w 2019200"/>
                    <a:gd name="connsiteY23" fmla="*/ 1056997 h 1638577"/>
                    <a:gd name="connsiteX24" fmla="*/ 474553 w 2019200"/>
                    <a:gd name="connsiteY24" fmla="*/ 970637 h 1638577"/>
                    <a:gd name="connsiteX25" fmla="*/ 230713 w 2019200"/>
                    <a:gd name="connsiteY25" fmla="*/ 879197 h 1638577"/>
                    <a:gd name="connsiteX26" fmla="*/ 47833 w 2019200"/>
                    <a:gd name="connsiteY26" fmla="*/ 726797 h 1638577"/>
                    <a:gd name="connsiteX27" fmla="*/ 17353 w 2019200"/>
                    <a:gd name="connsiteY27" fmla="*/ 442317 h 1638577"/>
                    <a:gd name="connsiteX28" fmla="*/ 281513 w 2019200"/>
                    <a:gd name="connsiteY28" fmla="*/ 340717 h 1638577"/>
                    <a:gd name="connsiteX29" fmla="*/ 489793 w 2019200"/>
                    <a:gd name="connsiteY29" fmla="*/ 391517 h 1638577"/>
                    <a:gd name="connsiteX30" fmla="*/ 710773 w 2019200"/>
                    <a:gd name="connsiteY30" fmla="*/ 462637 h 1638577"/>
                    <a:gd name="connsiteX0" fmla="*/ 710773 w 2019200"/>
                    <a:gd name="connsiteY0" fmla="*/ 462339 h 1638279"/>
                    <a:gd name="connsiteX1" fmla="*/ 878413 w 2019200"/>
                    <a:gd name="connsiteY1" fmla="*/ 177859 h 1638279"/>
                    <a:gd name="connsiteX2" fmla="*/ 1190833 w 2019200"/>
                    <a:gd name="connsiteY2" fmla="*/ 59 h 1638279"/>
                    <a:gd name="connsiteX3" fmla="*/ 1406733 w 2019200"/>
                    <a:gd name="connsiteY3" fmla="*/ 160079 h 1638279"/>
                    <a:gd name="connsiteX4" fmla="*/ 1477853 w 2019200"/>
                    <a:gd name="connsiteY4" fmla="*/ 317559 h 1638279"/>
                    <a:gd name="connsiteX5" fmla="*/ 1427053 w 2019200"/>
                    <a:gd name="connsiteY5" fmla="*/ 530919 h 1638279"/>
                    <a:gd name="connsiteX6" fmla="*/ 1622633 w 2019200"/>
                    <a:gd name="connsiteY6" fmla="*/ 543619 h 1638279"/>
                    <a:gd name="connsiteX7" fmla="*/ 1927433 w 2019200"/>
                    <a:gd name="connsiteY7" fmla="*/ 624899 h 1638279"/>
                    <a:gd name="connsiteX8" fmla="*/ 2018873 w 2019200"/>
                    <a:gd name="connsiteY8" fmla="*/ 807779 h 1638279"/>
                    <a:gd name="connsiteX9" fmla="*/ 1947753 w 2019200"/>
                    <a:gd name="connsiteY9" fmla="*/ 980499 h 1638279"/>
                    <a:gd name="connsiteX10" fmla="*/ 1708993 w 2019200"/>
                    <a:gd name="connsiteY10" fmla="*/ 1071939 h 1638279"/>
                    <a:gd name="connsiteX11" fmla="*/ 1449913 w 2019200"/>
                    <a:gd name="connsiteY11" fmla="*/ 1051619 h 1638279"/>
                    <a:gd name="connsiteX12" fmla="*/ 1571833 w 2019200"/>
                    <a:gd name="connsiteY12" fmla="*/ 1285299 h 1638279"/>
                    <a:gd name="connsiteX13" fmla="*/ 1581993 w 2019200"/>
                    <a:gd name="connsiteY13" fmla="*/ 1275139 h 1638279"/>
                    <a:gd name="connsiteX14" fmla="*/ 1581993 w 2019200"/>
                    <a:gd name="connsiteY14" fmla="*/ 1447859 h 1638279"/>
                    <a:gd name="connsiteX15" fmla="*/ 1429593 w 2019200"/>
                    <a:gd name="connsiteY15" fmla="*/ 1620579 h 1638279"/>
                    <a:gd name="connsiteX16" fmla="*/ 1145113 w 2019200"/>
                    <a:gd name="connsiteY16" fmla="*/ 1620579 h 1638279"/>
                    <a:gd name="connsiteX17" fmla="*/ 1013033 w 2019200"/>
                    <a:gd name="connsiteY17" fmla="*/ 1513899 h 1638279"/>
                    <a:gd name="connsiteX18" fmla="*/ 921593 w 2019200"/>
                    <a:gd name="connsiteY18" fmla="*/ 1336099 h 1638279"/>
                    <a:gd name="connsiteX19" fmla="*/ 921593 w 2019200"/>
                    <a:gd name="connsiteY19" fmla="*/ 1346259 h 1638279"/>
                    <a:gd name="connsiteX20" fmla="*/ 789513 w 2019200"/>
                    <a:gd name="connsiteY20" fmla="*/ 1488499 h 1638279"/>
                    <a:gd name="connsiteX21" fmla="*/ 423753 w 2019200"/>
                    <a:gd name="connsiteY21" fmla="*/ 1539299 h 1638279"/>
                    <a:gd name="connsiteX22" fmla="*/ 271353 w 2019200"/>
                    <a:gd name="connsiteY22" fmla="*/ 1305619 h 1638279"/>
                    <a:gd name="connsiteX23" fmla="*/ 400893 w 2019200"/>
                    <a:gd name="connsiteY23" fmla="*/ 1056699 h 1638279"/>
                    <a:gd name="connsiteX24" fmla="*/ 474553 w 2019200"/>
                    <a:gd name="connsiteY24" fmla="*/ 970339 h 1638279"/>
                    <a:gd name="connsiteX25" fmla="*/ 230713 w 2019200"/>
                    <a:gd name="connsiteY25" fmla="*/ 878899 h 1638279"/>
                    <a:gd name="connsiteX26" fmla="*/ 47833 w 2019200"/>
                    <a:gd name="connsiteY26" fmla="*/ 726499 h 1638279"/>
                    <a:gd name="connsiteX27" fmla="*/ 17353 w 2019200"/>
                    <a:gd name="connsiteY27" fmla="*/ 442019 h 1638279"/>
                    <a:gd name="connsiteX28" fmla="*/ 281513 w 2019200"/>
                    <a:gd name="connsiteY28" fmla="*/ 340419 h 1638279"/>
                    <a:gd name="connsiteX29" fmla="*/ 489793 w 2019200"/>
                    <a:gd name="connsiteY29" fmla="*/ 391219 h 1638279"/>
                    <a:gd name="connsiteX30" fmla="*/ 710773 w 2019200"/>
                    <a:gd name="connsiteY30" fmla="*/ 462339 h 1638279"/>
                    <a:gd name="connsiteX0" fmla="*/ 710773 w 2019200"/>
                    <a:gd name="connsiteY0" fmla="*/ 462467 h 1638407"/>
                    <a:gd name="connsiteX1" fmla="*/ 878413 w 2019200"/>
                    <a:gd name="connsiteY1" fmla="*/ 177987 h 1638407"/>
                    <a:gd name="connsiteX2" fmla="*/ 1190833 w 2019200"/>
                    <a:gd name="connsiteY2" fmla="*/ 187 h 1638407"/>
                    <a:gd name="connsiteX3" fmla="*/ 1414353 w 2019200"/>
                    <a:gd name="connsiteY3" fmla="*/ 147507 h 1638407"/>
                    <a:gd name="connsiteX4" fmla="*/ 1477853 w 2019200"/>
                    <a:gd name="connsiteY4" fmla="*/ 317687 h 1638407"/>
                    <a:gd name="connsiteX5" fmla="*/ 1427053 w 2019200"/>
                    <a:gd name="connsiteY5" fmla="*/ 531047 h 1638407"/>
                    <a:gd name="connsiteX6" fmla="*/ 1622633 w 2019200"/>
                    <a:gd name="connsiteY6" fmla="*/ 543747 h 1638407"/>
                    <a:gd name="connsiteX7" fmla="*/ 1927433 w 2019200"/>
                    <a:gd name="connsiteY7" fmla="*/ 625027 h 1638407"/>
                    <a:gd name="connsiteX8" fmla="*/ 2018873 w 2019200"/>
                    <a:gd name="connsiteY8" fmla="*/ 807907 h 1638407"/>
                    <a:gd name="connsiteX9" fmla="*/ 1947753 w 2019200"/>
                    <a:gd name="connsiteY9" fmla="*/ 980627 h 1638407"/>
                    <a:gd name="connsiteX10" fmla="*/ 1708993 w 2019200"/>
                    <a:gd name="connsiteY10" fmla="*/ 1072067 h 1638407"/>
                    <a:gd name="connsiteX11" fmla="*/ 1449913 w 2019200"/>
                    <a:gd name="connsiteY11" fmla="*/ 1051747 h 1638407"/>
                    <a:gd name="connsiteX12" fmla="*/ 1571833 w 2019200"/>
                    <a:gd name="connsiteY12" fmla="*/ 1285427 h 1638407"/>
                    <a:gd name="connsiteX13" fmla="*/ 1581993 w 2019200"/>
                    <a:gd name="connsiteY13" fmla="*/ 1275267 h 1638407"/>
                    <a:gd name="connsiteX14" fmla="*/ 1581993 w 2019200"/>
                    <a:gd name="connsiteY14" fmla="*/ 1447987 h 1638407"/>
                    <a:gd name="connsiteX15" fmla="*/ 1429593 w 2019200"/>
                    <a:gd name="connsiteY15" fmla="*/ 1620707 h 1638407"/>
                    <a:gd name="connsiteX16" fmla="*/ 1145113 w 2019200"/>
                    <a:gd name="connsiteY16" fmla="*/ 1620707 h 1638407"/>
                    <a:gd name="connsiteX17" fmla="*/ 1013033 w 2019200"/>
                    <a:gd name="connsiteY17" fmla="*/ 1514027 h 1638407"/>
                    <a:gd name="connsiteX18" fmla="*/ 921593 w 2019200"/>
                    <a:gd name="connsiteY18" fmla="*/ 1336227 h 1638407"/>
                    <a:gd name="connsiteX19" fmla="*/ 921593 w 2019200"/>
                    <a:gd name="connsiteY19" fmla="*/ 1346387 h 1638407"/>
                    <a:gd name="connsiteX20" fmla="*/ 789513 w 2019200"/>
                    <a:gd name="connsiteY20" fmla="*/ 1488627 h 1638407"/>
                    <a:gd name="connsiteX21" fmla="*/ 423753 w 2019200"/>
                    <a:gd name="connsiteY21" fmla="*/ 1539427 h 1638407"/>
                    <a:gd name="connsiteX22" fmla="*/ 271353 w 2019200"/>
                    <a:gd name="connsiteY22" fmla="*/ 1305747 h 1638407"/>
                    <a:gd name="connsiteX23" fmla="*/ 400893 w 2019200"/>
                    <a:gd name="connsiteY23" fmla="*/ 1056827 h 1638407"/>
                    <a:gd name="connsiteX24" fmla="*/ 474553 w 2019200"/>
                    <a:gd name="connsiteY24" fmla="*/ 970467 h 1638407"/>
                    <a:gd name="connsiteX25" fmla="*/ 230713 w 2019200"/>
                    <a:gd name="connsiteY25" fmla="*/ 879027 h 1638407"/>
                    <a:gd name="connsiteX26" fmla="*/ 47833 w 2019200"/>
                    <a:gd name="connsiteY26" fmla="*/ 726627 h 1638407"/>
                    <a:gd name="connsiteX27" fmla="*/ 17353 w 2019200"/>
                    <a:gd name="connsiteY27" fmla="*/ 442147 h 1638407"/>
                    <a:gd name="connsiteX28" fmla="*/ 281513 w 2019200"/>
                    <a:gd name="connsiteY28" fmla="*/ 340547 h 1638407"/>
                    <a:gd name="connsiteX29" fmla="*/ 489793 w 2019200"/>
                    <a:gd name="connsiteY29" fmla="*/ 391347 h 1638407"/>
                    <a:gd name="connsiteX30" fmla="*/ 710773 w 2019200"/>
                    <a:gd name="connsiteY30" fmla="*/ 462467 h 1638407"/>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2633 w 2019200"/>
                    <a:gd name="connsiteY6" fmla="*/ 5437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6661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564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438"/>
                    <a:gd name="connsiteY0" fmla="*/ 462478 h 1638418"/>
                    <a:gd name="connsiteX1" fmla="*/ 878413 w 2019438"/>
                    <a:gd name="connsiteY1" fmla="*/ 177998 h 1638418"/>
                    <a:gd name="connsiteX2" fmla="*/ 1190833 w 2019438"/>
                    <a:gd name="connsiteY2" fmla="*/ 198 h 1638418"/>
                    <a:gd name="connsiteX3" fmla="*/ 1414353 w 2019438"/>
                    <a:gd name="connsiteY3" fmla="*/ 147518 h 1638418"/>
                    <a:gd name="connsiteX4" fmla="*/ 1462613 w 2019438"/>
                    <a:gd name="connsiteY4" fmla="*/ 353258 h 1638418"/>
                    <a:gd name="connsiteX5" fmla="*/ 1427053 w 2019438"/>
                    <a:gd name="connsiteY5" fmla="*/ 531058 h 1638418"/>
                    <a:gd name="connsiteX6" fmla="*/ 1625173 w 2019438"/>
                    <a:gd name="connsiteY6" fmla="*/ 556458 h 1638418"/>
                    <a:gd name="connsiteX7" fmla="*/ 1919813 w 2019438"/>
                    <a:gd name="connsiteY7" fmla="*/ 673298 h 1638418"/>
                    <a:gd name="connsiteX8" fmla="*/ 2018873 w 2019438"/>
                    <a:gd name="connsiteY8" fmla="*/ 807918 h 1638418"/>
                    <a:gd name="connsiteX9" fmla="*/ 1947753 w 2019438"/>
                    <a:gd name="connsiteY9" fmla="*/ 980638 h 1638418"/>
                    <a:gd name="connsiteX10" fmla="*/ 1708993 w 2019438"/>
                    <a:gd name="connsiteY10" fmla="*/ 1072078 h 1638418"/>
                    <a:gd name="connsiteX11" fmla="*/ 1449913 w 2019438"/>
                    <a:gd name="connsiteY11" fmla="*/ 1051758 h 1638418"/>
                    <a:gd name="connsiteX12" fmla="*/ 1571833 w 2019438"/>
                    <a:gd name="connsiteY12" fmla="*/ 1285438 h 1638418"/>
                    <a:gd name="connsiteX13" fmla="*/ 1581993 w 2019438"/>
                    <a:gd name="connsiteY13" fmla="*/ 1275278 h 1638418"/>
                    <a:gd name="connsiteX14" fmla="*/ 1581993 w 2019438"/>
                    <a:gd name="connsiteY14" fmla="*/ 1447998 h 1638418"/>
                    <a:gd name="connsiteX15" fmla="*/ 1429593 w 2019438"/>
                    <a:gd name="connsiteY15" fmla="*/ 1620718 h 1638418"/>
                    <a:gd name="connsiteX16" fmla="*/ 1145113 w 2019438"/>
                    <a:gd name="connsiteY16" fmla="*/ 1620718 h 1638418"/>
                    <a:gd name="connsiteX17" fmla="*/ 1013033 w 2019438"/>
                    <a:gd name="connsiteY17" fmla="*/ 1514038 h 1638418"/>
                    <a:gd name="connsiteX18" fmla="*/ 921593 w 2019438"/>
                    <a:gd name="connsiteY18" fmla="*/ 1336238 h 1638418"/>
                    <a:gd name="connsiteX19" fmla="*/ 921593 w 2019438"/>
                    <a:gd name="connsiteY19" fmla="*/ 1346398 h 1638418"/>
                    <a:gd name="connsiteX20" fmla="*/ 789513 w 2019438"/>
                    <a:gd name="connsiteY20" fmla="*/ 1488638 h 1638418"/>
                    <a:gd name="connsiteX21" fmla="*/ 423753 w 2019438"/>
                    <a:gd name="connsiteY21" fmla="*/ 1539438 h 1638418"/>
                    <a:gd name="connsiteX22" fmla="*/ 271353 w 2019438"/>
                    <a:gd name="connsiteY22" fmla="*/ 1305758 h 1638418"/>
                    <a:gd name="connsiteX23" fmla="*/ 400893 w 2019438"/>
                    <a:gd name="connsiteY23" fmla="*/ 1056838 h 1638418"/>
                    <a:gd name="connsiteX24" fmla="*/ 474553 w 2019438"/>
                    <a:gd name="connsiteY24" fmla="*/ 970478 h 1638418"/>
                    <a:gd name="connsiteX25" fmla="*/ 230713 w 2019438"/>
                    <a:gd name="connsiteY25" fmla="*/ 879038 h 1638418"/>
                    <a:gd name="connsiteX26" fmla="*/ 47833 w 2019438"/>
                    <a:gd name="connsiteY26" fmla="*/ 726638 h 1638418"/>
                    <a:gd name="connsiteX27" fmla="*/ 17353 w 2019438"/>
                    <a:gd name="connsiteY27" fmla="*/ 442158 h 1638418"/>
                    <a:gd name="connsiteX28" fmla="*/ 281513 w 2019438"/>
                    <a:gd name="connsiteY28" fmla="*/ 340558 h 1638418"/>
                    <a:gd name="connsiteX29" fmla="*/ 489793 w 2019438"/>
                    <a:gd name="connsiteY29" fmla="*/ 391358 h 1638418"/>
                    <a:gd name="connsiteX30" fmla="*/ 710773 w 2019438"/>
                    <a:gd name="connsiteY30" fmla="*/ 462478 h 1638418"/>
                    <a:gd name="connsiteX0" fmla="*/ 710773 w 2022201"/>
                    <a:gd name="connsiteY0" fmla="*/ 462478 h 1638418"/>
                    <a:gd name="connsiteX1" fmla="*/ 878413 w 2022201"/>
                    <a:gd name="connsiteY1" fmla="*/ 177998 h 1638418"/>
                    <a:gd name="connsiteX2" fmla="*/ 1190833 w 2022201"/>
                    <a:gd name="connsiteY2" fmla="*/ 198 h 1638418"/>
                    <a:gd name="connsiteX3" fmla="*/ 1414353 w 2022201"/>
                    <a:gd name="connsiteY3" fmla="*/ 147518 h 1638418"/>
                    <a:gd name="connsiteX4" fmla="*/ 1462613 w 2022201"/>
                    <a:gd name="connsiteY4" fmla="*/ 353258 h 1638418"/>
                    <a:gd name="connsiteX5" fmla="*/ 1427053 w 2022201"/>
                    <a:gd name="connsiteY5" fmla="*/ 531058 h 1638418"/>
                    <a:gd name="connsiteX6" fmla="*/ 1625173 w 2022201"/>
                    <a:gd name="connsiteY6" fmla="*/ 556458 h 1638418"/>
                    <a:gd name="connsiteX7" fmla="*/ 1861393 w 2022201"/>
                    <a:gd name="connsiteY7" fmla="*/ 625038 h 1638418"/>
                    <a:gd name="connsiteX8" fmla="*/ 2018873 w 2022201"/>
                    <a:gd name="connsiteY8" fmla="*/ 807918 h 1638418"/>
                    <a:gd name="connsiteX9" fmla="*/ 1947753 w 2022201"/>
                    <a:gd name="connsiteY9" fmla="*/ 980638 h 1638418"/>
                    <a:gd name="connsiteX10" fmla="*/ 1708993 w 2022201"/>
                    <a:gd name="connsiteY10" fmla="*/ 1072078 h 1638418"/>
                    <a:gd name="connsiteX11" fmla="*/ 1449913 w 2022201"/>
                    <a:gd name="connsiteY11" fmla="*/ 1051758 h 1638418"/>
                    <a:gd name="connsiteX12" fmla="*/ 1571833 w 2022201"/>
                    <a:gd name="connsiteY12" fmla="*/ 1285438 h 1638418"/>
                    <a:gd name="connsiteX13" fmla="*/ 1581993 w 2022201"/>
                    <a:gd name="connsiteY13" fmla="*/ 1275278 h 1638418"/>
                    <a:gd name="connsiteX14" fmla="*/ 1581993 w 2022201"/>
                    <a:gd name="connsiteY14" fmla="*/ 1447998 h 1638418"/>
                    <a:gd name="connsiteX15" fmla="*/ 1429593 w 2022201"/>
                    <a:gd name="connsiteY15" fmla="*/ 1620718 h 1638418"/>
                    <a:gd name="connsiteX16" fmla="*/ 1145113 w 2022201"/>
                    <a:gd name="connsiteY16" fmla="*/ 1620718 h 1638418"/>
                    <a:gd name="connsiteX17" fmla="*/ 1013033 w 2022201"/>
                    <a:gd name="connsiteY17" fmla="*/ 1514038 h 1638418"/>
                    <a:gd name="connsiteX18" fmla="*/ 921593 w 2022201"/>
                    <a:gd name="connsiteY18" fmla="*/ 1336238 h 1638418"/>
                    <a:gd name="connsiteX19" fmla="*/ 921593 w 2022201"/>
                    <a:gd name="connsiteY19" fmla="*/ 1346398 h 1638418"/>
                    <a:gd name="connsiteX20" fmla="*/ 789513 w 2022201"/>
                    <a:gd name="connsiteY20" fmla="*/ 1488638 h 1638418"/>
                    <a:gd name="connsiteX21" fmla="*/ 423753 w 2022201"/>
                    <a:gd name="connsiteY21" fmla="*/ 1539438 h 1638418"/>
                    <a:gd name="connsiteX22" fmla="*/ 271353 w 2022201"/>
                    <a:gd name="connsiteY22" fmla="*/ 1305758 h 1638418"/>
                    <a:gd name="connsiteX23" fmla="*/ 400893 w 2022201"/>
                    <a:gd name="connsiteY23" fmla="*/ 1056838 h 1638418"/>
                    <a:gd name="connsiteX24" fmla="*/ 474553 w 2022201"/>
                    <a:gd name="connsiteY24" fmla="*/ 970478 h 1638418"/>
                    <a:gd name="connsiteX25" fmla="*/ 230713 w 2022201"/>
                    <a:gd name="connsiteY25" fmla="*/ 879038 h 1638418"/>
                    <a:gd name="connsiteX26" fmla="*/ 47833 w 2022201"/>
                    <a:gd name="connsiteY26" fmla="*/ 726638 h 1638418"/>
                    <a:gd name="connsiteX27" fmla="*/ 17353 w 2022201"/>
                    <a:gd name="connsiteY27" fmla="*/ 442158 h 1638418"/>
                    <a:gd name="connsiteX28" fmla="*/ 281513 w 2022201"/>
                    <a:gd name="connsiteY28" fmla="*/ 340558 h 1638418"/>
                    <a:gd name="connsiteX29" fmla="*/ 489793 w 2022201"/>
                    <a:gd name="connsiteY29" fmla="*/ 391358 h 1638418"/>
                    <a:gd name="connsiteX30" fmla="*/ 710773 w 2022201"/>
                    <a:gd name="connsiteY30" fmla="*/ 462478 h 1638418"/>
                    <a:gd name="connsiteX0" fmla="*/ 710773 w 1988680"/>
                    <a:gd name="connsiteY0" fmla="*/ 462478 h 1638418"/>
                    <a:gd name="connsiteX1" fmla="*/ 878413 w 1988680"/>
                    <a:gd name="connsiteY1" fmla="*/ 177998 h 1638418"/>
                    <a:gd name="connsiteX2" fmla="*/ 1190833 w 1988680"/>
                    <a:gd name="connsiteY2" fmla="*/ 198 h 1638418"/>
                    <a:gd name="connsiteX3" fmla="*/ 1414353 w 1988680"/>
                    <a:gd name="connsiteY3" fmla="*/ 147518 h 1638418"/>
                    <a:gd name="connsiteX4" fmla="*/ 1462613 w 1988680"/>
                    <a:gd name="connsiteY4" fmla="*/ 353258 h 1638418"/>
                    <a:gd name="connsiteX5" fmla="*/ 1427053 w 1988680"/>
                    <a:gd name="connsiteY5" fmla="*/ 531058 h 1638418"/>
                    <a:gd name="connsiteX6" fmla="*/ 1625173 w 1988680"/>
                    <a:gd name="connsiteY6" fmla="*/ 556458 h 1638418"/>
                    <a:gd name="connsiteX7" fmla="*/ 1861393 w 1988680"/>
                    <a:gd name="connsiteY7" fmla="*/ 625038 h 1638418"/>
                    <a:gd name="connsiteX8" fmla="*/ 1980773 w 1988680"/>
                    <a:gd name="connsiteY8" fmla="*/ 820618 h 1638418"/>
                    <a:gd name="connsiteX9" fmla="*/ 1947753 w 1988680"/>
                    <a:gd name="connsiteY9" fmla="*/ 980638 h 1638418"/>
                    <a:gd name="connsiteX10" fmla="*/ 1708993 w 1988680"/>
                    <a:gd name="connsiteY10" fmla="*/ 1072078 h 1638418"/>
                    <a:gd name="connsiteX11" fmla="*/ 1449913 w 1988680"/>
                    <a:gd name="connsiteY11" fmla="*/ 1051758 h 1638418"/>
                    <a:gd name="connsiteX12" fmla="*/ 1571833 w 1988680"/>
                    <a:gd name="connsiteY12" fmla="*/ 1285438 h 1638418"/>
                    <a:gd name="connsiteX13" fmla="*/ 1581993 w 1988680"/>
                    <a:gd name="connsiteY13" fmla="*/ 1275278 h 1638418"/>
                    <a:gd name="connsiteX14" fmla="*/ 1581993 w 1988680"/>
                    <a:gd name="connsiteY14" fmla="*/ 1447998 h 1638418"/>
                    <a:gd name="connsiteX15" fmla="*/ 1429593 w 1988680"/>
                    <a:gd name="connsiteY15" fmla="*/ 1620718 h 1638418"/>
                    <a:gd name="connsiteX16" fmla="*/ 1145113 w 1988680"/>
                    <a:gd name="connsiteY16" fmla="*/ 1620718 h 1638418"/>
                    <a:gd name="connsiteX17" fmla="*/ 1013033 w 1988680"/>
                    <a:gd name="connsiteY17" fmla="*/ 1514038 h 1638418"/>
                    <a:gd name="connsiteX18" fmla="*/ 921593 w 1988680"/>
                    <a:gd name="connsiteY18" fmla="*/ 1336238 h 1638418"/>
                    <a:gd name="connsiteX19" fmla="*/ 921593 w 1988680"/>
                    <a:gd name="connsiteY19" fmla="*/ 1346398 h 1638418"/>
                    <a:gd name="connsiteX20" fmla="*/ 789513 w 1988680"/>
                    <a:gd name="connsiteY20" fmla="*/ 1488638 h 1638418"/>
                    <a:gd name="connsiteX21" fmla="*/ 423753 w 1988680"/>
                    <a:gd name="connsiteY21" fmla="*/ 1539438 h 1638418"/>
                    <a:gd name="connsiteX22" fmla="*/ 271353 w 1988680"/>
                    <a:gd name="connsiteY22" fmla="*/ 1305758 h 1638418"/>
                    <a:gd name="connsiteX23" fmla="*/ 400893 w 1988680"/>
                    <a:gd name="connsiteY23" fmla="*/ 1056838 h 1638418"/>
                    <a:gd name="connsiteX24" fmla="*/ 474553 w 1988680"/>
                    <a:gd name="connsiteY24" fmla="*/ 970478 h 1638418"/>
                    <a:gd name="connsiteX25" fmla="*/ 230713 w 1988680"/>
                    <a:gd name="connsiteY25" fmla="*/ 879038 h 1638418"/>
                    <a:gd name="connsiteX26" fmla="*/ 47833 w 1988680"/>
                    <a:gd name="connsiteY26" fmla="*/ 726638 h 1638418"/>
                    <a:gd name="connsiteX27" fmla="*/ 17353 w 1988680"/>
                    <a:gd name="connsiteY27" fmla="*/ 442158 h 1638418"/>
                    <a:gd name="connsiteX28" fmla="*/ 281513 w 1988680"/>
                    <a:gd name="connsiteY28" fmla="*/ 340558 h 1638418"/>
                    <a:gd name="connsiteX29" fmla="*/ 489793 w 1988680"/>
                    <a:gd name="connsiteY29" fmla="*/ 391358 h 1638418"/>
                    <a:gd name="connsiteX30" fmla="*/ 710773 w 1988680"/>
                    <a:gd name="connsiteY30" fmla="*/ 462478 h 1638418"/>
                    <a:gd name="connsiteX0" fmla="*/ 710773 w 1985295"/>
                    <a:gd name="connsiteY0" fmla="*/ 462478 h 1638418"/>
                    <a:gd name="connsiteX1" fmla="*/ 878413 w 1985295"/>
                    <a:gd name="connsiteY1" fmla="*/ 177998 h 1638418"/>
                    <a:gd name="connsiteX2" fmla="*/ 1190833 w 1985295"/>
                    <a:gd name="connsiteY2" fmla="*/ 198 h 1638418"/>
                    <a:gd name="connsiteX3" fmla="*/ 1414353 w 1985295"/>
                    <a:gd name="connsiteY3" fmla="*/ 147518 h 1638418"/>
                    <a:gd name="connsiteX4" fmla="*/ 1462613 w 1985295"/>
                    <a:gd name="connsiteY4" fmla="*/ 353258 h 1638418"/>
                    <a:gd name="connsiteX5" fmla="*/ 1427053 w 1985295"/>
                    <a:gd name="connsiteY5" fmla="*/ 531058 h 1638418"/>
                    <a:gd name="connsiteX6" fmla="*/ 1625173 w 1985295"/>
                    <a:gd name="connsiteY6" fmla="*/ 556458 h 1638418"/>
                    <a:gd name="connsiteX7" fmla="*/ 1861393 w 1985295"/>
                    <a:gd name="connsiteY7" fmla="*/ 625038 h 1638418"/>
                    <a:gd name="connsiteX8" fmla="*/ 1980773 w 1985295"/>
                    <a:gd name="connsiteY8" fmla="*/ 820618 h 1638418"/>
                    <a:gd name="connsiteX9" fmla="*/ 1947753 w 1985295"/>
                    <a:gd name="connsiteY9" fmla="*/ 980638 h 1638418"/>
                    <a:gd name="connsiteX10" fmla="*/ 1708993 w 1985295"/>
                    <a:gd name="connsiteY10" fmla="*/ 1072078 h 1638418"/>
                    <a:gd name="connsiteX11" fmla="*/ 1449913 w 1985295"/>
                    <a:gd name="connsiteY11" fmla="*/ 1051758 h 1638418"/>
                    <a:gd name="connsiteX12" fmla="*/ 1571833 w 1985295"/>
                    <a:gd name="connsiteY12" fmla="*/ 1285438 h 1638418"/>
                    <a:gd name="connsiteX13" fmla="*/ 1581993 w 1985295"/>
                    <a:gd name="connsiteY13" fmla="*/ 1275278 h 1638418"/>
                    <a:gd name="connsiteX14" fmla="*/ 1581993 w 1985295"/>
                    <a:gd name="connsiteY14" fmla="*/ 1447998 h 1638418"/>
                    <a:gd name="connsiteX15" fmla="*/ 1429593 w 1985295"/>
                    <a:gd name="connsiteY15" fmla="*/ 1620718 h 1638418"/>
                    <a:gd name="connsiteX16" fmla="*/ 1145113 w 1985295"/>
                    <a:gd name="connsiteY16" fmla="*/ 1620718 h 1638418"/>
                    <a:gd name="connsiteX17" fmla="*/ 1013033 w 1985295"/>
                    <a:gd name="connsiteY17" fmla="*/ 1514038 h 1638418"/>
                    <a:gd name="connsiteX18" fmla="*/ 921593 w 1985295"/>
                    <a:gd name="connsiteY18" fmla="*/ 1336238 h 1638418"/>
                    <a:gd name="connsiteX19" fmla="*/ 921593 w 1985295"/>
                    <a:gd name="connsiteY19" fmla="*/ 1346398 h 1638418"/>
                    <a:gd name="connsiteX20" fmla="*/ 789513 w 1985295"/>
                    <a:gd name="connsiteY20" fmla="*/ 1488638 h 1638418"/>
                    <a:gd name="connsiteX21" fmla="*/ 423753 w 1985295"/>
                    <a:gd name="connsiteY21" fmla="*/ 1539438 h 1638418"/>
                    <a:gd name="connsiteX22" fmla="*/ 271353 w 1985295"/>
                    <a:gd name="connsiteY22" fmla="*/ 1305758 h 1638418"/>
                    <a:gd name="connsiteX23" fmla="*/ 400893 w 1985295"/>
                    <a:gd name="connsiteY23" fmla="*/ 1056838 h 1638418"/>
                    <a:gd name="connsiteX24" fmla="*/ 474553 w 1985295"/>
                    <a:gd name="connsiteY24" fmla="*/ 970478 h 1638418"/>
                    <a:gd name="connsiteX25" fmla="*/ 230713 w 1985295"/>
                    <a:gd name="connsiteY25" fmla="*/ 879038 h 1638418"/>
                    <a:gd name="connsiteX26" fmla="*/ 47833 w 1985295"/>
                    <a:gd name="connsiteY26" fmla="*/ 726638 h 1638418"/>
                    <a:gd name="connsiteX27" fmla="*/ 17353 w 1985295"/>
                    <a:gd name="connsiteY27" fmla="*/ 442158 h 1638418"/>
                    <a:gd name="connsiteX28" fmla="*/ 281513 w 1985295"/>
                    <a:gd name="connsiteY28" fmla="*/ 340558 h 1638418"/>
                    <a:gd name="connsiteX29" fmla="*/ 489793 w 1985295"/>
                    <a:gd name="connsiteY29" fmla="*/ 391358 h 1638418"/>
                    <a:gd name="connsiteX30" fmla="*/ 710773 w 1985295"/>
                    <a:gd name="connsiteY30" fmla="*/ 462478 h 1638418"/>
                    <a:gd name="connsiteX0" fmla="*/ 710773 w 1993653"/>
                    <a:gd name="connsiteY0" fmla="*/ 462478 h 1638418"/>
                    <a:gd name="connsiteX1" fmla="*/ 878413 w 1993653"/>
                    <a:gd name="connsiteY1" fmla="*/ 177998 h 1638418"/>
                    <a:gd name="connsiteX2" fmla="*/ 1190833 w 1993653"/>
                    <a:gd name="connsiteY2" fmla="*/ 198 h 1638418"/>
                    <a:gd name="connsiteX3" fmla="*/ 1414353 w 1993653"/>
                    <a:gd name="connsiteY3" fmla="*/ 147518 h 1638418"/>
                    <a:gd name="connsiteX4" fmla="*/ 1462613 w 1993653"/>
                    <a:gd name="connsiteY4" fmla="*/ 353258 h 1638418"/>
                    <a:gd name="connsiteX5" fmla="*/ 1427053 w 1993653"/>
                    <a:gd name="connsiteY5" fmla="*/ 531058 h 1638418"/>
                    <a:gd name="connsiteX6" fmla="*/ 1625173 w 1993653"/>
                    <a:gd name="connsiteY6" fmla="*/ 556458 h 1638418"/>
                    <a:gd name="connsiteX7" fmla="*/ 1861393 w 1993653"/>
                    <a:gd name="connsiteY7" fmla="*/ 625038 h 1638418"/>
                    <a:gd name="connsiteX8" fmla="*/ 1990933 w 1993653"/>
                    <a:gd name="connsiteY8" fmla="*/ 790138 h 1638418"/>
                    <a:gd name="connsiteX9" fmla="*/ 1947753 w 1993653"/>
                    <a:gd name="connsiteY9" fmla="*/ 980638 h 1638418"/>
                    <a:gd name="connsiteX10" fmla="*/ 1708993 w 1993653"/>
                    <a:gd name="connsiteY10" fmla="*/ 1072078 h 1638418"/>
                    <a:gd name="connsiteX11" fmla="*/ 1449913 w 1993653"/>
                    <a:gd name="connsiteY11" fmla="*/ 1051758 h 1638418"/>
                    <a:gd name="connsiteX12" fmla="*/ 1571833 w 1993653"/>
                    <a:gd name="connsiteY12" fmla="*/ 1285438 h 1638418"/>
                    <a:gd name="connsiteX13" fmla="*/ 1581993 w 1993653"/>
                    <a:gd name="connsiteY13" fmla="*/ 1275278 h 1638418"/>
                    <a:gd name="connsiteX14" fmla="*/ 1581993 w 1993653"/>
                    <a:gd name="connsiteY14" fmla="*/ 1447998 h 1638418"/>
                    <a:gd name="connsiteX15" fmla="*/ 1429593 w 1993653"/>
                    <a:gd name="connsiteY15" fmla="*/ 1620718 h 1638418"/>
                    <a:gd name="connsiteX16" fmla="*/ 1145113 w 1993653"/>
                    <a:gd name="connsiteY16" fmla="*/ 1620718 h 1638418"/>
                    <a:gd name="connsiteX17" fmla="*/ 1013033 w 1993653"/>
                    <a:gd name="connsiteY17" fmla="*/ 1514038 h 1638418"/>
                    <a:gd name="connsiteX18" fmla="*/ 921593 w 1993653"/>
                    <a:gd name="connsiteY18" fmla="*/ 1336238 h 1638418"/>
                    <a:gd name="connsiteX19" fmla="*/ 921593 w 1993653"/>
                    <a:gd name="connsiteY19" fmla="*/ 1346398 h 1638418"/>
                    <a:gd name="connsiteX20" fmla="*/ 789513 w 1993653"/>
                    <a:gd name="connsiteY20" fmla="*/ 1488638 h 1638418"/>
                    <a:gd name="connsiteX21" fmla="*/ 423753 w 1993653"/>
                    <a:gd name="connsiteY21" fmla="*/ 1539438 h 1638418"/>
                    <a:gd name="connsiteX22" fmla="*/ 271353 w 1993653"/>
                    <a:gd name="connsiteY22" fmla="*/ 1305758 h 1638418"/>
                    <a:gd name="connsiteX23" fmla="*/ 400893 w 1993653"/>
                    <a:gd name="connsiteY23" fmla="*/ 1056838 h 1638418"/>
                    <a:gd name="connsiteX24" fmla="*/ 474553 w 1993653"/>
                    <a:gd name="connsiteY24" fmla="*/ 970478 h 1638418"/>
                    <a:gd name="connsiteX25" fmla="*/ 230713 w 1993653"/>
                    <a:gd name="connsiteY25" fmla="*/ 879038 h 1638418"/>
                    <a:gd name="connsiteX26" fmla="*/ 47833 w 1993653"/>
                    <a:gd name="connsiteY26" fmla="*/ 726638 h 1638418"/>
                    <a:gd name="connsiteX27" fmla="*/ 17353 w 1993653"/>
                    <a:gd name="connsiteY27" fmla="*/ 442158 h 1638418"/>
                    <a:gd name="connsiteX28" fmla="*/ 281513 w 1993653"/>
                    <a:gd name="connsiteY28" fmla="*/ 340558 h 1638418"/>
                    <a:gd name="connsiteX29" fmla="*/ 489793 w 1993653"/>
                    <a:gd name="connsiteY29" fmla="*/ 391358 h 1638418"/>
                    <a:gd name="connsiteX30" fmla="*/ 710773 w 1993653"/>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1993 w 1993076"/>
                    <a:gd name="connsiteY13" fmla="*/ 127527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64213 w 1993076"/>
                    <a:gd name="connsiteY12" fmla="*/ 126765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4212"/>
                    <a:gd name="connsiteX1" fmla="*/ 878413 w 1993076"/>
                    <a:gd name="connsiteY1" fmla="*/ 177998 h 1634212"/>
                    <a:gd name="connsiteX2" fmla="*/ 1190833 w 1993076"/>
                    <a:gd name="connsiteY2" fmla="*/ 198 h 1634212"/>
                    <a:gd name="connsiteX3" fmla="*/ 1414353 w 1993076"/>
                    <a:gd name="connsiteY3" fmla="*/ 147518 h 1634212"/>
                    <a:gd name="connsiteX4" fmla="*/ 1462613 w 1993076"/>
                    <a:gd name="connsiteY4" fmla="*/ 353258 h 1634212"/>
                    <a:gd name="connsiteX5" fmla="*/ 1427053 w 1993076"/>
                    <a:gd name="connsiteY5" fmla="*/ 531058 h 1634212"/>
                    <a:gd name="connsiteX6" fmla="*/ 1625173 w 1993076"/>
                    <a:gd name="connsiteY6" fmla="*/ 556458 h 1634212"/>
                    <a:gd name="connsiteX7" fmla="*/ 1861393 w 1993076"/>
                    <a:gd name="connsiteY7" fmla="*/ 625038 h 1634212"/>
                    <a:gd name="connsiteX8" fmla="*/ 1990933 w 1993076"/>
                    <a:gd name="connsiteY8" fmla="*/ 790138 h 1634212"/>
                    <a:gd name="connsiteX9" fmla="*/ 1924893 w 1993076"/>
                    <a:gd name="connsiteY9" fmla="*/ 990798 h 1634212"/>
                    <a:gd name="connsiteX10" fmla="*/ 1708993 w 1993076"/>
                    <a:gd name="connsiteY10" fmla="*/ 1072078 h 1634212"/>
                    <a:gd name="connsiteX11" fmla="*/ 1449913 w 1993076"/>
                    <a:gd name="connsiteY11" fmla="*/ 1051758 h 1634212"/>
                    <a:gd name="connsiteX12" fmla="*/ 1564213 w 1993076"/>
                    <a:gd name="connsiteY12" fmla="*/ 1267658 h 1634212"/>
                    <a:gd name="connsiteX13" fmla="*/ 1589613 w 1993076"/>
                    <a:gd name="connsiteY13" fmla="*/ 1374338 h 1634212"/>
                    <a:gd name="connsiteX14" fmla="*/ 1548973 w 1993076"/>
                    <a:gd name="connsiteY14" fmla="*/ 1511498 h 1634212"/>
                    <a:gd name="connsiteX15" fmla="*/ 1429593 w 1993076"/>
                    <a:gd name="connsiteY15" fmla="*/ 1620718 h 1634212"/>
                    <a:gd name="connsiteX16" fmla="*/ 1145113 w 1993076"/>
                    <a:gd name="connsiteY16" fmla="*/ 1620718 h 1634212"/>
                    <a:gd name="connsiteX17" fmla="*/ 1013033 w 1993076"/>
                    <a:gd name="connsiteY17" fmla="*/ 1514038 h 1634212"/>
                    <a:gd name="connsiteX18" fmla="*/ 921593 w 1993076"/>
                    <a:gd name="connsiteY18" fmla="*/ 1336238 h 1634212"/>
                    <a:gd name="connsiteX19" fmla="*/ 921593 w 1993076"/>
                    <a:gd name="connsiteY19" fmla="*/ 1346398 h 1634212"/>
                    <a:gd name="connsiteX20" fmla="*/ 789513 w 1993076"/>
                    <a:gd name="connsiteY20" fmla="*/ 1488638 h 1634212"/>
                    <a:gd name="connsiteX21" fmla="*/ 423753 w 1993076"/>
                    <a:gd name="connsiteY21" fmla="*/ 1539438 h 1634212"/>
                    <a:gd name="connsiteX22" fmla="*/ 271353 w 1993076"/>
                    <a:gd name="connsiteY22" fmla="*/ 1305758 h 1634212"/>
                    <a:gd name="connsiteX23" fmla="*/ 400893 w 1993076"/>
                    <a:gd name="connsiteY23" fmla="*/ 1056838 h 1634212"/>
                    <a:gd name="connsiteX24" fmla="*/ 474553 w 1993076"/>
                    <a:gd name="connsiteY24" fmla="*/ 970478 h 1634212"/>
                    <a:gd name="connsiteX25" fmla="*/ 230713 w 1993076"/>
                    <a:gd name="connsiteY25" fmla="*/ 879038 h 1634212"/>
                    <a:gd name="connsiteX26" fmla="*/ 47833 w 1993076"/>
                    <a:gd name="connsiteY26" fmla="*/ 726638 h 1634212"/>
                    <a:gd name="connsiteX27" fmla="*/ 17353 w 1993076"/>
                    <a:gd name="connsiteY27" fmla="*/ 442158 h 1634212"/>
                    <a:gd name="connsiteX28" fmla="*/ 281513 w 1993076"/>
                    <a:gd name="connsiteY28" fmla="*/ 340558 h 1634212"/>
                    <a:gd name="connsiteX29" fmla="*/ 489793 w 1993076"/>
                    <a:gd name="connsiteY29" fmla="*/ 391358 h 1634212"/>
                    <a:gd name="connsiteX30" fmla="*/ 710773 w 1993076"/>
                    <a:gd name="connsiteY30" fmla="*/ 462478 h 1634212"/>
                    <a:gd name="connsiteX0" fmla="*/ 710773 w 1993076"/>
                    <a:gd name="connsiteY0" fmla="*/ 462478 h 1628438"/>
                    <a:gd name="connsiteX1" fmla="*/ 878413 w 1993076"/>
                    <a:gd name="connsiteY1" fmla="*/ 177998 h 1628438"/>
                    <a:gd name="connsiteX2" fmla="*/ 1190833 w 1993076"/>
                    <a:gd name="connsiteY2" fmla="*/ 198 h 1628438"/>
                    <a:gd name="connsiteX3" fmla="*/ 1414353 w 1993076"/>
                    <a:gd name="connsiteY3" fmla="*/ 147518 h 1628438"/>
                    <a:gd name="connsiteX4" fmla="*/ 1462613 w 1993076"/>
                    <a:gd name="connsiteY4" fmla="*/ 353258 h 1628438"/>
                    <a:gd name="connsiteX5" fmla="*/ 1427053 w 1993076"/>
                    <a:gd name="connsiteY5" fmla="*/ 531058 h 1628438"/>
                    <a:gd name="connsiteX6" fmla="*/ 1625173 w 1993076"/>
                    <a:gd name="connsiteY6" fmla="*/ 556458 h 1628438"/>
                    <a:gd name="connsiteX7" fmla="*/ 1861393 w 1993076"/>
                    <a:gd name="connsiteY7" fmla="*/ 625038 h 1628438"/>
                    <a:gd name="connsiteX8" fmla="*/ 1990933 w 1993076"/>
                    <a:gd name="connsiteY8" fmla="*/ 790138 h 1628438"/>
                    <a:gd name="connsiteX9" fmla="*/ 1924893 w 1993076"/>
                    <a:gd name="connsiteY9" fmla="*/ 990798 h 1628438"/>
                    <a:gd name="connsiteX10" fmla="*/ 1708993 w 1993076"/>
                    <a:gd name="connsiteY10" fmla="*/ 1072078 h 1628438"/>
                    <a:gd name="connsiteX11" fmla="*/ 1449913 w 1993076"/>
                    <a:gd name="connsiteY11" fmla="*/ 1051758 h 1628438"/>
                    <a:gd name="connsiteX12" fmla="*/ 1564213 w 1993076"/>
                    <a:gd name="connsiteY12" fmla="*/ 1267658 h 1628438"/>
                    <a:gd name="connsiteX13" fmla="*/ 1589613 w 1993076"/>
                    <a:gd name="connsiteY13" fmla="*/ 1374338 h 1628438"/>
                    <a:gd name="connsiteX14" fmla="*/ 1548973 w 1993076"/>
                    <a:gd name="connsiteY14" fmla="*/ 1511498 h 1628438"/>
                    <a:gd name="connsiteX15" fmla="*/ 1419433 w 1993076"/>
                    <a:gd name="connsiteY15" fmla="*/ 1608018 h 1628438"/>
                    <a:gd name="connsiteX16" fmla="*/ 1145113 w 1993076"/>
                    <a:gd name="connsiteY16" fmla="*/ 1620718 h 1628438"/>
                    <a:gd name="connsiteX17" fmla="*/ 1013033 w 1993076"/>
                    <a:gd name="connsiteY17" fmla="*/ 1514038 h 1628438"/>
                    <a:gd name="connsiteX18" fmla="*/ 921593 w 1993076"/>
                    <a:gd name="connsiteY18" fmla="*/ 1336238 h 1628438"/>
                    <a:gd name="connsiteX19" fmla="*/ 921593 w 1993076"/>
                    <a:gd name="connsiteY19" fmla="*/ 1346398 h 1628438"/>
                    <a:gd name="connsiteX20" fmla="*/ 789513 w 1993076"/>
                    <a:gd name="connsiteY20" fmla="*/ 1488638 h 1628438"/>
                    <a:gd name="connsiteX21" fmla="*/ 423753 w 1993076"/>
                    <a:gd name="connsiteY21" fmla="*/ 1539438 h 1628438"/>
                    <a:gd name="connsiteX22" fmla="*/ 271353 w 1993076"/>
                    <a:gd name="connsiteY22" fmla="*/ 1305758 h 1628438"/>
                    <a:gd name="connsiteX23" fmla="*/ 400893 w 1993076"/>
                    <a:gd name="connsiteY23" fmla="*/ 1056838 h 1628438"/>
                    <a:gd name="connsiteX24" fmla="*/ 474553 w 1993076"/>
                    <a:gd name="connsiteY24" fmla="*/ 970478 h 1628438"/>
                    <a:gd name="connsiteX25" fmla="*/ 230713 w 1993076"/>
                    <a:gd name="connsiteY25" fmla="*/ 879038 h 1628438"/>
                    <a:gd name="connsiteX26" fmla="*/ 47833 w 1993076"/>
                    <a:gd name="connsiteY26" fmla="*/ 726638 h 1628438"/>
                    <a:gd name="connsiteX27" fmla="*/ 17353 w 1993076"/>
                    <a:gd name="connsiteY27" fmla="*/ 442158 h 1628438"/>
                    <a:gd name="connsiteX28" fmla="*/ 281513 w 1993076"/>
                    <a:gd name="connsiteY28" fmla="*/ 340558 h 1628438"/>
                    <a:gd name="connsiteX29" fmla="*/ 489793 w 1993076"/>
                    <a:gd name="connsiteY29" fmla="*/ 391358 h 1628438"/>
                    <a:gd name="connsiteX30" fmla="*/ 710773 w 1993076"/>
                    <a:gd name="connsiteY30" fmla="*/ 462478 h 1628438"/>
                    <a:gd name="connsiteX0" fmla="*/ 710773 w 1993076"/>
                    <a:gd name="connsiteY0" fmla="*/ 462478 h 1624721"/>
                    <a:gd name="connsiteX1" fmla="*/ 878413 w 1993076"/>
                    <a:gd name="connsiteY1" fmla="*/ 177998 h 1624721"/>
                    <a:gd name="connsiteX2" fmla="*/ 1190833 w 1993076"/>
                    <a:gd name="connsiteY2" fmla="*/ 198 h 1624721"/>
                    <a:gd name="connsiteX3" fmla="*/ 1414353 w 1993076"/>
                    <a:gd name="connsiteY3" fmla="*/ 147518 h 1624721"/>
                    <a:gd name="connsiteX4" fmla="*/ 1462613 w 1993076"/>
                    <a:gd name="connsiteY4" fmla="*/ 353258 h 1624721"/>
                    <a:gd name="connsiteX5" fmla="*/ 1427053 w 1993076"/>
                    <a:gd name="connsiteY5" fmla="*/ 531058 h 1624721"/>
                    <a:gd name="connsiteX6" fmla="*/ 1625173 w 1993076"/>
                    <a:gd name="connsiteY6" fmla="*/ 556458 h 1624721"/>
                    <a:gd name="connsiteX7" fmla="*/ 1861393 w 1993076"/>
                    <a:gd name="connsiteY7" fmla="*/ 625038 h 1624721"/>
                    <a:gd name="connsiteX8" fmla="*/ 1990933 w 1993076"/>
                    <a:gd name="connsiteY8" fmla="*/ 790138 h 1624721"/>
                    <a:gd name="connsiteX9" fmla="*/ 1924893 w 1993076"/>
                    <a:gd name="connsiteY9" fmla="*/ 990798 h 1624721"/>
                    <a:gd name="connsiteX10" fmla="*/ 1708993 w 1993076"/>
                    <a:gd name="connsiteY10" fmla="*/ 1072078 h 1624721"/>
                    <a:gd name="connsiteX11" fmla="*/ 1449913 w 1993076"/>
                    <a:gd name="connsiteY11" fmla="*/ 1051758 h 1624721"/>
                    <a:gd name="connsiteX12" fmla="*/ 1564213 w 1993076"/>
                    <a:gd name="connsiteY12" fmla="*/ 1267658 h 1624721"/>
                    <a:gd name="connsiteX13" fmla="*/ 1589613 w 1993076"/>
                    <a:gd name="connsiteY13" fmla="*/ 1374338 h 1624721"/>
                    <a:gd name="connsiteX14" fmla="*/ 1548973 w 1993076"/>
                    <a:gd name="connsiteY14" fmla="*/ 1511498 h 1624721"/>
                    <a:gd name="connsiteX15" fmla="*/ 1419433 w 1993076"/>
                    <a:gd name="connsiteY15" fmla="*/ 1608018 h 1624721"/>
                    <a:gd name="connsiteX16" fmla="*/ 1147653 w 1993076"/>
                    <a:gd name="connsiteY16" fmla="*/ 1615638 h 1624721"/>
                    <a:gd name="connsiteX17" fmla="*/ 1013033 w 1993076"/>
                    <a:gd name="connsiteY17" fmla="*/ 1514038 h 1624721"/>
                    <a:gd name="connsiteX18" fmla="*/ 921593 w 1993076"/>
                    <a:gd name="connsiteY18" fmla="*/ 1336238 h 1624721"/>
                    <a:gd name="connsiteX19" fmla="*/ 921593 w 1993076"/>
                    <a:gd name="connsiteY19" fmla="*/ 1346398 h 1624721"/>
                    <a:gd name="connsiteX20" fmla="*/ 789513 w 1993076"/>
                    <a:gd name="connsiteY20" fmla="*/ 1488638 h 1624721"/>
                    <a:gd name="connsiteX21" fmla="*/ 423753 w 1993076"/>
                    <a:gd name="connsiteY21" fmla="*/ 1539438 h 1624721"/>
                    <a:gd name="connsiteX22" fmla="*/ 271353 w 1993076"/>
                    <a:gd name="connsiteY22" fmla="*/ 1305758 h 1624721"/>
                    <a:gd name="connsiteX23" fmla="*/ 400893 w 1993076"/>
                    <a:gd name="connsiteY23" fmla="*/ 1056838 h 1624721"/>
                    <a:gd name="connsiteX24" fmla="*/ 474553 w 1993076"/>
                    <a:gd name="connsiteY24" fmla="*/ 970478 h 1624721"/>
                    <a:gd name="connsiteX25" fmla="*/ 230713 w 1993076"/>
                    <a:gd name="connsiteY25" fmla="*/ 879038 h 1624721"/>
                    <a:gd name="connsiteX26" fmla="*/ 47833 w 1993076"/>
                    <a:gd name="connsiteY26" fmla="*/ 726638 h 1624721"/>
                    <a:gd name="connsiteX27" fmla="*/ 17353 w 1993076"/>
                    <a:gd name="connsiteY27" fmla="*/ 442158 h 1624721"/>
                    <a:gd name="connsiteX28" fmla="*/ 281513 w 1993076"/>
                    <a:gd name="connsiteY28" fmla="*/ 340558 h 1624721"/>
                    <a:gd name="connsiteX29" fmla="*/ 489793 w 1993076"/>
                    <a:gd name="connsiteY29" fmla="*/ 391358 h 1624721"/>
                    <a:gd name="connsiteX30" fmla="*/ 710773 w 1993076"/>
                    <a:gd name="connsiteY30" fmla="*/ 462478 h 1624721"/>
                    <a:gd name="connsiteX0" fmla="*/ 710773 w 1993076"/>
                    <a:gd name="connsiteY0" fmla="*/ 462478 h 1626743"/>
                    <a:gd name="connsiteX1" fmla="*/ 878413 w 1993076"/>
                    <a:gd name="connsiteY1" fmla="*/ 177998 h 1626743"/>
                    <a:gd name="connsiteX2" fmla="*/ 1190833 w 1993076"/>
                    <a:gd name="connsiteY2" fmla="*/ 198 h 1626743"/>
                    <a:gd name="connsiteX3" fmla="*/ 1414353 w 1993076"/>
                    <a:gd name="connsiteY3" fmla="*/ 147518 h 1626743"/>
                    <a:gd name="connsiteX4" fmla="*/ 1462613 w 1993076"/>
                    <a:gd name="connsiteY4" fmla="*/ 353258 h 1626743"/>
                    <a:gd name="connsiteX5" fmla="*/ 1427053 w 1993076"/>
                    <a:gd name="connsiteY5" fmla="*/ 531058 h 1626743"/>
                    <a:gd name="connsiteX6" fmla="*/ 1625173 w 1993076"/>
                    <a:gd name="connsiteY6" fmla="*/ 556458 h 1626743"/>
                    <a:gd name="connsiteX7" fmla="*/ 1861393 w 1993076"/>
                    <a:gd name="connsiteY7" fmla="*/ 625038 h 1626743"/>
                    <a:gd name="connsiteX8" fmla="*/ 1990933 w 1993076"/>
                    <a:gd name="connsiteY8" fmla="*/ 790138 h 1626743"/>
                    <a:gd name="connsiteX9" fmla="*/ 1924893 w 1993076"/>
                    <a:gd name="connsiteY9" fmla="*/ 990798 h 1626743"/>
                    <a:gd name="connsiteX10" fmla="*/ 1708993 w 1993076"/>
                    <a:gd name="connsiteY10" fmla="*/ 1072078 h 1626743"/>
                    <a:gd name="connsiteX11" fmla="*/ 1449913 w 1993076"/>
                    <a:gd name="connsiteY11" fmla="*/ 1051758 h 1626743"/>
                    <a:gd name="connsiteX12" fmla="*/ 1564213 w 1993076"/>
                    <a:gd name="connsiteY12" fmla="*/ 1267658 h 1626743"/>
                    <a:gd name="connsiteX13" fmla="*/ 1589613 w 1993076"/>
                    <a:gd name="connsiteY13" fmla="*/ 1374338 h 1626743"/>
                    <a:gd name="connsiteX14" fmla="*/ 1548973 w 1993076"/>
                    <a:gd name="connsiteY14" fmla="*/ 1511498 h 1626743"/>
                    <a:gd name="connsiteX15" fmla="*/ 1419433 w 1993076"/>
                    <a:gd name="connsiteY15" fmla="*/ 1608018 h 1626743"/>
                    <a:gd name="connsiteX16" fmla="*/ 1147653 w 1993076"/>
                    <a:gd name="connsiteY16" fmla="*/ 1615638 h 1626743"/>
                    <a:gd name="connsiteX17" fmla="*/ 1015573 w 1993076"/>
                    <a:gd name="connsiteY17" fmla="*/ 1486098 h 1626743"/>
                    <a:gd name="connsiteX18" fmla="*/ 921593 w 1993076"/>
                    <a:gd name="connsiteY18" fmla="*/ 1336238 h 1626743"/>
                    <a:gd name="connsiteX19" fmla="*/ 921593 w 1993076"/>
                    <a:gd name="connsiteY19" fmla="*/ 1346398 h 1626743"/>
                    <a:gd name="connsiteX20" fmla="*/ 789513 w 1993076"/>
                    <a:gd name="connsiteY20" fmla="*/ 1488638 h 1626743"/>
                    <a:gd name="connsiteX21" fmla="*/ 423753 w 1993076"/>
                    <a:gd name="connsiteY21" fmla="*/ 1539438 h 1626743"/>
                    <a:gd name="connsiteX22" fmla="*/ 271353 w 1993076"/>
                    <a:gd name="connsiteY22" fmla="*/ 1305758 h 1626743"/>
                    <a:gd name="connsiteX23" fmla="*/ 400893 w 1993076"/>
                    <a:gd name="connsiteY23" fmla="*/ 1056838 h 1626743"/>
                    <a:gd name="connsiteX24" fmla="*/ 474553 w 1993076"/>
                    <a:gd name="connsiteY24" fmla="*/ 970478 h 1626743"/>
                    <a:gd name="connsiteX25" fmla="*/ 230713 w 1993076"/>
                    <a:gd name="connsiteY25" fmla="*/ 879038 h 1626743"/>
                    <a:gd name="connsiteX26" fmla="*/ 47833 w 1993076"/>
                    <a:gd name="connsiteY26" fmla="*/ 726638 h 1626743"/>
                    <a:gd name="connsiteX27" fmla="*/ 17353 w 1993076"/>
                    <a:gd name="connsiteY27" fmla="*/ 442158 h 1626743"/>
                    <a:gd name="connsiteX28" fmla="*/ 281513 w 1993076"/>
                    <a:gd name="connsiteY28" fmla="*/ 340558 h 1626743"/>
                    <a:gd name="connsiteX29" fmla="*/ 489793 w 1993076"/>
                    <a:gd name="connsiteY29" fmla="*/ 391358 h 1626743"/>
                    <a:gd name="connsiteX30" fmla="*/ 710773 w 1993076"/>
                    <a:gd name="connsiteY30" fmla="*/ 462478 h 1626743"/>
                    <a:gd name="connsiteX0" fmla="*/ 710773 w 1993076"/>
                    <a:gd name="connsiteY0" fmla="*/ 462478 h 1625821"/>
                    <a:gd name="connsiteX1" fmla="*/ 878413 w 1993076"/>
                    <a:gd name="connsiteY1" fmla="*/ 177998 h 1625821"/>
                    <a:gd name="connsiteX2" fmla="*/ 1190833 w 1993076"/>
                    <a:gd name="connsiteY2" fmla="*/ 198 h 1625821"/>
                    <a:gd name="connsiteX3" fmla="*/ 1414353 w 1993076"/>
                    <a:gd name="connsiteY3" fmla="*/ 147518 h 1625821"/>
                    <a:gd name="connsiteX4" fmla="*/ 1462613 w 1993076"/>
                    <a:gd name="connsiteY4" fmla="*/ 353258 h 1625821"/>
                    <a:gd name="connsiteX5" fmla="*/ 1427053 w 1993076"/>
                    <a:gd name="connsiteY5" fmla="*/ 531058 h 1625821"/>
                    <a:gd name="connsiteX6" fmla="*/ 1625173 w 1993076"/>
                    <a:gd name="connsiteY6" fmla="*/ 556458 h 1625821"/>
                    <a:gd name="connsiteX7" fmla="*/ 1861393 w 1993076"/>
                    <a:gd name="connsiteY7" fmla="*/ 625038 h 1625821"/>
                    <a:gd name="connsiteX8" fmla="*/ 1990933 w 1993076"/>
                    <a:gd name="connsiteY8" fmla="*/ 790138 h 1625821"/>
                    <a:gd name="connsiteX9" fmla="*/ 1924893 w 1993076"/>
                    <a:gd name="connsiteY9" fmla="*/ 990798 h 1625821"/>
                    <a:gd name="connsiteX10" fmla="*/ 1708993 w 1993076"/>
                    <a:gd name="connsiteY10" fmla="*/ 1072078 h 1625821"/>
                    <a:gd name="connsiteX11" fmla="*/ 1449913 w 1993076"/>
                    <a:gd name="connsiteY11" fmla="*/ 1051758 h 1625821"/>
                    <a:gd name="connsiteX12" fmla="*/ 1564213 w 1993076"/>
                    <a:gd name="connsiteY12" fmla="*/ 1267658 h 1625821"/>
                    <a:gd name="connsiteX13" fmla="*/ 1589613 w 1993076"/>
                    <a:gd name="connsiteY13" fmla="*/ 1374338 h 1625821"/>
                    <a:gd name="connsiteX14" fmla="*/ 1548973 w 1993076"/>
                    <a:gd name="connsiteY14" fmla="*/ 1511498 h 1625821"/>
                    <a:gd name="connsiteX15" fmla="*/ 1419433 w 1993076"/>
                    <a:gd name="connsiteY15" fmla="*/ 1608018 h 1625821"/>
                    <a:gd name="connsiteX16" fmla="*/ 1147653 w 1993076"/>
                    <a:gd name="connsiteY16" fmla="*/ 1615638 h 1625821"/>
                    <a:gd name="connsiteX17" fmla="*/ 1015573 w 1993076"/>
                    <a:gd name="connsiteY17" fmla="*/ 1498798 h 1625821"/>
                    <a:gd name="connsiteX18" fmla="*/ 921593 w 1993076"/>
                    <a:gd name="connsiteY18" fmla="*/ 1336238 h 1625821"/>
                    <a:gd name="connsiteX19" fmla="*/ 921593 w 1993076"/>
                    <a:gd name="connsiteY19" fmla="*/ 1346398 h 1625821"/>
                    <a:gd name="connsiteX20" fmla="*/ 789513 w 1993076"/>
                    <a:gd name="connsiteY20" fmla="*/ 1488638 h 1625821"/>
                    <a:gd name="connsiteX21" fmla="*/ 423753 w 1993076"/>
                    <a:gd name="connsiteY21" fmla="*/ 1539438 h 1625821"/>
                    <a:gd name="connsiteX22" fmla="*/ 271353 w 1993076"/>
                    <a:gd name="connsiteY22" fmla="*/ 1305758 h 1625821"/>
                    <a:gd name="connsiteX23" fmla="*/ 400893 w 1993076"/>
                    <a:gd name="connsiteY23" fmla="*/ 1056838 h 1625821"/>
                    <a:gd name="connsiteX24" fmla="*/ 474553 w 1993076"/>
                    <a:gd name="connsiteY24" fmla="*/ 970478 h 1625821"/>
                    <a:gd name="connsiteX25" fmla="*/ 230713 w 1993076"/>
                    <a:gd name="connsiteY25" fmla="*/ 879038 h 1625821"/>
                    <a:gd name="connsiteX26" fmla="*/ 47833 w 1993076"/>
                    <a:gd name="connsiteY26" fmla="*/ 726638 h 1625821"/>
                    <a:gd name="connsiteX27" fmla="*/ 17353 w 1993076"/>
                    <a:gd name="connsiteY27" fmla="*/ 442158 h 1625821"/>
                    <a:gd name="connsiteX28" fmla="*/ 281513 w 1993076"/>
                    <a:gd name="connsiteY28" fmla="*/ 340558 h 1625821"/>
                    <a:gd name="connsiteX29" fmla="*/ 489793 w 1993076"/>
                    <a:gd name="connsiteY29" fmla="*/ 391358 h 1625821"/>
                    <a:gd name="connsiteX30" fmla="*/ 710773 w 1993076"/>
                    <a:gd name="connsiteY30" fmla="*/ 462478 h 1625821"/>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89513 w 1993076"/>
                    <a:gd name="connsiteY20" fmla="*/ 148863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61853 w 1993076"/>
                    <a:gd name="connsiteY24" fmla="*/ 97301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93076" h="1624075">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A9D3DC"/>
                </a:solidFill>
                <a:ln w="571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sp>
              <p:nvSpPr>
                <p:cNvPr id="717" name="วงรี 77">
                  <a:extLst>
                    <a:ext uri="{FF2B5EF4-FFF2-40B4-BE49-F238E27FC236}">
                      <a16:creationId xmlns:a16="http://schemas.microsoft.com/office/drawing/2014/main" id="{35ADB003-E1E8-4C80-82B7-6E7A494A32F2}"/>
                    </a:ext>
                  </a:extLst>
                </p:cNvPr>
                <p:cNvSpPr/>
                <p:nvPr/>
              </p:nvSpPr>
              <p:spPr>
                <a:xfrm>
                  <a:off x="4579275" y="1400406"/>
                  <a:ext cx="295962" cy="284142"/>
                </a:xfrm>
                <a:custGeom>
                  <a:avLst/>
                  <a:gdLst>
                    <a:gd name="connsiteX0" fmla="*/ 0 w 290429"/>
                    <a:gd name="connsiteY0" fmla="*/ 144699 h 289397"/>
                    <a:gd name="connsiteX1" fmla="*/ 145215 w 290429"/>
                    <a:gd name="connsiteY1" fmla="*/ 0 h 289397"/>
                    <a:gd name="connsiteX2" fmla="*/ 290430 w 290429"/>
                    <a:gd name="connsiteY2" fmla="*/ 144699 h 289397"/>
                    <a:gd name="connsiteX3" fmla="*/ 145215 w 290429"/>
                    <a:gd name="connsiteY3" fmla="*/ 289398 h 289397"/>
                    <a:gd name="connsiteX4" fmla="*/ 0 w 290429"/>
                    <a:gd name="connsiteY4" fmla="*/ 144699 h 289397"/>
                    <a:gd name="connsiteX0" fmla="*/ 8 w 290438"/>
                    <a:gd name="connsiteY0" fmla="*/ 144699 h 289398"/>
                    <a:gd name="connsiteX1" fmla="*/ 145223 w 290438"/>
                    <a:gd name="connsiteY1" fmla="*/ 0 h 289398"/>
                    <a:gd name="connsiteX2" fmla="*/ 290438 w 290438"/>
                    <a:gd name="connsiteY2" fmla="*/ 144699 h 289398"/>
                    <a:gd name="connsiteX3" fmla="*/ 140143 w 290438"/>
                    <a:gd name="connsiteY3" fmla="*/ 289398 h 289398"/>
                    <a:gd name="connsiteX4" fmla="*/ 8 w 290438"/>
                    <a:gd name="connsiteY4" fmla="*/ 144699 h 289398"/>
                    <a:gd name="connsiteX0" fmla="*/ 6 w 310756"/>
                    <a:gd name="connsiteY0" fmla="*/ 145377 h 292972"/>
                    <a:gd name="connsiteX1" fmla="*/ 145221 w 310756"/>
                    <a:gd name="connsiteY1" fmla="*/ 678 h 292972"/>
                    <a:gd name="connsiteX2" fmla="*/ 310756 w 310756"/>
                    <a:gd name="connsiteY2" fmla="*/ 206337 h 292972"/>
                    <a:gd name="connsiteX3" fmla="*/ 140141 w 310756"/>
                    <a:gd name="connsiteY3" fmla="*/ 290076 h 292972"/>
                    <a:gd name="connsiteX4" fmla="*/ 6 w 310756"/>
                    <a:gd name="connsiteY4" fmla="*/ 145377 h 292972"/>
                    <a:gd name="connsiteX0" fmla="*/ 5 w 313295"/>
                    <a:gd name="connsiteY0" fmla="*/ 190453 h 289862"/>
                    <a:gd name="connsiteX1" fmla="*/ 147760 w 313295"/>
                    <a:gd name="connsiteY1" fmla="*/ 34 h 289862"/>
                    <a:gd name="connsiteX2" fmla="*/ 313295 w 313295"/>
                    <a:gd name="connsiteY2" fmla="*/ 205693 h 289862"/>
                    <a:gd name="connsiteX3" fmla="*/ 142680 w 313295"/>
                    <a:gd name="connsiteY3" fmla="*/ 289432 h 289862"/>
                    <a:gd name="connsiteX4" fmla="*/ 5 w 313295"/>
                    <a:gd name="connsiteY4" fmla="*/ 190453 h 289862"/>
                    <a:gd name="connsiteX0" fmla="*/ 2796 w 316086"/>
                    <a:gd name="connsiteY0" fmla="*/ 175216 h 274625"/>
                    <a:gd name="connsiteX1" fmla="*/ 71811 w 316086"/>
                    <a:gd name="connsiteY1" fmla="*/ 37 h 274625"/>
                    <a:gd name="connsiteX2" fmla="*/ 316086 w 316086"/>
                    <a:gd name="connsiteY2" fmla="*/ 190456 h 274625"/>
                    <a:gd name="connsiteX3" fmla="*/ 145471 w 316086"/>
                    <a:gd name="connsiteY3" fmla="*/ 274195 h 274625"/>
                    <a:gd name="connsiteX4" fmla="*/ 2796 w 316086"/>
                    <a:gd name="connsiteY4" fmla="*/ 175216 h 274625"/>
                    <a:gd name="connsiteX0" fmla="*/ 2158 w 315952"/>
                    <a:gd name="connsiteY0" fmla="*/ 185068 h 284142"/>
                    <a:gd name="connsiteX1" fmla="*/ 71173 w 315952"/>
                    <a:gd name="connsiteY1" fmla="*/ 9889 h 284142"/>
                    <a:gd name="connsiteX2" fmla="*/ 235434 w 315952"/>
                    <a:gd name="connsiteY2" fmla="*/ 40983 h 284142"/>
                    <a:gd name="connsiteX3" fmla="*/ 315448 w 315952"/>
                    <a:gd name="connsiteY3" fmla="*/ 200308 h 284142"/>
                    <a:gd name="connsiteX4" fmla="*/ 144833 w 315952"/>
                    <a:gd name="connsiteY4" fmla="*/ 284047 h 284142"/>
                    <a:gd name="connsiteX5" fmla="*/ 2158 w 315952"/>
                    <a:gd name="connsiteY5" fmla="*/ 185068 h 284142"/>
                    <a:gd name="connsiteX0" fmla="*/ 2158 w 295962"/>
                    <a:gd name="connsiteY0" fmla="*/ 185068 h 284142"/>
                    <a:gd name="connsiteX1" fmla="*/ 71173 w 295962"/>
                    <a:gd name="connsiteY1" fmla="*/ 9889 h 284142"/>
                    <a:gd name="connsiteX2" fmla="*/ 235434 w 295962"/>
                    <a:gd name="connsiteY2" fmla="*/ 40983 h 284142"/>
                    <a:gd name="connsiteX3" fmla="*/ 295128 w 295962"/>
                    <a:gd name="connsiteY3" fmla="*/ 200308 h 284142"/>
                    <a:gd name="connsiteX4" fmla="*/ 144833 w 295962"/>
                    <a:gd name="connsiteY4" fmla="*/ 284047 h 284142"/>
                    <a:gd name="connsiteX5" fmla="*/ 2158 w 295962"/>
                    <a:gd name="connsiteY5" fmla="*/ 185068 h 28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962" h="284142">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grpSp>
          <p:grpSp>
            <p:nvGrpSpPr>
              <p:cNvPr id="713" name="กลุ่ม 712">
                <a:extLst>
                  <a:ext uri="{FF2B5EF4-FFF2-40B4-BE49-F238E27FC236}">
                    <a16:creationId xmlns:a16="http://schemas.microsoft.com/office/drawing/2014/main" id="{E09F644C-8BDB-4DA6-824C-247C109492B8}"/>
                  </a:ext>
                </a:extLst>
              </p:cNvPr>
              <p:cNvGrpSpPr/>
              <p:nvPr/>
            </p:nvGrpSpPr>
            <p:grpSpPr>
              <a:xfrm>
                <a:off x="3051093" y="2331437"/>
                <a:ext cx="341965" cy="317516"/>
                <a:chOff x="3730718" y="705949"/>
                <a:chExt cx="1993076" cy="1624075"/>
              </a:xfrm>
              <a:solidFill>
                <a:schemeClr val="bg1"/>
              </a:solidFill>
            </p:grpSpPr>
            <p:sp>
              <p:nvSpPr>
                <p:cNvPr id="714" name="รูปแบบอิสระ: รูปร่าง 713">
                  <a:extLst>
                    <a:ext uri="{FF2B5EF4-FFF2-40B4-BE49-F238E27FC236}">
                      <a16:creationId xmlns:a16="http://schemas.microsoft.com/office/drawing/2014/main" id="{8B5B1DA5-E7CD-49A1-B2D4-671E5D9F4D4F}"/>
                    </a:ext>
                  </a:extLst>
                </p:cNvPr>
                <p:cNvSpPr/>
                <p:nvPr/>
              </p:nvSpPr>
              <p:spPr>
                <a:xfrm>
                  <a:off x="3730718" y="705949"/>
                  <a:ext cx="1993076" cy="1624075"/>
                </a:xfrm>
                <a:custGeom>
                  <a:avLst/>
                  <a:gdLst>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708233 w 2019354"/>
                    <a:gd name="connsiteY28"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0893 w 2019354"/>
                    <a:gd name="connsiteY22" fmla="*/ 10720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53659"/>
                    <a:gd name="connsiteX1" fmla="*/ 850473 w 2019354"/>
                    <a:gd name="connsiteY1" fmla="*/ 183079 h 1653659"/>
                    <a:gd name="connsiteX2" fmla="*/ 1195913 w 2019354"/>
                    <a:gd name="connsiteY2" fmla="*/ 199 h 1653659"/>
                    <a:gd name="connsiteX3" fmla="*/ 1439753 w 2019354"/>
                    <a:gd name="connsiteY3" fmla="*/ 152599 h 1653659"/>
                    <a:gd name="connsiteX4" fmla="*/ 1500713 w 2019354"/>
                    <a:gd name="connsiteY4" fmla="*/ 386279 h 1653659"/>
                    <a:gd name="connsiteX5" fmla="*/ 1388953 w 2019354"/>
                    <a:gd name="connsiteY5" fmla="*/ 548839 h 1653659"/>
                    <a:gd name="connsiteX6" fmla="*/ 1541353 w 2019354"/>
                    <a:gd name="connsiteY6" fmla="*/ 518359 h 1653659"/>
                    <a:gd name="connsiteX7" fmla="*/ 1927433 w 2019354"/>
                    <a:gd name="connsiteY7" fmla="*/ 640279 h 1653659"/>
                    <a:gd name="connsiteX8" fmla="*/ 2018873 w 2019354"/>
                    <a:gd name="connsiteY8" fmla="*/ 823159 h 1653659"/>
                    <a:gd name="connsiteX9" fmla="*/ 1947753 w 2019354"/>
                    <a:gd name="connsiteY9" fmla="*/ 995879 h 1653659"/>
                    <a:gd name="connsiteX10" fmla="*/ 1653113 w 2019354"/>
                    <a:gd name="connsiteY10" fmla="*/ 1087319 h 1653659"/>
                    <a:gd name="connsiteX11" fmla="*/ 1449913 w 2019354"/>
                    <a:gd name="connsiteY11" fmla="*/ 1066999 h 1653659"/>
                    <a:gd name="connsiteX12" fmla="*/ 1571833 w 2019354"/>
                    <a:gd name="connsiteY12" fmla="*/ 1300679 h 1653659"/>
                    <a:gd name="connsiteX13" fmla="*/ 1581993 w 2019354"/>
                    <a:gd name="connsiteY13" fmla="*/ 1290519 h 1653659"/>
                    <a:gd name="connsiteX14" fmla="*/ 1581993 w 2019354"/>
                    <a:gd name="connsiteY14" fmla="*/ 1463239 h 1653659"/>
                    <a:gd name="connsiteX15" fmla="*/ 1429593 w 2019354"/>
                    <a:gd name="connsiteY15" fmla="*/ 1635959 h 1653659"/>
                    <a:gd name="connsiteX16" fmla="*/ 1145113 w 2019354"/>
                    <a:gd name="connsiteY16" fmla="*/ 1635959 h 1653659"/>
                    <a:gd name="connsiteX17" fmla="*/ 1013033 w 2019354"/>
                    <a:gd name="connsiteY17" fmla="*/ 1529279 h 1653659"/>
                    <a:gd name="connsiteX18" fmla="*/ 921593 w 2019354"/>
                    <a:gd name="connsiteY18" fmla="*/ 1351479 h 1653659"/>
                    <a:gd name="connsiteX19" fmla="*/ 921593 w 2019354"/>
                    <a:gd name="connsiteY19" fmla="*/ 1361639 h 1653659"/>
                    <a:gd name="connsiteX20" fmla="*/ 789513 w 2019354"/>
                    <a:gd name="connsiteY20" fmla="*/ 1503879 h 1653659"/>
                    <a:gd name="connsiteX21" fmla="*/ 423753 w 2019354"/>
                    <a:gd name="connsiteY21" fmla="*/ 1554679 h 1653659"/>
                    <a:gd name="connsiteX22" fmla="*/ 271353 w 2019354"/>
                    <a:gd name="connsiteY22" fmla="*/ 1320999 h 1653659"/>
                    <a:gd name="connsiteX23" fmla="*/ 400893 w 2019354"/>
                    <a:gd name="connsiteY23" fmla="*/ 1072079 h 1653659"/>
                    <a:gd name="connsiteX24" fmla="*/ 474553 w 2019354"/>
                    <a:gd name="connsiteY24" fmla="*/ 985719 h 1653659"/>
                    <a:gd name="connsiteX25" fmla="*/ 230713 w 2019354"/>
                    <a:gd name="connsiteY25" fmla="*/ 894279 h 1653659"/>
                    <a:gd name="connsiteX26" fmla="*/ 47833 w 2019354"/>
                    <a:gd name="connsiteY26" fmla="*/ 741879 h 1653659"/>
                    <a:gd name="connsiteX27" fmla="*/ 17353 w 2019354"/>
                    <a:gd name="connsiteY27" fmla="*/ 457399 h 1653659"/>
                    <a:gd name="connsiteX28" fmla="*/ 281513 w 2019354"/>
                    <a:gd name="connsiteY28" fmla="*/ 355799 h 1653659"/>
                    <a:gd name="connsiteX29" fmla="*/ 489793 w 2019354"/>
                    <a:gd name="connsiteY29" fmla="*/ 406599 h 1653659"/>
                    <a:gd name="connsiteX30" fmla="*/ 708233 w 2019354"/>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41353 w 2019200"/>
                    <a:gd name="connsiteY6" fmla="*/ 51835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76913 w 2019200"/>
                    <a:gd name="connsiteY6" fmla="*/ 53613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388953 w 2019200"/>
                    <a:gd name="connsiteY5" fmla="*/ 54882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622633 w 2019200"/>
                    <a:gd name="connsiteY6" fmla="*/ 55898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10773 w 2019200"/>
                    <a:gd name="connsiteY0" fmla="*/ 47783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10773 w 2019200"/>
                    <a:gd name="connsiteY30" fmla="*/ 477836 h 1653776"/>
                    <a:gd name="connsiteX0" fmla="*/ 710773 w 2019200"/>
                    <a:gd name="connsiteY0" fmla="*/ 449982 h 1625922"/>
                    <a:gd name="connsiteX1" fmla="*/ 878413 w 2019200"/>
                    <a:gd name="connsiteY1" fmla="*/ 165502 h 1625922"/>
                    <a:gd name="connsiteX2" fmla="*/ 1198453 w 2019200"/>
                    <a:gd name="connsiteY2" fmla="*/ 402 h 1625922"/>
                    <a:gd name="connsiteX3" fmla="*/ 1439753 w 2019200"/>
                    <a:gd name="connsiteY3" fmla="*/ 124862 h 1625922"/>
                    <a:gd name="connsiteX4" fmla="*/ 1477853 w 2019200"/>
                    <a:gd name="connsiteY4" fmla="*/ 305202 h 1625922"/>
                    <a:gd name="connsiteX5" fmla="*/ 1427053 w 2019200"/>
                    <a:gd name="connsiteY5" fmla="*/ 518562 h 1625922"/>
                    <a:gd name="connsiteX6" fmla="*/ 1622633 w 2019200"/>
                    <a:gd name="connsiteY6" fmla="*/ 531262 h 1625922"/>
                    <a:gd name="connsiteX7" fmla="*/ 1927433 w 2019200"/>
                    <a:gd name="connsiteY7" fmla="*/ 612542 h 1625922"/>
                    <a:gd name="connsiteX8" fmla="*/ 2018873 w 2019200"/>
                    <a:gd name="connsiteY8" fmla="*/ 795422 h 1625922"/>
                    <a:gd name="connsiteX9" fmla="*/ 1947753 w 2019200"/>
                    <a:gd name="connsiteY9" fmla="*/ 968142 h 1625922"/>
                    <a:gd name="connsiteX10" fmla="*/ 1708993 w 2019200"/>
                    <a:gd name="connsiteY10" fmla="*/ 1059582 h 1625922"/>
                    <a:gd name="connsiteX11" fmla="*/ 1449913 w 2019200"/>
                    <a:gd name="connsiteY11" fmla="*/ 1039262 h 1625922"/>
                    <a:gd name="connsiteX12" fmla="*/ 1571833 w 2019200"/>
                    <a:gd name="connsiteY12" fmla="*/ 1272942 h 1625922"/>
                    <a:gd name="connsiteX13" fmla="*/ 1581993 w 2019200"/>
                    <a:gd name="connsiteY13" fmla="*/ 1262782 h 1625922"/>
                    <a:gd name="connsiteX14" fmla="*/ 1581993 w 2019200"/>
                    <a:gd name="connsiteY14" fmla="*/ 1435502 h 1625922"/>
                    <a:gd name="connsiteX15" fmla="*/ 1429593 w 2019200"/>
                    <a:gd name="connsiteY15" fmla="*/ 1608222 h 1625922"/>
                    <a:gd name="connsiteX16" fmla="*/ 1145113 w 2019200"/>
                    <a:gd name="connsiteY16" fmla="*/ 1608222 h 1625922"/>
                    <a:gd name="connsiteX17" fmla="*/ 1013033 w 2019200"/>
                    <a:gd name="connsiteY17" fmla="*/ 1501542 h 1625922"/>
                    <a:gd name="connsiteX18" fmla="*/ 921593 w 2019200"/>
                    <a:gd name="connsiteY18" fmla="*/ 1323742 h 1625922"/>
                    <a:gd name="connsiteX19" fmla="*/ 921593 w 2019200"/>
                    <a:gd name="connsiteY19" fmla="*/ 1333902 h 1625922"/>
                    <a:gd name="connsiteX20" fmla="*/ 789513 w 2019200"/>
                    <a:gd name="connsiteY20" fmla="*/ 1476142 h 1625922"/>
                    <a:gd name="connsiteX21" fmla="*/ 423753 w 2019200"/>
                    <a:gd name="connsiteY21" fmla="*/ 1526942 h 1625922"/>
                    <a:gd name="connsiteX22" fmla="*/ 271353 w 2019200"/>
                    <a:gd name="connsiteY22" fmla="*/ 1293262 h 1625922"/>
                    <a:gd name="connsiteX23" fmla="*/ 400893 w 2019200"/>
                    <a:gd name="connsiteY23" fmla="*/ 1044342 h 1625922"/>
                    <a:gd name="connsiteX24" fmla="*/ 474553 w 2019200"/>
                    <a:gd name="connsiteY24" fmla="*/ 957982 h 1625922"/>
                    <a:gd name="connsiteX25" fmla="*/ 230713 w 2019200"/>
                    <a:gd name="connsiteY25" fmla="*/ 866542 h 1625922"/>
                    <a:gd name="connsiteX26" fmla="*/ 47833 w 2019200"/>
                    <a:gd name="connsiteY26" fmla="*/ 714142 h 1625922"/>
                    <a:gd name="connsiteX27" fmla="*/ 17353 w 2019200"/>
                    <a:gd name="connsiteY27" fmla="*/ 429662 h 1625922"/>
                    <a:gd name="connsiteX28" fmla="*/ 281513 w 2019200"/>
                    <a:gd name="connsiteY28" fmla="*/ 328062 h 1625922"/>
                    <a:gd name="connsiteX29" fmla="*/ 489793 w 2019200"/>
                    <a:gd name="connsiteY29" fmla="*/ 378862 h 1625922"/>
                    <a:gd name="connsiteX30" fmla="*/ 710773 w 2019200"/>
                    <a:gd name="connsiteY30" fmla="*/ 449982 h 1625922"/>
                    <a:gd name="connsiteX0" fmla="*/ 710773 w 2019200"/>
                    <a:gd name="connsiteY0" fmla="*/ 462637 h 1638577"/>
                    <a:gd name="connsiteX1" fmla="*/ 878413 w 2019200"/>
                    <a:gd name="connsiteY1" fmla="*/ 178157 h 1638577"/>
                    <a:gd name="connsiteX2" fmla="*/ 1190833 w 2019200"/>
                    <a:gd name="connsiteY2" fmla="*/ 357 h 1638577"/>
                    <a:gd name="connsiteX3" fmla="*/ 1439753 w 2019200"/>
                    <a:gd name="connsiteY3" fmla="*/ 137517 h 1638577"/>
                    <a:gd name="connsiteX4" fmla="*/ 1477853 w 2019200"/>
                    <a:gd name="connsiteY4" fmla="*/ 317857 h 1638577"/>
                    <a:gd name="connsiteX5" fmla="*/ 1427053 w 2019200"/>
                    <a:gd name="connsiteY5" fmla="*/ 531217 h 1638577"/>
                    <a:gd name="connsiteX6" fmla="*/ 1622633 w 2019200"/>
                    <a:gd name="connsiteY6" fmla="*/ 543917 h 1638577"/>
                    <a:gd name="connsiteX7" fmla="*/ 1927433 w 2019200"/>
                    <a:gd name="connsiteY7" fmla="*/ 625197 h 1638577"/>
                    <a:gd name="connsiteX8" fmla="*/ 2018873 w 2019200"/>
                    <a:gd name="connsiteY8" fmla="*/ 808077 h 1638577"/>
                    <a:gd name="connsiteX9" fmla="*/ 1947753 w 2019200"/>
                    <a:gd name="connsiteY9" fmla="*/ 980797 h 1638577"/>
                    <a:gd name="connsiteX10" fmla="*/ 1708993 w 2019200"/>
                    <a:gd name="connsiteY10" fmla="*/ 1072237 h 1638577"/>
                    <a:gd name="connsiteX11" fmla="*/ 1449913 w 2019200"/>
                    <a:gd name="connsiteY11" fmla="*/ 1051917 h 1638577"/>
                    <a:gd name="connsiteX12" fmla="*/ 1571833 w 2019200"/>
                    <a:gd name="connsiteY12" fmla="*/ 1285597 h 1638577"/>
                    <a:gd name="connsiteX13" fmla="*/ 1581993 w 2019200"/>
                    <a:gd name="connsiteY13" fmla="*/ 1275437 h 1638577"/>
                    <a:gd name="connsiteX14" fmla="*/ 1581993 w 2019200"/>
                    <a:gd name="connsiteY14" fmla="*/ 1448157 h 1638577"/>
                    <a:gd name="connsiteX15" fmla="*/ 1429593 w 2019200"/>
                    <a:gd name="connsiteY15" fmla="*/ 1620877 h 1638577"/>
                    <a:gd name="connsiteX16" fmla="*/ 1145113 w 2019200"/>
                    <a:gd name="connsiteY16" fmla="*/ 1620877 h 1638577"/>
                    <a:gd name="connsiteX17" fmla="*/ 1013033 w 2019200"/>
                    <a:gd name="connsiteY17" fmla="*/ 1514197 h 1638577"/>
                    <a:gd name="connsiteX18" fmla="*/ 921593 w 2019200"/>
                    <a:gd name="connsiteY18" fmla="*/ 1336397 h 1638577"/>
                    <a:gd name="connsiteX19" fmla="*/ 921593 w 2019200"/>
                    <a:gd name="connsiteY19" fmla="*/ 1346557 h 1638577"/>
                    <a:gd name="connsiteX20" fmla="*/ 789513 w 2019200"/>
                    <a:gd name="connsiteY20" fmla="*/ 1488797 h 1638577"/>
                    <a:gd name="connsiteX21" fmla="*/ 423753 w 2019200"/>
                    <a:gd name="connsiteY21" fmla="*/ 1539597 h 1638577"/>
                    <a:gd name="connsiteX22" fmla="*/ 271353 w 2019200"/>
                    <a:gd name="connsiteY22" fmla="*/ 1305917 h 1638577"/>
                    <a:gd name="connsiteX23" fmla="*/ 400893 w 2019200"/>
                    <a:gd name="connsiteY23" fmla="*/ 1056997 h 1638577"/>
                    <a:gd name="connsiteX24" fmla="*/ 474553 w 2019200"/>
                    <a:gd name="connsiteY24" fmla="*/ 970637 h 1638577"/>
                    <a:gd name="connsiteX25" fmla="*/ 230713 w 2019200"/>
                    <a:gd name="connsiteY25" fmla="*/ 879197 h 1638577"/>
                    <a:gd name="connsiteX26" fmla="*/ 47833 w 2019200"/>
                    <a:gd name="connsiteY26" fmla="*/ 726797 h 1638577"/>
                    <a:gd name="connsiteX27" fmla="*/ 17353 w 2019200"/>
                    <a:gd name="connsiteY27" fmla="*/ 442317 h 1638577"/>
                    <a:gd name="connsiteX28" fmla="*/ 281513 w 2019200"/>
                    <a:gd name="connsiteY28" fmla="*/ 340717 h 1638577"/>
                    <a:gd name="connsiteX29" fmla="*/ 489793 w 2019200"/>
                    <a:gd name="connsiteY29" fmla="*/ 391517 h 1638577"/>
                    <a:gd name="connsiteX30" fmla="*/ 710773 w 2019200"/>
                    <a:gd name="connsiteY30" fmla="*/ 462637 h 1638577"/>
                    <a:gd name="connsiteX0" fmla="*/ 710773 w 2019200"/>
                    <a:gd name="connsiteY0" fmla="*/ 462339 h 1638279"/>
                    <a:gd name="connsiteX1" fmla="*/ 878413 w 2019200"/>
                    <a:gd name="connsiteY1" fmla="*/ 177859 h 1638279"/>
                    <a:gd name="connsiteX2" fmla="*/ 1190833 w 2019200"/>
                    <a:gd name="connsiteY2" fmla="*/ 59 h 1638279"/>
                    <a:gd name="connsiteX3" fmla="*/ 1406733 w 2019200"/>
                    <a:gd name="connsiteY3" fmla="*/ 160079 h 1638279"/>
                    <a:gd name="connsiteX4" fmla="*/ 1477853 w 2019200"/>
                    <a:gd name="connsiteY4" fmla="*/ 317559 h 1638279"/>
                    <a:gd name="connsiteX5" fmla="*/ 1427053 w 2019200"/>
                    <a:gd name="connsiteY5" fmla="*/ 530919 h 1638279"/>
                    <a:gd name="connsiteX6" fmla="*/ 1622633 w 2019200"/>
                    <a:gd name="connsiteY6" fmla="*/ 543619 h 1638279"/>
                    <a:gd name="connsiteX7" fmla="*/ 1927433 w 2019200"/>
                    <a:gd name="connsiteY7" fmla="*/ 624899 h 1638279"/>
                    <a:gd name="connsiteX8" fmla="*/ 2018873 w 2019200"/>
                    <a:gd name="connsiteY8" fmla="*/ 807779 h 1638279"/>
                    <a:gd name="connsiteX9" fmla="*/ 1947753 w 2019200"/>
                    <a:gd name="connsiteY9" fmla="*/ 980499 h 1638279"/>
                    <a:gd name="connsiteX10" fmla="*/ 1708993 w 2019200"/>
                    <a:gd name="connsiteY10" fmla="*/ 1071939 h 1638279"/>
                    <a:gd name="connsiteX11" fmla="*/ 1449913 w 2019200"/>
                    <a:gd name="connsiteY11" fmla="*/ 1051619 h 1638279"/>
                    <a:gd name="connsiteX12" fmla="*/ 1571833 w 2019200"/>
                    <a:gd name="connsiteY12" fmla="*/ 1285299 h 1638279"/>
                    <a:gd name="connsiteX13" fmla="*/ 1581993 w 2019200"/>
                    <a:gd name="connsiteY13" fmla="*/ 1275139 h 1638279"/>
                    <a:gd name="connsiteX14" fmla="*/ 1581993 w 2019200"/>
                    <a:gd name="connsiteY14" fmla="*/ 1447859 h 1638279"/>
                    <a:gd name="connsiteX15" fmla="*/ 1429593 w 2019200"/>
                    <a:gd name="connsiteY15" fmla="*/ 1620579 h 1638279"/>
                    <a:gd name="connsiteX16" fmla="*/ 1145113 w 2019200"/>
                    <a:gd name="connsiteY16" fmla="*/ 1620579 h 1638279"/>
                    <a:gd name="connsiteX17" fmla="*/ 1013033 w 2019200"/>
                    <a:gd name="connsiteY17" fmla="*/ 1513899 h 1638279"/>
                    <a:gd name="connsiteX18" fmla="*/ 921593 w 2019200"/>
                    <a:gd name="connsiteY18" fmla="*/ 1336099 h 1638279"/>
                    <a:gd name="connsiteX19" fmla="*/ 921593 w 2019200"/>
                    <a:gd name="connsiteY19" fmla="*/ 1346259 h 1638279"/>
                    <a:gd name="connsiteX20" fmla="*/ 789513 w 2019200"/>
                    <a:gd name="connsiteY20" fmla="*/ 1488499 h 1638279"/>
                    <a:gd name="connsiteX21" fmla="*/ 423753 w 2019200"/>
                    <a:gd name="connsiteY21" fmla="*/ 1539299 h 1638279"/>
                    <a:gd name="connsiteX22" fmla="*/ 271353 w 2019200"/>
                    <a:gd name="connsiteY22" fmla="*/ 1305619 h 1638279"/>
                    <a:gd name="connsiteX23" fmla="*/ 400893 w 2019200"/>
                    <a:gd name="connsiteY23" fmla="*/ 1056699 h 1638279"/>
                    <a:gd name="connsiteX24" fmla="*/ 474553 w 2019200"/>
                    <a:gd name="connsiteY24" fmla="*/ 970339 h 1638279"/>
                    <a:gd name="connsiteX25" fmla="*/ 230713 w 2019200"/>
                    <a:gd name="connsiteY25" fmla="*/ 878899 h 1638279"/>
                    <a:gd name="connsiteX26" fmla="*/ 47833 w 2019200"/>
                    <a:gd name="connsiteY26" fmla="*/ 726499 h 1638279"/>
                    <a:gd name="connsiteX27" fmla="*/ 17353 w 2019200"/>
                    <a:gd name="connsiteY27" fmla="*/ 442019 h 1638279"/>
                    <a:gd name="connsiteX28" fmla="*/ 281513 w 2019200"/>
                    <a:gd name="connsiteY28" fmla="*/ 340419 h 1638279"/>
                    <a:gd name="connsiteX29" fmla="*/ 489793 w 2019200"/>
                    <a:gd name="connsiteY29" fmla="*/ 391219 h 1638279"/>
                    <a:gd name="connsiteX30" fmla="*/ 710773 w 2019200"/>
                    <a:gd name="connsiteY30" fmla="*/ 462339 h 1638279"/>
                    <a:gd name="connsiteX0" fmla="*/ 710773 w 2019200"/>
                    <a:gd name="connsiteY0" fmla="*/ 462467 h 1638407"/>
                    <a:gd name="connsiteX1" fmla="*/ 878413 w 2019200"/>
                    <a:gd name="connsiteY1" fmla="*/ 177987 h 1638407"/>
                    <a:gd name="connsiteX2" fmla="*/ 1190833 w 2019200"/>
                    <a:gd name="connsiteY2" fmla="*/ 187 h 1638407"/>
                    <a:gd name="connsiteX3" fmla="*/ 1414353 w 2019200"/>
                    <a:gd name="connsiteY3" fmla="*/ 147507 h 1638407"/>
                    <a:gd name="connsiteX4" fmla="*/ 1477853 w 2019200"/>
                    <a:gd name="connsiteY4" fmla="*/ 317687 h 1638407"/>
                    <a:gd name="connsiteX5" fmla="*/ 1427053 w 2019200"/>
                    <a:gd name="connsiteY5" fmla="*/ 531047 h 1638407"/>
                    <a:gd name="connsiteX6" fmla="*/ 1622633 w 2019200"/>
                    <a:gd name="connsiteY6" fmla="*/ 543747 h 1638407"/>
                    <a:gd name="connsiteX7" fmla="*/ 1927433 w 2019200"/>
                    <a:gd name="connsiteY7" fmla="*/ 625027 h 1638407"/>
                    <a:gd name="connsiteX8" fmla="*/ 2018873 w 2019200"/>
                    <a:gd name="connsiteY8" fmla="*/ 807907 h 1638407"/>
                    <a:gd name="connsiteX9" fmla="*/ 1947753 w 2019200"/>
                    <a:gd name="connsiteY9" fmla="*/ 980627 h 1638407"/>
                    <a:gd name="connsiteX10" fmla="*/ 1708993 w 2019200"/>
                    <a:gd name="connsiteY10" fmla="*/ 1072067 h 1638407"/>
                    <a:gd name="connsiteX11" fmla="*/ 1449913 w 2019200"/>
                    <a:gd name="connsiteY11" fmla="*/ 1051747 h 1638407"/>
                    <a:gd name="connsiteX12" fmla="*/ 1571833 w 2019200"/>
                    <a:gd name="connsiteY12" fmla="*/ 1285427 h 1638407"/>
                    <a:gd name="connsiteX13" fmla="*/ 1581993 w 2019200"/>
                    <a:gd name="connsiteY13" fmla="*/ 1275267 h 1638407"/>
                    <a:gd name="connsiteX14" fmla="*/ 1581993 w 2019200"/>
                    <a:gd name="connsiteY14" fmla="*/ 1447987 h 1638407"/>
                    <a:gd name="connsiteX15" fmla="*/ 1429593 w 2019200"/>
                    <a:gd name="connsiteY15" fmla="*/ 1620707 h 1638407"/>
                    <a:gd name="connsiteX16" fmla="*/ 1145113 w 2019200"/>
                    <a:gd name="connsiteY16" fmla="*/ 1620707 h 1638407"/>
                    <a:gd name="connsiteX17" fmla="*/ 1013033 w 2019200"/>
                    <a:gd name="connsiteY17" fmla="*/ 1514027 h 1638407"/>
                    <a:gd name="connsiteX18" fmla="*/ 921593 w 2019200"/>
                    <a:gd name="connsiteY18" fmla="*/ 1336227 h 1638407"/>
                    <a:gd name="connsiteX19" fmla="*/ 921593 w 2019200"/>
                    <a:gd name="connsiteY19" fmla="*/ 1346387 h 1638407"/>
                    <a:gd name="connsiteX20" fmla="*/ 789513 w 2019200"/>
                    <a:gd name="connsiteY20" fmla="*/ 1488627 h 1638407"/>
                    <a:gd name="connsiteX21" fmla="*/ 423753 w 2019200"/>
                    <a:gd name="connsiteY21" fmla="*/ 1539427 h 1638407"/>
                    <a:gd name="connsiteX22" fmla="*/ 271353 w 2019200"/>
                    <a:gd name="connsiteY22" fmla="*/ 1305747 h 1638407"/>
                    <a:gd name="connsiteX23" fmla="*/ 400893 w 2019200"/>
                    <a:gd name="connsiteY23" fmla="*/ 1056827 h 1638407"/>
                    <a:gd name="connsiteX24" fmla="*/ 474553 w 2019200"/>
                    <a:gd name="connsiteY24" fmla="*/ 970467 h 1638407"/>
                    <a:gd name="connsiteX25" fmla="*/ 230713 w 2019200"/>
                    <a:gd name="connsiteY25" fmla="*/ 879027 h 1638407"/>
                    <a:gd name="connsiteX26" fmla="*/ 47833 w 2019200"/>
                    <a:gd name="connsiteY26" fmla="*/ 726627 h 1638407"/>
                    <a:gd name="connsiteX27" fmla="*/ 17353 w 2019200"/>
                    <a:gd name="connsiteY27" fmla="*/ 442147 h 1638407"/>
                    <a:gd name="connsiteX28" fmla="*/ 281513 w 2019200"/>
                    <a:gd name="connsiteY28" fmla="*/ 340547 h 1638407"/>
                    <a:gd name="connsiteX29" fmla="*/ 489793 w 2019200"/>
                    <a:gd name="connsiteY29" fmla="*/ 391347 h 1638407"/>
                    <a:gd name="connsiteX30" fmla="*/ 710773 w 2019200"/>
                    <a:gd name="connsiteY30" fmla="*/ 462467 h 1638407"/>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2633 w 2019200"/>
                    <a:gd name="connsiteY6" fmla="*/ 5437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6661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564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438"/>
                    <a:gd name="connsiteY0" fmla="*/ 462478 h 1638418"/>
                    <a:gd name="connsiteX1" fmla="*/ 878413 w 2019438"/>
                    <a:gd name="connsiteY1" fmla="*/ 177998 h 1638418"/>
                    <a:gd name="connsiteX2" fmla="*/ 1190833 w 2019438"/>
                    <a:gd name="connsiteY2" fmla="*/ 198 h 1638418"/>
                    <a:gd name="connsiteX3" fmla="*/ 1414353 w 2019438"/>
                    <a:gd name="connsiteY3" fmla="*/ 147518 h 1638418"/>
                    <a:gd name="connsiteX4" fmla="*/ 1462613 w 2019438"/>
                    <a:gd name="connsiteY4" fmla="*/ 353258 h 1638418"/>
                    <a:gd name="connsiteX5" fmla="*/ 1427053 w 2019438"/>
                    <a:gd name="connsiteY5" fmla="*/ 531058 h 1638418"/>
                    <a:gd name="connsiteX6" fmla="*/ 1625173 w 2019438"/>
                    <a:gd name="connsiteY6" fmla="*/ 556458 h 1638418"/>
                    <a:gd name="connsiteX7" fmla="*/ 1919813 w 2019438"/>
                    <a:gd name="connsiteY7" fmla="*/ 673298 h 1638418"/>
                    <a:gd name="connsiteX8" fmla="*/ 2018873 w 2019438"/>
                    <a:gd name="connsiteY8" fmla="*/ 807918 h 1638418"/>
                    <a:gd name="connsiteX9" fmla="*/ 1947753 w 2019438"/>
                    <a:gd name="connsiteY9" fmla="*/ 980638 h 1638418"/>
                    <a:gd name="connsiteX10" fmla="*/ 1708993 w 2019438"/>
                    <a:gd name="connsiteY10" fmla="*/ 1072078 h 1638418"/>
                    <a:gd name="connsiteX11" fmla="*/ 1449913 w 2019438"/>
                    <a:gd name="connsiteY11" fmla="*/ 1051758 h 1638418"/>
                    <a:gd name="connsiteX12" fmla="*/ 1571833 w 2019438"/>
                    <a:gd name="connsiteY12" fmla="*/ 1285438 h 1638418"/>
                    <a:gd name="connsiteX13" fmla="*/ 1581993 w 2019438"/>
                    <a:gd name="connsiteY13" fmla="*/ 1275278 h 1638418"/>
                    <a:gd name="connsiteX14" fmla="*/ 1581993 w 2019438"/>
                    <a:gd name="connsiteY14" fmla="*/ 1447998 h 1638418"/>
                    <a:gd name="connsiteX15" fmla="*/ 1429593 w 2019438"/>
                    <a:gd name="connsiteY15" fmla="*/ 1620718 h 1638418"/>
                    <a:gd name="connsiteX16" fmla="*/ 1145113 w 2019438"/>
                    <a:gd name="connsiteY16" fmla="*/ 1620718 h 1638418"/>
                    <a:gd name="connsiteX17" fmla="*/ 1013033 w 2019438"/>
                    <a:gd name="connsiteY17" fmla="*/ 1514038 h 1638418"/>
                    <a:gd name="connsiteX18" fmla="*/ 921593 w 2019438"/>
                    <a:gd name="connsiteY18" fmla="*/ 1336238 h 1638418"/>
                    <a:gd name="connsiteX19" fmla="*/ 921593 w 2019438"/>
                    <a:gd name="connsiteY19" fmla="*/ 1346398 h 1638418"/>
                    <a:gd name="connsiteX20" fmla="*/ 789513 w 2019438"/>
                    <a:gd name="connsiteY20" fmla="*/ 1488638 h 1638418"/>
                    <a:gd name="connsiteX21" fmla="*/ 423753 w 2019438"/>
                    <a:gd name="connsiteY21" fmla="*/ 1539438 h 1638418"/>
                    <a:gd name="connsiteX22" fmla="*/ 271353 w 2019438"/>
                    <a:gd name="connsiteY22" fmla="*/ 1305758 h 1638418"/>
                    <a:gd name="connsiteX23" fmla="*/ 400893 w 2019438"/>
                    <a:gd name="connsiteY23" fmla="*/ 1056838 h 1638418"/>
                    <a:gd name="connsiteX24" fmla="*/ 474553 w 2019438"/>
                    <a:gd name="connsiteY24" fmla="*/ 970478 h 1638418"/>
                    <a:gd name="connsiteX25" fmla="*/ 230713 w 2019438"/>
                    <a:gd name="connsiteY25" fmla="*/ 879038 h 1638418"/>
                    <a:gd name="connsiteX26" fmla="*/ 47833 w 2019438"/>
                    <a:gd name="connsiteY26" fmla="*/ 726638 h 1638418"/>
                    <a:gd name="connsiteX27" fmla="*/ 17353 w 2019438"/>
                    <a:gd name="connsiteY27" fmla="*/ 442158 h 1638418"/>
                    <a:gd name="connsiteX28" fmla="*/ 281513 w 2019438"/>
                    <a:gd name="connsiteY28" fmla="*/ 340558 h 1638418"/>
                    <a:gd name="connsiteX29" fmla="*/ 489793 w 2019438"/>
                    <a:gd name="connsiteY29" fmla="*/ 391358 h 1638418"/>
                    <a:gd name="connsiteX30" fmla="*/ 710773 w 2019438"/>
                    <a:gd name="connsiteY30" fmla="*/ 462478 h 1638418"/>
                    <a:gd name="connsiteX0" fmla="*/ 710773 w 2022201"/>
                    <a:gd name="connsiteY0" fmla="*/ 462478 h 1638418"/>
                    <a:gd name="connsiteX1" fmla="*/ 878413 w 2022201"/>
                    <a:gd name="connsiteY1" fmla="*/ 177998 h 1638418"/>
                    <a:gd name="connsiteX2" fmla="*/ 1190833 w 2022201"/>
                    <a:gd name="connsiteY2" fmla="*/ 198 h 1638418"/>
                    <a:gd name="connsiteX3" fmla="*/ 1414353 w 2022201"/>
                    <a:gd name="connsiteY3" fmla="*/ 147518 h 1638418"/>
                    <a:gd name="connsiteX4" fmla="*/ 1462613 w 2022201"/>
                    <a:gd name="connsiteY4" fmla="*/ 353258 h 1638418"/>
                    <a:gd name="connsiteX5" fmla="*/ 1427053 w 2022201"/>
                    <a:gd name="connsiteY5" fmla="*/ 531058 h 1638418"/>
                    <a:gd name="connsiteX6" fmla="*/ 1625173 w 2022201"/>
                    <a:gd name="connsiteY6" fmla="*/ 556458 h 1638418"/>
                    <a:gd name="connsiteX7" fmla="*/ 1861393 w 2022201"/>
                    <a:gd name="connsiteY7" fmla="*/ 625038 h 1638418"/>
                    <a:gd name="connsiteX8" fmla="*/ 2018873 w 2022201"/>
                    <a:gd name="connsiteY8" fmla="*/ 807918 h 1638418"/>
                    <a:gd name="connsiteX9" fmla="*/ 1947753 w 2022201"/>
                    <a:gd name="connsiteY9" fmla="*/ 980638 h 1638418"/>
                    <a:gd name="connsiteX10" fmla="*/ 1708993 w 2022201"/>
                    <a:gd name="connsiteY10" fmla="*/ 1072078 h 1638418"/>
                    <a:gd name="connsiteX11" fmla="*/ 1449913 w 2022201"/>
                    <a:gd name="connsiteY11" fmla="*/ 1051758 h 1638418"/>
                    <a:gd name="connsiteX12" fmla="*/ 1571833 w 2022201"/>
                    <a:gd name="connsiteY12" fmla="*/ 1285438 h 1638418"/>
                    <a:gd name="connsiteX13" fmla="*/ 1581993 w 2022201"/>
                    <a:gd name="connsiteY13" fmla="*/ 1275278 h 1638418"/>
                    <a:gd name="connsiteX14" fmla="*/ 1581993 w 2022201"/>
                    <a:gd name="connsiteY14" fmla="*/ 1447998 h 1638418"/>
                    <a:gd name="connsiteX15" fmla="*/ 1429593 w 2022201"/>
                    <a:gd name="connsiteY15" fmla="*/ 1620718 h 1638418"/>
                    <a:gd name="connsiteX16" fmla="*/ 1145113 w 2022201"/>
                    <a:gd name="connsiteY16" fmla="*/ 1620718 h 1638418"/>
                    <a:gd name="connsiteX17" fmla="*/ 1013033 w 2022201"/>
                    <a:gd name="connsiteY17" fmla="*/ 1514038 h 1638418"/>
                    <a:gd name="connsiteX18" fmla="*/ 921593 w 2022201"/>
                    <a:gd name="connsiteY18" fmla="*/ 1336238 h 1638418"/>
                    <a:gd name="connsiteX19" fmla="*/ 921593 w 2022201"/>
                    <a:gd name="connsiteY19" fmla="*/ 1346398 h 1638418"/>
                    <a:gd name="connsiteX20" fmla="*/ 789513 w 2022201"/>
                    <a:gd name="connsiteY20" fmla="*/ 1488638 h 1638418"/>
                    <a:gd name="connsiteX21" fmla="*/ 423753 w 2022201"/>
                    <a:gd name="connsiteY21" fmla="*/ 1539438 h 1638418"/>
                    <a:gd name="connsiteX22" fmla="*/ 271353 w 2022201"/>
                    <a:gd name="connsiteY22" fmla="*/ 1305758 h 1638418"/>
                    <a:gd name="connsiteX23" fmla="*/ 400893 w 2022201"/>
                    <a:gd name="connsiteY23" fmla="*/ 1056838 h 1638418"/>
                    <a:gd name="connsiteX24" fmla="*/ 474553 w 2022201"/>
                    <a:gd name="connsiteY24" fmla="*/ 970478 h 1638418"/>
                    <a:gd name="connsiteX25" fmla="*/ 230713 w 2022201"/>
                    <a:gd name="connsiteY25" fmla="*/ 879038 h 1638418"/>
                    <a:gd name="connsiteX26" fmla="*/ 47833 w 2022201"/>
                    <a:gd name="connsiteY26" fmla="*/ 726638 h 1638418"/>
                    <a:gd name="connsiteX27" fmla="*/ 17353 w 2022201"/>
                    <a:gd name="connsiteY27" fmla="*/ 442158 h 1638418"/>
                    <a:gd name="connsiteX28" fmla="*/ 281513 w 2022201"/>
                    <a:gd name="connsiteY28" fmla="*/ 340558 h 1638418"/>
                    <a:gd name="connsiteX29" fmla="*/ 489793 w 2022201"/>
                    <a:gd name="connsiteY29" fmla="*/ 391358 h 1638418"/>
                    <a:gd name="connsiteX30" fmla="*/ 710773 w 2022201"/>
                    <a:gd name="connsiteY30" fmla="*/ 462478 h 1638418"/>
                    <a:gd name="connsiteX0" fmla="*/ 710773 w 1988680"/>
                    <a:gd name="connsiteY0" fmla="*/ 462478 h 1638418"/>
                    <a:gd name="connsiteX1" fmla="*/ 878413 w 1988680"/>
                    <a:gd name="connsiteY1" fmla="*/ 177998 h 1638418"/>
                    <a:gd name="connsiteX2" fmla="*/ 1190833 w 1988680"/>
                    <a:gd name="connsiteY2" fmla="*/ 198 h 1638418"/>
                    <a:gd name="connsiteX3" fmla="*/ 1414353 w 1988680"/>
                    <a:gd name="connsiteY3" fmla="*/ 147518 h 1638418"/>
                    <a:gd name="connsiteX4" fmla="*/ 1462613 w 1988680"/>
                    <a:gd name="connsiteY4" fmla="*/ 353258 h 1638418"/>
                    <a:gd name="connsiteX5" fmla="*/ 1427053 w 1988680"/>
                    <a:gd name="connsiteY5" fmla="*/ 531058 h 1638418"/>
                    <a:gd name="connsiteX6" fmla="*/ 1625173 w 1988680"/>
                    <a:gd name="connsiteY6" fmla="*/ 556458 h 1638418"/>
                    <a:gd name="connsiteX7" fmla="*/ 1861393 w 1988680"/>
                    <a:gd name="connsiteY7" fmla="*/ 625038 h 1638418"/>
                    <a:gd name="connsiteX8" fmla="*/ 1980773 w 1988680"/>
                    <a:gd name="connsiteY8" fmla="*/ 820618 h 1638418"/>
                    <a:gd name="connsiteX9" fmla="*/ 1947753 w 1988680"/>
                    <a:gd name="connsiteY9" fmla="*/ 980638 h 1638418"/>
                    <a:gd name="connsiteX10" fmla="*/ 1708993 w 1988680"/>
                    <a:gd name="connsiteY10" fmla="*/ 1072078 h 1638418"/>
                    <a:gd name="connsiteX11" fmla="*/ 1449913 w 1988680"/>
                    <a:gd name="connsiteY11" fmla="*/ 1051758 h 1638418"/>
                    <a:gd name="connsiteX12" fmla="*/ 1571833 w 1988680"/>
                    <a:gd name="connsiteY12" fmla="*/ 1285438 h 1638418"/>
                    <a:gd name="connsiteX13" fmla="*/ 1581993 w 1988680"/>
                    <a:gd name="connsiteY13" fmla="*/ 1275278 h 1638418"/>
                    <a:gd name="connsiteX14" fmla="*/ 1581993 w 1988680"/>
                    <a:gd name="connsiteY14" fmla="*/ 1447998 h 1638418"/>
                    <a:gd name="connsiteX15" fmla="*/ 1429593 w 1988680"/>
                    <a:gd name="connsiteY15" fmla="*/ 1620718 h 1638418"/>
                    <a:gd name="connsiteX16" fmla="*/ 1145113 w 1988680"/>
                    <a:gd name="connsiteY16" fmla="*/ 1620718 h 1638418"/>
                    <a:gd name="connsiteX17" fmla="*/ 1013033 w 1988680"/>
                    <a:gd name="connsiteY17" fmla="*/ 1514038 h 1638418"/>
                    <a:gd name="connsiteX18" fmla="*/ 921593 w 1988680"/>
                    <a:gd name="connsiteY18" fmla="*/ 1336238 h 1638418"/>
                    <a:gd name="connsiteX19" fmla="*/ 921593 w 1988680"/>
                    <a:gd name="connsiteY19" fmla="*/ 1346398 h 1638418"/>
                    <a:gd name="connsiteX20" fmla="*/ 789513 w 1988680"/>
                    <a:gd name="connsiteY20" fmla="*/ 1488638 h 1638418"/>
                    <a:gd name="connsiteX21" fmla="*/ 423753 w 1988680"/>
                    <a:gd name="connsiteY21" fmla="*/ 1539438 h 1638418"/>
                    <a:gd name="connsiteX22" fmla="*/ 271353 w 1988680"/>
                    <a:gd name="connsiteY22" fmla="*/ 1305758 h 1638418"/>
                    <a:gd name="connsiteX23" fmla="*/ 400893 w 1988680"/>
                    <a:gd name="connsiteY23" fmla="*/ 1056838 h 1638418"/>
                    <a:gd name="connsiteX24" fmla="*/ 474553 w 1988680"/>
                    <a:gd name="connsiteY24" fmla="*/ 970478 h 1638418"/>
                    <a:gd name="connsiteX25" fmla="*/ 230713 w 1988680"/>
                    <a:gd name="connsiteY25" fmla="*/ 879038 h 1638418"/>
                    <a:gd name="connsiteX26" fmla="*/ 47833 w 1988680"/>
                    <a:gd name="connsiteY26" fmla="*/ 726638 h 1638418"/>
                    <a:gd name="connsiteX27" fmla="*/ 17353 w 1988680"/>
                    <a:gd name="connsiteY27" fmla="*/ 442158 h 1638418"/>
                    <a:gd name="connsiteX28" fmla="*/ 281513 w 1988680"/>
                    <a:gd name="connsiteY28" fmla="*/ 340558 h 1638418"/>
                    <a:gd name="connsiteX29" fmla="*/ 489793 w 1988680"/>
                    <a:gd name="connsiteY29" fmla="*/ 391358 h 1638418"/>
                    <a:gd name="connsiteX30" fmla="*/ 710773 w 1988680"/>
                    <a:gd name="connsiteY30" fmla="*/ 462478 h 1638418"/>
                    <a:gd name="connsiteX0" fmla="*/ 710773 w 1985295"/>
                    <a:gd name="connsiteY0" fmla="*/ 462478 h 1638418"/>
                    <a:gd name="connsiteX1" fmla="*/ 878413 w 1985295"/>
                    <a:gd name="connsiteY1" fmla="*/ 177998 h 1638418"/>
                    <a:gd name="connsiteX2" fmla="*/ 1190833 w 1985295"/>
                    <a:gd name="connsiteY2" fmla="*/ 198 h 1638418"/>
                    <a:gd name="connsiteX3" fmla="*/ 1414353 w 1985295"/>
                    <a:gd name="connsiteY3" fmla="*/ 147518 h 1638418"/>
                    <a:gd name="connsiteX4" fmla="*/ 1462613 w 1985295"/>
                    <a:gd name="connsiteY4" fmla="*/ 353258 h 1638418"/>
                    <a:gd name="connsiteX5" fmla="*/ 1427053 w 1985295"/>
                    <a:gd name="connsiteY5" fmla="*/ 531058 h 1638418"/>
                    <a:gd name="connsiteX6" fmla="*/ 1625173 w 1985295"/>
                    <a:gd name="connsiteY6" fmla="*/ 556458 h 1638418"/>
                    <a:gd name="connsiteX7" fmla="*/ 1861393 w 1985295"/>
                    <a:gd name="connsiteY7" fmla="*/ 625038 h 1638418"/>
                    <a:gd name="connsiteX8" fmla="*/ 1980773 w 1985295"/>
                    <a:gd name="connsiteY8" fmla="*/ 820618 h 1638418"/>
                    <a:gd name="connsiteX9" fmla="*/ 1947753 w 1985295"/>
                    <a:gd name="connsiteY9" fmla="*/ 980638 h 1638418"/>
                    <a:gd name="connsiteX10" fmla="*/ 1708993 w 1985295"/>
                    <a:gd name="connsiteY10" fmla="*/ 1072078 h 1638418"/>
                    <a:gd name="connsiteX11" fmla="*/ 1449913 w 1985295"/>
                    <a:gd name="connsiteY11" fmla="*/ 1051758 h 1638418"/>
                    <a:gd name="connsiteX12" fmla="*/ 1571833 w 1985295"/>
                    <a:gd name="connsiteY12" fmla="*/ 1285438 h 1638418"/>
                    <a:gd name="connsiteX13" fmla="*/ 1581993 w 1985295"/>
                    <a:gd name="connsiteY13" fmla="*/ 1275278 h 1638418"/>
                    <a:gd name="connsiteX14" fmla="*/ 1581993 w 1985295"/>
                    <a:gd name="connsiteY14" fmla="*/ 1447998 h 1638418"/>
                    <a:gd name="connsiteX15" fmla="*/ 1429593 w 1985295"/>
                    <a:gd name="connsiteY15" fmla="*/ 1620718 h 1638418"/>
                    <a:gd name="connsiteX16" fmla="*/ 1145113 w 1985295"/>
                    <a:gd name="connsiteY16" fmla="*/ 1620718 h 1638418"/>
                    <a:gd name="connsiteX17" fmla="*/ 1013033 w 1985295"/>
                    <a:gd name="connsiteY17" fmla="*/ 1514038 h 1638418"/>
                    <a:gd name="connsiteX18" fmla="*/ 921593 w 1985295"/>
                    <a:gd name="connsiteY18" fmla="*/ 1336238 h 1638418"/>
                    <a:gd name="connsiteX19" fmla="*/ 921593 w 1985295"/>
                    <a:gd name="connsiteY19" fmla="*/ 1346398 h 1638418"/>
                    <a:gd name="connsiteX20" fmla="*/ 789513 w 1985295"/>
                    <a:gd name="connsiteY20" fmla="*/ 1488638 h 1638418"/>
                    <a:gd name="connsiteX21" fmla="*/ 423753 w 1985295"/>
                    <a:gd name="connsiteY21" fmla="*/ 1539438 h 1638418"/>
                    <a:gd name="connsiteX22" fmla="*/ 271353 w 1985295"/>
                    <a:gd name="connsiteY22" fmla="*/ 1305758 h 1638418"/>
                    <a:gd name="connsiteX23" fmla="*/ 400893 w 1985295"/>
                    <a:gd name="connsiteY23" fmla="*/ 1056838 h 1638418"/>
                    <a:gd name="connsiteX24" fmla="*/ 474553 w 1985295"/>
                    <a:gd name="connsiteY24" fmla="*/ 970478 h 1638418"/>
                    <a:gd name="connsiteX25" fmla="*/ 230713 w 1985295"/>
                    <a:gd name="connsiteY25" fmla="*/ 879038 h 1638418"/>
                    <a:gd name="connsiteX26" fmla="*/ 47833 w 1985295"/>
                    <a:gd name="connsiteY26" fmla="*/ 726638 h 1638418"/>
                    <a:gd name="connsiteX27" fmla="*/ 17353 w 1985295"/>
                    <a:gd name="connsiteY27" fmla="*/ 442158 h 1638418"/>
                    <a:gd name="connsiteX28" fmla="*/ 281513 w 1985295"/>
                    <a:gd name="connsiteY28" fmla="*/ 340558 h 1638418"/>
                    <a:gd name="connsiteX29" fmla="*/ 489793 w 1985295"/>
                    <a:gd name="connsiteY29" fmla="*/ 391358 h 1638418"/>
                    <a:gd name="connsiteX30" fmla="*/ 710773 w 1985295"/>
                    <a:gd name="connsiteY30" fmla="*/ 462478 h 1638418"/>
                    <a:gd name="connsiteX0" fmla="*/ 710773 w 1993653"/>
                    <a:gd name="connsiteY0" fmla="*/ 462478 h 1638418"/>
                    <a:gd name="connsiteX1" fmla="*/ 878413 w 1993653"/>
                    <a:gd name="connsiteY1" fmla="*/ 177998 h 1638418"/>
                    <a:gd name="connsiteX2" fmla="*/ 1190833 w 1993653"/>
                    <a:gd name="connsiteY2" fmla="*/ 198 h 1638418"/>
                    <a:gd name="connsiteX3" fmla="*/ 1414353 w 1993653"/>
                    <a:gd name="connsiteY3" fmla="*/ 147518 h 1638418"/>
                    <a:gd name="connsiteX4" fmla="*/ 1462613 w 1993653"/>
                    <a:gd name="connsiteY4" fmla="*/ 353258 h 1638418"/>
                    <a:gd name="connsiteX5" fmla="*/ 1427053 w 1993653"/>
                    <a:gd name="connsiteY5" fmla="*/ 531058 h 1638418"/>
                    <a:gd name="connsiteX6" fmla="*/ 1625173 w 1993653"/>
                    <a:gd name="connsiteY6" fmla="*/ 556458 h 1638418"/>
                    <a:gd name="connsiteX7" fmla="*/ 1861393 w 1993653"/>
                    <a:gd name="connsiteY7" fmla="*/ 625038 h 1638418"/>
                    <a:gd name="connsiteX8" fmla="*/ 1990933 w 1993653"/>
                    <a:gd name="connsiteY8" fmla="*/ 790138 h 1638418"/>
                    <a:gd name="connsiteX9" fmla="*/ 1947753 w 1993653"/>
                    <a:gd name="connsiteY9" fmla="*/ 980638 h 1638418"/>
                    <a:gd name="connsiteX10" fmla="*/ 1708993 w 1993653"/>
                    <a:gd name="connsiteY10" fmla="*/ 1072078 h 1638418"/>
                    <a:gd name="connsiteX11" fmla="*/ 1449913 w 1993653"/>
                    <a:gd name="connsiteY11" fmla="*/ 1051758 h 1638418"/>
                    <a:gd name="connsiteX12" fmla="*/ 1571833 w 1993653"/>
                    <a:gd name="connsiteY12" fmla="*/ 1285438 h 1638418"/>
                    <a:gd name="connsiteX13" fmla="*/ 1581993 w 1993653"/>
                    <a:gd name="connsiteY13" fmla="*/ 1275278 h 1638418"/>
                    <a:gd name="connsiteX14" fmla="*/ 1581993 w 1993653"/>
                    <a:gd name="connsiteY14" fmla="*/ 1447998 h 1638418"/>
                    <a:gd name="connsiteX15" fmla="*/ 1429593 w 1993653"/>
                    <a:gd name="connsiteY15" fmla="*/ 1620718 h 1638418"/>
                    <a:gd name="connsiteX16" fmla="*/ 1145113 w 1993653"/>
                    <a:gd name="connsiteY16" fmla="*/ 1620718 h 1638418"/>
                    <a:gd name="connsiteX17" fmla="*/ 1013033 w 1993653"/>
                    <a:gd name="connsiteY17" fmla="*/ 1514038 h 1638418"/>
                    <a:gd name="connsiteX18" fmla="*/ 921593 w 1993653"/>
                    <a:gd name="connsiteY18" fmla="*/ 1336238 h 1638418"/>
                    <a:gd name="connsiteX19" fmla="*/ 921593 w 1993653"/>
                    <a:gd name="connsiteY19" fmla="*/ 1346398 h 1638418"/>
                    <a:gd name="connsiteX20" fmla="*/ 789513 w 1993653"/>
                    <a:gd name="connsiteY20" fmla="*/ 1488638 h 1638418"/>
                    <a:gd name="connsiteX21" fmla="*/ 423753 w 1993653"/>
                    <a:gd name="connsiteY21" fmla="*/ 1539438 h 1638418"/>
                    <a:gd name="connsiteX22" fmla="*/ 271353 w 1993653"/>
                    <a:gd name="connsiteY22" fmla="*/ 1305758 h 1638418"/>
                    <a:gd name="connsiteX23" fmla="*/ 400893 w 1993653"/>
                    <a:gd name="connsiteY23" fmla="*/ 1056838 h 1638418"/>
                    <a:gd name="connsiteX24" fmla="*/ 474553 w 1993653"/>
                    <a:gd name="connsiteY24" fmla="*/ 970478 h 1638418"/>
                    <a:gd name="connsiteX25" fmla="*/ 230713 w 1993653"/>
                    <a:gd name="connsiteY25" fmla="*/ 879038 h 1638418"/>
                    <a:gd name="connsiteX26" fmla="*/ 47833 w 1993653"/>
                    <a:gd name="connsiteY26" fmla="*/ 726638 h 1638418"/>
                    <a:gd name="connsiteX27" fmla="*/ 17353 w 1993653"/>
                    <a:gd name="connsiteY27" fmla="*/ 442158 h 1638418"/>
                    <a:gd name="connsiteX28" fmla="*/ 281513 w 1993653"/>
                    <a:gd name="connsiteY28" fmla="*/ 340558 h 1638418"/>
                    <a:gd name="connsiteX29" fmla="*/ 489793 w 1993653"/>
                    <a:gd name="connsiteY29" fmla="*/ 391358 h 1638418"/>
                    <a:gd name="connsiteX30" fmla="*/ 710773 w 1993653"/>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1993 w 1993076"/>
                    <a:gd name="connsiteY13" fmla="*/ 127527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64213 w 1993076"/>
                    <a:gd name="connsiteY12" fmla="*/ 126765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4212"/>
                    <a:gd name="connsiteX1" fmla="*/ 878413 w 1993076"/>
                    <a:gd name="connsiteY1" fmla="*/ 177998 h 1634212"/>
                    <a:gd name="connsiteX2" fmla="*/ 1190833 w 1993076"/>
                    <a:gd name="connsiteY2" fmla="*/ 198 h 1634212"/>
                    <a:gd name="connsiteX3" fmla="*/ 1414353 w 1993076"/>
                    <a:gd name="connsiteY3" fmla="*/ 147518 h 1634212"/>
                    <a:gd name="connsiteX4" fmla="*/ 1462613 w 1993076"/>
                    <a:gd name="connsiteY4" fmla="*/ 353258 h 1634212"/>
                    <a:gd name="connsiteX5" fmla="*/ 1427053 w 1993076"/>
                    <a:gd name="connsiteY5" fmla="*/ 531058 h 1634212"/>
                    <a:gd name="connsiteX6" fmla="*/ 1625173 w 1993076"/>
                    <a:gd name="connsiteY6" fmla="*/ 556458 h 1634212"/>
                    <a:gd name="connsiteX7" fmla="*/ 1861393 w 1993076"/>
                    <a:gd name="connsiteY7" fmla="*/ 625038 h 1634212"/>
                    <a:gd name="connsiteX8" fmla="*/ 1990933 w 1993076"/>
                    <a:gd name="connsiteY8" fmla="*/ 790138 h 1634212"/>
                    <a:gd name="connsiteX9" fmla="*/ 1924893 w 1993076"/>
                    <a:gd name="connsiteY9" fmla="*/ 990798 h 1634212"/>
                    <a:gd name="connsiteX10" fmla="*/ 1708993 w 1993076"/>
                    <a:gd name="connsiteY10" fmla="*/ 1072078 h 1634212"/>
                    <a:gd name="connsiteX11" fmla="*/ 1449913 w 1993076"/>
                    <a:gd name="connsiteY11" fmla="*/ 1051758 h 1634212"/>
                    <a:gd name="connsiteX12" fmla="*/ 1564213 w 1993076"/>
                    <a:gd name="connsiteY12" fmla="*/ 1267658 h 1634212"/>
                    <a:gd name="connsiteX13" fmla="*/ 1589613 w 1993076"/>
                    <a:gd name="connsiteY13" fmla="*/ 1374338 h 1634212"/>
                    <a:gd name="connsiteX14" fmla="*/ 1548973 w 1993076"/>
                    <a:gd name="connsiteY14" fmla="*/ 1511498 h 1634212"/>
                    <a:gd name="connsiteX15" fmla="*/ 1429593 w 1993076"/>
                    <a:gd name="connsiteY15" fmla="*/ 1620718 h 1634212"/>
                    <a:gd name="connsiteX16" fmla="*/ 1145113 w 1993076"/>
                    <a:gd name="connsiteY16" fmla="*/ 1620718 h 1634212"/>
                    <a:gd name="connsiteX17" fmla="*/ 1013033 w 1993076"/>
                    <a:gd name="connsiteY17" fmla="*/ 1514038 h 1634212"/>
                    <a:gd name="connsiteX18" fmla="*/ 921593 w 1993076"/>
                    <a:gd name="connsiteY18" fmla="*/ 1336238 h 1634212"/>
                    <a:gd name="connsiteX19" fmla="*/ 921593 w 1993076"/>
                    <a:gd name="connsiteY19" fmla="*/ 1346398 h 1634212"/>
                    <a:gd name="connsiteX20" fmla="*/ 789513 w 1993076"/>
                    <a:gd name="connsiteY20" fmla="*/ 1488638 h 1634212"/>
                    <a:gd name="connsiteX21" fmla="*/ 423753 w 1993076"/>
                    <a:gd name="connsiteY21" fmla="*/ 1539438 h 1634212"/>
                    <a:gd name="connsiteX22" fmla="*/ 271353 w 1993076"/>
                    <a:gd name="connsiteY22" fmla="*/ 1305758 h 1634212"/>
                    <a:gd name="connsiteX23" fmla="*/ 400893 w 1993076"/>
                    <a:gd name="connsiteY23" fmla="*/ 1056838 h 1634212"/>
                    <a:gd name="connsiteX24" fmla="*/ 474553 w 1993076"/>
                    <a:gd name="connsiteY24" fmla="*/ 970478 h 1634212"/>
                    <a:gd name="connsiteX25" fmla="*/ 230713 w 1993076"/>
                    <a:gd name="connsiteY25" fmla="*/ 879038 h 1634212"/>
                    <a:gd name="connsiteX26" fmla="*/ 47833 w 1993076"/>
                    <a:gd name="connsiteY26" fmla="*/ 726638 h 1634212"/>
                    <a:gd name="connsiteX27" fmla="*/ 17353 w 1993076"/>
                    <a:gd name="connsiteY27" fmla="*/ 442158 h 1634212"/>
                    <a:gd name="connsiteX28" fmla="*/ 281513 w 1993076"/>
                    <a:gd name="connsiteY28" fmla="*/ 340558 h 1634212"/>
                    <a:gd name="connsiteX29" fmla="*/ 489793 w 1993076"/>
                    <a:gd name="connsiteY29" fmla="*/ 391358 h 1634212"/>
                    <a:gd name="connsiteX30" fmla="*/ 710773 w 1993076"/>
                    <a:gd name="connsiteY30" fmla="*/ 462478 h 1634212"/>
                    <a:gd name="connsiteX0" fmla="*/ 710773 w 1993076"/>
                    <a:gd name="connsiteY0" fmla="*/ 462478 h 1628438"/>
                    <a:gd name="connsiteX1" fmla="*/ 878413 w 1993076"/>
                    <a:gd name="connsiteY1" fmla="*/ 177998 h 1628438"/>
                    <a:gd name="connsiteX2" fmla="*/ 1190833 w 1993076"/>
                    <a:gd name="connsiteY2" fmla="*/ 198 h 1628438"/>
                    <a:gd name="connsiteX3" fmla="*/ 1414353 w 1993076"/>
                    <a:gd name="connsiteY3" fmla="*/ 147518 h 1628438"/>
                    <a:gd name="connsiteX4" fmla="*/ 1462613 w 1993076"/>
                    <a:gd name="connsiteY4" fmla="*/ 353258 h 1628438"/>
                    <a:gd name="connsiteX5" fmla="*/ 1427053 w 1993076"/>
                    <a:gd name="connsiteY5" fmla="*/ 531058 h 1628438"/>
                    <a:gd name="connsiteX6" fmla="*/ 1625173 w 1993076"/>
                    <a:gd name="connsiteY6" fmla="*/ 556458 h 1628438"/>
                    <a:gd name="connsiteX7" fmla="*/ 1861393 w 1993076"/>
                    <a:gd name="connsiteY7" fmla="*/ 625038 h 1628438"/>
                    <a:gd name="connsiteX8" fmla="*/ 1990933 w 1993076"/>
                    <a:gd name="connsiteY8" fmla="*/ 790138 h 1628438"/>
                    <a:gd name="connsiteX9" fmla="*/ 1924893 w 1993076"/>
                    <a:gd name="connsiteY9" fmla="*/ 990798 h 1628438"/>
                    <a:gd name="connsiteX10" fmla="*/ 1708993 w 1993076"/>
                    <a:gd name="connsiteY10" fmla="*/ 1072078 h 1628438"/>
                    <a:gd name="connsiteX11" fmla="*/ 1449913 w 1993076"/>
                    <a:gd name="connsiteY11" fmla="*/ 1051758 h 1628438"/>
                    <a:gd name="connsiteX12" fmla="*/ 1564213 w 1993076"/>
                    <a:gd name="connsiteY12" fmla="*/ 1267658 h 1628438"/>
                    <a:gd name="connsiteX13" fmla="*/ 1589613 w 1993076"/>
                    <a:gd name="connsiteY13" fmla="*/ 1374338 h 1628438"/>
                    <a:gd name="connsiteX14" fmla="*/ 1548973 w 1993076"/>
                    <a:gd name="connsiteY14" fmla="*/ 1511498 h 1628438"/>
                    <a:gd name="connsiteX15" fmla="*/ 1419433 w 1993076"/>
                    <a:gd name="connsiteY15" fmla="*/ 1608018 h 1628438"/>
                    <a:gd name="connsiteX16" fmla="*/ 1145113 w 1993076"/>
                    <a:gd name="connsiteY16" fmla="*/ 1620718 h 1628438"/>
                    <a:gd name="connsiteX17" fmla="*/ 1013033 w 1993076"/>
                    <a:gd name="connsiteY17" fmla="*/ 1514038 h 1628438"/>
                    <a:gd name="connsiteX18" fmla="*/ 921593 w 1993076"/>
                    <a:gd name="connsiteY18" fmla="*/ 1336238 h 1628438"/>
                    <a:gd name="connsiteX19" fmla="*/ 921593 w 1993076"/>
                    <a:gd name="connsiteY19" fmla="*/ 1346398 h 1628438"/>
                    <a:gd name="connsiteX20" fmla="*/ 789513 w 1993076"/>
                    <a:gd name="connsiteY20" fmla="*/ 1488638 h 1628438"/>
                    <a:gd name="connsiteX21" fmla="*/ 423753 w 1993076"/>
                    <a:gd name="connsiteY21" fmla="*/ 1539438 h 1628438"/>
                    <a:gd name="connsiteX22" fmla="*/ 271353 w 1993076"/>
                    <a:gd name="connsiteY22" fmla="*/ 1305758 h 1628438"/>
                    <a:gd name="connsiteX23" fmla="*/ 400893 w 1993076"/>
                    <a:gd name="connsiteY23" fmla="*/ 1056838 h 1628438"/>
                    <a:gd name="connsiteX24" fmla="*/ 474553 w 1993076"/>
                    <a:gd name="connsiteY24" fmla="*/ 970478 h 1628438"/>
                    <a:gd name="connsiteX25" fmla="*/ 230713 w 1993076"/>
                    <a:gd name="connsiteY25" fmla="*/ 879038 h 1628438"/>
                    <a:gd name="connsiteX26" fmla="*/ 47833 w 1993076"/>
                    <a:gd name="connsiteY26" fmla="*/ 726638 h 1628438"/>
                    <a:gd name="connsiteX27" fmla="*/ 17353 w 1993076"/>
                    <a:gd name="connsiteY27" fmla="*/ 442158 h 1628438"/>
                    <a:gd name="connsiteX28" fmla="*/ 281513 w 1993076"/>
                    <a:gd name="connsiteY28" fmla="*/ 340558 h 1628438"/>
                    <a:gd name="connsiteX29" fmla="*/ 489793 w 1993076"/>
                    <a:gd name="connsiteY29" fmla="*/ 391358 h 1628438"/>
                    <a:gd name="connsiteX30" fmla="*/ 710773 w 1993076"/>
                    <a:gd name="connsiteY30" fmla="*/ 462478 h 1628438"/>
                    <a:gd name="connsiteX0" fmla="*/ 710773 w 1993076"/>
                    <a:gd name="connsiteY0" fmla="*/ 462478 h 1624721"/>
                    <a:gd name="connsiteX1" fmla="*/ 878413 w 1993076"/>
                    <a:gd name="connsiteY1" fmla="*/ 177998 h 1624721"/>
                    <a:gd name="connsiteX2" fmla="*/ 1190833 w 1993076"/>
                    <a:gd name="connsiteY2" fmla="*/ 198 h 1624721"/>
                    <a:gd name="connsiteX3" fmla="*/ 1414353 w 1993076"/>
                    <a:gd name="connsiteY3" fmla="*/ 147518 h 1624721"/>
                    <a:gd name="connsiteX4" fmla="*/ 1462613 w 1993076"/>
                    <a:gd name="connsiteY4" fmla="*/ 353258 h 1624721"/>
                    <a:gd name="connsiteX5" fmla="*/ 1427053 w 1993076"/>
                    <a:gd name="connsiteY5" fmla="*/ 531058 h 1624721"/>
                    <a:gd name="connsiteX6" fmla="*/ 1625173 w 1993076"/>
                    <a:gd name="connsiteY6" fmla="*/ 556458 h 1624721"/>
                    <a:gd name="connsiteX7" fmla="*/ 1861393 w 1993076"/>
                    <a:gd name="connsiteY7" fmla="*/ 625038 h 1624721"/>
                    <a:gd name="connsiteX8" fmla="*/ 1990933 w 1993076"/>
                    <a:gd name="connsiteY8" fmla="*/ 790138 h 1624721"/>
                    <a:gd name="connsiteX9" fmla="*/ 1924893 w 1993076"/>
                    <a:gd name="connsiteY9" fmla="*/ 990798 h 1624721"/>
                    <a:gd name="connsiteX10" fmla="*/ 1708993 w 1993076"/>
                    <a:gd name="connsiteY10" fmla="*/ 1072078 h 1624721"/>
                    <a:gd name="connsiteX11" fmla="*/ 1449913 w 1993076"/>
                    <a:gd name="connsiteY11" fmla="*/ 1051758 h 1624721"/>
                    <a:gd name="connsiteX12" fmla="*/ 1564213 w 1993076"/>
                    <a:gd name="connsiteY12" fmla="*/ 1267658 h 1624721"/>
                    <a:gd name="connsiteX13" fmla="*/ 1589613 w 1993076"/>
                    <a:gd name="connsiteY13" fmla="*/ 1374338 h 1624721"/>
                    <a:gd name="connsiteX14" fmla="*/ 1548973 w 1993076"/>
                    <a:gd name="connsiteY14" fmla="*/ 1511498 h 1624721"/>
                    <a:gd name="connsiteX15" fmla="*/ 1419433 w 1993076"/>
                    <a:gd name="connsiteY15" fmla="*/ 1608018 h 1624721"/>
                    <a:gd name="connsiteX16" fmla="*/ 1147653 w 1993076"/>
                    <a:gd name="connsiteY16" fmla="*/ 1615638 h 1624721"/>
                    <a:gd name="connsiteX17" fmla="*/ 1013033 w 1993076"/>
                    <a:gd name="connsiteY17" fmla="*/ 1514038 h 1624721"/>
                    <a:gd name="connsiteX18" fmla="*/ 921593 w 1993076"/>
                    <a:gd name="connsiteY18" fmla="*/ 1336238 h 1624721"/>
                    <a:gd name="connsiteX19" fmla="*/ 921593 w 1993076"/>
                    <a:gd name="connsiteY19" fmla="*/ 1346398 h 1624721"/>
                    <a:gd name="connsiteX20" fmla="*/ 789513 w 1993076"/>
                    <a:gd name="connsiteY20" fmla="*/ 1488638 h 1624721"/>
                    <a:gd name="connsiteX21" fmla="*/ 423753 w 1993076"/>
                    <a:gd name="connsiteY21" fmla="*/ 1539438 h 1624721"/>
                    <a:gd name="connsiteX22" fmla="*/ 271353 w 1993076"/>
                    <a:gd name="connsiteY22" fmla="*/ 1305758 h 1624721"/>
                    <a:gd name="connsiteX23" fmla="*/ 400893 w 1993076"/>
                    <a:gd name="connsiteY23" fmla="*/ 1056838 h 1624721"/>
                    <a:gd name="connsiteX24" fmla="*/ 474553 w 1993076"/>
                    <a:gd name="connsiteY24" fmla="*/ 970478 h 1624721"/>
                    <a:gd name="connsiteX25" fmla="*/ 230713 w 1993076"/>
                    <a:gd name="connsiteY25" fmla="*/ 879038 h 1624721"/>
                    <a:gd name="connsiteX26" fmla="*/ 47833 w 1993076"/>
                    <a:gd name="connsiteY26" fmla="*/ 726638 h 1624721"/>
                    <a:gd name="connsiteX27" fmla="*/ 17353 w 1993076"/>
                    <a:gd name="connsiteY27" fmla="*/ 442158 h 1624721"/>
                    <a:gd name="connsiteX28" fmla="*/ 281513 w 1993076"/>
                    <a:gd name="connsiteY28" fmla="*/ 340558 h 1624721"/>
                    <a:gd name="connsiteX29" fmla="*/ 489793 w 1993076"/>
                    <a:gd name="connsiteY29" fmla="*/ 391358 h 1624721"/>
                    <a:gd name="connsiteX30" fmla="*/ 710773 w 1993076"/>
                    <a:gd name="connsiteY30" fmla="*/ 462478 h 1624721"/>
                    <a:gd name="connsiteX0" fmla="*/ 710773 w 1993076"/>
                    <a:gd name="connsiteY0" fmla="*/ 462478 h 1626743"/>
                    <a:gd name="connsiteX1" fmla="*/ 878413 w 1993076"/>
                    <a:gd name="connsiteY1" fmla="*/ 177998 h 1626743"/>
                    <a:gd name="connsiteX2" fmla="*/ 1190833 w 1993076"/>
                    <a:gd name="connsiteY2" fmla="*/ 198 h 1626743"/>
                    <a:gd name="connsiteX3" fmla="*/ 1414353 w 1993076"/>
                    <a:gd name="connsiteY3" fmla="*/ 147518 h 1626743"/>
                    <a:gd name="connsiteX4" fmla="*/ 1462613 w 1993076"/>
                    <a:gd name="connsiteY4" fmla="*/ 353258 h 1626743"/>
                    <a:gd name="connsiteX5" fmla="*/ 1427053 w 1993076"/>
                    <a:gd name="connsiteY5" fmla="*/ 531058 h 1626743"/>
                    <a:gd name="connsiteX6" fmla="*/ 1625173 w 1993076"/>
                    <a:gd name="connsiteY6" fmla="*/ 556458 h 1626743"/>
                    <a:gd name="connsiteX7" fmla="*/ 1861393 w 1993076"/>
                    <a:gd name="connsiteY7" fmla="*/ 625038 h 1626743"/>
                    <a:gd name="connsiteX8" fmla="*/ 1990933 w 1993076"/>
                    <a:gd name="connsiteY8" fmla="*/ 790138 h 1626743"/>
                    <a:gd name="connsiteX9" fmla="*/ 1924893 w 1993076"/>
                    <a:gd name="connsiteY9" fmla="*/ 990798 h 1626743"/>
                    <a:gd name="connsiteX10" fmla="*/ 1708993 w 1993076"/>
                    <a:gd name="connsiteY10" fmla="*/ 1072078 h 1626743"/>
                    <a:gd name="connsiteX11" fmla="*/ 1449913 w 1993076"/>
                    <a:gd name="connsiteY11" fmla="*/ 1051758 h 1626743"/>
                    <a:gd name="connsiteX12" fmla="*/ 1564213 w 1993076"/>
                    <a:gd name="connsiteY12" fmla="*/ 1267658 h 1626743"/>
                    <a:gd name="connsiteX13" fmla="*/ 1589613 w 1993076"/>
                    <a:gd name="connsiteY13" fmla="*/ 1374338 h 1626743"/>
                    <a:gd name="connsiteX14" fmla="*/ 1548973 w 1993076"/>
                    <a:gd name="connsiteY14" fmla="*/ 1511498 h 1626743"/>
                    <a:gd name="connsiteX15" fmla="*/ 1419433 w 1993076"/>
                    <a:gd name="connsiteY15" fmla="*/ 1608018 h 1626743"/>
                    <a:gd name="connsiteX16" fmla="*/ 1147653 w 1993076"/>
                    <a:gd name="connsiteY16" fmla="*/ 1615638 h 1626743"/>
                    <a:gd name="connsiteX17" fmla="*/ 1015573 w 1993076"/>
                    <a:gd name="connsiteY17" fmla="*/ 1486098 h 1626743"/>
                    <a:gd name="connsiteX18" fmla="*/ 921593 w 1993076"/>
                    <a:gd name="connsiteY18" fmla="*/ 1336238 h 1626743"/>
                    <a:gd name="connsiteX19" fmla="*/ 921593 w 1993076"/>
                    <a:gd name="connsiteY19" fmla="*/ 1346398 h 1626743"/>
                    <a:gd name="connsiteX20" fmla="*/ 789513 w 1993076"/>
                    <a:gd name="connsiteY20" fmla="*/ 1488638 h 1626743"/>
                    <a:gd name="connsiteX21" fmla="*/ 423753 w 1993076"/>
                    <a:gd name="connsiteY21" fmla="*/ 1539438 h 1626743"/>
                    <a:gd name="connsiteX22" fmla="*/ 271353 w 1993076"/>
                    <a:gd name="connsiteY22" fmla="*/ 1305758 h 1626743"/>
                    <a:gd name="connsiteX23" fmla="*/ 400893 w 1993076"/>
                    <a:gd name="connsiteY23" fmla="*/ 1056838 h 1626743"/>
                    <a:gd name="connsiteX24" fmla="*/ 474553 w 1993076"/>
                    <a:gd name="connsiteY24" fmla="*/ 970478 h 1626743"/>
                    <a:gd name="connsiteX25" fmla="*/ 230713 w 1993076"/>
                    <a:gd name="connsiteY25" fmla="*/ 879038 h 1626743"/>
                    <a:gd name="connsiteX26" fmla="*/ 47833 w 1993076"/>
                    <a:gd name="connsiteY26" fmla="*/ 726638 h 1626743"/>
                    <a:gd name="connsiteX27" fmla="*/ 17353 w 1993076"/>
                    <a:gd name="connsiteY27" fmla="*/ 442158 h 1626743"/>
                    <a:gd name="connsiteX28" fmla="*/ 281513 w 1993076"/>
                    <a:gd name="connsiteY28" fmla="*/ 340558 h 1626743"/>
                    <a:gd name="connsiteX29" fmla="*/ 489793 w 1993076"/>
                    <a:gd name="connsiteY29" fmla="*/ 391358 h 1626743"/>
                    <a:gd name="connsiteX30" fmla="*/ 710773 w 1993076"/>
                    <a:gd name="connsiteY30" fmla="*/ 462478 h 1626743"/>
                    <a:gd name="connsiteX0" fmla="*/ 710773 w 1993076"/>
                    <a:gd name="connsiteY0" fmla="*/ 462478 h 1625821"/>
                    <a:gd name="connsiteX1" fmla="*/ 878413 w 1993076"/>
                    <a:gd name="connsiteY1" fmla="*/ 177998 h 1625821"/>
                    <a:gd name="connsiteX2" fmla="*/ 1190833 w 1993076"/>
                    <a:gd name="connsiteY2" fmla="*/ 198 h 1625821"/>
                    <a:gd name="connsiteX3" fmla="*/ 1414353 w 1993076"/>
                    <a:gd name="connsiteY3" fmla="*/ 147518 h 1625821"/>
                    <a:gd name="connsiteX4" fmla="*/ 1462613 w 1993076"/>
                    <a:gd name="connsiteY4" fmla="*/ 353258 h 1625821"/>
                    <a:gd name="connsiteX5" fmla="*/ 1427053 w 1993076"/>
                    <a:gd name="connsiteY5" fmla="*/ 531058 h 1625821"/>
                    <a:gd name="connsiteX6" fmla="*/ 1625173 w 1993076"/>
                    <a:gd name="connsiteY6" fmla="*/ 556458 h 1625821"/>
                    <a:gd name="connsiteX7" fmla="*/ 1861393 w 1993076"/>
                    <a:gd name="connsiteY7" fmla="*/ 625038 h 1625821"/>
                    <a:gd name="connsiteX8" fmla="*/ 1990933 w 1993076"/>
                    <a:gd name="connsiteY8" fmla="*/ 790138 h 1625821"/>
                    <a:gd name="connsiteX9" fmla="*/ 1924893 w 1993076"/>
                    <a:gd name="connsiteY9" fmla="*/ 990798 h 1625821"/>
                    <a:gd name="connsiteX10" fmla="*/ 1708993 w 1993076"/>
                    <a:gd name="connsiteY10" fmla="*/ 1072078 h 1625821"/>
                    <a:gd name="connsiteX11" fmla="*/ 1449913 w 1993076"/>
                    <a:gd name="connsiteY11" fmla="*/ 1051758 h 1625821"/>
                    <a:gd name="connsiteX12" fmla="*/ 1564213 w 1993076"/>
                    <a:gd name="connsiteY12" fmla="*/ 1267658 h 1625821"/>
                    <a:gd name="connsiteX13" fmla="*/ 1589613 w 1993076"/>
                    <a:gd name="connsiteY13" fmla="*/ 1374338 h 1625821"/>
                    <a:gd name="connsiteX14" fmla="*/ 1548973 w 1993076"/>
                    <a:gd name="connsiteY14" fmla="*/ 1511498 h 1625821"/>
                    <a:gd name="connsiteX15" fmla="*/ 1419433 w 1993076"/>
                    <a:gd name="connsiteY15" fmla="*/ 1608018 h 1625821"/>
                    <a:gd name="connsiteX16" fmla="*/ 1147653 w 1993076"/>
                    <a:gd name="connsiteY16" fmla="*/ 1615638 h 1625821"/>
                    <a:gd name="connsiteX17" fmla="*/ 1015573 w 1993076"/>
                    <a:gd name="connsiteY17" fmla="*/ 1498798 h 1625821"/>
                    <a:gd name="connsiteX18" fmla="*/ 921593 w 1993076"/>
                    <a:gd name="connsiteY18" fmla="*/ 1336238 h 1625821"/>
                    <a:gd name="connsiteX19" fmla="*/ 921593 w 1993076"/>
                    <a:gd name="connsiteY19" fmla="*/ 1346398 h 1625821"/>
                    <a:gd name="connsiteX20" fmla="*/ 789513 w 1993076"/>
                    <a:gd name="connsiteY20" fmla="*/ 1488638 h 1625821"/>
                    <a:gd name="connsiteX21" fmla="*/ 423753 w 1993076"/>
                    <a:gd name="connsiteY21" fmla="*/ 1539438 h 1625821"/>
                    <a:gd name="connsiteX22" fmla="*/ 271353 w 1993076"/>
                    <a:gd name="connsiteY22" fmla="*/ 1305758 h 1625821"/>
                    <a:gd name="connsiteX23" fmla="*/ 400893 w 1993076"/>
                    <a:gd name="connsiteY23" fmla="*/ 1056838 h 1625821"/>
                    <a:gd name="connsiteX24" fmla="*/ 474553 w 1993076"/>
                    <a:gd name="connsiteY24" fmla="*/ 970478 h 1625821"/>
                    <a:gd name="connsiteX25" fmla="*/ 230713 w 1993076"/>
                    <a:gd name="connsiteY25" fmla="*/ 879038 h 1625821"/>
                    <a:gd name="connsiteX26" fmla="*/ 47833 w 1993076"/>
                    <a:gd name="connsiteY26" fmla="*/ 726638 h 1625821"/>
                    <a:gd name="connsiteX27" fmla="*/ 17353 w 1993076"/>
                    <a:gd name="connsiteY27" fmla="*/ 442158 h 1625821"/>
                    <a:gd name="connsiteX28" fmla="*/ 281513 w 1993076"/>
                    <a:gd name="connsiteY28" fmla="*/ 340558 h 1625821"/>
                    <a:gd name="connsiteX29" fmla="*/ 489793 w 1993076"/>
                    <a:gd name="connsiteY29" fmla="*/ 391358 h 1625821"/>
                    <a:gd name="connsiteX30" fmla="*/ 710773 w 1993076"/>
                    <a:gd name="connsiteY30" fmla="*/ 462478 h 1625821"/>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89513 w 1993076"/>
                    <a:gd name="connsiteY20" fmla="*/ 148863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61853 w 1993076"/>
                    <a:gd name="connsiteY24" fmla="*/ 97301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93076" h="1624075">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8E939"/>
                </a:solidFill>
                <a:ln w="571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sp>
              <p:nvSpPr>
                <p:cNvPr id="715" name="วงรี 77">
                  <a:extLst>
                    <a:ext uri="{FF2B5EF4-FFF2-40B4-BE49-F238E27FC236}">
                      <a16:creationId xmlns:a16="http://schemas.microsoft.com/office/drawing/2014/main" id="{D48EECE6-9B15-4188-8DA1-FE523E1D5502}"/>
                    </a:ext>
                  </a:extLst>
                </p:cNvPr>
                <p:cNvSpPr/>
                <p:nvPr/>
              </p:nvSpPr>
              <p:spPr>
                <a:xfrm>
                  <a:off x="4579275" y="1400406"/>
                  <a:ext cx="295962" cy="284142"/>
                </a:xfrm>
                <a:custGeom>
                  <a:avLst/>
                  <a:gdLst>
                    <a:gd name="connsiteX0" fmla="*/ 0 w 290429"/>
                    <a:gd name="connsiteY0" fmla="*/ 144699 h 289397"/>
                    <a:gd name="connsiteX1" fmla="*/ 145215 w 290429"/>
                    <a:gd name="connsiteY1" fmla="*/ 0 h 289397"/>
                    <a:gd name="connsiteX2" fmla="*/ 290430 w 290429"/>
                    <a:gd name="connsiteY2" fmla="*/ 144699 h 289397"/>
                    <a:gd name="connsiteX3" fmla="*/ 145215 w 290429"/>
                    <a:gd name="connsiteY3" fmla="*/ 289398 h 289397"/>
                    <a:gd name="connsiteX4" fmla="*/ 0 w 290429"/>
                    <a:gd name="connsiteY4" fmla="*/ 144699 h 289397"/>
                    <a:gd name="connsiteX0" fmla="*/ 8 w 290438"/>
                    <a:gd name="connsiteY0" fmla="*/ 144699 h 289398"/>
                    <a:gd name="connsiteX1" fmla="*/ 145223 w 290438"/>
                    <a:gd name="connsiteY1" fmla="*/ 0 h 289398"/>
                    <a:gd name="connsiteX2" fmla="*/ 290438 w 290438"/>
                    <a:gd name="connsiteY2" fmla="*/ 144699 h 289398"/>
                    <a:gd name="connsiteX3" fmla="*/ 140143 w 290438"/>
                    <a:gd name="connsiteY3" fmla="*/ 289398 h 289398"/>
                    <a:gd name="connsiteX4" fmla="*/ 8 w 290438"/>
                    <a:gd name="connsiteY4" fmla="*/ 144699 h 289398"/>
                    <a:gd name="connsiteX0" fmla="*/ 6 w 310756"/>
                    <a:gd name="connsiteY0" fmla="*/ 145377 h 292972"/>
                    <a:gd name="connsiteX1" fmla="*/ 145221 w 310756"/>
                    <a:gd name="connsiteY1" fmla="*/ 678 h 292972"/>
                    <a:gd name="connsiteX2" fmla="*/ 310756 w 310756"/>
                    <a:gd name="connsiteY2" fmla="*/ 206337 h 292972"/>
                    <a:gd name="connsiteX3" fmla="*/ 140141 w 310756"/>
                    <a:gd name="connsiteY3" fmla="*/ 290076 h 292972"/>
                    <a:gd name="connsiteX4" fmla="*/ 6 w 310756"/>
                    <a:gd name="connsiteY4" fmla="*/ 145377 h 292972"/>
                    <a:gd name="connsiteX0" fmla="*/ 5 w 313295"/>
                    <a:gd name="connsiteY0" fmla="*/ 190453 h 289862"/>
                    <a:gd name="connsiteX1" fmla="*/ 147760 w 313295"/>
                    <a:gd name="connsiteY1" fmla="*/ 34 h 289862"/>
                    <a:gd name="connsiteX2" fmla="*/ 313295 w 313295"/>
                    <a:gd name="connsiteY2" fmla="*/ 205693 h 289862"/>
                    <a:gd name="connsiteX3" fmla="*/ 142680 w 313295"/>
                    <a:gd name="connsiteY3" fmla="*/ 289432 h 289862"/>
                    <a:gd name="connsiteX4" fmla="*/ 5 w 313295"/>
                    <a:gd name="connsiteY4" fmla="*/ 190453 h 289862"/>
                    <a:gd name="connsiteX0" fmla="*/ 2796 w 316086"/>
                    <a:gd name="connsiteY0" fmla="*/ 175216 h 274625"/>
                    <a:gd name="connsiteX1" fmla="*/ 71811 w 316086"/>
                    <a:gd name="connsiteY1" fmla="*/ 37 h 274625"/>
                    <a:gd name="connsiteX2" fmla="*/ 316086 w 316086"/>
                    <a:gd name="connsiteY2" fmla="*/ 190456 h 274625"/>
                    <a:gd name="connsiteX3" fmla="*/ 145471 w 316086"/>
                    <a:gd name="connsiteY3" fmla="*/ 274195 h 274625"/>
                    <a:gd name="connsiteX4" fmla="*/ 2796 w 316086"/>
                    <a:gd name="connsiteY4" fmla="*/ 175216 h 274625"/>
                    <a:gd name="connsiteX0" fmla="*/ 2158 w 315952"/>
                    <a:gd name="connsiteY0" fmla="*/ 185068 h 284142"/>
                    <a:gd name="connsiteX1" fmla="*/ 71173 w 315952"/>
                    <a:gd name="connsiteY1" fmla="*/ 9889 h 284142"/>
                    <a:gd name="connsiteX2" fmla="*/ 235434 w 315952"/>
                    <a:gd name="connsiteY2" fmla="*/ 40983 h 284142"/>
                    <a:gd name="connsiteX3" fmla="*/ 315448 w 315952"/>
                    <a:gd name="connsiteY3" fmla="*/ 200308 h 284142"/>
                    <a:gd name="connsiteX4" fmla="*/ 144833 w 315952"/>
                    <a:gd name="connsiteY4" fmla="*/ 284047 h 284142"/>
                    <a:gd name="connsiteX5" fmla="*/ 2158 w 315952"/>
                    <a:gd name="connsiteY5" fmla="*/ 185068 h 284142"/>
                    <a:gd name="connsiteX0" fmla="*/ 2158 w 295962"/>
                    <a:gd name="connsiteY0" fmla="*/ 185068 h 284142"/>
                    <a:gd name="connsiteX1" fmla="*/ 71173 w 295962"/>
                    <a:gd name="connsiteY1" fmla="*/ 9889 h 284142"/>
                    <a:gd name="connsiteX2" fmla="*/ 235434 w 295962"/>
                    <a:gd name="connsiteY2" fmla="*/ 40983 h 284142"/>
                    <a:gd name="connsiteX3" fmla="*/ 295128 w 295962"/>
                    <a:gd name="connsiteY3" fmla="*/ 200308 h 284142"/>
                    <a:gd name="connsiteX4" fmla="*/ 144833 w 295962"/>
                    <a:gd name="connsiteY4" fmla="*/ 284047 h 284142"/>
                    <a:gd name="connsiteX5" fmla="*/ 2158 w 295962"/>
                    <a:gd name="connsiteY5" fmla="*/ 185068 h 28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962" h="284142">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grpSp>
        </p:grpSp>
      </p:grpSp>
      <p:grpSp>
        <p:nvGrpSpPr>
          <p:cNvPr id="722" name="กลุ่ม 721">
            <a:extLst>
              <a:ext uri="{FF2B5EF4-FFF2-40B4-BE49-F238E27FC236}">
                <a16:creationId xmlns:a16="http://schemas.microsoft.com/office/drawing/2014/main" id="{7B4982C1-9A27-49FC-838A-B276795F6076}"/>
              </a:ext>
            </a:extLst>
          </p:cNvPr>
          <p:cNvGrpSpPr/>
          <p:nvPr userDrawn="1"/>
        </p:nvGrpSpPr>
        <p:grpSpPr>
          <a:xfrm rot="21170487">
            <a:off x="9771263" y="4288497"/>
            <a:ext cx="2426522" cy="1487184"/>
            <a:chOff x="-912501" y="3330446"/>
            <a:chExt cx="4929161" cy="3231594"/>
          </a:xfrm>
        </p:grpSpPr>
        <p:sp>
          <p:nvSpPr>
            <p:cNvPr id="723" name="เมฆ 45">
              <a:extLst>
                <a:ext uri="{FF2B5EF4-FFF2-40B4-BE49-F238E27FC236}">
                  <a16:creationId xmlns:a16="http://schemas.microsoft.com/office/drawing/2014/main" id="{C5601CFC-0CA2-4BC3-A9A4-616CC2F737C0}"/>
                </a:ext>
              </a:extLst>
            </p:cNvPr>
            <p:cNvSpPr/>
            <p:nvPr/>
          </p:nvSpPr>
          <p:spPr>
            <a:xfrm rot="925066">
              <a:off x="-912501" y="3330446"/>
              <a:ext cx="4929161" cy="3231594"/>
            </a:xfrm>
            <a:custGeom>
              <a:avLst/>
              <a:gdLst>
                <a:gd name="connsiteX0" fmla="*/ 3900 w 43200"/>
                <a:gd name="connsiteY0" fmla="*/ 14370 h 43200"/>
                <a:gd name="connsiteX1" fmla="*/ 5623 w 43200"/>
                <a:gd name="connsiteY1" fmla="*/ 6907 h 43200"/>
                <a:gd name="connsiteX2" fmla="*/ 14005 w 43200"/>
                <a:gd name="connsiteY2" fmla="*/ 5202 h 43200"/>
                <a:gd name="connsiteX3" fmla="*/ 22456 w 43200"/>
                <a:gd name="connsiteY3" fmla="*/ 3432 h 43200"/>
                <a:gd name="connsiteX4" fmla="*/ 25749 w 43200"/>
                <a:gd name="connsiteY4" fmla="*/ 200 h 43200"/>
                <a:gd name="connsiteX5" fmla="*/ 29833 w 43200"/>
                <a:gd name="connsiteY5" fmla="*/ 2481 h 43200"/>
                <a:gd name="connsiteX6" fmla="*/ 35463 w 43200"/>
                <a:gd name="connsiteY6" fmla="*/ 690 h 43200"/>
                <a:gd name="connsiteX7" fmla="*/ 38318 w 43200"/>
                <a:gd name="connsiteY7" fmla="*/ 5576 h 43200"/>
                <a:gd name="connsiteX8" fmla="*/ 41982 w 43200"/>
                <a:gd name="connsiteY8" fmla="*/ 10318 h 43200"/>
                <a:gd name="connsiteX9" fmla="*/ 41818 w 43200"/>
                <a:gd name="connsiteY9" fmla="*/ 15460 h 43200"/>
                <a:gd name="connsiteX10" fmla="*/ 43016 w 43200"/>
                <a:gd name="connsiteY10" fmla="*/ 23322 h 43200"/>
                <a:gd name="connsiteX11" fmla="*/ 37404 w 43200"/>
                <a:gd name="connsiteY11" fmla="*/ 30204 h 43200"/>
                <a:gd name="connsiteX12" fmla="*/ 35395 w 43200"/>
                <a:gd name="connsiteY12" fmla="*/ 36101 h 43200"/>
                <a:gd name="connsiteX13" fmla="*/ 28555 w 43200"/>
                <a:gd name="connsiteY13" fmla="*/ 36815 h 43200"/>
                <a:gd name="connsiteX14" fmla="*/ 23667 w 43200"/>
                <a:gd name="connsiteY14" fmla="*/ 43106 h 43200"/>
                <a:gd name="connsiteX15" fmla="*/ 16480 w 43200"/>
                <a:gd name="connsiteY15" fmla="*/ 39266 h 43200"/>
                <a:gd name="connsiteX16" fmla="*/ 5804 w 43200"/>
                <a:gd name="connsiteY16" fmla="*/ 35472 h 43200"/>
                <a:gd name="connsiteX17" fmla="*/ 1110 w 43200"/>
                <a:gd name="connsiteY17" fmla="*/ 31250 h 43200"/>
                <a:gd name="connsiteX18" fmla="*/ 2113 w 43200"/>
                <a:gd name="connsiteY18" fmla="*/ 25551 h 43200"/>
                <a:gd name="connsiteX19" fmla="*/ -5 w 43200"/>
                <a:gd name="connsiteY19" fmla="*/ 19704 h 43200"/>
                <a:gd name="connsiteX20" fmla="*/ 3863 w 43200"/>
                <a:gd name="connsiteY20" fmla="*/ 14507 h 43200"/>
                <a:gd name="connsiteX21" fmla="*/ 3900 w 43200"/>
                <a:gd name="connsiteY21" fmla="*/ 14370 h 43200"/>
                <a:gd name="connsiteX0" fmla="*/ 4693 w 43200"/>
                <a:gd name="connsiteY0" fmla="*/ 26177 h 43200"/>
                <a:gd name="connsiteX1" fmla="*/ 2160 w 43200"/>
                <a:gd name="connsiteY1" fmla="*/ 25380 h 43200"/>
                <a:gd name="connsiteX2" fmla="*/ 6928 w 43200"/>
                <a:gd name="connsiteY2" fmla="*/ 34899 h 43200"/>
                <a:gd name="connsiteX3" fmla="*/ 5820 w 43200"/>
                <a:gd name="connsiteY3" fmla="*/ 35280 h 43200"/>
                <a:gd name="connsiteX4" fmla="*/ 16478 w 43200"/>
                <a:gd name="connsiteY4" fmla="*/ 39090 h 43200"/>
                <a:gd name="connsiteX5" fmla="*/ 15810 w 43200"/>
                <a:gd name="connsiteY5" fmla="*/ 37350 h 43200"/>
                <a:gd name="connsiteX6" fmla="*/ 28827 w 43200"/>
                <a:gd name="connsiteY6" fmla="*/ 34751 h 43200"/>
                <a:gd name="connsiteX7" fmla="*/ 28560 w 43200"/>
                <a:gd name="connsiteY7" fmla="*/ 36660 h 43200"/>
                <a:gd name="connsiteX8" fmla="*/ 34129 w 43200"/>
                <a:gd name="connsiteY8" fmla="*/ 22954 h 43200"/>
                <a:gd name="connsiteX9" fmla="*/ 37380 w 43200"/>
                <a:gd name="connsiteY9" fmla="*/ 30090 h 43200"/>
                <a:gd name="connsiteX10" fmla="*/ 41798 w 43200"/>
                <a:gd name="connsiteY10" fmla="*/ 15354 h 43200"/>
                <a:gd name="connsiteX11" fmla="*/ 40350 w 43200"/>
                <a:gd name="connsiteY11" fmla="*/ 18030 h 43200"/>
                <a:gd name="connsiteX12" fmla="*/ 38324 w 43200"/>
                <a:gd name="connsiteY12" fmla="*/ 5426 h 43200"/>
                <a:gd name="connsiteX13" fmla="*/ 38400 w 43200"/>
                <a:gd name="connsiteY13" fmla="*/ 6690 h 43200"/>
                <a:gd name="connsiteX14" fmla="*/ 29078 w 43200"/>
                <a:gd name="connsiteY14" fmla="*/ 3952 h 43200"/>
                <a:gd name="connsiteX15" fmla="*/ 29820 w 43200"/>
                <a:gd name="connsiteY15" fmla="*/ 2340 h 43200"/>
                <a:gd name="connsiteX16" fmla="*/ 22141 w 43200"/>
                <a:gd name="connsiteY16" fmla="*/ 4720 h 43200"/>
                <a:gd name="connsiteX17" fmla="*/ 22500 w 43200"/>
                <a:gd name="connsiteY17" fmla="*/ 3330 h 43200"/>
                <a:gd name="connsiteX18" fmla="*/ 14000 w 43200"/>
                <a:gd name="connsiteY18" fmla="*/ 5192 h 43200"/>
                <a:gd name="connsiteX19" fmla="*/ 15300 w 43200"/>
                <a:gd name="connsiteY19" fmla="*/ 6540 h 43200"/>
                <a:gd name="connsiteX20" fmla="*/ 4127 w 43200"/>
                <a:gd name="connsiteY20" fmla="*/ 15789 h 43200"/>
                <a:gd name="connsiteX21" fmla="*/ 3900 w 43200"/>
                <a:gd name="connsiteY21" fmla="*/ 14370 h 43200"/>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41834 w 43256"/>
                <a:gd name="connsiteY8" fmla="*/ 15213 h 43219"/>
                <a:gd name="connsiteX9" fmla="*/ 40386 w 43256"/>
                <a:gd name="connsiteY9" fmla="*/ 17889 h 43219"/>
                <a:gd name="connsiteX10" fmla="*/ 38360 w 43256"/>
                <a:gd name="connsiteY10" fmla="*/ 5285 h 43219"/>
                <a:gd name="connsiteX11" fmla="*/ 38436 w 43256"/>
                <a:gd name="connsiteY11" fmla="*/ 6549 h 43219"/>
                <a:gd name="connsiteX12" fmla="*/ 29114 w 43256"/>
                <a:gd name="connsiteY12" fmla="*/ 3811 h 43219"/>
                <a:gd name="connsiteX13" fmla="*/ 29856 w 43256"/>
                <a:gd name="connsiteY13" fmla="*/ 2199 h 43219"/>
                <a:gd name="connsiteX14" fmla="*/ 22177 w 43256"/>
                <a:gd name="connsiteY14" fmla="*/ 4579 h 43219"/>
                <a:gd name="connsiteX15" fmla="*/ 22536 w 43256"/>
                <a:gd name="connsiteY15" fmla="*/ 3189 h 43219"/>
                <a:gd name="connsiteX16" fmla="*/ 14036 w 43256"/>
                <a:gd name="connsiteY16" fmla="*/ 5051 h 43219"/>
                <a:gd name="connsiteX17" fmla="*/ 15336 w 43256"/>
                <a:gd name="connsiteY17" fmla="*/ 6399 h 43219"/>
                <a:gd name="connsiteX18" fmla="*/ 4163 w 43256"/>
                <a:gd name="connsiteY18" fmla="*/ 15648 h 43219"/>
                <a:gd name="connsiteX19" fmla="*/ 3936 w 43256"/>
                <a:gd name="connsiteY19" fmla="*/ 14229 h 43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3256" h="43219">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4D8047"/>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grpSp>
          <p:nvGrpSpPr>
            <p:cNvPr id="724" name="กลุ่ม 723">
              <a:extLst>
                <a:ext uri="{FF2B5EF4-FFF2-40B4-BE49-F238E27FC236}">
                  <a16:creationId xmlns:a16="http://schemas.microsoft.com/office/drawing/2014/main" id="{B02F7195-5E51-4E83-9DB4-CE4384094069}"/>
                </a:ext>
              </a:extLst>
            </p:cNvPr>
            <p:cNvGrpSpPr/>
            <p:nvPr/>
          </p:nvGrpSpPr>
          <p:grpSpPr>
            <a:xfrm>
              <a:off x="150811" y="3441237"/>
              <a:ext cx="3276169" cy="724960"/>
              <a:chOff x="116889" y="1923993"/>
              <a:chExt cx="3276169" cy="724960"/>
            </a:xfrm>
          </p:grpSpPr>
          <p:grpSp>
            <p:nvGrpSpPr>
              <p:cNvPr id="725" name="กลุ่ม 724">
                <a:extLst>
                  <a:ext uri="{FF2B5EF4-FFF2-40B4-BE49-F238E27FC236}">
                    <a16:creationId xmlns:a16="http://schemas.microsoft.com/office/drawing/2014/main" id="{379A2D59-84A9-43B8-B800-019DA22150EF}"/>
                  </a:ext>
                </a:extLst>
              </p:cNvPr>
              <p:cNvGrpSpPr/>
              <p:nvPr/>
            </p:nvGrpSpPr>
            <p:grpSpPr>
              <a:xfrm>
                <a:off x="1297474" y="2027396"/>
                <a:ext cx="383810" cy="329745"/>
                <a:chOff x="3730718" y="705949"/>
                <a:chExt cx="1993076" cy="1624075"/>
              </a:xfrm>
              <a:solidFill>
                <a:srgbClr val="FEC3D4"/>
              </a:solidFill>
            </p:grpSpPr>
            <p:sp>
              <p:nvSpPr>
                <p:cNvPr id="735" name="รูปแบบอิสระ: รูปร่าง 734">
                  <a:extLst>
                    <a:ext uri="{FF2B5EF4-FFF2-40B4-BE49-F238E27FC236}">
                      <a16:creationId xmlns:a16="http://schemas.microsoft.com/office/drawing/2014/main" id="{32E2A79D-11BB-46B9-9297-9265E9BB84BA}"/>
                    </a:ext>
                  </a:extLst>
                </p:cNvPr>
                <p:cNvSpPr/>
                <p:nvPr/>
              </p:nvSpPr>
              <p:spPr>
                <a:xfrm>
                  <a:off x="3730718" y="705949"/>
                  <a:ext cx="1993076" cy="1624075"/>
                </a:xfrm>
                <a:custGeom>
                  <a:avLst/>
                  <a:gdLst>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708233 w 2019354"/>
                    <a:gd name="connsiteY28"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0893 w 2019354"/>
                    <a:gd name="connsiteY22" fmla="*/ 10720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53659"/>
                    <a:gd name="connsiteX1" fmla="*/ 850473 w 2019354"/>
                    <a:gd name="connsiteY1" fmla="*/ 183079 h 1653659"/>
                    <a:gd name="connsiteX2" fmla="*/ 1195913 w 2019354"/>
                    <a:gd name="connsiteY2" fmla="*/ 199 h 1653659"/>
                    <a:gd name="connsiteX3" fmla="*/ 1439753 w 2019354"/>
                    <a:gd name="connsiteY3" fmla="*/ 152599 h 1653659"/>
                    <a:gd name="connsiteX4" fmla="*/ 1500713 w 2019354"/>
                    <a:gd name="connsiteY4" fmla="*/ 386279 h 1653659"/>
                    <a:gd name="connsiteX5" fmla="*/ 1388953 w 2019354"/>
                    <a:gd name="connsiteY5" fmla="*/ 548839 h 1653659"/>
                    <a:gd name="connsiteX6" fmla="*/ 1541353 w 2019354"/>
                    <a:gd name="connsiteY6" fmla="*/ 518359 h 1653659"/>
                    <a:gd name="connsiteX7" fmla="*/ 1927433 w 2019354"/>
                    <a:gd name="connsiteY7" fmla="*/ 640279 h 1653659"/>
                    <a:gd name="connsiteX8" fmla="*/ 2018873 w 2019354"/>
                    <a:gd name="connsiteY8" fmla="*/ 823159 h 1653659"/>
                    <a:gd name="connsiteX9" fmla="*/ 1947753 w 2019354"/>
                    <a:gd name="connsiteY9" fmla="*/ 995879 h 1653659"/>
                    <a:gd name="connsiteX10" fmla="*/ 1653113 w 2019354"/>
                    <a:gd name="connsiteY10" fmla="*/ 1087319 h 1653659"/>
                    <a:gd name="connsiteX11" fmla="*/ 1449913 w 2019354"/>
                    <a:gd name="connsiteY11" fmla="*/ 1066999 h 1653659"/>
                    <a:gd name="connsiteX12" fmla="*/ 1571833 w 2019354"/>
                    <a:gd name="connsiteY12" fmla="*/ 1300679 h 1653659"/>
                    <a:gd name="connsiteX13" fmla="*/ 1581993 w 2019354"/>
                    <a:gd name="connsiteY13" fmla="*/ 1290519 h 1653659"/>
                    <a:gd name="connsiteX14" fmla="*/ 1581993 w 2019354"/>
                    <a:gd name="connsiteY14" fmla="*/ 1463239 h 1653659"/>
                    <a:gd name="connsiteX15" fmla="*/ 1429593 w 2019354"/>
                    <a:gd name="connsiteY15" fmla="*/ 1635959 h 1653659"/>
                    <a:gd name="connsiteX16" fmla="*/ 1145113 w 2019354"/>
                    <a:gd name="connsiteY16" fmla="*/ 1635959 h 1653659"/>
                    <a:gd name="connsiteX17" fmla="*/ 1013033 w 2019354"/>
                    <a:gd name="connsiteY17" fmla="*/ 1529279 h 1653659"/>
                    <a:gd name="connsiteX18" fmla="*/ 921593 w 2019354"/>
                    <a:gd name="connsiteY18" fmla="*/ 1351479 h 1653659"/>
                    <a:gd name="connsiteX19" fmla="*/ 921593 w 2019354"/>
                    <a:gd name="connsiteY19" fmla="*/ 1361639 h 1653659"/>
                    <a:gd name="connsiteX20" fmla="*/ 789513 w 2019354"/>
                    <a:gd name="connsiteY20" fmla="*/ 1503879 h 1653659"/>
                    <a:gd name="connsiteX21" fmla="*/ 423753 w 2019354"/>
                    <a:gd name="connsiteY21" fmla="*/ 1554679 h 1653659"/>
                    <a:gd name="connsiteX22" fmla="*/ 271353 w 2019354"/>
                    <a:gd name="connsiteY22" fmla="*/ 1320999 h 1653659"/>
                    <a:gd name="connsiteX23" fmla="*/ 400893 w 2019354"/>
                    <a:gd name="connsiteY23" fmla="*/ 1072079 h 1653659"/>
                    <a:gd name="connsiteX24" fmla="*/ 474553 w 2019354"/>
                    <a:gd name="connsiteY24" fmla="*/ 985719 h 1653659"/>
                    <a:gd name="connsiteX25" fmla="*/ 230713 w 2019354"/>
                    <a:gd name="connsiteY25" fmla="*/ 894279 h 1653659"/>
                    <a:gd name="connsiteX26" fmla="*/ 47833 w 2019354"/>
                    <a:gd name="connsiteY26" fmla="*/ 741879 h 1653659"/>
                    <a:gd name="connsiteX27" fmla="*/ 17353 w 2019354"/>
                    <a:gd name="connsiteY27" fmla="*/ 457399 h 1653659"/>
                    <a:gd name="connsiteX28" fmla="*/ 281513 w 2019354"/>
                    <a:gd name="connsiteY28" fmla="*/ 355799 h 1653659"/>
                    <a:gd name="connsiteX29" fmla="*/ 489793 w 2019354"/>
                    <a:gd name="connsiteY29" fmla="*/ 406599 h 1653659"/>
                    <a:gd name="connsiteX30" fmla="*/ 708233 w 2019354"/>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41353 w 2019200"/>
                    <a:gd name="connsiteY6" fmla="*/ 51835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76913 w 2019200"/>
                    <a:gd name="connsiteY6" fmla="*/ 53613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388953 w 2019200"/>
                    <a:gd name="connsiteY5" fmla="*/ 54882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622633 w 2019200"/>
                    <a:gd name="connsiteY6" fmla="*/ 55898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10773 w 2019200"/>
                    <a:gd name="connsiteY0" fmla="*/ 47783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10773 w 2019200"/>
                    <a:gd name="connsiteY30" fmla="*/ 477836 h 1653776"/>
                    <a:gd name="connsiteX0" fmla="*/ 710773 w 2019200"/>
                    <a:gd name="connsiteY0" fmla="*/ 449982 h 1625922"/>
                    <a:gd name="connsiteX1" fmla="*/ 878413 w 2019200"/>
                    <a:gd name="connsiteY1" fmla="*/ 165502 h 1625922"/>
                    <a:gd name="connsiteX2" fmla="*/ 1198453 w 2019200"/>
                    <a:gd name="connsiteY2" fmla="*/ 402 h 1625922"/>
                    <a:gd name="connsiteX3" fmla="*/ 1439753 w 2019200"/>
                    <a:gd name="connsiteY3" fmla="*/ 124862 h 1625922"/>
                    <a:gd name="connsiteX4" fmla="*/ 1477853 w 2019200"/>
                    <a:gd name="connsiteY4" fmla="*/ 305202 h 1625922"/>
                    <a:gd name="connsiteX5" fmla="*/ 1427053 w 2019200"/>
                    <a:gd name="connsiteY5" fmla="*/ 518562 h 1625922"/>
                    <a:gd name="connsiteX6" fmla="*/ 1622633 w 2019200"/>
                    <a:gd name="connsiteY6" fmla="*/ 531262 h 1625922"/>
                    <a:gd name="connsiteX7" fmla="*/ 1927433 w 2019200"/>
                    <a:gd name="connsiteY7" fmla="*/ 612542 h 1625922"/>
                    <a:gd name="connsiteX8" fmla="*/ 2018873 w 2019200"/>
                    <a:gd name="connsiteY8" fmla="*/ 795422 h 1625922"/>
                    <a:gd name="connsiteX9" fmla="*/ 1947753 w 2019200"/>
                    <a:gd name="connsiteY9" fmla="*/ 968142 h 1625922"/>
                    <a:gd name="connsiteX10" fmla="*/ 1708993 w 2019200"/>
                    <a:gd name="connsiteY10" fmla="*/ 1059582 h 1625922"/>
                    <a:gd name="connsiteX11" fmla="*/ 1449913 w 2019200"/>
                    <a:gd name="connsiteY11" fmla="*/ 1039262 h 1625922"/>
                    <a:gd name="connsiteX12" fmla="*/ 1571833 w 2019200"/>
                    <a:gd name="connsiteY12" fmla="*/ 1272942 h 1625922"/>
                    <a:gd name="connsiteX13" fmla="*/ 1581993 w 2019200"/>
                    <a:gd name="connsiteY13" fmla="*/ 1262782 h 1625922"/>
                    <a:gd name="connsiteX14" fmla="*/ 1581993 w 2019200"/>
                    <a:gd name="connsiteY14" fmla="*/ 1435502 h 1625922"/>
                    <a:gd name="connsiteX15" fmla="*/ 1429593 w 2019200"/>
                    <a:gd name="connsiteY15" fmla="*/ 1608222 h 1625922"/>
                    <a:gd name="connsiteX16" fmla="*/ 1145113 w 2019200"/>
                    <a:gd name="connsiteY16" fmla="*/ 1608222 h 1625922"/>
                    <a:gd name="connsiteX17" fmla="*/ 1013033 w 2019200"/>
                    <a:gd name="connsiteY17" fmla="*/ 1501542 h 1625922"/>
                    <a:gd name="connsiteX18" fmla="*/ 921593 w 2019200"/>
                    <a:gd name="connsiteY18" fmla="*/ 1323742 h 1625922"/>
                    <a:gd name="connsiteX19" fmla="*/ 921593 w 2019200"/>
                    <a:gd name="connsiteY19" fmla="*/ 1333902 h 1625922"/>
                    <a:gd name="connsiteX20" fmla="*/ 789513 w 2019200"/>
                    <a:gd name="connsiteY20" fmla="*/ 1476142 h 1625922"/>
                    <a:gd name="connsiteX21" fmla="*/ 423753 w 2019200"/>
                    <a:gd name="connsiteY21" fmla="*/ 1526942 h 1625922"/>
                    <a:gd name="connsiteX22" fmla="*/ 271353 w 2019200"/>
                    <a:gd name="connsiteY22" fmla="*/ 1293262 h 1625922"/>
                    <a:gd name="connsiteX23" fmla="*/ 400893 w 2019200"/>
                    <a:gd name="connsiteY23" fmla="*/ 1044342 h 1625922"/>
                    <a:gd name="connsiteX24" fmla="*/ 474553 w 2019200"/>
                    <a:gd name="connsiteY24" fmla="*/ 957982 h 1625922"/>
                    <a:gd name="connsiteX25" fmla="*/ 230713 w 2019200"/>
                    <a:gd name="connsiteY25" fmla="*/ 866542 h 1625922"/>
                    <a:gd name="connsiteX26" fmla="*/ 47833 w 2019200"/>
                    <a:gd name="connsiteY26" fmla="*/ 714142 h 1625922"/>
                    <a:gd name="connsiteX27" fmla="*/ 17353 w 2019200"/>
                    <a:gd name="connsiteY27" fmla="*/ 429662 h 1625922"/>
                    <a:gd name="connsiteX28" fmla="*/ 281513 w 2019200"/>
                    <a:gd name="connsiteY28" fmla="*/ 328062 h 1625922"/>
                    <a:gd name="connsiteX29" fmla="*/ 489793 w 2019200"/>
                    <a:gd name="connsiteY29" fmla="*/ 378862 h 1625922"/>
                    <a:gd name="connsiteX30" fmla="*/ 710773 w 2019200"/>
                    <a:gd name="connsiteY30" fmla="*/ 449982 h 1625922"/>
                    <a:gd name="connsiteX0" fmla="*/ 710773 w 2019200"/>
                    <a:gd name="connsiteY0" fmla="*/ 462637 h 1638577"/>
                    <a:gd name="connsiteX1" fmla="*/ 878413 w 2019200"/>
                    <a:gd name="connsiteY1" fmla="*/ 178157 h 1638577"/>
                    <a:gd name="connsiteX2" fmla="*/ 1190833 w 2019200"/>
                    <a:gd name="connsiteY2" fmla="*/ 357 h 1638577"/>
                    <a:gd name="connsiteX3" fmla="*/ 1439753 w 2019200"/>
                    <a:gd name="connsiteY3" fmla="*/ 137517 h 1638577"/>
                    <a:gd name="connsiteX4" fmla="*/ 1477853 w 2019200"/>
                    <a:gd name="connsiteY4" fmla="*/ 317857 h 1638577"/>
                    <a:gd name="connsiteX5" fmla="*/ 1427053 w 2019200"/>
                    <a:gd name="connsiteY5" fmla="*/ 531217 h 1638577"/>
                    <a:gd name="connsiteX6" fmla="*/ 1622633 w 2019200"/>
                    <a:gd name="connsiteY6" fmla="*/ 543917 h 1638577"/>
                    <a:gd name="connsiteX7" fmla="*/ 1927433 w 2019200"/>
                    <a:gd name="connsiteY7" fmla="*/ 625197 h 1638577"/>
                    <a:gd name="connsiteX8" fmla="*/ 2018873 w 2019200"/>
                    <a:gd name="connsiteY8" fmla="*/ 808077 h 1638577"/>
                    <a:gd name="connsiteX9" fmla="*/ 1947753 w 2019200"/>
                    <a:gd name="connsiteY9" fmla="*/ 980797 h 1638577"/>
                    <a:gd name="connsiteX10" fmla="*/ 1708993 w 2019200"/>
                    <a:gd name="connsiteY10" fmla="*/ 1072237 h 1638577"/>
                    <a:gd name="connsiteX11" fmla="*/ 1449913 w 2019200"/>
                    <a:gd name="connsiteY11" fmla="*/ 1051917 h 1638577"/>
                    <a:gd name="connsiteX12" fmla="*/ 1571833 w 2019200"/>
                    <a:gd name="connsiteY12" fmla="*/ 1285597 h 1638577"/>
                    <a:gd name="connsiteX13" fmla="*/ 1581993 w 2019200"/>
                    <a:gd name="connsiteY13" fmla="*/ 1275437 h 1638577"/>
                    <a:gd name="connsiteX14" fmla="*/ 1581993 w 2019200"/>
                    <a:gd name="connsiteY14" fmla="*/ 1448157 h 1638577"/>
                    <a:gd name="connsiteX15" fmla="*/ 1429593 w 2019200"/>
                    <a:gd name="connsiteY15" fmla="*/ 1620877 h 1638577"/>
                    <a:gd name="connsiteX16" fmla="*/ 1145113 w 2019200"/>
                    <a:gd name="connsiteY16" fmla="*/ 1620877 h 1638577"/>
                    <a:gd name="connsiteX17" fmla="*/ 1013033 w 2019200"/>
                    <a:gd name="connsiteY17" fmla="*/ 1514197 h 1638577"/>
                    <a:gd name="connsiteX18" fmla="*/ 921593 w 2019200"/>
                    <a:gd name="connsiteY18" fmla="*/ 1336397 h 1638577"/>
                    <a:gd name="connsiteX19" fmla="*/ 921593 w 2019200"/>
                    <a:gd name="connsiteY19" fmla="*/ 1346557 h 1638577"/>
                    <a:gd name="connsiteX20" fmla="*/ 789513 w 2019200"/>
                    <a:gd name="connsiteY20" fmla="*/ 1488797 h 1638577"/>
                    <a:gd name="connsiteX21" fmla="*/ 423753 w 2019200"/>
                    <a:gd name="connsiteY21" fmla="*/ 1539597 h 1638577"/>
                    <a:gd name="connsiteX22" fmla="*/ 271353 w 2019200"/>
                    <a:gd name="connsiteY22" fmla="*/ 1305917 h 1638577"/>
                    <a:gd name="connsiteX23" fmla="*/ 400893 w 2019200"/>
                    <a:gd name="connsiteY23" fmla="*/ 1056997 h 1638577"/>
                    <a:gd name="connsiteX24" fmla="*/ 474553 w 2019200"/>
                    <a:gd name="connsiteY24" fmla="*/ 970637 h 1638577"/>
                    <a:gd name="connsiteX25" fmla="*/ 230713 w 2019200"/>
                    <a:gd name="connsiteY25" fmla="*/ 879197 h 1638577"/>
                    <a:gd name="connsiteX26" fmla="*/ 47833 w 2019200"/>
                    <a:gd name="connsiteY26" fmla="*/ 726797 h 1638577"/>
                    <a:gd name="connsiteX27" fmla="*/ 17353 w 2019200"/>
                    <a:gd name="connsiteY27" fmla="*/ 442317 h 1638577"/>
                    <a:gd name="connsiteX28" fmla="*/ 281513 w 2019200"/>
                    <a:gd name="connsiteY28" fmla="*/ 340717 h 1638577"/>
                    <a:gd name="connsiteX29" fmla="*/ 489793 w 2019200"/>
                    <a:gd name="connsiteY29" fmla="*/ 391517 h 1638577"/>
                    <a:gd name="connsiteX30" fmla="*/ 710773 w 2019200"/>
                    <a:gd name="connsiteY30" fmla="*/ 462637 h 1638577"/>
                    <a:gd name="connsiteX0" fmla="*/ 710773 w 2019200"/>
                    <a:gd name="connsiteY0" fmla="*/ 462339 h 1638279"/>
                    <a:gd name="connsiteX1" fmla="*/ 878413 w 2019200"/>
                    <a:gd name="connsiteY1" fmla="*/ 177859 h 1638279"/>
                    <a:gd name="connsiteX2" fmla="*/ 1190833 w 2019200"/>
                    <a:gd name="connsiteY2" fmla="*/ 59 h 1638279"/>
                    <a:gd name="connsiteX3" fmla="*/ 1406733 w 2019200"/>
                    <a:gd name="connsiteY3" fmla="*/ 160079 h 1638279"/>
                    <a:gd name="connsiteX4" fmla="*/ 1477853 w 2019200"/>
                    <a:gd name="connsiteY4" fmla="*/ 317559 h 1638279"/>
                    <a:gd name="connsiteX5" fmla="*/ 1427053 w 2019200"/>
                    <a:gd name="connsiteY5" fmla="*/ 530919 h 1638279"/>
                    <a:gd name="connsiteX6" fmla="*/ 1622633 w 2019200"/>
                    <a:gd name="connsiteY6" fmla="*/ 543619 h 1638279"/>
                    <a:gd name="connsiteX7" fmla="*/ 1927433 w 2019200"/>
                    <a:gd name="connsiteY7" fmla="*/ 624899 h 1638279"/>
                    <a:gd name="connsiteX8" fmla="*/ 2018873 w 2019200"/>
                    <a:gd name="connsiteY8" fmla="*/ 807779 h 1638279"/>
                    <a:gd name="connsiteX9" fmla="*/ 1947753 w 2019200"/>
                    <a:gd name="connsiteY9" fmla="*/ 980499 h 1638279"/>
                    <a:gd name="connsiteX10" fmla="*/ 1708993 w 2019200"/>
                    <a:gd name="connsiteY10" fmla="*/ 1071939 h 1638279"/>
                    <a:gd name="connsiteX11" fmla="*/ 1449913 w 2019200"/>
                    <a:gd name="connsiteY11" fmla="*/ 1051619 h 1638279"/>
                    <a:gd name="connsiteX12" fmla="*/ 1571833 w 2019200"/>
                    <a:gd name="connsiteY12" fmla="*/ 1285299 h 1638279"/>
                    <a:gd name="connsiteX13" fmla="*/ 1581993 w 2019200"/>
                    <a:gd name="connsiteY13" fmla="*/ 1275139 h 1638279"/>
                    <a:gd name="connsiteX14" fmla="*/ 1581993 w 2019200"/>
                    <a:gd name="connsiteY14" fmla="*/ 1447859 h 1638279"/>
                    <a:gd name="connsiteX15" fmla="*/ 1429593 w 2019200"/>
                    <a:gd name="connsiteY15" fmla="*/ 1620579 h 1638279"/>
                    <a:gd name="connsiteX16" fmla="*/ 1145113 w 2019200"/>
                    <a:gd name="connsiteY16" fmla="*/ 1620579 h 1638279"/>
                    <a:gd name="connsiteX17" fmla="*/ 1013033 w 2019200"/>
                    <a:gd name="connsiteY17" fmla="*/ 1513899 h 1638279"/>
                    <a:gd name="connsiteX18" fmla="*/ 921593 w 2019200"/>
                    <a:gd name="connsiteY18" fmla="*/ 1336099 h 1638279"/>
                    <a:gd name="connsiteX19" fmla="*/ 921593 w 2019200"/>
                    <a:gd name="connsiteY19" fmla="*/ 1346259 h 1638279"/>
                    <a:gd name="connsiteX20" fmla="*/ 789513 w 2019200"/>
                    <a:gd name="connsiteY20" fmla="*/ 1488499 h 1638279"/>
                    <a:gd name="connsiteX21" fmla="*/ 423753 w 2019200"/>
                    <a:gd name="connsiteY21" fmla="*/ 1539299 h 1638279"/>
                    <a:gd name="connsiteX22" fmla="*/ 271353 w 2019200"/>
                    <a:gd name="connsiteY22" fmla="*/ 1305619 h 1638279"/>
                    <a:gd name="connsiteX23" fmla="*/ 400893 w 2019200"/>
                    <a:gd name="connsiteY23" fmla="*/ 1056699 h 1638279"/>
                    <a:gd name="connsiteX24" fmla="*/ 474553 w 2019200"/>
                    <a:gd name="connsiteY24" fmla="*/ 970339 h 1638279"/>
                    <a:gd name="connsiteX25" fmla="*/ 230713 w 2019200"/>
                    <a:gd name="connsiteY25" fmla="*/ 878899 h 1638279"/>
                    <a:gd name="connsiteX26" fmla="*/ 47833 w 2019200"/>
                    <a:gd name="connsiteY26" fmla="*/ 726499 h 1638279"/>
                    <a:gd name="connsiteX27" fmla="*/ 17353 w 2019200"/>
                    <a:gd name="connsiteY27" fmla="*/ 442019 h 1638279"/>
                    <a:gd name="connsiteX28" fmla="*/ 281513 w 2019200"/>
                    <a:gd name="connsiteY28" fmla="*/ 340419 h 1638279"/>
                    <a:gd name="connsiteX29" fmla="*/ 489793 w 2019200"/>
                    <a:gd name="connsiteY29" fmla="*/ 391219 h 1638279"/>
                    <a:gd name="connsiteX30" fmla="*/ 710773 w 2019200"/>
                    <a:gd name="connsiteY30" fmla="*/ 462339 h 1638279"/>
                    <a:gd name="connsiteX0" fmla="*/ 710773 w 2019200"/>
                    <a:gd name="connsiteY0" fmla="*/ 462467 h 1638407"/>
                    <a:gd name="connsiteX1" fmla="*/ 878413 w 2019200"/>
                    <a:gd name="connsiteY1" fmla="*/ 177987 h 1638407"/>
                    <a:gd name="connsiteX2" fmla="*/ 1190833 w 2019200"/>
                    <a:gd name="connsiteY2" fmla="*/ 187 h 1638407"/>
                    <a:gd name="connsiteX3" fmla="*/ 1414353 w 2019200"/>
                    <a:gd name="connsiteY3" fmla="*/ 147507 h 1638407"/>
                    <a:gd name="connsiteX4" fmla="*/ 1477853 w 2019200"/>
                    <a:gd name="connsiteY4" fmla="*/ 317687 h 1638407"/>
                    <a:gd name="connsiteX5" fmla="*/ 1427053 w 2019200"/>
                    <a:gd name="connsiteY5" fmla="*/ 531047 h 1638407"/>
                    <a:gd name="connsiteX6" fmla="*/ 1622633 w 2019200"/>
                    <a:gd name="connsiteY6" fmla="*/ 543747 h 1638407"/>
                    <a:gd name="connsiteX7" fmla="*/ 1927433 w 2019200"/>
                    <a:gd name="connsiteY7" fmla="*/ 625027 h 1638407"/>
                    <a:gd name="connsiteX8" fmla="*/ 2018873 w 2019200"/>
                    <a:gd name="connsiteY8" fmla="*/ 807907 h 1638407"/>
                    <a:gd name="connsiteX9" fmla="*/ 1947753 w 2019200"/>
                    <a:gd name="connsiteY9" fmla="*/ 980627 h 1638407"/>
                    <a:gd name="connsiteX10" fmla="*/ 1708993 w 2019200"/>
                    <a:gd name="connsiteY10" fmla="*/ 1072067 h 1638407"/>
                    <a:gd name="connsiteX11" fmla="*/ 1449913 w 2019200"/>
                    <a:gd name="connsiteY11" fmla="*/ 1051747 h 1638407"/>
                    <a:gd name="connsiteX12" fmla="*/ 1571833 w 2019200"/>
                    <a:gd name="connsiteY12" fmla="*/ 1285427 h 1638407"/>
                    <a:gd name="connsiteX13" fmla="*/ 1581993 w 2019200"/>
                    <a:gd name="connsiteY13" fmla="*/ 1275267 h 1638407"/>
                    <a:gd name="connsiteX14" fmla="*/ 1581993 w 2019200"/>
                    <a:gd name="connsiteY14" fmla="*/ 1447987 h 1638407"/>
                    <a:gd name="connsiteX15" fmla="*/ 1429593 w 2019200"/>
                    <a:gd name="connsiteY15" fmla="*/ 1620707 h 1638407"/>
                    <a:gd name="connsiteX16" fmla="*/ 1145113 w 2019200"/>
                    <a:gd name="connsiteY16" fmla="*/ 1620707 h 1638407"/>
                    <a:gd name="connsiteX17" fmla="*/ 1013033 w 2019200"/>
                    <a:gd name="connsiteY17" fmla="*/ 1514027 h 1638407"/>
                    <a:gd name="connsiteX18" fmla="*/ 921593 w 2019200"/>
                    <a:gd name="connsiteY18" fmla="*/ 1336227 h 1638407"/>
                    <a:gd name="connsiteX19" fmla="*/ 921593 w 2019200"/>
                    <a:gd name="connsiteY19" fmla="*/ 1346387 h 1638407"/>
                    <a:gd name="connsiteX20" fmla="*/ 789513 w 2019200"/>
                    <a:gd name="connsiteY20" fmla="*/ 1488627 h 1638407"/>
                    <a:gd name="connsiteX21" fmla="*/ 423753 w 2019200"/>
                    <a:gd name="connsiteY21" fmla="*/ 1539427 h 1638407"/>
                    <a:gd name="connsiteX22" fmla="*/ 271353 w 2019200"/>
                    <a:gd name="connsiteY22" fmla="*/ 1305747 h 1638407"/>
                    <a:gd name="connsiteX23" fmla="*/ 400893 w 2019200"/>
                    <a:gd name="connsiteY23" fmla="*/ 1056827 h 1638407"/>
                    <a:gd name="connsiteX24" fmla="*/ 474553 w 2019200"/>
                    <a:gd name="connsiteY24" fmla="*/ 970467 h 1638407"/>
                    <a:gd name="connsiteX25" fmla="*/ 230713 w 2019200"/>
                    <a:gd name="connsiteY25" fmla="*/ 879027 h 1638407"/>
                    <a:gd name="connsiteX26" fmla="*/ 47833 w 2019200"/>
                    <a:gd name="connsiteY26" fmla="*/ 726627 h 1638407"/>
                    <a:gd name="connsiteX27" fmla="*/ 17353 w 2019200"/>
                    <a:gd name="connsiteY27" fmla="*/ 442147 h 1638407"/>
                    <a:gd name="connsiteX28" fmla="*/ 281513 w 2019200"/>
                    <a:gd name="connsiteY28" fmla="*/ 340547 h 1638407"/>
                    <a:gd name="connsiteX29" fmla="*/ 489793 w 2019200"/>
                    <a:gd name="connsiteY29" fmla="*/ 391347 h 1638407"/>
                    <a:gd name="connsiteX30" fmla="*/ 710773 w 2019200"/>
                    <a:gd name="connsiteY30" fmla="*/ 462467 h 1638407"/>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2633 w 2019200"/>
                    <a:gd name="connsiteY6" fmla="*/ 5437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6661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564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438"/>
                    <a:gd name="connsiteY0" fmla="*/ 462478 h 1638418"/>
                    <a:gd name="connsiteX1" fmla="*/ 878413 w 2019438"/>
                    <a:gd name="connsiteY1" fmla="*/ 177998 h 1638418"/>
                    <a:gd name="connsiteX2" fmla="*/ 1190833 w 2019438"/>
                    <a:gd name="connsiteY2" fmla="*/ 198 h 1638418"/>
                    <a:gd name="connsiteX3" fmla="*/ 1414353 w 2019438"/>
                    <a:gd name="connsiteY3" fmla="*/ 147518 h 1638418"/>
                    <a:gd name="connsiteX4" fmla="*/ 1462613 w 2019438"/>
                    <a:gd name="connsiteY4" fmla="*/ 353258 h 1638418"/>
                    <a:gd name="connsiteX5" fmla="*/ 1427053 w 2019438"/>
                    <a:gd name="connsiteY5" fmla="*/ 531058 h 1638418"/>
                    <a:gd name="connsiteX6" fmla="*/ 1625173 w 2019438"/>
                    <a:gd name="connsiteY6" fmla="*/ 556458 h 1638418"/>
                    <a:gd name="connsiteX7" fmla="*/ 1919813 w 2019438"/>
                    <a:gd name="connsiteY7" fmla="*/ 673298 h 1638418"/>
                    <a:gd name="connsiteX8" fmla="*/ 2018873 w 2019438"/>
                    <a:gd name="connsiteY8" fmla="*/ 807918 h 1638418"/>
                    <a:gd name="connsiteX9" fmla="*/ 1947753 w 2019438"/>
                    <a:gd name="connsiteY9" fmla="*/ 980638 h 1638418"/>
                    <a:gd name="connsiteX10" fmla="*/ 1708993 w 2019438"/>
                    <a:gd name="connsiteY10" fmla="*/ 1072078 h 1638418"/>
                    <a:gd name="connsiteX11" fmla="*/ 1449913 w 2019438"/>
                    <a:gd name="connsiteY11" fmla="*/ 1051758 h 1638418"/>
                    <a:gd name="connsiteX12" fmla="*/ 1571833 w 2019438"/>
                    <a:gd name="connsiteY12" fmla="*/ 1285438 h 1638418"/>
                    <a:gd name="connsiteX13" fmla="*/ 1581993 w 2019438"/>
                    <a:gd name="connsiteY13" fmla="*/ 1275278 h 1638418"/>
                    <a:gd name="connsiteX14" fmla="*/ 1581993 w 2019438"/>
                    <a:gd name="connsiteY14" fmla="*/ 1447998 h 1638418"/>
                    <a:gd name="connsiteX15" fmla="*/ 1429593 w 2019438"/>
                    <a:gd name="connsiteY15" fmla="*/ 1620718 h 1638418"/>
                    <a:gd name="connsiteX16" fmla="*/ 1145113 w 2019438"/>
                    <a:gd name="connsiteY16" fmla="*/ 1620718 h 1638418"/>
                    <a:gd name="connsiteX17" fmla="*/ 1013033 w 2019438"/>
                    <a:gd name="connsiteY17" fmla="*/ 1514038 h 1638418"/>
                    <a:gd name="connsiteX18" fmla="*/ 921593 w 2019438"/>
                    <a:gd name="connsiteY18" fmla="*/ 1336238 h 1638418"/>
                    <a:gd name="connsiteX19" fmla="*/ 921593 w 2019438"/>
                    <a:gd name="connsiteY19" fmla="*/ 1346398 h 1638418"/>
                    <a:gd name="connsiteX20" fmla="*/ 789513 w 2019438"/>
                    <a:gd name="connsiteY20" fmla="*/ 1488638 h 1638418"/>
                    <a:gd name="connsiteX21" fmla="*/ 423753 w 2019438"/>
                    <a:gd name="connsiteY21" fmla="*/ 1539438 h 1638418"/>
                    <a:gd name="connsiteX22" fmla="*/ 271353 w 2019438"/>
                    <a:gd name="connsiteY22" fmla="*/ 1305758 h 1638418"/>
                    <a:gd name="connsiteX23" fmla="*/ 400893 w 2019438"/>
                    <a:gd name="connsiteY23" fmla="*/ 1056838 h 1638418"/>
                    <a:gd name="connsiteX24" fmla="*/ 474553 w 2019438"/>
                    <a:gd name="connsiteY24" fmla="*/ 970478 h 1638418"/>
                    <a:gd name="connsiteX25" fmla="*/ 230713 w 2019438"/>
                    <a:gd name="connsiteY25" fmla="*/ 879038 h 1638418"/>
                    <a:gd name="connsiteX26" fmla="*/ 47833 w 2019438"/>
                    <a:gd name="connsiteY26" fmla="*/ 726638 h 1638418"/>
                    <a:gd name="connsiteX27" fmla="*/ 17353 w 2019438"/>
                    <a:gd name="connsiteY27" fmla="*/ 442158 h 1638418"/>
                    <a:gd name="connsiteX28" fmla="*/ 281513 w 2019438"/>
                    <a:gd name="connsiteY28" fmla="*/ 340558 h 1638418"/>
                    <a:gd name="connsiteX29" fmla="*/ 489793 w 2019438"/>
                    <a:gd name="connsiteY29" fmla="*/ 391358 h 1638418"/>
                    <a:gd name="connsiteX30" fmla="*/ 710773 w 2019438"/>
                    <a:gd name="connsiteY30" fmla="*/ 462478 h 1638418"/>
                    <a:gd name="connsiteX0" fmla="*/ 710773 w 2022201"/>
                    <a:gd name="connsiteY0" fmla="*/ 462478 h 1638418"/>
                    <a:gd name="connsiteX1" fmla="*/ 878413 w 2022201"/>
                    <a:gd name="connsiteY1" fmla="*/ 177998 h 1638418"/>
                    <a:gd name="connsiteX2" fmla="*/ 1190833 w 2022201"/>
                    <a:gd name="connsiteY2" fmla="*/ 198 h 1638418"/>
                    <a:gd name="connsiteX3" fmla="*/ 1414353 w 2022201"/>
                    <a:gd name="connsiteY3" fmla="*/ 147518 h 1638418"/>
                    <a:gd name="connsiteX4" fmla="*/ 1462613 w 2022201"/>
                    <a:gd name="connsiteY4" fmla="*/ 353258 h 1638418"/>
                    <a:gd name="connsiteX5" fmla="*/ 1427053 w 2022201"/>
                    <a:gd name="connsiteY5" fmla="*/ 531058 h 1638418"/>
                    <a:gd name="connsiteX6" fmla="*/ 1625173 w 2022201"/>
                    <a:gd name="connsiteY6" fmla="*/ 556458 h 1638418"/>
                    <a:gd name="connsiteX7" fmla="*/ 1861393 w 2022201"/>
                    <a:gd name="connsiteY7" fmla="*/ 625038 h 1638418"/>
                    <a:gd name="connsiteX8" fmla="*/ 2018873 w 2022201"/>
                    <a:gd name="connsiteY8" fmla="*/ 807918 h 1638418"/>
                    <a:gd name="connsiteX9" fmla="*/ 1947753 w 2022201"/>
                    <a:gd name="connsiteY9" fmla="*/ 980638 h 1638418"/>
                    <a:gd name="connsiteX10" fmla="*/ 1708993 w 2022201"/>
                    <a:gd name="connsiteY10" fmla="*/ 1072078 h 1638418"/>
                    <a:gd name="connsiteX11" fmla="*/ 1449913 w 2022201"/>
                    <a:gd name="connsiteY11" fmla="*/ 1051758 h 1638418"/>
                    <a:gd name="connsiteX12" fmla="*/ 1571833 w 2022201"/>
                    <a:gd name="connsiteY12" fmla="*/ 1285438 h 1638418"/>
                    <a:gd name="connsiteX13" fmla="*/ 1581993 w 2022201"/>
                    <a:gd name="connsiteY13" fmla="*/ 1275278 h 1638418"/>
                    <a:gd name="connsiteX14" fmla="*/ 1581993 w 2022201"/>
                    <a:gd name="connsiteY14" fmla="*/ 1447998 h 1638418"/>
                    <a:gd name="connsiteX15" fmla="*/ 1429593 w 2022201"/>
                    <a:gd name="connsiteY15" fmla="*/ 1620718 h 1638418"/>
                    <a:gd name="connsiteX16" fmla="*/ 1145113 w 2022201"/>
                    <a:gd name="connsiteY16" fmla="*/ 1620718 h 1638418"/>
                    <a:gd name="connsiteX17" fmla="*/ 1013033 w 2022201"/>
                    <a:gd name="connsiteY17" fmla="*/ 1514038 h 1638418"/>
                    <a:gd name="connsiteX18" fmla="*/ 921593 w 2022201"/>
                    <a:gd name="connsiteY18" fmla="*/ 1336238 h 1638418"/>
                    <a:gd name="connsiteX19" fmla="*/ 921593 w 2022201"/>
                    <a:gd name="connsiteY19" fmla="*/ 1346398 h 1638418"/>
                    <a:gd name="connsiteX20" fmla="*/ 789513 w 2022201"/>
                    <a:gd name="connsiteY20" fmla="*/ 1488638 h 1638418"/>
                    <a:gd name="connsiteX21" fmla="*/ 423753 w 2022201"/>
                    <a:gd name="connsiteY21" fmla="*/ 1539438 h 1638418"/>
                    <a:gd name="connsiteX22" fmla="*/ 271353 w 2022201"/>
                    <a:gd name="connsiteY22" fmla="*/ 1305758 h 1638418"/>
                    <a:gd name="connsiteX23" fmla="*/ 400893 w 2022201"/>
                    <a:gd name="connsiteY23" fmla="*/ 1056838 h 1638418"/>
                    <a:gd name="connsiteX24" fmla="*/ 474553 w 2022201"/>
                    <a:gd name="connsiteY24" fmla="*/ 970478 h 1638418"/>
                    <a:gd name="connsiteX25" fmla="*/ 230713 w 2022201"/>
                    <a:gd name="connsiteY25" fmla="*/ 879038 h 1638418"/>
                    <a:gd name="connsiteX26" fmla="*/ 47833 w 2022201"/>
                    <a:gd name="connsiteY26" fmla="*/ 726638 h 1638418"/>
                    <a:gd name="connsiteX27" fmla="*/ 17353 w 2022201"/>
                    <a:gd name="connsiteY27" fmla="*/ 442158 h 1638418"/>
                    <a:gd name="connsiteX28" fmla="*/ 281513 w 2022201"/>
                    <a:gd name="connsiteY28" fmla="*/ 340558 h 1638418"/>
                    <a:gd name="connsiteX29" fmla="*/ 489793 w 2022201"/>
                    <a:gd name="connsiteY29" fmla="*/ 391358 h 1638418"/>
                    <a:gd name="connsiteX30" fmla="*/ 710773 w 2022201"/>
                    <a:gd name="connsiteY30" fmla="*/ 462478 h 1638418"/>
                    <a:gd name="connsiteX0" fmla="*/ 710773 w 1988680"/>
                    <a:gd name="connsiteY0" fmla="*/ 462478 h 1638418"/>
                    <a:gd name="connsiteX1" fmla="*/ 878413 w 1988680"/>
                    <a:gd name="connsiteY1" fmla="*/ 177998 h 1638418"/>
                    <a:gd name="connsiteX2" fmla="*/ 1190833 w 1988680"/>
                    <a:gd name="connsiteY2" fmla="*/ 198 h 1638418"/>
                    <a:gd name="connsiteX3" fmla="*/ 1414353 w 1988680"/>
                    <a:gd name="connsiteY3" fmla="*/ 147518 h 1638418"/>
                    <a:gd name="connsiteX4" fmla="*/ 1462613 w 1988680"/>
                    <a:gd name="connsiteY4" fmla="*/ 353258 h 1638418"/>
                    <a:gd name="connsiteX5" fmla="*/ 1427053 w 1988680"/>
                    <a:gd name="connsiteY5" fmla="*/ 531058 h 1638418"/>
                    <a:gd name="connsiteX6" fmla="*/ 1625173 w 1988680"/>
                    <a:gd name="connsiteY6" fmla="*/ 556458 h 1638418"/>
                    <a:gd name="connsiteX7" fmla="*/ 1861393 w 1988680"/>
                    <a:gd name="connsiteY7" fmla="*/ 625038 h 1638418"/>
                    <a:gd name="connsiteX8" fmla="*/ 1980773 w 1988680"/>
                    <a:gd name="connsiteY8" fmla="*/ 820618 h 1638418"/>
                    <a:gd name="connsiteX9" fmla="*/ 1947753 w 1988680"/>
                    <a:gd name="connsiteY9" fmla="*/ 980638 h 1638418"/>
                    <a:gd name="connsiteX10" fmla="*/ 1708993 w 1988680"/>
                    <a:gd name="connsiteY10" fmla="*/ 1072078 h 1638418"/>
                    <a:gd name="connsiteX11" fmla="*/ 1449913 w 1988680"/>
                    <a:gd name="connsiteY11" fmla="*/ 1051758 h 1638418"/>
                    <a:gd name="connsiteX12" fmla="*/ 1571833 w 1988680"/>
                    <a:gd name="connsiteY12" fmla="*/ 1285438 h 1638418"/>
                    <a:gd name="connsiteX13" fmla="*/ 1581993 w 1988680"/>
                    <a:gd name="connsiteY13" fmla="*/ 1275278 h 1638418"/>
                    <a:gd name="connsiteX14" fmla="*/ 1581993 w 1988680"/>
                    <a:gd name="connsiteY14" fmla="*/ 1447998 h 1638418"/>
                    <a:gd name="connsiteX15" fmla="*/ 1429593 w 1988680"/>
                    <a:gd name="connsiteY15" fmla="*/ 1620718 h 1638418"/>
                    <a:gd name="connsiteX16" fmla="*/ 1145113 w 1988680"/>
                    <a:gd name="connsiteY16" fmla="*/ 1620718 h 1638418"/>
                    <a:gd name="connsiteX17" fmla="*/ 1013033 w 1988680"/>
                    <a:gd name="connsiteY17" fmla="*/ 1514038 h 1638418"/>
                    <a:gd name="connsiteX18" fmla="*/ 921593 w 1988680"/>
                    <a:gd name="connsiteY18" fmla="*/ 1336238 h 1638418"/>
                    <a:gd name="connsiteX19" fmla="*/ 921593 w 1988680"/>
                    <a:gd name="connsiteY19" fmla="*/ 1346398 h 1638418"/>
                    <a:gd name="connsiteX20" fmla="*/ 789513 w 1988680"/>
                    <a:gd name="connsiteY20" fmla="*/ 1488638 h 1638418"/>
                    <a:gd name="connsiteX21" fmla="*/ 423753 w 1988680"/>
                    <a:gd name="connsiteY21" fmla="*/ 1539438 h 1638418"/>
                    <a:gd name="connsiteX22" fmla="*/ 271353 w 1988680"/>
                    <a:gd name="connsiteY22" fmla="*/ 1305758 h 1638418"/>
                    <a:gd name="connsiteX23" fmla="*/ 400893 w 1988680"/>
                    <a:gd name="connsiteY23" fmla="*/ 1056838 h 1638418"/>
                    <a:gd name="connsiteX24" fmla="*/ 474553 w 1988680"/>
                    <a:gd name="connsiteY24" fmla="*/ 970478 h 1638418"/>
                    <a:gd name="connsiteX25" fmla="*/ 230713 w 1988680"/>
                    <a:gd name="connsiteY25" fmla="*/ 879038 h 1638418"/>
                    <a:gd name="connsiteX26" fmla="*/ 47833 w 1988680"/>
                    <a:gd name="connsiteY26" fmla="*/ 726638 h 1638418"/>
                    <a:gd name="connsiteX27" fmla="*/ 17353 w 1988680"/>
                    <a:gd name="connsiteY27" fmla="*/ 442158 h 1638418"/>
                    <a:gd name="connsiteX28" fmla="*/ 281513 w 1988680"/>
                    <a:gd name="connsiteY28" fmla="*/ 340558 h 1638418"/>
                    <a:gd name="connsiteX29" fmla="*/ 489793 w 1988680"/>
                    <a:gd name="connsiteY29" fmla="*/ 391358 h 1638418"/>
                    <a:gd name="connsiteX30" fmla="*/ 710773 w 1988680"/>
                    <a:gd name="connsiteY30" fmla="*/ 462478 h 1638418"/>
                    <a:gd name="connsiteX0" fmla="*/ 710773 w 1985295"/>
                    <a:gd name="connsiteY0" fmla="*/ 462478 h 1638418"/>
                    <a:gd name="connsiteX1" fmla="*/ 878413 w 1985295"/>
                    <a:gd name="connsiteY1" fmla="*/ 177998 h 1638418"/>
                    <a:gd name="connsiteX2" fmla="*/ 1190833 w 1985295"/>
                    <a:gd name="connsiteY2" fmla="*/ 198 h 1638418"/>
                    <a:gd name="connsiteX3" fmla="*/ 1414353 w 1985295"/>
                    <a:gd name="connsiteY3" fmla="*/ 147518 h 1638418"/>
                    <a:gd name="connsiteX4" fmla="*/ 1462613 w 1985295"/>
                    <a:gd name="connsiteY4" fmla="*/ 353258 h 1638418"/>
                    <a:gd name="connsiteX5" fmla="*/ 1427053 w 1985295"/>
                    <a:gd name="connsiteY5" fmla="*/ 531058 h 1638418"/>
                    <a:gd name="connsiteX6" fmla="*/ 1625173 w 1985295"/>
                    <a:gd name="connsiteY6" fmla="*/ 556458 h 1638418"/>
                    <a:gd name="connsiteX7" fmla="*/ 1861393 w 1985295"/>
                    <a:gd name="connsiteY7" fmla="*/ 625038 h 1638418"/>
                    <a:gd name="connsiteX8" fmla="*/ 1980773 w 1985295"/>
                    <a:gd name="connsiteY8" fmla="*/ 820618 h 1638418"/>
                    <a:gd name="connsiteX9" fmla="*/ 1947753 w 1985295"/>
                    <a:gd name="connsiteY9" fmla="*/ 980638 h 1638418"/>
                    <a:gd name="connsiteX10" fmla="*/ 1708993 w 1985295"/>
                    <a:gd name="connsiteY10" fmla="*/ 1072078 h 1638418"/>
                    <a:gd name="connsiteX11" fmla="*/ 1449913 w 1985295"/>
                    <a:gd name="connsiteY11" fmla="*/ 1051758 h 1638418"/>
                    <a:gd name="connsiteX12" fmla="*/ 1571833 w 1985295"/>
                    <a:gd name="connsiteY12" fmla="*/ 1285438 h 1638418"/>
                    <a:gd name="connsiteX13" fmla="*/ 1581993 w 1985295"/>
                    <a:gd name="connsiteY13" fmla="*/ 1275278 h 1638418"/>
                    <a:gd name="connsiteX14" fmla="*/ 1581993 w 1985295"/>
                    <a:gd name="connsiteY14" fmla="*/ 1447998 h 1638418"/>
                    <a:gd name="connsiteX15" fmla="*/ 1429593 w 1985295"/>
                    <a:gd name="connsiteY15" fmla="*/ 1620718 h 1638418"/>
                    <a:gd name="connsiteX16" fmla="*/ 1145113 w 1985295"/>
                    <a:gd name="connsiteY16" fmla="*/ 1620718 h 1638418"/>
                    <a:gd name="connsiteX17" fmla="*/ 1013033 w 1985295"/>
                    <a:gd name="connsiteY17" fmla="*/ 1514038 h 1638418"/>
                    <a:gd name="connsiteX18" fmla="*/ 921593 w 1985295"/>
                    <a:gd name="connsiteY18" fmla="*/ 1336238 h 1638418"/>
                    <a:gd name="connsiteX19" fmla="*/ 921593 w 1985295"/>
                    <a:gd name="connsiteY19" fmla="*/ 1346398 h 1638418"/>
                    <a:gd name="connsiteX20" fmla="*/ 789513 w 1985295"/>
                    <a:gd name="connsiteY20" fmla="*/ 1488638 h 1638418"/>
                    <a:gd name="connsiteX21" fmla="*/ 423753 w 1985295"/>
                    <a:gd name="connsiteY21" fmla="*/ 1539438 h 1638418"/>
                    <a:gd name="connsiteX22" fmla="*/ 271353 w 1985295"/>
                    <a:gd name="connsiteY22" fmla="*/ 1305758 h 1638418"/>
                    <a:gd name="connsiteX23" fmla="*/ 400893 w 1985295"/>
                    <a:gd name="connsiteY23" fmla="*/ 1056838 h 1638418"/>
                    <a:gd name="connsiteX24" fmla="*/ 474553 w 1985295"/>
                    <a:gd name="connsiteY24" fmla="*/ 970478 h 1638418"/>
                    <a:gd name="connsiteX25" fmla="*/ 230713 w 1985295"/>
                    <a:gd name="connsiteY25" fmla="*/ 879038 h 1638418"/>
                    <a:gd name="connsiteX26" fmla="*/ 47833 w 1985295"/>
                    <a:gd name="connsiteY26" fmla="*/ 726638 h 1638418"/>
                    <a:gd name="connsiteX27" fmla="*/ 17353 w 1985295"/>
                    <a:gd name="connsiteY27" fmla="*/ 442158 h 1638418"/>
                    <a:gd name="connsiteX28" fmla="*/ 281513 w 1985295"/>
                    <a:gd name="connsiteY28" fmla="*/ 340558 h 1638418"/>
                    <a:gd name="connsiteX29" fmla="*/ 489793 w 1985295"/>
                    <a:gd name="connsiteY29" fmla="*/ 391358 h 1638418"/>
                    <a:gd name="connsiteX30" fmla="*/ 710773 w 1985295"/>
                    <a:gd name="connsiteY30" fmla="*/ 462478 h 1638418"/>
                    <a:gd name="connsiteX0" fmla="*/ 710773 w 1993653"/>
                    <a:gd name="connsiteY0" fmla="*/ 462478 h 1638418"/>
                    <a:gd name="connsiteX1" fmla="*/ 878413 w 1993653"/>
                    <a:gd name="connsiteY1" fmla="*/ 177998 h 1638418"/>
                    <a:gd name="connsiteX2" fmla="*/ 1190833 w 1993653"/>
                    <a:gd name="connsiteY2" fmla="*/ 198 h 1638418"/>
                    <a:gd name="connsiteX3" fmla="*/ 1414353 w 1993653"/>
                    <a:gd name="connsiteY3" fmla="*/ 147518 h 1638418"/>
                    <a:gd name="connsiteX4" fmla="*/ 1462613 w 1993653"/>
                    <a:gd name="connsiteY4" fmla="*/ 353258 h 1638418"/>
                    <a:gd name="connsiteX5" fmla="*/ 1427053 w 1993653"/>
                    <a:gd name="connsiteY5" fmla="*/ 531058 h 1638418"/>
                    <a:gd name="connsiteX6" fmla="*/ 1625173 w 1993653"/>
                    <a:gd name="connsiteY6" fmla="*/ 556458 h 1638418"/>
                    <a:gd name="connsiteX7" fmla="*/ 1861393 w 1993653"/>
                    <a:gd name="connsiteY7" fmla="*/ 625038 h 1638418"/>
                    <a:gd name="connsiteX8" fmla="*/ 1990933 w 1993653"/>
                    <a:gd name="connsiteY8" fmla="*/ 790138 h 1638418"/>
                    <a:gd name="connsiteX9" fmla="*/ 1947753 w 1993653"/>
                    <a:gd name="connsiteY9" fmla="*/ 980638 h 1638418"/>
                    <a:gd name="connsiteX10" fmla="*/ 1708993 w 1993653"/>
                    <a:gd name="connsiteY10" fmla="*/ 1072078 h 1638418"/>
                    <a:gd name="connsiteX11" fmla="*/ 1449913 w 1993653"/>
                    <a:gd name="connsiteY11" fmla="*/ 1051758 h 1638418"/>
                    <a:gd name="connsiteX12" fmla="*/ 1571833 w 1993653"/>
                    <a:gd name="connsiteY12" fmla="*/ 1285438 h 1638418"/>
                    <a:gd name="connsiteX13" fmla="*/ 1581993 w 1993653"/>
                    <a:gd name="connsiteY13" fmla="*/ 1275278 h 1638418"/>
                    <a:gd name="connsiteX14" fmla="*/ 1581993 w 1993653"/>
                    <a:gd name="connsiteY14" fmla="*/ 1447998 h 1638418"/>
                    <a:gd name="connsiteX15" fmla="*/ 1429593 w 1993653"/>
                    <a:gd name="connsiteY15" fmla="*/ 1620718 h 1638418"/>
                    <a:gd name="connsiteX16" fmla="*/ 1145113 w 1993653"/>
                    <a:gd name="connsiteY16" fmla="*/ 1620718 h 1638418"/>
                    <a:gd name="connsiteX17" fmla="*/ 1013033 w 1993653"/>
                    <a:gd name="connsiteY17" fmla="*/ 1514038 h 1638418"/>
                    <a:gd name="connsiteX18" fmla="*/ 921593 w 1993653"/>
                    <a:gd name="connsiteY18" fmla="*/ 1336238 h 1638418"/>
                    <a:gd name="connsiteX19" fmla="*/ 921593 w 1993653"/>
                    <a:gd name="connsiteY19" fmla="*/ 1346398 h 1638418"/>
                    <a:gd name="connsiteX20" fmla="*/ 789513 w 1993653"/>
                    <a:gd name="connsiteY20" fmla="*/ 1488638 h 1638418"/>
                    <a:gd name="connsiteX21" fmla="*/ 423753 w 1993653"/>
                    <a:gd name="connsiteY21" fmla="*/ 1539438 h 1638418"/>
                    <a:gd name="connsiteX22" fmla="*/ 271353 w 1993653"/>
                    <a:gd name="connsiteY22" fmla="*/ 1305758 h 1638418"/>
                    <a:gd name="connsiteX23" fmla="*/ 400893 w 1993653"/>
                    <a:gd name="connsiteY23" fmla="*/ 1056838 h 1638418"/>
                    <a:gd name="connsiteX24" fmla="*/ 474553 w 1993653"/>
                    <a:gd name="connsiteY24" fmla="*/ 970478 h 1638418"/>
                    <a:gd name="connsiteX25" fmla="*/ 230713 w 1993653"/>
                    <a:gd name="connsiteY25" fmla="*/ 879038 h 1638418"/>
                    <a:gd name="connsiteX26" fmla="*/ 47833 w 1993653"/>
                    <a:gd name="connsiteY26" fmla="*/ 726638 h 1638418"/>
                    <a:gd name="connsiteX27" fmla="*/ 17353 w 1993653"/>
                    <a:gd name="connsiteY27" fmla="*/ 442158 h 1638418"/>
                    <a:gd name="connsiteX28" fmla="*/ 281513 w 1993653"/>
                    <a:gd name="connsiteY28" fmla="*/ 340558 h 1638418"/>
                    <a:gd name="connsiteX29" fmla="*/ 489793 w 1993653"/>
                    <a:gd name="connsiteY29" fmla="*/ 391358 h 1638418"/>
                    <a:gd name="connsiteX30" fmla="*/ 710773 w 1993653"/>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1993 w 1993076"/>
                    <a:gd name="connsiteY13" fmla="*/ 127527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64213 w 1993076"/>
                    <a:gd name="connsiteY12" fmla="*/ 126765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4212"/>
                    <a:gd name="connsiteX1" fmla="*/ 878413 w 1993076"/>
                    <a:gd name="connsiteY1" fmla="*/ 177998 h 1634212"/>
                    <a:gd name="connsiteX2" fmla="*/ 1190833 w 1993076"/>
                    <a:gd name="connsiteY2" fmla="*/ 198 h 1634212"/>
                    <a:gd name="connsiteX3" fmla="*/ 1414353 w 1993076"/>
                    <a:gd name="connsiteY3" fmla="*/ 147518 h 1634212"/>
                    <a:gd name="connsiteX4" fmla="*/ 1462613 w 1993076"/>
                    <a:gd name="connsiteY4" fmla="*/ 353258 h 1634212"/>
                    <a:gd name="connsiteX5" fmla="*/ 1427053 w 1993076"/>
                    <a:gd name="connsiteY5" fmla="*/ 531058 h 1634212"/>
                    <a:gd name="connsiteX6" fmla="*/ 1625173 w 1993076"/>
                    <a:gd name="connsiteY6" fmla="*/ 556458 h 1634212"/>
                    <a:gd name="connsiteX7" fmla="*/ 1861393 w 1993076"/>
                    <a:gd name="connsiteY7" fmla="*/ 625038 h 1634212"/>
                    <a:gd name="connsiteX8" fmla="*/ 1990933 w 1993076"/>
                    <a:gd name="connsiteY8" fmla="*/ 790138 h 1634212"/>
                    <a:gd name="connsiteX9" fmla="*/ 1924893 w 1993076"/>
                    <a:gd name="connsiteY9" fmla="*/ 990798 h 1634212"/>
                    <a:gd name="connsiteX10" fmla="*/ 1708993 w 1993076"/>
                    <a:gd name="connsiteY10" fmla="*/ 1072078 h 1634212"/>
                    <a:gd name="connsiteX11" fmla="*/ 1449913 w 1993076"/>
                    <a:gd name="connsiteY11" fmla="*/ 1051758 h 1634212"/>
                    <a:gd name="connsiteX12" fmla="*/ 1564213 w 1993076"/>
                    <a:gd name="connsiteY12" fmla="*/ 1267658 h 1634212"/>
                    <a:gd name="connsiteX13" fmla="*/ 1589613 w 1993076"/>
                    <a:gd name="connsiteY13" fmla="*/ 1374338 h 1634212"/>
                    <a:gd name="connsiteX14" fmla="*/ 1548973 w 1993076"/>
                    <a:gd name="connsiteY14" fmla="*/ 1511498 h 1634212"/>
                    <a:gd name="connsiteX15" fmla="*/ 1429593 w 1993076"/>
                    <a:gd name="connsiteY15" fmla="*/ 1620718 h 1634212"/>
                    <a:gd name="connsiteX16" fmla="*/ 1145113 w 1993076"/>
                    <a:gd name="connsiteY16" fmla="*/ 1620718 h 1634212"/>
                    <a:gd name="connsiteX17" fmla="*/ 1013033 w 1993076"/>
                    <a:gd name="connsiteY17" fmla="*/ 1514038 h 1634212"/>
                    <a:gd name="connsiteX18" fmla="*/ 921593 w 1993076"/>
                    <a:gd name="connsiteY18" fmla="*/ 1336238 h 1634212"/>
                    <a:gd name="connsiteX19" fmla="*/ 921593 w 1993076"/>
                    <a:gd name="connsiteY19" fmla="*/ 1346398 h 1634212"/>
                    <a:gd name="connsiteX20" fmla="*/ 789513 w 1993076"/>
                    <a:gd name="connsiteY20" fmla="*/ 1488638 h 1634212"/>
                    <a:gd name="connsiteX21" fmla="*/ 423753 w 1993076"/>
                    <a:gd name="connsiteY21" fmla="*/ 1539438 h 1634212"/>
                    <a:gd name="connsiteX22" fmla="*/ 271353 w 1993076"/>
                    <a:gd name="connsiteY22" fmla="*/ 1305758 h 1634212"/>
                    <a:gd name="connsiteX23" fmla="*/ 400893 w 1993076"/>
                    <a:gd name="connsiteY23" fmla="*/ 1056838 h 1634212"/>
                    <a:gd name="connsiteX24" fmla="*/ 474553 w 1993076"/>
                    <a:gd name="connsiteY24" fmla="*/ 970478 h 1634212"/>
                    <a:gd name="connsiteX25" fmla="*/ 230713 w 1993076"/>
                    <a:gd name="connsiteY25" fmla="*/ 879038 h 1634212"/>
                    <a:gd name="connsiteX26" fmla="*/ 47833 w 1993076"/>
                    <a:gd name="connsiteY26" fmla="*/ 726638 h 1634212"/>
                    <a:gd name="connsiteX27" fmla="*/ 17353 w 1993076"/>
                    <a:gd name="connsiteY27" fmla="*/ 442158 h 1634212"/>
                    <a:gd name="connsiteX28" fmla="*/ 281513 w 1993076"/>
                    <a:gd name="connsiteY28" fmla="*/ 340558 h 1634212"/>
                    <a:gd name="connsiteX29" fmla="*/ 489793 w 1993076"/>
                    <a:gd name="connsiteY29" fmla="*/ 391358 h 1634212"/>
                    <a:gd name="connsiteX30" fmla="*/ 710773 w 1993076"/>
                    <a:gd name="connsiteY30" fmla="*/ 462478 h 1634212"/>
                    <a:gd name="connsiteX0" fmla="*/ 710773 w 1993076"/>
                    <a:gd name="connsiteY0" fmla="*/ 462478 h 1628438"/>
                    <a:gd name="connsiteX1" fmla="*/ 878413 w 1993076"/>
                    <a:gd name="connsiteY1" fmla="*/ 177998 h 1628438"/>
                    <a:gd name="connsiteX2" fmla="*/ 1190833 w 1993076"/>
                    <a:gd name="connsiteY2" fmla="*/ 198 h 1628438"/>
                    <a:gd name="connsiteX3" fmla="*/ 1414353 w 1993076"/>
                    <a:gd name="connsiteY3" fmla="*/ 147518 h 1628438"/>
                    <a:gd name="connsiteX4" fmla="*/ 1462613 w 1993076"/>
                    <a:gd name="connsiteY4" fmla="*/ 353258 h 1628438"/>
                    <a:gd name="connsiteX5" fmla="*/ 1427053 w 1993076"/>
                    <a:gd name="connsiteY5" fmla="*/ 531058 h 1628438"/>
                    <a:gd name="connsiteX6" fmla="*/ 1625173 w 1993076"/>
                    <a:gd name="connsiteY6" fmla="*/ 556458 h 1628438"/>
                    <a:gd name="connsiteX7" fmla="*/ 1861393 w 1993076"/>
                    <a:gd name="connsiteY7" fmla="*/ 625038 h 1628438"/>
                    <a:gd name="connsiteX8" fmla="*/ 1990933 w 1993076"/>
                    <a:gd name="connsiteY8" fmla="*/ 790138 h 1628438"/>
                    <a:gd name="connsiteX9" fmla="*/ 1924893 w 1993076"/>
                    <a:gd name="connsiteY9" fmla="*/ 990798 h 1628438"/>
                    <a:gd name="connsiteX10" fmla="*/ 1708993 w 1993076"/>
                    <a:gd name="connsiteY10" fmla="*/ 1072078 h 1628438"/>
                    <a:gd name="connsiteX11" fmla="*/ 1449913 w 1993076"/>
                    <a:gd name="connsiteY11" fmla="*/ 1051758 h 1628438"/>
                    <a:gd name="connsiteX12" fmla="*/ 1564213 w 1993076"/>
                    <a:gd name="connsiteY12" fmla="*/ 1267658 h 1628438"/>
                    <a:gd name="connsiteX13" fmla="*/ 1589613 w 1993076"/>
                    <a:gd name="connsiteY13" fmla="*/ 1374338 h 1628438"/>
                    <a:gd name="connsiteX14" fmla="*/ 1548973 w 1993076"/>
                    <a:gd name="connsiteY14" fmla="*/ 1511498 h 1628438"/>
                    <a:gd name="connsiteX15" fmla="*/ 1419433 w 1993076"/>
                    <a:gd name="connsiteY15" fmla="*/ 1608018 h 1628438"/>
                    <a:gd name="connsiteX16" fmla="*/ 1145113 w 1993076"/>
                    <a:gd name="connsiteY16" fmla="*/ 1620718 h 1628438"/>
                    <a:gd name="connsiteX17" fmla="*/ 1013033 w 1993076"/>
                    <a:gd name="connsiteY17" fmla="*/ 1514038 h 1628438"/>
                    <a:gd name="connsiteX18" fmla="*/ 921593 w 1993076"/>
                    <a:gd name="connsiteY18" fmla="*/ 1336238 h 1628438"/>
                    <a:gd name="connsiteX19" fmla="*/ 921593 w 1993076"/>
                    <a:gd name="connsiteY19" fmla="*/ 1346398 h 1628438"/>
                    <a:gd name="connsiteX20" fmla="*/ 789513 w 1993076"/>
                    <a:gd name="connsiteY20" fmla="*/ 1488638 h 1628438"/>
                    <a:gd name="connsiteX21" fmla="*/ 423753 w 1993076"/>
                    <a:gd name="connsiteY21" fmla="*/ 1539438 h 1628438"/>
                    <a:gd name="connsiteX22" fmla="*/ 271353 w 1993076"/>
                    <a:gd name="connsiteY22" fmla="*/ 1305758 h 1628438"/>
                    <a:gd name="connsiteX23" fmla="*/ 400893 w 1993076"/>
                    <a:gd name="connsiteY23" fmla="*/ 1056838 h 1628438"/>
                    <a:gd name="connsiteX24" fmla="*/ 474553 w 1993076"/>
                    <a:gd name="connsiteY24" fmla="*/ 970478 h 1628438"/>
                    <a:gd name="connsiteX25" fmla="*/ 230713 w 1993076"/>
                    <a:gd name="connsiteY25" fmla="*/ 879038 h 1628438"/>
                    <a:gd name="connsiteX26" fmla="*/ 47833 w 1993076"/>
                    <a:gd name="connsiteY26" fmla="*/ 726638 h 1628438"/>
                    <a:gd name="connsiteX27" fmla="*/ 17353 w 1993076"/>
                    <a:gd name="connsiteY27" fmla="*/ 442158 h 1628438"/>
                    <a:gd name="connsiteX28" fmla="*/ 281513 w 1993076"/>
                    <a:gd name="connsiteY28" fmla="*/ 340558 h 1628438"/>
                    <a:gd name="connsiteX29" fmla="*/ 489793 w 1993076"/>
                    <a:gd name="connsiteY29" fmla="*/ 391358 h 1628438"/>
                    <a:gd name="connsiteX30" fmla="*/ 710773 w 1993076"/>
                    <a:gd name="connsiteY30" fmla="*/ 462478 h 1628438"/>
                    <a:gd name="connsiteX0" fmla="*/ 710773 w 1993076"/>
                    <a:gd name="connsiteY0" fmla="*/ 462478 h 1624721"/>
                    <a:gd name="connsiteX1" fmla="*/ 878413 w 1993076"/>
                    <a:gd name="connsiteY1" fmla="*/ 177998 h 1624721"/>
                    <a:gd name="connsiteX2" fmla="*/ 1190833 w 1993076"/>
                    <a:gd name="connsiteY2" fmla="*/ 198 h 1624721"/>
                    <a:gd name="connsiteX3" fmla="*/ 1414353 w 1993076"/>
                    <a:gd name="connsiteY3" fmla="*/ 147518 h 1624721"/>
                    <a:gd name="connsiteX4" fmla="*/ 1462613 w 1993076"/>
                    <a:gd name="connsiteY4" fmla="*/ 353258 h 1624721"/>
                    <a:gd name="connsiteX5" fmla="*/ 1427053 w 1993076"/>
                    <a:gd name="connsiteY5" fmla="*/ 531058 h 1624721"/>
                    <a:gd name="connsiteX6" fmla="*/ 1625173 w 1993076"/>
                    <a:gd name="connsiteY6" fmla="*/ 556458 h 1624721"/>
                    <a:gd name="connsiteX7" fmla="*/ 1861393 w 1993076"/>
                    <a:gd name="connsiteY7" fmla="*/ 625038 h 1624721"/>
                    <a:gd name="connsiteX8" fmla="*/ 1990933 w 1993076"/>
                    <a:gd name="connsiteY8" fmla="*/ 790138 h 1624721"/>
                    <a:gd name="connsiteX9" fmla="*/ 1924893 w 1993076"/>
                    <a:gd name="connsiteY9" fmla="*/ 990798 h 1624721"/>
                    <a:gd name="connsiteX10" fmla="*/ 1708993 w 1993076"/>
                    <a:gd name="connsiteY10" fmla="*/ 1072078 h 1624721"/>
                    <a:gd name="connsiteX11" fmla="*/ 1449913 w 1993076"/>
                    <a:gd name="connsiteY11" fmla="*/ 1051758 h 1624721"/>
                    <a:gd name="connsiteX12" fmla="*/ 1564213 w 1993076"/>
                    <a:gd name="connsiteY12" fmla="*/ 1267658 h 1624721"/>
                    <a:gd name="connsiteX13" fmla="*/ 1589613 w 1993076"/>
                    <a:gd name="connsiteY13" fmla="*/ 1374338 h 1624721"/>
                    <a:gd name="connsiteX14" fmla="*/ 1548973 w 1993076"/>
                    <a:gd name="connsiteY14" fmla="*/ 1511498 h 1624721"/>
                    <a:gd name="connsiteX15" fmla="*/ 1419433 w 1993076"/>
                    <a:gd name="connsiteY15" fmla="*/ 1608018 h 1624721"/>
                    <a:gd name="connsiteX16" fmla="*/ 1147653 w 1993076"/>
                    <a:gd name="connsiteY16" fmla="*/ 1615638 h 1624721"/>
                    <a:gd name="connsiteX17" fmla="*/ 1013033 w 1993076"/>
                    <a:gd name="connsiteY17" fmla="*/ 1514038 h 1624721"/>
                    <a:gd name="connsiteX18" fmla="*/ 921593 w 1993076"/>
                    <a:gd name="connsiteY18" fmla="*/ 1336238 h 1624721"/>
                    <a:gd name="connsiteX19" fmla="*/ 921593 w 1993076"/>
                    <a:gd name="connsiteY19" fmla="*/ 1346398 h 1624721"/>
                    <a:gd name="connsiteX20" fmla="*/ 789513 w 1993076"/>
                    <a:gd name="connsiteY20" fmla="*/ 1488638 h 1624721"/>
                    <a:gd name="connsiteX21" fmla="*/ 423753 w 1993076"/>
                    <a:gd name="connsiteY21" fmla="*/ 1539438 h 1624721"/>
                    <a:gd name="connsiteX22" fmla="*/ 271353 w 1993076"/>
                    <a:gd name="connsiteY22" fmla="*/ 1305758 h 1624721"/>
                    <a:gd name="connsiteX23" fmla="*/ 400893 w 1993076"/>
                    <a:gd name="connsiteY23" fmla="*/ 1056838 h 1624721"/>
                    <a:gd name="connsiteX24" fmla="*/ 474553 w 1993076"/>
                    <a:gd name="connsiteY24" fmla="*/ 970478 h 1624721"/>
                    <a:gd name="connsiteX25" fmla="*/ 230713 w 1993076"/>
                    <a:gd name="connsiteY25" fmla="*/ 879038 h 1624721"/>
                    <a:gd name="connsiteX26" fmla="*/ 47833 w 1993076"/>
                    <a:gd name="connsiteY26" fmla="*/ 726638 h 1624721"/>
                    <a:gd name="connsiteX27" fmla="*/ 17353 w 1993076"/>
                    <a:gd name="connsiteY27" fmla="*/ 442158 h 1624721"/>
                    <a:gd name="connsiteX28" fmla="*/ 281513 w 1993076"/>
                    <a:gd name="connsiteY28" fmla="*/ 340558 h 1624721"/>
                    <a:gd name="connsiteX29" fmla="*/ 489793 w 1993076"/>
                    <a:gd name="connsiteY29" fmla="*/ 391358 h 1624721"/>
                    <a:gd name="connsiteX30" fmla="*/ 710773 w 1993076"/>
                    <a:gd name="connsiteY30" fmla="*/ 462478 h 1624721"/>
                    <a:gd name="connsiteX0" fmla="*/ 710773 w 1993076"/>
                    <a:gd name="connsiteY0" fmla="*/ 462478 h 1626743"/>
                    <a:gd name="connsiteX1" fmla="*/ 878413 w 1993076"/>
                    <a:gd name="connsiteY1" fmla="*/ 177998 h 1626743"/>
                    <a:gd name="connsiteX2" fmla="*/ 1190833 w 1993076"/>
                    <a:gd name="connsiteY2" fmla="*/ 198 h 1626743"/>
                    <a:gd name="connsiteX3" fmla="*/ 1414353 w 1993076"/>
                    <a:gd name="connsiteY3" fmla="*/ 147518 h 1626743"/>
                    <a:gd name="connsiteX4" fmla="*/ 1462613 w 1993076"/>
                    <a:gd name="connsiteY4" fmla="*/ 353258 h 1626743"/>
                    <a:gd name="connsiteX5" fmla="*/ 1427053 w 1993076"/>
                    <a:gd name="connsiteY5" fmla="*/ 531058 h 1626743"/>
                    <a:gd name="connsiteX6" fmla="*/ 1625173 w 1993076"/>
                    <a:gd name="connsiteY6" fmla="*/ 556458 h 1626743"/>
                    <a:gd name="connsiteX7" fmla="*/ 1861393 w 1993076"/>
                    <a:gd name="connsiteY7" fmla="*/ 625038 h 1626743"/>
                    <a:gd name="connsiteX8" fmla="*/ 1990933 w 1993076"/>
                    <a:gd name="connsiteY8" fmla="*/ 790138 h 1626743"/>
                    <a:gd name="connsiteX9" fmla="*/ 1924893 w 1993076"/>
                    <a:gd name="connsiteY9" fmla="*/ 990798 h 1626743"/>
                    <a:gd name="connsiteX10" fmla="*/ 1708993 w 1993076"/>
                    <a:gd name="connsiteY10" fmla="*/ 1072078 h 1626743"/>
                    <a:gd name="connsiteX11" fmla="*/ 1449913 w 1993076"/>
                    <a:gd name="connsiteY11" fmla="*/ 1051758 h 1626743"/>
                    <a:gd name="connsiteX12" fmla="*/ 1564213 w 1993076"/>
                    <a:gd name="connsiteY12" fmla="*/ 1267658 h 1626743"/>
                    <a:gd name="connsiteX13" fmla="*/ 1589613 w 1993076"/>
                    <a:gd name="connsiteY13" fmla="*/ 1374338 h 1626743"/>
                    <a:gd name="connsiteX14" fmla="*/ 1548973 w 1993076"/>
                    <a:gd name="connsiteY14" fmla="*/ 1511498 h 1626743"/>
                    <a:gd name="connsiteX15" fmla="*/ 1419433 w 1993076"/>
                    <a:gd name="connsiteY15" fmla="*/ 1608018 h 1626743"/>
                    <a:gd name="connsiteX16" fmla="*/ 1147653 w 1993076"/>
                    <a:gd name="connsiteY16" fmla="*/ 1615638 h 1626743"/>
                    <a:gd name="connsiteX17" fmla="*/ 1015573 w 1993076"/>
                    <a:gd name="connsiteY17" fmla="*/ 1486098 h 1626743"/>
                    <a:gd name="connsiteX18" fmla="*/ 921593 w 1993076"/>
                    <a:gd name="connsiteY18" fmla="*/ 1336238 h 1626743"/>
                    <a:gd name="connsiteX19" fmla="*/ 921593 w 1993076"/>
                    <a:gd name="connsiteY19" fmla="*/ 1346398 h 1626743"/>
                    <a:gd name="connsiteX20" fmla="*/ 789513 w 1993076"/>
                    <a:gd name="connsiteY20" fmla="*/ 1488638 h 1626743"/>
                    <a:gd name="connsiteX21" fmla="*/ 423753 w 1993076"/>
                    <a:gd name="connsiteY21" fmla="*/ 1539438 h 1626743"/>
                    <a:gd name="connsiteX22" fmla="*/ 271353 w 1993076"/>
                    <a:gd name="connsiteY22" fmla="*/ 1305758 h 1626743"/>
                    <a:gd name="connsiteX23" fmla="*/ 400893 w 1993076"/>
                    <a:gd name="connsiteY23" fmla="*/ 1056838 h 1626743"/>
                    <a:gd name="connsiteX24" fmla="*/ 474553 w 1993076"/>
                    <a:gd name="connsiteY24" fmla="*/ 970478 h 1626743"/>
                    <a:gd name="connsiteX25" fmla="*/ 230713 w 1993076"/>
                    <a:gd name="connsiteY25" fmla="*/ 879038 h 1626743"/>
                    <a:gd name="connsiteX26" fmla="*/ 47833 w 1993076"/>
                    <a:gd name="connsiteY26" fmla="*/ 726638 h 1626743"/>
                    <a:gd name="connsiteX27" fmla="*/ 17353 w 1993076"/>
                    <a:gd name="connsiteY27" fmla="*/ 442158 h 1626743"/>
                    <a:gd name="connsiteX28" fmla="*/ 281513 w 1993076"/>
                    <a:gd name="connsiteY28" fmla="*/ 340558 h 1626743"/>
                    <a:gd name="connsiteX29" fmla="*/ 489793 w 1993076"/>
                    <a:gd name="connsiteY29" fmla="*/ 391358 h 1626743"/>
                    <a:gd name="connsiteX30" fmla="*/ 710773 w 1993076"/>
                    <a:gd name="connsiteY30" fmla="*/ 462478 h 1626743"/>
                    <a:gd name="connsiteX0" fmla="*/ 710773 w 1993076"/>
                    <a:gd name="connsiteY0" fmla="*/ 462478 h 1625821"/>
                    <a:gd name="connsiteX1" fmla="*/ 878413 w 1993076"/>
                    <a:gd name="connsiteY1" fmla="*/ 177998 h 1625821"/>
                    <a:gd name="connsiteX2" fmla="*/ 1190833 w 1993076"/>
                    <a:gd name="connsiteY2" fmla="*/ 198 h 1625821"/>
                    <a:gd name="connsiteX3" fmla="*/ 1414353 w 1993076"/>
                    <a:gd name="connsiteY3" fmla="*/ 147518 h 1625821"/>
                    <a:gd name="connsiteX4" fmla="*/ 1462613 w 1993076"/>
                    <a:gd name="connsiteY4" fmla="*/ 353258 h 1625821"/>
                    <a:gd name="connsiteX5" fmla="*/ 1427053 w 1993076"/>
                    <a:gd name="connsiteY5" fmla="*/ 531058 h 1625821"/>
                    <a:gd name="connsiteX6" fmla="*/ 1625173 w 1993076"/>
                    <a:gd name="connsiteY6" fmla="*/ 556458 h 1625821"/>
                    <a:gd name="connsiteX7" fmla="*/ 1861393 w 1993076"/>
                    <a:gd name="connsiteY7" fmla="*/ 625038 h 1625821"/>
                    <a:gd name="connsiteX8" fmla="*/ 1990933 w 1993076"/>
                    <a:gd name="connsiteY8" fmla="*/ 790138 h 1625821"/>
                    <a:gd name="connsiteX9" fmla="*/ 1924893 w 1993076"/>
                    <a:gd name="connsiteY9" fmla="*/ 990798 h 1625821"/>
                    <a:gd name="connsiteX10" fmla="*/ 1708993 w 1993076"/>
                    <a:gd name="connsiteY10" fmla="*/ 1072078 h 1625821"/>
                    <a:gd name="connsiteX11" fmla="*/ 1449913 w 1993076"/>
                    <a:gd name="connsiteY11" fmla="*/ 1051758 h 1625821"/>
                    <a:gd name="connsiteX12" fmla="*/ 1564213 w 1993076"/>
                    <a:gd name="connsiteY12" fmla="*/ 1267658 h 1625821"/>
                    <a:gd name="connsiteX13" fmla="*/ 1589613 w 1993076"/>
                    <a:gd name="connsiteY13" fmla="*/ 1374338 h 1625821"/>
                    <a:gd name="connsiteX14" fmla="*/ 1548973 w 1993076"/>
                    <a:gd name="connsiteY14" fmla="*/ 1511498 h 1625821"/>
                    <a:gd name="connsiteX15" fmla="*/ 1419433 w 1993076"/>
                    <a:gd name="connsiteY15" fmla="*/ 1608018 h 1625821"/>
                    <a:gd name="connsiteX16" fmla="*/ 1147653 w 1993076"/>
                    <a:gd name="connsiteY16" fmla="*/ 1615638 h 1625821"/>
                    <a:gd name="connsiteX17" fmla="*/ 1015573 w 1993076"/>
                    <a:gd name="connsiteY17" fmla="*/ 1498798 h 1625821"/>
                    <a:gd name="connsiteX18" fmla="*/ 921593 w 1993076"/>
                    <a:gd name="connsiteY18" fmla="*/ 1336238 h 1625821"/>
                    <a:gd name="connsiteX19" fmla="*/ 921593 w 1993076"/>
                    <a:gd name="connsiteY19" fmla="*/ 1346398 h 1625821"/>
                    <a:gd name="connsiteX20" fmla="*/ 789513 w 1993076"/>
                    <a:gd name="connsiteY20" fmla="*/ 1488638 h 1625821"/>
                    <a:gd name="connsiteX21" fmla="*/ 423753 w 1993076"/>
                    <a:gd name="connsiteY21" fmla="*/ 1539438 h 1625821"/>
                    <a:gd name="connsiteX22" fmla="*/ 271353 w 1993076"/>
                    <a:gd name="connsiteY22" fmla="*/ 1305758 h 1625821"/>
                    <a:gd name="connsiteX23" fmla="*/ 400893 w 1993076"/>
                    <a:gd name="connsiteY23" fmla="*/ 1056838 h 1625821"/>
                    <a:gd name="connsiteX24" fmla="*/ 474553 w 1993076"/>
                    <a:gd name="connsiteY24" fmla="*/ 970478 h 1625821"/>
                    <a:gd name="connsiteX25" fmla="*/ 230713 w 1993076"/>
                    <a:gd name="connsiteY25" fmla="*/ 879038 h 1625821"/>
                    <a:gd name="connsiteX26" fmla="*/ 47833 w 1993076"/>
                    <a:gd name="connsiteY26" fmla="*/ 726638 h 1625821"/>
                    <a:gd name="connsiteX27" fmla="*/ 17353 w 1993076"/>
                    <a:gd name="connsiteY27" fmla="*/ 442158 h 1625821"/>
                    <a:gd name="connsiteX28" fmla="*/ 281513 w 1993076"/>
                    <a:gd name="connsiteY28" fmla="*/ 340558 h 1625821"/>
                    <a:gd name="connsiteX29" fmla="*/ 489793 w 1993076"/>
                    <a:gd name="connsiteY29" fmla="*/ 391358 h 1625821"/>
                    <a:gd name="connsiteX30" fmla="*/ 710773 w 1993076"/>
                    <a:gd name="connsiteY30" fmla="*/ 462478 h 1625821"/>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89513 w 1993076"/>
                    <a:gd name="connsiteY20" fmla="*/ 148863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61853 w 1993076"/>
                    <a:gd name="connsiteY24" fmla="*/ 97301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93076" h="1624075">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grpFill/>
                <a:ln w="571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sp>
              <p:nvSpPr>
                <p:cNvPr id="736" name="วงรี 77">
                  <a:extLst>
                    <a:ext uri="{FF2B5EF4-FFF2-40B4-BE49-F238E27FC236}">
                      <a16:creationId xmlns:a16="http://schemas.microsoft.com/office/drawing/2014/main" id="{620A78DD-265A-4E58-A02F-9BC63824DCBE}"/>
                    </a:ext>
                  </a:extLst>
                </p:cNvPr>
                <p:cNvSpPr/>
                <p:nvPr/>
              </p:nvSpPr>
              <p:spPr>
                <a:xfrm>
                  <a:off x="4579275" y="1400406"/>
                  <a:ext cx="295962" cy="284142"/>
                </a:xfrm>
                <a:custGeom>
                  <a:avLst/>
                  <a:gdLst>
                    <a:gd name="connsiteX0" fmla="*/ 0 w 290429"/>
                    <a:gd name="connsiteY0" fmla="*/ 144699 h 289397"/>
                    <a:gd name="connsiteX1" fmla="*/ 145215 w 290429"/>
                    <a:gd name="connsiteY1" fmla="*/ 0 h 289397"/>
                    <a:gd name="connsiteX2" fmla="*/ 290430 w 290429"/>
                    <a:gd name="connsiteY2" fmla="*/ 144699 h 289397"/>
                    <a:gd name="connsiteX3" fmla="*/ 145215 w 290429"/>
                    <a:gd name="connsiteY3" fmla="*/ 289398 h 289397"/>
                    <a:gd name="connsiteX4" fmla="*/ 0 w 290429"/>
                    <a:gd name="connsiteY4" fmla="*/ 144699 h 289397"/>
                    <a:gd name="connsiteX0" fmla="*/ 8 w 290438"/>
                    <a:gd name="connsiteY0" fmla="*/ 144699 h 289398"/>
                    <a:gd name="connsiteX1" fmla="*/ 145223 w 290438"/>
                    <a:gd name="connsiteY1" fmla="*/ 0 h 289398"/>
                    <a:gd name="connsiteX2" fmla="*/ 290438 w 290438"/>
                    <a:gd name="connsiteY2" fmla="*/ 144699 h 289398"/>
                    <a:gd name="connsiteX3" fmla="*/ 140143 w 290438"/>
                    <a:gd name="connsiteY3" fmla="*/ 289398 h 289398"/>
                    <a:gd name="connsiteX4" fmla="*/ 8 w 290438"/>
                    <a:gd name="connsiteY4" fmla="*/ 144699 h 289398"/>
                    <a:gd name="connsiteX0" fmla="*/ 6 w 310756"/>
                    <a:gd name="connsiteY0" fmla="*/ 145377 h 292972"/>
                    <a:gd name="connsiteX1" fmla="*/ 145221 w 310756"/>
                    <a:gd name="connsiteY1" fmla="*/ 678 h 292972"/>
                    <a:gd name="connsiteX2" fmla="*/ 310756 w 310756"/>
                    <a:gd name="connsiteY2" fmla="*/ 206337 h 292972"/>
                    <a:gd name="connsiteX3" fmla="*/ 140141 w 310756"/>
                    <a:gd name="connsiteY3" fmla="*/ 290076 h 292972"/>
                    <a:gd name="connsiteX4" fmla="*/ 6 w 310756"/>
                    <a:gd name="connsiteY4" fmla="*/ 145377 h 292972"/>
                    <a:gd name="connsiteX0" fmla="*/ 5 w 313295"/>
                    <a:gd name="connsiteY0" fmla="*/ 190453 h 289862"/>
                    <a:gd name="connsiteX1" fmla="*/ 147760 w 313295"/>
                    <a:gd name="connsiteY1" fmla="*/ 34 h 289862"/>
                    <a:gd name="connsiteX2" fmla="*/ 313295 w 313295"/>
                    <a:gd name="connsiteY2" fmla="*/ 205693 h 289862"/>
                    <a:gd name="connsiteX3" fmla="*/ 142680 w 313295"/>
                    <a:gd name="connsiteY3" fmla="*/ 289432 h 289862"/>
                    <a:gd name="connsiteX4" fmla="*/ 5 w 313295"/>
                    <a:gd name="connsiteY4" fmla="*/ 190453 h 289862"/>
                    <a:gd name="connsiteX0" fmla="*/ 2796 w 316086"/>
                    <a:gd name="connsiteY0" fmla="*/ 175216 h 274625"/>
                    <a:gd name="connsiteX1" fmla="*/ 71811 w 316086"/>
                    <a:gd name="connsiteY1" fmla="*/ 37 h 274625"/>
                    <a:gd name="connsiteX2" fmla="*/ 316086 w 316086"/>
                    <a:gd name="connsiteY2" fmla="*/ 190456 h 274625"/>
                    <a:gd name="connsiteX3" fmla="*/ 145471 w 316086"/>
                    <a:gd name="connsiteY3" fmla="*/ 274195 h 274625"/>
                    <a:gd name="connsiteX4" fmla="*/ 2796 w 316086"/>
                    <a:gd name="connsiteY4" fmla="*/ 175216 h 274625"/>
                    <a:gd name="connsiteX0" fmla="*/ 2158 w 315952"/>
                    <a:gd name="connsiteY0" fmla="*/ 185068 h 284142"/>
                    <a:gd name="connsiteX1" fmla="*/ 71173 w 315952"/>
                    <a:gd name="connsiteY1" fmla="*/ 9889 h 284142"/>
                    <a:gd name="connsiteX2" fmla="*/ 235434 w 315952"/>
                    <a:gd name="connsiteY2" fmla="*/ 40983 h 284142"/>
                    <a:gd name="connsiteX3" fmla="*/ 315448 w 315952"/>
                    <a:gd name="connsiteY3" fmla="*/ 200308 h 284142"/>
                    <a:gd name="connsiteX4" fmla="*/ 144833 w 315952"/>
                    <a:gd name="connsiteY4" fmla="*/ 284047 h 284142"/>
                    <a:gd name="connsiteX5" fmla="*/ 2158 w 315952"/>
                    <a:gd name="connsiteY5" fmla="*/ 185068 h 284142"/>
                    <a:gd name="connsiteX0" fmla="*/ 2158 w 295962"/>
                    <a:gd name="connsiteY0" fmla="*/ 185068 h 284142"/>
                    <a:gd name="connsiteX1" fmla="*/ 71173 w 295962"/>
                    <a:gd name="connsiteY1" fmla="*/ 9889 h 284142"/>
                    <a:gd name="connsiteX2" fmla="*/ 235434 w 295962"/>
                    <a:gd name="connsiteY2" fmla="*/ 40983 h 284142"/>
                    <a:gd name="connsiteX3" fmla="*/ 295128 w 295962"/>
                    <a:gd name="connsiteY3" fmla="*/ 200308 h 284142"/>
                    <a:gd name="connsiteX4" fmla="*/ 144833 w 295962"/>
                    <a:gd name="connsiteY4" fmla="*/ 284047 h 284142"/>
                    <a:gd name="connsiteX5" fmla="*/ 2158 w 295962"/>
                    <a:gd name="connsiteY5" fmla="*/ 185068 h 28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962" h="284142">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grpSp>
          <p:grpSp>
            <p:nvGrpSpPr>
              <p:cNvPr id="726" name="กลุ่ม 725">
                <a:extLst>
                  <a:ext uri="{FF2B5EF4-FFF2-40B4-BE49-F238E27FC236}">
                    <a16:creationId xmlns:a16="http://schemas.microsoft.com/office/drawing/2014/main" id="{E05F330F-ADC5-482D-9B49-1995A6AF9AB4}"/>
                  </a:ext>
                </a:extLst>
              </p:cNvPr>
              <p:cNvGrpSpPr/>
              <p:nvPr/>
            </p:nvGrpSpPr>
            <p:grpSpPr>
              <a:xfrm>
                <a:off x="2189973" y="2105231"/>
                <a:ext cx="341965" cy="331030"/>
                <a:chOff x="3730718" y="705949"/>
                <a:chExt cx="1993076" cy="1624075"/>
              </a:xfrm>
              <a:solidFill>
                <a:schemeClr val="bg1"/>
              </a:solidFill>
            </p:grpSpPr>
            <p:sp>
              <p:nvSpPr>
                <p:cNvPr id="733" name="รูปแบบอิสระ: รูปร่าง 732">
                  <a:extLst>
                    <a:ext uri="{FF2B5EF4-FFF2-40B4-BE49-F238E27FC236}">
                      <a16:creationId xmlns:a16="http://schemas.microsoft.com/office/drawing/2014/main" id="{215FF3CB-F9E7-4D6F-B7ED-40699BBF175B}"/>
                    </a:ext>
                  </a:extLst>
                </p:cNvPr>
                <p:cNvSpPr/>
                <p:nvPr/>
              </p:nvSpPr>
              <p:spPr>
                <a:xfrm>
                  <a:off x="3730718" y="705949"/>
                  <a:ext cx="1993076" cy="1624075"/>
                </a:xfrm>
                <a:custGeom>
                  <a:avLst/>
                  <a:gdLst>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708233 w 2019354"/>
                    <a:gd name="connsiteY28"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0893 w 2019354"/>
                    <a:gd name="connsiteY22" fmla="*/ 10720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53659"/>
                    <a:gd name="connsiteX1" fmla="*/ 850473 w 2019354"/>
                    <a:gd name="connsiteY1" fmla="*/ 183079 h 1653659"/>
                    <a:gd name="connsiteX2" fmla="*/ 1195913 w 2019354"/>
                    <a:gd name="connsiteY2" fmla="*/ 199 h 1653659"/>
                    <a:gd name="connsiteX3" fmla="*/ 1439753 w 2019354"/>
                    <a:gd name="connsiteY3" fmla="*/ 152599 h 1653659"/>
                    <a:gd name="connsiteX4" fmla="*/ 1500713 w 2019354"/>
                    <a:gd name="connsiteY4" fmla="*/ 386279 h 1653659"/>
                    <a:gd name="connsiteX5" fmla="*/ 1388953 w 2019354"/>
                    <a:gd name="connsiteY5" fmla="*/ 548839 h 1653659"/>
                    <a:gd name="connsiteX6" fmla="*/ 1541353 w 2019354"/>
                    <a:gd name="connsiteY6" fmla="*/ 518359 h 1653659"/>
                    <a:gd name="connsiteX7" fmla="*/ 1927433 w 2019354"/>
                    <a:gd name="connsiteY7" fmla="*/ 640279 h 1653659"/>
                    <a:gd name="connsiteX8" fmla="*/ 2018873 w 2019354"/>
                    <a:gd name="connsiteY8" fmla="*/ 823159 h 1653659"/>
                    <a:gd name="connsiteX9" fmla="*/ 1947753 w 2019354"/>
                    <a:gd name="connsiteY9" fmla="*/ 995879 h 1653659"/>
                    <a:gd name="connsiteX10" fmla="*/ 1653113 w 2019354"/>
                    <a:gd name="connsiteY10" fmla="*/ 1087319 h 1653659"/>
                    <a:gd name="connsiteX11" fmla="*/ 1449913 w 2019354"/>
                    <a:gd name="connsiteY11" fmla="*/ 1066999 h 1653659"/>
                    <a:gd name="connsiteX12" fmla="*/ 1571833 w 2019354"/>
                    <a:gd name="connsiteY12" fmla="*/ 1300679 h 1653659"/>
                    <a:gd name="connsiteX13" fmla="*/ 1581993 w 2019354"/>
                    <a:gd name="connsiteY13" fmla="*/ 1290519 h 1653659"/>
                    <a:gd name="connsiteX14" fmla="*/ 1581993 w 2019354"/>
                    <a:gd name="connsiteY14" fmla="*/ 1463239 h 1653659"/>
                    <a:gd name="connsiteX15" fmla="*/ 1429593 w 2019354"/>
                    <a:gd name="connsiteY15" fmla="*/ 1635959 h 1653659"/>
                    <a:gd name="connsiteX16" fmla="*/ 1145113 w 2019354"/>
                    <a:gd name="connsiteY16" fmla="*/ 1635959 h 1653659"/>
                    <a:gd name="connsiteX17" fmla="*/ 1013033 w 2019354"/>
                    <a:gd name="connsiteY17" fmla="*/ 1529279 h 1653659"/>
                    <a:gd name="connsiteX18" fmla="*/ 921593 w 2019354"/>
                    <a:gd name="connsiteY18" fmla="*/ 1351479 h 1653659"/>
                    <a:gd name="connsiteX19" fmla="*/ 921593 w 2019354"/>
                    <a:gd name="connsiteY19" fmla="*/ 1361639 h 1653659"/>
                    <a:gd name="connsiteX20" fmla="*/ 789513 w 2019354"/>
                    <a:gd name="connsiteY20" fmla="*/ 1503879 h 1653659"/>
                    <a:gd name="connsiteX21" fmla="*/ 423753 w 2019354"/>
                    <a:gd name="connsiteY21" fmla="*/ 1554679 h 1653659"/>
                    <a:gd name="connsiteX22" fmla="*/ 271353 w 2019354"/>
                    <a:gd name="connsiteY22" fmla="*/ 1320999 h 1653659"/>
                    <a:gd name="connsiteX23" fmla="*/ 400893 w 2019354"/>
                    <a:gd name="connsiteY23" fmla="*/ 1072079 h 1653659"/>
                    <a:gd name="connsiteX24" fmla="*/ 474553 w 2019354"/>
                    <a:gd name="connsiteY24" fmla="*/ 985719 h 1653659"/>
                    <a:gd name="connsiteX25" fmla="*/ 230713 w 2019354"/>
                    <a:gd name="connsiteY25" fmla="*/ 894279 h 1653659"/>
                    <a:gd name="connsiteX26" fmla="*/ 47833 w 2019354"/>
                    <a:gd name="connsiteY26" fmla="*/ 741879 h 1653659"/>
                    <a:gd name="connsiteX27" fmla="*/ 17353 w 2019354"/>
                    <a:gd name="connsiteY27" fmla="*/ 457399 h 1653659"/>
                    <a:gd name="connsiteX28" fmla="*/ 281513 w 2019354"/>
                    <a:gd name="connsiteY28" fmla="*/ 355799 h 1653659"/>
                    <a:gd name="connsiteX29" fmla="*/ 489793 w 2019354"/>
                    <a:gd name="connsiteY29" fmla="*/ 406599 h 1653659"/>
                    <a:gd name="connsiteX30" fmla="*/ 708233 w 2019354"/>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41353 w 2019200"/>
                    <a:gd name="connsiteY6" fmla="*/ 51835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76913 w 2019200"/>
                    <a:gd name="connsiteY6" fmla="*/ 53613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388953 w 2019200"/>
                    <a:gd name="connsiteY5" fmla="*/ 54882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622633 w 2019200"/>
                    <a:gd name="connsiteY6" fmla="*/ 55898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10773 w 2019200"/>
                    <a:gd name="connsiteY0" fmla="*/ 47783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10773 w 2019200"/>
                    <a:gd name="connsiteY30" fmla="*/ 477836 h 1653776"/>
                    <a:gd name="connsiteX0" fmla="*/ 710773 w 2019200"/>
                    <a:gd name="connsiteY0" fmla="*/ 449982 h 1625922"/>
                    <a:gd name="connsiteX1" fmla="*/ 878413 w 2019200"/>
                    <a:gd name="connsiteY1" fmla="*/ 165502 h 1625922"/>
                    <a:gd name="connsiteX2" fmla="*/ 1198453 w 2019200"/>
                    <a:gd name="connsiteY2" fmla="*/ 402 h 1625922"/>
                    <a:gd name="connsiteX3" fmla="*/ 1439753 w 2019200"/>
                    <a:gd name="connsiteY3" fmla="*/ 124862 h 1625922"/>
                    <a:gd name="connsiteX4" fmla="*/ 1477853 w 2019200"/>
                    <a:gd name="connsiteY4" fmla="*/ 305202 h 1625922"/>
                    <a:gd name="connsiteX5" fmla="*/ 1427053 w 2019200"/>
                    <a:gd name="connsiteY5" fmla="*/ 518562 h 1625922"/>
                    <a:gd name="connsiteX6" fmla="*/ 1622633 w 2019200"/>
                    <a:gd name="connsiteY6" fmla="*/ 531262 h 1625922"/>
                    <a:gd name="connsiteX7" fmla="*/ 1927433 w 2019200"/>
                    <a:gd name="connsiteY7" fmla="*/ 612542 h 1625922"/>
                    <a:gd name="connsiteX8" fmla="*/ 2018873 w 2019200"/>
                    <a:gd name="connsiteY8" fmla="*/ 795422 h 1625922"/>
                    <a:gd name="connsiteX9" fmla="*/ 1947753 w 2019200"/>
                    <a:gd name="connsiteY9" fmla="*/ 968142 h 1625922"/>
                    <a:gd name="connsiteX10" fmla="*/ 1708993 w 2019200"/>
                    <a:gd name="connsiteY10" fmla="*/ 1059582 h 1625922"/>
                    <a:gd name="connsiteX11" fmla="*/ 1449913 w 2019200"/>
                    <a:gd name="connsiteY11" fmla="*/ 1039262 h 1625922"/>
                    <a:gd name="connsiteX12" fmla="*/ 1571833 w 2019200"/>
                    <a:gd name="connsiteY12" fmla="*/ 1272942 h 1625922"/>
                    <a:gd name="connsiteX13" fmla="*/ 1581993 w 2019200"/>
                    <a:gd name="connsiteY13" fmla="*/ 1262782 h 1625922"/>
                    <a:gd name="connsiteX14" fmla="*/ 1581993 w 2019200"/>
                    <a:gd name="connsiteY14" fmla="*/ 1435502 h 1625922"/>
                    <a:gd name="connsiteX15" fmla="*/ 1429593 w 2019200"/>
                    <a:gd name="connsiteY15" fmla="*/ 1608222 h 1625922"/>
                    <a:gd name="connsiteX16" fmla="*/ 1145113 w 2019200"/>
                    <a:gd name="connsiteY16" fmla="*/ 1608222 h 1625922"/>
                    <a:gd name="connsiteX17" fmla="*/ 1013033 w 2019200"/>
                    <a:gd name="connsiteY17" fmla="*/ 1501542 h 1625922"/>
                    <a:gd name="connsiteX18" fmla="*/ 921593 w 2019200"/>
                    <a:gd name="connsiteY18" fmla="*/ 1323742 h 1625922"/>
                    <a:gd name="connsiteX19" fmla="*/ 921593 w 2019200"/>
                    <a:gd name="connsiteY19" fmla="*/ 1333902 h 1625922"/>
                    <a:gd name="connsiteX20" fmla="*/ 789513 w 2019200"/>
                    <a:gd name="connsiteY20" fmla="*/ 1476142 h 1625922"/>
                    <a:gd name="connsiteX21" fmla="*/ 423753 w 2019200"/>
                    <a:gd name="connsiteY21" fmla="*/ 1526942 h 1625922"/>
                    <a:gd name="connsiteX22" fmla="*/ 271353 w 2019200"/>
                    <a:gd name="connsiteY22" fmla="*/ 1293262 h 1625922"/>
                    <a:gd name="connsiteX23" fmla="*/ 400893 w 2019200"/>
                    <a:gd name="connsiteY23" fmla="*/ 1044342 h 1625922"/>
                    <a:gd name="connsiteX24" fmla="*/ 474553 w 2019200"/>
                    <a:gd name="connsiteY24" fmla="*/ 957982 h 1625922"/>
                    <a:gd name="connsiteX25" fmla="*/ 230713 w 2019200"/>
                    <a:gd name="connsiteY25" fmla="*/ 866542 h 1625922"/>
                    <a:gd name="connsiteX26" fmla="*/ 47833 w 2019200"/>
                    <a:gd name="connsiteY26" fmla="*/ 714142 h 1625922"/>
                    <a:gd name="connsiteX27" fmla="*/ 17353 w 2019200"/>
                    <a:gd name="connsiteY27" fmla="*/ 429662 h 1625922"/>
                    <a:gd name="connsiteX28" fmla="*/ 281513 w 2019200"/>
                    <a:gd name="connsiteY28" fmla="*/ 328062 h 1625922"/>
                    <a:gd name="connsiteX29" fmla="*/ 489793 w 2019200"/>
                    <a:gd name="connsiteY29" fmla="*/ 378862 h 1625922"/>
                    <a:gd name="connsiteX30" fmla="*/ 710773 w 2019200"/>
                    <a:gd name="connsiteY30" fmla="*/ 449982 h 1625922"/>
                    <a:gd name="connsiteX0" fmla="*/ 710773 w 2019200"/>
                    <a:gd name="connsiteY0" fmla="*/ 462637 h 1638577"/>
                    <a:gd name="connsiteX1" fmla="*/ 878413 w 2019200"/>
                    <a:gd name="connsiteY1" fmla="*/ 178157 h 1638577"/>
                    <a:gd name="connsiteX2" fmla="*/ 1190833 w 2019200"/>
                    <a:gd name="connsiteY2" fmla="*/ 357 h 1638577"/>
                    <a:gd name="connsiteX3" fmla="*/ 1439753 w 2019200"/>
                    <a:gd name="connsiteY3" fmla="*/ 137517 h 1638577"/>
                    <a:gd name="connsiteX4" fmla="*/ 1477853 w 2019200"/>
                    <a:gd name="connsiteY4" fmla="*/ 317857 h 1638577"/>
                    <a:gd name="connsiteX5" fmla="*/ 1427053 w 2019200"/>
                    <a:gd name="connsiteY5" fmla="*/ 531217 h 1638577"/>
                    <a:gd name="connsiteX6" fmla="*/ 1622633 w 2019200"/>
                    <a:gd name="connsiteY6" fmla="*/ 543917 h 1638577"/>
                    <a:gd name="connsiteX7" fmla="*/ 1927433 w 2019200"/>
                    <a:gd name="connsiteY7" fmla="*/ 625197 h 1638577"/>
                    <a:gd name="connsiteX8" fmla="*/ 2018873 w 2019200"/>
                    <a:gd name="connsiteY8" fmla="*/ 808077 h 1638577"/>
                    <a:gd name="connsiteX9" fmla="*/ 1947753 w 2019200"/>
                    <a:gd name="connsiteY9" fmla="*/ 980797 h 1638577"/>
                    <a:gd name="connsiteX10" fmla="*/ 1708993 w 2019200"/>
                    <a:gd name="connsiteY10" fmla="*/ 1072237 h 1638577"/>
                    <a:gd name="connsiteX11" fmla="*/ 1449913 w 2019200"/>
                    <a:gd name="connsiteY11" fmla="*/ 1051917 h 1638577"/>
                    <a:gd name="connsiteX12" fmla="*/ 1571833 w 2019200"/>
                    <a:gd name="connsiteY12" fmla="*/ 1285597 h 1638577"/>
                    <a:gd name="connsiteX13" fmla="*/ 1581993 w 2019200"/>
                    <a:gd name="connsiteY13" fmla="*/ 1275437 h 1638577"/>
                    <a:gd name="connsiteX14" fmla="*/ 1581993 w 2019200"/>
                    <a:gd name="connsiteY14" fmla="*/ 1448157 h 1638577"/>
                    <a:gd name="connsiteX15" fmla="*/ 1429593 w 2019200"/>
                    <a:gd name="connsiteY15" fmla="*/ 1620877 h 1638577"/>
                    <a:gd name="connsiteX16" fmla="*/ 1145113 w 2019200"/>
                    <a:gd name="connsiteY16" fmla="*/ 1620877 h 1638577"/>
                    <a:gd name="connsiteX17" fmla="*/ 1013033 w 2019200"/>
                    <a:gd name="connsiteY17" fmla="*/ 1514197 h 1638577"/>
                    <a:gd name="connsiteX18" fmla="*/ 921593 w 2019200"/>
                    <a:gd name="connsiteY18" fmla="*/ 1336397 h 1638577"/>
                    <a:gd name="connsiteX19" fmla="*/ 921593 w 2019200"/>
                    <a:gd name="connsiteY19" fmla="*/ 1346557 h 1638577"/>
                    <a:gd name="connsiteX20" fmla="*/ 789513 w 2019200"/>
                    <a:gd name="connsiteY20" fmla="*/ 1488797 h 1638577"/>
                    <a:gd name="connsiteX21" fmla="*/ 423753 w 2019200"/>
                    <a:gd name="connsiteY21" fmla="*/ 1539597 h 1638577"/>
                    <a:gd name="connsiteX22" fmla="*/ 271353 w 2019200"/>
                    <a:gd name="connsiteY22" fmla="*/ 1305917 h 1638577"/>
                    <a:gd name="connsiteX23" fmla="*/ 400893 w 2019200"/>
                    <a:gd name="connsiteY23" fmla="*/ 1056997 h 1638577"/>
                    <a:gd name="connsiteX24" fmla="*/ 474553 w 2019200"/>
                    <a:gd name="connsiteY24" fmla="*/ 970637 h 1638577"/>
                    <a:gd name="connsiteX25" fmla="*/ 230713 w 2019200"/>
                    <a:gd name="connsiteY25" fmla="*/ 879197 h 1638577"/>
                    <a:gd name="connsiteX26" fmla="*/ 47833 w 2019200"/>
                    <a:gd name="connsiteY26" fmla="*/ 726797 h 1638577"/>
                    <a:gd name="connsiteX27" fmla="*/ 17353 w 2019200"/>
                    <a:gd name="connsiteY27" fmla="*/ 442317 h 1638577"/>
                    <a:gd name="connsiteX28" fmla="*/ 281513 w 2019200"/>
                    <a:gd name="connsiteY28" fmla="*/ 340717 h 1638577"/>
                    <a:gd name="connsiteX29" fmla="*/ 489793 w 2019200"/>
                    <a:gd name="connsiteY29" fmla="*/ 391517 h 1638577"/>
                    <a:gd name="connsiteX30" fmla="*/ 710773 w 2019200"/>
                    <a:gd name="connsiteY30" fmla="*/ 462637 h 1638577"/>
                    <a:gd name="connsiteX0" fmla="*/ 710773 w 2019200"/>
                    <a:gd name="connsiteY0" fmla="*/ 462339 h 1638279"/>
                    <a:gd name="connsiteX1" fmla="*/ 878413 w 2019200"/>
                    <a:gd name="connsiteY1" fmla="*/ 177859 h 1638279"/>
                    <a:gd name="connsiteX2" fmla="*/ 1190833 w 2019200"/>
                    <a:gd name="connsiteY2" fmla="*/ 59 h 1638279"/>
                    <a:gd name="connsiteX3" fmla="*/ 1406733 w 2019200"/>
                    <a:gd name="connsiteY3" fmla="*/ 160079 h 1638279"/>
                    <a:gd name="connsiteX4" fmla="*/ 1477853 w 2019200"/>
                    <a:gd name="connsiteY4" fmla="*/ 317559 h 1638279"/>
                    <a:gd name="connsiteX5" fmla="*/ 1427053 w 2019200"/>
                    <a:gd name="connsiteY5" fmla="*/ 530919 h 1638279"/>
                    <a:gd name="connsiteX6" fmla="*/ 1622633 w 2019200"/>
                    <a:gd name="connsiteY6" fmla="*/ 543619 h 1638279"/>
                    <a:gd name="connsiteX7" fmla="*/ 1927433 w 2019200"/>
                    <a:gd name="connsiteY7" fmla="*/ 624899 h 1638279"/>
                    <a:gd name="connsiteX8" fmla="*/ 2018873 w 2019200"/>
                    <a:gd name="connsiteY8" fmla="*/ 807779 h 1638279"/>
                    <a:gd name="connsiteX9" fmla="*/ 1947753 w 2019200"/>
                    <a:gd name="connsiteY9" fmla="*/ 980499 h 1638279"/>
                    <a:gd name="connsiteX10" fmla="*/ 1708993 w 2019200"/>
                    <a:gd name="connsiteY10" fmla="*/ 1071939 h 1638279"/>
                    <a:gd name="connsiteX11" fmla="*/ 1449913 w 2019200"/>
                    <a:gd name="connsiteY11" fmla="*/ 1051619 h 1638279"/>
                    <a:gd name="connsiteX12" fmla="*/ 1571833 w 2019200"/>
                    <a:gd name="connsiteY12" fmla="*/ 1285299 h 1638279"/>
                    <a:gd name="connsiteX13" fmla="*/ 1581993 w 2019200"/>
                    <a:gd name="connsiteY13" fmla="*/ 1275139 h 1638279"/>
                    <a:gd name="connsiteX14" fmla="*/ 1581993 w 2019200"/>
                    <a:gd name="connsiteY14" fmla="*/ 1447859 h 1638279"/>
                    <a:gd name="connsiteX15" fmla="*/ 1429593 w 2019200"/>
                    <a:gd name="connsiteY15" fmla="*/ 1620579 h 1638279"/>
                    <a:gd name="connsiteX16" fmla="*/ 1145113 w 2019200"/>
                    <a:gd name="connsiteY16" fmla="*/ 1620579 h 1638279"/>
                    <a:gd name="connsiteX17" fmla="*/ 1013033 w 2019200"/>
                    <a:gd name="connsiteY17" fmla="*/ 1513899 h 1638279"/>
                    <a:gd name="connsiteX18" fmla="*/ 921593 w 2019200"/>
                    <a:gd name="connsiteY18" fmla="*/ 1336099 h 1638279"/>
                    <a:gd name="connsiteX19" fmla="*/ 921593 w 2019200"/>
                    <a:gd name="connsiteY19" fmla="*/ 1346259 h 1638279"/>
                    <a:gd name="connsiteX20" fmla="*/ 789513 w 2019200"/>
                    <a:gd name="connsiteY20" fmla="*/ 1488499 h 1638279"/>
                    <a:gd name="connsiteX21" fmla="*/ 423753 w 2019200"/>
                    <a:gd name="connsiteY21" fmla="*/ 1539299 h 1638279"/>
                    <a:gd name="connsiteX22" fmla="*/ 271353 w 2019200"/>
                    <a:gd name="connsiteY22" fmla="*/ 1305619 h 1638279"/>
                    <a:gd name="connsiteX23" fmla="*/ 400893 w 2019200"/>
                    <a:gd name="connsiteY23" fmla="*/ 1056699 h 1638279"/>
                    <a:gd name="connsiteX24" fmla="*/ 474553 w 2019200"/>
                    <a:gd name="connsiteY24" fmla="*/ 970339 h 1638279"/>
                    <a:gd name="connsiteX25" fmla="*/ 230713 w 2019200"/>
                    <a:gd name="connsiteY25" fmla="*/ 878899 h 1638279"/>
                    <a:gd name="connsiteX26" fmla="*/ 47833 w 2019200"/>
                    <a:gd name="connsiteY26" fmla="*/ 726499 h 1638279"/>
                    <a:gd name="connsiteX27" fmla="*/ 17353 w 2019200"/>
                    <a:gd name="connsiteY27" fmla="*/ 442019 h 1638279"/>
                    <a:gd name="connsiteX28" fmla="*/ 281513 w 2019200"/>
                    <a:gd name="connsiteY28" fmla="*/ 340419 h 1638279"/>
                    <a:gd name="connsiteX29" fmla="*/ 489793 w 2019200"/>
                    <a:gd name="connsiteY29" fmla="*/ 391219 h 1638279"/>
                    <a:gd name="connsiteX30" fmla="*/ 710773 w 2019200"/>
                    <a:gd name="connsiteY30" fmla="*/ 462339 h 1638279"/>
                    <a:gd name="connsiteX0" fmla="*/ 710773 w 2019200"/>
                    <a:gd name="connsiteY0" fmla="*/ 462467 h 1638407"/>
                    <a:gd name="connsiteX1" fmla="*/ 878413 w 2019200"/>
                    <a:gd name="connsiteY1" fmla="*/ 177987 h 1638407"/>
                    <a:gd name="connsiteX2" fmla="*/ 1190833 w 2019200"/>
                    <a:gd name="connsiteY2" fmla="*/ 187 h 1638407"/>
                    <a:gd name="connsiteX3" fmla="*/ 1414353 w 2019200"/>
                    <a:gd name="connsiteY3" fmla="*/ 147507 h 1638407"/>
                    <a:gd name="connsiteX4" fmla="*/ 1477853 w 2019200"/>
                    <a:gd name="connsiteY4" fmla="*/ 317687 h 1638407"/>
                    <a:gd name="connsiteX5" fmla="*/ 1427053 w 2019200"/>
                    <a:gd name="connsiteY5" fmla="*/ 531047 h 1638407"/>
                    <a:gd name="connsiteX6" fmla="*/ 1622633 w 2019200"/>
                    <a:gd name="connsiteY6" fmla="*/ 543747 h 1638407"/>
                    <a:gd name="connsiteX7" fmla="*/ 1927433 w 2019200"/>
                    <a:gd name="connsiteY7" fmla="*/ 625027 h 1638407"/>
                    <a:gd name="connsiteX8" fmla="*/ 2018873 w 2019200"/>
                    <a:gd name="connsiteY8" fmla="*/ 807907 h 1638407"/>
                    <a:gd name="connsiteX9" fmla="*/ 1947753 w 2019200"/>
                    <a:gd name="connsiteY9" fmla="*/ 980627 h 1638407"/>
                    <a:gd name="connsiteX10" fmla="*/ 1708993 w 2019200"/>
                    <a:gd name="connsiteY10" fmla="*/ 1072067 h 1638407"/>
                    <a:gd name="connsiteX11" fmla="*/ 1449913 w 2019200"/>
                    <a:gd name="connsiteY11" fmla="*/ 1051747 h 1638407"/>
                    <a:gd name="connsiteX12" fmla="*/ 1571833 w 2019200"/>
                    <a:gd name="connsiteY12" fmla="*/ 1285427 h 1638407"/>
                    <a:gd name="connsiteX13" fmla="*/ 1581993 w 2019200"/>
                    <a:gd name="connsiteY13" fmla="*/ 1275267 h 1638407"/>
                    <a:gd name="connsiteX14" fmla="*/ 1581993 w 2019200"/>
                    <a:gd name="connsiteY14" fmla="*/ 1447987 h 1638407"/>
                    <a:gd name="connsiteX15" fmla="*/ 1429593 w 2019200"/>
                    <a:gd name="connsiteY15" fmla="*/ 1620707 h 1638407"/>
                    <a:gd name="connsiteX16" fmla="*/ 1145113 w 2019200"/>
                    <a:gd name="connsiteY16" fmla="*/ 1620707 h 1638407"/>
                    <a:gd name="connsiteX17" fmla="*/ 1013033 w 2019200"/>
                    <a:gd name="connsiteY17" fmla="*/ 1514027 h 1638407"/>
                    <a:gd name="connsiteX18" fmla="*/ 921593 w 2019200"/>
                    <a:gd name="connsiteY18" fmla="*/ 1336227 h 1638407"/>
                    <a:gd name="connsiteX19" fmla="*/ 921593 w 2019200"/>
                    <a:gd name="connsiteY19" fmla="*/ 1346387 h 1638407"/>
                    <a:gd name="connsiteX20" fmla="*/ 789513 w 2019200"/>
                    <a:gd name="connsiteY20" fmla="*/ 1488627 h 1638407"/>
                    <a:gd name="connsiteX21" fmla="*/ 423753 w 2019200"/>
                    <a:gd name="connsiteY21" fmla="*/ 1539427 h 1638407"/>
                    <a:gd name="connsiteX22" fmla="*/ 271353 w 2019200"/>
                    <a:gd name="connsiteY22" fmla="*/ 1305747 h 1638407"/>
                    <a:gd name="connsiteX23" fmla="*/ 400893 w 2019200"/>
                    <a:gd name="connsiteY23" fmla="*/ 1056827 h 1638407"/>
                    <a:gd name="connsiteX24" fmla="*/ 474553 w 2019200"/>
                    <a:gd name="connsiteY24" fmla="*/ 970467 h 1638407"/>
                    <a:gd name="connsiteX25" fmla="*/ 230713 w 2019200"/>
                    <a:gd name="connsiteY25" fmla="*/ 879027 h 1638407"/>
                    <a:gd name="connsiteX26" fmla="*/ 47833 w 2019200"/>
                    <a:gd name="connsiteY26" fmla="*/ 726627 h 1638407"/>
                    <a:gd name="connsiteX27" fmla="*/ 17353 w 2019200"/>
                    <a:gd name="connsiteY27" fmla="*/ 442147 h 1638407"/>
                    <a:gd name="connsiteX28" fmla="*/ 281513 w 2019200"/>
                    <a:gd name="connsiteY28" fmla="*/ 340547 h 1638407"/>
                    <a:gd name="connsiteX29" fmla="*/ 489793 w 2019200"/>
                    <a:gd name="connsiteY29" fmla="*/ 391347 h 1638407"/>
                    <a:gd name="connsiteX30" fmla="*/ 710773 w 2019200"/>
                    <a:gd name="connsiteY30" fmla="*/ 462467 h 1638407"/>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2633 w 2019200"/>
                    <a:gd name="connsiteY6" fmla="*/ 5437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6661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564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438"/>
                    <a:gd name="connsiteY0" fmla="*/ 462478 h 1638418"/>
                    <a:gd name="connsiteX1" fmla="*/ 878413 w 2019438"/>
                    <a:gd name="connsiteY1" fmla="*/ 177998 h 1638418"/>
                    <a:gd name="connsiteX2" fmla="*/ 1190833 w 2019438"/>
                    <a:gd name="connsiteY2" fmla="*/ 198 h 1638418"/>
                    <a:gd name="connsiteX3" fmla="*/ 1414353 w 2019438"/>
                    <a:gd name="connsiteY3" fmla="*/ 147518 h 1638418"/>
                    <a:gd name="connsiteX4" fmla="*/ 1462613 w 2019438"/>
                    <a:gd name="connsiteY4" fmla="*/ 353258 h 1638418"/>
                    <a:gd name="connsiteX5" fmla="*/ 1427053 w 2019438"/>
                    <a:gd name="connsiteY5" fmla="*/ 531058 h 1638418"/>
                    <a:gd name="connsiteX6" fmla="*/ 1625173 w 2019438"/>
                    <a:gd name="connsiteY6" fmla="*/ 556458 h 1638418"/>
                    <a:gd name="connsiteX7" fmla="*/ 1919813 w 2019438"/>
                    <a:gd name="connsiteY7" fmla="*/ 673298 h 1638418"/>
                    <a:gd name="connsiteX8" fmla="*/ 2018873 w 2019438"/>
                    <a:gd name="connsiteY8" fmla="*/ 807918 h 1638418"/>
                    <a:gd name="connsiteX9" fmla="*/ 1947753 w 2019438"/>
                    <a:gd name="connsiteY9" fmla="*/ 980638 h 1638418"/>
                    <a:gd name="connsiteX10" fmla="*/ 1708993 w 2019438"/>
                    <a:gd name="connsiteY10" fmla="*/ 1072078 h 1638418"/>
                    <a:gd name="connsiteX11" fmla="*/ 1449913 w 2019438"/>
                    <a:gd name="connsiteY11" fmla="*/ 1051758 h 1638418"/>
                    <a:gd name="connsiteX12" fmla="*/ 1571833 w 2019438"/>
                    <a:gd name="connsiteY12" fmla="*/ 1285438 h 1638418"/>
                    <a:gd name="connsiteX13" fmla="*/ 1581993 w 2019438"/>
                    <a:gd name="connsiteY13" fmla="*/ 1275278 h 1638418"/>
                    <a:gd name="connsiteX14" fmla="*/ 1581993 w 2019438"/>
                    <a:gd name="connsiteY14" fmla="*/ 1447998 h 1638418"/>
                    <a:gd name="connsiteX15" fmla="*/ 1429593 w 2019438"/>
                    <a:gd name="connsiteY15" fmla="*/ 1620718 h 1638418"/>
                    <a:gd name="connsiteX16" fmla="*/ 1145113 w 2019438"/>
                    <a:gd name="connsiteY16" fmla="*/ 1620718 h 1638418"/>
                    <a:gd name="connsiteX17" fmla="*/ 1013033 w 2019438"/>
                    <a:gd name="connsiteY17" fmla="*/ 1514038 h 1638418"/>
                    <a:gd name="connsiteX18" fmla="*/ 921593 w 2019438"/>
                    <a:gd name="connsiteY18" fmla="*/ 1336238 h 1638418"/>
                    <a:gd name="connsiteX19" fmla="*/ 921593 w 2019438"/>
                    <a:gd name="connsiteY19" fmla="*/ 1346398 h 1638418"/>
                    <a:gd name="connsiteX20" fmla="*/ 789513 w 2019438"/>
                    <a:gd name="connsiteY20" fmla="*/ 1488638 h 1638418"/>
                    <a:gd name="connsiteX21" fmla="*/ 423753 w 2019438"/>
                    <a:gd name="connsiteY21" fmla="*/ 1539438 h 1638418"/>
                    <a:gd name="connsiteX22" fmla="*/ 271353 w 2019438"/>
                    <a:gd name="connsiteY22" fmla="*/ 1305758 h 1638418"/>
                    <a:gd name="connsiteX23" fmla="*/ 400893 w 2019438"/>
                    <a:gd name="connsiteY23" fmla="*/ 1056838 h 1638418"/>
                    <a:gd name="connsiteX24" fmla="*/ 474553 w 2019438"/>
                    <a:gd name="connsiteY24" fmla="*/ 970478 h 1638418"/>
                    <a:gd name="connsiteX25" fmla="*/ 230713 w 2019438"/>
                    <a:gd name="connsiteY25" fmla="*/ 879038 h 1638418"/>
                    <a:gd name="connsiteX26" fmla="*/ 47833 w 2019438"/>
                    <a:gd name="connsiteY26" fmla="*/ 726638 h 1638418"/>
                    <a:gd name="connsiteX27" fmla="*/ 17353 w 2019438"/>
                    <a:gd name="connsiteY27" fmla="*/ 442158 h 1638418"/>
                    <a:gd name="connsiteX28" fmla="*/ 281513 w 2019438"/>
                    <a:gd name="connsiteY28" fmla="*/ 340558 h 1638418"/>
                    <a:gd name="connsiteX29" fmla="*/ 489793 w 2019438"/>
                    <a:gd name="connsiteY29" fmla="*/ 391358 h 1638418"/>
                    <a:gd name="connsiteX30" fmla="*/ 710773 w 2019438"/>
                    <a:gd name="connsiteY30" fmla="*/ 462478 h 1638418"/>
                    <a:gd name="connsiteX0" fmla="*/ 710773 w 2022201"/>
                    <a:gd name="connsiteY0" fmla="*/ 462478 h 1638418"/>
                    <a:gd name="connsiteX1" fmla="*/ 878413 w 2022201"/>
                    <a:gd name="connsiteY1" fmla="*/ 177998 h 1638418"/>
                    <a:gd name="connsiteX2" fmla="*/ 1190833 w 2022201"/>
                    <a:gd name="connsiteY2" fmla="*/ 198 h 1638418"/>
                    <a:gd name="connsiteX3" fmla="*/ 1414353 w 2022201"/>
                    <a:gd name="connsiteY3" fmla="*/ 147518 h 1638418"/>
                    <a:gd name="connsiteX4" fmla="*/ 1462613 w 2022201"/>
                    <a:gd name="connsiteY4" fmla="*/ 353258 h 1638418"/>
                    <a:gd name="connsiteX5" fmla="*/ 1427053 w 2022201"/>
                    <a:gd name="connsiteY5" fmla="*/ 531058 h 1638418"/>
                    <a:gd name="connsiteX6" fmla="*/ 1625173 w 2022201"/>
                    <a:gd name="connsiteY6" fmla="*/ 556458 h 1638418"/>
                    <a:gd name="connsiteX7" fmla="*/ 1861393 w 2022201"/>
                    <a:gd name="connsiteY7" fmla="*/ 625038 h 1638418"/>
                    <a:gd name="connsiteX8" fmla="*/ 2018873 w 2022201"/>
                    <a:gd name="connsiteY8" fmla="*/ 807918 h 1638418"/>
                    <a:gd name="connsiteX9" fmla="*/ 1947753 w 2022201"/>
                    <a:gd name="connsiteY9" fmla="*/ 980638 h 1638418"/>
                    <a:gd name="connsiteX10" fmla="*/ 1708993 w 2022201"/>
                    <a:gd name="connsiteY10" fmla="*/ 1072078 h 1638418"/>
                    <a:gd name="connsiteX11" fmla="*/ 1449913 w 2022201"/>
                    <a:gd name="connsiteY11" fmla="*/ 1051758 h 1638418"/>
                    <a:gd name="connsiteX12" fmla="*/ 1571833 w 2022201"/>
                    <a:gd name="connsiteY12" fmla="*/ 1285438 h 1638418"/>
                    <a:gd name="connsiteX13" fmla="*/ 1581993 w 2022201"/>
                    <a:gd name="connsiteY13" fmla="*/ 1275278 h 1638418"/>
                    <a:gd name="connsiteX14" fmla="*/ 1581993 w 2022201"/>
                    <a:gd name="connsiteY14" fmla="*/ 1447998 h 1638418"/>
                    <a:gd name="connsiteX15" fmla="*/ 1429593 w 2022201"/>
                    <a:gd name="connsiteY15" fmla="*/ 1620718 h 1638418"/>
                    <a:gd name="connsiteX16" fmla="*/ 1145113 w 2022201"/>
                    <a:gd name="connsiteY16" fmla="*/ 1620718 h 1638418"/>
                    <a:gd name="connsiteX17" fmla="*/ 1013033 w 2022201"/>
                    <a:gd name="connsiteY17" fmla="*/ 1514038 h 1638418"/>
                    <a:gd name="connsiteX18" fmla="*/ 921593 w 2022201"/>
                    <a:gd name="connsiteY18" fmla="*/ 1336238 h 1638418"/>
                    <a:gd name="connsiteX19" fmla="*/ 921593 w 2022201"/>
                    <a:gd name="connsiteY19" fmla="*/ 1346398 h 1638418"/>
                    <a:gd name="connsiteX20" fmla="*/ 789513 w 2022201"/>
                    <a:gd name="connsiteY20" fmla="*/ 1488638 h 1638418"/>
                    <a:gd name="connsiteX21" fmla="*/ 423753 w 2022201"/>
                    <a:gd name="connsiteY21" fmla="*/ 1539438 h 1638418"/>
                    <a:gd name="connsiteX22" fmla="*/ 271353 w 2022201"/>
                    <a:gd name="connsiteY22" fmla="*/ 1305758 h 1638418"/>
                    <a:gd name="connsiteX23" fmla="*/ 400893 w 2022201"/>
                    <a:gd name="connsiteY23" fmla="*/ 1056838 h 1638418"/>
                    <a:gd name="connsiteX24" fmla="*/ 474553 w 2022201"/>
                    <a:gd name="connsiteY24" fmla="*/ 970478 h 1638418"/>
                    <a:gd name="connsiteX25" fmla="*/ 230713 w 2022201"/>
                    <a:gd name="connsiteY25" fmla="*/ 879038 h 1638418"/>
                    <a:gd name="connsiteX26" fmla="*/ 47833 w 2022201"/>
                    <a:gd name="connsiteY26" fmla="*/ 726638 h 1638418"/>
                    <a:gd name="connsiteX27" fmla="*/ 17353 w 2022201"/>
                    <a:gd name="connsiteY27" fmla="*/ 442158 h 1638418"/>
                    <a:gd name="connsiteX28" fmla="*/ 281513 w 2022201"/>
                    <a:gd name="connsiteY28" fmla="*/ 340558 h 1638418"/>
                    <a:gd name="connsiteX29" fmla="*/ 489793 w 2022201"/>
                    <a:gd name="connsiteY29" fmla="*/ 391358 h 1638418"/>
                    <a:gd name="connsiteX30" fmla="*/ 710773 w 2022201"/>
                    <a:gd name="connsiteY30" fmla="*/ 462478 h 1638418"/>
                    <a:gd name="connsiteX0" fmla="*/ 710773 w 1988680"/>
                    <a:gd name="connsiteY0" fmla="*/ 462478 h 1638418"/>
                    <a:gd name="connsiteX1" fmla="*/ 878413 w 1988680"/>
                    <a:gd name="connsiteY1" fmla="*/ 177998 h 1638418"/>
                    <a:gd name="connsiteX2" fmla="*/ 1190833 w 1988680"/>
                    <a:gd name="connsiteY2" fmla="*/ 198 h 1638418"/>
                    <a:gd name="connsiteX3" fmla="*/ 1414353 w 1988680"/>
                    <a:gd name="connsiteY3" fmla="*/ 147518 h 1638418"/>
                    <a:gd name="connsiteX4" fmla="*/ 1462613 w 1988680"/>
                    <a:gd name="connsiteY4" fmla="*/ 353258 h 1638418"/>
                    <a:gd name="connsiteX5" fmla="*/ 1427053 w 1988680"/>
                    <a:gd name="connsiteY5" fmla="*/ 531058 h 1638418"/>
                    <a:gd name="connsiteX6" fmla="*/ 1625173 w 1988680"/>
                    <a:gd name="connsiteY6" fmla="*/ 556458 h 1638418"/>
                    <a:gd name="connsiteX7" fmla="*/ 1861393 w 1988680"/>
                    <a:gd name="connsiteY7" fmla="*/ 625038 h 1638418"/>
                    <a:gd name="connsiteX8" fmla="*/ 1980773 w 1988680"/>
                    <a:gd name="connsiteY8" fmla="*/ 820618 h 1638418"/>
                    <a:gd name="connsiteX9" fmla="*/ 1947753 w 1988680"/>
                    <a:gd name="connsiteY9" fmla="*/ 980638 h 1638418"/>
                    <a:gd name="connsiteX10" fmla="*/ 1708993 w 1988680"/>
                    <a:gd name="connsiteY10" fmla="*/ 1072078 h 1638418"/>
                    <a:gd name="connsiteX11" fmla="*/ 1449913 w 1988680"/>
                    <a:gd name="connsiteY11" fmla="*/ 1051758 h 1638418"/>
                    <a:gd name="connsiteX12" fmla="*/ 1571833 w 1988680"/>
                    <a:gd name="connsiteY12" fmla="*/ 1285438 h 1638418"/>
                    <a:gd name="connsiteX13" fmla="*/ 1581993 w 1988680"/>
                    <a:gd name="connsiteY13" fmla="*/ 1275278 h 1638418"/>
                    <a:gd name="connsiteX14" fmla="*/ 1581993 w 1988680"/>
                    <a:gd name="connsiteY14" fmla="*/ 1447998 h 1638418"/>
                    <a:gd name="connsiteX15" fmla="*/ 1429593 w 1988680"/>
                    <a:gd name="connsiteY15" fmla="*/ 1620718 h 1638418"/>
                    <a:gd name="connsiteX16" fmla="*/ 1145113 w 1988680"/>
                    <a:gd name="connsiteY16" fmla="*/ 1620718 h 1638418"/>
                    <a:gd name="connsiteX17" fmla="*/ 1013033 w 1988680"/>
                    <a:gd name="connsiteY17" fmla="*/ 1514038 h 1638418"/>
                    <a:gd name="connsiteX18" fmla="*/ 921593 w 1988680"/>
                    <a:gd name="connsiteY18" fmla="*/ 1336238 h 1638418"/>
                    <a:gd name="connsiteX19" fmla="*/ 921593 w 1988680"/>
                    <a:gd name="connsiteY19" fmla="*/ 1346398 h 1638418"/>
                    <a:gd name="connsiteX20" fmla="*/ 789513 w 1988680"/>
                    <a:gd name="connsiteY20" fmla="*/ 1488638 h 1638418"/>
                    <a:gd name="connsiteX21" fmla="*/ 423753 w 1988680"/>
                    <a:gd name="connsiteY21" fmla="*/ 1539438 h 1638418"/>
                    <a:gd name="connsiteX22" fmla="*/ 271353 w 1988680"/>
                    <a:gd name="connsiteY22" fmla="*/ 1305758 h 1638418"/>
                    <a:gd name="connsiteX23" fmla="*/ 400893 w 1988680"/>
                    <a:gd name="connsiteY23" fmla="*/ 1056838 h 1638418"/>
                    <a:gd name="connsiteX24" fmla="*/ 474553 w 1988680"/>
                    <a:gd name="connsiteY24" fmla="*/ 970478 h 1638418"/>
                    <a:gd name="connsiteX25" fmla="*/ 230713 w 1988680"/>
                    <a:gd name="connsiteY25" fmla="*/ 879038 h 1638418"/>
                    <a:gd name="connsiteX26" fmla="*/ 47833 w 1988680"/>
                    <a:gd name="connsiteY26" fmla="*/ 726638 h 1638418"/>
                    <a:gd name="connsiteX27" fmla="*/ 17353 w 1988680"/>
                    <a:gd name="connsiteY27" fmla="*/ 442158 h 1638418"/>
                    <a:gd name="connsiteX28" fmla="*/ 281513 w 1988680"/>
                    <a:gd name="connsiteY28" fmla="*/ 340558 h 1638418"/>
                    <a:gd name="connsiteX29" fmla="*/ 489793 w 1988680"/>
                    <a:gd name="connsiteY29" fmla="*/ 391358 h 1638418"/>
                    <a:gd name="connsiteX30" fmla="*/ 710773 w 1988680"/>
                    <a:gd name="connsiteY30" fmla="*/ 462478 h 1638418"/>
                    <a:gd name="connsiteX0" fmla="*/ 710773 w 1985295"/>
                    <a:gd name="connsiteY0" fmla="*/ 462478 h 1638418"/>
                    <a:gd name="connsiteX1" fmla="*/ 878413 w 1985295"/>
                    <a:gd name="connsiteY1" fmla="*/ 177998 h 1638418"/>
                    <a:gd name="connsiteX2" fmla="*/ 1190833 w 1985295"/>
                    <a:gd name="connsiteY2" fmla="*/ 198 h 1638418"/>
                    <a:gd name="connsiteX3" fmla="*/ 1414353 w 1985295"/>
                    <a:gd name="connsiteY3" fmla="*/ 147518 h 1638418"/>
                    <a:gd name="connsiteX4" fmla="*/ 1462613 w 1985295"/>
                    <a:gd name="connsiteY4" fmla="*/ 353258 h 1638418"/>
                    <a:gd name="connsiteX5" fmla="*/ 1427053 w 1985295"/>
                    <a:gd name="connsiteY5" fmla="*/ 531058 h 1638418"/>
                    <a:gd name="connsiteX6" fmla="*/ 1625173 w 1985295"/>
                    <a:gd name="connsiteY6" fmla="*/ 556458 h 1638418"/>
                    <a:gd name="connsiteX7" fmla="*/ 1861393 w 1985295"/>
                    <a:gd name="connsiteY7" fmla="*/ 625038 h 1638418"/>
                    <a:gd name="connsiteX8" fmla="*/ 1980773 w 1985295"/>
                    <a:gd name="connsiteY8" fmla="*/ 820618 h 1638418"/>
                    <a:gd name="connsiteX9" fmla="*/ 1947753 w 1985295"/>
                    <a:gd name="connsiteY9" fmla="*/ 980638 h 1638418"/>
                    <a:gd name="connsiteX10" fmla="*/ 1708993 w 1985295"/>
                    <a:gd name="connsiteY10" fmla="*/ 1072078 h 1638418"/>
                    <a:gd name="connsiteX11" fmla="*/ 1449913 w 1985295"/>
                    <a:gd name="connsiteY11" fmla="*/ 1051758 h 1638418"/>
                    <a:gd name="connsiteX12" fmla="*/ 1571833 w 1985295"/>
                    <a:gd name="connsiteY12" fmla="*/ 1285438 h 1638418"/>
                    <a:gd name="connsiteX13" fmla="*/ 1581993 w 1985295"/>
                    <a:gd name="connsiteY13" fmla="*/ 1275278 h 1638418"/>
                    <a:gd name="connsiteX14" fmla="*/ 1581993 w 1985295"/>
                    <a:gd name="connsiteY14" fmla="*/ 1447998 h 1638418"/>
                    <a:gd name="connsiteX15" fmla="*/ 1429593 w 1985295"/>
                    <a:gd name="connsiteY15" fmla="*/ 1620718 h 1638418"/>
                    <a:gd name="connsiteX16" fmla="*/ 1145113 w 1985295"/>
                    <a:gd name="connsiteY16" fmla="*/ 1620718 h 1638418"/>
                    <a:gd name="connsiteX17" fmla="*/ 1013033 w 1985295"/>
                    <a:gd name="connsiteY17" fmla="*/ 1514038 h 1638418"/>
                    <a:gd name="connsiteX18" fmla="*/ 921593 w 1985295"/>
                    <a:gd name="connsiteY18" fmla="*/ 1336238 h 1638418"/>
                    <a:gd name="connsiteX19" fmla="*/ 921593 w 1985295"/>
                    <a:gd name="connsiteY19" fmla="*/ 1346398 h 1638418"/>
                    <a:gd name="connsiteX20" fmla="*/ 789513 w 1985295"/>
                    <a:gd name="connsiteY20" fmla="*/ 1488638 h 1638418"/>
                    <a:gd name="connsiteX21" fmla="*/ 423753 w 1985295"/>
                    <a:gd name="connsiteY21" fmla="*/ 1539438 h 1638418"/>
                    <a:gd name="connsiteX22" fmla="*/ 271353 w 1985295"/>
                    <a:gd name="connsiteY22" fmla="*/ 1305758 h 1638418"/>
                    <a:gd name="connsiteX23" fmla="*/ 400893 w 1985295"/>
                    <a:gd name="connsiteY23" fmla="*/ 1056838 h 1638418"/>
                    <a:gd name="connsiteX24" fmla="*/ 474553 w 1985295"/>
                    <a:gd name="connsiteY24" fmla="*/ 970478 h 1638418"/>
                    <a:gd name="connsiteX25" fmla="*/ 230713 w 1985295"/>
                    <a:gd name="connsiteY25" fmla="*/ 879038 h 1638418"/>
                    <a:gd name="connsiteX26" fmla="*/ 47833 w 1985295"/>
                    <a:gd name="connsiteY26" fmla="*/ 726638 h 1638418"/>
                    <a:gd name="connsiteX27" fmla="*/ 17353 w 1985295"/>
                    <a:gd name="connsiteY27" fmla="*/ 442158 h 1638418"/>
                    <a:gd name="connsiteX28" fmla="*/ 281513 w 1985295"/>
                    <a:gd name="connsiteY28" fmla="*/ 340558 h 1638418"/>
                    <a:gd name="connsiteX29" fmla="*/ 489793 w 1985295"/>
                    <a:gd name="connsiteY29" fmla="*/ 391358 h 1638418"/>
                    <a:gd name="connsiteX30" fmla="*/ 710773 w 1985295"/>
                    <a:gd name="connsiteY30" fmla="*/ 462478 h 1638418"/>
                    <a:gd name="connsiteX0" fmla="*/ 710773 w 1993653"/>
                    <a:gd name="connsiteY0" fmla="*/ 462478 h 1638418"/>
                    <a:gd name="connsiteX1" fmla="*/ 878413 w 1993653"/>
                    <a:gd name="connsiteY1" fmla="*/ 177998 h 1638418"/>
                    <a:gd name="connsiteX2" fmla="*/ 1190833 w 1993653"/>
                    <a:gd name="connsiteY2" fmla="*/ 198 h 1638418"/>
                    <a:gd name="connsiteX3" fmla="*/ 1414353 w 1993653"/>
                    <a:gd name="connsiteY3" fmla="*/ 147518 h 1638418"/>
                    <a:gd name="connsiteX4" fmla="*/ 1462613 w 1993653"/>
                    <a:gd name="connsiteY4" fmla="*/ 353258 h 1638418"/>
                    <a:gd name="connsiteX5" fmla="*/ 1427053 w 1993653"/>
                    <a:gd name="connsiteY5" fmla="*/ 531058 h 1638418"/>
                    <a:gd name="connsiteX6" fmla="*/ 1625173 w 1993653"/>
                    <a:gd name="connsiteY6" fmla="*/ 556458 h 1638418"/>
                    <a:gd name="connsiteX7" fmla="*/ 1861393 w 1993653"/>
                    <a:gd name="connsiteY7" fmla="*/ 625038 h 1638418"/>
                    <a:gd name="connsiteX8" fmla="*/ 1990933 w 1993653"/>
                    <a:gd name="connsiteY8" fmla="*/ 790138 h 1638418"/>
                    <a:gd name="connsiteX9" fmla="*/ 1947753 w 1993653"/>
                    <a:gd name="connsiteY9" fmla="*/ 980638 h 1638418"/>
                    <a:gd name="connsiteX10" fmla="*/ 1708993 w 1993653"/>
                    <a:gd name="connsiteY10" fmla="*/ 1072078 h 1638418"/>
                    <a:gd name="connsiteX11" fmla="*/ 1449913 w 1993653"/>
                    <a:gd name="connsiteY11" fmla="*/ 1051758 h 1638418"/>
                    <a:gd name="connsiteX12" fmla="*/ 1571833 w 1993653"/>
                    <a:gd name="connsiteY12" fmla="*/ 1285438 h 1638418"/>
                    <a:gd name="connsiteX13" fmla="*/ 1581993 w 1993653"/>
                    <a:gd name="connsiteY13" fmla="*/ 1275278 h 1638418"/>
                    <a:gd name="connsiteX14" fmla="*/ 1581993 w 1993653"/>
                    <a:gd name="connsiteY14" fmla="*/ 1447998 h 1638418"/>
                    <a:gd name="connsiteX15" fmla="*/ 1429593 w 1993653"/>
                    <a:gd name="connsiteY15" fmla="*/ 1620718 h 1638418"/>
                    <a:gd name="connsiteX16" fmla="*/ 1145113 w 1993653"/>
                    <a:gd name="connsiteY16" fmla="*/ 1620718 h 1638418"/>
                    <a:gd name="connsiteX17" fmla="*/ 1013033 w 1993653"/>
                    <a:gd name="connsiteY17" fmla="*/ 1514038 h 1638418"/>
                    <a:gd name="connsiteX18" fmla="*/ 921593 w 1993653"/>
                    <a:gd name="connsiteY18" fmla="*/ 1336238 h 1638418"/>
                    <a:gd name="connsiteX19" fmla="*/ 921593 w 1993653"/>
                    <a:gd name="connsiteY19" fmla="*/ 1346398 h 1638418"/>
                    <a:gd name="connsiteX20" fmla="*/ 789513 w 1993653"/>
                    <a:gd name="connsiteY20" fmla="*/ 1488638 h 1638418"/>
                    <a:gd name="connsiteX21" fmla="*/ 423753 w 1993653"/>
                    <a:gd name="connsiteY21" fmla="*/ 1539438 h 1638418"/>
                    <a:gd name="connsiteX22" fmla="*/ 271353 w 1993653"/>
                    <a:gd name="connsiteY22" fmla="*/ 1305758 h 1638418"/>
                    <a:gd name="connsiteX23" fmla="*/ 400893 w 1993653"/>
                    <a:gd name="connsiteY23" fmla="*/ 1056838 h 1638418"/>
                    <a:gd name="connsiteX24" fmla="*/ 474553 w 1993653"/>
                    <a:gd name="connsiteY24" fmla="*/ 970478 h 1638418"/>
                    <a:gd name="connsiteX25" fmla="*/ 230713 w 1993653"/>
                    <a:gd name="connsiteY25" fmla="*/ 879038 h 1638418"/>
                    <a:gd name="connsiteX26" fmla="*/ 47833 w 1993653"/>
                    <a:gd name="connsiteY26" fmla="*/ 726638 h 1638418"/>
                    <a:gd name="connsiteX27" fmla="*/ 17353 w 1993653"/>
                    <a:gd name="connsiteY27" fmla="*/ 442158 h 1638418"/>
                    <a:gd name="connsiteX28" fmla="*/ 281513 w 1993653"/>
                    <a:gd name="connsiteY28" fmla="*/ 340558 h 1638418"/>
                    <a:gd name="connsiteX29" fmla="*/ 489793 w 1993653"/>
                    <a:gd name="connsiteY29" fmla="*/ 391358 h 1638418"/>
                    <a:gd name="connsiteX30" fmla="*/ 710773 w 1993653"/>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1993 w 1993076"/>
                    <a:gd name="connsiteY13" fmla="*/ 127527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64213 w 1993076"/>
                    <a:gd name="connsiteY12" fmla="*/ 126765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4212"/>
                    <a:gd name="connsiteX1" fmla="*/ 878413 w 1993076"/>
                    <a:gd name="connsiteY1" fmla="*/ 177998 h 1634212"/>
                    <a:gd name="connsiteX2" fmla="*/ 1190833 w 1993076"/>
                    <a:gd name="connsiteY2" fmla="*/ 198 h 1634212"/>
                    <a:gd name="connsiteX3" fmla="*/ 1414353 w 1993076"/>
                    <a:gd name="connsiteY3" fmla="*/ 147518 h 1634212"/>
                    <a:gd name="connsiteX4" fmla="*/ 1462613 w 1993076"/>
                    <a:gd name="connsiteY4" fmla="*/ 353258 h 1634212"/>
                    <a:gd name="connsiteX5" fmla="*/ 1427053 w 1993076"/>
                    <a:gd name="connsiteY5" fmla="*/ 531058 h 1634212"/>
                    <a:gd name="connsiteX6" fmla="*/ 1625173 w 1993076"/>
                    <a:gd name="connsiteY6" fmla="*/ 556458 h 1634212"/>
                    <a:gd name="connsiteX7" fmla="*/ 1861393 w 1993076"/>
                    <a:gd name="connsiteY7" fmla="*/ 625038 h 1634212"/>
                    <a:gd name="connsiteX8" fmla="*/ 1990933 w 1993076"/>
                    <a:gd name="connsiteY8" fmla="*/ 790138 h 1634212"/>
                    <a:gd name="connsiteX9" fmla="*/ 1924893 w 1993076"/>
                    <a:gd name="connsiteY9" fmla="*/ 990798 h 1634212"/>
                    <a:gd name="connsiteX10" fmla="*/ 1708993 w 1993076"/>
                    <a:gd name="connsiteY10" fmla="*/ 1072078 h 1634212"/>
                    <a:gd name="connsiteX11" fmla="*/ 1449913 w 1993076"/>
                    <a:gd name="connsiteY11" fmla="*/ 1051758 h 1634212"/>
                    <a:gd name="connsiteX12" fmla="*/ 1564213 w 1993076"/>
                    <a:gd name="connsiteY12" fmla="*/ 1267658 h 1634212"/>
                    <a:gd name="connsiteX13" fmla="*/ 1589613 w 1993076"/>
                    <a:gd name="connsiteY13" fmla="*/ 1374338 h 1634212"/>
                    <a:gd name="connsiteX14" fmla="*/ 1548973 w 1993076"/>
                    <a:gd name="connsiteY14" fmla="*/ 1511498 h 1634212"/>
                    <a:gd name="connsiteX15" fmla="*/ 1429593 w 1993076"/>
                    <a:gd name="connsiteY15" fmla="*/ 1620718 h 1634212"/>
                    <a:gd name="connsiteX16" fmla="*/ 1145113 w 1993076"/>
                    <a:gd name="connsiteY16" fmla="*/ 1620718 h 1634212"/>
                    <a:gd name="connsiteX17" fmla="*/ 1013033 w 1993076"/>
                    <a:gd name="connsiteY17" fmla="*/ 1514038 h 1634212"/>
                    <a:gd name="connsiteX18" fmla="*/ 921593 w 1993076"/>
                    <a:gd name="connsiteY18" fmla="*/ 1336238 h 1634212"/>
                    <a:gd name="connsiteX19" fmla="*/ 921593 w 1993076"/>
                    <a:gd name="connsiteY19" fmla="*/ 1346398 h 1634212"/>
                    <a:gd name="connsiteX20" fmla="*/ 789513 w 1993076"/>
                    <a:gd name="connsiteY20" fmla="*/ 1488638 h 1634212"/>
                    <a:gd name="connsiteX21" fmla="*/ 423753 w 1993076"/>
                    <a:gd name="connsiteY21" fmla="*/ 1539438 h 1634212"/>
                    <a:gd name="connsiteX22" fmla="*/ 271353 w 1993076"/>
                    <a:gd name="connsiteY22" fmla="*/ 1305758 h 1634212"/>
                    <a:gd name="connsiteX23" fmla="*/ 400893 w 1993076"/>
                    <a:gd name="connsiteY23" fmla="*/ 1056838 h 1634212"/>
                    <a:gd name="connsiteX24" fmla="*/ 474553 w 1993076"/>
                    <a:gd name="connsiteY24" fmla="*/ 970478 h 1634212"/>
                    <a:gd name="connsiteX25" fmla="*/ 230713 w 1993076"/>
                    <a:gd name="connsiteY25" fmla="*/ 879038 h 1634212"/>
                    <a:gd name="connsiteX26" fmla="*/ 47833 w 1993076"/>
                    <a:gd name="connsiteY26" fmla="*/ 726638 h 1634212"/>
                    <a:gd name="connsiteX27" fmla="*/ 17353 w 1993076"/>
                    <a:gd name="connsiteY27" fmla="*/ 442158 h 1634212"/>
                    <a:gd name="connsiteX28" fmla="*/ 281513 w 1993076"/>
                    <a:gd name="connsiteY28" fmla="*/ 340558 h 1634212"/>
                    <a:gd name="connsiteX29" fmla="*/ 489793 w 1993076"/>
                    <a:gd name="connsiteY29" fmla="*/ 391358 h 1634212"/>
                    <a:gd name="connsiteX30" fmla="*/ 710773 w 1993076"/>
                    <a:gd name="connsiteY30" fmla="*/ 462478 h 1634212"/>
                    <a:gd name="connsiteX0" fmla="*/ 710773 w 1993076"/>
                    <a:gd name="connsiteY0" fmla="*/ 462478 h 1628438"/>
                    <a:gd name="connsiteX1" fmla="*/ 878413 w 1993076"/>
                    <a:gd name="connsiteY1" fmla="*/ 177998 h 1628438"/>
                    <a:gd name="connsiteX2" fmla="*/ 1190833 w 1993076"/>
                    <a:gd name="connsiteY2" fmla="*/ 198 h 1628438"/>
                    <a:gd name="connsiteX3" fmla="*/ 1414353 w 1993076"/>
                    <a:gd name="connsiteY3" fmla="*/ 147518 h 1628438"/>
                    <a:gd name="connsiteX4" fmla="*/ 1462613 w 1993076"/>
                    <a:gd name="connsiteY4" fmla="*/ 353258 h 1628438"/>
                    <a:gd name="connsiteX5" fmla="*/ 1427053 w 1993076"/>
                    <a:gd name="connsiteY5" fmla="*/ 531058 h 1628438"/>
                    <a:gd name="connsiteX6" fmla="*/ 1625173 w 1993076"/>
                    <a:gd name="connsiteY6" fmla="*/ 556458 h 1628438"/>
                    <a:gd name="connsiteX7" fmla="*/ 1861393 w 1993076"/>
                    <a:gd name="connsiteY7" fmla="*/ 625038 h 1628438"/>
                    <a:gd name="connsiteX8" fmla="*/ 1990933 w 1993076"/>
                    <a:gd name="connsiteY8" fmla="*/ 790138 h 1628438"/>
                    <a:gd name="connsiteX9" fmla="*/ 1924893 w 1993076"/>
                    <a:gd name="connsiteY9" fmla="*/ 990798 h 1628438"/>
                    <a:gd name="connsiteX10" fmla="*/ 1708993 w 1993076"/>
                    <a:gd name="connsiteY10" fmla="*/ 1072078 h 1628438"/>
                    <a:gd name="connsiteX11" fmla="*/ 1449913 w 1993076"/>
                    <a:gd name="connsiteY11" fmla="*/ 1051758 h 1628438"/>
                    <a:gd name="connsiteX12" fmla="*/ 1564213 w 1993076"/>
                    <a:gd name="connsiteY12" fmla="*/ 1267658 h 1628438"/>
                    <a:gd name="connsiteX13" fmla="*/ 1589613 w 1993076"/>
                    <a:gd name="connsiteY13" fmla="*/ 1374338 h 1628438"/>
                    <a:gd name="connsiteX14" fmla="*/ 1548973 w 1993076"/>
                    <a:gd name="connsiteY14" fmla="*/ 1511498 h 1628438"/>
                    <a:gd name="connsiteX15" fmla="*/ 1419433 w 1993076"/>
                    <a:gd name="connsiteY15" fmla="*/ 1608018 h 1628438"/>
                    <a:gd name="connsiteX16" fmla="*/ 1145113 w 1993076"/>
                    <a:gd name="connsiteY16" fmla="*/ 1620718 h 1628438"/>
                    <a:gd name="connsiteX17" fmla="*/ 1013033 w 1993076"/>
                    <a:gd name="connsiteY17" fmla="*/ 1514038 h 1628438"/>
                    <a:gd name="connsiteX18" fmla="*/ 921593 w 1993076"/>
                    <a:gd name="connsiteY18" fmla="*/ 1336238 h 1628438"/>
                    <a:gd name="connsiteX19" fmla="*/ 921593 w 1993076"/>
                    <a:gd name="connsiteY19" fmla="*/ 1346398 h 1628438"/>
                    <a:gd name="connsiteX20" fmla="*/ 789513 w 1993076"/>
                    <a:gd name="connsiteY20" fmla="*/ 1488638 h 1628438"/>
                    <a:gd name="connsiteX21" fmla="*/ 423753 w 1993076"/>
                    <a:gd name="connsiteY21" fmla="*/ 1539438 h 1628438"/>
                    <a:gd name="connsiteX22" fmla="*/ 271353 w 1993076"/>
                    <a:gd name="connsiteY22" fmla="*/ 1305758 h 1628438"/>
                    <a:gd name="connsiteX23" fmla="*/ 400893 w 1993076"/>
                    <a:gd name="connsiteY23" fmla="*/ 1056838 h 1628438"/>
                    <a:gd name="connsiteX24" fmla="*/ 474553 w 1993076"/>
                    <a:gd name="connsiteY24" fmla="*/ 970478 h 1628438"/>
                    <a:gd name="connsiteX25" fmla="*/ 230713 w 1993076"/>
                    <a:gd name="connsiteY25" fmla="*/ 879038 h 1628438"/>
                    <a:gd name="connsiteX26" fmla="*/ 47833 w 1993076"/>
                    <a:gd name="connsiteY26" fmla="*/ 726638 h 1628438"/>
                    <a:gd name="connsiteX27" fmla="*/ 17353 w 1993076"/>
                    <a:gd name="connsiteY27" fmla="*/ 442158 h 1628438"/>
                    <a:gd name="connsiteX28" fmla="*/ 281513 w 1993076"/>
                    <a:gd name="connsiteY28" fmla="*/ 340558 h 1628438"/>
                    <a:gd name="connsiteX29" fmla="*/ 489793 w 1993076"/>
                    <a:gd name="connsiteY29" fmla="*/ 391358 h 1628438"/>
                    <a:gd name="connsiteX30" fmla="*/ 710773 w 1993076"/>
                    <a:gd name="connsiteY30" fmla="*/ 462478 h 1628438"/>
                    <a:gd name="connsiteX0" fmla="*/ 710773 w 1993076"/>
                    <a:gd name="connsiteY0" fmla="*/ 462478 h 1624721"/>
                    <a:gd name="connsiteX1" fmla="*/ 878413 w 1993076"/>
                    <a:gd name="connsiteY1" fmla="*/ 177998 h 1624721"/>
                    <a:gd name="connsiteX2" fmla="*/ 1190833 w 1993076"/>
                    <a:gd name="connsiteY2" fmla="*/ 198 h 1624721"/>
                    <a:gd name="connsiteX3" fmla="*/ 1414353 w 1993076"/>
                    <a:gd name="connsiteY3" fmla="*/ 147518 h 1624721"/>
                    <a:gd name="connsiteX4" fmla="*/ 1462613 w 1993076"/>
                    <a:gd name="connsiteY4" fmla="*/ 353258 h 1624721"/>
                    <a:gd name="connsiteX5" fmla="*/ 1427053 w 1993076"/>
                    <a:gd name="connsiteY5" fmla="*/ 531058 h 1624721"/>
                    <a:gd name="connsiteX6" fmla="*/ 1625173 w 1993076"/>
                    <a:gd name="connsiteY6" fmla="*/ 556458 h 1624721"/>
                    <a:gd name="connsiteX7" fmla="*/ 1861393 w 1993076"/>
                    <a:gd name="connsiteY7" fmla="*/ 625038 h 1624721"/>
                    <a:gd name="connsiteX8" fmla="*/ 1990933 w 1993076"/>
                    <a:gd name="connsiteY8" fmla="*/ 790138 h 1624721"/>
                    <a:gd name="connsiteX9" fmla="*/ 1924893 w 1993076"/>
                    <a:gd name="connsiteY9" fmla="*/ 990798 h 1624721"/>
                    <a:gd name="connsiteX10" fmla="*/ 1708993 w 1993076"/>
                    <a:gd name="connsiteY10" fmla="*/ 1072078 h 1624721"/>
                    <a:gd name="connsiteX11" fmla="*/ 1449913 w 1993076"/>
                    <a:gd name="connsiteY11" fmla="*/ 1051758 h 1624721"/>
                    <a:gd name="connsiteX12" fmla="*/ 1564213 w 1993076"/>
                    <a:gd name="connsiteY12" fmla="*/ 1267658 h 1624721"/>
                    <a:gd name="connsiteX13" fmla="*/ 1589613 w 1993076"/>
                    <a:gd name="connsiteY13" fmla="*/ 1374338 h 1624721"/>
                    <a:gd name="connsiteX14" fmla="*/ 1548973 w 1993076"/>
                    <a:gd name="connsiteY14" fmla="*/ 1511498 h 1624721"/>
                    <a:gd name="connsiteX15" fmla="*/ 1419433 w 1993076"/>
                    <a:gd name="connsiteY15" fmla="*/ 1608018 h 1624721"/>
                    <a:gd name="connsiteX16" fmla="*/ 1147653 w 1993076"/>
                    <a:gd name="connsiteY16" fmla="*/ 1615638 h 1624721"/>
                    <a:gd name="connsiteX17" fmla="*/ 1013033 w 1993076"/>
                    <a:gd name="connsiteY17" fmla="*/ 1514038 h 1624721"/>
                    <a:gd name="connsiteX18" fmla="*/ 921593 w 1993076"/>
                    <a:gd name="connsiteY18" fmla="*/ 1336238 h 1624721"/>
                    <a:gd name="connsiteX19" fmla="*/ 921593 w 1993076"/>
                    <a:gd name="connsiteY19" fmla="*/ 1346398 h 1624721"/>
                    <a:gd name="connsiteX20" fmla="*/ 789513 w 1993076"/>
                    <a:gd name="connsiteY20" fmla="*/ 1488638 h 1624721"/>
                    <a:gd name="connsiteX21" fmla="*/ 423753 w 1993076"/>
                    <a:gd name="connsiteY21" fmla="*/ 1539438 h 1624721"/>
                    <a:gd name="connsiteX22" fmla="*/ 271353 w 1993076"/>
                    <a:gd name="connsiteY22" fmla="*/ 1305758 h 1624721"/>
                    <a:gd name="connsiteX23" fmla="*/ 400893 w 1993076"/>
                    <a:gd name="connsiteY23" fmla="*/ 1056838 h 1624721"/>
                    <a:gd name="connsiteX24" fmla="*/ 474553 w 1993076"/>
                    <a:gd name="connsiteY24" fmla="*/ 970478 h 1624721"/>
                    <a:gd name="connsiteX25" fmla="*/ 230713 w 1993076"/>
                    <a:gd name="connsiteY25" fmla="*/ 879038 h 1624721"/>
                    <a:gd name="connsiteX26" fmla="*/ 47833 w 1993076"/>
                    <a:gd name="connsiteY26" fmla="*/ 726638 h 1624721"/>
                    <a:gd name="connsiteX27" fmla="*/ 17353 w 1993076"/>
                    <a:gd name="connsiteY27" fmla="*/ 442158 h 1624721"/>
                    <a:gd name="connsiteX28" fmla="*/ 281513 w 1993076"/>
                    <a:gd name="connsiteY28" fmla="*/ 340558 h 1624721"/>
                    <a:gd name="connsiteX29" fmla="*/ 489793 w 1993076"/>
                    <a:gd name="connsiteY29" fmla="*/ 391358 h 1624721"/>
                    <a:gd name="connsiteX30" fmla="*/ 710773 w 1993076"/>
                    <a:gd name="connsiteY30" fmla="*/ 462478 h 1624721"/>
                    <a:gd name="connsiteX0" fmla="*/ 710773 w 1993076"/>
                    <a:gd name="connsiteY0" fmla="*/ 462478 h 1626743"/>
                    <a:gd name="connsiteX1" fmla="*/ 878413 w 1993076"/>
                    <a:gd name="connsiteY1" fmla="*/ 177998 h 1626743"/>
                    <a:gd name="connsiteX2" fmla="*/ 1190833 w 1993076"/>
                    <a:gd name="connsiteY2" fmla="*/ 198 h 1626743"/>
                    <a:gd name="connsiteX3" fmla="*/ 1414353 w 1993076"/>
                    <a:gd name="connsiteY3" fmla="*/ 147518 h 1626743"/>
                    <a:gd name="connsiteX4" fmla="*/ 1462613 w 1993076"/>
                    <a:gd name="connsiteY4" fmla="*/ 353258 h 1626743"/>
                    <a:gd name="connsiteX5" fmla="*/ 1427053 w 1993076"/>
                    <a:gd name="connsiteY5" fmla="*/ 531058 h 1626743"/>
                    <a:gd name="connsiteX6" fmla="*/ 1625173 w 1993076"/>
                    <a:gd name="connsiteY6" fmla="*/ 556458 h 1626743"/>
                    <a:gd name="connsiteX7" fmla="*/ 1861393 w 1993076"/>
                    <a:gd name="connsiteY7" fmla="*/ 625038 h 1626743"/>
                    <a:gd name="connsiteX8" fmla="*/ 1990933 w 1993076"/>
                    <a:gd name="connsiteY8" fmla="*/ 790138 h 1626743"/>
                    <a:gd name="connsiteX9" fmla="*/ 1924893 w 1993076"/>
                    <a:gd name="connsiteY9" fmla="*/ 990798 h 1626743"/>
                    <a:gd name="connsiteX10" fmla="*/ 1708993 w 1993076"/>
                    <a:gd name="connsiteY10" fmla="*/ 1072078 h 1626743"/>
                    <a:gd name="connsiteX11" fmla="*/ 1449913 w 1993076"/>
                    <a:gd name="connsiteY11" fmla="*/ 1051758 h 1626743"/>
                    <a:gd name="connsiteX12" fmla="*/ 1564213 w 1993076"/>
                    <a:gd name="connsiteY12" fmla="*/ 1267658 h 1626743"/>
                    <a:gd name="connsiteX13" fmla="*/ 1589613 w 1993076"/>
                    <a:gd name="connsiteY13" fmla="*/ 1374338 h 1626743"/>
                    <a:gd name="connsiteX14" fmla="*/ 1548973 w 1993076"/>
                    <a:gd name="connsiteY14" fmla="*/ 1511498 h 1626743"/>
                    <a:gd name="connsiteX15" fmla="*/ 1419433 w 1993076"/>
                    <a:gd name="connsiteY15" fmla="*/ 1608018 h 1626743"/>
                    <a:gd name="connsiteX16" fmla="*/ 1147653 w 1993076"/>
                    <a:gd name="connsiteY16" fmla="*/ 1615638 h 1626743"/>
                    <a:gd name="connsiteX17" fmla="*/ 1015573 w 1993076"/>
                    <a:gd name="connsiteY17" fmla="*/ 1486098 h 1626743"/>
                    <a:gd name="connsiteX18" fmla="*/ 921593 w 1993076"/>
                    <a:gd name="connsiteY18" fmla="*/ 1336238 h 1626743"/>
                    <a:gd name="connsiteX19" fmla="*/ 921593 w 1993076"/>
                    <a:gd name="connsiteY19" fmla="*/ 1346398 h 1626743"/>
                    <a:gd name="connsiteX20" fmla="*/ 789513 w 1993076"/>
                    <a:gd name="connsiteY20" fmla="*/ 1488638 h 1626743"/>
                    <a:gd name="connsiteX21" fmla="*/ 423753 w 1993076"/>
                    <a:gd name="connsiteY21" fmla="*/ 1539438 h 1626743"/>
                    <a:gd name="connsiteX22" fmla="*/ 271353 w 1993076"/>
                    <a:gd name="connsiteY22" fmla="*/ 1305758 h 1626743"/>
                    <a:gd name="connsiteX23" fmla="*/ 400893 w 1993076"/>
                    <a:gd name="connsiteY23" fmla="*/ 1056838 h 1626743"/>
                    <a:gd name="connsiteX24" fmla="*/ 474553 w 1993076"/>
                    <a:gd name="connsiteY24" fmla="*/ 970478 h 1626743"/>
                    <a:gd name="connsiteX25" fmla="*/ 230713 w 1993076"/>
                    <a:gd name="connsiteY25" fmla="*/ 879038 h 1626743"/>
                    <a:gd name="connsiteX26" fmla="*/ 47833 w 1993076"/>
                    <a:gd name="connsiteY26" fmla="*/ 726638 h 1626743"/>
                    <a:gd name="connsiteX27" fmla="*/ 17353 w 1993076"/>
                    <a:gd name="connsiteY27" fmla="*/ 442158 h 1626743"/>
                    <a:gd name="connsiteX28" fmla="*/ 281513 w 1993076"/>
                    <a:gd name="connsiteY28" fmla="*/ 340558 h 1626743"/>
                    <a:gd name="connsiteX29" fmla="*/ 489793 w 1993076"/>
                    <a:gd name="connsiteY29" fmla="*/ 391358 h 1626743"/>
                    <a:gd name="connsiteX30" fmla="*/ 710773 w 1993076"/>
                    <a:gd name="connsiteY30" fmla="*/ 462478 h 1626743"/>
                    <a:gd name="connsiteX0" fmla="*/ 710773 w 1993076"/>
                    <a:gd name="connsiteY0" fmla="*/ 462478 h 1625821"/>
                    <a:gd name="connsiteX1" fmla="*/ 878413 w 1993076"/>
                    <a:gd name="connsiteY1" fmla="*/ 177998 h 1625821"/>
                    <a:gd name="connsiteX2" fmla="*/ 1190833 w 1993076"/>
                    <a:gd name="connsiteY2" fmla="*/ 198 h 1625821"/>
                    <a:gd name="connsiteX3" fmla="*/ 1414353 w 1993076"/>
                    <a:gd name="connsiteY3" fmla="*/ 147518 h 1625821"/>
                    <a:gd name="connsiteX4" fmla="*/ 1462613 w 1993076"/>
                    <a:gd name="connsiteY4" fmla="*/ 353258 h 1625821"/>
                    <a:gd name="connsiteX5" fmla="*/ 1427053 w 1993076"/>
                    <a:gd name="connsiteY5" fmla="*/ 531058 h 1625821"/>
                    <a:gd name="connsiteX6" fmla="*/ 1625173 w 1993076"/>
                    <a:gd name="connsiteY6" fmla="*/ 556458 h 1625821"/>
                    <a:gd name="connsiteX7" fmla="*/ 1861393 w 1993076"/>
                    <a:gd name="connsiteY7" fmla="*/ 625038 h 1625821"/>
                    <a:gd name="connsiteX8" fmla="*/ 1990933 w 1993076"/>
                    <a:gd name="connsiteY8" fmla="*/ 790138 h 1625821"/>
                    <a:gd name="connsiteX9" fmla="*/ 1924893 w 1993076"/>
                    <a:gd name="connsiteY9" fmla="*/ 990798 h 1625821"/>
                    <a:gd name="connsiteX10" fmla="*/ 1708993 w 1993076"/>
                    <a:gd name="connsiteY10" fmla="*/ 1072078 h 1625821"/>
                    <a:gd name="connsiteX11" fmla="*/ 1449913 w 1993076"/>
                    <a:gd name="connsiteY11" fmla="*/ 1051758 h 1625821"/>
                    <a:gd name="connsiteX12" fmla="*/ 1564213 w 1993076"/>
                    <a:gd name="connsiteY12" fmla="*/ 1267658 h 1625821"/>
                    <a:gd name="connsiteX13" fmla="*/ 1589613 w 1993076"/>
                    <a:gd name="connsiteY13" fmla="*/ 1374338 h 1625821"/>
                    <a:gd name="connsiteX14" fmla="*/ 1548973 w 1993076"/>
                    <a:gd name="connsiteY14" fmla="*/ 1511498 h 1625821"/>
                    <a:gd name="connsiteX15" fmla="*/ 1419433 w 1993076"/>
                    <a:gd name="connsiteY15" fmla="*/ 1608018 h 1625821"/>
                    <a:gd name="connsiteX16" fmla="*/ 1147653 w 1993076"/>
                    <a:gd name="connsiteY16" fmla="*/ 1615638 h 1625821"/>
                    <a:gd name="connsiteX17" fmla="*/ 1015573 w 1993076"/>
                    <a:gd name="connsiteY17" fmla="*/ 1498798 h 1625821"/>
                    <a:gd name="connsiteX18" fmla="*/ 921593 w 1993076"/>
                    <a:gd name="connsiteY18" fmla="*/ 1336238 h 1625821"/>
                    <a:gd name="connsiteX19" fmla="*/ 921593 w 1993076"/>
                    <a:gd name="connsiteY19" fmla="*/ 1346398 h 1625821"/>
                    <a:gd name="connsiteX20" fmla="*/ 789513 w 1993076"/>
                    <a:gd name="connsiteY20" fmla="*/ 1488638 h 1625821"/>
                    <a:gd name="connsiteX21" fmla="*/ 423753 w 1993076"/>
                    <a:gd name="connsiteY21" fmla="*/ 1539438 h 1625821"/>
                    <a:gd name="connsiteX22" fmla="*/ 271353 w 1993076"/>
                    <a:gd name="connsiteY22" fmla="*/ 1305758 h 1625821"/>
                    <a:gd name="connsiteX23" fmla="*/ 400893 w 1993076"/>
                    <a:gd name="connsiteY23" fmla="*/ 1056838 h 1625821"/>
                    <a:gd name="connsiteX24" fmla="*/ 474553 w 1993076"/>
                    <a:gd name="connsiteY24" fmla="*/ 970478 h 1625821"/>
                    <a:gd name="connsiteX25" fmla="*/ 230713 w 1993076"/>
                    <a:gd name="connsiteY25" fmla="*/ 879038 h 1625821"/>
                    <a:gd name="connsiteX26" fmla="*/ 47833 w 1993076"/>
                    <a:gd name="connsiteY26" fmla="*/ 726638 h 1625821"/>
                    <a:gd name="connsiteX27" fmla="*/ 17353 w 1993076"/>
                    <a:gd name="connsiteY27" fmla="*/ 442158 h 1625821"/>
                    <a:gd name="connsiteX28" fmla="*/ 281513 w 1993076"/>
                    <a:gd name="connsiteY28" fmla="*/ 340558 h 1625821"/>
                    <a:gd name="connsiteX29" fmla="*/ 489793 w 1993076"/>
                    <a:gd name="connsiteY29" fmla="*/ 391358 h 1625821"/>
                    <a:gd name="connsiteX30" fmla="*/ 710773 w 1993076"/>
                    <a:gd name="connsiteY30" fmla="*/ 462478 h 1625821"/>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89513 w 1993076"/>
                    <a:gd name="connsiteY20" fmla="*/ 148863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61853 w 1993076"/>
                    <a:gd name="connsiteY24" fmla="*/ 97301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93076" h="1624075">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DAA2B9"/>
                </a:solidFill>
                <a:ln w="571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sp>
              <p:nvSpPr>
                <p:cNvPr id="734" name="วงรี 77">
                  <a:extLst>
                    <a:ext uri="{FF2B5EF4-FFF2-40B4-BE49-F238E27FC236}">
                      <a16:creationId xmlns:a16="http://schemas.microsoft.com/office/drawing/2014/main" id="{BB0C2F5A-737D-4F1C-A949-2E5975DED969}"/>
                    </a:ext>
                  </a:extLst>
                </p:cNvPr>
                <p:cNvSpPr/>
                <p:nvPr/>
              </p:nvSpPr>
              <p:spPr>
                <a:xfrm>
                  <a:off x="4579275" y="1400406"/>
                  <a:ext cx="295962" cy="284142"/>
                </a:xfrm>
                <a:custGeom>
                  <a:avLst/>
                  <a:gdLst>
                    <a:gd name="connsiteX0" fmla="*/ 0 w 290429"/>
                    <a:gd name="connsiteY0" fmla="*/ 144699 h 289397"/>
                    <a:gd name="connsiteX1" fmla="*/ 145215 w 290429"/>
                    <a:gd name="connsiteY1" fmla="*/ 0 h 289397"/>
                    <a:gd name="connsiteX2" fmla="*/ 290430 w 290429"/>
                    <a:gd name="connsiteY2" fmla="*/ 144699 h 289397"/>
                    <a:gd name="connsiteX3" fmla="*/ 145215 w 290429"/>
                    <a:gd name="connsiteY3" fmla="*/ 289398 h 289397"/>
                    <a:gd name="connsiteX4" fmla="*/ 0 w 290429"/>
                    <a:gd name="connsiteY4" fmla="*/ 144699 h 289397"/>
                    <a:gd name="connsiteX0" fmla="*/ 8 w 290438"/>
                    <a:gd name="connsiteY0" fmla="*/ 144699 h 289398"/>
                    <a:gd name="connsiteX1" fmla="*/ 145223 w 290438"/>
                    <a:gd name="connsiteY1" fmla="*/ 0 h 289398"/>
                    <a:gd name="connsiteX2" fmla="*/ 290438 w 290438"/>
                    <a:gd name="connsiteY2" fmla="*/ 144699 h 289398"/>
                    <a:gd name="connsiteX3" fmla="*/ 140143 w 290438"/>
                    <a:gd name="connsiteY3" fmla="*/ 289398 h 289398"/>
                    <a:gd name="connsiteX4" fmla="*/ 8 w 290438"/>
                    <a:gd name="connsiteY4" fmla="*/ 144699 h 289398"/>
                    <a:gd name="connsiteX0" fmla="*/ 6 w 310756"/>
                    <a:gd name="connsiteY0" fmla="*/ 145377 h 292972"/>
                    <a:gd name="connsiteX1" fmla="*/ 145221 w 310756"/>
                    <a:gd name="connsiteY1" fmla="*/ 678 h 292972"/>
                    <a:gd name="connsiteX2" fmla="*/ 310756 w 310756"/>
                    <a:gd name="connsiteY2" fmla="*/ 206337 h 292972"/>
                    <a:gd name="connsiteX3" fmla="*/ 140141 w 310756"/>
                    <a:gd name="connsiteY3" fmla="*/ 290076 h 292972"/>
                    <a:gd name="connsiteX4" fmla="*/ 6 w 310756"/>
                    <a:gd name="connsiteY4" fmla="*/ 145377 h 292972"/>
                    <a:gd name="connsiteX0" fmla="*/ 5 w 313295"/>
                    <a:gd name="connsiteY0" fmla="*/ 190453 h 289862"/>
                    <a:gd name="connsiteX1" fmla="*/ 147760 w 313295"/>
                    <a:gd name="connsiteY1" fmla="*/ 34 h 289862"/>
                    <a:gd name="connsiteX2" fmla="*/ 313295 w 313295"/>
                    <a:gd name="connsiteY2" fmla="*/ 205693 h 289862"/>
                    <a:gd name="connsiteX3" fmla="*/ 142680 w 313295"/>
                    <a:gd name="connsiteY3" fmla="*/ 289432 h 289862"/>
                    <a:gd name="connsiteX4" fmla="*/ 5 w 313295"/>
                    <a:gd name="connsiteY4" fmla="*/ 190453 h 289862"/>
                    <a:gd name="connsiteX0" fmla="*/ 2796 w 316086"/>
                    <a:gd name="connsiteY0" fmla="*/ 175216 h 274625"/>
                    <a:gd name="connsiteX1" fmla="*/ 71811 w 316086"/>
                    <a:gd name="connsiteY1" fmla="*/ 37 h 274625"/>
                    <a:gd name="connsiteX2" fmla="*/ 316086 w 316086"/>
                    <a:gd name="connsiteY2" fmla="*/ 190456 h 274625"/>
                    <a:gd name="connsiteX3" fmla="*/ 145471 w 316086"/>
                    <a:gd name="connsiteY3" fmla="*/ 274195 h 274625"/>
                    <a:gd name="connsiteX4" fmla="*/ 2796 w 316086"/>
                    <a:gd name="connsiteY4" fmla="*/ 175216 h 274625"/>
                    <a:gd name="connsiteX0" fmla="*/ 2158 w 315952"/>
                    <a:gd name="connsiteY0" fmla="*/ 185068 h 284142"/>
                    <a:gd name="connsiteX1" fmla="*/ 71173 w 315952"/>
                    <a:gd name="connsiteY1" fmla="*/ 9889 h 284142"/>
                    <a:gd name="connsiteX2" fmla="*/ 235434 w 315952"/>
                    <a:gd name="connsiteY2" fmla="*/ 40983 h 284142"/>
                    <a:gd name="connsiteX3" fmla="*/ 315448 w 315952"/>
                    <a:gd name="connsiteY3" fmla="*/ 200308 h 284142"/>
                    <a:gd name="connsiteX4" fmla="*/ 144833 w 315952"/>
                    <a:gd name="connsiteY4" fmla="*/ 284047 h 284142"/>
                    <a:gd name="connsiteX5" fmla="*/ 2158 w 315952"/>
                    <a:gd name="connsiteY5" fmla="*/ 185068 h 284142"/>
                    <a:gd name="connsiteX0" fmla="*/ 2158 w 295962"/>
                    <a:gd name="connsiteY0" fmla="*/ 185068 h 284142"/>
                    <a:gd name="connsiteX1" fmla="*/ 71173 w 295962"/>
                    <a:gd name="connsiteY1" fmla="*/ 9889 h 284142"/>
                    <a:gd name="connsiteX2" fmla="*/ 235434 w 295962"/>
                    <a:gd name="connsiteY2" fmla="*/ 40983 h 284142"/>
                    <a:gd name="connsiteX3" fmla="*/ 295128 w 295962"/>
                    <a:gd name="connsiteY3" fmla="*/ 200308 h 284142"/>
                    <a:gd name="connsiteX4" fmla="*/ 144833 w 295962"/>
                    <a:gd name="connsiteY4" fmla="*/ 284047 h 284142"/>
                    <a:gd name="connsiteX5" fmla="*/ 2158 w 295962"/>
                    <a:gd name="connsiteY5" fmla="*/ 185068 h 28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962" h="284142">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grpSp>
          <p:grpSp>
            <p:nvGrpSpPr>
              <p:cNvPr id="727" name="กลุ่ม 726">
                <a:extLst>
                  <a:ext uri="{FF2B5EF4-FFF2-40B4-BE49-F238E27FC236}">
                    <a16:creationId xmlns:a16="http://schemas.microsoft.com/office/drawing/2014/main" id="{C7D1C74B-99FB-41F1-BE8E-179C25982B78}"/>
                  </a:ext>
                </a:extLst>
              </p:cNvPr>
              <p:cNvGrpSpPr/>
              <p:nvPr/>
            </p:nvGrpSpPr>
            <p:grpSpPr>
              <a:xfrm>
                <a:off x="116889" y="1923993"/>
                <a:ext cx="531032" cy="465646"/>
                <a:chOff x="3730718" y="705949"/>
                <a:chExt cx="1993076" cy="1624075"/>
              </a:xfrm>
              <a:solidFill>
                <a:schemeClr val="bg1"/>
              </a:solidFill>
              <a:effectLst/>
            </p:grpSpPr>
            <p:sp>
              <p:nvSpPr>
                <p:cNvPr id="731" name="รูปแบบอิสระ: รูปร่าง 730">
                  <a:extLst>
                    <a:ext uri="{FF2B5EF4-FFF2-40B4-BE49-F238E27FC236}">
                      <a16:creationId xmlns:a16="http://schemas.microsoft.com/office/drawing/2014/main" id="{7AC359B2-9AC4-451E-99E7-9B1F46624797}"/>
                    </a:ext>
                  </a:extLst>
                </p:cNvPr>
                <p:cNvSpPr/>
                <p:nvPr/>
              </p:nvSpPr>
              <p:spPr>
                <a:xfrm>
                  <a:off x="3730718" y="705949"/>
                  <a:ext cx="1993076" cy="1624075"/>
                </a:xfrm>
                <a:custGeom>
                  <a:avLst/>
                  <a:gdLst>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708233 w 2019354"/>
                    <a:gd name="connsiteY28"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0893 w 2019354"/>
                    <a:gd name="connsiteY22" fmla="*/ 10720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53659"/>
                    <a:gd name="connsiteX1" fmla="*/ 850473 w 2019354"/>
                    <a:gd name="connsiteY1" fmla="*/ 183079 h 1653659"/>
                    <a:gd name="connsiteX2" fmla="*/ 1195913 w 2019354"/>
                    <a:gd name="connsiteY2" fmla="*/ 199 h 1653659"/>
                    <a:gd name="connsiteX3" fmla="*/ 1439753 w 2019354"/>
                    <a:gd name="connsiteY3" fmla="*/ 152599 h 1653659"/>
                    <a:gd name="connsiteX4" fmla="*/ 1500713 w 2019354"/>
                    <a:gd name="connsiteY4" fmla="*/ 386279 h 1653659"/>
                    <a:gd name="connsiteX5" fmla="*/ 1388953 w 2019354"/>
                    <a:gd name="connsiteY5" fmla="*/ 548839 h 1653659"/>
                    <a:gd name="connsiteX6" fmla="*/ 1541353 w 2019354"/>
                    <a:gd name="connsiteY6" fmla="*/ 518359 h 1653659"/>
                    <a:gd name="connsiteX7" fmla="*/ 1927433 w 2019354"/>
                    <a:gd name="connsiteY7" fmla="*/ 640279 h 1653659"/>
                    <a:gd name="connsiteX8" fmla="*/ 2018873 w 2019354"/>
                    <a:gd name="connsiteY8" fmla="*/ 823159 h 1653659"/>
                    <a:gd name="connsiteX9" fmla="*/ 1947753 w 2019354"/>
                    <a:gd name="connsiteY9" fmla="*/ 995879 h 1653659"/>
                    <a:gd name="connsiteX10" fmla="*/ 1653113 w 2019354"/>
                    <a:gd name="connsiteY10" fmla="*/ 1087319 h 1653659"/>
                    <a:gd name="connsiteX11" fmla="*/ 1449913 w 2019354"/>
                    <a:gd name="connsiteY11" fmla="*/ 1066999 h 1653659"/>
                    <a:gd name="connsiteX12" fmla="*/ 1571833 w 2019354"/>
                    <a:gd name="connsiteY12" fmla="*/ 1300679 h 1653659"/>
                    <a:gd name="connsiteX13" fmla="*/ 1581993 w 2019354"/>
                    <a:gd name="connsiteY13" fmla="*/ 1290519 h 1653659"/>
                    <a:gd name="connsiteX14" fmla="*/ 1581993 w 2019354"/>
                    <a:gd name="connsiteY14" fmla="*/ 1463239 h 1653659"/>
                    <a:gd name="connsiteX15" fmla="*/ 1429593 w 2019354"/>
                    <a:gd name="connsiteY15" fmla="*/ 1635959 h 1653659"/>
                    <a:gd name="connsiteX16" fmla="*/ 1145113 w 2019354"/>
                    <a:gd name="connsiteY16" fmla="*/ 1635959 h 1653659"/>
                    <a:gd name="connsiteX17" fmla="*/ 1013033 w 2019354"/>
                    <a:gd name="connsiteY17" fmla="*/ 1529279 h 1653659"/>
                    <a:gd name="connsiteX18" fmla="*/ 921593 w 2019354"/>
                    <a:gd name="connsiteY18" fmla="*/ 1351479 h 1653659"/>
                    <a:gd name="connsiteX19" fmla="*/ 921593 w 2019354"/>
                    <a:gd name="connsiteY19" fmla="*/ 1361639 h 1653659"/>
                    <a:gd name="connsiteX20" fmla="*/ 789513 w 2019354"/>
                    <a:gd name="connsiteY20" fmla="*/ 1503879 h 1653659"/>
                    <a:gd name="connsiteX21" fmla="*/ 423753 w 2019354"/>
                    <a:gd name="connsiteY21" fmla="*/ 1554679 h 1653659"/>
                    <a:gd name="connsiteX22" fmla="*/ 271353 w 2019354"/>
                    <a:gd name="connsiteY22" fmla="*/ 1320999 h 1653659"/>
                    <a:gd name="connsiteX23" fmla="*/ 400893 w 2019354"/>
                    <a:gd name="connsiteY23" fmla="*/ 1072079 h 1653659"/>
                    <a:gd name="connsiteX24" fmla="*/ 474553 w 2019354"/>
                    <a:gd name="connsiteY24" fmla="*/ 985719 h 1653659"/>
                    <a:gd name="connsiteX25" fmla="*/ 230713 w 2019354"/>
                    <a:gd name="connsiteY25" fmla="*/ 894279 h 1653659"/>
                    <a:gd name="connsiteX26" fmla="*/ 47833 w 2019354"/>
                    <a:gd name="connsiteY26" fmla="*/ 741879 h 1653659"/>
                    <a:gd name="connsiteX27" fmla="*/ 17353 w 2019354"/>
                    <a:gd name="connsiteY27" fmla="*/ 457399 h 1653659"/>
                    <a:gd name="connsiteX28" fmla="*/ 281513 w 2019354"/>
                    <a:gd name="connsiteY28" fmla="*/ 355799 h 1653659"/>
                    <a:gd name="connsiteX29" fmla="*/ 489793 w 2019354"/>
                    <a:gd name="connsiteY29" fmla="*/ 406599 h 1653659"/>
                    <a:gd name="connsiteX30" fmla="*/ 708233 w 2019354"/>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41353 w 2019200"/>
                    <a:gd name="connsiteY6" fmla="*/ 51835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76913 w 2019200"/>
                    <a:gd name="connsiteY6" fmla="*/ 53613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388953 w 2019200"/>
                    <a:gd name="connsiteY5" fmla="*/ 54882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622633 w 2019200"/>
                    <a:gd name="connsiteY6" fmla="*/ 55898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10773 w 2019200"/>
                    <a:gd name="connsiteY0" fmla="*/ 47783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10773 w 2019200"/>
                    <a:gd name="connsiteY30" fmla="*/ 477836 h 1653776"/>
                    <a:gd name="connsiteX0" fmla="*/ 710773 w 2019200"/>
                    <a:gd name="connsiteY0" fmla="*/ 449982 h 1625922"/>
                    <a:gd name="connsiteX1" fmla="*/ 878413 w 2019200"/>
                    <a:gd name="connsiteY1" fmla="*/ 165502 h 1625922"/>
                    <a:gd name="connsiteX2" fmla="*/ 1198453 w 2019200"/>
                    <a:gd name="connsiteY2" fmla="*/ 402 h 1625922"/>
                    <a:gd name="connsiteX3" fmla="*/ 1439753 w 2019200"/>
                    <a:gd name="connsiteY3" fmla="*/ 124862 h 1625922"/>
                    <a:gd name="connsiteX4" fmla="*/ 1477853 w 2019200"/>
                    <a:gd name="connsiteY4" fmla="*/ 305202 h 1625922"/>
                    <a:gd name="connsiteX5" fmla="*/ 1427053 w 2019200"/>
                    <a:gd name="connsiteY5" fmla="*/ 518562 h 1625922"/>
                    <a:gd name="connsiteX6" fmla="*/ 1622633 w 2019200"/>
                    <a:gd name="connsiteY6" fmla="*/ 531262 h 1625922"/>
                    <a:gd name="connsiteX7" fmla="*/ 1927433 w 2019200"/>
                    <a:gd name="connsiteY7" fmla="*/ 612542 h 1625922"/>
                    <a:gd name="connsiteX8" fmla="*/ 2018873 w 2019200"/>
                    <a:gd name="connsiteY8" fmla="*/ 795422 h 1625922"/>
                    <a:gd name="connsiteX9" fmla="*/ 1947753 w 2019200"/>
                    <a:gd name="connsiteY9" fmla="*/ 968142 h 1625922"/>
                    <a:gd name="connsiteX10" fmla="*/ 1708993 w 2019200"/>
                    <a:gd name="connsiteY10" fmla="*/ 1059582 h 1625922"/>
                    <a:gd name="connsiteX11" fmla="*/ 1449913 w 2019200"/>
                    <a:gd name="connsiteY11" fmla="*/ 1039262 h 1625922"/>
                    <a:gd name="connsiteX12" fmla="*/ 1571833 w 2019200"/>
                    <a:gd name="connsiteY12" fmla="*/ 1272942 h 1625922"/>
                    <a:gd name="connsiteX13" fmla="*/ 1581993 w 2019200"/>
                    <a:gd name="connsiteY13" fmla="*/ 1262782 h 1625922"/>
                    <a:gd name="connsiteX14" fmla="*/ 1581993 w 2019200"/>
                    <a:gd name="connsiteY14" fmla="*/ 1435502 h 1625922"/>
                    <a:gd name="connsiteX15" fmla="*/ 1429593 w 2019200"/>
                    <a:gd name="connsiteY15" fmla="*/ 1608222 h 1625922"/>
                    <a:gd name="connsiteX16" fmla="*/ 1145113 w 2019200"/>
                    <a:gd name="connsiteY16" fmla="*/ 1608222 h 1625922"/>
                    <a:gd name="connsiteX17" fmla="*/ 1013033 w 2019200"/>
                    <a:gd name="connsiteY17" fmla="*/ 1501542 h 1625922"/>
                    <a:gd name="connsiteX18" fmla="*/ 921593 w 2019200"/>
                    <a:gd name="connsiteY18" fmla="*/ 1323742 h 1625922"/>
                    <a:gd name="connsiteX19" fmla="*/ 921593 w 2019200"/>
                    <a:gd name="connsiteY19" fmla="*/ 1333902 h 1625922"/>
                    <a:gd name="connsiteX20" fmla="*/ 789513 w 2019200"/>
                    <a:gd name="connsiteY20" fmla="*/ 1476142 h 1625922"/>
                    <a:gd name="connsiteX21" fmla="*/ 423753 w 2019200"/>
                    <a:gd name="connsiteY21" fmla="*/ 1526942 h 1625922"/>
                    <a:gd name="connsiteX22" fmla="*/ 271353 w 2019200"/>
                    <a:gd name="connsiteY22" fmla="*/ 1293262 h 1625922"/>
                    <a:gd name="connsiteX23" fmla="*/ 400893 w 2019200"/>
                    <a:gd name="connsiteY23" fmla="*/ 1044342 h 1625922"/>
                    <a:gd name="connsiteX24" fmla="*/ 474553 w 2019200"/>
                    <a:gd name="connsiteY24" fmla="*/ 957982 h 1625922"/>
                    <a:gd name="connsiteX25" fmla="*/ 230713 w 2019200"/>
                    <a:gd name="connsiteY25" fmla="*/ 866542 h 1625922"/>
                    <a:gd name="connsiteX26" fmla="*/ 47833 w 2019200"/>
                    <a:gd name="connsiteY26" fmla="*/ 714142 h 1625922"/>
                    <a:gd name="connsiteX27" fmla="*/ 17353 w 2019200"/>
                    <a:gd name="connsiteY27" fmla="*/ 429662 h 1625922"/>
                    <a:gd name="connsiteX28" fmla="*/ 281513 w 2019200"/>
                    <a:gd name="connsiteY28" fmla="*/ 328062 h 1625922"/>
                    <a:gd name="connsiteX29" fmla="*/ 489793 w 2019200"/>
                    <a:gd name="connsiteY29" fmla="*/ 378862 h 1625922"/>
                    <a:gd name="connsiteX30" fmla="*/ 710773 w 2019200"/>
                    <a:gd name="connsiteY30" fmla="*/ 449982 h 1625922"/>
                    <a:gd name="connsiteX0" fmla="*/ 710773 w 2019200"/>
                    <a:gd name="connsiteY0" fmla="*/ 462637 h 1638577"/>
                    <a:gd name="connsiteX1" fmla="*/ 878413 w 2019200"/>
                    <a:gd name="connsiteY1" fmla="*/ 178157 h 1638577"/>
                    <a:gd name="connsiteX2" fmla="*/ 1190833 w 2019200"/>
                    <a:gd name="connsiteY2" fmla="*/ 357 h 1638577"/>
                    <a:gd name="connsiteX3" fmla="*/ 1439753 w 2019200"/>
                    <a:gd name="connsiteY3" fmla="*/ 137517 h 1638577"/>
                    <a:gd name="connsiteX4" fmla="*/ 1477853 w 2019200"/>
                    <a:gd name="connsiteY4" fmla="*/ 317857 h 1638577"/>
                    <a:gd name="connsiteX5" fmla="*/ 1427053 w 2019200"/>
                    <a:gd name="connsiteY5" fmla="*/ 531217 h 1638577"/>
                    <a:gd name="connsiteX6" fmla="*/ 1622633 w 2019200"/>
                    <a:gd name="connsiteY6" fmla="*/ 543917 h 1638577"/>
                    <a:gd name="connsiteX7" fmla="*/ 1927433 w 2019200"/>
                    <a:gd name="connsiteY7" fmla="*/ 625197 h 1638577"/>
                    <a:gd name="connsiteX8" fmla="*/ 2018873 w 2019200"/>
                    <a:gd name="connsiteY8" fmla="*/ 808077 h 1638577"/>
                    <a:gd name="connsiteX9" fmla="*/ 1947753 w 2019200"/>
                    <a:gd name="connsiteY9" fmla="*/ 980797 h 1638577"/>
                    <a:gd name="connsiteX10" fmla="*/ 1708993 w 2019200"/>
                    <a:gd name="connsiteY10" fmla="*/ 1072237 h 1638577"/>
                    <a:gd name="connsiteX11" fmla="*/ 1449913 w 2019200"/>
                    <a:gd name="connsiteY11" fmla="*/ 1051917 h 1638577"/>
                    <a:gd name="connsiteX12" fmla="*/ 1571833 w 2019200"/>
                    <a:gd name="connsiteY12" fmla="*/ 1285597 h 1638577"/>
                    <a:gd name="connsiteX13" fmla="*/ 1581993 w 2019200"/>
                    <a:gd name="connsiteY13" fmla="*/ 1275437 h 1638577"/>
                    <a:gd name="connsiteX14" fmla="*/ 1581993 w 2019200"/>
                    <a:gd name="connsiteY14" fmla="*/ 1448157 h 1638577"/>
                    <a:gd name="connsiteX15" fmla="*/ 1429593 w 2019200"/>
                    <a:gd name="connsiteY15" fmla="*/ 1620877 h 1638577"/>
                    <a:gd name="connsiteX16" fmla="*/ 1145113 w 2019200"/>
                    <a:gd name="connsiteY16" fmla="*/ 1620877 h 1638577"/>
                    <a:gd name="connsiteX17" fmla="*/ 1013033 w 2019200"/>
                    <a:gd name="connsiteY17" fmla="*/ 1514197 h 1638577"/>
                    <a:gd name="connsiteX18" fmla="*/ 921593 w 2019200"/>
                    <a:gd name="connsiteY18" fmla="*/ 1336397 h 1638577"/>
                    <a:gd name="connsiteX19" fmla="*/ 921593 w 2019200"/>
                    <a:gd name="connsiteY19" fmla="*/ 1346557 h 1638577"/>
                    <a:gd name="connsiteX20" fmla="*/ 789513 w 2019200"/>
                    <a:gd name="connsiteY20" fmla="*/ 1488797 h 1638577"/>
                    <a:gd name="connsiteX21" fmla="*/ 423753 w 2019200"/>
                    <a:gd name="connsiteY21" fmla="*/ 1539597 h 1638577"/>
                    <a:gd name="connsiteX22" fmla="*/ 271353 w 2019200"/>
                    <a:gd name="connsiteY22" fmla="*/ 1305917 h 1638577"/>
                    <a:gd name="connsiteX23" fmla="*/ 400893 w 2019200"/>
                    <a:gd name="connsiteY23" fmla="*/ 1056997 h 1638577"/>
                    <a:gd name="connsiteX24" fmla="*/ 474553 w 2019200"/>
                    <a:gd name="connsiteY24" fmla="*/ 970637 h 1638577"/>
                    <a:gd name="connsiteX25" fmla="*/ 230713 w 2019200"/>
                    <a:gd name="connsiteY25" fmla="*/ 879197 h 1638577"/>
                    <a:gd name="connsiteX26" fmla="*/ 47833 w 2019200"/>
                    <a:gd name="connsiteY26" fmla="*/ 726797 h 1638577"/>
                    <a:gd name="connsiteX27" fmla="*/ 17353 w 2019200"/>
                    <a:gd name="connsiteY27" fmla="*/ 442317 h 1638577"/>
                    <a:gd name="connsiteX28" fmla="*/ 281513 w 2019200"/>
                    <a:gd name="connsiteY28" fmla="*/ 340717 h 1638577"/>
                    <a:gd name="connsiteX29" fmla="*/ 489793 w 2019200"/>
                    <a:gd name="connsiteY29" fmla="*/ 391517 h 1638577"/>
                    <a:gd name="connsiteX30" fmla="*/ 710773 w 2019200"/>
                    <a:gd name="connsiteY30" fmla="*/ 462637 h 1638577"/>
                    <a:gd name="connsiteX0" fmla="*/ 710773 w 2019200"/>
                    <a:gd name="connsiteY0" fmla="*/ 462339 h 1638279"/>
                    <a:gd name="connsiteX1" fmla="*/ 878413 w 2019200"/>
                    <a:gd name="connsiteY1" fmla="*/ 177859 h 1638279"/>
                    <a:gd name="connsiteX2" fmla="*/ 1190833 w 2019200"/>
                    <a:gd name="connsiteY2" fmla="*/ 59 h 1638279"/>
                    <a:gd name="connsiteX3" fmla="*/ 1406733 w 2019200"/>
                    <a:gd name="connsiteY3" fmla="*/ 160079 h 1638279"/>
                    <a:gd name="connsiteX4" fmla="*/ 1477853 w 2019200"/>
                    <a:gd name="connsiteY4" fmla="*/ 317559 h 1638279"/>
                    <a:gd name="connsiteX5" fmla="*/ 1427053 w 2019200"/>
                    <a:gd name="connsiteY5" fmla="*/ 530919 h 1638279"/>
                    <a:gd name="connsiteX6" fmla="*/ 1622633 w 2019200"/>
                    <a:gd name="connsiteY6" fmla="*/ 543619 h 1638279"/>
                    <a:gd name="connsiteX7" fmla="*/ 1927433 w 2019200"/>
                    <a:gd name="connsiteY7" fmla="*/ 624899 h 1638279"/>
                    <a:gd name="connsiteX8" fmla="*/ 2018873 w 2019200"/>
                    <a:gd name="connsiteY8" fmla="*/ 807779 h 1638279"/>
                    <a:gd name="connsiteX9" fmla="*/ 1947753 w 2019200"/>
                    <a:gd name="connsiteY9" fmla="*/ 980499 h 1638279"/>
                    <a:gd name="connsiteX10" fmla="*/ 1708993 w 2019200"/>
                    <a:gd name="connsiteY10" fmla="*/ 1071939 h 1638279"/>
                    <a:gd name="connsiteX11" fmla="*/ 1449913 w 2019200"/>
                    <a:gd name="connsiteY11" fmla="*/ 1051619 h 1638279"/>
                    <a:gd name="connsiteX12" fmla="*/ 1571833 w 2019200"/>
                    <a:gd name="connsiteY12" fmla="*/ 1285299 h 1638279"/>
                    <a:gd name="connsiteX13" fmla="*/ 1581993 w 2019200"/>
                    <a:gd name="connsiteY13" fmla="*/ 1275139 h 1638279"/>
                    <a:gd name="connsiteX14" fmla="*/ 1581993 w 2019200"/>
                    <a:gd name="connsiteY14" fmla="*/ 1447859 h 1638279"/>
                    <a:gd name="connsiteX15" fmla="*/ 1429593 w 2019200"/>
                    <a:gd name="connsiteY15" fmla="*/ 1620579 h 1638279"/>
                    <a:gd name="connsiteX16" fmla="*/ 1145113 w 2019200"/>
                    <a:gd name="connsiteY16" fmla="*/ 1620579 h 1638279"/>
                    <a:gd name="connsiteX17" fmla="*/ 1013033 w 2019200"/>
                    <a:gd name="connsiteY17" fmla="*/ 1513899 h 1638279"/>
                    <a:gd name="connsiteX18" fmla="*/ 921593 w 2019200"/>
                    <a:gd name="connsiteY18" fmla="*/ 1336099 h 1638279"/>
                    <a:gd name="connsiteX19" fmla="*/ 921593 w 2019200"/>
                    <a:gd name="connsiteY19" fmla="*/ 1346259 h 1638279"/>
                    <a:gd name="connsiteX20" fmla="*/ 789513 w 2019200"/>
                    <a:gd name="connsiteY20" fmla="*/ 1488499 h 1638279"/>
                    <a:gd name="connsiteX21" fmla="*/ 423753 w 2019200"/>
                    <a:gd name="connsiteY21" fmla="*/ 1539299 h 1638279"/>
                    <a:gd name="connsiteX22" fmla="*/ 271353 w 2019200"/>
                    <a:gd name="connsiteY22" fmla="*/ 1305619 h 1638279"/>
                    <a:gd name="connsiteX23" fmla="*/ 400893 w 2019200"/>
                    <a:gd name="connsiteY23" fmla="*/ 1056699 h 1638279"/>
                    <a:gd name="connsiteX24" fmla="*/ 474553 w 2019200"/>
                    <a:gd name="connsiteY24" fmla="*/ 970339 h 1638279"/>
                    <a:gd name="connsiteX25" fmla="*/ 230713 w 2019200"/>
                    <a:gd name="connsiteY25" fmla="*/ 878899 h 1638279"/>
                    <a:gd name="connsiteX26" fmla="*/ 47833 w 2019200"/>
                    <a:gd name="connsiteY26" fmla="*/ 726499 h 1638279"/>
                    <a:gd name="connsiteX27" fmla="*/ 17353 w 2019200"/>
                    <a:gd name="connsiteY27" fmla="*/ 442019 h 1638279"/>
                    <a:gd name="connsiteX28" fmla="*/ 281513 w 2019200"/>
                    <a:gd name="connsiteY28" fmla="*/ 340419 h 1638279"/>
                    <a:gd name="connsiteX29" fmla="*/ 489793 w 2019200"/>
                    <a:gd name="connsiteY29" fmla="*/ 391219 h 1638279"/>
                    <a:gd name="connsiteX30" fmla="*/ 710773 w 2019200"/>
                    <a:gd name="connsiteY30" fmla="*/ 462339 h 1638279"/>
                    <a:gd name="connsiteX0" fmla="*/ 710773 w 2019200"/>
                    <a:gd name="connsiteY0" fmla="*/ 462467 h 1638407"/>
                    <a:gd name="connsiteX1" fmla="*/ 878413 w 2019200"/>
                    <a:gd name="connsiteY1" fmla="*/ 177987 h 1638407"/>
                    <a:gd name="connsiteX2" fmla="*/ 1190833 w 2019200"/>
                    <a:gd name="connsiteY2" fmla="*/ 187 h 1638407"/>
                    <a:gd name="connsiteX3" fmla="*/ 1414353 w 2019200"/>
                    <a:gd name="connsiteY3" fmla="*/ 147507 h 1638407"/>
                    <a:gd name="connsiteX4" fmla="*/ 1477853 w 2019200"/>
                    <a:gd name="connsiteY4" fmla="*/ 317687 h 1638407"/>
                    <a:gd name="connsiteX5" fmla="*/ 1427053 w 2019200"/>
                    <a:gd name="connsiteY5" fmla="*/ 531047 h 1638407"/>
                    <a:gd name="connsiteX6" fmla="*/ 1622633 w 2019200"/>
                    <a:gd name="connsiteY6" fmla="*/ 543747 h 1638407"/>
                    <a:gd name="connsiteX7" fmla="*/ 1927433 w 2019200"/>
                    <a:gd name="connsiteY7" fmla="*/ 625027 h 1638407"/>
                    <a:gd name="connsiteX8" fmla="*/ 2018873 w 2019200"/>
                    <a:gd name="connsiteY8" fmla="*/ 807907 h 1638407"/>
                    <a:gd name="connsiteX9" fmla="*/ 1947753 w 2019200"/>
                    <a:gd name="connsiteY9" fmla="*/ 980627 h 1638407"/>
                    <a:gd name="connsiteX10" fmla="*/ 1708993 w 2019200"/>
                    <a:gd name="connsiteY10" fmla="*/ 1072067 h 1638407"/>
                    <a:gd name="connsiteX11" fmla="*/ 1449913 w 2019200"/>
                    <a:gd name="connsiteY11" fmla="*/ 1051747 h 1638407"/>
                    <a:gd name="connsiteX12" fmla="*/ 1571833 w 2019200"/>
                    <a:gd name="connsiteY12" fmla="*/ 1285427 h 1638407"/>
                    <a:gd name="connsiteX13" fmla="*/ 1581993 w 2019200"/>
                    <a:gd name="connsiteY13" fmla="*/ 1275267 h 1638407"/>
                    <a:gd name="connsiteX14" fmla="*/ 1581993 w 2019200"/>
                    <a:gd name="connsiteY14" fmla="*/ 1447987 h 1638407"/>
                    <a:gd name="connsiteX15" fmla="*/ 1429593 w 2019200"/>
                    <a:gd name="connsiteY15" fmla="*/ 1620707 h 1638407"/>
                    <a:gd name="connsiteX16" fmla="*/ 1145113 w 2019200"/>
                    <a:gd name="connsiteY16" fmla="*/ 1620707 h 1638407"/>
                    <a:gd name="connsiteX17" fmla="*/ 1013033 w 2019200"/>
                    <a:gd name="connsiteY17" fmla="*/ 1514027 h 1638407"/>
                    <a:gd name="connsiteX18" fmla="*/ 921593 w 2019200"/>
                    <a:gd name="connsiteY18" fmla="*/ 1336227 h 1638407"/>
                    <a:gd name="connsiteX19" fmla="*/ 921593 w 2019200"/>
                    <a:gd name="connsiteY19" fmla="*/ 1346387 h 1638407"/>
                    <a:gd name="connsiteX20" fmla="*/ 789513 w 2019200"/>
                    <a:gd name="connsiteY20" fmla="*/ 1488627 h 1638407"/>
                    <a:gd name="connsiteX21" fmla="*/ 423753 w 2019200"/>
                    <a:gd name="connsiteY21" fmla="*/ 1539427 h 1638407"/>
                    <a:gd name="connsiteX22" fmla="*/ 271353 w 2019200"/>
                    <a:gd name="connsiteY22" fmla="*/ 1305747 h 1638407"/>
                    <a:gd name="connsiteX23" fmla="*/ 400893 w 2019200"/>
                    <a:gd name="connsiteY23" fmla="*/ 1056827 h 1638407"/>
                    <a:gd name="connsiteX24" fmla="*/ 474553 w 2019200"/>
                    <a:gd name="connsiteY24" fmla="*/ 970467 h 1638407"/>
                    <a:gd name="connsiteX25" fmla="*/ 230713 w 2019200"/>
                    <a:gd name="connsiteY25" fmla="*/ 879027 h 1638407"/>
                    <a:gd name="connsiteX26" fmla="*/ 47833 w 2019200"/>
                    <a:gd name="connsiteY26" fmla="*/ 726627 h 1638407"/>
                    <a:gd name="connsiteX27" fmla="*/ 17353 w 2019200"/>
                    <a:gd name="connsiteY27" fmla="*/ 442147 h 1638407"/>
                    <a:gd name="connsiteX28" fmla="*/ 281513 w 2019200"/>
                    <a:gd name="connsiteY28" fmla="*/ 340547 h 1638407"/>
                    <a:gd name="connsiteX29" fmla="*/ 489793 w 2019200"/>
                    <a:gd name="connsiteY29" fmla="*/ 391347 h 1638407"/>
                    <a:gd name="connsiteX30" fmla="*/ 710773 w 2019200"/>
                    <a:gd name="connsiteY30" fmla="*/ 462467 h 1638407"/>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2633 w 2019200"/>
                    <a:gd name="connsiteY6" fmla="*/ 5437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6661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564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438"/>
                    <a:gd name="connsiteY0" fmla="*/ 462478 h 1638418"/>
                    <a:gd name="connsiteX1" fmla="*/ 878413 w 2019438"/>
                    <a:gd name="connsiteY1" fmla="*/ 177998 h 1638418"/>
                    <a:gd name="connsiteX2" fmla="*/ 1190833 w 2019438"/>
                    <a:gd name="connsiteY2" fmla="*/ 198 h 1638418"/>
                    <a:gd name="connsiteX3" fmla="*/ 1414353 w 2019438"/>
                    <a:gd name="connsiteY3" fmla="*/ 147518 h 1638418"/>
                    <a:gd name="connsiteX4" fmla="*/ 1462613 w 2019438"/>
                    <a:gd name="connsiteY4" fmla="*/ 353258 h 1638418"/>
                    <a:gd name="connsiteX5" fmla="*/ 1427053 w 2019438"/>
                    <a:gd name="connsiteY5" fmla="*/ 531058 h 1638418"/>
                    <a:gd name="connsiteX6" fmla="*/ 1625173 w 2019438"/>
                    <a:gd name="connsiteY6" fmla="*/ 556458 h 1638418"/>
                    <a:gd name="connsiteX7" fmla="*/ 1919813 w 2019438"/>
                    <a:gd name="connsiteY7" fmla="*/ 673298 h 1638418"/>
                    <a:gd name="connsiteX8" fmla="*/ 2018873 w 2019438"/>
                    <a:gd name="connsiteY8" fmla="*/ 807918 h 1638418"/>
                    <a:gd name="connsiteX9" fmla="*/ 1947753 w 2019438"/>
                    <a:gd name="connsiteY9" fmla="*/ 980638 h 1638418"/>
                    <a:gd name="connsiteX10" fmla="*/ 1708993 w 2019438"/>
                    <a:gd name="connsiteY10" fmla="*/ 1072078 h 1638418"/>
                    <a:gd name="connsiteX11" fmla="*/ 1449913 w 2019438"/>
                    <a:gd name="connsiteY11" fmla="*/ 1051758 h 1638418"/>
                    <a:gd name="connsiteX12" fmla="*/ 1571833 w 2019438"/>
                    <a:gd name="connsiteY12" fmla="*/ 1285438 h 1638418"/>
                    <a:gd name="connsiteX13" fmla="*/ 1581993 w 2019438"/>
                    <a:gd name="connsiteY13" fmla="*/ 1275278 h 1638418"/>
                    <a:gd name="connsiteX14" fmla="*/ 1581993 w 2019438"/>
                    <a:gd name="connsiteY14" fmla="*/ 1447998 h 1638418"/>
                    <a:gd name="connsiteX15" fmla="*/ 1429593 w 2019438"/>
                    <a:gd name="connsiteY15" fmla="*/ 1620718 h 1638418"/>
                    <a:gd name="connsiteX16" fmla="*/ 1145113 w 2019438"/>
                    <a:gd name="connsiteY16" fmla="*/ 1620718 h 1638418"/>
                    <a:gd name="connsiteX17" fmla="*/ 1013033 w 2019438"/>
                    <a:gd name="connsiteY17" fmla="*/ 1514038 h 1638418"/>
                    <a:gd name="connsiteX18" fmla="*/ 921593 w 2019438"/>
                    <a:gd name="connsiteY18" fmla="*/ 1336238 h 1638418"/>
                    <a:gd name="connsiteX19" fmla="*/ 921593 w 2019438"/>
                    <a:gd name="connsiteY19" fmla="*/ 1346398 h 1638418"/>
                    <a:gd name="connsiteX20" fmla="*/ 789513 w 2019438"/>
                    <a:gd name="connsiteY20" fmla="*/ 1488638 h 1638418"/>
                    <a:gd name="connsiteX21" fmla="*/ 423753 w 2019438"/>
                    <a:gd name="connsiteY21" fmla="*/ 1539438 h 1638418"/>
                    <a:gd name="connsiteX22" fmla="*/ 271353 w 2019438"/>
                    <a:gd name="connsiteY22" fmla="*/ 1305758 h 1638418"/>
                    <a:gd name="connsiteX23" fmla="*/ 400893 w 2019438"/>
                    <a:gd name="connsiteY23" fmla="*/ 1056838 h 1638418"/>
                    <a:gd name="connsiteX24" fmla="*/ 474553 w 2019438"/>
                    <a:gd name="connsiteY24" fmla="*/ 970478 h 1638418"/>
                    <a:gd name="connsiteX25" fmla="*/ 230713 w 2019438"/>
                    <a:gd name="connsiteY25" fmla="*/ 879038 h 1638418"/>
                    <a:gd name="connsiteX26" fmla="*/ 47833 w 2019438"/>
                    <a:gd name="connsiteY26" fmla="*/ 726638 h 1638418"/>
                    <a:gd name="connsiteX27" fmla="*/ 17353 w 2019438"/>
                    <a:gd name="connsiteY27" fmla="*/ 442158 h 1638418"/>
                    <a:gd name="connsiteX28" fmla="*/ 281513 w 2019438"/>
                    <a:gd name="connsiteY28" fmla="*/ 340558 h 1638418"/>
                    <a:gd name="connsiteX29" fmla="*/ 489793 w 2019438"/>
                    <a:gd name="connsiteY29" fmla="*/ 391358 h 1638418"/>
                    <a:gd name="connsiteX30" fmla="*/ 710773 w 2019438"/>
                    <a:gd name="connsiteY30" fmla="*/ 462478 h 1638418"/>
                    <a:gd name="connsiteX0" fmla="*/ 710773 w 2022201"/>
                    <a:gd name="connsiteY0" fmla="*/ 462478 h 1638418"/>
                    <a:gd name="connsiteX1" fmla="*/ 878413 w 2022201"/>
                    <a:gd name="connsiteY1" fmla="*/ 177998 h 1638418"/>
                    <a:gd name="connsiteX2" fmla="*/ 1190833 w 2022201"/>
                    <a:gd name="connsiteY2" fmla="*/ 198 h 1638418"/>
                    <a:gd name="connsiteX3" fmla="*/ 1414353 w 2022201"/>
                    <a:gd name="connsiteY3" fmla="*/ 147518 h 1638418"/>
                    <a:gd name="connsiteX4" fmla="*/ 1462613 w 2022201"/>
                    <a:gd name="connsiteY4" fmla="*/ 353258 h 1638418"/>
                    <a:gd name="connsiteX5" fmla="*/ 1427053 w 2022201"/>
                    <a:gd name="connsiteY5" fmla="*/ 531058 h 1638418"/>
                    <a:gd name="connsiteX6" fmla="*/ 1625173 w 2022201"/>
                    <a:gd name="connsiteY6" fmla="*/ 556458 h 1638418"/>
                    <a:gd name="connsiteX7" fmla="*/ 1861393 w 2022201"/>
                    <a:gd name="connsiteY7" fmla="*/ 625038 h 1638418"/>
                    <a:gd name="connsiteX8" fmla="*/ 2018873 w 2022201"/>
                    <a:gd name="connsiteY8" fmla="*/ 807918 h 1638418"/>
                    <a:gd name="connsiteX9" fmla="*/ 1947753 w 2022201"/>
                    <a:gd name="connsiteY9" fmla="*/ 980638 h 1638418"/>
                    <a:gd name="connsiteX10" fmla="*/ 1708993 w 2022201"/>
                    <a:gd name="connsiteY10" fmla="*/ 1072078 h 1638418"/>
                    <a:gd name="connsiteX11" fmla="*/ 1449913 w 2022201"/>
                    <a:gd name="connsiteY11" fmla="*/ 1051758 h 1638418"/>
                    <a:gd name="connsiteX12" fmla="*/ 1571833 w 2022201"/>
                    <a:gd name="connsiteY12" fmla="*/ 1285438 h 1638418"/>
                    <a:gd name="connsiteX13" fmla="*/ 1581993 w 2022201"/>
                    <a:gd name="connsiteY13" fmla="*/ 1275278 h 1638418"/>
                    <a:gd name="connsiteX14" fmla="*/ 1581993 w 2022201"/>
                    <a:gd name="connsiteY14" fmla="*/ 1447998 h 1638418"/>
                    <a:gd name="connsiteX15" fmla="*/ 1429593 w 2022201"/>
                    <a:gd name="connsiteY15" fmla="*/ 1620718 h 1638418"/>
                    <a:gd name="connsiteX16" fmla="*/ 1145113 w 2022201"/>
                    <a:gd name="connsiteY16" fmla="*/ 1620718 h 1638418"/>
                    <a:gd name="connsiteX17" fmla="*/ 1013033 w 2022201"/>
                    <a:gd name="connsiteY17" fmla="*/ 1514038 h 1638418"/>
                    <a:gd name="connsiteX18" fmla="*/ 921593 w 2022201"/>
                    <a:gd name="connsiteY18" fmla="*/ 1336238 h 1638418"/>
                    <a:gd name="connsiteX19" fmla="*/ 921593 w 2022201"/>
                    <a:gd name="connsiteY19" fmla="*/ 1346398 h 1638418"/>
                    <a:gd name="connsiteX20" fmla="*/ 789513 w 2022201"/>
                    <a:gd name="connsiteY20" fmla="*/ 1488638 h 1638418"/>
                    <a:gd name="connsiteX21" fmla="*/ 423753 w 2022201"/>
                    <a:gd name="connsiteY21" fmla="*/ 1539438 h 1638418"/>
                    <a:gd name="connsiteX22" fmla="*/ 271353 w 2022201"/>
                    <a:gd name="connsiteY22" fmla="*/ 1305758 h 1638418"/>
                    <a:gd name="connsiteX23" fmla="*/ 400893 w 2022201"/>
                    <a:gd name="connsiteY23" fmla="*/ 1056838 h 1638418"/>
                    <a:gd name="connsiteX24" fmla="*/ 474553 w 2022201"/>
                    <a:gd name="connsiteY24" fmla="*/ 970478 h 1638418"/>
                    <a:gd name="connsiteX25" fmla="*/ 230713 w 2022201"/>
                    <a:gd name="connsiteY25" fmla="*/ 879038 h 1638418"/>
                    <a:gd name="connsiteX26" fmla="*/ 47833 w 2022201"/>
                    <a:gd name="connsiteY26" fmla="*/ 726638 h 1638418"/>
                    <a:gd name="connsiteX27" fmla="*/ 17353 w 2022201"/>
                    <a:gd name="connsiteY27" fmla="*/ 442158 h 1638418"/>
                    <a:gd name="connsiteX28" fmla="*/ 281513 w 2022201"/>
                    <a:gd name="connsiteY28" fmla="*/ 340558 h 1638418"/>
                    <a:gd name="connsiteX29" fmla="*/ 489793 w 2022201"/>
                    <a:gd name="connsiteY29" fmla="*/ 391358 h 1638418"/>
                    <a:gd name="connsiteX30" fmla="*/ 710773 w 2022201"/>
                    <a:gd name="connsiteY30" fmla="*/ 462478 h 1638418"/>
                    <a:gd name="connsiteX0" fmla="*/ 710773 w 1988680"/>
                    <a:gd name="connsiteY0" fmla="*/ 462478 h 1638418"/>
                    <a:gd name="connsiteX1" fmla="*/ 878413 w 1988680"/>
                    <a:gd name="connsiteY1" fmla="*/ 177998 h 1638418"/>
                    <a:gd name="connsiteX2" fmla="*/ 1190833 w 1988680"/>
                    <a:gd name="connsiteY2" fmla="*/ 198 h 1638418"/>
                    <a:gd name="connsiteX3" fmla="*/ 1414353 w 1988680"/>
                    <a:gd name="connsiteY3" fmla="*/ 147518 h 1638418"/>
                    <a:gd name="connsiteX4" fmla="*/ 1462613 w 1988680"/>
                    <a:gd name="connsiteY4" fmla="*/ 353258 h 1638418"/>
                    <a:gd name="connsiteX5" fmla="*/ 1427053 w 1988680"/>
                    <a:gd name="connsiteY5" fmla="*/ 531058 h 1638418"/>
                    <a:gd name="connsiteX6" fmla="*/ 1625173 w 1988680"/>
                    <a:gd name="connsiteY6" fmla="*/ 556458 h 1638418"/>
                    <a:gd name="connsiteX7" fmla="*/ 1861393 w 1988680"/>
                    <a:gd name="connsiteY7" fmla="*/ 625038 h 1638418"/>
                    <a:gd name="connsiteX8" fmla="*/ 1980773 w 1988680"/>
                    <a:gd name="connsiteY8" fmla="*/ 820618 h 1638418"/>
                    <a:gd name="connsiteX9" fmla="*/ 1947753 w 1988680"/>
                    <a:gd name="connsiteY9" fmla="*/ 980638 h 1638418"/>
                    <a:gd name="connsiteX10" fmla="*/ 1708993 w 1988680"/>
                    <a:gd name="connsiteY10" fmla="*/ 1072078 h 1638418"/>
                    <a:gd name="connsiteX11" fmla="*/ 1449913 w 1988680"/>
                    <a:gd name="connsiteY11" fmla="*/ 1051758 h 1638418"/>
                    <a:gd name="connsiteX12" fmla="*/ 1571833 w 1988680"/>
                    <a:gd name="connsiteY12" fmla="*/ 1285438 h 1638418"/>
                    <a:gd name="connsiteX13" fmla="*/ 1581993 w 1988680"/>
                    <a:gd name="connsiteY13" fmla="*/ 1275278 h 1638418"/>
                    <a:gd name="connsiteX14" fmla="*/ 1581993 w 1988680"/>
                    <a:gd name="connsiteY14" fmla="*/ 1447998 h 1638418"/>
                    <a:gd name="connsiteX15" fmla="*/ 1429593 w 1988680"/>
                    <a:gd name="connsiteY15" fmla="*/ 1620718 h 1638418"/>
                    <a:gd name="connsiteX16" fmla="*/ 1145113 w 1988680"/>
                    <a:gd name="connsiteY16" fmla="*/ 1620718 h 1638418"/>
                    <a:gd name="connsiteX17" fmla="*/ 1013033 w 1988680"/>
                    <a:gd name="connsiteY17" fmla="*/ 1514038 h 1638418"/>
                    <a:gd name="connsiteX18" fmla="*/ 921593 w 1988680"/>
                    <a:gd name="connsiteY18" fmla="*/ 1336238 h 1638418"/>
                    <a:gd name="connsiteX19" fmla="*/ 921593 w 1988680"/>
                    <a:gd name="connsiteY19" fmla="*/ 1346398 h 1638418"/>
                    <a:gd name="connsiteX20" fmla="*/ 789513 w 1988680"/>
                    <a:gd name="connsiteY20" fmla="*/ 1488638 h 1638418"/>
                    <a:gd name="connsiteX21" fmla="*/ 423753 w 1988680"/>
                    <a:gd name="connsiteY21" fmla="*/ 1539438 h 1638418"/>
                    <a:gd name="connsiteX22" fmla="*/ 271353 w 1988680"/>
                    <a:gd name="connsiteY22" fmla="*/ 1305758 h 1638418"/>
                    <a:gd name="connsiteX23" fmla="*/ 400893 w 1988680"/>
                    <a:gd name="connsiteY23" fmla="*/ 1056838 h 1638418"/>
                    <a:gd name="connsiteX24" fmla="*/ 474553 w 1988680"/>
                    <a:gd name="connsiteY24" fmla="*/ 970478 h 1638418"/>
                    <a:gd name="connsiteX25" fmla="*/ 230713 w 1988680"/>
                    <a:gd name="connsiteY25" fmla="*/ 879038 h 1638418"/>
                    <a:gd name="connsiteX26" fmla="*/ 47833 w 1988680"/>
                    <a:gd name="connsiteY26" fmla="*/ 726638 h 1638418"/>
                    <a:gd name="connsiteX27" fmla="*/ 17353 w 1988680"/>
                    <a:gd name="connsiteY27" fmla="*/ 442158 h 1638418"/>
                    <a:gd name="connsiteX28" fmla="*/ 281513 w 1988680"/>
                    <a:gd name="connsiteY28" fmla="*/ 340558 h 1638418"/>
                    <a:gd name="connsiteX29" fmla="*/ 489793 w 1988680"/>
                    <a:gd name="connsiteY29" fmla="*/ 391358 h 1638418"/>
                    <a:gd name="connsiteX30" fmla="*/ 710773 w 1988680"/>
                    <a:gd name="connsiteY30" fmla="*/ 462478 h 1638418"/>
                    <a:gd name="connsiteX0" fmla="*/ 710773 w 1985295"/>
                    <a:gd name="connsiteY0" fmla="*/ 462478 h 1638418"/>
                    <a:gd name="connsiteX1" fmla="*/ 878413 w 1985295"/>
                    <a:gd name="connsiteY1" fmla="*/ 177998 h 1638418"/>
                    <a:gd name="connsiteX2" fmla="*/ 1190833 w 1985295"/>
                    <a:gd name="connsiteY2" fmla="*/ 198 h 1638418"/>
                    <a:gd name="connsiteX3" fmla="*/ 1414353 w 1985295"/>
                    <a:gd name="connsiteY3" fmla="*/ 147518 h 1638418"/>
                    <a:gd name="connsiteX4" fmla="*/ 1462613 w 1985295"/>
                    <a:gd name="connsiteY4" fmla="*/ 353258 h 1638418"/>
                    <a:gd name="connsiteX5" fmla="*/ 1427053 w 1985295"/>
                    <a:gd name="connsiteY5" fmla="*/ 531058 h 1638418"/>
                    <a:gd name="connsiteX6" fmla="*/ 1625173 w 1985295"/>
                    <a:gd name="connsiteY6" fmla="*/ 556458 h 1638418"/>
                    <a:gd name="connsiteX7" fmla="*/ 1861393 w 1985295"/>
                    <a:gd name="connsiteY7" fmla="*/ 625038 h 1638418"/>
                    <a:gd name="connsiteX8" fmla="*/ 1980773 w 1985295"/>
                    <a:gd name="connsiteY8" fmla="*/ 820618 h 1638418"/>
                    <a:gd name="connsiteX9" fmla="*/ 1947753 w 1985295"/>
                    <a:gd name="connsiteY9" fmla="*/ 980638 h 1638418"/>
                    <a:gd name="connsiteX10" fmla="*/ 1708993 w 1985295"/>
                    <a:gd name="connsiteY10" fmla="*/ 1072078 h 1638418"/>
                    <a:gd name="connsiteX11" fmla="*/ 1449913 w 1985295"/>
                    <a:gd name="connsiteY11" fmla="*/ 1051758 h 1638418"/>
                    <a:gd name="connsiteX12" fmla="*/ 1571833 w 1985295"/>
                    <a:gd name="connsiteY12" fmla="*/ 1285438 h 1638418"/>
                    <a:gd name="connsiteX13" fmla="*/ 1581993 w 1985295"/>
                    <a:gd name="connsiteY13" fmla="*/ 1275278 h 1638418"/>
                    <a:gd name="connsiteX14" fmla="*/ 1581993 w 1985295"/>
                    <a:gd name="connsiteY14" fmla="*/ 1447998 h 1638418"/>
                    <a:gd name="connsiteX15" fmla="*/ 1429593 w 1985295"/>
                    <a:gd name="connsiteY15" fmla="*/ 1620718 h 1638418"/>
                    <a:gd name="connsiteX16" fmla="*/ 1145113 w 1985295"/>
                    <a:gd name="connsiteY16" fmla="*/ 1620718 h 1638418"/>
                    <a:gd name="connsiteX17" fmla="*/ 1013033 w 1985295"/>
                    <a:gd name="connsiteY17" fmla="*/ 1514038 h 1638418"/>
                    <a:gd name="connsiteX18" fmla="*/ 921593 w 1985295"/>
                    <a:gd name="connsiteY18" fmla="*/ 1336238 h 1638418"/>
                    <a:gd name="connsiteX19" fmla="*/ 921593 w 1985295"/>
                    <a:gd name="connsiteY19" fmla="*/ 1346398 h 1638418"/>
                    <a:gd name="connsiteX20" fmla="*/ 789513 w 1985295"/>
                    <a:gd name="connsiteY20" fmla="*/ 1488638 h 1638418"/>
                    <a:gd name="connsiteX21" fmla="*/ 423753 w 1985295"/>
                    <a:gd name="connsiteY21" fmla="*/ 1539438 h 1638418"/>
                    <a:gd name="connsiteX22" fmla="*/ 271353 w 1985295"/>
                    <a:gd name="connsiteY22" fmla="*/ 1305758 h 1638418"/>
                    <a:gd name="connsiteX23" fmla="*/ 400893 w 1985295"/>
                    <a:gd name="connsiteY23" fmla="*/ 1056838 h 1638418"/>
                    <a:gd name="connsiteX24" fmla="*/ 474553 w 1985295"/>
                    <a:gd name="connsiteY24" fmla="*/ 970478 h 1638418"/>
                    <a:gd name="connsiteX25" fmla="*/ 230713 w 1985295"/>
                    <a:gd name="connsiteY25" fmla="*/ 879038 h 1638418"/>
                    <a:gd name="connsiteX26" fmla="*/ 47833 w 1985295"/>
                    <a:gd name="connsiteY26" fmla="*/ 726638 h 1638418"/>
                    <a:gd name="connsiteX27" fmla="*/ 17353 w 1985295"/>
                    <a:gd name="connsiteY27" fmla="*/ 442158 h 1638418"/>
                    <a:gd name="connsiteX28" fmla="*/ 281513 w 1985295"/>
                    <a:gd name="connsiteY28" fmla="*/ 340558 h 1638418"/>
                    <a:gd name="connsiteX29" fmla="*/ 489793 w 1985295"/>
                    <a:gd name="connsiteY29" fmla="*/ 391358 h 1638418"/>
                    <a:gd name="connsiteX30" fmla="*/ 710773 w 1985295"/>
                    <a:gd name="connsiteY30" fmla="*/ 462478 h 1638418"/>
                    <a:gd name="connsiteX0" fmla="*/ 710773 w 1993653"/>
                    <a:gd name="connsiteY0" fmla="*/ 462478 h 1638418"/>
                    <a:gd name="connsiteX1" fmla="*/ 878413 w 1993653"/>
                    <a:gd name="connsiteY1" fmla="*/ 177998 h 1638418"/>
                    <a:gd name="connsiteX2" fmla="*/ 1190833 w 1993653"/>
                    <a:gd name="connsiteY2" fmla="*/ 198 h 1638418"/>
                    <a:gd name="connsiteX3" fmla="*/ 1414353 w 1993653"/>
                    <a:gd name="connsiteY3" fmla="*/ 147518 h 1638418"/>
                    <a:gd name="connsiteX4" fmla="*/ 1462613 w 1993653"/>
                    <a:gd name="connsiteY4" fmla="*/ 353258 h 1638418"/>
                    <a:gd name="connsiteX5" fmla="*/ 1427053 w 1993653"/>
                    <a:gd name="connsiteY5" fmla="*/ 531058 h 1638418"/>
                    <a:gd name="connsiteX6" fmla="*/ 1625173 w 1993653"/>
                    <a:gd name="connsiteY6" fmla="*/ 556458 h 1638418"/>
                    <a:gd name="connsiteX7" fmla="*/ 1861393 w 1993653"/>
                    <a:gd name="connsiteY7" fmla="*/ 625038 h 1638418"/>
                    <a:gd name="connsiteX8" fmla="*/ 1990933 w 1993653"/>
                    <a:gd name="connsiteY8" fmla="*/ 790138 h 1638418"/>
                    <a:gd name="connsiteX9" fmla="*/ 1947753 w 1993653"/>
                    <a:gd name="connsiteY9" fmla="*/ 980638 h 1638418"/>
                    <a:gd name="connsiteX10" fmla="*/ 1708993 w 1993653"/>
                    <a:gd name="connsiteY10" fmla="*/ 1072078 h 1638418"/>
                    <a:gd name="connsiteX11" fmla="*/ 1449913 w 1993653"/>
                    <a:gd name="connsiteY11" fmla="*/ 1051758 h 1638418"/>
                    <a:gd name="connsiteX12" fmla="*/ 1571833 w 1993653"/>
                    <a:gd name="connsiteY12" fmla="*/ 1285438 h 1638418"/>
                    <a:gd name="connsiteX13" fmla="*/ 1581993 w 1993653"/>
                    <a:gd name="connsiteY13" fmla="*/ 1275278 h 1638418"/>
                    <a:gd name="connsiteX14" fmla="*/ 1581993 w 1993653"/>
                    <a:gd name="connsiteY14" fmla="*/ 1447998 h 1638418"/>
                    <a:gd name="connsiteX15" fmla="*/ 1429593 w 1993653"/>
                    <a:gd name="connsiteY15" fmla="*/ 1620718 h 1638418"/>
                    <a:gd name="connsiteX16" fmla="*/ 1145113 w 1993653"/>
                    <a:gd name="connsiteY16" fmla="*/ 1620718 h 1638418"/>
                    <a:gd name="connsiteX17" fmla="*/ 1013033 w 1993653"/>
                    <a:gd name="connsiteY17" fmla="*/ 1514038 h 1638418"/>
                    <a:gd name="connsiteX18" fmla="*/ 921593 w 1993653"/>
                    <a:gd name="connsiteY18" fmla="*/ 1336238 h 1638418"/>
                    <a:gd name="connsiteX19" fmla="*/ 921593 w 1993653"/>
                    <a:gd name="connsiteY19" fmla="*/ 1346398 h 1638418"/>
                    <a:gd name="connsiteX20" fmla="*/ 789513 w 1993653"/>
                    <a:gd name="connsiteY20" fmla="*/ 1488638 h 1638418"/>
                    <a:gd name="connsiteX21" fmla="*/ 423753 w 1993653"/>
                    <a:gd name="connsiteY21" fmla="*/ 1539438 h 1638418"/>
                    <a:gd name="connsiteX22" fmla="*/ 271353 w 1993653"/>
                    <a:gd name="connsiteY22" fmla="*/ 1305758 h 1638418"/>
                    <a:gd name="connsiteX23" fmla="*/ 400893 w 1993653"/>
                    <a:gd name="connsiteY23" fmla="*/ 1056838 h 1638418"/>
                    <a:gd name="connsiteX24" fmla="*/ 474553 w 1993653"/>
                    <a:gd name="connsiteY24" fmla="*/ 970478 h 1638418"/>
                    <a:gd name="connsiteX25" fmla="*/ 230713 w 1993653"/>
                    <a:gd name="connsiteY25" fmla="*/ 879038 h 1638418"/>
                    <a:gd name="connsiteX26" fmla="*/ 47833 w 1993653"/>
                    <a:gd name="connsiteY26" fmla="*/ 726638 h 1638418"/>
                    <a:gd name="connsiteX27" fmla="*/ 17353 w 1993653"/>
                    <a:gd name="connsiteY27" fmla="*/ 442158 h 1638418"/>
                    <a:gd name="connsiteX28" fmla="*/ 281513 w 1993653"/>
                    <a:gd name="connsiteY28" fmla="*/ 340558 h 1638418"/>
                    <a:gd name="connsiteX29" fmla="*/ 489793 w 1993653"/>
                    <a:gd name="connsiteY29" fmla="*/ 391358 h 1638418"/>
                    <a:gd name="connsiteX30" fmla="*/ 710773 w 1993653"/>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1993 w 1993076"/>
                    <a:gd name="connsiteY13" fmla="*/ 127527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64213 w 1993076"/>
                    <a:gd name="connsiteY12" fmla="*/ 126765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4212"/>
                    <a:gd name="connsiteX1" fmla="*/ 878413 w 1993076"/>
                    <a:gd name="connsiteY1" fmla="*/ 177998 h 1634212"/>
                    <a:gd name="connsiteX2" fmla="*/ 1190833 w 1993076"/>
                    <a:gd name="connsiteY2" fmla="*/ 198 h 1634212"/>
                    <a:gd name="connsiteX3" fmla="*/ 1414353 w 1993076"/>
                    <a:gd name="connsiteY3" fmla="*/ 147518 h 1634212"/>
                    <a:gd name="connsiteX4" fmla="*/ 1462613 w 1993076"/>
                    <a:gd name="connsiteY4" fmla="*/ 353258 h 1634212"/>
                    <a:gd name="connsiteX5" fmla="*/ 1427053 w 1993076"/>
                    <a:gd name="connsiteY5" fmla="*/ 531058 h 1634212"/>
                    <a:gd name="connsiteX6" fmla="*/ 1625173 w 1993076"/>
                    <a:gd name="connsiteY6" fmla="*/ 556458 h 1634212"/>
                    <a:gd name="connsiteX7" fmla="*/ 1861393 w 1993076"/>
                    <a:gd name="connsiteY7" fmla="*/ 625038 h 1634212"/>
                    <a:gd name="connsiteX8" fmla="*/ 1990933 w 1993076"/>
                    <a:gd name="connsiteY8" fmla="*/ 790138 h 1634212"/>
                    <a:gd name="connsiteX9" fmla="*/ 1924893 w 1993076"/>
                    <a:gd name="connsiteY9" fmla="*/ 990798 h 1634212"/>
                    <a:gd name="connsiteX10" fmla="*/ 1708993 w 1993076"/>
                    <a:gd name="connsiteY10" fmla="*/ 1072078 h 1634212"/>
                    <a:gd name="connsiteX11" fmla="*/ 1449913 w 1993076"/>
                    <a:gd name="connsiteY11" fmla="*/ 1051758 h 1634212"/>
                    <a:gd name="connsiteX12" fmla="*/ 1564213 w 1993076"/>
                    <a:gd name="connsiteY12" fmla="*/ 1267658 h 1634212"/>
                    <a:gd name="connsiteX13" fmla="*/ 1589613 w 1993076"/>
                    <a:gd name="connsiteY13" fmla="*/ 1374338 h 1634212"/>
                    <a:gd name="connsiteX14" fmla="*/ 1548973 w 1993076"/>
                    <a:gd name="connsiteY14" fmla="*/ 1511498 h 1634212"/>
                    <a:gd name="connsiteX15" fmla="*/ 1429593 w 1993076"/>
                    <a:gd name="connsiteY15" fmla="*/ 1620718 h 1634212"/>
                    <a:gd name="connsiteX16" fmla="*/ 1145113 w 1993076"/>
                    <a:gd name="connsiteY16" fmla="*/ 1620718 h 1634212"/>
                    <a:gd name="connsiteX17" fmla="*/ 1013033 w 1993076"/>
                    <a:gd name="connsiteY17" fmla="*/ 1514038 h 1634212"/>
                    <a:gd name="connsiteX18" fmla="*/ 921593 w 1993076"/>
                    <a:gd name="connsiteY18" fmla="*/ 1336238 h 1634212"/>
                    <a:gd name="connsiteX19" fmla="*/ 921593 w 1993076"/>
                    <a:gd name="connsiteY19" fmla="*/ 1346398 h 1634212"/>
                    <a:gd name="connsiteX20" fmla="*/ 789513 w 1993076"/>
                    <a:gd name="connsiteY20" fmla="*/ 1488638 h 1634212"/>
                    <a:gd name="connsiteX21" fmla="*/ 423753 w 1993076"/>
                    <a:gd name="connsiteY21" fmla="*/ 1539438 h 1634212"/>
                    <a:gd name="connsiteX22" fmla="*/ 271353 w 1993076"/>
                    <a:gd name="connsiteY22" fmla="*/ 1305758 h 1634212"/>
                    <a:gd name="connsiteX23" fmla="*/ 400893 w 1993076"/>
                    <a:gd name="connsiteY23" fmla="*/ 1056838 h 1634212"/>
                    <a:gd name="connsiteX24" fmla="*/ 474553 w 1993076"/>
                    <a:gd name="connsiteY24" fmla="*/ 970478 h 1634212"/>
                    <a:gd name="connsiteX25" fmla="*/ 230713 w 1993076"/>
                    <a:gd name="connsiteY25" fmla="*/ 879038 h 1634212"/>
                    <a:gd name="connsiteX26" fmla="*/ 47833 w 1993076"/>
                    <a:gd name="connsiteY26" fmla="*/ 726638 h 1634212"/>
                    <a:gd name="connsiteX27" fmla="*/ 17353 w 1993076"/>
                    <a:gd name="connsiteY27" fmla="*/ 442158 h 1634212"/>
                    <a:gd name="connsiteX28" fmla="*/ 281513 w 1993076"/>
                    <a:gd name="connsiteY28" fmla="*/ 340558 h 1634212"/>
                    <a:gd name="connsiteX29" fmla="*/ 489793 w 1993076"/>
                    <a:gd name="connsiteY29" fmla="*/ 391358 h 1634212"/>
                    <a:gd name="connsiteX30" fmla="*/ 710773 w 1993076"/>
                    <a:gd name="connsiteY30" fmla="*/ 462478 h 1634212"/>
                    <a:gd name="connsiteX0" fmla="*/ 710773 w 1993076"/>
                    <a:gd name="connsiteY0" fmla="*/ 462478 h 1628438"/>
                    <a:gd name="connsiteX1" fmla="*/ 878413 w 1993076"/>
                    <a:gd name="connsiteY1" fmla="*/ 177998 h 1628438"/>
                    <a:gd name="connsiteX2" fmla="*/ 1190833 w 1993076"/>
                    <a:gd name="connsiteY2" fmla="*/ 198 h 1628438"/>
                    <a:gd name="connsiteX3" fmla="*/ 1414353 w 1993076"/>
                    <a:gd name="connsiteY3" fmla="*/ 147518 h 1628438"/>
                    <a:gd name="connsiteX4" fmla="*/ 1462613 w 1993076"/>
                    <a:gd name="connsiteY4" fmla="*/ 353258 h 1628438"/>
                    <a:gd name="connsiteX5" fmla="*/ 1427053 w 1993076"/>
                    <a:gd name="connsiteY5" fmla="*/ 531058 h 1628438"/>
                    <a:gd name="connsiteX6" fmla="*/ 1625173 w 1993076"/>
                    <a:gd name="connsiteY6" fmla="*/ 556458 h 1628438"/>
                    <a:gd name="connsiteX7" fmla="*/ 1861393 w 1993076"/>
                    <a:gd name="connsiteY7" fmla="*/ 625038 h 1628438"/>
                    <a:gd name="connsiteX8" fmla="*/ 1990933 w 1993076"/>
                    <a:gd name="connsiteY8" fmla="*/ 790138 h 1628438"/>
                    <a:gd name="connsiteX9" fmla="*/ 1924893 w 1993076"/>
                    <a:gd name="connsiteY9" fmla="*/ 990798 h 1628438"/>
                    <a:gd name="connsiteX10" fmla="*/ 1708993 w 1993076"/>
                    <a:gd name="connsiteY10" fmla="*/ 1072078 h 1628438"/>
                    <a:gd name="connsiteX11" fmla="*/ 1449913 w 1993076"/>
                    <a:gd name="connsiteY11" fmla="*/ 1051758 h 1628438"/>
                    <a:gd name="connsiteX12" fmla="*/ 1564213 w 1993076"/>
                    <a:gd name="connsiteY12" fmla="*/ 1267658 h 1628438"/>
                    <a:gd name="connsiteX13" fmla="*/ 1589613 w 1993076"/>
                    <a:gd name="connsiteY13" fmla="*/ 1374338 h 1628438"/>
                    <a:gd name="connsiteX14" fmla="*/ 1548973 w 1993076"/>
                    <a:gd name="connsiteY14" fmla="*/ 1511498 h 1628438"/>
                    <a:gd name="connsiteX15" fmla="*/ 1419433 w 1993076"/>
                    <a:gd name="connsiteY15" fmla="*/ 1608018 h 1628438"/>
                    <a:gd name="connsiteX16" fmla="*/ 1145113 w 1993076"/>
                    <a:gd name="connsiteY16" fmla="*/ 1620718 h 1628438"/>
                    <a:gd name="connsiteX17" fmla="*/ 1013033 w 1993076"/>
                    <a:gd name="connsiteY17" fmla="*/ 1514038 h 1628438"/>
                    <a:gd name="connsiteX18" fmla="*/ 921593 w 1993076"/>
                    <a:gd name="connsiteY18" fmla="*/ 1336238 h 1628438"/>
                    <a:gd name="connsiteX19" fmla="*/ 921593 w 1993076"/>
                    <a:gd name="connsiteY19" fmla="*/ 1346398 h 1628438"/>
                    <a:gd name="connsiteX20" fmla="*/ 789513 w 1993076"/>
                    <a:gd name="connsiteY20" fmla="*/ 1488638 h 1628438"/>
                    <a:gd name="connsiteX21" fmla="*/ 423753 w 1993076"/>
                    <a:gd name="connsiteY21" fmla="*/ 1539438 h 1628438"/>
                    <a:gd name="connsiteX22" fmla="*/ 271353 w 1993076"/>
                    <a:gd name="connsiteY22" fmla="*/ 1305758 h 1628438"/>
                    <a:gd name="connsiteX23" fmla="*/ 400893 w 1993076"/>
                    <a:gd name="connsiteY23" fmla="*/ 1056838 h 1628438"/>
                    <a:gd name="connsiteX24" fmla="*/ 474553 w 1993076"/>
                    <a:gd name="connsiteY24" fmla="*/ 970478 h 1628438"/>
                    <a:gd name="connsiteX25" fmla="*/ 230713 w 1993076"/>
                    <a:gd name="connsiteY25" fmla="*/ 879038 h 1628438"/>
                    <a:gd name="connsiteX26" fmla="*/ 47833 w 1993076"/>
                    <a:gd name="connsiteY26" fmla="*/ 726638 h 1628438"/>
                    <a:gd name="connsiteX27" fmla="*/ 17353 w 1993076"/>
                    <a:gd name="connsiteY27" fmla="*/ 442158 h 1628438"/>
                    <a:gd name="connsiteX28" fmla="*/ 281513 w 1993076"/>
                    <a:gd name="connsiteY28" fmla="*/ 340558 h 1628438"/>
                    <a:gd name="connsiteX29" fmla="*/ 489793 w 1993076"/>
                    <a:gd name="connsiteY29" fmla="*/ 391358 h 1628438"/>
                    <a:gd name="connsiteX30" fmla="*/ 710773 w 1993076"/>
                    <a:gd name="connsiteY30" fmla="*/ 462478 h 1628438"/>
                    <a:gd name="connsiteX0" fmla="*/ 710773 w 1993076"/>
                    <a:gd name="connsiteY0" fmla="*/ 462478 h 1624721"/>
                    <a:gd name="connsiteX1" fmla="*/ 878413 w 1993076"/>
                    <a:gd name="connsiteY1" fmla="*/ 177998 h 1624721"/>
                    <a:gd name="connsiteX2" fmla="*/ 1190833 w 1993076"/>
                    <a:gd name="connsiteY2" fmla="*/ 198 h 1624721"/>
                    <a:gd name="connsiteX3" fmla="*/ 1414353 w 1993076"/>
                    <a:gd name="connsiteY3" fmla="*/ 147518 h 1624721"/>
                    <a:gd name="connsiteX4" fmla="*/ 1462613 w 1993076"/>
                    <a:gd name="connsiteY4" fmla="*/ 353258 h 1624721"/>
                    <a:gd name="connsiteX5" fmla="*/ 1427053 w 1993076"/>
                    <a:gd name="connsiteY5" fmla="*/ 531058 h 1624721"/>
                    <a:gd name="connsiteX6" fmla="*/ 1625173 w 1993076"/>
                    <a:gd name="connsiteY6" fmla="*/ 556458 h 1624721"/>
                    <a:gd name="connsiteX7" fmla="*/ 1861393 w 1993076"/>
                    <a:gd name="connsiteY7" fmla="*/ 625038 h 1624721"/>
                    <a:gd name="connsiteX8" fmla="*/ 1990933 w 1993076"/>
                    <a:gd name="connsiteY8" fmla="*/ 790138 h 1624721"/>
                    <a:gd name="connsiteX9" fmla="*/ 1924893 w 1993076"/>
                    <a:gd name="connsiteY9" fmla="*/ 990798 h 1624721"/>
                    <a:gd name="connsiteX10" fmla="*/ 1708993 w 1993076"/>
                    <a:gd name="connsiteY10" fmla="*/ 1072078 h 1624721"/>
                    <a:gd name="connsiteX11" fmla="*/ 1449913 w 1993076"/>
                    <a:gd name="connsiteY11" fmla="*/ 1051758 h 1624721"/>
                    <a:gd name="connsiteX12" fmla="*/ 1564213 w 1993076"/>
                    <a:gd name="connsiteY12" fmla="*/ 1267658 h 1624721"/>
                    <a:gd name="connsiteX13" fmla="*/ 1589613 w 1993076"/>
                    <a:gd name="connsiteY13" fmla="*/ 1374338 h 1624721"/>
                    <a:gd name="connsiteX14" fmla="*/ 1548973 w 1993076"/>
                    <a:gd name="connsiteY14" fmla="*/ 1511498 h 1624721"/>
                    <a:gd name="connsiteX15" fmla="*/ 1419433 w 1993076"/>
                    <a:gd name="connsiteY15" fmla="*/ 1608018 h 1624721"/>
                    <a:gd name="connsiteX16" fmla="*/ 1147653 w 1993076"/>
                    <a:gd name="connsiteY16" fmla="*/ 1615638 h 1624721"/>
                    <a:gd name="connsiteX17" fmla="*/ 1013033 w 1993076"/>
                    <a:gd name="connsiteY17" fmla="*/ 1514038 h 1624721"/>
                    <a:gd name="connsiteX18" fmla="*/ 921593 w 1993076"/>
                    <a:gd name="connsiteY18" fmla="*/ 1336238 h 1624721"/>
                    <a:gd name="connsiteX19" fmla="*/ 921593 w 1993076"/>
                    <a:gd name="connsiteY19" fmla="*/ 1346398 h 1624721"/>
                    <a:gd name="connsiteX20" fmla="*/ 789513 w 1993076"/>
                    <a:gd name="connsiteY20" fmla="*/ 1488638 h 1624721"/>
                    <a:gd name="connsiteX21" fmla="*/ 423753 w 1993076"/>
                    <a:gd name="connsiteY21" fmla="*/ 1539438 h 1624721"/>
                    <a:gd name="connsiteX22" fmla="*/ 271353 w 1993076"/>
                    <a:gd name="connsiteY22" fmla="*/ 1305758 h 1624721"/>
                    <a:gd name="connsiteX23" fmla="*/ 400893 w 1993076"/>
                    <a:gd name="connsiteY23" fmla="*/ 1056838 h 1624721"/>
                    <a:gd name="connsiteX24" fmla="*/ 474553 w 1993076"/>
                    <a:gd name="connsiteY24" fmla="*/ 970478 h 1624721"/>
                    <a:gd name="connsiteX25" fmla="*/ 230713 w 1993076"/>
                    <a:gd name="connsiteY25" fmla="*/ 879038 h 1624721"/>
                    <a:gd name="connsiteX26" fmla="*/ 47833 w 1993076"/>
                    <a:gd name="connsiteY26" fmla="*/ 726638 h 1624721"/>
                    <a:gd name="connsiteX27" fmla="*/ 17353 w 1993076"/>
                    <a:gd name="connsiteY27" fmla="*/ 442158 h 1624721"/>
                    <a:gd name="connsiteX28" fmla="*/ 281513 w 1993076"/>
                    <a:gd name="connsiteY28" fmla="*/ 340558 h 1624721"/>
                    <a:gd name="connsiteX29" fmla="*/ 489793 w 1993076"/>
                    <a:gd name="connsiteY29" fmla="*/ 391358 h 1624721"/>
                    <a:gd name="connsiteX30" fmla="*/ 710773 w 1993076"/>
                    <a:gd name="connsiteY30" fmla="*/ 462478 h 1624721"/>
                    <a:gd name="connsiteX0" fmla="*/ 710773 w 1993076"/>
                    <a:gd name="connsiteY0" fmla="*/ 462478 h 1626743"/>
                    <a:gd name="connsiteX1" fmla="*/ 878413 w 1993076"/>
                    <a:gd name="connsiteY1" fmla="*/ 177998 h 1626743"/>
                    <a:gd name="connsiteX2" fmla="*/ 1190833 w 1993076"/>
                    <a:gd name="connsiteY2" fmla="*/ 198 h 1626743"/>
                    <a:gd name="connsiteX3" fmla="*/ 1414353 w 1993076"/>
                    <a:gd name="connsiteY3" fmla="*/ 147518 h 1626743"/>
                    <a:gd name="connsiteX4" fmla="*/ 1462613 w 1993076"/>
                    <a:gd name="connsiteY4" fmla="*/ 353258 h 1626743"/>
                    <a:gd name="connsiteX5" fmla="*/ 1427053 w 1993076"/>
                    <a:gd name="connsiteY5" fmla="*/ 531058 h 1626743"/>
                    <a:gd name="connsiteX6" fmla="*/ 1625173 w 1993076"/>
                    <a:gd name="connsiteY6" fmla="*/ 556458 h 1626743"/>
                    <a:gd name="connsiteX7" fmla="*/ 1861393 w 1993076"/>
                    <a:gd name="connsiteY7" fmla="*/ 625038 h 1626743"/>
                    <a:gd name="connsiteX8" fmla="*/ 1990933 w 1993076"/>
                    <a:gd name="connsiteY8" fmla="*/ 790138 h 1626743"/>
                    <a:gd name="connsiteX9" fmla="*/ 1924893 w 1993076"/>
                    <a:gd name="connsiteY9" fmla="*/ 990798 h 1626743"/>
                    <a:gd name="connsiteX10" fmla="*/ 1708993 w 1993076"/>
                    <a:gd name="connsiteY10" fmla="*/ 1072078 h 1626743"/>
                    <a:gd name="connsiteX11" fmla="*/ 1449913 w 1993076"/>
                    <a:gd name="connsiteY11" fmla="*/ 1051758 h 1626743"/>
                    <a:gd name="connsiteX12" fmla="*/ 1564213 w 1993076"/>
                    <a:gd name="connsiteY12" fmla="*/ 1267658 h 1626743"/>
                    <a:gd name="connsiteX13" fmla="*/ 1589613 w 1993076"/>
                    <a:gd name="connsiteY13" fmla="*/ 1374338 h 1626743"/>
                    <a:gd name="connsiteX14" fmla="*/ 1548973 w 1993076"/>
                    <a:gd name="connsiteY14" fmla="*/ 1511498 h 1626743"/>
                    <a:gd name="connsiteX15" fmla="*/ 1419433 w 1993076"/>
                    <a:gd name="connsiteY15" fmla="*/ 1608018 h 1626743"/>
                    <a:gd name="connsiteX16" fmla="*/ 1147653 w 1993076"/>
                    <a:gd name="connsiteY16" fmla="*/ 1615638 h 1626743"/>
                    <a:gd name="connsiteX17" fmla="*/ 1015573 w 1993076"/>
                    <a:gd name="connsiteY17" fmla="*/ 1486098 h 1626743"/>
                    <a:gd name="connsiteX18" fmla="*/ 921593 w 1993076"/>
                    <a:gd name="connsiteY18" fmla="*/ 1336238 h 1626743"/>
                    <a:gd name="connsiteX19" fmla="*/ 921593 w 1993076"/>
                    <a:gd name="connsiteY19" fmla="*/ 1346398 h 1626743"/>
                    <a:gd name="connsiteX20" fmla="*/ 789513 w 1993076"/>
                    <a:gd name="connsiteY20" fmla="*/ 1488638 h 1626743"/>
                    <a:gd name="connsiteX21" fmla="*/ 423753 w 1993076"/>
                    <a:gd name="connsiteY21" fmla="*/ 1539438 h 1626743"/>
                    <a:gd name="connsiteX22" fmla="*/ 271353 w 1993076"/>
                    <a:gd name="connsiteY22" fmla="*/ 1305758 h 1626743"/>
                    <a:gd name="connsiteX23" fmla="*/ 400893 w 1993076"/>
                    <a:gd name="connsiteY23" fmla="*/ 1056838 h 1626743"/>
                    <a:gd name="connsiteX24" fmla="*/ 474553 w 1993076"/>
                    <a:gd name="connsiteY24" fmla="*/ 970478 h 1626743"/>
                    <a:gd name="connsiteX25" fmla="*/ 230713 w 1993076"/>
                    <a:gd name="connsiteY25" fmla="*/ 879038 h 1626743"/>
                    <a:gd name="connsiteX26" fmla="*/ 47833 w 1993076"/>
                    <a:gd name="connsiteY26" fmla="*/ 726638 h 1626743"/>
                    <a:gd name="connsiteX27" fmla="*/ 17353 w 1993076"/>
                    <a:gd name="connsiteY27" fmla="*/ 442158 h 1626743"/>
                    <a:gd name="connsiteX28" fmla="*/ 281513 w 1993076"/>
                    <a:gd name="connsiteY28" fmla="*/ 340558 h 1626743"/>
                    <a:gd name="connsiteX29" fmla="*/ 489793 w 1993076"/>
                    <a:gd name="connsiteY29" fmla="*/ 391358 h 1626743"/>
                    <a:gd name="connsiteX30" fmla="*/ 710773 w 1993076"/>
                    <a:gd name="connsiteY30" fmla="*/ 462478 h 1626743"/>
                    <a:gd name="connsiteX0" fmla="*/ 710773 w 1993076"/>
                    <a:gd name="connsiteY0" fmla="*/ 462478 h 1625821"/>
                    <a:gd name="connsiteX1" fmla="*/ 878413 w 1993076"/>
                    <a:gd name="connsiteY1" fmla="*/ 177998 h 1625821"/>
                    <a:gd name="connsiteX2" fmla="*/ 1190833 w 1993076"/>
                    <a:gd name="connsiteY2" fmla="*/ 198 h 1625821"/>
                    <a:gd name="connsiteX3" fmla="*/ 1414353 w 1993076"/>
                    <a:gd name="connsiteY3" fmla="*/ 147518 h 1625821"/>
                    <a:gd name="connsiteX4" fmla="*/ 1462613 w 1993076"/>
                    <a:gd name="connsiteY4" fmla="*/ 353258 h 1625821"/>
                    <a:gd name="connsiteX5" fmla="*/ 1427053 w 1993076"/>
                    <a:gd name="connsiteY5" fmla="*/ 531058 h 1625821"/>
                    <a:gd name="connsiteX6" fmla="*/ 1625173 w 1993076"/>
                    <a:gd name="connsiteY6" fmla="*/ 556458 h 1625821"/>
                    <a:gd name="connsiteX7" fmla="*/ 1861393 w 1993076"/>
                    <a:gd name="connsiteY7" fmla="*/ 625038 h 1625821"/>
                    <a:gd name="connsiteX8" fmla="*/ 1990933 w 1993076"/>
                    <a:gd name="connsiteY8" fmla="*/ 790138 h 1625821"/>
                    <a:gd name="connsiteX9" fmla="*/ 1924893 w 1993076"/>
                    <a:gd name="connsiteY9" fmla="*/ 990798 h 1625821"/>
                    <a:gd name="connsiteX10" fmla="*/ 1708993 w 1993076"/>
                    <a:gd name="connsiteY10" fmla="*/ 1072078 h 1625821"/>
                    <a:gd name="connsiteX11" fmla="*/ 1449913 w 1993076"/>
                    <a:gd name="connsiteY11" fmla="*/ 1051758 h 1625821"/>
                    <a:gd name="connsiteX12" fmla="*/ 1564213 w 1993076"/>
                    <a:gd name="connsiteY12" fmla="*/ 1267658 h 1625821"/>
                    <a:gd name="connsiteX13" fmla="*/ 1589613 w 1993076"/>
                    <a:gd name="connsiteY13" fmla="*/ 1374338 h 1625821"/>
                    <a:gd name="connsiteX14" fmla="*/ 1548973 w 1993076"/>
                    <a:gd name="connsiteY14" fmla="*/ 1511498 h 1625821"/>
                    <a:gd name="connsiteX15" fmla="*/ 1419433 w 1993076"/>
                    <a:gd name="connsiteY15" fmla="*/ 1608018 h 1625821"/>
                    <a:gd name="connsiteX16" fmla="*/ 1147653 w 1993076"/>
                    <a:gd name="connsiteY16" fmla="*/ 1615638 h 1625821"/>
                    <a:gd name="connsiteX17" fmla="*/ 1015573 w 1993076"/>
                    <a:gd name="connsiteY17" fmla="*/ 1498798 h 1625821"/>
                    <a:gd name="connsiteX18" fmla="*/ 921593 w 1993076"/>
                    <a:gd name="connsiteY18" fmla="*/ 1336238 h 1625821"/>
                    <a:gd name="connsiteX19" fmla="*/ 921593 w 1993076"/>
                    <a:gd name="connsiteY19" fmla="*/ 1346398 h 1625821"/>
                    <a:gd name="connsiteX20" fmla="*/ 789513 w 1993076"/>
                    <a:gd name="connsiteY20" fmla="*/ 1488638 h 1625821"/>
                    <a:gd name="connsiteX21" fmla="*/ 423753 w 1993076"/>
                    <a:gd name="connsiteY21" fmla="*/ 1539438 h 1625821"/>
                    <a:gd name="connsiteX22" fmla="*/ 271353 w 1993076"/>
                    <a:gd name="connsiteY22" fmla="*/ 1305758 h 1625821"/>
                    <a:gd name="connsiteX23" fmla="*/ 400893 w 1993076"/>
                    <a:gd name="connsiteY23" fmla="*/ 1056838 h 1625821"/>
                    <a:gd name="connsiteX24" fmla="*/ 474553 w 1993076"/>
                    <a:gd name="connsiteY24" fmla="*/ 970478 h 1625821"/>
                    <a:gd name="connsiteX25" fmla="*/ 230713 w 1993076"/>
                    <a:gd name="connsiteY25" fmla="*/ 879038 h 1625821"/>
                    <a:gd name="connsiteX26" fmla="*/ 47833 w 1993076"/>
                    <a:gd name="connsiteY26" fmla="*/ 726638 h 1625821"/>
                    <a:gd name="connsiteX27" fmla="*/ 17353 w 1993076"/>
                    <a:gd name="connsiteY27" fmla="*/ 442158 h 1625821"/>
                    <a:gd name="connsiteX28" fmla="*/ 281513 w 1993076"/>
                    <a:gd name="connsiteY28" fmla="*/ 340558 h 1625821"/>
                    <a:gd name="connsiteX29" fmla="*/ 489793 w 1993076"/>
                    <a:gd name="connsiteY29" fmla="*/ 391358 h 1625821"/>
                    <a:gd name="connsiteX30" fmla="*/ 710773 w 1993076"/>
                    <a:gd name="connsiteY30" fmla="*/ 462478 h 1625821"/>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89513 w 1993076"/>
                    <a:gd name="connsiteY20" fmla="*/ 148863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61853 w 1993076"/>
                    <a:gd name="connsiteY24" fmla="*/ 97301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93076" h="1624075">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A9D3DC"/>
                </a:solidFill>
                <a:ln w="571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sp>
              <p:nvSpPr>
                <p:cNvPr id="732" name="วงรี 77">
                  <a:extLst>
                    <a:ext uri="{FF2B5EF4-FFF2-40B4-BE49-F238E27FC236}">
                      <a16:creationId xmlns:a16="http://schemas.microsoft.com/office/drawing/2014/main" id="{FF85ECA8-7522-480E-A97E-D23C87C7B173}"/>
                    </a:ext>
                  </a:extLst>
                </p:cNvPr>
                <p:cNvSpPr/>
                <p:nvPr/>
              </p:nvSpPr>
              <p:spPr>
                <a:xfrm>
                  <a:off x="4579275" y="1400406"/>
                  <a:ext cx="295962" cy="284142"/>
                </a:xfrm>
                <a:custGeom>
                  <a:avLst/>
                  <a:gdLst>
                    <a:gd name="connsiteX0" fmla="*/ 0 w 290429"/>
                    <a:gd name="connsiteY0" fmla="*/ 144699 h 289397"/>
                    <a:gd name="connsiteX1" fmla="*/ 145215 w 290429"/>
                    <a:gd name="connsiteY1" fmla="*/ 0 h 289397"/>
                    <a:gd name="connsiteX2" fmla="*/ 290430 w 290429"/>
                    <a:gd name="connsiteY2" fmla="*/ 144699 h 289397"/>
                    <a:gd name="connsiteX3" fmla="*/ 145215 w 290429"/>
                    <a:gd name="connsiteY3" fmla="*/ 289398 h 289397"/>
                    <a:gd name="connsiteX4" fmla="*/ 0 w 290429"/>
                    <a:gd name="connsiteY4" fmla="*/ 144699 h 289397"/>
                    <a:gd name="connsiteX0" fmla="*/ 8 w 290438"/>
                    <a:gd name="connsiteY0" fmla="*/ 144699 h 289398"/>
                    <a:gd name="connsiteX1" fmla="*/ 145223 w 290438"/>
                    <a:gd name="connsiteY1" fmla="*/ 0 h 289398"/>
                    <a:gd name="connsiteX2" fmla="*/ 290438 w 290438"/>
                    <a:gd name="connsiteY2" fmla="*/ 144699 h 289398"/>
                    <a:gd name="connsiteX3" fmla="*/ 140143 w 290438"/>
                    <a:gd name="connsiteY3" fmla="*/ 289398 h 289398"/>
                    <a:gd name="connsiteX4" fmla="*/ 8 w 290438"/>
                    <a:gd name="connsiteY4" fmla="*/ 144699 h 289398"/>
                    <a:gd name="connsiteX0" fmla="*/ 6 w 310756"/>
                    <a:gd name="connsiteY0" fmla="*/ 145377 h 292972"/>
                    <a:gd name="connsiteX1" fmla="*/ 145221 w 310756"/>
                    <a:gd name="connsiteY1" fmla="*/ 678 h 292972"/>
                    <a:gd name="connsiteX2" fmla="*/ 310756 w 310756"/>
                    <a:gd name="connsiteY2" fmla="*/ 206337 h 292972"/>
                    <a:gd name="connsiteX3" fmla="*/ 140141 w 310756"/>
                    <a:gd name="connsiteY3" fmla="*/ 290076 h 292972"/>
                    <a:gd name="connsiteX4" fmla="*/ 6 w 310756"/>
                    <a:gd name="connsiteY4" fmla="*/ 145377 h 292972"/>
                    <a:gd name="connsiteX0" fmla="*/ 5 w 313295"/>
                    <a:gd name="connsiteY0" fmla="*/ 190453 h 289862"/>
                    <a:gd name="connsiteX1" fmla="*/ 147760 w 313295"/>
                    <a:gd name="connsiteY1" fmla="*/ 34 h 289862"/>
                    <a:gd name="connsiteX2" fmla="*/ 313295 w 313295"/>
                    <a:gd name="connsiteY2" fmla="*/ 205693 h 289862"/>
                    <a:gd name="connsiteX3" fmla="*/ 142680 w 313295"/>
                    <a:gd name="connsiteY3" fmla="*/ 289432 h 289862"/>
                    <a:gd name="connsiteX4" fmla="*/ 5 w 313295"/>
                    <a:gd name="connsiteY4" fmla="*/ 190453 h 289862"/>
                    <a:gd name="connsiteX0" fmla="*/ 2796 w 316086"/>
                    <a:gd name="connsiteY0" fmla="*/ 175216 h 274625"/>
                    <a:gd name="connsiteX1" fmla="*/ 71811 w 316086"/>
                    <a:gd name="connsiteY1" fmla="*/ 37 h 274625"/>
                    <a:gd name="connsiteX2" fmla="*/ 316086 w 316086"/>
                    <a:gd name="connsiteY2" fmla="*/ 190456 h 274625"/>
                    <a:gd name="connsiteX3" fmla="*/ 145471 w 316086"/>
                    <a:gd name="connsiteY3" fmla="*/ 274195 h 274625"/>
                    <a:gd name="connsiteX4" fmla="*/ 2796 w 316086"/>
                    <a:gd name="connsiteY4" fmla="*/ 175216 h 274625"/>
                    <a:gd name="connsiteX0" fmla="*/ 2158 w 315952"/>
                    <a:gd name="connsiteY0" fmla="*/ 185068 h 284142"/>
                    <a:gd name="connsiteX1" fmla="*/ 71173 w 315952"/>
                    <a:gd name="connsiteY1" fmla="*/ 9889 h 284142"/>
                    <a:gd name="connsiteX2" fmla="*/ 235434 w 315952"/>
                    <a:gd name="connsiteY2" fmla="*/ 40983 h 284142"/>
                    <a:gd name="connsiteX3" fmla="*/ 315448 w 315952"/>
                    <a:gd name="connsiteY3" fmla="*/ 200308 h 284142"/>
                    <a:gd name="connsiteX4" fmla="*/ 144833 w 315952"/>
                    <a:gd name="connsiteY4" fmla="*/ 284047 h 284142"/>
                    <a:gd name="connsiteX5" fmla="*/ 2158 w 315952"/>
                    <a:gd name="connsiteY5" fmla="*/ 185068 h 284142"/>
                    <a:gd name="connsiteX0" fmla="*/ 2158 w 295962"/>
                    <a:gd name="connsiteY0" fmla="*/ 185068 h 284142"/>
                    <a:gd name="connsiteX1" fmla="*/ 71173 w 295962"/>
                    <a:gd name="connsiteY1" fmla="*/ 9889 h 284142"/>
                    <a:gd name="connsiteX2" fmla="*/ 235434 w 295962"/>
                    <a:gd name="connsiteY2" fmla="*/ 40983 h 284142"/>
                    <a:gd name="connsiteX3" fmla="*/ 295128 w 295962"/>
                    <a:gd name="connsiteY3" fmla="*/ 200308 h 284142"/>
                    <a:gd name="connsiteX4" fmla="*/ 144833 w 295962"/>
                    <a:gd name="connsiteY4" fmla="*/ 284047 h 284142"/>
                    <a:gd name="connsiteX5" fmla="*/ 2158 w 295962"/>
                    <a:gd name="connsiteY5" fmla="*/ 185068 h 28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962" h="284142">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grpSp>
          <p:grpSp>
            <p:nvGrpSpPr>
              <p:cNvPr id="728" name="กลุ่ม 727">
                <a:extLst>
                  <a:ext uri="{FF2B5EF4-FFF2-40B4-BE49-F238E27FC236}">
                    <a16:creationId xmlns:a16="http://schemas.microsoft.com/office/drawing/2014/main" id="{331D6933-D56F-4E7F-92C7-8B84FFA11B8B}"/>
                  </a:ext>
                </a:extLst>
              </p:cNvPr>
              <p:cNvGrpSpPr/>
              <p:nvPr/>
            </p:nvGrpSpPr>
            <p:grpSpPr>
              <a:xfrm>
                <a:off x="3051093" y="2331437"/>
                <a:ext cx="341965" cy="317516"/>
                <a:chOff x="3730718" y="705949"/>
                <a:chExt cx="1993076" cy="1624075"/>
              </a:xfrm>
              <a:solidFill>
                <a:schemeClr val="bg1"/>
              </a:solidFill>
            </p:grpSpPr>
            <p:sp>
              <p:nvSpPr>
                <p:cNvPr id="729" name="รูปแบบอิสระ: รูปร่าง 728">
                  <a:extLst>
                    <a:ext uri="{FF2B5EF4-FFF2-40B4-BE49-F238E27FC236}">
                      <a16:creationId xmlns:a16="http://schemas.microsoft.com/office/drawing/2014/main" id="{B8EC57C0-DACC-4BFE-88EF-DD07AFF84D81}"/>
                    </a:ext>
                  </a:extLst>
                </p:cNvPr>
                <p:cNvSpPr/>
                <p:nvPr/>
              </p:nvSpPr>
              <p:spPr>
                <a:xfrm>
                  <a:off x="3730718" y="705949"/>
                  <a:ext cx="1993076" cy="1624075"/>
                </a:xfrm>
                <a:custGeom>
                  <a:avLst/>
                  <a:gdLst>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708233 w 2019354"/>
                    <a:gd name="connsiteY28"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0893 w 2019354"/>
                    <a:gd name="connsiteY22" fmla="*/ 10720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53659"/>
                    <a:gd name="connsiteX1" fmla="*/ 850473 w 2019354"/>
                    <a:gd name="connsiteY1" fmla="*/ 183079 h 1653659"/>
                    <a:gd name="connsiteX2" fmla="*/ 1195913 w 2019354"/>
                    <a:gd name="connsiteY2" fmla="*/ 199 h 1653659"/>
                    <a:gd name="connsiteX3" fmla="*/ 1439753 w 2019354"/>
                    <a:gd name="connsiteY3" fmla="*/ 152599 h 1653659"/>
                    <a:gd name="connsiteX4" fmla="*/ 1500713 w 2019354"/>
                    <a:gd name="connsiteY4" fmla="*/ 386279 h 1653659"/>
                    <a:gd name="connsiteX5" fmla="*/ 1388953 w 2019354"/>
                    <a:gd name="connsiteY5" fmla="*/ 548839 h 1653659"/>
                    <a:gd name="connsiteX6" fmla="*/ 1541353 w 2019354"/>
                    <a:gd name="connsiteY6" fmla="*/ 518359 h 1653659"/>
                    <a:gd name="connsiteX7" fmla="*/ 1927433 w 2019354"/>
                    <a:gd name="connsiteY7" fmla="*/ 640279 h 1653659"/>
                    <a:gd name="connsiteX8" fmla="*/ 2018873 w 2019354"/>
                    <a:gd name="connsiteY8" fmla="*/ 823159 h 1653659"/>
                    <a:gd name="connsiteX9" fmla="*/ 1947753 w 2019354"/>
                    <a:gd name="connsiteY9" fmla="*/ 995879 h 1653659"/>
                    <a:gd name="connsiteX10" fmla="*/ 1653113 w 2019354"/>
                    <a:gd name="connsiteY10" fmla="*/ 1087319 h 1653659"/>
                    <a:gd name="connsiteX11" fmla="*/ 1449913 w 2019354"/>
                    <a:gd name="connsiteY11" fmla="*/ 1066999 h 1653659"/>
                    <a:gd name="connsiteX12" fmla="*/ 1571833 w 2019354"/>
                    <a:gd name="connsiteY12" fmla="*/ 1300679 h 1653659"/>
                    <a:gd name="connsiteX13" fmla="*/ 1581993 w 2019354"/>
                    <a:gd name="connsiteY13" fmla="*/ 1290519 h 1653659"/>
                    <a:gd name="connsiteX14" fmla="*/ 1581993 w 2019354"/>
                    <a:gd name="connsiteY14" fmla="*/ 1463239 h 1653659"/>
                    <a:gd name="connsiteX15" fmla="*/ 1429593 w 2019354"/>
                    <a:gd name="connsiteY15" fmla="*/ 1635959 h 1653659"/>
                    <a:gd name="connsiteX16" fmla="*/ 1145113 w 2019354"/>
                    <a:gd name="connsiteY16" fmla="*/ 1635959 h 1653659"/>
                    <a:gd name="connsiteX17" fmla="*/ 1013033 w 2019354"/>
                    <a:gd name="connsiteY17" fmla="*/ 1529279 h 1653659"/>
                    <a:gd name="connsiteX18" fmla="*/ 921593 w 2019354"/>
                    <a:gd name="connsiteY18" fmla="*/ 1351479 h 1653659"/>
                    <a:gd name="connsiteX19" fmla="*/ 921593 w 2019354"/>
                    <a:gd name="connsiteY19" fmla="*/ 1361639 h 1653659"/>
                    <a:gd name="connsiteX20" fmla="*/ 789513 w 2019354"/>
                    <a:gd name="connsiteY20" fmla="*/ 1503879 h 1653659"/>
                    <a:gd name="connsiteX21" fmla="*/ 423753 w 2019354"/>
                    <a:gd name="connsiteY21" fmla="*/ 1554679 h 1653659"/>
                    <a:gd name="connsiteX22" fmla="*/ 271353 w 2019354"/>
                    <a:gd name="connsiteY22" fmla="*/ 1320999 h 1653659"/>
                    <a:gd name="connsiteX23" fmla="*/ 400893 w 2019354"/>
                    <a:gd name="connsiteY23" fmla="*/ 1072079 h 1653659"/>
                    <a:gd name="connsiteX24" fmla="*/ 474553 w 2019354"/>
                    <a:gd name="connsiteY24" fmla="*/ 985719 h 1653659"/>
                    <a:gd name="connsiteX25" fmla="*/ 230713 w 2019354"/>
                    <a:gd name="connsiteY25" fmla="*/ 894279 h 1653659"/>
                    <a:gd name="connsiteX26" fmla="*/ 47833 w 2019354"/>
                    <a:gd name="connsiteY26" fmla="*/ 741879 h 1653659"/>
                    <a:gd name="connsiteX27" fmla="*/ 17353 w 2019354"/>
                    <a:gd name="connsiteY27" fmla="*/ 457399 h 1653659"/>
                    <a:gd name="connsiteX28" fmla="*/ 281513 w 2019354"/>
                    <a:gd name="connsiteY28" fmla="*/ 355799 h 1653659"/>
                    <a:gd name="connsiteX29" fmla="*/ 489793 w 2019354"/>
                    <a:gd name="connsiteY29" fmla="*/ 406599 h 1653659"/>
                    <a:gd name="connsiteX30" fmla="*/ 708233 w 2019354"/>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41353 w 2019200"/>
                    <a:gd name="connsiteY6" fmla="*/ 51835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76913 w 2019200"/>
                    <a:gd name="connsiteY6" fmla="*/ 53613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388953 w 2019200"/>
                    <a:gd name="connsiteY5" fmla="*/ 54882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622633 w 2019200"/>
                    <a:gd name="connsiteY6" fmla="*/ 55898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10773 w 2019200"/>
                    <a:gd name="connsiteY0" fmla="*/ 47783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10773 w 2019200"/>
                    <a:gd name="connsiteY30" fmla="*/ 477836 h 1653776"/>
                    <a:gd name="connsiteX0" fmla="*/ 710773 w 2019200"/>
                    <a:gd name="connsiteY0" fmla="*/ 449982 h 1625922"/>
                    <a:gd name="connsiteX1" fmla="*/ 878413 w 2019200"/>
                    <a:gd name="connsiteY1" fmla="*/ 165502 h 1625922"/>
                    <a:gd name="connsiteX2" fmla="*/ 1198453 w 2019200"/>
                    <a:gd name="connsiteY2" fmla="*/ 402 h 1625922"/>
                    <a:gd name="connsiteX3" fmla="*/ 1439753 w 2019200"/>
                    <a:gd name="connsiteY3" fmla="*/ 124862 h 1625922"/>
                    <a:gd name="connsiteX4" fmla="*/ 1477853 w 2019200"/>
                    <a:gd name="connsiteY4" fmla="*/ 305202 h 1625922"/>
                    <a:gd name="connsiteX5" fmla="*/ 1427053 w 2019200"/>
                    <a:gd name="connsiteY5" fmla="*/ 518562 h 1625922"/>
                    <a:gd name="connsiteX6" fmla="*/ 1622633 w 2019200"/>
                    <a:gd name="connsiteY6" fmla="*/ 531262 h 1625922"/>
                    <a:gd name="connsiteX7" fmla="*/ 1927433 w 2019200"/>
                    <a:gd name="connsiteY7" fmla="*/ 612542 h 1625922"/>
                    <a:gd name="connsiteX8" fmla="*/ 2018873 w 2019200"/>
                    <a:gd name="connsiteY8" fmla="*/ 795422 h 1625922"/>
                    <a:gd name="connsiteX9" fmla="*/ 1947753 w 2019200"/>
                    <a:gd name="connsiteY9" fmla="*/ 968142 h 1625922"/>
                    <a:gd name="connsiteX10" fmla="*/ 1708993 w 2019200"/>
                    <a:gd name="connsiteY10" fmla="*/ 1059582 h 1625922"/>
                    <a:gd name="connsiteX11" fmla="*/ 1449913 w 2019200"/>
                    <a:gd name="connsiteY11" fmla="*/ 1039262 h 1625922"/>
                    <a:gd name="connsiteX12" fmla="*/ 1571833 w 2019200"/>
                    <a:gd name="connsiteY12" fmla="*/ 1272942 h 1625922"/>
                    <a:gd name="connsiteX13" fmla="*/ 1581993 w 2019200"/>
                    <a:gd name="connsiteY13" fmla="*/ 1262782 h 1625922"/>
                    <a:gd name="connsiteX14" fmla="*/ 1581993 w 2019200"/>
                    <a:gd name="connsiteY14" fmla="*/ 1435502 h 1625922"/>
                    <a:gd name="connsiteX15" fmla="*/ 1429593 w 2019200"/>
                    <a:gd name="connsiteY15" fmla="*/ 1608222 h 1625922"/>
                    <a:gd name="connsiteX16" fmla="*/ 1145113 w 2019200"/>
                    <a:gd name="connsiteY16" fmla="*/ 1608222 h 1625922"/>
                    <a:gd name="connsiteX17" fmla="*/ 1013033 w 2019200"/>
                    <a:gd name="connsiteY17" fmla="*/ 1501542 h 1625922"/>
                    <a:gd name="connsiteX18" fmla="*/ 921593 w 2019200"/>
                    <a:gd name="connsiteY18" fmla="*/ 1323742 h 1625922"/>
                    <a:gd name="connsiteX19" fmla="*/ 921593 w 2019200"/>
                    <a:gd name="connsiteY19" fmla="*/ 1333902 h 1625922"/>
                    <a:gd name="connsiteX20" fmla="*/ 789513 w 2019200"/>
                    <a:gd name="connsiteY20" fmla="*/ 1476142 h 1625922"/>
                    <a:gd name="connsiteX21" fmla="*/ 423753 w 2019200"/>
                    <a:gd name="connsiteY21" fmla="*/ 1526942 h 1625922"/>
                    <a:gd name="connsiteX22" fmla="*/ 271353 w 2019200"/>
                    <a:gd name="connsiteY22" fmla="*/ 1293262 h 1625922"/>
                    <a:gd name="connsiteX23" fmla="*/ 400893 w 2019200"/>
                    <a:gd name="connsiteY23" fmla="*/ 1044342 h 1625922"/>
                    <a:gd name="connsiteX24" fmla="*/ 474553 w 2019200"/>
                    <a:gd name="connsiteY24" fmla="*/ 957982 h 1625922"/>
                    <a:gd name="connsiteX25" fmla="*/ 230713 w 2019200"/>
                    <a:gd name="connsiteY25" fmla="*/ 866542 h 1625922"/>
                    <a:gd name="connsiteX26" fmla="*/ 47833 w 2019200"/>
                    <a:gd name="connsiteY26" fmla="*/ 714142 h 1625922"/>
                    <a:gd name="connsiteX27" fmla="*/ 17353 w 2019200"/>
                    <a:gd name="connsiteY27" fmla="*/ 429662 h 1625922"/>
                    <a:gd name="connsiteX28" fmla="*/ 281513 w 2019200"/>
                    <a:gd name="connsiteY28" fmla="*/ 328062 h 1625922"/>
                    <a:gd name="connsiteX29" fmla="*/ 489793 w 2019200"/>
                    <a:gd name="connsiteY29" fmla="*/ 378862 h 1625922"/>
                    <a:gd name="connsiteX30" fmla="*/ 710773 w 2019200"/>
                    <a:gd name="connsiteY30" fmla="*/ 449982 h 1625922"/>
                    <a:gd name="connsiteX0" fmla="*/ 710773 w 2019200"/>
                    <a:gd name="connsiteY0" fmla="*/ 462637 h 1638577"/>
                    <a:gd name="connsiteX1" fmla="*/ 878413 w 2019200"/>
                    <a:gd name="connsiteY1" fmla="*/ 178157 h 1638577"/>
                    <a:gd name="connsiteX2" fmla="*/ 1190833 w 2019200"/>
                    <a:gd name="connsiteY2" fmla="*/ 357 h 1638577"/>
                    <a:gd name="connsiteX3" fmla="*/ 1439753 w 2019200"/>
                    <a:gd name="connsiteY3" fmla="*/ 137517 h 1638577"/>
                    <a:gd name="connsiteX4" fmla="*/ 1477853 w 2019200"/>
                    <a:gd name="connsiteY4" fmla="*/ 317857 h 1638577"/>
                    <a:gd name="connsiteX5" fmla="*/ 1427053 w 2019200"/>
                    <a:gd name="connsiteY5" fmla="*/ 531217 h 1638577"/>
                    <a:gd name="connsiteX6" fmla="*/ 1622633 w 2019200"/>
                    <a:gd name="connsiteY6" fmla="*/ 543917 h 1638577"/>
                    <a:gd name="connsiteX7" fmla="*/ 1927433 w 2019200"/>
                    <a:gd name="connsiteY7" fmla="*/ 625197 h 1638577"/>
                    <a:gd name="connsiteX8" fmla="*/ 2018873 w 2019200"/>
                    <a:gd name="connsiteY8" fmla="*/ 808077 h 1638577"/>
                    <a:gd name="connsiteX9" fmla="*/ 1947753 w 2019200"/>
                    <a:gd name="connsiteY9" fmla="*/ 980797 h 1638577"/>
                    <a:gd name="connsiteX10" fmla="*/ 1708993 w 2019200"/>
                    <a:gd name="connsiteY10" fmla="*/ 1072237 h 1638577"/>
                    <a:gd name="connsiteX11" fmla="*/ 1449913 w 2019200"/>
                    <a:gd name="connsiteY11" fmla="*/ 1051917 h 1638577"/>
                    <a:gd name="connsiteX12" fmla="*/ 1571833 w 2019200"/>
                    <a:gd name="connsiteY12" fmla="*/ 1285597 h 1638577"/>
                    <a:gd name="connsiteX13" fmla="*/ 1581993 w 2019200"/>
                    <a:gd name="connsiteY13" fmla="*/ 1275437 h 1638577"/>
                    <a:gd name="connsiteX14" fmla="*/ 1581993 w 2019200"/>
                    <a:gd name="connsiteY14" fmla="*/ 1448157 h 1638577"/>
                    <a:gd name="connsiteX15" fmla="*/ 1429593 w 2019200"/>
                    <a:gd name="connsiteY15" fmla="*/ 1620877 h 1638577"/>
                    <a:gd name="connsiteX16" fmla="*/ 1145113 w 2019200"/>
                    <a:gd name="connsiteY16" fmla="*/ 1620877 h 1638577"/>
                    <a:gd name="connsiteX17" fmla="*/ 1013033 w 2019200"/>
                    <a:gd name="connsiteY17" fmla="*/ 1514197 h 1638577"/>
                    <a:gd name="connsiteX18" fmla="*/ 921593 w 2019200"/>
                    <a:gd name="connsiteY18" fmla="*/ 1336397 h 1638577"/>
                    <a:gd name="connsiteX19" fmla="*/ 921593 w 2019200"/>
                    <a:gd name="connsiteY19" fmla="*/ 1346557 h 1638577"/>
                    <a:gd name="connsiteX20" fmla="*/ 789513 w 2019200"/>
                    <a:gd name="connsiteY20" fmla="*/ 1488797 h 1638577"/>
                    <a:gd name="connsiteX21" fmla="*/ 423753 w 2019200"/>
                    <a:gd name="connsiteY21" fmla="*/ 1539597 h 1638577"/>
                    <a:gd name="connsiteX22" fmla="*/ 271353 w 2019200"/>
                    <a:gd name="connsiteY22" fmla="*/ 1305917 h 1638577"/>
                    <a:gd name="connsiteX23" fmla="*/ 400893 w 2019200"/>
                    <a:gd name="connsiteY23" fmla="*/ 1056997 h 1638577"/>
                    <a:gd name="connsiteX24" fmla="*/ 474553 w 2019200"/>
                    <a:gd name="connsiteY24" fmla="*/ 970637 h 1638577"/>
                    <a:gd name="connsiteX25" fmla="*/ 230713 w 2019200"/>
                    <a:gd name="connsiteY25" fmla="*/ 879197 h 1638577"/>
                    <a:gd name="connsiteX26" fmla="*/ 47833 w 2019200"/>
                    <a:gd name="connsiteY26" fmla="*/ 726797 h 1638577"/>
                    <a:gd name="connsiteX27" fmla="*/ 17353 w 2019200"/>
                    <a:gd name="connsiteY27" fmla="*/ 442317 h 1638577"/>
                    <a:gd name="connsiteX28" fmla="*/ 281513 w 2019200"/>
                    <a:gd name="connsiteY28" fmla="*/ 340717 h 1638577"/>
                    <a:gd name="connsiteX29" fmla="*/ 489793 w 2019200"/>
                    <a:gd name="connsiteY29" fmla="*/ 391517 h 1638577"/>
                    <a:gd name="connsiteX30" fmla="*/ 710773 w 2019200"/>
                    <a:gd name="connsiteY30" fmla="*/ 462637 h 1638577"/>
                    <a:gd name="connsiteX0" fmla="*/ 710773 w 2019200"/>
                    <a:gd name="connsiteY0" fmla="*/ 462339 h 1638279"/>
                    <a:gd name="connsiteX1" fmla="*/ 878413 w 2019200"/>
                    <a:gd name="connsiteY1" fmla="*/ 177859 h 1638279"/>
                    <a:gd name="connsiteX2" fmla="*/ 1190833 w 2019200"/>
                    <a:gd name="connsiteY2" fmla="*/ 59 h 1638279"/>
                    <a:gd name="connsiteX3" fmla="*/ 1406733 w 2019200"/>
                    <a:gd name="connsiteY3" fmla="*/ 160079 h 1638279"/>
                    <a:gd name="connsiteX4" fmla="*/ 1477853 w 2019200"/>
                    <a:gd name="connsiteY4" fmla="*/ 317559 h 1638279"/>
                    <a:gd name="connsiteX5" fmla="*/ 1427053 w 2019200"/>
                    <a:gd name="connsiteY5" fmla="*/ 530919 h 1638279"/>
                    <a:gd name="connsiteX6" fmla="*/ 1622633 w 2019200"/>
                    <a:gd name="connsiteY6" fmla="*/ 543619 h 1638279"/>
                    <a:gd name="connsiteX7" fmla="*/ 1927433 w 2019200"/>
                    <a:gd name="connsiteY7" fmla="*/ 624899 h 1638279"/>
                    <a:gd name="connsiteX8" fmla="*/ 2018873 w 2019200"/>
                    <a:gd name="connsiteY8" fmla="*/ 807779 h 1638279"/>
                    <a:gd name="connsiteX9" fmla="*/ 1947753 w 2019200"/>
                    <a:gd name="connsiteY9" fmla="*/ 980499 h 1638279"/>
                    <a:gd name="connsiteX10" fmla="*/ 1708993 w 2019200"/>
                    <a:gd name="connsiteY10" fmla="*/ 1071939 h 1638279"/>
                    <a:gd name="connsiteX11" fmla="*/ 1449913 w 2019200"/>
                    <a:gd name="connsiteY11" fmla="*/ 1051619 h 1638279"/>
                    <a:gd name="connsiteX12" fmla="*/ 1571833 w 2019200"/>
                    <a:gd name="connsiteY12" fmla="*/ 1285299 h 1638279"/>
                    <a:gd name="connsiteX13" fmla="*/ 1581993 w 2019200"/>
                    <a:gd name="connsiteY13" fmla="*/ 1275139 h 1638279"/>
                    <a:gd name="connsiteX14" fmla="*/ 1581993 w 2019200"/>
                    <a:gd name="connsiteY14" fmla="*/ 1447859 h 1638279"/>
                    <a:gd name="connsiteX15" fmla="*/ 1429593 w 2019200"/>
                    <a:gd name="connsiteY15" fmla="*/ 1620579 h 1638279"/>
                    <a:gd name="connsiteX16" fmla="*/ 1145113 w 2019200"/>
                    <a:gd name="connsiteY16" fmla="*/ 1620579 h 1638279"/>
                    <a:gd name="connsiteX17" fmla="*/ 1013033 w 2019200"/>
                    <a:gd name="connsiteY17" fmla="*/ 1513899 h 1638279"/>
                    <a:gd name="connsiteX18" fmla="*/ 921593 w 2019200"/>
                    <a:gd name="connsiteY18" fmla="*/ 1336099 h 1638279"/>
                    <a:gd name="connsiteX19" fmla="*/ 921593 w 2019200"/>
                    <a:gd name="connsiteY19" fmla="*/ 1346259 h 1638279"/>
                    <a:gd name="connsiteX20" fmla="*/ 789513 w 2019200"/>
                    <a:gd name="connsiteY20" fmla="*/ 1488499 h 1638279"/>
                    <a:gd name="connsiteX21" fmla="*/ 423753 w 2019200"/>
                    <a:gd name="connsiteY21" fmla="*/ 1539299 h 1638279"/>
                    <a:gd name="connsiteX22" fmla="*/ 271353 w 2019200"/>
                    <a:gd name="connsiteY22" fmla="*/ 1305619 h 1638279"/>
                    <a:gd name="connsiteX23" fmla="*/ 400893 w 2019200"/>
                    <a:gd name="connsiteY23" fmla="*/ 1056699 h 1638279"/>
                    <a:gd name="connsiteX24" fmla="*/ 474553 w 2019200"/>
                    <a:gd name="connsiteY24" fmla="*/ 970339 h 1638279"/>
                    <a:gd name="connsiteX25" fmla="*/ 230713 w 2019200"/>
                    <a:gd name="connsiteY25" fmla="*/ 878899 h 1638279"/>
                    <a:gd name="connsiteX26" fmla="*/ 47833 w 2019200"/>
                    <a:gd name="connsiteY26" fmla="*/ 726499 h 1638279"/>
                    <a:gd name="connsiteX27" fmla="*/ 17353 w 2019200"/>
                    <a:gd name="connsiteY27" fmla="*/ 442019 h 1638279"/>
                    <a:gd name="connsiteX28" fmla="*/ 281513 w 2019200"/>
                    <a:gd name="connsiteY28" fmla="*/ 340419 h 1638279"/>
                    <a:gd name="connsiteX29" fmla="*/ 489793 w 2019200"/>
                    <a:gd name="connsiteY29" fmla="*/ 391219 h 1638279"/>
                    <a:gd name="connsiteX30" fmla="*/ 710773 w 2019200"/>
                    <a:gd name="connsiteY30" fmla="*/ 462339 h 1638279"/>
                    <a:gd name="connsiteX0" fmla="*/ 710773 w 2019200"/>
                    <a:gd name="connsiteY0" fmla="*/ 462467 h 1638407"/>
                    <a:gd name="connsiteX1" fmla="*/ 878413 w 2019200"/>
                    <a:gd name="connsiteY1" fmla="*/ 177987 h 1638407"/>
                    <a:gd name="connsiteX2" fmla="*/ 1190833 w 2019200"/>
                    <a:gd name="connsiteY2" fmla="*/ 187 h 1638407"/>
                    <a:gd name="connsiteX3" fmla="*/ 1414353 w 2019200"/>
                    <a:gd name="connsiteY3" fmla="*/ 147507 h 1638407"/>
                    <a:gd name="connsiteX4" fmla="*/ 1477853 w 2019200"/>
                    <a:gd name="connsiteY4" fmla="*/ 317687 h 1638407"/>
                    <a:gd name="connsiteX5" fmla="*/ 1427053 w 2019200"/>
                    <a:gd name="connsiteY5" fmla="*/ 531047 h 1638407"/>
                    <a:gd name="connsiteX6" fmla="*/ 1622633 w 2019200"/>
                    <a:gd name="connsiteY6" fmla="*/ 543747 h 1638407"/>
                    <a:gd name="connsiteX7" fmla="*/ 1927433 w 2019200"/>
                    <a:gd name="connsiteY7" fmla="*/ 625027 h 1638407"/>
                    <a:gd name="connsiteX8" fmla="*/ 2018873 w 2019200"/>
                    <a:gd name="connsiteY8" fmla="*/ 807907 h 1638407"/>
                    <a:gd name="connsiteX9" fmla="*/ 1947753 w 2019200"/>
                    <a:gd name="connsiteY9" fmla="*/ 980627 h 1638407"/>
                    <a:gd name="connsiteX10" fmla="*/ 1708993 w 2019200"/>
                    <a:gd name="connsiteY10" fmla="*/ 1072067 h 1638407"/>
                    <a:gd name="connsiteX11" fmla="*/ 1449913 w 2019200"/>
                    <a:gd name="connsiteY11" fmla="*/ 1051747 h 1638407"/>
                    <a:gd name="connsiteX12" fmla="*/ 1571833 w 2019200"/>
                    <a:gd name="connsiteY12" fmla="*/ 1285427 h 1638407"/>
                    <a:gd name="connsiteX13" fmla="*/ 1581993 w 2019200"/>
                    <a:gd name="connsiteY13" fmla="*/ 1275267 h 1638407"/>
                    <a:gd name="connsiteX14" fmla="*/ 1581993 w 2019200"/>
                    <a:gd name="connsiteY14" fmla="*/ 1447987 h 1638407"/>
                    <a:gd name="connsiteX15" fmla="*/ 1429593 w 2019200"/>
                    <a:gd name="connsiteY15" fmla="*/ 1620707 h 1638407"/>
                    <a:gd name="connsiteX16" fmla="*/ 1145113 w 2019200"/>
                    <a:gd name="connsiteY16" fmla="*/ 1620707 h 1638407"/>
                    <a:gd name="connsiteX17" fmla="*/ 1013033 w 2019200"/>
                    <a:gd name="connsiteY17" fmla="*/ 1514027 h 1638407"/>
                    <a:gd name="connsiteX18" fmla="*/ 921593 w 2019200"/>
                    <a:gd name="connsiteY18" fmla="*/ 1336227 h 1638407"/>
                    <a:gd name="connsiteX19" fmla="*/ 921593 w 2019200"/>
                    <a:gd name="connsiteY19" fmla="*/ 1346387 h 1638407"/>
                    <a:gd name="connsiteX20" fmla="*/ 789513 w 2019200"/>
                    <a:gd name="connsiteY20" fmla="*/ 1488627 h 1638407"/>
                    <a:gd name="connsiteX21" fmla="*/ 423753 w 2019200"/>
                    <a:gd name="connsiteY21" fmla="*/ 1539427 h 1638407"/>
                    <a:gd name="connsiteX22" fmla="*/ 271353 w 2019200"/>
                    <a:gd name="connsiteY22" fmla="*/ 1305747 h 1638407"/>
                    <a:gd name="connsiteX23" fmla="*/ 400893 w 2019200"/>
                    <a:gd name="connsiteY23" fmla="*/ 1056827 h 1638407"/>
                    <a:gd name="connsiteX24" fmla="*/ 474553 w 2019200"/>
                    <a:gd name="connsiteY24" fmla="*/ 970467 h 1638407"/>
                    <a:gd name="connsiteX25" fmla="*/ 230713 w 2019200"/>
                    <a:gd name="connsiteY25" fmla="*/ 879027 h 1638407"/>
                    <a:gd name="connsiteX26" fmla="*/ 47833 w 2019200"/>
                    <a:gd name="connsiteY26" fmla="*/ 726627 h 1638407"/>
                    <a:gd name="connsiteX27" fmla="*/ 17353 w 2019200"/>
                    <a:gd name="connsiteY27" fmla="*/ 442147 h 1638407"/>
                    <a:gd name="connsiteX28" fmla="*/ 281513 w 2019200"/>
                    <a:gd name="connsiteY28" fmla="*/ 340547 h 1638407"/>
                    <a:gd name="connsiteX29" fmla="*/ 489793 w 2019200"/>
                    <a:gd name="connsiteY29" fmla="*/ 391347 h 1638407"/>
                    <a:gd name="connsiteX30" fmla="*/ 710773 w 2019200"/>
                    <a:gd name="connsiteY30" fmla="*/ 462467 h 1638407"/>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2633 w 2019200"/>
                    <a:gd name="connsiteY6" fmla="*/ 5437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6661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564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438"/>
                    <a:gd name="connsiteY0" fmla="*/ 462478 h 1638418"/>
                    <a:gd name="connsiteX1" fmla="*/ 878413 w 2019438"/>
                    <a:gd name="connsiteY1" fmla="*/ 177998 h 1638418"/>
                    <a:gd name="connsiteX2" fmla="*/ 1190833 w 2019438"/>
                    <a:gd name="connsiteY2" fmla="*/ 198 h 1638418"/>
                    <a:gd name="connsiteX3" fmla="*/ 1414353 w 2019438"/>
                    <a:gd name="connsiteY3" fmla="*/ 147518 h 1638418"/>
                    <a:gd name="connsiteX4" fmla="*/ 1462613 w 2019438"/>
                    <a:gd name="connsiteY4" fmla="*/ 353258 h 1638418"/>
                    <a:gd name="connsiteX5" fmla="*/ 1427053 w 2019438"/>
                    <a:gd name="connsiteY5" fmla="*/ 531058 h 1638418"/>
                    <a:gd name="connsiteX6" fmla="*/ 1625173 w 2019438"/>
                    <a:gd name="connsiteY6" fmla="*/ 556458 h 1638418"/>
                    <a:gd name="connsiteX7" fmla="*/ 1919813 w 2019438"/>
                    <a:gd name="connsiteY7" fmla="*/ 673298 h 1638418"/>
                    <a:gd name="connsiteX8" fmla="*/ 2018873 w 2019438"/>
                    <a:gd name="connsiteY8" fmla="*/ 807918 h 1638418"/>
                    <a:gd name="connsiteX9" fmla="*/ 1947753 w 2019438"/>
                    <a:gd name="connsiteY9" fmla="*/ 980638 h 1638418"/>
                    <a:gd name="connsiteX10" fmla="*/ 1708993 w 2019438"/>
                    <a:gd name="connsiteY10" fmla="*/ 1072078 h 1638418"/>
                    <a:gd name="connsiteX11" fmla="*/ 1449913 w 2019438"/>
                    <a:gd name="connsiteY11" fmla="*/ 1051758 h 1638418"/>
                    <a:gd name="connsiteX12" fmla="*/ 1571833 w 2019438"/>
                    <a:gd name="connsiteY12" fmla="*/ 1285438 h 1638418"/>
                    <a:gd name="connsiteX13" fmla="*/ 1581993 w 2019438"/>
                    <a:gd name="connsiteY13" fmla="*/ 1275278 h 1638418"/>
                    <a:gd name="connsiteX14" fmla="*/ 1581993 w 2019438"/>
                    <a:gd name="connsiteY14" fmla="*/ 1447998 h 1638418"/>
                    <a:gd name="connsiteX15" fmla="*/ 1429593 w 2019438"/>
                    <a:gd name="connsiteY15" fmla="*/ 1620718 h 1638418"/>
                    <a:gd name="connsiteX16" fmla="*/ 1145113 w 2019438"/>
                    <a:gd name="connsiteY16" fmla="*/ 1620718 h 1638418"/>
                    <a:gd name="connsiteX17" fmla="*/ 1013033 w 2019438"/>
                    <a:gd name="connsiteY17" fmla="*/ 1514038 h 1638418"/>
                    <a:gd name="connsiteX18" fmla="*/ 921593 w 2019438"/>
                    <a:gd name="connsiteY18" fmla="*/ 1336238 h 1638418"/>
                    <a:gd name="connsiteX19" fmla="*/ 921593 w 2019438"/>
                    <a:gd name="connsiteY19" fmla="*/ 1346398 h 1638418"/>
                    <a:gd name="connsiteX20" fmla="*/ 789513 w 2019438"/>
                    <a:gd name="connsiteY20" fmla="*/ 1488638 h 1638418"/>
                    <a:gd name="connsiteX21" fmla="*/ 423753 w 2019438"/>
                    <a:gd name="connsiteY21" fmla="*/ 1539438 h 1638418"/>
                    <a:gd name="connsiteX22" fmla="*/ 271353 w 2019438"/>
                    <a:gd name="connsiteY22" fmla="*/ 1305758 h 1638418"/>
                    <a:gd name="connsiteX23" fmla="*/ 400893 w 2019438"/>
                    <a:gd name="connsiteY23" fmla="*/ 1056838 h 1638418"/>
                    <a:gd name="connsiteX24" fmla="*/ 474553 w 2019438"/>
                    <a:gd name="connsiteY24" fmla="*/ 970478 h 1638418"/>
                    <a:gd name="connsiteX25" fmla="*/ 230713 w 2019438"/>
                    <a:gd name="connsiteY25" fmla="*/ 879038 h 1638418"/>
                    <a:gd name="connsiteX26" fmla="*/ 47833 w 2019438"/>
                    <a:gd name="connsiteY26" fmla="*/ 726638 h 1638418"/>
                    <a:gd name="connsiteX27" fmla="*/ 17353 w 2019438"/>
                    <a:gd name="connsiteY27" fmla="*/ 442158 h 1638418"/>
                    <a:gd name="connsiteX28" fmla="*/ 281513 w 2019438"/>
                    <a:gd name="connsiteY28" fmla="*/ 340558 h 1638418"/>
                    <a:gd name="connsiteX29" fmla="*/ 489793 w 2019438"/>
                    <a:gd name="connsiteY29" fmla="*/ 391358 h 1638418"/>
                    <a:gd name="connsiteX30" fmla="*/ 710773 w 2019438"/>
                    <a:gd name="connsiteY30" fmla="*/ 462478 h 1638418"/>
                    <a:gd name="connsiteX0" fmla="*/ 710773 w 2022201"/>
                    <a:gd name="connsiteY0" fmla="*/ 462478 h 1638418"/>
                    <a:gd name="connsiteX1" fmla="*/ 878413 w 2022201"/>
                    <a:gd name="connsiteY1" fmla="*/ 177998 h 1638418"/>
                    <a:gd name="connsiteX2" fmla="*/ 1190833 w 2022201"/>
                    <a:gd name="connsiteY2" fmla="*/ 198 h 1638418"/>
                    <a:gd name="connsiteX3" fmla="*/ 1414353 w 2022201"/>
                    <a:gd name="connsiteY3" fmla="*/ 147518 h 1638418"/>
                    <a:gd name="connsiteX4" fmla="*/ 1462613 w 2022201"/>
                    <a:gd name="connsiteY4" fmla="*/ 353258 h 1638418"/>
                    <a:gd name="connsiteX5" fmla="*/ 1427053 w 2022201"/>
                    <a:gd name="connsiteY5" fmla="*/ 531058 h 1638418"/>
                    <a:gd name="connsiteX6" fmla="*/ 1625173 w 2022201"/>
                    <a:gd name="connsiteY6" fmla="*/ 556458 h 1638418"/>
                    <a:gd name="connsiteX7" fmla="*/ 1861393 w 2022201"/>
                    <a:gd name="connsiteY7" fmla="*/ 625038 h 1638418"/>
                    <a:gd name="connsiteX8" fmla="*/ 2018873 w 2022201"/>
                    <a:gd name="connsiteY8" fmla="*/ 807918 h 1638418"/>
                    <a:gd name="connsiteX9" fmla="*/ 1947753 w 2022201"/>
                    <a:gd name="connsiteY9" fmla="*/ 980638 h 1638418"/>
                    <a:gd name="connsiteX10" fmla="*/ 1708993 w 2022201"/>
                    <a:gd name="connsiteY10" fmla="*/ 1072078 h 1638418"/>
                    <a:gd name="connsiteX11" fmla="*/ 1449913 w 2022201"/>
                    <a:gd name="connsiteY11" fmla="*/ 1051758 h 1638418"/>
                    <a:gd name="connsiteX12" fmla="*/ 1571833 w 2022201"/>
                    <a:gd name="connsiteY12" fmla="*/ 1285438 h 1638418"/>
                    <a:gd name="connsiteX13" fmla="*/ 1581993 w 2022201"/>
                    <a:gd name="connsiteY13" fmla="*/ 1275278 h 1638418"/>
                    <a:gd name="connsiteX14" fmla="*/ 1581993 w 2022201"/>
                    <a:gd name="connsiteY14" fmla="*/ 1447998 h 1638418"/>
                    <a:gd name="connsiteX15" fmla="*/ 1429593 w 2022201"/>
                    <a:gd name="connsiteY15" fmla="*/ 1620718 h 1638418"/>
                    <a:gd name="connsiteX16" fmla="*/ 1145113 w 2022201"/>
                    <a:gd name="connsiteY16" fmla="*/ 1620718 h 1638418"/>
                    <a:gd name="connsiteX17" fmla="*/ 1013033 w 2022201"/>
                    <a:gd name="connsiteY17" fmla="*/ 1514038 h 1638418"/>
                    <a:gd name="connsiteX18" fmla="*/ 921593 w 2022201"/>
                    <a:gd name="connsiteY18" fmla="*/ 1336238 h 1638418"/>
                    <a:gd name="connsiteX19" fmla="*/ 921593 w 2022201"/>
                    <a:gd name="connsiteY19" fmla="*/ 1346398 h 1638418"/>
                    <a:gd name="connsiteX20" fmla="*/ 789513 w 2022201"/>
                    <a:gd name="connsiteY20" fmla="*/ 1488638 h 1638418"/>
                    <a:gd name="connsiteX21" fmla="*/ 423753 w 2022201"/>
                    <a:gd name="connsiteY21" fmla="*/ 1539438 h 1638418"/>
                    <a:gd name="connsiteX22" fmla="*/ 271353 w 2022201"/>
                    <a:gd name="connsiteY22" fmla="*/ 1305758 h 1638418"/>
                    <a:gd name="connsiteX23" fmla="*/ 400893 w 2022201"/>
                    <a:gd name="connsiteY23" fmla="*/ 1056838 h 1638418"/>
                    <a:gd name="connsiteX24" fmla="*/ 474553 w 2022201"/>
                    <a:gd name="connsiteY24" fmla="*/ 970478 h 1638418"/>
                    <a:gd name="connsiteX25" fmla="*/ 230713 w 2022201"/>
                    <a:gd name="connsiteY25" fmla="*/ 879038 h 1638418"/>
                    <a:gd name="connsiteX26" fmla="*/ 47833 w 2022201"/>
                    <a:gd name="connsiteY26" fmla="*/ 726638 h 1638418"/>
                    <a:gd name="connsiteX27" fmla="*/ 17353 w 2022201"/>
                    <a:gd name="connsiteY27" fmla="*/ 442158 h 1638418"/>
                    <a:gd name="connsiteX28" fmla="*/ 281513 w 2022201"/>
                    <a:gd name="connsiteY28" fmla="*/ 340558 h 1638418"/>
                    <a:gd name="connsiteX29" fmla="*/ 489793 w 2022201"/>
                    <a:gd name="connsiteY29" fmla="*/ 391358 h 1638418"/>
                    <a:gd name="connsiteX30" fmla="*/ 710773 w 2022201"/>
                    <a:gd name="connsiteY30" fmla="*/ 462478 h 1638418"/>
                    <a:gd name="connsiteX0" fmla="*/ 710773 w 1988680"/>
                    <a:gd name="connsiteY0" fmla="*/ 462478 h 1638418"/>
                    <a:gd name="connsiteX1" fmla="*/ 878413 w 1988680"/>
                    <a:gd name="connsiteY1" fmla="*/ 177998 h 1638418"/>
                    <a:gd name="connsiteX2" fmla="*/ 1190833 w 1988680"/>
                    <a:gd name="connsiteY2" fmla="*/ 198 h 1638418"/>
                    <a:gd name="connsiteX3" fmla="*/ 1414353 w 1988680"/>
                    <a:gd name="connsiteY3" fmla="*/ 147518 h 1638418"/>
                    <a:gd name="connsiteX4" fmla="*/ 1462613 w 1988680"/>
                    <a:gd name="connsiteY4" fmla="*/ 353258 h 1638418"/>
                    <a:gd name="connsiteX5" fmla="*/ 1427053 w 1988680"/>
                    <a:gd name="connsiteY5" fmla="*/ 531058 h 1638418"/>
                    <a:gd name="connsiteX6" fmla="*/ 1625173 w 1988680"/>
                    <a:gd name="connsiteY6" fmla="*/ 556458 h 1638418"/>
                    <a:gd name="connsiteX7" fmla="*/ 1861393 w 1988680"/>
                    <a:gd name="connsiteY7" fmla="*/ 625038 h 1638418"/>
                    <a:gd name="connsiteX8" fmla="*/ 1980773 w 1988680"/>
                    <a:gd name="connsiteY8" fmla="*/ 820618 h 1638418"/>
                    <a:gd name="connsiteX9" fmla="*/ 1947753 w 1988680"/>
                    <a:gd name="connsiteY9" fmla="*/ 980638 h 1638418"/>
                    <a:gd name="connsiteX10" fmla="*/ 1708993 w 1988680"/>
                    <a:gd name="connsiteY10" fmla="*/ 1072078 h 1638418"/>
                    <a:gd name="connsiteX11" fmla="*/ 1449913 w 1988680"/>
                    <a:gd name="connsiteY11" fmla="*/ 1051758 h 1638418"/>
                    <a:gd name="connsiteX12" fmla="*/ 1571833 w 1988680"/>
                    <a:gd name="connsiteY12" fmla="*/ 1285438 h 1638418"/>
                    <a:gd name="connsiteX13" fmla="*/ 1581993 w 1988680"/>
                    <a:gd name="connsiteY13" fmla="*/ 1275278 h 1638418"/>
                    <a:gd name="connsiteX14" fmla="*/ 1581993 w 1988680"/>
                    <a:gd name="connsiteY14" fmla="*/ 1447998 h 1638418"/>
                    <a:gd name="connsiteX15" fmla="*/ 1429593 w 1988680"/>
                    <a:gd name="connsiteY15" fmla="*/ 1620718 h 1638418"/>
                    <a:gd name="connsiteX16" fmla="*/ 1145113 w 1988680"/>
                    <a:gd name="connsiteY16" fmla="*/ 1620718 h 1638418"/>
                    <a:gd name="connsiteX17" fmla="*/ 1013033 w 1988680"/>
                    <a:gd name="connsiteY17" fmla="*/ 1514038 h 1638418"/>
                    <a:gd name="connsiteX18" fmla="*/ 921593 w 1988680"/>
                    <a:gd name="connsiteY18" fmla="*/ 1336238 h 1638418"/>
                    <a:gd name="connsiteX19" fmla="*/ 921593 w 1988680"/>
                    <a:gd name="connsiteY19" fmla="*/ 1346398 h 1638418"/>
                    <a:gd name="connsiteX20" fmla="*/ 789513 w 1988680"/>
                    <a:gd name="connsiteY20" fmla="*/ 1488638 h 1638418"/>
                    <a:gd name="connsiteX21" fmla="*/ 423753 w 1988680"/>
                    <a:gd name="connsiteY21" fmla="*/ 1539438 h 1638418"/>
                    <a:gd name="connsiteX22" fmla="*/ 271353 w 1988680"/>
                    <a:gd name="connsiteY22" fmla="*/ 1305758 h 1638418"/>
                    <a:gd name="connsiteX23" fmla="*/ 400893 w 1988680"/>
                    <a:gd name="connsiteY23" fmla="*/ 1056838 h 1638418"/>
                    <a:gd name="connsiteX24" fmla="*/ 474553 w 1988680"/>
                    <a:gd name="connsiteY24" fmla="*/ 970478 h 1638418"/>
                    <a:gd name="connsiteX25" fmla="*/ 230713 w 1988680"/>
                    <a:gd name="connsiteY25" fmla="*/ 879038 h 1638418"/>
                    <a:gd name="connsiteX26" fmla="*/ 47833 w 1988680"/>
                    <a:gd name="connsiteY26" fmla="*/ 726638 h 1638418"/>
                    <a:gd name="connsiteX27" fmla="*/ 17353 w 1988680"/>
                    <a:gd name="connsiteY27" fmla="*/ 442158 h 1638418"/>
                    <a:gd name="connsiteX28" fmla="*/ 281513 w 1988680"/>
                    <a:gd name="connsiteY28" fmla="*/ 340558 h 1638418"/>
                    <a:gd name="connsiteX29" fmla="*/ 489793 w 1988680"/>
                    <a:gd name="connsiteY29" fmla="*/ 391358 h 1638418"/>
                    <a:gd name="connsiteX30" fmla="*/ 710773 w 1988680"/>
                    <a:gd name="connsiteY30" fmla="*/ 462478 h 1638418"/>
                    <a:gd name="connsiteX0" fmla="*/ 710773 w 1985295"/>
                    <a:gd name="connsiteY0" fmla="*/ 462478 h 1638418"/>
                    <a:gd name="connsiteX1" fmla="*/ 878413 w 1985295"/>
                    <a:gd name="connsiteY1" fmla="*/ 177998 h 1638418"/>
                    <a:gd name="connsiteX2" fmla="*/ 1190833 w 1985295"/>
                    <a:gd name="connsiteY2" fmla="*/ 198 h 1638418"/>
                    <a:gd name="connsiteX3" fmla="*/ 1414353 w 1985295"/>
                    <a:gd name="connsiteY3" fmla="*/ 147518 h 1638418"/>
                    <a:gd name="connsiteX4" fmla="*/ 1462613 w 1985295"/>
                    <a:gd name="connsiteY4" fmla="*/ 353258 h 1638418"/>
                    <a:gd name="connsiteX5" fmla="*/ 1427053 w 1985295"/>
                    <a:gd name="connsiteY5" fmla="*/ 531058 h 1638418"/>
                    <a:gd name="connsiteX6" fmla="*/ 1625173 w 1985295"/>
                    <a:gd name="connsiteY6" fmla="*/ 556458 h 1638418"/>
                    <a:gd name="connsiteX7" fmla="*/ 1861393 w 1985295"/>
                    <a:gd name="connsiteY7" fmla="*/ 625038 h 1638418"/>
                    <a:gd name="connsiteX8" fmla="*/ 1980773 w 1985295"/>
                    <a:gd name="connsiteY8" fmla="*/ 820618 h 1638418"/>
                    <a:gd name="connsiteX9" fmla="*/ 1947753 w 1985295"/>
                    <a:gd name="connsiteY9" fmla="*/ 980638 h 1638418"/>
                    <a:gd name="connsiteX10" fmla="*/ 1708993 w 1985295"/>
                    <a:gd name="connsiteY10" fmla="*/ 1072078 h 1638418"/>
                    <a:gd name="connsiteX11" fmla="*/ 1449913 w 1985295"/>
                    <a:gd name="connsiteY11" fmla="*/ 1051758 h 1638418"/>
                    <a:gd name="connsiteX12" fmla="*/ 1571833 w 1985295"/>
                    <a:gd name="connsiteY12" fmla="*/ 1285438 h 1638418"/>
                    <a:gd name="connsiteX13" fmla="*/ 1581993 w 1985295"/>
                    <a:gd name="connsiteY13" fmla="*/ 1275278 h 1638418"/>
                    <a:gd name="connsiteX14" fmla="*/ 1581993 w 1985295"/>
                    <a:gd name="connsiteY14" fmla="*/ 1447998 h 1638418"/>
                    <a:gd name="connsiteX15" fmla="*/ 1429593 w 1985295"/>
                    <a:gd name="connsiteY15" fmla="*/ 1620718 h 1638418"/>
                    <a:gd name="connsiteX16" fmla="*/ 1145113 w 1985295"/>
                    <a:gd name="connsiteY16" fmla="*/ 1620718 h 1638418"/>
                    <a:gd name="connsiteX17" fmla="*/ 1013033 w 1985295"/>
                    <a:gd name="connsiteY17" fmla="*/ 1514038 h 1638418"/>
                    <a:gd name="connsiteX18" fmla="*/ 921593 w 1985295"/>
                    <a:gd name="connsiteY18" fmla="*/ 1336238 h 1638418"/>
                    <a:gd name="connsiteX19" fmla="*/ 921593 w 1985295"/>
                    <a:gd name="connsiteY19" fmla="*/ 1346398 h 1638418"/>
                    <a:gd name="connsiteX20" fmla="*/ 789513 w 1985295"/>
                    <a:gd name="connsiteY20" fmla="*/ 1488638 h 1638418"/>
                    <a:gd name="connsiteX21" fmla="*/ 423753 w 1985295"/>
                    <a:gd name="connsiteY21" fmla="*/ 1539438 h 1638418"/>
                    <a:gd name="connsiteX22" fmla="*/ 271353 w 1985295"/>
                    <a:gd name="connsiteY22" fmla="*/ 1305758 h 1638418"/>
                    <a:gd name="connsiteX23" fmla="*/ 400893 w 1985295"/>
                    <a:gd name="connsiteY23" fmla="*/ 1056838 h 1638418"/>
                    <a:gd name="connsiteX24" fmla="*/ 474553 w 1985295"/>
                    <a:gd name="connsiteY24" fmla="*/ 970478 h 1638418"/>
                    <a:gd name="connsiteX25" fmla="*/ 230713 w 1985295"/>
                    <a:gd name="connsiteY25" fmla="*/ 879038 h 1638418"/>
                    <a:gd name="connsiteX26" fmla="*/ 47833 w 1985295"/>
                    <a:gd name="connsiteY26" fmla="*/ 726638 h 1638418"/>
                    <a:gd name="connsiteX27" fmla="*/ 17353 w 1985295"/>
                    <a:gd name="connsiteY27" fmla="*/ 442158 h 1638418"/>
                    <a:gd name="connsiteX28" fmla="*/ 281513 w 1985295"/>
                    <a:gd name="connsiteY28" fmla="*/ 340558 h 1638418"/>
                    <a:gd name="connsiteX29" fmla="*/ 489793 w 1985295"/>
                    <a:gd name="connsiteY29" fmla="*/ 391358 h 1638418"/>
                    <a:gd name="connsiteX30" fmla="*/ 710773 w 1985295"/>
                    <a:gd name="connsiteY30" fmla="*/ 462478 h 1638418"/>
                    <a:gd name="connsiteX0" fmla="*/ 710773 w 1993653"/>
                    <a:gd name="connsiteY0" fmla="*/ 462478 h 1638418"/>
                    <a:gd name="connsiteX1" fmla="*/ 878413 w 1993653"/>
                    <a:gd name="connsiteY1" fmla="*/ 177998 h 1638418"/>
                    <a:gd name="connsiteX2" fmla="*/ 1190833 w 1993653"/>
                    <a:gd name="connsiteY2" fmla="*/ 198 h 1638418"/>
                    <a:gd name="connsiteX3" fmla="*/ 1414353 w 1993653"/>
                    <a:gd name="connsiteY3" fmla="*/ 147518 h 1638418"/>
                    <a:gd name="connsiteX4" fmla="*/ 1462613 w 1993653"/>
                    <a:gd name="connsiteY4" fmla="*/ 353258 h 1638418"/>
                    <a:gd name="connsiteX5" fmla="*/ 1427053 w 1993653"/>
                    <a:gd name="connsiteY5" fmla="*/ 531058 h 1638418"/>
                    <a:gd name="connsiteX6" fmla="*/ 1625173 w 1993653"/>
                    <a:gd name="connsiteY6" fmla="*/ 556458 h 1638418"/>
                    <a:gd name="connsiteX7" fmla="*/ 1861393 w 1993653"/>
                    <a:gd name="connsiteY7" fmla="*/ 625038 h 1638418"/>
                    <a:gd name="connsiteX8" fmla="*/ 1990933 w 1993653"/>
                    <a:gd name="connsiteY8" fmla="*/ 790138 h 1638418"/>
                    <a:gd name="connsiteX9" fmla="*/ 1947753 w 1993653"/>
                    <a:gd name="connsiteY9" fmla="*/ 980638 h 1638418"/>
                    <a:gd name="connsiteX10" fmla="*/ 1708993 w 1993653"/>
                    <a:gd name="connsiteY10" fmla="*/ 1072078 h 1638418"/>
                    <a:gd name="connsiteX11" fmla="*/ 1449913 w 1993653"/>
                    <a:gd name="connsiteY11" fmla="*/ 1051758 h 1638418"/>
                    <a:gd name="connsiteX12" fmla="*/ 1571833 w 1993653"/>
                    <a:gd name="connsiteY12" fmla="*/ 1285438 h 1638418"/>
                    <a:gd name="connsiteX13" fmla="*/ 1581993 w 1993653"/>
                    <a:gd name="connsiteY13" fmla="*/ 1275278 h 1638418"/>
                    <a:gd name="connsiteX14" fmla="*/ 1581993 w 1993653"/>
                    <a:gd name="connsiteY14" fmla="*/ 1447998 h 1638418"/>
                    <a:gd name="connsiteX15" fmla="*/ 1429593 w 1993653"/>
                    <a:gd name="connsiteY15" fmla="*/ 1620718 h 1638418"/>
                    <a:gd name="connsiteX16" fmla="*/ 1145113 w 1993653"/>
                    <a:gd name="connsiteY16" fmla="*/ 1620718 h 1638418"/>
                    <a:gd name="connsiteX17" fmla="*/ 1013033 w 1993653"/>
                    <a:gd name="connsiteY17" fmla="*/ 1514038 h 1638418"/>
                    <a:gd name="connsiteX18" fmla="*/ 921593 w 1993653"/>
                    <a:gd name="connsiteY18" fmla="*/ 1336238 h 1638418"/>
                    <a:gd name="connsiteX19" fmla="*/ 921593 w 1993653"/>
                    <a:gd name="connsiteY19" fmla="*/ 1346398 h 1638418"/>
                    <a:gd name="connsiteX20" fmla="*/ 789513 w 1993653"/>
                    <a:gd name="connsiteY20" fmla="*/ 1488638 h 1638418"/>
                    <a:gd name="connsiteX21" fmla="*/ 423753 w 1993653"/>
                    <a:gd name="connsiteY21" fmla="*/ 1539438 h 1638418"/>
                    <a:gd name="connsiteX22" fmla="*/ 271353 w 1993653"/>
                    <a:gd name="connsiteY22" fmla="*/ 1305758 h 1638418"/>
                    <a:gd name="connsiteX23" fmla="*/ 400893 w 1993653"/>
                    <a:gd name="connsiteY23" fmla="*/ 1056838 h 1638418"/>
                    <a:gd name="connsiteX24" fmla="*/ 474553 w 1993653"/>
                    <a:gd name="connsiteY24" fmla="*/ 970478 h 1638418"/>
                    <a:gd name="connsiteX25" fmla="*/ 230713 w 1993653"/>
                    <a:gd name="connsiteY25" fmla="*/ 879038 h 1638418"/>
                    <a:gd name="connsiteX26" fmla="*/ 47833 w 1993653"/>
                    <a:gd name="connsiteY26" fmla="*/ 726638 h 1638418"/>
                    <a:gd name="connsiteX27" fmla="*/ 17353 w 1993653"/>
                    <a:gd name="connsiteY27" fmla="*/ 442158 h 1638418"/>
                    <a:gd name="connsiteX28" fmla="*/ 281513 w 1993653"/>
                    <a:gd name="connsiteY28" fmla="*/ 340558 h 1638418"/>
                    <a:gd name="connsiteX29" fmla="*/ 489793 w 1993653"/>
                    <a:gd name="connsiteY29" fmla="*/ 391358 h 1638418"/>
                    <a:gd name="connsiteX30" fmla="*/ 710773 w 1993653"/>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1993 w 1993076"/>
                    <a:gd name="connsiteY13" fmla="*/ 127527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64213 w 1993076"/>
                    <a:gd name="connsiteY12" fmla="*/ 126765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4212"/>
                    <a:gd name="connsiteX1" fmla="*/ 878413 w 1993076"/>
                    <a:gd name="connsiteY1" fmla="*/ 177998 h 1634212"/>
                    <a:gd name="connsiteX2" fmla="*/ 1190833 w 1993076"/>
                    <a:gd name="connsiteY2" fmla="*/ 198 h 1634212"/>
                    <a:gd name="connsiteX3" fmla="*/ 1414353 w 1993076"/>
                    <a:gd name="connsiteY3" fmla="*/ 147518 h 1634212"/>
                    <a:gd name="connsiteX4" fmla="*/ 1462613 w 1993076"/>
                    <a:gd name="connsiteY4" fmla="*/ 353258 h 1634212"/>
                    <a:gd name="connsiteX5" fmla="*/ 1427053 w 1993076"/>
                    <a:gd name="connsiteY5" fmla="*/ 531058 h 1634212"/>
                    <a:gd name="connsiteX6" fmla="*/ 1625173 w 1993076"/>
                    <a:gd name="connsiteY6" fmla="*/ 556458 h 1634212"/>
                    <a:gd name="connsiteX7" fmla="*/ 1861393 w 1993076"/>
                    <a:gd name="connsiteY7" fmla="*/ 625038 h 1634212"/>
                    <a:gd name="connsiteX8" fmla="*/ 1990933 w 1993076"/>
                    <a:gd name="connsiteY8" fmla="*/ 790138 h 1634212"/>
                    <a:gd name="connsiteX9" fmla="*/ 1924893 w 1993076"/>
                    <a:gd name="connsiteY9" fmla="*/ 990798 h 1634212"/>
                    <a:gd name="connsiteX10" fmla="*/ 1708993 w 1993076"/>
                    <a:gd name="connsiteY10" fmla="*/ 1072078 h 1634212"/>
                    <a:gd name="connsiteX11" fmla="*/ 1449913 w 1993076"/>
                    <a:gd name="connsiteY11" fmla="*/ 1051758 h 1634212"/>
                    <a:gd name="connsiteX12" fmla="*/ 1564213 w 1993076"/>
                    <a:gd name="connsiteY12" fmla="*/ 1267658 h 1634212"/>
                    <a:gd name="connsiteX13" fmla="*/ 1589613 w 1993076"/>
                    <a:gd name="connsiteY13" fmla="*/ 1374338 h 1634212"/>
                    <a:gd name="connsiteX14" fmla="*/ 1548973 w 1993076"/>
                    <a:gd name="connsiteY14" fmla="*/ 1511498 h 1634212"/>
                    <a:gd name="connsiteX15" fmla="*/ 1429593 w 1993076"/>
                    <a:gd name="connsiteY15" fmla="*/ 1620718 h 1634212"/>
                    <a:gd name="connsiteX16" fmla="*/ 1145113 w 1993076"/>
                    <a:gd name="connsiteY16" fmla="*/ 1620718 h 1634212"/>
                    <a:gd name="connsiteX17" fmla="*/ 1013033 w 1993076"/>
                    <a:gd name="connsiteY17" fmla="*/ 1514038 h 1634212"/>
                    <a:gd name="connsiteX18" fmla="*/ 921593 w 1993076"/>
                    <a:gd name="connsiteY18" fmla="*/ 1336238 h 1634212"/>
                    <a:gd name="connsiteX19" fmla="*/ 921593 w 1993076"/>
                    <a:gd name="connsiteY19" fmla="*/ 1346398 h 1634212"/>
                    <a:gd name="connsiteX20" fmla="*/ 789513 w 1993076"/>
                    <a:gd name="connsiteY20" fmla="*/ 1488638 h 1634212"/>
                    <a:gd name="connsiteX21" fmla="*/ 423753 w 1993076"/>
                    <a:gd name="connsiteY21" fmla="*/ 1539438 h 1634212"/>
                    <a:gd name="connsiteX22" fmla="*/ 271353 w 1993076"/>
                    <a:gd name="connsiteY22" fmla="*/ 1305758 h 1634212"/>
                    <a:gd name="connsiteX23" fmla="*/ 400893 w 1993076"/>
                    <a:gd name="connsiteY23" fmla="*/ 1056838 h 1634212"/>
                    <a:gd name="connsiteX24" fmla="*/ 474553 w 1993076"/>
                    <a:gd name="connsiteY24" fmla="*/ 970478 h 1634212"/>
                    <a:gd name="connsiteX25" fmla="*/ 230713 w 1993076"/>
                    <a:gd name="connsiteY25" fmla="*/ 879038 h 1634212"/>
                    <a:gd name="connsiteX26" fmla="*/ 47833 w 1993076"/>
                    <a:gd name="connsiteY26" fmla="*/ 726638 h 1634212"/>
                    <a:gd name="connsiteX27" fmla="*/ 17353 w 1993076"/>
                    <a:gd name="connsiteY27" fmla="*/ 442158 h 1634212"/>
                    <a:gd name="connsiteX28" fmla="*/ 281513 w 1993076"/>
                    <a:gd name="connsiteY28" fmla="*/ 340558 h 1634212"/>
                    <a:gd name="connsiteX29" fmla="*/ 489793 w 1993076"/>
                    <a:gd name="connsiteY29" fmla="*/ 391358 h 1634212"/>
                    <a:gd name="connsiteX30" fmla="*/ 710773 w 1993076"/>
                    <a:gd name="connsiteY30" fmla="*/ 462478 h 1634212"/>
                    <a:gd name="connsiteX0" fmla="*/ 710773 w 1993076"/>
                    <a:gd name="connsiteY0" fmla="*/ 462478 h 1628438"/>
                    <a:gd name="connsiteX1" fmla="*/ 878413 w 1993076"/>
                    <a:gd name="connsiteY1" fmla="*/ 177998 h 1628438"/>
                    <a:gd name="connsiteX2" fmla="*/ 1190833 w 1993076"/>
                    <a:gd name="connsiteY2" fmla="*/ 198 h 1628438"/>
                    <a:gd name="connsiteX3" fmla="*/ 1414353 w 1993076"/>
                    <a:gd name="connsiteY3" fmla="*/ 147518 h 1628438"/>
                    <a:gd name="connsiteX4" fmla="*/ 1462613 w 1993076"/>
                    <a:gd name="connsiteY4" fmla="*/ 353258 h 1628438"/>
                    <a:gd name="connsiteX5" fmla="*/ 1427053 w 1993076"/>
                    <a:gd name="connsiteY5" fmla="*/ 531058 h 1628438"/>
                    <a:gd name="connsiteX6" fmla="*/ 1625173 w 1993076"/>
                    <a:gd name="connsiteY6" fmla="*/ 556458 h 1628438"/>
                    <a:gd name="connsiteX7" fmla="*/ 1861393 w 1993076"/>
                    <a:gd name="connsiteY7" fmla="*/ 625038 h 1628438"/>
                    <a:gd name="connsiteX8" fmla="*/ 1990933 w 1993076"/>
                    <a:gd name="connsiteY8" fmla="*/ 790138 h 1628438"/>
                    <a:gd name="connsiteX9" fmla="*/ 1924893 w 1993076"/>
                    <a:gd name="connsiteY9" fmla="*/ 990798 h 1628438"/>
                    <a:gd name="connsiteX10" fmla="*/ 1708993 w 1993076"/>
                    <a:gd name="connsiteY10" fmla="*/ 1072078 h 1628438"/>
                    <a:gd name="connsiteX11" fmla="*/ 1449913 w 1993076"/>
                    <a:gd name="connsiteY11" fmla="*/ 1051758 h 1628438"/>
                    <a:gd name="connsiteX12" fmla="*/ 1564213 w 1993076"/>
                    <a:gd name="connsiteY12" fmla="*/ 1267658 h 1628438"/>
                    <a:gd name="connsiteX13" fmla="*/ 1589613 w 1993076"/>
                    <a:gd name="connsiteY13" fmla="*/ 1374338 h 1628438"/>
                    <a:gd name="connsiteX14" fmla="*/ 1548973 w 1993076"/>
                    <a:gd name="connsiteY14" fmla="*/ 1511498 h 1628438"/>
                    <a:gd name="connsiteX15" fmla="*/ 1419433 w 1993076"/>
                    <a:gd name="connsiteY15" fmla="*/ 1608018 h 1628438"/>
                    <a:gd name="connsiteX16" fmla="*/ 1145113 w 1993076"/>
                    <a:gd name="connsiteY16" fmla="*/ 1620718 h 1628438"/>
                    <a:gd name="connsiteX17" fmla="*/ 1013033 w 1993076"/>
                    <a:gd name="connsiteY17" fmla="*/ 1514038 h 1628438"/>
                    <a:gd name="connsiteX18" fmla="*/ 921593 w 1993076"/>
                    <a:gd name="connsiteY18" fmla="*/ 1336238 h 1628438"/>
                    <a:gd name="connsiteX19" fmla="*/ 921593 w 1993076"/>
                    <a:gd name="connsiteY19" fmla="*/ 1346398 h 1628438"/>
                    <a:gd name="connsiteX20" fmla="*/ 789513 w 1993076"/>
                    <a:gd name="connsiteY20" fmla="*/ 1488638 h 1628438"/>
                    <a:gd name="connsiteX21" fmla="*/ 423753 w 1993076"/>
                    <a:gd name="connsiteY21" fmla="*/ 1539438 h 1628438"/>
                    <a:gd name="connsiteX22" fmla="*/ 271353 w 1993076"/>
                    <a:gd name="connsiteY22" fmla="*/ 1305758 h 1628438"/>
                    <a:gd name="connsiteX23" fmla="*/ 400893 w 1993076"/>
                    <a:gd name="connsiteY23" fmla="*/ 1056838 h 1628438"/>
                    <a:gd name="connsiteX24" fmla="*/ 474553 w 1993076"/>
                    <a:gd name="connsiteY24" fmla="*/ 970478 h 1628438"/>
                    <a:gd name="connsiteX25" fmla="*/ 230713 w 1993076"/>
                    <a:gd name="connsiteY25" fmla="*/ 879038 h 1628438"/>
                    <a:gd name="connsiteX26" fmla="*/ 47833 w 1993076"/>
                    <a:gd name="connsiteY26" fmla="*/ 726638 h 1628438"/>
                    <a:gd name="connsiteX27" fmla="*/ 17353 w 1993076"/>
                    <a:gd name="connsiteY27" fmla="*/ 442158 h 1628438"/>
                    <a:gd name="connsiteX28" fmla="*/ 281513 w 1993076"/>
                    <a:gd name="connsiteY28" fmla="*/ 340558 h 1628438"/>
                    <a:gd name="connsiteX29" fmla="*/ 489793 w 1993076"/>
                    <a:gd name="connsiteY29" fmla="*/ 391358 h 1628438"/>
                    <a:gd name="connsiteX30" fmla="*/ 710773 w 1993076"/>
                    <a:gd name="connsiteY30" fmla="*/ 462478 h 1628438"/>
                    <a:gd name="connsiteX0" fmla="*/ 710773 w 1993076"/>
                    <a:gd name="connsiteY0" fmla="*/ 462478 h 1624721"/>
                    <a:gd name="connsiteX1" fmla="*/ 878413 w 1993076"/>
                    <a:gd name="connsiteY1" fmla="*/ 177998 h 1624721"/>
                    <a:gd name="connsiteX2" fmla="*/ 1190833 w 1993076"/>
                    <a:gd name="connsiteY2" fmla="*/ 198 h 1624721"/>
                    <a:gd name="connsiteX3" fmla="*/ 1414353 w 1993076"/>
                    <a:gd name="connsiteY3" fmla="*/ 147518 h 1624721"/>
                    <a:gd name="connsiteX4" fmla="*/ 1462613 w 1993076"/>
                    <a:gd name="connsiteY4" fmla="*/ 353258 h 1624721"/>
                    <a:gd name="connsiteX5" fmla="*/ 1427053 w 1993076"/>
                    <a:gd name="connsiteY5" fmla="*/ 531058 h 1624721"/>
                    <a:gd name="connsiteX6" fmla="*/ 1625173 w 1993076"/>
                    <a:gd name="connsiteY6" fmla="*/ 556458 h 1624721"/>
                    <a:gd name="connsiteX7" fmla="*/ 1861393 w 1993076"/>
                    <a:gd name="connsiteY7" fmla="*/ 625038 h 1624721"/>
                    <a:gd name="connsiteX8" fmla="*/ 1990933 w 1993076"/>
                    <a:gd name="connsiteY8" fmla="*/ 790138 h 1624721"/>
                    <a:gd name="connsiteX9" fmla="*/ 1924893 w 1993076"/>
                    <a:gd name="connsiteY9" fmla="*/ 990798 h 1624721"/>
                    <a:gd name="connsiteX10" fmla="*/ 1708993 w 1993076"/>
                    <a:gd name="connsiteY10" fmla="*/ 1072078 h 1624721"/>
                    <a:gd name="connsiteX11" fmla="*/ 1449913 w 1993076"/>
                    <a:gd name="connsiteY11" fmla="*/ 1051758 h 1624721"/>
                    <a:gd name="connsiteX12" fmla="*/ 1564213 w 1993076"/>
                    <a:gd name="connsiteY12" fmla="*/ 1267658 h 1624721"/>
                    <a:gd name="connsiteX13" fmla="*/ 1589613 w 1993076"/>
                    <a:gd name="connsiteY13" fmla="*/ 1374338 h 1624721"/>
                    <a:gd name="connsiteX14" fmla="*/ 1548973 w 1993076"/>
                    <a:gd name="connsiteY14" fmla="*/ 1511498 h 1624721"/>
                    <a:gd name="connsiteX15" fmla="*/ 1419433 w 1993076"/>
                    <a:gd name="connsiteY15" fmla="*/ 1608018 h 1624721"/>
                    <a:gd name="connsiteX16" fmla="*/ 1147653 w 1993076"/>
                    <a:gd name="connsiteY16" fmla="*/ 1615638 h 1624721"/>
                    <a:gd name="connsiteX17" fmla="*/ 1013033 w 1993076"/>
                    <a:gd name="connsiteY17" fmla="*/ 1514038 h 1624721"/>
                    <a:gd name="connsiteX18" fmla="*/ 921593 w 1993076"/>
                    <a:gd name="connsiteY18" fmla="*/ 1336238 h 1624721"/>
                    <a:gd name="connsiteX19" fmla="*/ 921593 w 1993076"/>
                    <a:gd name="connsiteY19" fmla="*/ 1346398 h 1624721"/>
                    <a:gd name="connsiteX20" fmla="*/ 789513 w 1993076"/>
                    <a:gd name="connsiteY20" fmla="*/ 1488638 h 1624721"/>
                    <a:gd name="connsiteX21" fmla="*/ 423753 w 1993076"/>
                    <a:gd name="connsiteY21" fmla="*/ 1539438 h 1624721"/>
                    <a:gd name="connsiteX22" fmla="*/ 271353 w 1993076"/>
                    <a:gd name="connsiteY22" fmla="*/ 1305758 h 1624721"/>
                    <a:gd name="connsiteX23" fmla="*/ 400893 w 1993076"/>
                    <a:gd name="connsiteY23" fmla="*/ 1056838 h 1624721"/>
                    <a:gd name="connsiteX24" fmla="*/ 474553 w 1993076"/>
                    <a:gd name="connsiteY24" fmla="*/ 970478 h 1624721"/>
                    <a:gd name="connsiteX25" fmla="*/ 230713 w 1993076"/>
                    <a:gd name="connsiteY25" fmla="*/ 879038 h 1624721"/>
                    <a:gd name="connsiteX26" fmla="*/ 47833 w 1993076"/>
                    <a:gd name="connsiteY26" fmla="*/ 726638 h 1624721"/>
                    <a:gd name="connsiteX27" fmla="*/ 17353 w 1993076"/>
                    <a:gd name="connsiteY27" fmla="*/ 442158 h 1624721"/>
                    <a:gd name="connsiteX28" fmla="*/ 281513 w 1993076"/>
                    <a:gd name="connsiteY28" fmla="*/ 340558 h 1624721"/>
                    <a:gd name="connsiteX29" fmla="*/ 489793 w 1993076"/>
                    <a:gd name="connsiteY29" fmla="*/ 391358 h 1624721"/>
                    <a:gd name="connsiteX30" fmla="*/ 710773 w 1993076"/>
                    <a:gd name="connsiteY30" fmla="*/ 462478 h 1624721"/>
                    <a:gd name="connsiteX0" fmla="*/ 710773 w 1993076"/>
                    <a:gd name="connsiteY0" fmla="*/ 462478 h 1626743"/>
                    <a:gd name="connsiteX1" fmla="*/ 878413 w 1993076"/>
                    <a:gd name="connsiteY1" fmla="*/ 177998 h 1626743"/>
                    <a:gd name="connsiteX2" fmla="*/ 1190833 w 1993076"/>
                    <a:gd name="connsiteY2" fmla="*/ 198 h 1626743"/>
                    <a:gd name="connsiteX3" fmla="*/ 1414353 w 1993076"/>
                    <a:gd name="connsiteY3" fmla="*/ 147518 h 1626743"/>
                    <a:gd name="connsiteX4" fmla="*/ 1462613 w 1993076"/>
                    <a:gd name="connsiteY4" fmla="*/ 353258 h 1626743"/>
                    <a:gd name="connsiteX5" fmla="*/ 1427053 w 1993076"/>
                    <a:gd name="connsiteY5" fmla="*/ 531058 h 1626743"/>
                    <a:gd name="connsiteX6" fmla="*/ 1625173 w 1993076"/>
                    <a:gd name="connsiteY6" fmla="*/ 556458 h 1626743"/>
                    <a:gd name="connsiteX7" fmla="*/ 1861393 w 1993076"/>
                    <a:gd name="connsiteY7" fmla="*/ 625038 h 1626743"/>
                    <a:gd name="connsiteX8" fmla="*/ 1990933 w 1993076"/>
                    <a:gd name="connsiteY8" fmla="*/ 790138 h 1626743"/>
                    <a:gd name="connsiteX9" fmla="*/ 1924893 w 1993076"/>
                    <a:gd name="connsiteY9" fmla="*/ 990798 h 1626743"/>
                    <a:gd name="connsiteX10" fmla="*/ 1708993 w 1993076"/>
                    <a:gd name="connsiteY10" fmla="*/ 1072078 h 1626743"/>
                    <a:gd name="connsiteX11" fmla="*/ 1449913 w 1993076"/>
                    <a:gd name="connsiteY11" fmla="*/ 1051758 h 1626743"/>
                    <a:gd name="connsiteX12" fmla="*/ 1564213 w 1993076"/>
                    <a:gd name="connsiteY12" fmla="*/ 1267658 h 1626743"/>
                    <a:gd name="connsiteX13" fmla="*/ 1589613 w 1993076"/>
                    <a:gd name="connsiteY13" fmla="*/ 1374338 h 1626743"/>
                    <a:gd name="connsiteX14" fmla="*/ 1548973 w 1993076"/>
                    <a:gd name="connsiteY14" fmla="*/ 1511498 h 1626743"/>
                    <a:gd name="connsiteX15" fmla="*/ 1419433 w 1993076"/>
                    <a:gd name="connsiteY15" fmla="*/ 1608018 h 1626743"/>
                    <a:gd name="connsiteX16" fmla="*/ 1147653 w 1993076"/>
                    <a:gd name="connsiteY16" fmla="*/ 1615638 h 1626743"/>
                    <a:gd name="connsiteX17" fmla="*/ 1015573 w 1993076"/>
                    <a:gd name="connsiteY17" fmla="*/ 1486098 h 1626743"/>
                    <a:gd name="connsiteX18" fmla="*/ 921593 w 1993076"/>
                    <a:gd name="connsiteY18" fmla="*/ 1336238 h 1626743"/>
                    <a:gd name="connsiteX19" fmla="*/ 921593 w 1993076"/>
                    <a:gd name="connsiteY19" fmla="*/ 1346398 h 1626743"/>
                    <a:gd name="connsiteX20" fmla="*/ 789513 w 1993076"/>
                    <a:gd name="connsiteY20" fmla="*/ 1488638 h 1626743"/>
                    <a:gd name="connsiteX21" fmla="*/ 423753 w 1993076"/>
                    <a:gd name="connsiteY21" fmla="*/ 1539438 h 1626743"/>
                    <a:gd name="connsiteX22" fmla="*/ 271353 w 1993076"/>
                    <a:gd name="connsiteY22" fmla="*/ 1305758 h 1626743"/>
                    <a:gd name="connsiteX23" fmla="*/ 400893 w 1993076"/>
                    <a:gd name="connsiteY23" fmla="*/ 1056838 h 1626743"/>
                    <a:gd name="connsiteX24" fmla="*/ 474553 w 1993076"/>
                    <a:gd name="connsiteY24" fmla="*/ 970478 h 1626743"/>
                    <a:gd name="connsiteX25" fmla="*/ 230713 w 1993076"/>
                    <a:gd name="connsiteY25" fmla="*/ 879038 h 1626743"/>
                    <a:gd name="connsiteX26" fmla="*/ 47833 w 1993076"/>
                    <a:gd name="connsiteY26" fmla="*/ 726638 h 1626743"/>
                    <a:gd name="connsiteX27" fmla="*/ 17353 w 1993076"/>
                    <a:gd name="connsiteY27" fmla="*/ 442158 h 1626743"/>
                    <a:gd name="connsiteX28" fmla="*/ 281513 w 1993076"/>
                    <a:gd name="connsiteY28" fmla="*/ 340558 h 1626743"/>
                    <a:gd name="connsiteX29" fmla="*/ 489793 w 1993076"/>
                    <a:gd name="connsiteY29" fmla="*/ 391358 h 1626743"/>
                    <a:gd name="connsiteX30" fmla="*/ 710773 w 1993076"/>
                    <a:gd name="connsiteY30" fmla="*/ 462478 h 1626743"/>
                    <a:gd name="connsiteX0" fmla="*/ 710773 w 1993076"/>
                    <a:gd name="connsiteY0" fmla="*/ 462478 h 1625821"/>
                    <a:gd name="connsiteX1" fmla="*/ 878413 w 1993076"/>
                    <a:gd name="connsiteY1" fmla="*/ 177998 h 1625821"/>
                    <a:gd name="connsiteX2" fmla="*/ 1190833 w 1993076"/>
                    <a:gd name="connsiteY2" fmla="*/ 198 h 1625821"/>
                    <a:gd name="connsiteX3" fmla="*/ 1414353 w 1993076"/>
                    <a:gd name="connsiteY3" fmla="*/ 147518 h 1625821"/>
                    <a:gd name="connsiteX4" fmla="*/ 1462613 w 1993076"/>
                    <a:gd name="connsiteY4" fmla="*/ 353258 h 1625821"/>
                    <a:gd name="connsiteX5" fmla="*/ 1427053 w 1993076"/>
                    <a:gd name="connsiteY5" fmla="*/ 531058 h 1625821"/>
                    <a:gd name="connsiteX6" fmla="*/ 1625173 w 1993076"/>
                    <a:gd name="connsiteY6" fmla="*/ 556458 h 1625821"/>
                    <a:gd name="connsiteX7" fmla="*/ 1861393 w 1993076"/>
                    <a:gd name="connsiteY7" fmla="*/ 625038 h 1625821"/>
                    <a:gd name="connsiteX8" fmla="*/ 1990933 w 1993076"/>
                    <a:gd name="connsiteY8" fmla="*/ 790138 h 1625821"/>
                    <a:gd name="connsiteX9" fmla="*/ 1924893 w 1993076"/>
                    <a:gd name="connsiteY9" fmla="*/ 990798 h 1625821"/>
                    <a:gd name="connsiteX10" fmla="*/ 1708993 w 1993076"/>
                    <a:gd name="connsiteY10" fmla="*/ 1072078 h 1625821"/>
                    <a:gd name="connsiteX11" fmla="*/ 1449913 w 1993076"/>
                    <a:gd name="connsiteY11" fmla="*/ 1051758 h 1625821"/>
                    <a:gd name="connsiteX12" fmla="*/ 1564213 w 1993076"/>
                    <a:gd name="connsiteY12" fmla="*/ 1267658 h 1625821"/>
                    <a:gd name="connsiteX13" fmla="*/ 1589613 w 1993076"/>
                    <a:gd name="connsiteY13" fmla="*/ 1374338 h 1625821"/>
                    <a:gd name="connsiteX14" fmla="*/ 1548973 w 1993076"/>
                    <a:gd name="connsiteY14" fmla="*/ 1511498 h 1625821"/>
                    <a:gd name="connsiteX15" fmla="*/ 1419433 w 1993076"/>
                    <a:gd name="connsiteY15" fmla="*/ 1608018 h 1625821"/>
                    <a:gd name="connsiteX16" fmla="*/ 1147653 w 1993076"/>
                    <a:gd name="connsiteY16" fmla="*/ 1615638 h 1625821"/>
                    <a:gd name="connsiteX17" fmla="*/ 1015573 w 1993076"/>
                    <a:gd name="connsiteY17" fmla="*/ 1498798 h 1625821"/>
                    <a:gd name="connsiteX18" fmla="*/ 921593 w 1993076"/>
                    <a:gd name="connsiteY18" fmla="*/ 1336238 h 1625821"/>
                    <a:gd name="connsiteX19" fmla="*/ 921593 w 1993076"/>
                    <a:gd name="connsiteY19" fmla="*/ 1346398 h 1625821"/>
                    <a:gd name="connsiteX20" fmla="*/ 789513 w 1993076"/>
                    <a:gd name="connsiteY20" fmla="*/ 1488638 h 1625821"/>
                    <a:gd name="connsiteX21" fmla="*/ 423753 w 1993076"/>
                    <a:gd name="connsiteY21" fmla="*/ 1539438 h 1625821"/>
                    <a:gd name="connsiteX22" fmla="*/ 271353 w 1993076"/>
                    <a:gd name="connsiteY22" fmla="*/ 1305758 h 1625821"/>
                    <a:gd name="connsiteX23" fmla="*/ 400893 w 1993076"/>
                    <a:gd name="connsiteY23" fmla="*/ 1056838 h 1625821"/>
                    <a:gd name="connsiteX24" fmla="*/ 474553 w 1993076"/>
                    <a:gd name="connsiteY24" fmla="*/ 970478 h 1625821"/>
                    <a:gd name="connsiteX25" fmla="*/ 230713 w 1993076"/>
                    <a:gd name="connsiteY25" fmla="*/ 879038 h 1625821"/>
                    <a:gd name="connsiteX26" fmla="*/ 47833 w 1993076"/>
                    <a:gd name="connsiteY26" fmla="*/ 726638 h 1625821"/>
                    <a:gd name="connsiteX27" fmla="*/ 17353 w 1993076"/>
                    <a:gd name="connsiteY27" fmla="*/ 442158 h 1625821"/>
                    <a:gd name="connsiteX28" fmla="*/ 281513 w 1993076"/>
                    <a:gd name="connsiteY28" fmla="*/ 340558 h 1625821"/>
                    <a:gd name="connsiteX29" fmla="*/ 489793 w 1993076"/>
                    <a:gd name="connsiteY29" fmla="*/ 391358 h 1625821"/>
                    <a:gd name="connsiteX30" fmla="*/ 710773 w 1993076"/>
                    <a:gd name="connsiteY30" fmla="*/ 462478 h 1625821"/>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89513 w 1993076"/>
                    <a:gd name="connsiteY20" fmla="*/ 148863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61853 w 1993076"/>
                    <a:gd name="connsiteY24" fmla="*/ 97301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93076" h="1624075">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8E939"/>
                </a:solidFill>
                <a:ln w="571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sp>
              <p:nvSpPr>
                <p:cNvPr id="730" name="วงรี 77">
                  <a:extLst>
                    <a:ext uri="{FF2B5EF4-FFF2-40B4-BE49-F238E27FC236}">
                      <a16:creationId xmlns:a16="http://schemas.microsoft.com/office/drawing/2014/main" id="{F6E7693A-23BE-4361-A2AD-EF0B208BDD6A}"/>
                    </a:ext>
                  </a:extLst>
                </p:cNvPr>
                <p:cNvSpPr/>
                <p:nvPr/>
              </p:nvSpPr>
              <p:spPr>
                <a:xfrm>
                  <a:off x="4579275" y="1400406"/>
                  <a:ext cx="295962" cy="284142"/>
                </a:xfrm>
                <a:custGeom>
                  <a:avLst/>
                  <a:gdLst>
                    <a:gd name="connsiteX0" fmla="*/ 0 w 290429"/>
                    <a:gd name="connsiteY0" fmla="*/ 144699 h 289397"/>
                    <a:gd name="connsiteX1" fmla="*/ 145215 w 290429"/>
                    <a:gd name="connsiteY1" fmla="*/ 0 h 289397"/>
                    <a:gd name="connsiteX2" fmla="*/ 290430 w 290429"/>
                    <a:gd name="connsiteY2" fmla="*/ 144699 h 289397"/>
                    <a:gd name="connsiteX3" fmla="*/ 145215 w 290429"/>
                    <a:gd name="connsiteY3" fmla="*/ 289398 h 289397"/>
                    <a:gd name="connsiteX4" fmla="*/ 0 w 290429"/>
                    <a:gd name="connsiteY4" fmla="*/ 144699 h 289397"/>
                    <a:gd name="connsiteX0" fmla="*/ 8 w 290438"/>
                    <a:gd name="connsiteY0" fmla="*/ 144699 h 289398"/>
                    <a:gd name="connsiteX1" fmla="*/ 145223 w 290438"/>
                    <a:gd name="connsiteY1" fmla="*/ 0 h 289398"/>
                    <a:gd name="connsiteX2" fmla="*/ 290438 w 290438"/>
                    <a:gd name="connsiteY2" fmla="*/ 144699 h 289398"/>
                    <a:gd name="connsiteX3" fmla="*/ 140143 w 290438"/>
                    <a:gd name="connsiteY3" fmla="*/ 289398 h 289398"/>
                    <a:gd name="connsiteX4" fmla="*/ 8 w 290438"/>
                    <a:gd name="connsiteY4" fmla="*/ 144699 h 289398"/>
                    <a:gd name="connsiteX0" fmla="*/ 6 w 310756"/>
                    <a:gd name="connsiteY0" fmla="*/ 145377 h 292972"/>
                    <a:gd name="connsiteX1" fmla="*/ 145221 w 310756"/>
                    <a:gd name="connsiteY1" fmla="*/ 678 h 292972"/>
                    <a:gd name="connsiteX2" fmla="*/ 310756 w 310756"/>
                    <a:gd name="connsiteY2" fmla="*/ 206337 h 292972"/>
                    <a:gd name="connsiteX3" fmla="*/ 140141 w 310756"/>
                    <a:gd name="connsiteY3" fmla="*/ 290076 h 292972"/>
                    <a:gd name="connsiteX4" fmla="*/ 6 w 310756"/>
                    <a:gd name="connsiteY4" fmla="*/ 145377 h 292972"/>
                    <a:gd name="connsiteX0" fmla="*/ 5 w 313295"/>
                    <a:gd name="connsiteY0" fmla="*/ 190453 h 289862"/>
                    <a:gd name="connsiteX1" fmla="*/ 147760 w 313295"/>
                    <a:gd name="connsiteY1" fmla="*/ 34 h 289862"/>
                    <a:gd name="connsiteX2" fmla="*/ 313295 w 313295"/>
                    <a:gd name="connsiteY2" fmla="*/ 205693 h 289862"/>
                    <a:gd name="connsiteX3" fmla="*/ 142680 w 313295"/>
                    <a:gd name="connsiteY3" fmla="*/ 289432 h 289862"/>
                    <a:gd name="connsiteX4" fmla="*/ 5 w 313295"/>
                    <a:gd name="connsiteY4" fmla="*/ 190453 h 289862"/>
                    <a:gd name="connsiteX0" fmla="*/ 2796 w 316086"/>
                    <a:gd name="connsiteY0" fmla="*/ 175216 h 274625"/>
                    <a:gd name="connsiteX1" fmla="*/ 71811 w 316086"/>
                    <a:gd name="connsiteY1" fmla="*/ 37 h 274625"/>
                    <a:gd name="connsiteX2" fmla="*/ 316086 w 316086"/>
                    <a:gd name="connsiteY2" fmla="*/ 190456 h 274625"/>
                    <a:gd name="connsiteX3" fmla="*/ 145471 w 316086"/>
                    <a:gd name="connsiteY3" fmla="*/ 274195 h 274625"/>
                    <a:gd name="connsiteX4" fmla="*/ 2796 w 316086"/>
                    <a:gd name="connsiteY4" fmla="*/ 175216 h 274625"/>
                    <a:gd name="connsiteX0" fmla="*/ 2158 w 315952"/>
                    <a:gd name="connsiteY0" fmla="*/ 185068 h 284142"/>
                    <a:gd name="connsiteX1" fmla="*/ 71173 w 315952"/>
                    <a:gd name="connsiteY1" fmla="*/ 9889 h 284142"/>
                    <a:gd name="connsiteX2" fmla="*/ 235434 w 315952"/>
                    <a:gd name="connsiteY2" fmla="*/ 40983 h 284142"/>
                    <a:gd name="connsiteX3" fmla="*/ 315448 w 315952"/>
                    <a:gd name="connsiteY3" fmla="*/ 200308 h 284142"/>
                    <a:gd name="connsiteX4" fmla="*/ 144833 w 315952"/>
                    <a:gd name="connsiteY4" fmla="*/ 284047 h 284142"/>
                    <a:gd name="connsiteX5" fmla="*/ 2158 w 315952"/>
                    <a:gd name="connsiteY5" fmla="*/ 185068 h 284142"/>
                    <a:gd name="connsiteX0" fmla="*/ 2158 w 295962"/>
                    <a:gd name="connsiteY0" fmla="*/ 185068 h 284142"/>
                    <a:gd name="connsiteX1" fmla="*/ 71173 w 295962"/>
                    <a:gd name="connsiteY1" fmla="*/ 9889 h 284142"/>
                    <a:gd name="connsiteX2" fmla="*/ 235434 w 295962"/>
                    <a:gd name="connsiteY2" fmla="*/ 40983 h 284142"/>
                    <a:gd name="connsiteX3" fmla="*/ 295128 w 295962"/>
                    <a:gd name="connsiteY3" fmla="*/ 200308 h 284142"/>
                    <a:gd name="connsiteX4" fmla="*/ 144833 w 295962"/>
                    <a:gd name="connsiteY4" fmla="*/ 284047 h 284142"/>
                    <a:gd name="connsiteX5" fmla="*/ 2158 w 295962"/>
                    <a:gd name="connsiteY5" fmla="*/ 185068 h 28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962" h="284142">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grpSp>
        </p:grpSp>
      </p:grpSp>
      <p:sp>
        <p:nvSpPr>
          <p:cNvPr id="737" name="สี่เหลี่ยมผืนผ้า 736">
            <a:extLst>
              <a:ext uri="{FF2B5EF4-FFF2-40B4-BE49-F238E27FC236}">
                <a16:creationId xmlns:a16="http://schemas.microsoft.com/office/drawing/2014/main" id="{A7B04AB5-EEEC-46BA-9B87-4728A2A065D9}"/>
              </a:ext>
            </a:extLst>
          </p:cNvPr>
          <p:cNvSpPr/>
          <p:nvPr userDrawn="1"/>
        </p:nvSpPr>
        <p:spPr>
          <a:xfrm>
            <a:off x="3141926" y="5320147"/>
            <a:ext cx="3111997" cy="993744"/>
          </a:xfrm>
          <a:prstGeom prst="rect">
            <a:avLst/>
          </a:prstGeom>
          <a:solidFill>
            <a:srgbClr val="A06A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sp>
        <p:nvSpPr>
          <p:cNvPr id="738" name="สี่เหลี่ยมผืนผ้า 737">
            <a:extLst>
              <a:ext uri="{FF2B5EF4-FFF2-40B4-BE49-F238E27FC236}">
                <a16:creationId xmlns:a16="http://schemas.microsoft.com/office/drawing/2014/main" id="{C4B30222-5B01-4774-8C7E-8CECA437BAEA}"/>
              </a:ext>
            </a:extLst>
          </p:cNvPr>
          <p:cNvSpPr/>
          <p:nvPr userDrawn="1"/>
        </p:nvSpPr>
        <p:spPr>
          <a:xfrm>
            <a:off x="9050075" y="5258583"/>
            <a:ext cx="3111997" cy="993744"/>
          </a:xfrm>
          <a:prstGeom prst="rect">
            <a:avLst/>
          </a:prstGeom>
          <a:solidFill>
            <a:srgbClr val="A06A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sp>
        <p:nvSpPr>
          <p:cNvPr id="132" name="TextBox 131">
            <a:extLst>
              <a:ext uri="{FF2B5EF4-FFF2-40B4-BE49-F238E27FC236}">
                <a16:creationId xmlns:a16="http://schemas.microsoft.com/office/drawing/2014/main" id="{8907ACFF-FA3F-45C5-B2F9-C5011329F99F}"/>
              </a:ext>
            </a:extLst>
          </p:cNvPr>
          <p:cNvSpPr txBox="1"/>
          <p:nvPr userDrawn="1"/>
        </p:nvSpPr>
        <p:spPr>
          <a:xfrm>
            <a:off x="0" y="0"/>
            <a:ext cx="1258678"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5E2700">
                    <a:lumMod val="90000"/>
                    <a:lumOff val="10000"/>
                  </a:srgbClr>
                </a:solidFill>
                <a:effectLst/>
                <a:uLnTx/>
                <a:uFillTx/>
                <a:latin typeface="Itim"/>
                <a:ea typeface="+mn-ea"/>
                <a:cs typeface="Itim"/>
              </a:rPr>
              <a:t>KTUTS</a:t>
            </a:r>
          </a:p>
        </p:txBody>
      </p:sp>
      <p:sp>
        <p:nvSpPr>
          <p:cNvPr id="133" name="TextBox 132">
            <a:extLst>
              <a:ext uri="{FF2B5EF4-FFF2-40B4-BE49-F238E27FC236}">
                <a16:creationId xmlns:a16="http://schemas.microsoft.com/office/drawing/2014/main" id="{D63B2DEA-73C6-4252-9D8C-A2F280511E95}"/>
              </a:ext>
            </a:extLst>
          </p:cNvPr>
          <p:cNvSpPr txBox="1"/>
          <p:nvPr userDrawn="1"/>
        </p:nvSpPr>
        <p:spPr>
          <a:xfrm>
            <a:off x="10933322" y="6334780"/>
            <a:ext cx="1258678"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5E2700">
                    <a:lumMod val="90000"/>
                    <a:lumOff val="10000"/>
                  </a:srgbClr>
                </a:solidFill>
                <a:effectLst/>
                <a:uLnTx/>
                <a:uFillTx/>
                <a:latin typeface="Itim"/>
                <a:ea typeface="+mn-ea"/>
                <a:cs typeface="Itim"/>
              </a:rPr>
              <a:t>KTUTS</a:t>
            </a:r>
          </a:p>
        </p:txBody>
      </p:sp>
    </p:spTree>
    <p:extLst>
      <p:ext uri="{BB962C8B-B14F-4D97-AF65-F5344CB8AC3E}">
        <p14:creationId xmlns:p14="http://schemas.microsoft.com/office/powerpoint/2010/main" val="5785579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ส่วนหัวของส่วน">
    <p:spTree>
      <p:nvGrpSpPr>
        <p:cNvPr id="1" name=""/>
        <p:cNvGrpSpPr/>
        <p:nvPr/>
      </p:nvGrpSpPr>
      <p:grpSpPr>
        <a:xfrm>
          <a:off x="0" y="0"/>
          <a:ext cx="0" cy="0"/>
          <a:chOff x="0" y="0"/>
          <a:chExt cx="0" cy="0"/>
        </a:xfrm>
      </p:grpSpPr>
      <p:sp>
        <p:nvSpPr>
          <p:cNvPr id="4" name="ตัวแทนวันที่ 3">
            <a:extLst>
              <a:ext uri="{FF2B5EF4-FFF2-40B4-BE49-F238E27FC236}">
                <a16:creationId xmlns:a16="http://schemas.microsoft.com/office/drawing/2014/main" id="{6A1431C7-4621-44EA-994D-A346FE2365CA}"/>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9D914F9-34B9-4290-8B55-3D6EA89D2C0C}" type="datetimeFigureOut">
              <a:rPr kumimoji="0" lang="th-TH" sz="2800" b="0" i="0" u="none" strike="noStrike" kern="1200" cap="none" spc="0" normalizeH="0" baseline="0" noProof="0" smtClean="0">
                <a:ln>
                  <a:noFill/>
                </a:ln>
                <a:solidFill>
                  <a:srgbClr val="000000"/>
                </a:solidFill>
                <a:effectLst/>
                <a:uLnTx/>
                <a:uFillTx/>
                <a:latin typeface="Itim"/>
                <a:ea typeface="+mn-ea"/>
                <a:cs typeface="Itim"/>
              </a:rPr>
              <a:pPr marL="0" marR="0" lvl="0" indent="0" algn="l" defTabSz="914400" rtl="0" eaLnBrk="1" fontAlgn="auto" latinLnBrk="0" hangingPunct="1">
                <a:lnSpc>
                  <a:spcPct val="100000"/>
                </a:lnSpc>
                <a:spcBef>
                  <a:spcPts val="0"/>
                </a:spcBef>
                <a:spcAft>
                  <a:spcPts val="0"/>
                </a:spcAft>
                <a:buClrTx/>
                <a:buSzTx/>
                <a:buFontTx/>
                <a:buNone/>
                <a:tabLst/>
                <a:defRPr/>
              </a:pPr>
              <a:t>10/04/66</a:t>
            </a:fld>
            <a:endParaRPr kumimoji="0" lang="th-TH" sz="2800" b="0" i="0" u="none" strike="noStrike" kern="1200" cap="none" spc="0" normalizeH="0" baseline="0" noProof="0">
              <a:ln>
                <a:noFill/>
              </a:ln>
              <a:solidFill>
                <a:srgbClr val="000000"/>
              </a:solidFill>
              <a:effectLst/>
              <a:uLnTx/>
              <a:uFillTx/>
              <a:latin typeface="Itim"/>
              <a:ea typeface="+mn-ea"/>
              <a:cs typeface="Itim"/>
            </a:endParaRPr>
          </a:p>
        </p:txBody>
      </p:sp>
      <p:sp>
        <p:nvSpPr>
          <p:cNvPr id="5" name="ตัวแทนท้ายกระดาษ 4">
            <a:extLst>
              <a:ext uri="{FF2B5EF4-FFF2-40B4-BE49-F238E27FC236}">
                <a16:creationId xmlns:a16="http://schemas.microsoft.com/office/drawing/2014/main" id="{96D7E4F9-085B-4DE6-BD33-FB4B5EEF865E}"/>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000000"/>
              </a:solidFill>
              <a:effectLst/>
              <a:uLnTx/>
              <a:uFillTx/>
              <a:latin typeface="Itim"/>
              <a:ea typeface="+mn-ea"/>
              <a:cs typeface="Itim"/>
            </a:endParaRPr>
          </a:p>
        </p:txBody>
      </p:sp>
      <p:sp>
        <p:nvSpPr>
          <p:cNvPr id="6" name="ตัวแทนหมายเลขสไลด์ 5">
            <a:extLst>
              <a:ext uri="{FF2B5EF4-FFF2-40B4-BE49-F238E27FC236}">
                <a16:creationId xmlns:a16="http://schemas.microsoft.com/office/drawing/2014/main" id="{E6DD8B19-C46B-40C4-8AB4-D7D0380C6B5B}"/>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8EB6048-1DE1-4598-9344-915940F160B2}" type="slidenum">
              <a:rPr kumimoji="0" lang="th-TH" sz="2800" b="0" i="0" u="none" strike="noStrike" kern="1200" cap="none" spc="0" normalizeH="0" baseline="0" noProof="0" smtClean="0">
                <a:ln>
                  <a:noFill/>
                </a:ln>
                <a:solidFill>
                  <a:srgbClr val="000000"/>
                </a:solidFill>
                <a:effectLst/>
                <a:uLnTx/>
                <a:uFillTx/>
                <a:latin typeface="Itim"/>
                <a:ea typeface="+mn-ea"/>
                <a:cs typeface="Itim"/>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h-TH" sz="2800" b="0" i="0" u="none" strike="noStrike" kern="1200" cap="none" spc="0" normalizeH="0" baseline="0" noProof="0">
              <a:ln>
                <a:noFill/>
              </a:ln>
              <a:solidFill>
                <a:srgbClr val="000000"/>
              </a:solidFill>
              <a:effectLst/>
              <a:uLnTx/>
              <a:uFillTx/>
              <a:latin typeface="Itim"/>
              <a:ea typeface="+mn-ea"/>
              <a:cs typeface="Itim"/>
            </a:endParaRPr>
          </a:p>
        </p:txBody>
      </p:sp>
      <p:grpSp>
        <p:nvGrpSpPr>
          <p:cNvPr id="7" name="กลุ่ม 6">
            <a:extLst>
              <a:ext uri="{FF2B5EF4-FFF2-40B4-BE49-F238E27FC236}">
                <a16:creationId xmlns:a16="http://schemas.microsoft.com/office/drawing/2014/main" id="{ED9666A6-7B54-43CE-A895-FA1D282F4BD8}"/>
              </a:ext>
            </a:extLst>
          </p:cNvPr>
          <p:cNvGrpSpPr/>
          <p:nvPr userDrawn="1"/>
        </p:nvGrpSpPr>
        <p:grpSpPr>
          <a:xfrm>
            <a:off x="3268635" y="4770446"/>
            <a:ext cx="1250465" cy="813416"/>
            <a:chOff x="28214" y="967908"/>
            <a:chExt cx="1250465" cy="813416"/>
          </a:xfrm>
        </p:grpSpPr>
        <p:cxnSp>
          <p:nvCxnSpPr>
            <p:cNvPr id="8" name="ตัวเชื่อมต่อตรง 7">
              <a:extLst>
                <a:ext uri="{FF2B5EF4-FFF2-40B4-BE49-F238E27FC236}">
                  <a16:creationId xmlns:a16="http://schemas.microsoft.com/office/drawing/2014/main" id="{67240AD7-7014-405C-AB63-FB9E57C62BA1}"/>
                </a:ext>
              </a:extLst>
            </p:cNvPr>
            <p:cNvCxnSpPr>
              <a:cxnSpLocks/>
            </p:cNvCxnSpPr>
            <p:nvPr/>
          </p:nvCxnSpPr>
          <p:spPr>
            <a:xfrm>
              <a:off x="439451" y="967908"/>
              <a:ext cx="1" cy="32096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9" name="ตัวเชื่อมต่อตรง 8">
              <a:extLst>
                <a:ext uri="{FF2B5EF4-FFF2-40B4-BE49-F238E27FC236}">
                  <a16:creationId xmlns:a16="http://schemas.microsoft.com/office/drawing/2014/main" id="{4D0F1C09-67ED-40D0-A27E-716EB6DB3A9F}"/>
                </a:ext>
              </a:extLst>
            </p:cNvPr>
            <p:cNvCxnSpPr/>
            <p:nvPr/>
          </p:nvCxnSpPr>
          <p:spPr>
            <a:xfrm>
              <a:off x="266648" y="1264663"/>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0" name="ตัวเชื่อมต่อตรง 9">
              <a:extLst>
                <a:ext uri="{FF2B5EF4-FFF2-40B4-BE49-F238E27FC236}">
                  <a16:creationId xmlns:a16="http://schemas.microsoft.com/office/drawing/2014/main" id="{3F204640-EEC2-4425-AD7B-F2675709ED95}"/>
                </a:ext>
              </a:extLst>
            </p:cNvPr>
            <p:cNvCxnSpPr>
              <a:cxnSpLocks/>
            </p:cNvCxnSpPr>
            <p:nvPr/>
          </p:nvCxnSpPr>
          <p:spPr>
            <a:xfrm>
              <a:off x="740194"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1" name="ตัวเชื่อมต่อตรง 10">
              <a:extLst>
                <a:ext uri="{FF2B5EF4-FFF2-40B4-BE49-F238E27FC236}">
                  <a16:creationId xmlns:a16="http://schemas.microsoft.com/office/drawing/2014/main" id="{A82D9EB3-39B4-45E3-ACA1-7AF2AAACC29C}"/>
                </a:ext>
              </a:extLst>
            </p:cNvPr>
            <p:cNvCxnSpPr>
              <a:cxnSpLocks/>
            </p:cNvCxnSpPr>
            <p:nvPr/>
          </p:nvCxnSpPr>
          <p:spPr>
            <a:xfrm>
              <a:off x="1278679"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2" name="ตัวเชื่อมต่อตรง 11">
              <a:extLst>
                <a:ext uri="{FF2B5EF4-FFF2-40B4-BE49-F238E27FC236}">
                  <a16:creationId xmlns:a16="http://schemas.microsoft.com/office/drawing/2014/main" id="{EB84C1DA-2B47-4A28-86D4-7FD4DF5D0F84}"/>
                </a:ext>
              </a:extLst>
            </p:cNvPr>
            <p:cNvCxnSpPr/>
            <p:nvPr/>
          </p:nvCxnSpPr>
          <p:spPr>
            <a:xfrm>
              <a:off x="266648" y="1522816"/>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3" name="ตัวเชื่อมต่อตรง 12">
              <a:extLst>
                <a:ext uri="{FF2B5EF4-FFF2-40B4-BE49-F238E27FC236}">
                  <a16:creationId xmlns:a16="http://schemas.microsoft.com/office/drawing/2014/main" id="{DB603DB1-B596-49F4-A61E-A3EF841AE415}"/>
                </a:ext>
              </a:extLst>
            </p:cNvPr>
            <p:cNvCxnSpPr>
              <a:cxnSpLocks/>
            </p:cNvCxnSpPr>
            <p:nvPr/>
          </p:nvCxnSpPr>
          <p:spPr>
            <a:xfrm>
              <a:off x="408431" y="1499616"/>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4" name="ตัวเชื่อมต่อตรง 13">
              <a:extLst>
                <a:ext uri="{FF2B5EF4-FFF2-40B4-BE49-F238E27FC236}">
                  <a16:creationId xmlns:a16="http://schemas.microsoft.com/office/drawing/2014/main" id="{475BA575-FC92-49AF-B38C-C406456612E3}"/>
                </a:ext>
              </a:extLst>
            </p:cNvPr>
            <p:cNvCxnSpPr/>
            <p:nvPr/>
          </p:nvCxnSpPr>
          <p:spPr>
            <a:xfrm>
              <a:off x="28214" y="1781324"/>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grpSp>
      <p:grpSp>
        <p:nvGrpSpPr>
          <p:cNvPr id="15" name="กลุ่ม 14">
            <a:extLst>
              <a:ext uri="{FF2B5EF4-FFF2-40B4-BE49-F238E27FC236}">
                <a16:creationId xmlns:a16="http://schemas.microsoft.com/office/drawing/2014/main" id="{A4AB5EB0-44C7-4A25-A9A7-71B1BE449705}"/>
              </a:ext>
            </a:extLst>
          </p:cNvPr>
          <p:cNvGrpSpPr/>
          <p:nvPr userDrawn="1"/>
        </p:nvGrpSpPr>
        <p:grpSpPr>
          <a:xfrm flipH="1">
            <a:off x="11192933" y="4348905"/>
            <a:ext cx="1250465" cy="813416"/>
            <a:chOff x="28214" y="967908"/>
            <a:chExt cx="1250465" cy="813416"/>
          </a:xfrm>
        </p:grpSpPr>
        <p:cxnSp>
          <p:nvCxnSpPr>
            <p:cNvPr id="16" name="ตัวเชื่อมต่อตรง 15">
              <a:extLst>
                <a:ext uri="{FF2B5EF4-FFF2-40B4-BE49-F238E27FC236}">
                  <a16:creationId xmlns:a16="http://schemas.microsoft.com/office/drawing/2014/main" id="{6CD8FCF7-CFDC-4EDE-8FD1-EBED1BF2B345}"/>
                </a:ext>
              </a:extLst>
            </p:cNvPr>
            <p:cNvCxnSpPr>
              <a:cxnSpLocks/>
            </p:cNvCxnSpPr>
            <p:nvPr/>
          </p:nvCxnSpPr>
          <p:spPr>
            <a:xfrm>
              <a:off x="439451" y="967908"/>
              <a:ext cx="1" cy="32096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7" name="ตัวเชื่อมต่อตรง 16">
              <a:extLst>
                <a:ext uri="{FF2B5EF4-FFF2-40B4-BE49-F238E27FC236}">
                  <a16:creationId xmlns:a16="http://schemas.microsoft.com/office/drawing/2014/main" id="{79275AA5-B0E0-42A5-94AA-E3E5F83634F3}"/>
                </a:ext>
              </a:extLst>
            </p:cNvPr>
            <p:cNvCxnSpPr/>
            <p:nvPr/>
          </p:nvCxnSpPr>
          <p:spPr>
            <a:xfrm>
              <a:off x="266648" y="1264663"/>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8" name="ตัวเชื่อมต่อตรง 17">
              <a:extLst>
                <a:ext uri="{FF2B5EF4-FFF2-40B4-BE49-F238E27FC236}">
                  <a16:creationId xmlns:a16="http://schemas.microsoft.com/office/drawing/2014/main" id="{110EF319-F7DC-4970-903E-457D404E1E03}"/>
                </a:ext>
              </a:extLst>
            </p:cNvPr>
            <p:cNvCxnSpPr>
              <a:cxnSpLocks/>
            </p:cNvCxnSpPr>
            <p:nvPr/>
          </p:nvCxnSpPr>
          <p:spPr>
            <a:xfrm>
              <a:off x="740194"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9" name="ตัวเชื่อมต่อตรง 18">
              <a:extLst>
                <a:ext uri="{FF2B5EF4-FFF2-40B4-BE49-F238E27FC236}">
                  <a16:creationId xmlns:a16="http://schemas.microsoft.com/office/drawing/2014/main" id="{3A207A35-6F06-4EC6-80CD-2A3EE3B9DA7A}"/>
                </a:ext>
              </a:extLst>
            </p:cNvPr>
            <p:cNvCxnSpPr>
              <a:cxnSpLocks/>
            </p:cNvCxnSpPr>
            <p:nvPr/>
          </p:nvCxnSpPr>
          <p:spPr>
            <a:xfrm>
              <a:off x="1278679"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20" name="ตัวเชื่อมต่อตรง 19">
              <a:extLst>
                <a:ext uri="{FF2B5EF4-FFF2-40B4-BE49-F238E27FC236}">
                  <a16:creationId xmlns:a16="http://schemas.microsoft.com/office/drawing/2014/main" id="{1EB5D6C7-9273-402E-9EE0-39444D9A1933}"/>
                </a:ext>
              </a:extLst>
            </p:cNvPr>
            <p:cNvCxnSpPr/>
            <p:nvPr/>
          </p:nvCxnSpPr>
          <p:spPr>
            <a:xfrm>
              <a:off x="266648" y="1522816"/>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21" name="ตัวเชื่อมต่อตรง 20">
              <a:extLst>
                <a:ext uri="{FF2B5EF4-FFF2-40B4-BE49-F238E27FC236}">
                  <a16:creationId xmlns:a16="http://schemas.microsoft.com/office/drawing/2014/main" id="{E76B682D-0B96-4DB9-A911-EF9355834E7F}"/>
                </a:ext>
              </a:extLst>
            </p:cNvPr>
            <p:cNvCxnSpPr>
              <a:cxnSpLocks/>
            </p:cNvCxnSpPr>
            <p:nvPr/>
          </p:nvCxnSpPr>
          <p:spPr>
            <a:xfrm>
              <a:off x="408431" y="1499616"/>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22" name="ตัวเชื่อมต่อตรง 21">
              <a:extLst>
                <a:ext uri="{FF2B5EF4-FFF2-40B4-BE49-F238E27FC236}">
                  <a16:creationId xmlns:a16="http://schemas.microsoft.com/office/drawing/2014/main" id="{C7C36FA4-78C7-4A4C-99E3-3D8766C41456}"/>
                </a:ext>
              </a:extLst>
            </p:cNvPr>
            <p:cNvCxnSpPr/>
            <p:nvPr/>
          </p:nvCxnSpPr>
          <p:spPr>
            <a:xfrm>
              <a:off x="28214" y="1781324"/>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grpSp>
      <p:grpSp>
        <p:nvGrpSpPr>
          <p:cNvPr id="23" name="กลุ่ม 22">
            <a:extLst>
              <a:ext uri="{FF2B5EF4-FFF2-40B4-BE49-F238E27FC236}">
                <a16:creationId xmlns:a16="http://schemas.microsoft.com/office/drawing/2014/main" id="{AC567EA1-FDD3-49B3-8B9D-49744397AFE5}"/>
              </a:ext>
            </a:extLst>
          </p:cNvPr>
          <p:cNvGrpSpPr/>
          <p:nvPr userDrawn="1"/>
        </p:nvGrpSpPr>
        <p:grpSpPr>
          <a:xfrm>
            <a:off x="-74054" y="-22821"/>
            <a:ext cx="1101156" cy="884384"/>
            <a:chOff x="1752751" y="749874"/>
            <a:chExt cx="1101156" cy="884384"/>
          </a:xfrm>
        </p:grpSpPr>
        <p:cxnSp>
          <p:nvCxnSpPr>
            <p:cNvPr id="24" name="ตัวเชื่อมต่อตรง 23">
              <a:extLst>
                <a:ext uri="{FF2B5EF4-FFF2-40B4-BE49-F238E27FC236}">
                  <a16:creationId xmlns:a16="http://schemas.microsoft.com/office/drawing/2014/main" id="{DBCA222C-F259-4E55-B6DA-8DB4272443CE}"/>
                </a:ext>
              </a:extLst>
            </p:cNvPr>
            <p:cNvCxnSpPr>
              <a:cxnSpLocks/>
            </p:cNvCxnSpPr>
            <p:nvPr/>
          </p:nvCxnSpPr>
          <p:spPr>
            <a:xfrm>
              <a:off x="2280622" y="749874"/>
              <a:ext cx="1" cy="32096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25" name="ตัวเชื่อมต่อตรง 24">
              <a:extLst>
                <a:ext uri="{FF2B5EF4-FFF2-40B4-BE49-F238E27FC236}">
                  <a16:creationId xmlns:a16="http://schemas.microsoft.com/office/drawing/2014/main" id="{AC9F40ED-E82F-4F78-9E5C-DB14F42AC556}"/>
                </a:ext>
              </a:extLst>
            </p:cNvPr>
            <p:cNvCxnSpPr/>
            <p:nvPr/>
          </p:nvCxnSpPr>
          <p:spPr>
            <a:xfrm>
              <a:off x="1819089" y="1070842"/>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26" name="ตัวเชื่อมต่อตรง 25">
              <a:extLst>
                <a:ext uri="{FF2B5EF4-FFF2-40B4-BE49-F238E27FC236}">
                  <a16:creationId xmlns:a16="http://schemas.microsoft.com/office/drawing/2014/main" id="{A8310EFA-C1BA-402D-B853-ECC9B90AB22F}"/>
                </a:ext>
              </a:extLst>
            </p:cNvPr>
            <p:cNvCxnSpPr>
              <a:cxnSpLocks/>
            </p:cNvCxnSpPr>
            <p:nvPr/>
          </p:nvCxnSpPr>
          <p:spPr>
            <a:xfrm>
              <a:off x="1950530" y="1070842"/>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27" name="ตัวเชื่อมต่อตรง 26">
              <a:extLst>
                <a:ext uri="{FF2B5EF4-FFF2-40B4-BE49-F238E27FC236}">
                  <a16:creationId xmlns:a16="http://schemas.microsoft.com/office/drawing/2014/main" id="{FBA8C4F4-506C-4DE5-8C5C-66E224644B18}"/>
                </a:ext>
              </a:extLst>
            </p:cNvPr>
            <p:cNvCxnSpPr>
              <a:cxnSpLocks/>
            </p:cNvCxnSpPr>
            <p:nvPr/>
          </p:nvCxnSpPr>
          <p:spPr>
            <a:xfrm>
              <a:off x="2506795" y="1070842"/>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28" name="ตัวเชื่อมต่อตรง 27">
              <a:extLst>
                <a:ext uri="{FF2B5EF4-FFF2-40B4-BE49-F238E27FC236}">
                  <a16:creationId xmlns:a16="http://schemas.microsoft.com/office/drawing/2014/main" id="{5E16C37C-332A-408A-9E94-30199984CDBE}"/>
                </a:ext>
              </a:extLst>
            </p:cNvPr>
            <p:cNvCxnSpPr/>
            <p:nvPr/>
          </p:nvCxnSpPr>
          <p:spPr>
            <a:xfrm>
              <a:off x="2006410" y="1352550"/>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29" name="ตัวเชื่อมต่อตรง 28">
              <a:extLst>
                <a:ext uri="{FF2B5EF4-FFF2-40B4-BE49-F238E27FC236}">
                  <a16:creationId xmlns:a16="http://schemas.microsoft.com/office/drawing/2014/main" id="{9CAB851E-8BC4-4709-902A-09CAD6ACBB84}"/>
                </a:ext>
              </a:extLst>
            </p:cNvPr>
            <p:cNvCxnSpPr>
              <a:cxnSpLocks/>
            </p:cNvCxnSpPr>
            <p:nvPr/>
          </p:nvCxnSpPr>
          <p:spPr>
            <a:xfrm>
              <a:off x="2788735" y="1352550"/>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30" name="ตัวเชื่อมต่อตรง 29">
              <a:extLst>
                <a:ext uri="{FF2B5EF4-FFF2-40B4-BE49-F238E27FC236}">
                  <a16:creationId xmlns:a16="http://schemas.microsoft.com/office/drawing/2014/main" id="{EC024525-64E6-4B38-9DC4-FC3AA6214E76}"/>
                </a:ext>
              </a:extLst>
            </p:cNvPr>
            <p:cNvCxnSpPr>
              <a:cxnSpLocks/>
            </p:cNvCxnSpPr>
            <p:nvPr/>
          </p:nvCxnSpPr>
          <p:spPr>
            <a:xfrm>
              <a:off x="2156275" y="1337426"/>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31" name="ตัวเชื่อมต่อตรง 30">
              <a:extLst>
                <a:ext uri="{FF2B5EF4-FFF2-40B4-BE49-F238E27FC236}">
                  <a16:creationId xmlns:a16="http://schemas.microsoft.com/office/drawing/2014/main" id="{AF6095B1-5F2C-4DF2-A71F-0F77CA0B6ACA}"/>
                </a:ext>
              </a:extLst>
            </p:cNvPr>
            <p:cNvCxnSpPr/>
            <p:nvPr/>
          </p:nvCxnSpPr>
          <p:spPr>
            <a:xfrm>
              <a:off x="1752751" y="1615556"/>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grpSp>
      <p:grpSp>
        <p:nvGrpSpPr>
          <p:cNvPr id="32" name="กลุ่ม 31">
            <a:extLst>
              <a:ext uri="{FF2B5EF4-FFF2-40B4-BE49-F238E27FC236}">
                <a16:creationId xmlns:a16="http://schemas.microsoft.com/office/drawing/2014/main" id="{37A6C7F9-C1CE-437D-8EDD-A1E79F5FEBDA}"/>
              </a:ext>
            </a:extLst>
          </p:cNvPr>
          <p:cNvGrpSpPr/>
          <p:nvPr userDrawn="1"/>
        </p:nvGrpSpPr>
        <p:grpSpPr>
          <a:xfrm flipH="1">
            <a:off x="-623511" y="3659241"/>
            <a:ext cx="1250465" cy="813416"/>
            <a:chOff x="28214" y="967908"/>
            <a:chExt cx="1250465" cy="813416"/>
          </a:xfrm>
        </p:grpSpPr>
        <p:cxnSp>
          <p:nvCxnSpPr>
            <p:cNvPr id="33" name="ตัวเชื่อมต่อตรง 32">
              <a:extLst>
                <a:ext uri="{FF2B5EF4-FFF2-40B4-BE49-F238E27FC236}">
                  <a16:creationId xmlns:a16="http://schemas.microsoft.com/office/drawing/2014/main" id="{E3DBCE9D-B14D-44FC-8E3D-5AE2078E1C69}"/>
                </a:ext>
              </a:extLst>
            </p:cNvPr>
            <p:cNvCxnSpPr>
              <a:cxnSpLocks/>
            </p:cNvCxnSpPr>
            <p:nvPr/>
          </p:nvCxnSpPr>
          <p:spPr>
            <a:xfrm>
              <a:off x="439451" y="967908"/>
              <a:ext cx="1" cy="32096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34" name="ตัวเชื่อมต่อตรง 33">
              <a:extLst>
                <a:ext uri="{FF2B5EF4-FFF2-40B4-BE49-F238E27FC236}">
                  <a16:creationId xmlns:a16="http://schemas.microsoft.com/office/drawing/2014/main" id="{B72FEC05-BE81-4B3D-AF64-B6FC33BC9C11}"/>
                </a:ext>
              </a:extLst>
            </p:cNvPr>
            <p:cNvCxnSpPr/>
            <p:nvPr/>
          </p:nvCxnSpPr>
          <p:spPr>
            <a:xfrm>
              <a:off x="266648" y="1264663"/>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35" name="ตัวเชื่อมต่อตรง 34">
              <a:extLst>
                <a:ext uri="{FF2B5EF4-FFF2-40B4-BE49-F238E27FC236}">
                  <a16:creationId xmlns:a16="http://schemas.microsoft.com/office/drawing/2014/main" id="{ABD4ED0D-0B60-4626-BE2C-8F1281C9538F}"/>
                </a:ext>
              </a:extLst>
            </p:cNvPr>
            <p:cNvCxnSpPr>
              <a:cxnSpLocks/>
            </p:cNvCxnSpPr>
            <p:nvPr/>
          </p:nvCxnSpPr>
          <p:spPr>
            <a:xfrm>
              <a:off x="740194"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36" name="ตัวเชื่อมต่อตรง 35">
              <a:extLst>
                <a:ext uri="{FF2B5EF4-FFF2-40B4-BE49-F238E27FC236}">
                  <a16:creationId xmlns:a16="http://schemas.microsoft.com/office/drawing/2014/main" id="{BEA8085B-2E37-4F66-986C-17836B5447B4}"/>
                </a:ext>
              </a:extLst>
            </p:cNvPr>
            <p:cNvCxnSpPr>
              <a:cxnSpLocks/>
            </p:cNvCxnSpPr>
            <p:nvPr/>
          </p:nvCxnSpPr>
          <p:spPr>
            <a:xfrm>
              <a:off x="1278679"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37" name="ตัวเชื่อมต่อตรง 36">
              <a:extLst>
                <a:ext uri="{FF2B5EF4-FFF2-40B4-BE49-F238E27FC236}">
                  <a16:creationId xmlns:a16="http://schemas.microsoft.com/office/drawing/2014/main" id="{746F221C-4CA4-494C-94ED-1EFA15511D6A}"/>
                </a:ext>
              </a:extLst>
            </p:cNvPr>
            <p:cNvCxnSpPr/>
            <p:nvPr/>
          </p:nvCxnSpPr>
          <p:spPr>
            <a:xfrm>
              <a:off x="266648" y="1522816"/>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38" name="ตัวเชื่อมต่อตรง 37">
              <a:extLst>
                <a:ext uri="{FF2B5EF4-FFF2-40B4-BE49-F238E27FC236}">
                  <a16:creationId xmlns:a16="http://schemas.microsoft.com/office/drawing/2014/main" id="{67A8C432-7DC7-4B1A-AED7-3E329780192C}"/>
                </a:ext>
              </a:extLst>
            </p:cNvPr>
            <p:cNvCxnSpPr>
              <a:cxnSpLocks/>
            </p:cNvCxnSpPr>
            <p:nvPr/>
          </p:nvCxnSpPr>
          <p:spPr>
            <a:xfrm>
              <a:off x="408431" y="1499616"/>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39" name="ตัวเชื่อมต่อตรง 38">
              <a:extLst>
                <a:ext uri="{FF2B5EF4-FFF2-40B4-BE49-F238E27FC236}">
                  <a16:creationId xmlns:a16="http://schemas.microsoft.com/office/drawing/2014/main" id="{8BABE968-6AC5-47F9-B8A9-494E2399840A}"/>
                </a:ext>
              </a:extLst>
            </p:cNvPr>
            <p:cNvCxnSpPr/>
            <p:nvPr/>
          </p:nvCxnSpPr>
          <p:spPr>
            <a:xfrm>
              <a:off x="28214" y="1781324"/>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grpSp>
      <p:grpSp>
        <p:nvGrpSpPr>
          <p:cNvPr id="40" name="กลุ่ม 39">
            <a:extLst>
              <a:ext uri="{FF2B5EF4-FFF2-40B4-BE49-F238E27FC236}">
                <a16:creationId xmlns:a16="http://schemas.microsoft.com/office/drawing/2014/main" id="{6E8FFCF4-5694-4255-9528-EA1127F613CF}"/>
              </a:ext>
            </a:extLst>
          </p:cNvPr>
          <p:cNvGrpSpPr/>
          <p:nvPr userDrawn="1"/>
        </p:nvGrpSpPr>
        <p:grpSpPr>
          <a:xfrm>
            <a:off x="10115295" y="-283337"/>
            <a:ext cx="1250465" cy="813416"/>
            <a:chOff x="28214" y="967908"/>
            <a:chExt cx="1250465" cy="813416"/>
          </a:xfrm>
        </p:grpSpPr>
        <p:cxnSp>
          <p:nvCxnSpPr>
            <p:cNvPr id="41" name="ตัวเชื่อมต่อตรง 40">
              <a:extLst>
                <a:ext uri="{FF2B5EF4-FFF2-40B4-BE49-F238E27FC236}">
                  <a16:creationId xmlns:a16="http://schemas.microsoft.com/office/drawing/2014/main" id="{02377A99-E231-4A31-8449-B89AF329C414}"/>
                </a:ext>
              </a:extLst>
            </p:cNvPr>
            <p:cNvCxnSpPr>
              <a:cxnSpLocks/>
            </p:cNvCxnSpPr>
            <p:nvPr/>
          </p:nvCxnSpPr>
          <p:spPr>
            <a:xfrm>
              <a:off x="439451" y="967908"/>
              <a:ext cx="1" cy="32096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42" name="ตัวเชื่อมต่อตรง 41">
              <a:extLst>
                <a:ext uri="{FF2B5EF4-FFF2-40B4-BE49-F238E27FC236}">
                  <a16:creationId xmlns:a16="http://schemas.microsoft.com/office/drawing/2014/main" id="{C51AED75-C0A6-4F89-B177-4C15B2A8616F}"/>
                </a:ext>
              </a:extLst>
            </p:cNvPr>
            <p:cNvCxnSpPr/>
            <p:nvPr/>
          </p:nvCxnSpPr>
          <p:spPr>
            <a:xfrm>
              <a:off x="266648" y="1264663"/>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43" name="ตัวเชื่อมต่อตรง 42">
              <a:extLst>
                <a:ext uri="{FF2B5EF4-FFF2-40B4-BE49-F238E27FC236}">
                  <a16:creationId xmlns:a16="http://schemas.microsoft.com/office/drawing/2014/main" id="{7B3C0299-8229-49A8-A2ED-CDF96ABFF2D7}"/>
                </a:ext>
              </a:extLst>
            </p:cNvPr>
            <p:cNvCxnSpPr>
              <a:cxnSpLocks/>
            </p:cNvCxnSpPr>
            <p:nvPr/>
          </p:nvCxnSpPr>
          <p:spPr>
            <a:xfrm>
              <a:off x="740194"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44" name="ตัวเชื่อมต่อตรง 43">
              <a:extLst>
                <a:ext uri="{FF2B5EF4-FFF2-40B4-BE49-F238E27FC236}">
                  <a16:creationId xmlns:a16="http://schemas.microsoft.com/office/drawing/2014/main" id="{C74436E2-6AB0-4F81-8750-994C1F22CF34}"/>
                </a:ext>
              </a:extLst>
            </p:cNvPr>
            <p:cNvCxnSpPr>
              <a:cxnSpLocks/>
            </p:cNvCxnSpPr>
            <p:nvPr/>
          </p:nvCxnSpPr>
          <p:spPr>
            <a:xfrm>
              <a:off x="1278679"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45" name="ตัวเชื่อมต่อตรง 44">
              <a:extLst>
                <a:ext uri="{FF2B5EF4-FFF2-40B4-BE49-F238E27FC236}">
                  <a16:creationId xmlns:a16="http://schemas.microsoft.com/office/drawing/2014/main" id="{C1159943-6E54-4BA6-A297-51DA46CEF5BA}"/>
                </a:ext>
              </a:extLst>
            </p:cNvPr>
            <p:cNvCxnSpPr/>
            <p:nvPr/>
          </p:nvCxnSpPr>
          <p:spPr>
            <a:xfrm>
              <a:off x="266648" y="1522816"/>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46" name="ตัวเชื่อมต่อตรง 45">
              <a:extLst>
                <a:ext uri="{FF2B5EF4-FFF2-40B4-BE49-F238E27FC236}">
                  <a16:creationId xmlns:a16="http://schemas.microsoft.com/office/drawing/2014/main" id="{C39C260F-EADB-4230-B074-D6C30C83EA64}"/>
                </a:ext>
              </a:extLst>
            </p:cNvPr>
            <p:cNvCxnSpPr>
              <a:cxnSpLocks/>
            </p:cNvCxnSpPr>
            <p:nvPr/>
          </p:nvCxnSpPr>
          <p:spPr>
            <a:xfrm>
              <a:off x="408431" y="1499616"/>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47" name="ตัวเชื่อมต่อตรง 46">
              <a:extLst>
                <a:ext uri="{FF2B5EF4-FFF2-40B4-BE49-F238E27FC236}">
                  <a16:creationId xmlns:a16="http://schemas.microsoft.com/office/drawing/2014/main" id="{5C6B9AD0-FCEB-4856-823C-D35D3485C12C}"/>
                </a:ext>
              </a:extLst>
            </p:cNvPr>
            <p:cNvCxnSpPr/>
            <p:nvPr/>
          </p:nvCxnSpPr>
          <p:spPr>
            <a:xfrm>
              <a:off x="28214" y="1781324"/>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grpSp>
      <p:sp>
        <p:nvSpPr>
          <p:cNvPr id="210" name="สี่เหลี่ยมผืนผ้า 209">
            <a:extLst>
              <a:ext uri="{FF2B5EF4-FFF2-40B4-BE49-F238E27FC236}">
                <a16:creationId xmlns:a16="http://schemas.microsoft.com/office/drawing/2014/main" id="{C8240FAB-DB71-417A-80D7-23D55B3F2A06}"/>
              </a:ext>
            </a:extLst>
          </p:cNvPr>
          <p:cNvSpPr/>
          <p:nvPr userDrawn="1"/>
        </p:nvSpPr>
        <p:spPr>
          <a:xfrm>
            <a:off x="3738324" y="1277726"/>
            <a:ext cx="4951012" cy="140817"/>
          </a:xfrm>
          <a:prstGeom prst="rect">
            <a:avLst/>
          </a:prstGeom>
          <a:solidFill>
            <a:srgbClr val="5E27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sp>
        <p:nvSpPr>
          <p:cNvPr id="2" name="ชื่อเรื่อง 1">
            <a:extLst>
              <a:ext uri="{FF2B5EF4-FFF2-40B4-BE49-F238E27FC236}">
                <a16:creationId xmlns:a16="http://schemas.microsoft.com/office/drawing/2014/main" id="{3116AD9B-023D-4E34-A67F-D1CF527D944C}"/>
              </a:ext>
            </a:extLst>
          </p:cNvPr>
          <p:cNvSpPr>
            <a:spLocks noGrp="1"/>
          </p:cNvSpPr>
          <p:nvPr>
            <p:ph type="title" hasCustomPrompt="1"/>
          </p:nvPr>
        </p:nvSpPr>
        <p:spPr>
          <a:xfrm>
            <a:off x="3929873" y="296738"/>
            <a:ext cx="4698274" cy="963679"/>
          </a:xfrm>
          <a:prstGeom prst="rect">
            <a:avLst/>
          </a:prstGeom>
        </p:spPr>
        <p:txBody>
          <a:bodyPr anchor="b">
            <a:normAutofit/>
            <a:scene3d>
              <a:camera prst="orthographicFront"/>
              <a:lightRig rig="harsh" dir="t"/>
            </a:scene3d>
            <a:sp3d extrusionH="57150" prstMaterial="matte">
              <a:bevelT w="63500" h="12700" prst="angle"/>
              <a:contourClr>
                <a:schemeClr val="bg1">
                  <a:lumMod val="65000"/>
                </a:schemeClr>
              </a:contourClr>
            </a:sp3d>
          </a:bodyPr>
          <a:lstStyle>
            <a:lvl1pPr>
              <a:defRPr sz="4000" b="1" cap="none" spc="0" baseline="0">
                <a:ln/>
                <a:solidFill>
                  <a:srgbClr val="562503"/>
                </a:solidFill>
                <a:effectLst>
                  <a:outerShdw blurRad="50800" dist="38100" dir="8100000" algn="tr" rotWithShape="0">
                    <a:prstClr val="black">
                      <a:alpha val="40000"/>
                    </a:prstClr>
                  </a:outerShdw>
                </a:effectLst>
                <a:latin typeface="Itim" panose="00000500000000000000" pitchFamily="2" charset="-34"/>
                <a:cs typeface="TH Mali Grade 6" panose="02000506000000020004" pitchFamily="2" charset="-34"/>
              </a:defRPr>
            </a:lvl1pPr>
          </a:lstStyle>
          <a:p>
            <a:r>
              <a:rPr lang="en-US" dirty="0"/>
              <a:t>Table of contents</a:t>
            </a:r>
          </a:p>
        </p:txBody>
      </p:sp>
      <p:sp>
        <p:nvSpPr>
          <p:cNvPr id="217" name="ตัวแทนข้อความ 216">
            <a:extLst>
              <a:ext uri="{FF2B5EF4-FFF2-40B4-BE49-F238E27FC236}">
                <a16:creationId xmlns:a16="http://schemas.microsoft.com/office/drawing/2014/main" id="{D9B9D48F-128D-4992-B19C-3B08D6496ABE}"/>
              </a:ext>
            </a:extLst>
          </p:cNvPr>
          <p:cNvSpPr>
            <a:spLocks noGrp="1"/>
          </p:cNvSpPr>
          <p:nvPr>
            <p:ph type="body" sz="quarter" idx="13" hasCustomPrompt="1"/>
          </p:nvPr>
        </p:nvSpPr>
        <p:spPr>
          <a:xfrm>
            <a:off x="1184322" y="2132315"/>
            <a:ext cx="1907611" cy="509748"/>
          </a:xfrm>
          <a:prstGeom prst="rect">
            <a:avLst/>
          </a:prstGeom>
        </p:spPr>
        <p:txBody>
          <a:bodyPr>
            <a:scene3d>
              <a:camera prst="orthographicFront"/>
              <a:lightRig rig="harsh" dir="t"/>
            </a:scene3d>
            <a:sp3d extrusionH="57150" prstMaterial="matte">
              <a:bevelT w="63500" h="12700" prst="angle"/>
              <a:contourClr>
                <a:schemeClr val="bg1">
                  <a:lumMod val="65000"/>
                </a:schemeClr>
              </a:contourClr>
            </a:sp3d>
          </a:bodyPr>
          <a:lstStyle>
            <a:lvl1pPr marL="0" indent="0">
              <a:buNone/>
              <a:defRPr b="1" cap="none" spc="0" baseline="0">
                <a:ln/>
                <a:solidFill>
                  <a:srgbClr val="562503"/>
                </a:solidFill>
                <a:effectLst>
                  <a:outerShdw blurRad="50800" dist="38100" dir="8100000" algn="tr" rotWithShape="0">
                    <a:prstClr val="black">
                      <a:alpha val="40000"/>
                    </a:prstClr>
                  </a:outerShdw>
                </a:effectLst>
                <a:latin typeface="Itim" panose="00000500000000000000" pitchFamily="2" charset="-34"/>
                <a:cs typeface="TH Mali Grade 6" panose="02000506000000020004" pitchFamily="2" charset="-34"/>
              </a:defRPr>
            </a:lvl1pPr>
          </a:lstStyle>
          <a:p>
            <a:pPr lvl="0"/>
            <a:r>
              <a:rPr lang="en-US" dirty="0"/>
              <a:t>TITLE 01</a:t>
            </a:r>
          </a:p>
          <a:p>
            <a:pPr lvl="0"/>
            <a:endParaRPr lang="th-TH" dirty="0"/>
          </a:p>
        </p:txBody>
      </p:sp>
      <p:sp>
        <p:nvSpPr>
          <p:cNvPr id="219" name="ตัวแทนข้อความ 218">
            <a:extLst>
              <a:ext uri="{FF2B5EF4-FFF2-40B4-BE49-F238E27FC236}">
                <a16:creationId xmlns:a16="http://schemas.microsoft.com/office/drawing/2014/main" id="{B4AFA6C8-6A48-4D08-A797-33D4DF676D27}"/>
              </a:ext>
            </a:extLst>
          </p:cNvPr>
          <p:cNvSpPr>
            <a:spLocks noGrp="1"/>
          </p:cNvSpPr>
          <p:nvPr>
            <p:ph type="body" sz="quarter" idx="14" hasCustomPrompt="1"/>
          </p:nvPr>
        </p:nvSpPr>
        <p:spPr>
          <a:xfrm>
            <a:off x="634591" y="2772343"/>
            <a:ext cx="3060843" cy="1249363"/>
          </a:xfrm>
          <a:prstGeom prst="rect">
            <a:avLst/>
          </a:prstGeom>
        </p:spPr>
        <p:txBody>
          <a:bodyPr/>
          <a:lstStyle>
            <a:lvl1pPr marL="0" indent="0" algn="just">
              <a:buNone/>
              <a:defRPr sz="1600" baseline="0">
                <a:latin typeface="Itim" panose="00000500000000000000" pitchFamily="2" charset="-34"/>
                <a:cs typeface="TH Mali Grade 6" panose="02000506000000020004" pitchFamily="2" charset="-34"/>
              </a:defRPr>
            </a:lvl1pPr>
          </a:lstStyle>
          <a:p>
            <a:pPr lvl="0"/>
            <a:r>
              <a:rPr lang="en-US" dirty="0"/>
              <a:t>Lorem ipsum dolor sit </a:t>
            </a:r>
            <a:r>
              <a:rPr lang="en-US" dirty="0" err="1"/>
              <a:t>amet</a:t>
            </a:r>
            <a:r>
              <a:rPr lang="en-US" dirty="0"/>
              <a:t>, </a:t>
            </a:r>
            <a:r>
              <a:rPr lang="en-US" dirty="0" err="1"/>
              <a:t>adipiscing</a:t>
            </a:r>
            <a:r>
              <a:rPr lang="en-US" dirty="0"/>
              <a:t> </a:t>
            </a:r>
            <a:r>
              <a:rPr lang="en-US" dirty="0" err="1"/>
              <a:t>elit</a:t>
            </a:r>
            <a:r>
              <a:rPr lang="en-US" dirty="0"/>
              <a:t>. Duis ac </a:t>
            </a:r>
            <a:r>
              <a:rPr lang="en-US" dirty="0" err="1"/>
              <a:t>lectus</a:t>
            </a:r>
            <a:r>
              <a:rPr lang="en-US" dirty="0"/>
              <a:t> dui. </a:t>
            </a:r>
            <a:r>
              <a:rPr lang="en-US" dirty="0" err="1"/>
              <a:t>Consectetur</a:t>
            </a:r>
            <a:endParaRPr lang="en-US" dirty="0"/>
          </a:p>
          <a:p>
            <a:pPr lvl="0"/>
            <a:endParaRPr lang="th-TH" dirty="0"/>
          </a:p>
        </p:txBody>
      </p:sp>
      <p:sp>
        <p:nvSpPr>
          <p:cNvPr id="222" name="ตัวแทนข้อความ 216">
            <a:extLst>
              <a:ext uri="{FF2B5EF4-FFF2-40B4-BE49-F238E27FC236}">
                <a16:creationId xmlns:a16="http://schemas.microsoft.com/office/drawing/2014/main" id="{D88C4EBF-56E3-4C45-87E0-44EA6BE8CDF8}"/>
              </a:ext>
            </a:extLst>
          </p:cNvPr>
          <p:cNvSpPr>
            <a:spLocks noGrp="1"/>
          </p:cNvSpPr>
          <p:nvPr>
            <p:ph type="body" sz="quarter" idx="15" hasCustomPrompt="1"/>
          </p:nvPr>
        </p:nvSpPr>
        <p:spPr>
          <a:xfrm>
            <a:off x="5269546" y="2101874"/>
            <a:ext cx="1907611" cy="509748"/>
          </a:xfrm>
          <a:prstGeom prst="rect">
            <a:avLst/>
          </a:prstGeom>
        </p:spPr>
        <p:txBody>
          <a:bodyPr>
            <a:scene3d>
              <a:camera prst="orthographicFront"/>
              <a:lightRig rig="harsh" dir="t"/>
            </a:scene3d>
            <a:sp3d extrusionH="57150" prstMaterial="matte">
              <a:bevelT w="63500" h="12700" prst="angle"/>
              <a:contourClr>
                <a:schemeClr val="bg1">
                  <a:lumMod val="65000"/>
                </a:schemeClr>
              </a:contourClr>
            </a:sp3d>
          </a:bodyPr>
          <a:lstStyle>
            <a:lvl1pPr marL="0" indent="0">
              <a:buNone/>
              <a:defRPr b="1" cap="none" spc="0" baseline="0">
                <a:ln/>
                <a:solidFill>
                  <a:srgbClr val="562503"/>
                </a:solidFill>
                <a:effectLst>
                  <a:outerShdw blurRad="50800" dist="38100" dir="8100000" algn="tr" rotWithShape="0">
                    <a:prstClr val="black">
                      <a:alpha val="40000"/>
                    </a:prstClr>
                  </a:outerShdw>
                </a:effectLst>
                <a:latin typeface="Itim" panose="00000500000000000000" pitchFamily="2" charset="-34"/>
                <a:cs typeface="TH Mali Grade 6" panose="02000506000000020004" pitchFamily="2" charset="-34"/>
              </a:defRPr>
            </a:lvl1pPr>
          </a:lstStyle>
          <a:p>
            <a:pPr lvl="0"/>
            <a:r>
              <a:rPr lang="en-US" dirty="0"/>
              <a:t>TITLE 02</a:t>
            </a:r>
          </a:p>
          <a:p>
            <a:pPr lvl="0"/>
            <a:endParaRPr lang="th-TH" dirty="0"/>
          </a:p>
        </p:txBody>
      </p:sp>
      <p:sp>
        <p:nvSpPr>
          <p:cNvPr id="223" name="ตัวแทนข้อความ 218">
            <a:extLst>
              <a:ext uri="{FF2B5EF4-FFF2-40B4-BE49-F238E27FC236}">
                <a16:creationId xmlns:a16="http://schemas.microsoft.com/office/drawing/2014/main" id="{A17FC43F-5862-4AA5-9FB2-35A5D4F0DDCB}"/>
              </a:ext>
            </a:extLst>
          </p:cNvPr>
          <p:cNvSpPr>
            <a:spLocks noGrp="1"/>
          </p:cNvSpPr>
          <p:nvPr>
            <p:ph type="body" sz="quarter" idx="16" hasCustomPrompt="1"/>
          </p:nvPr>
        </p:nvSpPr>
        <p:spPr>
          <a:xfrm>
            <a:off x="4719815" y="2741902"/>
            <a:ext cx="3060843" cy="1249363"/>
          </a:xfrm>
          <a:prstGeom prst="rect">
            <a:avLst/>
          </a:prstGeom>
        </p:spPr>
        <p:txBody>
          <a:bodyPr/>
          <a:lstStyle>
            <a:lvl1pPr marL="0" indent="0" algn="just">
              <a:buNone/>
              <a:defRPr sz="1600" baseline="0">
                <a:latin typeface="Itim" panose="00000500000000000000" pitchFamily="2" charset="-34"/>
                <a:cs typeface="TH Mali Grade 6" panose="02000506000000020004" pitchFamily="2" charset="-34"/>
              </a:defRPr>
            </a:lvl1pPr>
          </a:lstStyle>
          <a:p>
            <a:pPr lvl="0"/>
            <a:r>
              <a:rPr lang="en-US" dirty="0"/>
              <a:t>Lorem ipsum dolor sit </a:t>
            </a:r>
            <a:r>
              <a:rPr lang="en-US" dirty="0" err="1"/>
              <a:t>amet</a:t>
            </a:r>
            <a:r>
              <a:rPr lang="en-US" dirty="0"/>
              <a:t>, </a:t>
            </a:r>
            <a:r>
              <a:rPr lang="en-US" dirty="0" err="1"/>
              <a:t>adipiscing</a:t>
            </a:r>
            <a:r>
              <a:rPr lang="en-US" dirty="0"/>
              <a:t> </a:t>
            </a:r>
            <a:r>
              <a:rPr lang="en-US" dirty="0" err="1"/>
              <a:t>elit</a:t>
            </a:r>
            <a:r>
              <a:rPr lang="en-US" dirty="0"/>
              <a:t>. Duis ac </a:t>
            </a:r>
            <a:r>
              <a:rPr lang="en-US" dirty="0" err="1"/>
              <a:t>lectus</a:t>
            </a:r>
            <a:r>
              <a:rPr lang="en-US" dirty="0"/>
              <a:t> dui. </a:t>
            </a:r>
            <a:r>
              <a:rPr lang="en-US" dirty="0" err="1"/>
              <a:t>consectetur</a:t>
            </a:r>
            <a:endParaRPr lang="en-US" dirty="0"/>
          </a:p>
          <a:p>
            <a:pPr lvl="0"/>
            <a:endParaRPr lang="th-TH" dirty="0"/>
          </a:p>
        </p:txBody>
      </p:sp>
      <p:sp>
        <p:nvSpPr>
          <p:cNvPr id="224" name="ตัวแทนข้อความ 216">
            <a:extLst>
              <a:ext uri="{FF2B5EF4-FFF2-40B4-BE49-F238E27FC236}">
                <a16:creationId xmlns:a16="http://schemas.microsoft.com/office/drawing/2014/main" id="{49AE9E1E-BDA2-4DFD-986C-4E2A2B6BCAE7}"/>
              </a:ext>
            </a:extLst>
          </p:cNvPr>
          <p:cNvSpPr>
            <a:spLocks noGrp="1"/>
          </p:cNvSpPr>
          <p:nvPr>
            <p:ph type="body" sz="quarter" idx="17" hasCustomPrompt="1"/>
          </p:nvPr>
        </p:nvSpPr>
        <p:spPr>
          <a:xfrm>
            <a:off x="9152329" y="2101874"/>
            <a:ext cx="1907611" cy="509748"/>
          </a:xfrm>
          <a:prstGeom prst="rect">
            <a:avLst/>
          </a:prstGeom>
        </p:spPr>
        <p:txBody>
          <a:bodyPr>
            <a:scene3d>
              <a:camera prst="orthographicFront"/>
              <a:lightRig rig="harsh" dir="t"/>
            </a:scene3d>
            <a:sp3d extrusionH="57150" prstMaterial="matte">
              <a:bevelT w="63500" h="12700" prst="angle"/>
              <a:contourClr>
                <a:schemeClr val="bg1">
                  <a:lumMod val="65000"/>
                </a:schemeClr>
              </a:contourClr>
            </a:sp3d>
          </a:bodyPr>
          <a:lstStyle>
            <a:lvl1pPr marL="0" indent="0">
              <a:buNone/>
              <a:defRPr b="1" cap="none" spc="0" baseline="0">
                <a:ln/>
                <a:solidFill>
                  <a:srgbClr val="562503"/>
                </a:solidFill>
                <a:effectLst>
                  <a:outerShdw blurRad="50800" dist="38100" dir="8100000" algn="tr" rotWithShape="0">
                    <a:prstClr val="black">
                      <a:alpha val="40000"/>
                    </a:prstClr>
                  </a:outerShdw>
                </a:effectLst>
                <a:latin typeface="Itim" panose="00000500000000000000" pitchFamily="2" charset="-34"/>
                <a:cs typeface="TH Mali Grade 6" panose="02000506000000020004" pitchFamily="2" charset="-34"/>
              </a:defRPr>
            </a:lvl1pPr>
          </a:lstStyle>
          <a:p>
            <a:pPr lvl="0"/>
            <a:r>
              <a:rPr lang="en-US" dirty="0"/>
              <a:t>TITLE 03</a:t>
            </a:r>
          </a:p>
          <a:p>
            <a:pPr lvl="0"/>
            <a:endParaRPr lang="th-TH" dirty="0"/>
          </a:p>
        </p:txBody>
      </p:sp>
      <p:sp>
        <p:nvSpPr>
          <p:cNvPr id="225" name="ตัวแทนข้อความ 218">
            <a:extLst>
              <a:ext uri="{FF2B5EF4-FFF2-40B4-BE49-F238E27FC236}">
                <a16:creationId xmlns:a16="http://schemas.microsoft.com/office/drawing/2014/main" id="{0E47DDC1-F8A4-4CE7-BBDE-ECF5FFEC2587}"/>
              </a:ext>
            </a:extLst>
          </p:cNvPr>
          <p:cNvSpPr>
            <a:spLocks noGrp="1"/>
          </p:cNvSpPr>
          <p:nvPr>
            <p:ph type="body" sz="quarter" idx="18" hasCustomPrompt="1"/>
          </p:nvPr>
        </p:nvSpPr>
        <p:spPr>
          <a:xfrm>
            <a:off x="8602598" y="2741902"/>
            <a:ext cx="3060843" cy="1249363"/>
          </a:xfrm>
          <a:prstGeom prst="rect">
            <a:avLst/>
          </a:prstGeom>
        </p:spPr>
        <p:txBody>
          <a:bodyPr/>
          <a:lstStyle>
            <a:lvl1pPr marL="0" indent="0" algn="just">
              <a:buNone/>
              <a:defRPr sz="1600" baseline="0">
                <a:latin typeface="Itim" panose="00000500000000000000" pitchFamily="2" charset="-34"/>
                <a:cs typeface="TH Mali Grade 6" panose="02000506000000020004" pitchFamily="2" charset="-34"/>
              </a:defRPr>
            </a:lvl1pPr>
          </a:lstStyle>
          <a:p>
            <a:pPr lvl="0"/>
            <a:r>
              <a:rPr lang="en-US" dirty="0"/>
              <a:t>Lorem ipsum dolor sit </a:t>
            </a:r>
            <a:r>
              <a:rPr lang="en-US" dirty="0" err="1"/>
              <a:t>amet</a:t>
            </a:r>
            <a:r>
              <a:rPr lang="en-US" dirty="0"/>
              <a:t>, </a:t>
            </a:r>
            <a:r>
              <a:rPr lang="en-US" dirty="0" err="1"/>
              <a:t>adipiscing</a:t>
            </a:r>
            <a:r>
              <a:rPr lang="en-US" dirty="0"/>
              <a:t> </a:t>
            </a:r>
            <a:r>
              <a:rPr lang="en-US" dirty="0" err="1"/>
              <a:t>elit</a:t>
            </a:r>
            <a:r>
              <a:rPr lang="en-US" dirty="0"/>
              <a:t>. Duis ac </a:t>
            </a:r>
            <a:r>
              <a:rPr lang="en-US" dirty="0" err="1"/>
              <a:t>lectus</a:t>
            </a:r>
            <a:r>
              <a:rPr lang="en-US" dirty="0"/>
              <a:t> dui. </a:t>
            </a:r>
            <a:r>
              <a:rPr lang="en-US" dirty="0" err="1"/>
              <a:t>consectetur</a:t>
            </a:r>
            <a:endParaRPr lang="en-US" dirty="0"/>
          </a:p>
          <a:p>
            <a:pPr lvl="0"/>
            <a:endParaRPr lang="th-TH" dirty="0"/>
          </a:p>
        </p:txBody>
      </p:sp>
      <p:sp>
        <p:nvSpPr>
          <p:cNvPr id="54" name="TextBox 53">
            <a:extLst>
              <a:ext uri="{FF2B5EF4-FFF2-40B4-BE49-F238E27FC236}">
                <a16:creationId xmlns:a16="http://schemas.microsoft.com/office/drawing/2014/main" id="{C983B501-7C93-4CF1-8480-2798E85491E8}"/>
              </a:ext>
            </a:extLst>
          </p:cNvPr>
          <p:cNvSpPr txBox="1"/>
          <p:nvPr userDrawn="1"/>
        </p:nvSpPr>
        <p:spPr>
          <a:xfrm>
            <a:off x="0" y="0"/>
            <a:ext cx="1258678"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5E2700">
                    <a:lumMod val="90000"/>
                    <a:lumOff val="10000"/>
                  </a:srgbClr>
                </a:solidFill>
                <a:effectLst/>
                <a:uLnTx/>
                <a:uFillTx/>
                <a:latin typeface="Itim"/>
                <a:ea typeface="+mn-ea"/>
                <a:cs typeface="Itim"/>
              </a:rPr>
              <a:t>KTUTS</a:t>
            </a:r>
          </a:p>
        </p:txBody>
      </p:sp>
      <p:sp>
        <p:nvSpPr>
          <p:cNvPr id="55" name="TextBox 54">
            <a:extLst>
              <a:ext uri="{FF2B5EF4-FFF2-40B4-BE49-F238E27FC236}">
                <a16:creationId xmlns:a16="http://schemas.microsoft.com/office/drawing/2014/main" id="{82E04B41-18E0-4401-9890-1F6343C0E784}"/>
              </a:ext>
            </a:extLst>
          </p:cNvPr>
          <p:cNvSpPr txBox="1"/>
          <p:nvPr userDrawn="1"/>
        </p:nvSpPr>
        <p:spPr>
          <a:xfrm>
            <a:off x="10933322" y="6334780"/>
            <a:ext cx="1258678"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5E2700">
                    <a:lumMod val="90000"/>
                    <a:lumOff val="10000"/>
                  </a:srgbClr>
                </a:solidFill>
                <a:effectLst/>
                <a:uLnTx/>
                <a:uFillTx/>
                <a:latin typeface="Itim"/>
                <a:ea typeface="+mn-ea"/>
                <a:cs typeface="Itim"/>
              </a:rPr>
              <a:t>KTUTS</a:t>
            </a:r>
          </a:p>
        </p:txBody>
      </p:sp>
    </p:spTree>
    <p:extLst>
      <p:ext uri="{BB962C8B-B14F-4D97-AF65-F5344CB8AC3E}">
        <p14:creationId xmlns:p14="http://schemas.microsoft.com/office/powerpoint/2010/main" val="37651917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เนื้อหา 2 ส่วน">
    <p:spTree>
      <p:nvGrpSpPr>
        <p:cNvPr id="1" name=""/>
        <p:cNvGrpSpPr/>
        <p:nvPr/>
      </p:nvGrpSpPr>
      <p:grpSpPr>
        <a:xfrm>
          <a:off x="0" y="0"/>
          <a:ext cx="0" cy="0"/>
          <a:chOff x="0" y="0"/>
          <a:chExt cx="0" cy="0"/>
        </a:xfrm>
      </p:grpSpPr>
      <p:sp>
        <p:nvSpPr>
          <p:cNvPr id="5" name="ตัวแทนวันที่ 4">
            <a:extLst>
              <a:ext uri="{FF2B5EF4-FFF2-40B4-BE49-F238E27FC236}">
                <a16:creationId xmlns:a16="http://schemas.microsoft.com/office/drawing/2014/main" id="{7FD42267-4991-4834-8F80-4D39EA63F974}"/>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9D914F9-34B9-4290-8B55-3D6EA89D2C0C}" type="datetimeFigureOut">
              <a:rPr kumimoji="0" lang="th-TH" sz="2800" b="0" i="0" u="none" strike="noStrike" kern="1200" cap="none" spc="0" normalizeH="0" baseline="0" noProof="0" smtClean="0">
                <a:ln>
                  <a:noFill/>
                </a:ln>
                <a:solidFill>
                  <a:srgbClr val="000000"/>
                </a:solidFill>
                <a:effectLst/>
                <a:uLnTx/>
                <a:uFillTx/>
                <a:latin typeface="Itim"/>
                <a:ea typeface="+mn-ea"/>
                <a:cs typeface="Itim"/>
              </a:rPr>
              <a:pPr marL="0" marR="0" lvl="0" indent="0" algn="l" defTabSz="914400" rtl="0" eaLnBrk="1" fontAlgn="auto" latinLnBrk="0" hangingPunct="1">
                <a:lnSpc>
                  <a:spcPct val="100000"/>
                </a:lnSpc>
                <a:spcBef>
                  <a:spcPts val="0"/>
                </a:spcBef>
                <a:spcAft>
                  <a:spcPts val="0"/>
                </a:spcAft>
                <a:buClrTx/>
                <a:buSzTx/>
                <a:buFontTx/>
                <a:buNone/>
                <a:tabLst/>
                <a:defRPr/>
              </a:pPr>
              <a:t>10/04/66</a:t>
            </a:fld>
            <a:endParaRPr kumimoji="0" lang="th-TH" sz="2800" b="0" i="0" u="none" strike="noStrike" kern="1200" cap="none" spc="0" normalizeH="0" baseline="0" noProof="0">
              <a:ln>
                <a:noFill/>
              </a:ln>
              <a:solidFill>
                <a:srgbClr val="000000"/>
              </a:solidFill>
              <a:effectLst/>
              <a:uLnTx/>
              <a:uFillTx/>
              <a:latin typeface="Itim"/>
              <a:ea typeface="+mn-ea"/>
              <a:cs typeface="Itim"/>
            </a:endParaRPr>
          </a:p>
        </p:txBody>
      </p:sp>
      <p:sp>
        <p:nvSpPr>
          <p:cNvPr id="6" name="ตัวแทนท้ายกระดาษ 5">
            <a:extLst>
              <a:ext uri="{FF2B5EF4-FFF2-40B4-BE49-F238E27FC236}">
                <a16:creationId xmlns:a16="http://schemas.microsoft.com/office/drawing/2014/main" id="{87514C00-7AC2-4021-B9FE-7A1B1ACE6CD1}"/>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000000"/>
              </a:solidFill>
              <a:effectLst/>
              <a:uLnTx/>
              <a:uFillTx/>
              <a:latin typeface="Itim"/>
              <a:ea typeface="+mn-ea"/>
              <a:cs typeface="Itim"/>
            </a:endParaRPr>
          </a:p>
        </p:txBody>
      </p:sp>
      <p:sp>
        <p:nvSpPr>
          <p:cNvPr id="7" name="ตัวแทนหมายเลขสไลด์ 6">
            <a:extLst>
              <a:ext uri="{FF2B5EF4-FFF2-40B4-BE49-F238E27FC236}">
                <a16:creationId xmlns:a16="http://schemas.microsoft.com/office/drawing/2014/main" id="{CFE6FCF2-53B4-43F1-9926-59B38ADCA37D}"/>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8EB6048-1DE1-4598-9344-915940F160B2}" type="slidenum">
              <a:rPr kumimoji="0" lang="th-TH" sz="2800" b="0" i="0" u="none" strike="noStrike" kern="1200" cap="none" spc="0" normalizeH="0" baseline="0" noProof="0" smtClean="0">
                <a:ln>
                  <a:noFill/>
                </a:ln>
                <a:solidFill>
                  <a:srgbClr val="000000"/>
                </a:solidFill>
                <a:effectLst/>
                <a:uLnTx/>
                <a:uFillTx/>
                <a:latin typeface="Itim"/>
                <a:ea typeface="+mn-ea"/>
                <a:cs typeface="Itim"/>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h-TH" sz="2800" b="0" i="0" u="none" strike="noStrike" kern="1200" cap="none" spc="0" normalizeH="0" baseline="0" noProof="0">
              <a:ln>
                <a:noFill/>
              </a:ln>
              <a:solidFill>
                <a:srgbClr val="000000"/>
              </a:solidFill>
              <a:effectLst/>
              <a:uLnTx/>
              <a:uFillTx/>
              <a:latin typeface="Itim"/>
              <a:ea typeface="+mn-ea"/>
              <a:cs typeface="Itim"/>
            </a:endParaRPr>
          </a:p>
        </p:txBody>
      </p:sp>
      <p:grpSp>
        <p:nvGrpSpPr>
          <p:cNvPr id="8" name="กลุ่ม 7">
            <a:extLst>
              <a:ext uri="{FF2B5EF4-FFF2-40B4-BE49-F238E27FC236}">
                <a16:creationId xmlns:a16="http://schemas.microsoft.com/office/drawing/2014/main" id="{092DE850-A879-4937-96C0-7F6F5D15BCB5}"/>
              </a:ext>
            </a:extLst>
          </p:cNvPr>
          <p:cNvGrpSpPr/>
          <p:nvPr userDrawn="1"/>
        </p:nvGrpSpPr>
        <p:grpSpPr>
          <a:xfrm>
            <a:off x="3975931" y="4446571"/>
            <a:ext cx="1250465" cy="813416"/>
            <a:chOff x="28214" y="967908"/>
            <a:chExt cx="1250465" cy="813416"/>
          </a:xfrm>
        </p:grpSpPr>
        <p:cxnSp>
          <p:nvCxnSpPr>
            <p:cNvPr id="9" name="ตัวเชื่อมต่อตรง 8">
              <a:extLst>
                <a:ext uri="{FF2B5EF4-FFF2-40B4-BE49-F238E27FC236}">
                  <a16:creationId xmlns:a16="http://schemas.microsoft.com/office/drawing/2014/main" id="{1A4FFB70-152D-4F8B-A9F5-AE52C4432DDF}"/>
                </a:ext>
              </a:extLst>
            </p:cNvPr>
            <p:cNvCxnSpPr>
              <a:cxnSpLocks/>
            </p:cNvCxnSpPr>
            <p:nvPr/>
          </p:nvCxnSpPr>
          <p:spPr>
            <a:xfrm>
              <a:off x="439451" y="967908"/>
              <a:ext cx="1" cy="32096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0" name="ตัวเชื่อมต่อตรง 9">
              <a:extLst>
                <a:ext uri="{FF2B5EF4-FFF2-40B4-BE49-F238E27FC236}">
                  <a16:creationId xmlns:a16="http://schemas.microsoft.com/office/drawing/2014/main" id="{13E65152-531F-4618-B1DB-E211BC522238}"/>
                </a:ext>
              </a:extLst>
            </p:cNvPr>
            <p:cNvCxnSpPr/>
            <p:nvPr/>
          </p:nvCxnSpPr>
          <p:spPr>
            <a:xfrm>
              <a:off x="266648" y="1264663"/>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1" name="ตัวเชื่อมต่อตรง 10">
              <a:extLst>
                <a:ext uri="{FF2B5EF4-FFF2-40B4-BE49-F238E27FC236}">
                  <a16:creationId xmlns:a16="http://schemas.microsoft.com/office/drawing/2014/main" id="{365C62C7-AB46-4967-91C1-DBA2645428EF}"/>
                </a:ext>
              </a:extLst>
            </p:cNvPr>
            <p:cNvCxnSpPr>
              <a:cxnSpLocks/>
            </p:cNvCxnSpPr>
            <p:nvPr/>
          </p:nvCxnSpPr>
          <p:spPr>
            <a:xfrm>
              <a:off x="740194"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2" name="ตัวเชื่อมต่อตรง 11">
              <a:extLst>
                <a:ext uri="{FF2B5EF4-FFF2-40B4-BE49-F238E27FC236}">
                  <a16:creationId xmlns:a16="http://schemas.microsoft.com/office/drawing/2014/main" id="{D5BE2770-988C-4A36-A4D0-76A5543D1765}"/>
                </a:ext>
              </a:extLst>
            </p:cNvPr>
            <p:cNvCxnSpPr>
              <a:cxnSpLocks/>
            </p:cNvCxnSpPr>
            <p:nvPr/>
          </p:nvCxnSpPr>
          <p:spPr>
            <a:xfrm>
              <a:off x="1278679"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3" name="ตัวเชื่อมต่อตรง 12">
              <a:extLst>
                <a:ext uri="{FF2B5EF4-FFF2-40B4-BE49-F238E27FC236}">
                  <a16:creationId xmlns:a16="http://schemas.microsoft.com/office/drawing/2014/main" id="{8ABB8240-0D0D-4F1A-8A05-A665B73FFBB4}"/>
                </a:ext>
              </a:extLst>
            </p:cNvPr>
            <p:cNvCxnSpPr/>
            <p:nvPr/>
          </p:nvCxnSpPr>
          <p:spPr>
            <a:xfrm>
              <a:off x="266648" y="1522816"/>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4" name="ตัวเชื่อมต่อตรง 13">
              <a:extLst>
                <a:ext uri="{FF2B5EF4-FFF2-40B4-BE49-F238E27FC236}">
                  <a16:creationId xmlns:a16="http://schemas.microsoft.com/office/drawing/2014/main" id="{44C88184-7E0C-4B9C-B72B-5F0C0B83B819}"/>
                </a:ext>
              </a:extLst>
            </p:cNvPr>
            <p:cNvCxnSpPr>
              <a:cxnSpLocks/>
            </p:cNvCxnSpPr>
            <p:nvPr/>
          </p:nvCxnSpPr>
          <p:spPr>
            <a:xfrm>
              <a:off x="408431" y="1499616"/>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5" name="ตัวเชื่อมต่อตรง 14">
              <a:extLst>
                <a:ext uri="{FF2B5EF4-FFF2-40B4-BE49-F238E27FC236}">
                  <a16:creationId xmlns:a16="http://schemas.microsoft.com/office/drawing/2014/main" id="{F77CCC6B-461C-470E-8F95-971546AB734F}"/>
                </a:ext>
              </a:extLst>
            </p:cNvPr>
            <p:cNvCxnSpPr/>
            <p:nvPr/>
          </p:nvCxnSpPr>
          <p:spPr>
            <a:xfrm>
              <a:off x="28214" y="1781324"/>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grpSp>
      <p:grpSp>
        <p:nvGrpSpPr>
          <p:cNvPr id="16" name="กลุ่ม 15">
            <a:extLst>
              <a:ext uri="{FF2B5EF4-FFF2-40B4-BE49-F238E27FC236}">
                <a16:creationId xmlns:a16="http://schemas.microsoft.com/office/drawing/2014/main" id="{C216A4C4-C06E-4F06-82C6-92D0001EA113}"/>
              </a:ext>
            </a:extLst>
          </p:cNvPr>
          <p:cNvGrpSpPr/>
          <p:nvPr userDrawn="1"/>
        </p:nvGrpSpPr>
        <p:grpSpPr>
          <a:xfrm>
            <a:off x="3220107" y="-10174"/>
            <a:ext cx="1101156" cy="884384"/>
            <a:chOff x="1752751" y="749874"/>
            <a:chExt cx="1101156" cy="884384"/>
          </a:xfrm>
        </p:grpSpPr>
        <p:cxnSp>
          <p:nvCxnSpPr>
            <p:cNvPr id="17" name="ตัวเชื่อมต่อตรง 16">
              <a:extLst>
                <a:ext uri="{FF2B5EF4-FFF2-40B4-BE49-F238E27FC236}">
                  <a16:creationId xmlns:a16="http://schemas.microsoft.com/office/drawing/2014/main" id="{8F52F2BD-9ED0-4003-9B74-26D5288408AD}"/>
                </a:ext>
              </a:extLst>
            </p:cNvPr>
            <p:cNvCxnSpPr>
              <a:cxnSpLocks/>
            </p:cNvCxnSpPr>
            <p:nvPr/>
          </p:nvCxnSpPr>
          <p:spPr>
            <a:xfrm>
              <a:off x="2280622" y="749874"/>
              <a:ext cx="1" cy="32096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8" name="ตัวเชื่อมต่อตรง 17">
              <a:extLst>
                <a:ext uri="{FF2B5EF4-FFF2-40B4-BE49-F238E27FC236}">
                  <a16:creationId xmlns:a16="http://schemas.microsoft.com/office/drawing/2014/main" id="{FFEC6D41-985E-4FA8-952E-FB3F45A2087F}"/>
                </a:ext>
              </a:extLst>
            </p:cNvPr>
            <p:cNvCxnSpPr/>
            <p:nvPr/>
          </p:nvCxnSpPr>
          <p:spPr>
            <a:xfrm>
              <a:off x="1819089" y="1070842"/>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9" name="ตัวเชื่อมต่อตรง 18">
              <a:extLst>
                <a:ext uri="{FF2B5EF4-FFF2-40B4-BE49-F238E27FC236}">
                  <a16:creationId xmlns:a16="http://schemas.microsoft.com/office/drawing/2014/main" id="{8855CBEF-5F9D-4101-81F5-A599E38A2D27}"/>
                </a:ext>
              </a:extLst>
            </p:cNvPr>
            <p:cNvCxnSpPr>
              <a:cxnSpLocks/>
            </p:cNvCxnSpPr>
            <p:nvPr/>
          </p:nvCxnSpPr>
          <p:spPr>
            <a:xfrm>
              <a:off x="1950530" y="1070842"/>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20" name="ตัวเชื่อมต่อตรง 19">
              <a:extLst>
                <a:ext uri="{FF2B5EF4-FFF2-40B4-BE49-F238E27FC236}">
                  <a16:creationId xmlns:a16="http://schemas.microsoft.com/office/drawing/2014/main" id="{004AE3F0-8011-4CD7-BFF0-F537EE28F15F}"/>
                </a:ext>
              </a:extLst>
            </p:cNvPr>
            <p:cNvCxnSpPr>
              <a:cxnSpLocks/>
            </p:cNvCxnSpPr>
            <p:nvPr/>
          </p:nvCxnSpPr>
          <p:spPr>
            <a:xfrm>
              <a:off x="2506795" y="1070842"/>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21" name="ตัวเชื่อมต่อตรง 20">
              <a:extLst>
                <a:ext uri="{FF2B5EF4-FFF2-40B4-BE49-F238E27FC236}">
                  <a16:creationId xmlns:a16="http://schemas.microsoft.com/office/drawing/2014/main" id="{AA7DFF0F-27AE-4C4A-B4D8-33C32721FF95}"/>
                </a:ext>
              </a:extLst>
            </p:cNvPr>
            <p:cNvCxnSpPr/>
            <p:nvPr/>
          </p:nvCxnSpPr>
          <p:spPr>
            <a:xfrm>
              <a:off x="2006410" y="1352550"/>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22" name="ตัวเชื่อมต่อตรง 21">
              <a:extLst>
                <a:ext uri="{FF2B5EF4-FFF2-40B4-BE49-F238E27FC236}">
                  <a16:creationId xmlns:a16="http://schemas.microsoft.com/office/drawing/2014/main" id="{FC39CC98-73B4-47F9-B4F9-DFAE14AFCD17}"/>
                </a:ext>
              </a:extLst>
            </p:cNvPr>
            <p:cNvCxnSpPr>
              <a:cxnSpLocks/>
            </p:cNvCxnSpPr>
            <p:nvPr/>
          </p:nvCxnSpPr>
          <p:spPr>
            <a:xfrm>
              <a:off x="2788735" y="1352550"/>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23" name="ตัวเชื่อมต่อตรง 22">
              <a:extLst>
                <a:ext uri="{FF2B5EF4-FFF2-40B4-BE49-F238E27FC236}">
                  <a16:creationId xmlns:a16="http://schemas.microsoft.com/office/drawing/2014/main" id="{872DCF56-D783-4415-833E-9B4FE86B633F}"/>
                </a:ext>
              </a:extLst>
            </p:cNvPr>
            <p:cNvCxnSpPr>
              <a:cxnSpLocks/>
            </p:cNvCxnSpPr>
            <p:nvPr/>
          </p:nvCxnSpPr>
          <p:spPr>
            <a:xfrm>
              <a:off x="2156275" y="1337426"/>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24" name="ตัวเชื่อมต่อตรง 23">
              <a:extLst>
                <a:ext uri="{FF2B5EF4-FFF2-40B4-BE49-F238E27FC236}">
                  <a16:creationId xmlns:a16="http://schemas.microsoft.com/office/drawing/2014/main" id="{43889A45-4DE4-4FF3-9463-8694D1369E1F}"/>
                </a:ext>
              </a:extLst>
            </p:cNvPr>
            <p:cNvCxnSpPr/>
            <p:nvPr/>
          </p:nvCxnSpPr>
          <p:spPr>
            <a:xfrm>
              <a:off x="1752751" y="1615556"/>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grpSp>
      <p:grpSp>
        <p:nvGrpSpPr>
          <p:cNvPr id="25" name="กลุ่ม 24">
            <a:extLst>
              <a:ext uri="{FF2B5EF4-FFF2-40B4-BE49-F238E27FC236}">
                <a16:creationId xmlns:a16="http://schemas.microsoft.com/office/drawing/2014/main" id="{5C2FC286-564B-4E11-AB8D-069B6183315C}"/>
              </a:ext>
            </a:extLst>
          </p:cNvPr>
          <p:cNvGrpSpPr/>
          <p:nvPr userDrawn="1"/>
        </p:nvGrpSpPr>
        <p:grpSpPr>
          <a:xfrm>
            <a:off x="11408501" y="3975453"/>
            <a:ext cx="1250465" cy="813416"/>
            <a:chOff x="28214" y="967908"/>
            <a:chExt cx="1250465" cy="813416"/>
          </a:xfrm>
        </p:grpSpPr>
        <p:cxnSp>
          <p:nvCxnSpPr>
            <p:cNvPr id="26" name="ตัวเชื่อมต่อตรง 25">
              <a:extLst>
                <a:ext uri="{FF2B5EF4-FFF2-40B4-BE49-F238E27FC236}">
                  <a16:creationId xmlns:a16="http://schemas.microsoft.com/office/drawing/2014/main" id="{77E2D008-2272-4B7E-BD26-3C309221D6E6}"/>
                </a:ext>
              </a:extLst>
            </p:cNvPr>
            <p:cNvCxnSpPr>
              <a:cxnSpLocks/>
            </p:cNvCxnSpPr>
            <p:nvPr/>
          </p:nvCxnSpPr>
          <p:spPr>
            <a:xfrm>
              <a:off x="439451" y="967908"/>
              <a:ext cx="1" cy="32096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27" name="ตัวเชื่อมต่อตรง 26">
              <a:extLst>
                <a:ext uri="{FF2B5EF4-FFF2-40B4-BE49-F238E27FC236}">
                  <a16:creationId xmlns:a16="http://schemas.microsoft.com/office/drawing/2014/main" id="{20FA8992-EC8C-459A-AC83-4509751D705A}"/>
                </a:ext>
              </a:extLst>
            </p:cNvPr>
            <p:cNvCxnSpPr/>
            <p:nvPr/>
          </p:nvCxnSpPr>
          <p:spPr>
            <a:xfrm>
              <a:off x="266648" y="1264663"/>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28" name="ตัวเชื่อมต่อตรง 27">
              <a:extLst>
                <a:ext uri="{FF2B5EF4-FFF2-40B4-BE49-F238E27FC236}">
                  <a16:creationId xmlns:a16="http://schemas.microsoft.com/office/drawing/2014/main" id="{428B2C58-3EE0-4E16-B79F-6501085B9472}"/>
                </a:ext>
              </a:extLst>
            </p:cNvPr>
            <p:cNvCxnSpPr>
              <a:cxnSpLocks/>
            </p:cNvCxnSpPr>
            <p:nvPr/>
          </p:nvCxnSpPr>
          <p:spPr>
            <a:xfrm>
              <a:off x="740194"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29" name="ตัวเชื่อมต่อตรง 28">
              <a:extLst>
                <a:ext uri="{FF2B5EF4-FFF2-40B4-BE49-F238E27FC236}">
                  <a16:creationId xmlns:a16="http://schemas.microsoft.com/office/drawing/2014/main" id="{34CE02DA-1A1F-4550-9071-AFBE6182689A}"/>
                </a:ext>
              </a:extLst>
            </p:cNvPr>
            <p:cNvCxnSpPr>
              <a:cxnSpLocks/>
            </p:cNvCxnSpPr>
            <p:nvPr/>
          </p:nvCxnSpPr>
          <p:spPr>
            <a:xfrm>
              <a:off x="1278679"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30" name="ตัวเชื่อมต่อตรง 29">
              <a:extLst>
                <a:ext uri="{FF2B5EF4-FFF2-40B4-BE49-F238E27FC236}">
                  <a16:creationId xmlns:a16="http://schemas.microsoft.com/office/drawing/2014/main" id="{1CEBB0B3-7973-49C2-950B-464E91066B51}"/>
                </a:ext>
              </a:extLst>
            </p:cNvPr>
            <p:cNvCxnSpPr/>
            <p:nvPr/>
          </p:nvCxnSpPr>
          <p:spPr>
            <a:xfrm>
              <a:off x="266648" y="1522816"/>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31" name="ตัวเชื่อมต่อตรง 30">
              <a:extLst>
                <a:ext uri="{FF2B5EF4-FFF2-40B4-BE49-F238E27FC236}">
                  <a16:creationId xmlns:a16="http://schemas.microsoft.com/office/drawing/2014/main" id="{96E4B6CD-5532-47C0-821A-D72887F8D104}"/>
                </a:ext>
              </a:extLst>
            </p:cNvPr>
            <p:cNvCxnSpPr>
              <a:cxnSpLocks/>
            </p:cNvCxnSpPr>
            <p:nvPr/>
          </p:nvCxnSpPr>
          <p:spPr>
            <a:xfrm>
              <a:off x="408431" y="1499616"/>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32" name="ตัวเชื่อมต่อตรง 31">
              <a:extLst>
                <a:ext uri="{FF2B5EF4-FFF2-40B4-BE49-F238E27FC236}">
                  <a16:creationId xmlns:a16="http://schemas.microsoft.com/office/drawing/2014/main" id="{6E5B3D8A-A1DC-4DC1-89AA-2E69EE35CF24}"/>
                </a:ext>
              </a:extLst>
            </p:cNvPr>
            <p:cNvCxnSpPr/>
            <p:nvPr/>
          </p:nvCxnSpPr>
          <p:spPr>
            <a:xfrm>
              <a:off x="28214" y="1781324"/>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grpSp>
      <p:grpSp>
        <p:nvGrpSpPr>
          <p:cNvPr id="33" name="กลุ่ม 32">
            <a:extLst>
              <a:ext uri="{FF2B5EF4-FFF2-40B4-BE49-F238E27FC236}">
                <a16:creationId xmlns:a16="http://schemas.microsoft.com/office/drawing/2014/main" id="{798CD051-8B19-4B06-9A93-A25ACD22839F}"/>
              </a:ext>
            </a:extLst>
          </p:cNvPr>
          <p:cNvGrpSpPr/>
          <p:nvPr userDrawn="1"/>
        </p:nvGrpSpPr>
        <p:grpSpPr>
          <a:xfrm flipH="1">
            <a:off x="7513574" y="-492448"/>
            <a:ext cx="1250465" cy="813416"/>
            <a:chOff x="28214" y="967908"/>
            <a:chExt cx="1250465" cy="813416"/>
          </a:xfrm>
        </p:grpSpPr>
        <p:cxnSp>
          <p:nvCxnSpPr>
            <p:cNvPr id="34" name="ตัวเชื่อมต่อตรง 33">
              <a:extLst>
                <a:ext uri="{FF2B5EF4-FFF2-40B4-BE49-F238E27FC236}">
                  <a16:creationId xmlns:a16="http://schemas.microsoft.com/office/drawing/2014/main" id="{0F8101B1-A4F6-4FB7-82A7-63FAC1D02435}"/>
                </a:ext>
              </a:extLst>
            </p:cNvPr>
            <p:cNvCxnSpPr>
              <a:cxnSpLocks/>
            </p:cNvCxnSpPr>
            <p:nvPr/>
          </p:nvCxnSpPr>
          <p:spPr>
            <a:xfrm>
              <a:off x="439451" y="967908"/>
              <a:ext cx="1" cy="32096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35" name="ตัวเชื่อมต่อตรง 34">
              <a:extLst>
                <a:ext uri="{FF2B5EF4-FFF2-40B4-BE49-F238E27FC236}">
                  <a16:creationId xmlns:a16="http://schemas.microsoft.com/office/drawing/2014/main" id="{EA74DCBB-91B7-4B44-93A0-3098A25D17C9}"/>
                </a:ext>
              </a:extLst>
            </p:cNvPr>
            <p:cNvCxnSpPr/>
            <p:nvPr/>
          </p:nvCxnSpPr>
          <p:spPr>
            <a:xfrm>
              <a:off x="266648" y="1264663"/>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36" name="ตัวเชื่อมต่อตรง 35">
              <a:extLst>
                <a:ext uri="{FF2B5EF4-FFF2-40B4-BE49-F238E27FC236}">
                  <a16:creationId xmlns:a16="http://schemas.microsoft.com/office/drawing/2014/main" id="{FEEB0983-A536-4303-9AB8-5917B8A97B23}"/>
                </a:ext>
              </a:extLst>
            </p:cNvPr>
            <p:cNvCxnSpPr>
              <a:cxnSpLocks/>
            </p:cNvCxnSpPr>
            <p:nvPr/>
          </p:nvCxnSpPr>
          <p:spPr>
            <a:xfrm>
              <a:off x="740194"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37" name="ตัวเชื่อมต่อตรง 36">
              <a:extLst>
                <a:ext uri="{FF2B5EF4-FFF2-40B4-BE49-F238E27FC236}">
                  <a16:creationId xmlns:a16="http://schemas.microsoft.com/office/drawing/2014/main" id="{6892EBB9-688B-4027-8E81-6301988D6058}"/>
                </a:ext>
              </a:extLst>
            </p:cNvPr>
            <p:cNvCxnSpPr>
              <a:cxnSpLocks/>
            </p:cNvCxnSpPr>
            <p:nvPr/>
          </p:nvCxnSpPr>
          <p:spPr>
            <a:xfrm>
              <a:off x="1278679"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38" name="ตัวเชื่อมต่อตรง 37">
              <a:extLst>
                <a:ext uri="{FF2B5EF4-FFF2-40B4-BE49-F238E27FC236}">
                  <a16:creationId xmlns:a16="http://schemas.microsoft.com/office/drawing/2014/main" id="{BF42F1A0-898D-4942-A141-30160AC36A0F}"/>
                </a:ext>
              </a:extLst>
            </p:cNvPr>
            <p:cNvCxnSpPr/>
            <p:nvPr/>
          </p:nvCxnSpPr>
          <p:spPr>
            <a:xfrm>
              <a:off x="266648" y="1522816"/>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39" name="ตัวเชื่อมต่อตรง 38">
              <a:extLst>
                <a:ext uri="{FF2B5EF4-FFF2-40B4-BE49-F238E27FC236}">
                  <a16:creationId xmlns:a16="http://schemas.microsoft.com/office/drawing/2014/main" id="{D9195E88-586E-4779-8DAA-73130E9EB34A}"/>
                </a:ext>
              </a:extLst>
            </p:cNvPr>
            <p:cNvCxnSpPr>
              <a:cxnSpLocks/>
            </p:cNvCxnSpPr>
            <p:nvPr/>
          </p:nvCxnSpPr>
          <p:spPr>
            <a:xfrm>
              <a:off x="408431" y="1499616"/>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40" name="ตัวเชื่อมต่อตรง 39">
              <a:extLst>
                <a:ext uri="{FF2B5EF4-FFF2-40B4-BE49-F238E27FC236}">
                  <a16:creationId xmlns:a16="http://schemas.microsoft.com/office/drawing/2014/main" id="{ED09D25D-3F65-416D-83C8-2248011377A3}"/>
                </a:ext>
              </a:extLst>
            </p:cNvPr>
            <p:cNvCxnSpPr/>
            <p:nvPr/>
          </p:nvCxnSpPr>
          <p:spPr>
            <a:xfrm>
              <a:off x="28214" y="1781324"/>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grpSp>
      <p:grpSp>
        <p:nvGrpSpPr>
          <p:cNvPr id="41" name="กลุ่ม 40">
            <a:extLst>
              <a:ext uri="{FF2B5EF4-FFF2-40B4-BE49-F238E27FC236}">
                <a16:creationId xmlns:a16="http://schemas.microsoft.com/office/drawing/2014/main" id="{DEA7791B-8CEE-464C-94E2-8EDC0383ABFF}"/>
              </a:ext>
            </a:extLst>
          </p:cNvPr>
          <p:cNvGrpSpPr/>
          <p:nvPr userDrawn="1"/>
        </p:nvGrpSpPr>
        <p:grpSpPr>
          <a:xfrm>
            <a:off x="11259749" y="502361"/>
            <a:ext cx="1250465" cy="813416"/>
            <a:chOff x="28214" y="967908"/>
            <a:chExt cx="1250465" cy="813416"/>
          </a:xfrm>
        </p:grpSpPr>
        <p:cxnSp>
          <p:nvCxnSpPr>
            <p:cNvPr id="42" name="ตัวเชื่อมต่อตรง 41">
              <a:extLst>
                <a:ext uri="{FF2B5EF4-FFF2-40B4-BE49-F238E27FC236}">
                  <a16:creationId xmlns:a16="http://schemas.microsoft.com/office/drawing/2014/main" id="{915315B1-BE68-472D-A5AD-D2AE09D095AF}"/>
                </a:ext>
              </a:extLst>
            </p:cNvPr>
            <p:cNvCxnSpPr>
              <a:cxnSpLocks/>
            </p:cNvCxnSpPr>
            <p:nvPr/>
          </p:nvCxnSpPr>
          <p:spPr>
            <a:xfrm>
              <a:off x="439451" y="967908"/>
              <a:ext cx="1" cy="32096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43" name="ตัวเชื่อมต่อตรง 42">
              <a:extLst>
                <a:ext uri="{FF2B5EF4-FFF2-40B4-BE49-F238E27FC236}">
                  <a16:creationId xmlns:a16="http://schemas.microsoft.com/office/drawing/2014/main" id="{FDEC446C-A114-407B-A0E2-C631C6F87CE3}"/>
                </a:ext>
              </a:extLst>
            </p:cNvPr>
            <p:cNvCxnSpPr/>
            <p:nvPr/>
          </p:nvCxnSpPr>
          <p:spPr>
            <a:xfrm>
              <a:off x="266648" y="1264663"/>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44" name="ตัวเชื่อมต่อตรง 43">
              <a:extLst>
                <a:ext uri="{FF2B5EF4-FFF2-40B4-BE49-F238E27FC236}">
                  <a16:creationId xmlns:a16="http://schemas.microsoft.com/office/drawing/2014/main" id="{4D8C93F4-3184-4B43-93DE-CBC4C3838C0E}"/>
                </a:ext>
              </a:extLst>
            </p:cNvPr>
            <p:cNvCxnSpPr>
              <a:cxnSpLocks/>
            </p:cNvCxnSpPr>
            <p:nvPr/>
          </p:nvCxnSpPr>
          <p:spPr>
            <a:xfrm>
              <a:off x="740194"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45" name="ตัวเชื่อมต่อตรง 44">
              <a:extLst>
                <a:ext uri="{FF2B5EF4-FFF2-40B4-BE49-F238E27FC236}">
                  <a16:creationId xmlns:a16="http://schemas.microsoft.com/office/drawing/2014/main" id="{7C5F27D6-BB75-4AB6-BCAB-23CC129B6183}"/>
                </a:ext>
              </a:extLst>
            </p:cNvPr>
            <p:cNvCxnSpPr>
              <a:cxnSpLocks/>
            </p:cNvCxnSpPr>
            <p:nvPr/>
          </p:nvCxnSpPr>
          <p:spPr>
            <a:xfrm>
              <a:off x="1278679"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46" name="ตัวเชื่อมต่อตรง 45">
              <a:extLst>
                <a:ext uri="{FF2B5EF4-FFF2-40B4-BE49-F238E27FC236}">
                  <a16:creationId xmlns:a16="http://schemas.microsoft.com/office/drawing/2014/main" id="{4C978DDB-8FA7-4A4C-8AD1-37FE734942E6}"/>
                </a:ext>
              </a:extLst>
            </p:cNvPr>
            <p:cNvCxnSpPr/>
            <p:nvPr/>
          </p:nvCxnSpPr>
          <p:spPr>
            <a:xfrm>
              <a:off x="266648" y="1522816"/>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47" name="ตัวเชื่อมต่อตรง 46">
              <a:extLst>
                <a:ext uri="{FF2B5EF4-FFF2-40B4-BE49-F238E27FC236}">
                  <a16:creationId xmlns:a16="http://schemas.microsoft.com/office/drawing/2014/main" id="{3232BC46-E76B-45B9-AFEA-07F0DF015DF9}"/>
                </a:ext>
              </a:extLst>
            </p:cNvPr>
            <p:cNvCxnSpPr>
              <a:cxnSpLocks/>
            </p:cNvCxnSpPr>
            <p:nvPr/>
          </p:nvCxnSpPr>
          <p:spPr>
            <a:xfrm>
              <a:off x="408431" y="1499616"/>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48" name="ตัวเชื่อมต่อตรง 47">
              <a:extLst>
                <a:ext uri="{FF2B5EF4-FFF2-40B4-BE49-F238E27FC236}">
                  <a16:creationId xmlns:a16="http://schemas.microsoft.com/office/drawing/2014/main" id="{90F43C9B-F0F1-4ADB-AF65-82BE409CC705}"/>
                </a:ext>
              </a:extLst>
            </p:cNvPr>
            <p:cNvCxnSpPr/>
            <p:nvPr/>
          </p:nvCxnSpPr>
          <p:spPr>
            <a:xfrm>
              <a:off x="28214" y="1781324"/>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grpSp>
      <p:grpSp>
        <p:nvGrpSpPr>
          <p:cNvPr id="49" name="กลุ่ม 48">
            <a:extLst>
              <a:ext uri="{FF2B5EF4-FFF2-40B4-BE49-F238E27FC236}">
                <a16:creationId xmlns:a16="http://schemas.microsoft.com/office/drawing/2014/main" id="{44ED8291-42E7-48BC-94F0-0D3EA10387D1}"/>
              </a:ext>
            </a:extLst>
          </p:cNvPr>
          <p:cNvGrpSpPr/>
          <p:nvPr userDrawn="1"/>
        </p:nvGrpSpPr>
        <p:grpSpPr>
          <a:xfrm>
            <a:off x="0" y="4981493"/>
            <a:ext cx="12192000" cy="1876505"/>
            <a:chOff x="0" y="5038725"/>
            <a:chExt cx="12192000" cy="1819273"/>
          </a:xfrm>
        </p:grpSpPr>
        <p:sp>
          <p:nvSpPr>
            <p:cNvPr id="50" name="สี่เหลี่ยมผืนผ้า 49">
              <a:extLst>
                <a:ext uri="{FF2B5EF4-FFF2-40B4-BE49-F238E27FC236}">
                  <a16:creationId xmlns:a16="http://schemas.microsoft.com/office/drawing/2014/main" id="{290E80B3-24E5-4273-846C-4DC0281C6F86}"/>
                </a:ext>
              </a:extLst>
            </p:cNvPr>
            <p:cNvSpPr/>
            <p:nvPr/>
          </p:nvSpPr>
          <p:spPr>
            <a:xfrm>
              <a:off x="0" y="5038725"/>
              <a:ext cx="12192000" cy="1819273"/>
            </a:xfrm>
            <a:prstGeom prst="rect">
              <a:avLst/>
            </a:prstGeom>
            <a:solidFill>
              <a:srgbClr val="A06A3E"/>
            </a:solidFill>
            <a:ln w="57150">
              <a:solidFill>
                <a:schemeClr val="tx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cxnSp>
          <p:nvCxnSpPr>
            <p:cNvPr id="51" name="ตัวเชื่อมต่อตรง 50">
              <a:extLst>
                <a:ext uri="{FF2B5EF4-FFF2-40B4-BE49-F238E27FC236}">
                  <a16:creationId xmlns:a16="http://schemas.microsoft.com/office/drawing/2014/main" id="{3E5E1B95-6123-4873-8E6D-B04A52A025DA}"/>
                </a:ext>
              </a:extLst>
            </p:cNvPr>
            <p:cNvCxnSpPr>
              <a:cxnSpLocks/>
            </p:cNvCxnSpPr>
            <p:nvPr/>
          </p:nvCxnSpPr>
          <p:spPr>
            <a:xfrm>
              <a:off x="0" y="5516880"/>
              <a:ext cx="555474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ตัวเชื่อมต่อตรง 51">
              <a:extLst>
                <a:ext uri="{FF2B5EF4-FFF2-40B4-BE49-F238E27FC236}">
                  <a16:creationId xmlns:a16="http://schemas.microsoft.com/office/drawing/2014/main" id="{29F4E633-C1A2-4FB3-946C-7725A68D2A79}"/>
                </a:ext>
              </a:extLst>
            </p:cNvPr>
            <p:cNvCxnSpPr>
              <a:cxnSpLocks/>
            </p:cNvCxnSpPr>
            <p:nvPr/>
          </p:nvCxnSpPr>
          <p:spPr>
            <a:xfrm>
              <a:off x="6395321" y="5516880"/>
              <a:ext cx="11684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ตัวเชื่อมต่อตรง 52">
              <a:extLst>
                <a:ext uri="{FF2B5EF4-FFF2-40B4-BE49-F238E27FC236}">
                  <a16:creationId xmlns:a16="http://schemas.microsoft.com/office/drawing/2014/main" id="{6DCDE3E3-5159-43B7-B6DA-25146FACC9E7}"/>
                </a:ext>
              </a:extLst>
            </p:cNvPr>
            <p:cNvCxnSpPr>
              <a:cxnSpLocks/>
            </p:cNvCxnSpPr>
            <p:nvPr/>
          </p:nvCxnSpPr>
          <p:spPr>
            <a:xfrm>
              <a:off x="5481656" y="5948361"/>
              <a:ext cx="11684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ตัวเชื่อมต่อตรง 53">
              <a:extLst>
                <a:ext uri="{FF2B5EF4-FFF2-40B4-BE49-F238E27FC236}">
                  <a16:creationId xmlns:a16="http://schemas.microsoft.com/office/drawing/2014/main" id="{339DE1DF-CD16-431F-A232-C75400D5877B}"/>
                </a:ext>
              </a:extLst>
            </p:cNvPr>
            <p:cNvCxnSpPr>
              <a:cxnSpLocks/>
            </p:cNvCxnSpPr>
            <p:nvPr/>
          </p:nvCxnSpPr>
          <p:spPr>
            <a:xfrm flipV="1">
              <a:off x="387644" y="6068639"/>
              <a:ext cx="2947751" cy="1016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ตัวเชื่อมต่อตรง 54">
              <a:extLst>
                <a:ext uri="{FF2B5EF4-FFF2-40B4-BE49-F238E27FC236}">
                  <a16:creationId xmlns:a16="http://schemas.microsoft.com/office/drawing/2014/main" id="{C133B1D9-6465-4FA5-8C72-26A631FBFCFE}"/>
                </a:ext>
              </a:extLst>
            </p:cNvPr>
            <p:cNvCxnSpPr>
              <a:cxnSpLocks/>
            </p:cNvCxnSpPr>
            <p:nvPr/>
          </p:nvCxnSpPr>
          <p:spPr>
            <a:xfrm flipV="1">
              <a:off x="8114463" y="6459152"/>
              <a:ext cx="2947751" cy="1016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ตัวเชื่อมต่อตรง 55">
              <a:extLst>
                <a:ext uri="{FF2B5EF4-FFF2-40B4-BE49-F238E27FC236}">
                  <a16:creationId xmlns:a16="http://schemas.microsoft.com/office/drawing/2014/main" id="{819C1E0A-D243-4D92-B180-24364E808D2D}"/>
                </a:ext>
              </a:extLst>
            </p:cNvPr>
            <p:cNvCxnSpPr>
              <a:cxnSpLocks/>
            </p:cNvCxnSpPr>
            <p:nvPr/>
          </p:nvCxnSpPr>
          <p:spPr>
            <a:xfrm flipV="1">
              <a:off x="9244249" y="5570878"/>
              <a:ext cx="2947751" cy="1016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ตัวเชื่อมต่อตรง 56">
              <a:extLst>
                <a:ext uri="{FF2B5EF4-FFF2-40B4-BE49-F238E27FC236}">
                  <a16:creationId xmlns:a16="http://schemas.microsoft.com/office/drawing/2014/main" id="{A5B65D00-EC2F-4B17-8997-7099738A07DB}"/>
                </a:ext>
              </a:extLst>
            </p:cNvPr>
            <p:cNvCxnSpPr>
              <a:cxnSpLocks/>
            </p:cNvCxnSpPr>
            <p:nvPr/>
          </p:nvCxnSpPr>
          <p:spPr>
            <a:xfrm>
              <a:off x="3775148" y="6459152"/>
              <a:ext cx="1140494"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ตัวเชื่อมต่อตรง 57">
              <a:extLst>
                <a:ext uri="{FF2B5EF4-FFF2-40B4-BE49-F238E27FC236}">
                  <a16:creationId xmlns:a16="http://schemas.microsoft.com/office/drawing/2014/main" id="{E497C685-5449-4EDE-88C4-FC05657FF533}"/>
                </a:ext>
              </a:extLst>
            </p:cNvPr>
            <p:cNvCxnSpPr>
              <a:cxnSpLocks/>
            </p:cNvCxnSpPr>
            <p:nvPr/>
          </p:nvCxnSpPr>
          <p:spPr>
            <a:xfrm>
              <a:off x="8097263" y="5948361"/>
              <a:ext cx="4318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9" name="กลุ่ม 58">
            <a:extLst>
              <a:ext uri="{FF2B5EF4-FFF2-40B4-BE49-F238E27FC236}">
                <a16:creationId xmlns:a16="http://schemas.microsoft.com/office/drawing/2014/main" id="{CBD9AF59-4DAE-4FFB-A5D2-28CA5994A1E1}"/>
              </a:ext>
            </a:extLst>
          </p:cNvPr>
          <p:cNvGrpSpPr/>
          <p:nvPr userDrawn="1"/>
        </p:nvGrpSpPr>
        <p:grpSpPr>
          <a:xfrm>
            <a:off x="1" y="-10174"/>
            <a:ext cx="3474719" cy="6868174"/>
            <a:chOff x="1" y="-10174"/>
            <a:chExt cx="3474719" cy="6868174"/>
          </a:xfrm>
        </p:grpSpPr>
        <p:sp>
          <p:nvSpPr>
            <p:cNvPr id="60" name="สี่เหลี่ยมผืนผ้า 59">
              <a:extLst>
                <a:ext uri="{FF2B5EF4-FFF2-40B4-BE49-F238E27FC236}">
                  <a16:creationId xmlns:a16="http://schemas.microsoft.com/office/drawing/2014/main" id="{396515EF-5113-45F1-9CAE-16B99ED16DCC}"/>
                </a:ext>
              </a:extLst>
            </p:cNvPr>
            <p:cNvSpPr/>
            <p:nvPr/>
          </p:nvSpPr>
          <p:spPr>
            <a:xfrm>
              <a:off x="1" y="0"/>
              <a:ext cx="3474719" cy="6858000"/>
            </a:xfrm>
            <a:prstGeom prst="rect">
              <a:avLst/>
            </a:prstGeom>
            <a:solidFill>
              <a:srgbClr val="B5903E"/>
            </a:solidFill>
            <a:ln w="57150">
              <a:solidFill>
                <a:schemeClr val="tx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cxnSp>
          <p:nvCxnSpPr>
            <p:cNvPr id="61" name="ตัวเชื่อมต่อตรง 60">
              <a:extLst>
                <a:ext uri="{FF2B5EF4-FFF2-40B4-BE49-F238E27FC236}">
                  <a16:creationId xmlns:a16="http://schemas.microsoft.com/office/drawing/2014/main" id="{84FCD3D7-48C9-44C0-A9B1-BCE298E16145}"/>
                </a:ext>
              </a:extLst>
            </p:cNvPr>
            <p:cNvCxnSpPr>
              <a:cxnSpLocks/>
            </p:cNvCxnSpPr>
            <p:nvPr/>
          </p:nvCxnSpPr>
          <p:spPr>
            <a:xfrm>
              <a:off x="628318" y="-10174"/>
              <a:ext cx="0" cy="212285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ตัวเชื่อมต่อตรง 61">
              <a:extLst>
                <a:ext uri="{FF2B5EF4-FFF2-40B4-BE49-F238E27FC236}">
                  <a16:creationId xmlns:a16="http://schemas.microsoft.com/office/drawing/2014/main" id="{2E967190-0E43-4CB2-9A68-D47B81C13D11}"/>
                </a:ext>
              </a:extLst>
            </p:cNvPr>
            <p:cNvCxnSpPr>
              <a:cxnSpLocks/>
            </p:cNvCxnSpPr>
            <p:nvPr/>
          </p:nvCxnSpPr>
          <p:spPr>
            <a:xfrm flipH="1">
              <a:off x="1608642" y="-9904"/>
              <a:ext cx="8254" cy="71784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ตัวเชื่อมต่อตรง 62">
              <a:extLst>
                <a:ext uri="{FF2B5EF4-FFF2-40B4-BE49-F238E27FC236}">
                  <a16:creationId xmlns:a16="http://schemas.microsoft.com/office/drawing/2014/main" id="{B5A2EA09-72FE-46E4-AF1C-085457A6EF5C}"/>
                </a:ext>
              </a:extLst>
            </p:cNvPr>
            <p:cNvCxnSpPr>
              <a:cxnSpLocks/>
            </p:cNvCxnSpPr>
            <p:nvPr/>
          </p:nvCxnSpPr>
          <p:spPr>
            <a:xfrm flipH="1">
              <a:off x="2587648" y="779581"/>
              <a:ext cx="4127" cy="1054675"/>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ตัวเชื่อมต่อตรง 63">
              <a:extLst>
                <a:ext uri="{FF2B5EF4-FFF2-40B4-BE49-F238E27FC236}">
                  <a16:creationId xmlns:a16="http://schemas.microsoft.com/office/drawing/2014/main" id="{FDBFE67C-3583-4F15-B5DD-21E9C4AFBF73}"/>
                </a:ext>
              </a:extLst>
            </p:cNvPr>
            <p:cNvCxnSpPr>
              <a:cxnSpLocks/>
            </p:cNvCxnSpPr>
            <p:nvPr/>
          </p:nvCxnSpPr>
          <p:spPr>
            <a:xfrm flipH="1">
              <a:off x="2780306" y="955023"/>
              <a:ext cx="8254" cy="71784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ตัวเชื่อมต่อตรง 64">
              <a:extLst>
                <a:ext uri="{FF2B5EF4-FFF2-40B4-BE49-F238E27FC236}">
                  <a16:creationId xmlns:a16="http://schemas.microsoft.com/office/drawing/2014/main" id="{88E9F755-E74E-48A8-A5D3-BA7BEEC7F307}"/>
                </a:ext>
              </a:extLst>
            </p:cNvPr>
            <p:cNvCxnSpPr>
              <a:cxnSpLocks/>
            </p:cNvCxnSpPr>
            <p:nvPr/>
          </p:nvCxnSpPr>
          <p:spPr>
            <a:xfrm>
              <a:off x="3164651" y="3512200"/>
              <a:ext cx="0" cy="212285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ชื่อเรื่อง 1">
            <a:extLst>
              <a:ext uri="{FF2B5EF4-FFF2-40B4-BE49-F238E27FC236}">
                <a16:creationId xmlns:a16="http://schemas.microsoft.com/office/drawing/2014/main" id="{9580CE14-087F-46C6-8FA8-2E0A8F6A05E9}"/>
              </a:ext>
            </a:extLst>
          </p:cNvPr>
          <p:cNvSpPr>
            <a:spLocks noGrp="1"/>
          </p:cNvSpPr>
          <p:nvPr>
            <p:ph type="title" hasCustomPrompt="1"/>
          </p:nvPr>
        </p:nvSpPr>
        <p:spPr>
          <a:xfrm>
            <a:off x="6201040" y="1046568"/>
            <a:ext cx="3499212" cy="1325563"/>
          </a:xfrm>
          <a:prstGeom prst="rect">
            <a:avLst/>
          </a:prstGeom>
        </p:spPr>
        <p:txBody>
          <a:bodyPr>
            <a:normAutofit/>
          </a:bodyPr>
          <a:lstStyle>
            <a:lvl1pPr>
              <a:defRPr sz="5400" baseline="0">
                <a:solidFill>
                  <a:srgbClr val="562503"/>
                </a:solidFill>
                <a:effectLst>
                  <a:outerShdw blurRad="50800" dist="38100" dir="8100000" algn="tr" rotWithShape="0">
                    <a:prstClr val="black">
                      <a:alpha val="40000"/>
                    </a:prstClr>
                  </a:outerShdw>
                </a:effectLst>
                <a:latin typeface="Itim" panose="00000500000000000000" pitchFamily="2" charset="-34"/>
                <a:cs typeface="TH Mali Grade 6" panose="02000506000000020004" pitchFamily="2" charset="-34"/>
              </a:defRPr>
            </a:lvl1pPr>
          </a:lstStyle>
          <a:p>
            <a:r>
              <a:rPr lang="en-US" dirty="0"/>
              <a:t>TITLE 01</a:t>
            </a:r>
          </a:p>
        </p:txBody>
      </p:sp>
      <p:sp>
        <p:nvSpPr>
          <p:cNvPr id="288" name="ตัวแทนข้อความ 287">
            <a:extLst>
              <a:ext uri="{FF2B5EF4-FFF2-40B4-BE49-F238E27FC236}">
                <a16:creationId xmlns:a16="http://schemas.microsoft.com/office/drawing/2014/main" id="{A49A50A3-0DF6-472E-898C-D521889FBAC6}"/>
              </a:ext>
            </a:extLst>
          </p:cNvPr>
          <p:cNvSpPr>
            <a:spLocks noGrp="1"/>
          </p:cNvSpPr>
          <p:nvPr>
            <p:ph type="body" sz="quarter" idx="13" hasCustomPrompt="1"/>
          </p:nvPr>
        </p:nvSpPr>
        <p:spPr>
          <a:xfrm>
            <a:off x="5808150" y="2534836"/>
            <a:ext cx="4338638" cy="934391"/>
          </a:xfrm>
          <a:prstGeom prst="rect">
            <a:avLst/>
          </a:prstGeom>
        </p:spPr>
        <p:txBody>
          <a:bodyPr/>
          <a:lstStyle>
            <a:lvl1pPr marL="0" indent="0">
              <a:buNone/>
              <a:defRPr sz="2400" baseline="0">
                <a:solidFill>
                  <a:srgbClr val="562503"/>
                </a:solidFill>
                <a:latin typeface="Itim" panose="00000500000000000000" pitchFamily="2" charset="-34"/>
                <a:cs typeface="TH Mali Grade 6" panose="02000506000000020004" pitchFamily="2" charset="-34"/>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a:p>
            <a:pPr lvl="4"/>
            <a:endParaRPr lang="th-TH" dirty="0"/>
          </a:p>
        </p:txBody>
      </p:sp>
      <p:sp>
        <p:nvSpPr>
          <p:cNvPr id="66" name="TextBox 65">
            <a:extLst>
              <a:ext uri="{FF2B5EF4-FFF2-40B4-BE49-F238E27FC236}">
                <a16:creationId xmlns:a16="http://schemas.microsoft.com/office/drawing/2014/main" id="{D70A0839-8555-4098-8358-D067359C010E}"/>
              </a:ext>
            </a:extLst>
          </p:cNvPr>
          <p:cNvSpPr txBox="1"/>
          <p:nvPr userDrawn="1"/>
        </p:nvSpPr>
        <p:spPr>
          <a:xfrm>
            <a:off x="0" y="0"/>
            <a:ext cx="1258678"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5E2700">
                    <a:lumMod val="90000"/>
                    <a:lumOff val="10000"/>
                  </a:srgbClr>
                </a:solidFill>
                <a:effectLst/>
                <a:uLnTx/>
                <a:uFillTx/>
                <a:latin typeface="Itim"/>
                <a:ea typeface="+mn-ea"/>
                <a:cs typeface="Itim"/>
              </a:rPr>
              <a:t>KTUTS</a:t>
            </a:r>
          </a:p>
        </p:txBody>
      </p:sp>
      <p:sp>
        <p:nvSpPr>
          <p:cNvPr id="67" name="TextBox 66">
            <a:extLst>
              <a:ext uri="{FF2B5EF4-FFF2-40B4-BE49-F238E27FC236}">
                <a16:creationId xmlns:a16="http://schemas.microsoft.com/office/drawing/2014/main" id="{A9192A25-1FD9-4D68-8E71-06E7A837DFB0}"/>
              </a:ext>
            </a:extLst>
          </p:cNvPr>
          <p:cNvSpPr txBox="1"/>
          <p:nvPr userDrawn="1"/>
        </p:nvSpPr>
        <p:spPr>
          <a:xfrm>
            <a:off x="10933322" y="6334780"/>
            <a:ext cx="1258678"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5E2700">
                    <a:lumMod val="90000"/>
                    <a:lumOff val="10000"/>
                  </a:srgbClr>
                </a:solidFill>
                <a:effectLst/>
                <a:uLnTx/>
                <a:uFillTx/>
                <a:latin typeface="Itim"/>
                <a:ea typeface="+mn-ea"/>
                <a:cs typeface="Itim"/>
              </a:rPr>
              <a:t>KTUTS</a:t>
            </a:r>
          </a:p>
        </p:txBody>
      </p:sp>
    </p:spTree>
    <p:extLst>
      <p:ext uri="{BB962C8B-B14F-4D97-AF65-F5344CB8AC3E}">
        <p14:creationId xmlns:p14="http://schemas.microsoft.com/office/powerpoint/2010/main" val="33030806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ชื่อเรื่องและข้อความแนวตั้ง">
    <p:spTree>
      <p:nvGrpSpPr>
        <p:cNvPr id="1" name=""/>
        <p:cNvGrpSpPr/>
        <p:nvPr/>
      </p:nvGrpSpPr>
      <p:grpSpPr>
        <a:xfrm>
          <a:off x="0" y="0"/>
          <a:ext cx="0" cy="0"/>
          <a:chOff x="0" y="0"/>
          <a:chExt cx="0" cy="0"/>
        </a:xfrm>
      </p:grpSpPr>
      <p:sp>
        <p:nvSpPr>
          <p:cNvPr id="4" name="ตัวแทนวันที่ 3">
            <a:extLst>
              <a:ext uri="{FF2B5EF4-FFF2-40B4-BE49-F238E27FC236}">
                <a16:creationId xmlns:a16="http://schemas.microsoft.com/office/drawing/2014/main" id="{945EF478-D5EE-46B0-874C-CAC2F5753FB2}"/>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9D914F9-34B9-4290-8B55-3D6EA89D2C0C}" type="datetimeFigureOut">
              <a:rPr kumimoji="0" lang="th-TH" sz="2800" b="0" i="0" u="none" strike="noStrike" kern="1200" cap="none" spc="0" normalizeH="0" baseline="0" noProof="0" smtClean="0">
                <a:ln>
                  <a:noFill/>
                </a:ln>
                <a:solidFill>
                  <a:srgbClr val="000000"/>
                </a:solidFill>
                <a:effectLst/>
                <a:uLnTx/>
                <a:uFillTx/>
                <a:latin typeface="Itim"/>
                <a:ea typeface="+mn-ea"/>
                <a:cs typeface="Itim"/>
              </a:rPr>
              <a:pPr marL="0" marR="0" lvl="0" indent="0" algn="l" defTabSz="914400" rtl="0" eaLnBrk="1" fontAlgn="auto" latinLnBrk="0" hangingPunct="1">
                <a:lnSpc>
                  <a:spcPct val="100000"/>
                </a:lnSpc>
                <a:spcBef>
                  <a:spcPts val="0"/>
                </a:spcBef>
                <a:spcAft>
                  <a:spcPts val="0"/>
                </a:spcAft>
                <a:buClrTx/>
                <a:buSzTx/>
                <a:buFontTx/>
                <a:buNone/>
                <a:tabLst/>
                <a:defRPr/>
              </a:pPr>
              <a:t>10/04/66</a:t>
            </a:fld>
            <a:endParaRPr kumimoji="0" lang="th-TH" sz="2800" b="0" i="0" u="none" strike="noStrike" kern="1200" cap="none" spc="0" normalizeH="0" baseline="0" noProof="0">
              <a:ln>
                <a:noFill/>
              </a:ln>
              <a:solidFill>
                <a:srgbClr val="000000"/>
              </a:solidFill>
              <a:effectLst/>
              <a:uLnTx/>
              <a:uFillTx/>
              <a:latin typeface="Itim"/>
              <a:ea typeface="+mn-ea"/>
              <a:cs typeface="Itim"/>
            </a:endParaRPr>
          </a:p>
        </p:txBody>
      </p:sp>
      <p:sp>
        <p:nvSpPr>
          <p:cNvPr id="5" name="ตัวแทนท้ายกระดาษ 4">
            <a:extLst>
              <a:ext uri="{FF2B5EF4-FFF2-40B4-BE49-F238E27FC236}">
                <a16:creationId xmlns:a16="http://schemas.microsoft.com/office/drawing/2014/main" id="{C99CB8E4-39D5-471A-A32E-6A3402F36E91}"/>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000000"/>
              </a:solidFill>
              <a:effectLst/>
              <a:uLnTx/>
              <a:uFillTx/>
              <a:latin typeface="Itim"/>
              <a:ea typeface="+mn-ea"/>
              <a:cs typeface="Itim"/>
            </a:endParaRPr>
          </a:p>
        </p:txBody>
      </p:sp>
      <p:sp>
        <p:nvSpPr>
          <p:cNvPr id="6" name="ตัวแทนหมายเลขสไลด์ 5">
            <a:extLst>
              <a:ext uri="{FF2B5EF4-FFF2-40B4-BE49-F238E27FC236}">
                <a16:creationId xmlns:a16="http://schemas.microsoft.com/office/drawing/2014/main" id="{124158A3-93A8-4C96-88C7-8E3F84892998}"/>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8EB6048-1DE1-4598-9344-915940F160B2}" type="slidenum">
              <a:rPr kumimoji="0" lang="th-TH" sz="2800" b="0" i="0" u="none" strike="noStrike" kern="1200" cap="none" spc="0" normalizeH="0" baseline="0" noProof="0" smtClean="0">
                <a:ln>
                  <a:noFill/>
                </a:ln>
                <a:solidFill>
                  <a:srgbClr val="000000"/>
                </a:solidFill>
                <a:effectLst/>
                <a:uLnTx/>
                <a:uFillTx/>
                <a:latin typeface="Itim"/>
                <a:ea typeface="+mn-ea"/>
                <a:cs typeface="Itim"/>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h-TH" sz="2800" b="0" i="0" u="none" strike="noStrike" kern="1200" cap="none" spc="0" normalizeH="0" baseline="0" noProof="0">
              <a:ln>
                <a:noFill/>
              </a:ln>
              <a:solidFill>
                <a:srgbClr val="000000"/>
              </a:solidFill>
              <a:effectLst/>
              <a:uLnTx/>
              <a:uFillTx/>
              <a:latin typeface="Itim"/>
              <a:ea typeface="+mn-ea"/>
              <a:cs typeface="Itim"/>
            </a:endParaRPr>
          </a:p>
        </p:txBody>
      </p:sp>
      <p:grpSp>
        <p:nvGrpSpPr>
          <p:cNvPr id="7" name="กลุ่ม 6">
            <a:extLst>
              <a:ext uri="{FF2B5EF4-FFF2-40B4-BE49-F238E27FC236}">
                <a16:creationId xmlns:a16="http://schemas.microsoft.com/office/drawing/2014/main" id="{2705C2C3-B5A0-4CF8-BFA8-4D595EAA5BA6}"/>
              </a:ext>
            </a:extLst>
          </p:cNvPr>
          <p:cNvGrpSpPr/>
          <p:nvPr userDrawn="1"/>
        </p:nvGrpSpPr>
        <p:grpSpPr>
          <a:xfrm>
            <a:off x="3418091" y="3068201"/>
            <a:ext cx="1250465" cy="813416"/>
            <a:chOff x="28214" y="967908"/>
            <a:chExt cx="1250465" cy="813416"/>
          </a:xfrm>
        </p:grpSpPr>
        <p:cxnSp>
          <p:nvCxnSpPr>
            <p:cNvPr id="8" name="ตัวเชื่อมต่อตรง 7">
              <a:extLst>
                <a:ext uri="{FF2B5EF4-FFF2-40B4-BE49-F238E27FC236}">
                  <a16:creationId xmlns:a16="http://schemas.microsoft.com/office/drawing/2014/main" id="{BA0323DF-883B-454C-BA2C-DAD01454ED57}"/>
                </a:ext>
              </a:extLst>
            </p:cNvPr>
            <p:cNvCxnSpPr>
              <a:cxnSpLocks/>
            </p:cNvCxnSpPr>
            <p:nvPr/>
          </p:nvCxnSpPr>
          <p:spPr>
            <a:xfrm>
              <a:off x="439451" y="967908"/>
              <a:ext cx="1" cy="32096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9" name="ตัวเชื่อมต่อตรง 8">
              <a:extLst>
                <a:ext uri="{FF2B5EF4-FFF2-40B4-BE49-F238E27FC236}">
                  <a16:creationId xmlns:a16="http://schemas.microsoft.com/office/drawing/2014/main" id="{A0F15B62-007A-4C6E-95F5-06DB167592F4}"/>
                </a:ext>
              </a:extLst>
            </p:cNvPr>
            <p:cNvCxnSpPr/>
            <p:nvPr/>
          </p:nvCxnSpPr>
          <p:spPr>
            <a:xfrm>
              <a:off x="266648" y="1264663"/>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0" name="ตัวเชื่อมต่อตรง 9">
              <a:extLst>
                <a:ext uri="{FF2B5EF4-FFF2-40B4-BE49-F238E27FC236}">
                  <a16:creationId xmlns:a16="http://schemas.microsoft.com/office/drawing/2014/main" id="{17931F45-B947-4BE9-8936-70CF03F8D17C}"/>
                </a:ext>
              </a:extLst>
            </p:cNvPr>
            <p:cNvCxnSpPr>
              <a:cxnSpLocks/>
            </p:cNvCxnSpPr>
            <p:nvPr/>
          </p:nvCxnSpPr>
          <p:spPr>
            <a:xfrm>
              <a:off x="740194"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1" name="ตัวเชื่อมต่อตรง 10">
              <a:extLst>
                <a:ext uri="{FF2B5EF4-FFF2-40B4-BE49-F238E27FC236}">
                  <a16:creationId xmlns:a16="http://schemas.microsoft.com/office/drawing/2014/main" id="{60FB37B7-2735-4505-BCAF-C84947B87EBF}"/>
                </a:ext>
              </a:extLst>
            </p:cNvPr>
            <p:cNvCxnSpPr>
              <a:cxnSpLocks/>
            </p:cNvCxnSpPr>
            <p:nvPr/>
          </p:nvCxnSpPr>
          <p:spPr>
            <a:xfrm>
              <a:off x="1278679"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2" name="ตัวเชื่อมต่อตรง 11">
              <a:extLst>
                <a:ext uri="{FF2B5EF4-FFF2-40B4-BE49-F238E27FC236}">
                  <a16:creationId xmlns:a16="http://schemas.microsoft.com/office/drawing/2014/main" id="{913FE506-80B1-4A23-84CB-E76300180D62}"/>
                </a:ext>
              </a:extLst>
            </p:cNvPr>
            <p:cNvCxnSpPr/>
            <p:nvPr/>
          </p:nvCxnSpPr>
          <p:spPr>
            <a:xfrm>
              <a:off x="266648" y="1522816"/>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3" name="ตัวเชื่อมต่อตรง 12">
              <a:extLst>
                <a:ext uri="{FF2B5EF4-FFF2-40B4-BE49-F238E27FC236}">
                  <a16:creationId xmlns:a16="http://schemas.microsoft.com/office/drawing/2014/main" id="{593201BB-F181-4F43-B5A7-25405322E4BE}"/>
                </a:ext>
              </a:extLst>
            </p:cNvPr>
            <p:cNvCxnSpPr>
              <a:cxnSpLocks/>
            </p:cNvCxnSpPr>
            <p:nvPr/>
          </p:nvCxnSpPr>
          <p:spPr>
            <a:xfrm>
              <a:off x="408431" y="1499616"/>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4" name="ตัวเชื่อมต่อตรง 13">
              <a:extLst>
                <a:ext uri="{FF2B5EF4-FFF2-40B4-BE49-F238E27FC236}">
                  <a16:creationId xmlns:a16="http://schemas.microsoft.com/office/drawing/2014/main" id="{3C5E664D-FB6C-498F-A2EF-798CA0C05896}"/>
                </a:ext>
              </a:extLst>
            </p:cNvPr>
            <p:cNvCxnSpPr/>
            <p:nvPr/>
          </p:nvCxnSpPr>
          <p:spPr>
            <a:xfrm>
              <a:off x="28214" y="1781324"/>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grpSp>
      <p:grpSp>
        <p:nvGrpSpPr>
          <p:cNvPr id="15" name="กลุ่ม 14">
            <a:extLst>
              <a:ext uri="{FF2B5EF4-FFF2-40B4-BE49-F238E27FC236}">
                <a16:creationId xmlns:a16="http://schemas.microsoft.com/office/drawing/2014/main" id="{FF72E751-2BCC-47F0-BFAB-8453897972D7}"/>
              </a:ext>
            </a:extLst>
          </p:cNvPr>
          <p:cNvGrpSpPr/>
          <p:nvPr userDrawn="1"/>
        </p:nvGrpSpPr>
        <p:grpSpPr>
          <a:xfrm>
            <a:off x="-384517" y="5119944"/>
            <a:ext cx="1250465" cy="813416"/>
            <a:chOff x="28214" y="967908"/>
            <a:chExt cx="1250465" cy="813416"/>
          </a:xfrm>
        </p:grpSpPr>
        <p:cxnSp>
          <p:nvCxnSpPr>
            <p:cNvPr id="16" name="ตัวเชื่อมต่อตรง 15">
              <a:extLst>
                <a:ext uri="{FF2B5EF4-FFF2-40B4-BE49-F238E27FC236}">
                  <a16:creationId xmlns:a16="http://schemas.microsoft.com/office/drawing/2014/main" id="{A75EA4BD-F166-4A94-B65D-AEA343CDB643}"/>
                </a:ext>
              </a:extLst>
            </p:cNvPr>
            <p:cNvCxnSpPr>
              <a:cxnSpLocks/>
            </p:cNvCxnSpPr>
            <p:nvPr/>
          </p:nvCxnSpPr>
          <p:spPr>
            <a:xfrm>
              <a:off x="439451" y="967908"/>
              <a:ext cx="1" cy="32096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7" name="ตัวเชื่อมต่อตรง 16">
              <a:extLst>
                <a:ext uri="{FF2B5EF4-FFF2-40B4-BE49-F238E27FC236}">
                  <a16:creationId xmlns:a16="http://schemas.microsoft.com/office/drawing/2014/main" id="{9F1FC4A8-F111-450F-8090-8E4D9B1CF3A2}"/>
                </a:ext>
              </a:extLst>
            </p:cNvPr>
            <p:cNvCxnSpPr/>
            <p:nvPr/>
          </p:nvCxnSpPr>
          <p:spPr>
            <a:xfrm>
              <a:off x="266648" y="1264663"/>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8" name="ตัวเชื่อมต่อตรง 17">
              <a:extLst>
                <a:ext uri="{FF2B5EF4-FFF2-40B4-BE49-F238E27FC236}">
                  <a16:creationId xmlns:a16="http://schemas.microsoft.com/office/drawing/2014/main" id="{BA2F1567-BC51-4288-98A8-7287E7673FCB}"/>
                </a:ext>
              </a:extLst>
            </p:cNvPr>
            <p:cNvCxnSpPr>
              <a:cxnSpLocks/>
            </p:cNvCxnSpPr>
            <p:nvPr/>
          </p:nvCxnSpPr>
          <p:spPr>
            <a:xfrm>
              <a:off x="740194"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9" name="ตัวเชื่อมต่อตรง 18">
              <a:extLst>
                <a:ext uri="{FF2B5EF4-FFF2-40B4-BE49-F238E27FC236}">
                  <a16:creationId xmlns:a16="http://schemas.microsoft.com/office/drawing/2014/main" id="{E8647F7D-4A4C-4ACA-8B3E-6567F6F1EBE8}"/>
                </a:ext>
              </a:extLst>
            </p:cNvPr>
            <p:cNvCxnSpPr>
              <a:cxnSpLocks/>
            </p:cNvCxnSpPr>
            <p:nvPr/>
          </p:nvCxnSpPr>
          <p:spPr>
            <a:xfrm>
              <a:off x="1278679"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20" name="ตัวเชื่อมต่อตรง 19">
              <a:extLst>
                <a:ext uri="{FF2B5EF4-FFF2-40B4-BE49-F238E27FC236}">
                  <a16:creationId xmlns:a16="http://schemas.microsoft.com/office/drawing/2014/main" id="{1E050DB0-103C-486E-94DD-D74B808C4E95}"/>
                </a:ext>
              </a:extLst>
            </p:cNvPr>
            <p:cNvCxnSpPr/>
            <p:nvPr/>
          </p:nvCxnSpPr>
          <p:spPr>
            <a:xfrm>
              <a:off x="266648" y="1522816"/>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21" name="ตัวเชื่อมต่อตรง 20">
              <a:extLst>
                <a:ext uri="{FF2B5EF4-FFF2-40B4-BE49-F238E27FC236}">
                  <a16:creationId xmlns:a16="http://schemas.microsoft.com/office/drawing/2014/main" id="{5E0E6C77-20B5-46AE-8137-E836133D5DD2}"/>
                </a:ext>
              </a:extLst>
            </p:cNvPr>
            <p:cNvCxnSpPr>
              <a:cxnSpLocks/>
            </p:cNvCxnSpPr>
            <p:nvPr/>
          </p:nvCxnSpPr>
          <p:spPr>
            <a:xfrm>
              <a:off x="408431" y="1499616"/>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22" name="ตัวเชื่อมต่อตรง 21">
              <a:extLst>
                <a:ext uri="{FF2B5EF4-FFF2-40B4-BE49-F238E27FC236}">
                  <a16:creationId xmlns:a16="http://schemas.microsoft.com/office/drawing/2014/main" id="{B92EDF65-F571-4394-B421-58F361066F8B}"/>
                </a:ext>
              </a:extLst>
            </p:cNvPr>
            <p:cNvCxnSpPr/>
            <p:nvPr/>
          </p:nvCxnSpPr>
          <p:spPr>
            <a:xfrm>
              <a:off x="28214" y="1781324"/>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grpSp>
      <p:grpSp>
        <p:nvGrpSpPr>
          <p:cNvPr id="23" name="กลุ่ม 22">
            <a:extLst>
              <a:ext uri="{FF2B5EF4-FFF2-40B4-BE49-F238E27FC236}">
                <a16:creationId xmlns:a16="http://schemas.microsoft.com/office/drawing/2014/main" id="{5F2358E2-5EC0-4973-8BC0-9F7777023DBB}"/>
              </a:ext>
            </a:extLst>
          </p:cNvPr>
          <p:cNvGrpSpPr/>
          <p:nvPr userDrawn="1"/>
        </p:nvGrpSpPr>
        <p:grpSpPr>
          <a:xfrm flipH="1">
            <a:off x="6666647" y="4857466"/>
            <a:ext cx="1250465" cy="813416"/>
            <a:chOff x="28214" y="967908"/>
            <a:chExt cx="1250465" cy="813416"/>
          </a:xfrm>
        </p:grpSpPr>
        <p:cxnSp>
          <p:nvCxnSpPr>
            <p:cNvPr id="24" name="ตัวเชื่อมต่อตรง 23">
              <a:extLst>
                <a:ext uri="{FF2B5EF4-FFF2-40B4-BE49-F238E27FC236}">
                  <a16:creationId xmlns:a16="http://schemas.microsoft.com/office/drawing/2014/main" id="{F8EEA588-A014-4113-8B93-C0753A113AFE}"/>
                </a:ext>
              </a:extLst>
            </p:cNvPr>
            <p:cNvCxnSpPr>
              <a:cxnSpLocks/>
            </p:cNvCxnSpPr>
            <p:nvPr/>
          </p:nvCxnSpPr>
          <p:spPr>
            <a:xfrm>
              <a:off x="439451" y="967908"/>
              <a:ext cx="1" cy="32096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25" name="ตัวเชื่อมต่อตรง 24">
              <a:extLst>
                <a:ext uri="{FF2B5EF4-FFF2-40B4-BE49-F238E27FC236}">
                  <a16:creationId xmlns:a16="http://schemas.microsoft.com/office/drawing/2014/main" id="{E5C17C46-0435-49CE-ABC7-07B21BC8E42A}"/>
                </a:ext>
              </a:extLst>
            </p:cNvPr>
            <p:cNvCxnSpPr/>
            <p:nvPr/>
          </p:nvCxnSpPr>
          <p:spPr>
            <a:xfrm>
              <a:off x="266648" y="1264663"/>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26" name="ตัวเชื่อมต่อตรง 25">
              <a:extLst>
                <a:ext uri="{FF2B5EF4-FFF2-40B4-BE49-F238E27FC236}">
                  <a16:creationId xmlns:a16="http://schemas.microsoft.com/office/drawing/2014/main" id="{25BD1B2F-14A8-4C8E-BE08-871D03C9FD66}"/>
                </a:ext>
              </a:extLst>
            </p:cNvPr>
            <p:cNvCxnSpPr>
              <a:cxnSpLocks/>
            </p:cNvCxnSpPr>
            <p:nvPr/>
          </p:nvCxnSpPr>
          <p:spPr>
            <a:xfrm>
              <a:off x="740194"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27" name="ตัวเชื่อมต่อตรง 26">
              <a:extLst>
                <a:ext uri="{FF2B5EF4-FFF2-40B4-BE49-F238E27FC236}">
                  <a16:creationId xmlns:a16="http://schemas.microsoft.com/office/drawing/2014/main" id="{4EA2B0FE-042E-4BB0-8C29-4C06D747AD38}"/>
                </a:ext>
              </a:extLst>
            </p:cNvPr>
            <p:cNvCxnSpPr>
              <a:cxnSpLocks/>
            </p:cNvCxnSpPr>
            <p:nvPr/>
          </p:nvCxnSpPr>
          <p:spPr>
            <a:xfrm>
              <a:off x="1278679"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28" name="ตัวเชื่อมต่อตรง 27">
              <a:extLst>
                <a:ext uri="{FF2B5EF4-FFF2-40B4-BE49-F238E27FC236}">
                  <a16:creationId xmlns:a16="http://schemas.microsoft.com/office/drawing/2014/main" id="{1BDAD18F-DDFE-42C7-BA7B-08B9A01AAEBC}"/>
                </a:ext>
              </a:extLst>
            </p:cNvPr>
            <p:cNvCxnSpPr/>
            <p:nvPr/>
          </p:nvCxnSpPr>
          <p:spPr>
            <a:xfrm>
              <a:off x="266648" y="1522816"/>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29" name="ตัวเชื่อมต่อตรง 28">
              <a:extLst>
                <a:ext uri="{FF2B5EF4-FFF2-40B4-BE49-F238E27FC236}">
                  <a16:creationId xmlns:a16="http://schemas.microsoft.com/office/drawing/2014/main" id="{B9932222-B8ED-4BD9-A329-35B9F97F9DCC}"/>
                </a:ext>
              </a:extLst>
            </p:cNvPr>
            <p:cNvCxnSpPr>
              <a:cxnSpLocks/>
            </p:cNvCxnSpPr>
            <p:nvPr/>
          </p:nvCxnSpPr>
          <p:spPr>
            <a:xfrm>
              <a:off x="408431" y="1499616"/>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30" name="ตัวเชื่อมต่อตรง 29">
              <a:extLst>
                <a:ext uri="{FF2B5EF4-FFF2-40B4-BE49-F238E27FC236}">
                  <a16:creationId xmlns:a16="http://schemas.microsoft.com/office/drawing/2014/main" id="{334F0878-BDC3-43D0-974F-C913247D2B9C}"/>
                </a:ext>
              </a:extLst>
            </p:cNvPr>
            <p:cNvCxnSpPr/>
            <p:nvPr/>
          </p:nvCxnSpPr>
          <p:spPr>
            <a:xfrm>
              <a:off x="28214" y="1781324"/>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grpSp>
      <p:grpSp>
        <p:nvGrpSpPr>
          <p:cNvPr id="31" name="กลุ่ม 30">
            <a:extLst>
              <a:ext uri="{FF2B5EF4-FFF2-40B4-BE49-F238E27FC236}">
                <a16:creationId xmlns:a16="http://schemas.microsoft.com/office/drawing/2014/main" id="{592C2C3F-2FE5-42E3-BAAF-29A2105D4E63}"/>
              </a:ext>
            </a:extLst>
          </p:cNvPr>
          <p:cNvGrpSpPr/>
          <p:nvPr userDrawn="1"/>
        </p:nvGrpSpPr>
        <p:grpSpPr>
          <a:xfrm>
            <a:off x="1612508" y="283734"/>
            <a:ext cx="1101156" cy="884384"/>
            <a:chOff x="1752751" y="749874"/>
            <a:chExt cx="1101156" cy="884384"/>
          </a:xfrm>
        </p:grpSpPr>
        <p:cxnSp>
          <p:nvCxnSpPr>
            <p:cNvPr id="32" name="ตัวเชื่อมต่อตรง 31">
              <a:extLst>
                <a:ext uri="{FF2B5EF4-FFF2-40B4-BE49-F238E27FC236}">
                  <a16:creationId xmlns:a16="http://schemas.microsoft.com/office/drawing/2014/main" id="{2660E094-BEA4-43D5-A4E8-8A3C16D06AC1}"/>
                </a:ext>
              </a:extLst>
            </p:cNvPr>
            <p:cNvCxnSpPr>
              <a:cxnSpLocks/>
            </p:cNvCxnSpPr>
            <p:nvPr/>
          </p:nvCxnSpPr>
          <p:spPr>
            <a:xfrm>
              <a:off x="2280622" y="749874"/>
              <a:ext cx="1" cy="32096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33" name="ตัวเชื่อมต่อตรง 32">
              <a:extLst>
                <a:ext uri="{FF2B5EF4-FFF2-40B4-BE49-F238E27FC236}">
                  <a16:creationId xmlns:a16="http://schemas.microsoft.com/office/drawing/2014/main" id="{A0F91DEC-F195-4849-B405-799A9BA22B2B}"/>
                </a:ext>
              </a:extLst>
            </p:cNvPr>
            <p:cNvCxnSpPr/>
            <p:nvPr/>
          </p:nvCxnSpPr>
          <p:spPr>
            <a:xfrm>
              <a:off x="1819089" y="1070842"/>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34" name="ตัวเชื่อมต่อตรง 33">
              <a:extLst>
                <a:ext uri="{FF2B5EF4-FFF2-40B4-BE49-F238E27FC236}">
                  <a16:creationId xmlns:a16="http://schemas.microsoft.com/office/drawing/2014/main" id="{3E49D2C7-69B1-4FC7-8311-9517B0A28273}"/>
                </a:ext>
              </a:extLst>
            </p:cNvPr>
            <p:cNvCxnSpPr>
              <a:cxnSpLocks/>
            </p:cNvCxnSpPr>
            <p:nvPr/>
          </p:nvCxnSpPr>
          <p:spPr>
            <a:xfrm>
              <a:off x="1950530" y="1070842"/>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35" name="ตัวเชื่อมต่อตรง 34">
              <a:extLst>
                <a:ext uri="{FF2B5EF4-FFF2-40B4-BE49-F238E27FC236}">
                  <a16:creationId xmlns:a16="http://schemas.microsoft.com/office/drawing/2014/main" id="{10E21CC2-DFBC-4FA6-902D-E504E712A547}"/>
                </a:ext>
              </a:extLst>
            </p:cNvPr>
            <p:cNvCxnSpPr>
              <a:cxnSpLocks/>
            </p:cNvCxnSpPr>
            <p:nvPr/>
          </p:nvCxnSpPr>
          <p:spPr>
            <a:xfrm>
              <a:off x="2506795" y="1070842"/>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36" name="ตัวเชื่อมต่อตรง 35">
              <a:extLst>
                <a:ext uri="{FF2B5EF4-FFF2-40B4-BE49-F238E27FC236}">
                  <a16:creationId xmlns:a16="http://schemas.microsoft.com/office/drawing/2014/main" id="{B368C5DE-5376-4BE9-B124-8AB8525F92C4}"/>
                </a:ext>
              </a:extLst>
            </p:cNvPr>
            <p:cNvCxnSpPr/>
            <p:nvPr/>
          </p:nvCxnSpPr>
          <p:spPr>
            <a:xfrm>
              <a:off x="2006410" y="1352550"/>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37" name="ตัวเชื่อมต่อตรง 36">
              <a:extLst>
                <a:ext uri="{FF2B5EF4-FFF2-40B4-BE49-F238E27FC236}">
                  <a16:creationId xmlns:a16="http://schemas.microsoft.com/office/drawing/2014/main" id="{45762B6D-097C-4261-9CC3-C80D5E933181}"/>
                </a:ext>
              </a:extLst>
            </p:cNvPr>
            <p:cNvCxnSpPr>
              <a:cxnSpLocks/>
            </p:cNvCxnSpPr>
            <p:nvPr/>
          </p:nvCxnSpPr>
          <p:spPr>
            <a:xfrm>
              <a:off x="2788735" y="1352550"/>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38" name="ตัวเชื่อมต่อตรง 37">
              <a:extLst>
                <a:ext uri="{FF2B5EF4-FFF2-40B4-BE49-F238E27FC236}">
                  <a16:creationId xmlns:a16="http://schemas.microsoft.com/office/drawing/2014/main" id="{152E19CD-BC5C-40D6-B7D6-1214D9C432B0}"/>
                </a:ext>
              </a:extLst>
            </p:cNvPr>
            <p:cNvCxnSpPr>
              <a:cxnSpLocks/>
            </p:cNvCxnSpPr>
            <p:nvPr/>
          </p:nvCxnSpPr>
          <p:spPr>
            <a:xfrm>
              <a:off x="2156275" y="1337426"/>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39" name="ตัวเชื่อมต่อตรง 38">
              <a:extLst>
                <a:ext uri="{FF2B5EF4-FFF2-40B4-BE49-F238E27FC236}">
                  <a16:creationId xmlns:a16="http://schemas.microsoft.com/office/drawing/2014/main" id="{2FDE6BB9-C678-4021-823A-EEB678D2B2B3}"/>
                </a:ext>
              </a:extLst>
            </p:cNvPr>
            <p:cNvCxnSpPr/>
            <p:nvPr/>
          </p:nvCxnSpPr>
          <p:spPr>
            <a:xfrm>
              <a:off x="1752751" y="1615556"/>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grpSp>
      <p:grpSp>
        <p:nvGrpSpPr>
          <p:cNvPr id="40" name="กลุ่ม 39">
            <a:extLst>
              <a:ext uri="{FF2B5EF4-FFF2-40B4-BE49-F238E27FC236}">
                <a16:creationId xmlns:a16="http://schemas.microsoft.com/office/drawing/2014/main" id="{E6382DA9-345F-41AE-ABDA-B027EEC612EB}"/>
              </a:ext>
            </a:extLst>
          </p:cNvPr>
          <p:cNvGrpSpPr/>
          <p:nvPr userDrawn="1"/>
        </p:nvGrpSpPr>
        <p:grpSpPr>
          <a:xfrm flipV="1">
            <a:off x="11090844" y="5973616"/>
            <a:ext cx="1101156" cy="884384"/>
            <a:chOff x="1752751" y="749874"/>
            <a:chExt cx="1101156" cy="884384"/>
          </a:xfrm>
        </p:grpSpPr>
        <p:cxnSp>
          <p:nvCxnSpPr>
            <p:cNvPr id="41" name="ตัวเชื่อมต่อตรง 40">
              <a:extLst>
                <a:ext uri="{FF2B5EF4-FFF2-40B4-BE49-F238E27FC236}">
                  <a16:creationId xmlns:a16="http://schemas.microsoft.com/office/drawing/2014/main" id="{2BBC6121-64AD-4038-912F-67EDC5C62686}"/>
                </a:ext>
              </a:extLst>
            </p:cNvPr>
            <p:cNvCxnSpPr>
              <a:cxnSpLocks/>
            </p:cNvCxnSpPr>
            <p:nvPr/>
          </p:nvCxnSpPr>
          <p:spPr>
            <a:xfrm>
              <a:off x="2280622" y="749874"/>
              <a:ext cx="1" cy="32096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42" name="ตัวเชื่อมต่อตรง 41">
              <a:extLst>
                <a:ext uri="{FF2B5EF4-FFF2-40B4-BE49-F238E27FC236}">
                  <a16:creationId xmlns:a16="http://schemas.microsoft.com/office/drawing/2014/main" id="{9CFD6CE0-9945-414E-8AD6-50334D7112F6}"/>
                </a:ext>
              </a:extLst>
            </p:cNvPr>
            <p:cNvCxnSpPr/>
            <p:nvPr/>
          </p:nvCxnSpPr>
          <p:spPr>
            <a:xfrm>
              <a:off x="1819089" y="1070842"/>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43" name="ตัวเชื่อมต่อตรง 42">
              <a:extLst>
                <a:ext uri="{FF2B5EF4-FFF2-40B4-BE49-F238E27FC236}">
                  <a16:creationId xmlns:a16="http://schemas.microsoft.com/office/drawing/2014/main" id="{DBF44162-CB72-4218-B3B1-75AF3B712C73}"/>
                </a:ext>
              </a:extLst>
            </p:cNvPr>
            <p:cNvCxnSpPr>
              <a:cxnSpLocks/>
            </p:cNvCxnSpPr>
            <p:nvPr/>
          </p:nvCxnSpPr>
          <p:spPr>
            <a:xfrm>
              <a:off x="1950530" y="1070842"/>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44" name="ตัวเชื่อมต่อตรง 43">
              <a:extLst>
                <a:ext uri="{FF2B5EF4-FFF2-40B4-BE49-F238E27FC236}">
                  <a16:creationId xmlns:a16="http://schemas.microsoft.com/office/drawing/2014/main" id="{260DCFD2-E426-477E-8621-947EA3423E22}"/>
                </a:ext>
              </a:extLst>
            </p:cNvPr>
            <p:cNvCxnSpPr>
              <a:cxnSpLocks/>
            </p:cNvCxnSpPr>
            <p:nvPr/>
          </p:nvCxnSpPr>
          <p:spPr>
            <a:xfrm>
              <a:off x="2506795" y="1070842"/>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45" name="ตัวเชื่อมต่อตรง 44">
              <a:extLst>
                <a:ext uri="{FF2B5EF4-FFF2-40B4-BE49-F238E27FC236}">
                  <a16:creationId xmlns:a16="http://schemas.microsoft.com/office/drawing/2014/main" id="{3CFDAF96-1411-4087-A1DC-6894216614F4}"/>
                </a:ext>
              </a:extLst>
            </p:cNvPr>
            <p:cNvCxnSpPr/>
            <p:nvPr/>
          </p:nvCxnSpPr>
          <p:spPr>
            <a:xfrm>
              <a:off x="2006410" y="1352550"/>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46" name="ตัวเชื่อมต่อตรง 45">
              <a:extLst>
                <a:ext uri="{FF2B5EF4-FFF2-40B4-BE49-F238E27FC236}">
                  <a16:creationId xmlns:a16="http://schemas.microsoft.com/office/drawing/2014/main" id="{3CDB8F59-141D-4967-AC88-119E5F5B01CD}"/>
                </a:ext>
              </a:extLst>
            </p:cNvPr>
            <p:cNvCxnSpPr>
              <a:cxnSpLocks/>
            </p:cNvCxnSpPr>
            <p:nvPr/>
          </p:nvCxnSpPr>
          <p:spPr>
            <a:xfrm>
              <a:off x="2788735" y="1352550"/>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47" name="ตัวเชื่อมต่อตรง 46">
              <a:extLst>
                <a:ext uri="{FF2B5EF4-FFF2-40B4-BE49-F238E27FC236}">
                  <a16:creationId xmlns:a16="http://schemas.microsoft.com/office/drawing/2014/main" id="{F35989AB-98B1-4FD8-B1E1-6D42EF63CCA1}"/>
                </a:ext>
              </a:extLst>
            </p:cNvPr>
            <p:cNvCxnSpPr>
              <a:cxnSpLocks/>
            </p:cNvCxnSpPr>
            <p:nvPr/>
          </p:nvCxnSpPr>
          <p:spPr>
            <a:xfrm>
              <a:off x="2156275" y="1337426"/>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48" name="ตัวเชื่อมต่อตรง 47">
              <a:extLst>
                <a:ext uri="{FF2B5EF4-FFF2-40B4-BE49-F238E27FC236}">
                  <a16:creationId xmlns:a16="http://schemas.microsoft.com/office/drawing/2014/main" id="{D215B265-6C33-49D0-8CD2-E7E345E532BB}"/>
                </a:ext>
              </a:extLst>
            </p:cNvPr>
            <p:cNvCxnSpPr/>
            <p:nvPr/>
          </p:nvCxnSpPr>
          <p:spPr>
            <a:xfrm>
              <a:off x="1752751" y="1615556"/>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grpSp>
      <p:grpSp>
        <p:nvGrpSpPr>
          <p:cNvPr id="49" name="กลุ่ม 48">
            <a:extLst>
              <a:ext uri="{FF2B5EF4-FFF2-40B4-BE49-F238E27FC236}">
                <a16:creationId xmlns:a16="http://schemas.microsoft.com/office/drawing/2014/main" id="{9F084C10-BDCD-48C9-A4F4-D5B3687E9816}"/>
              </a:ext>
            </a:extLst>
          </p:cNvPr>
          <p:cNvGrpSpPr/>
          <p:nvPr userDrawn="1"/>
        </p:nvGrpSpPr>
        <p:grpSpPr>
          <a:xfrm flipH="1">
            <a:off x="7120128" y="886410"/>
            <a:ext cx="1250465" cy="813416"/>
            <a:chOff x="28214" y="967908"/>
            <a:chExt cx="1250465" cy="813416"/>
          </a:xfrm>
        </p:grpSpPr>
        <p:cxnSp>
          <p:nvCxnSpPr>
            <p:cNvPr id="50" name="ตัวเชื่อมต่อตรง 49">
              <a:extLst>
                <a:ext uri="{FF2B5EF4-FFF2-40B4-BE49-F238E27FC236}">
                  <a16:creationId xmlns:a16="http://schemas.microsoft.com/office/drawing/2014/main" id="{D600D3E9-06C3-42C4-868B-4859ED0972BE}"/>
                </a:ext>
              </a:extLst>
            </p:cNvPr>
            <p:cNvCxnSpPr>
              <a:cxnSpLocks/>
            </p:cNvCxnSpPr>
            <p:nvPr/>
          </p:nvCxnSpPr>
          <p:spPr>
            <a:xfrm>
              <a:off x="439451" y="967908"/>
              <a:ext cx="1" cy="32096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51" name="ตัวเชื่อมต่อตรง 50">
              <a:extLst>
                <a:ext uri="{FF2B5EF4-FFF2-40B4-BE49-F238E27FC236}">
                  <a16:creationId xmlns:a16="http://schemas.microsoft.com/office/drawing/2014/main" id="{ED97DA67-68FB-428C-B08A-7258A93C58D2}"/>
                </a:ext>
              </a:extLst>
            </p:cNvPr>
            <p:cNvCxnSpPr/>
            <p:nvPr/>
          </p:nvCxnSpPr>
          <p:spPr>
            <a:xfrm>
              <a:off x="266648" y="1264663"/>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52" name="ตัวเชื่อมต่อตรง 51">
              <a:extLst>
                <a:ext uri="{FF2B5EF4-FFF2-40B4-BE49-F238E27FC236}">
                  <a16:creationId xmlns:a16="http://schemas.microsoft.com/office/drawing/2014/main" id="{F21C78EE-2C63-46AD-8812-A787E7215482}"/>
                </a:ext>
              </a:extLst>
            </p:cNvPr>
            <p:cNvCxnSpPr>
              <a:cxnSpLocks/>
            </p:cNvCxnSpPr>
            <p:nvPr/>
          </p:nvCxnSpPr>
          <p:spPr>
            <a:xfrm>
              <a:off x="740194"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53" name="ตัวเชื่อมต่อตรง 52">
              <a:extLst>
                <a:ext uri="{FF2B5EF4-FFF2-40B4-BE49-F238E27FC236}">
                  <a16:creationId xmlns:a16="http://schemas.microsoft.com/office/drawing/2014/main" id="{EDFF206D-A2A2-4783-ACFB-04DB084C0904}"/>
                </a:ext>
              </a:extLst>
            </p:cNvPr>
            <p:cNvCxnSpPr>
              <a:cxnSpLocks/>
            </p:cNvCxnSpPr>
            <p:nvPr/>
          </p:nvCxnSpPr>
          <p:spPr>
            <a:xfrm>
              <a:off x="1278679"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54" name="ตัวเชื่อมต่อตรง 53">
              <a:extLst>
                <a:ext uri="{FF2B5EF4-FFF2-40B4-BE49-F238E27FC236}">
                  <a16:creationId xmlns:a16="http://schemas.microsoft.com/office/drawing/2014/main" id="{2AD7A4F1-4935-4E34-B07F-9970A8599C3E}"/>
                </a:ext>
              </a:extLst>
            </p:cNvPr>
            <p:cNvCxnSpPr/>
            <p:nvPr/>
          </p:nvCxnSpPr>
          <p:spPr>
            <a:xfrm>
              <a:off x="266648" y="1522816"/>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55" name="ตัวเชื่อมต่อตรง 54">
              <a:extLst>
                <a:ext uri="{FF2B5EF4-FFF2-40B4-BE49-F238E27FC236}">
                  <a16:creationId xmlns:a16="http://schemas.microsoft.com/office/drawing/2014/main" id="{395A1EB8-8F92-4DC0-B70B-B1337B1802AF}"/>
                </a:ext>
              </a:extLst>
            </p:cNvPr>
            <p:cNvCxnSpPr>
              <a:cxnSpLocks/>
            </p:cNvCxnSpPr>
            <p:nvPr/>
          </p:nvCxnSpPr>
          <p:spPr>
            <a:xfrm>
              <a:off x="408431" y="1499616"/>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56" name="ตัวเชื่อมต่อตรง 55">
              <a:extLst>
                <a:ext uri="{FF2B5EF4-FFF2-40B4-BE49-F238E27FC236}">
                  <a16:creationId xmlns:a16="http://schemas.microsoft.com/office/drawing/2014/main" id="{AE9EA0D6-AA0C-400C-814D-CCF802F6B535}"/>
                </a:ext>
              </a:extLst>
            </p:cNvPr>
            <p:cNvCxnSpPr/>
            <p:nvPr/>
          </p:nvCxnSpPr>
          <p:spPr>
            <a:xfrm>
              <a:off x="28214" y="1781324"/>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grpSp>
      <p:grpSp>
        <p:nvGrpSpPr>
          <p:cNvPr id="57" name="กลุ่ม 56">
            <a:extLst>
              <a:ext uri="{FF2B5EF4-FFF2-40B4-BE49-F238E27FC236}">
                <a16:creationId xmlns:a16="http://schemas.microsoft.com/office/drawing/2014/main" id="{0FDF09A4-9BE5-43B7-8165-972022B6AE75}"/>
              </a:ext>
            </a:extLst>
          </p:cNvPr>
          <p:cNvGrpSpPr/>
          <p:nvPr userDrawn="1"/>
        </p:nvGrpSpPr>
        <p:grpSpPr>
          <a:xfrm>
            <a:off x="10889359" y="0"/>
            <a:ext cx="1250465" cy="813416"/>
            <a:chOff x="28214" y="967908"/>
            <a:chExt cx="1250465" cy="813416"/>
          </a:xfrm>
        </p:grpSpPr>
        <p:cxnSp>
          <p:nvCxnSpPr>
            <p:cNvPr id="58" name="ตัวเชื่อมต่อตรง 57">
              <a:extLst>
                <a:ext uri="{FF2B5EF4-FFF2-40B4-BE49-F238E27FC236}">
                  <a16:creationId xmlns:a16="http://schemas.microsoft.com/office/drawing/2014/main" id="{5994BD91-B479-49A1-BE9D-4CCA1A2AC9AE}"/>
                </a:ext>
              </a:extLst>
            </p:cNvPr>
            <p:cNvCxnSpPr>
              <a:cxnSpLocks/>
            </p:cNvCxnSpPr>
            <p:nvPr/>
          </p:nvCxnSpPr>
          <p:spPr>
            <a:xfrm>
              <a:off x="439451" y="967908"/>
              <a:ext cx="1" cy="32096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59" name="ตัวเชื่อมต่อตรง 58">
              <a:extLst>
                <a:ext uri="{FF2B5EF4-FFF2-40B4-BE49-F238E27FC236}">
                  <a16:creationId xmlns:a16="http://schemas.microsoft.com/office/drawing/2014/main" id="{CAD3CE25-37A9-48AE-9C5C-4102CBB9A551}"/>
                </a:ext>
              </a:extLst>
            </p:cNvPr>
            <p:cNvCxnSpPr/>
            <p:nvPr/>
          </p:nvCxnSpPr>
          <p:spPr>
            <a:xfrm>
              <a:off x="266648" y="1264663"/>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60" name="ตัวเชื่อมต่อตรง 59">
              <a:extLst>
                <a:ext uri="{FF2B5EF4-FFF2-40B4-BE49-F238E27FC236}">
                  <a16:creationId xmlns:a16="http://schemas.microsoft.com/office/drawing/2014/main" id="{8CCDC7BF-9991-4896-A94B-80F7CF4E3AA9}"/>
                </a:ext>
              </a:extLst>
            </p:cNvPr>
            <p:cNvCxnSpPr>
              <a:cxnSpLocks/>
            </p:cNvCxnSpPr>
            <p:nvPr/>
          </p:nvCxnSpPr>
          <p:spPr>
            <a:xfrm>
              <a:off x="740194"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61" name="ตัวเชื่อมต่อตรง 60">
              <a:extLst>
                <a:ext uri="{FF2B5EF4-FFF2-40B4-BE49-F238E27FC236}">
                  <a16:creationId xmlns:a16="http://schemas.microsoft.com/office/drawing/2014/main" id="{C03552C5-8147-4EC1-B8D6-2627FF6736D8}"/>
                </a:ext>
              </a:extLst>
            </p:cNvPr>
            <p:cNvCxnSpPr>
              <a:cxnSpLocks/>
            </p:cNvCxnSpPr>
            <p:nvPr/>
          </p:nvCxnSpPr>
          <p:spPr>
            <a:xfrm>
              <a:off x="1278679"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62" name="ตัวเชื่อมต่อตรง 61">
              <a:extLst>
                <a:ext uri="{FF2B5EF4-FFF2-40B4-BE49-F238E27FC236}">
                  <a16:creationId xmlns:a16="http://schemas.microsoft.com/office/drawing/2014/main" id="{5ECA0298-9BF5-4785-9E33-4EA3EACA645C}"/>
                </a:ext>
              </a:extLst>
            </p:cNvPr>
            <p:cNvCxnSpPr/>
            <p:nvPr/>
          </p:nvCxnSpPr>
          <p:spPr>
            <a:xfrm>
              <a:off x="266648" y="1522816"/>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63" name="ตัวเชื่อมต่อตรง 62">
              <a:extLst>
                <a:ext uri="{FF2B5EF4-FFF2-40B4-BE49-F238E27FC236}">
                  <a16:creationId xmlns:a16="http://schemas.microsoft.com/office/drawing/2014/main" id="{E9CFB70B-21E2-40D3-A239-92571B452F05}"/>
                </a:ext>
              </a:extLst>
            </p:cNvPr>
            <p:cNvCxnSpPr>
              <a:cxnSpLocks/>
            </p:cNvCxnSpPr>
            <p:nvPr/>
          </p:nvCxnSpPr>
          <p:spPr>
            <a:xfrm>
              <a:off x="408431" y="1499616"/>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64" name="ตัวเชื่อมต่อตรง 63">
              <a:extLst>
                <a:ext uri="{FF2B5EF4-FFF2-40B4-BE49-F238E27FC236}">
                  <a16:creationId xmlns:a16="http://schemas.microsoft.com/office/drawing/2014/main" id="{A611DB4C-98AF-4642-91B1-DB03DBD449DB}"/>
                </a:ext>
              </a:extLst>
            </p:cNvPr>
            <p:cNvCxnSpPr/>
            <p:nvPr/>
          </p:nvCxnSpPr>
          <p:spPr>
            <a:xfrm>
              <a:off x="28214" y="1781324"/>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grpSp>
      <p:grpSp>
        <p:nvGrpSpPr>
          <p:cNvPr id="65" name="กลุ่ม 64">
            <a:extLst>
              <a:ext uri="{FF2B5EF4-FFF2-40B4-BE49-F238E27FC236}">
                <a16:creationId xmlns:a16="http://schemas.microsoft.com/office/drawing/2014/main" id="{F89F608A-0184-41A4-8D2A-43CD2FE098C4}"/>
              </a:ext>
            </a:extLst>
          </p:cNvPr>
          <p:cNvGrpSpPr/>
          <p:nvPr userDrawn="1"/>
        </p:nvGrpSpPr>
        <p:grpSpPr>
          <a:xfrm>
            <a:off x="-75155" y="5446917"/>
            <a:ext cx="12485340" cy="2932277"/>
            <a:chOff x="-75155" y="5446917"/>
            <a:chExt cx="12485340" cy="2932277"/>
          </a:xfrm>
        </p:grpSpPr>
        <p:sp>
          <p:nvSpPr>
            <p:cNvPr id="66" name="เมฆ 65">
              <a:extLst>
                <a:ext uri="{FF2B5EF4-FFF2-40B4-BE49-F238E27FC236}">
                  <a16:creationId xmlns:a16="http://schemas.microsoft.com/office/drawing/2014/main" id="{79AD124A-0EB1-4C5C-B733-75EC30D641B4}"/>
                </a:ext>
              </a:extLst>
            </p:cNvPr>
            <p:cNvSpPr/>
            <p:nvPr/>
          </p:nvSpPr>
          <p:spPr>
            <a:xfrm rot="536932">
              <a:off x="-75155" y="5552684"/>
              <a:ext cx="4355496" cy="2775237"/>
            </a:xfrm>
            <a:prstGeom prst="cloud">
              <a:avLst/>
            </a:prstGeom>
            <a:solidFill>
              <a:srgbClr val="8CAD66"/>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sp>
          <p:nvSpPr>
            <p:cNvPr id="67" name="เมฆ 66">
              <a:extLst>
                <a:ext uri="{FF2B5EF4-FFF2-40B4-BE49-F238E27FC236}">
                  <a16:creationId xmlns:a16="http://schemas.microsoft.com/office/drawing/2014/main" id="{AB68E2E0-5352-45F5-AC95-D646D6A216EA}"/>
                </a:ext>
              </a:extLst>
            </p:cNvPr>
            <p:cNvSpPr/>
            <p:nvPr/>
          </p:nvSpPr>
          <p:spPr>
            <a:xfrm>
              <a:off x="8054689" y="5446917"/>
              <a:ext cx="4355496" cy="2775237"/>
            </a:xfrm>
            <a:prstGeom prst="cloud">
              <a:avLst/>
            </a:prstGeom>
            <a:solidFill>
              <a:srgbClr val="8CAD66"/>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sp>
          <p:nvSpPr>
            <p:cNvPr id="68" name="เมฆ 67">
              <a:extLst>
                <a:ext uri="{FF2B5EF4-FFF2-40B4-BE49-F238E27FC236}">
                  <a16:creationId xmlns:a16="http://schemas.microsoft.com/office/drawing/2014/main" id="{E58EB70B-91F5-4251-8B2C-7B4086B8C524}"/>
                </a:ext>
              </a:extLst>
            </p:cNvPr>
            <p:cNvSpPr/>
            <p:nvPr/>
          </p:nvSpPr>
          <p:spPr>
            <a:xfrm rot="429282" flipH="1" flipV="1">
              <a:off x="4142990" y="5603957"/>
              <a:ext cx="4355496" cy="2775237"/>
            </a:xfrm>
            <a:prstGeom prst="cloud">
              <a:avLst/>
            </a:prstGeom>
            <a:solidFill>
              <a:srgbClr val="8CAD66"/>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grpSp>
          <p:nvGrpSpPr>
            <p:cNvPr id="69" name="กลุ่ม 68">
              <a:extLst>
                <a:ext uri="{FF2B5EF4-FFF2-40B4-BE49-F238E27FC236}">
                  <a16:creationId xmlns:a16="http://schemas.microsoft.com/office/drawing/2014/main" id="{7668335B-AE8B-4A8A-B80D-7913916A60E6}"/>
                </a:ext>
              </a:extLst>
            </p:cNvPr>
            <p:cNvGrpSpPr/>
            <p:nvPr/>
          </p:nvGrpSpPr>
          <p:grpSpPr>
            <a:xfrm>
              <a:off x="746795" y="5909579"/>
              <a:ext cx="2941384" cy="762693"/>
              <a:chOff x="746256" y="5820536"/>
              <a:chExt cx="2941384" cy="762693"/>
            </a:xfrm>
          </p:grpSpPr>
          <p:grpSp>
            <p:nvGrpSpPr>
              <p:cNvPr id="96" name="กลุ่ม 95">
                <a:extLst>
                  <a:ext uri="{FF2B5EF4-FFF2-40B4-BE49-F238E27FC236}">
                    <a16:creationId xmlns:a16="http://schemas.microsoft.com/office/drawing/2014/main" id="{C7E2D716-71FD-445F-8190-1E1B87EECFE9}"/>
                  </a:ext>
                </a:extLst>
              </p:cNvPr>
              <p:cNvGrpSpPr/>
              <p:nvPr/>
            </p:nvGrpSpPr>
            <p:grpSpPr>
              <a:xfrm>
                <a:off x="746256" y="5948738"/>
                <a:ext cx="492299" cy="424956"/>
                <a:chOff x="3730718" y="705949"/>
                <a:chExt cx="1993076" cy="1624075"/>
              </a:xfrm>
              <a:solidFill>
                <a:srgbClr val="FEC3D4"/>
              </a:solidFill>
            </p:grpSpPr>
            <p:sp>
              <p:nvSpPr>
                <p:cNvPr id="106" name="รูปแบบอิสระ: รูปร่าง 105">
                  <a:extLst>
                    <a:ext uri="{FF2B5EF4-FFF2-40B4-BE49-F238E27FC236}">
                      <a16:creationId xmlns:a16="http://schemas.microsoft.com/office/drawing/2014/main" id="{EFEC5E73-C8CA-4B61-8FA1-94CA8D72345B}"/>
                    </a:ext>
                  </a:extLst>
                </p:cNvPr>
                <p:cNvSpPr/>
                <p:nvPr/>
              </p:nvSpPr>
              <p:spPr>
                <a:xfrm>
                  <a:off x="3730718" y="705949"/>
                  <a:ext cx="1993076" cy="1624075"/>
                </a:xfrm>
                <a:custGeom>
                  <a:avLst/>
                  <a:gdLst>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708233 w 2019354"/>
                    <a:gd name="connsiteY28"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0893 w 2019354"/>
                    <a:gd name="connsiteY22" fmla="*/ 10720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53659"/>
                    <a:gd name="connsiteX1" fmla="*/ 850473 w 2019354"/>
                    <a:gd name="connsiteY1" fmla="*/ 183079 h 1653659"/>
                    <a:gd name="connsiteX2" fmla="*/ 1195913 w 2019354"/>
                    <a:gd name="connsiteY2" fmla="*/ 199 h 1653659"/>
                    <a:gd name="connsiteX3" fmla="*/ 1439753 w 2019354"/>
                    <a:gd name="connsiteY3" fmla="*/ 152599 h 1653659"/>
                    <a:gd name="connsiteX4" fmla="*/ 1500713 w 2019354"/>
                    <a:gd name="connsiteY4" fmla="*/ 386279 h 1653659"/>
                    <a:gd name="connsiteX5" fmla="*/ 1388953 w 2019354"/>
                    <a:gd name="connsiteY5" fmla="*/ 548839 h 1653659"/>
                    <a:gd name="connsiteX6" fmla="*/ 1541353 w 2019354"/>
                    <a:gd name="connsiteY6" fmla="*/ 518359 h 1653659"/>
                    <a:gd name="connsiteX7" fmla="*/ 1927433 w 2019354"/>
                    <a:gd name="connsiteY7" fmla="*/ 640279 h 1653659"/>
                    <a:gd name="connsiteX8" fmla="*/ 2018873 w 2019354"/>
                    <a:gd name="connsiteY8" fmla="*/ 823159 h 1653659"/>
                    <a:gd name="connsiteX9" fmla="*/ 1947753 w 2019354"/>
                    <a:gd name="connsiteY9" fmla="*/ 995879 h 1653659"/>
                    <a:gd name="connsiteX10" fmla="*/ 1653113 w 2019354"/>
                    <a:gd name="connsiteY10" fmla="*/ 1087319 h 1653659"/>
                    <a:gd name="connsiteX11" fmla="*/ 1449913 w 2019354"/>
                    <a:gd name="connsiteY11" fmla="*/ 1066999 h 1653659"/>
                    <a:gd name="connsiteX12" fmla="*/ 1571833 w 2019354"/>
                    <a:gd name="connsiteY12" fmla="*/ 1300679 h 1653659"/>
                    <a:gd name="connsiteX13" fmla="*/ 1581993 w 2019354"/>
                    <a:gd name="connsiteY13" fmla="*/ 1290519 h 1653659"/>
                    <a:gd name="connsiteX14" fmla="*/ 1581993 w 2019354"/>
                    <a:gd name="connsiteY14" fmla="*/ 1463239 h 1653659"/>
                    <a:gd name="connsiteX15" fmla="*/ 1429593 w 2019354"/>
                    <a:gd name="connsiteY15" fmla="*/ 1635959 h 1653659"/>
                    <a:gd name="connsiteX16" fmla="*/ 1145113 w 2019354"/>
                    <a:gd name="connsiteY16" fmla="*/ 1635959 h 1653659"/>
                    <a:gd name="connsiteX17" fmla="*/ 1013033 w 2019354"/>
                    <a:gd name="connsiteY17" fmla="*/ 1529279 h 1653659"/>
                    <a:gd name="connsiteX18" fmla="*/ 921593 w 2019354"/>
                    <a:gd name="connsiteY18" fmla="*/ 1351479 h 1653659"/>
                    <a:gd name="connsiteX19" fmla="*/ 921593 w 2019354"/>
                    <a:gd name="connsiteY19" fmla="*/ 1361639 h 1653659"/>
                    <a:gd name="connsiteX20" fmla="*/ 789513 w 2019354"/>
                    <a:gd name="connsiteY20" fmla="*/ 1503879 h 1653659"/>
                    <a:gd name="connsiteX21" fmla="*/ 423753 w 2019354"/>
                    <a:gd name="connsiteY21" fmla="*/ 1554679 h 1653659"/>
                    <a:gd name="connsiteX22" fmla="*/ 271353 w 2019354"/>
                    <a:gd name="connsiteY22" fmla="*/ 1320999 h 1653659"/>
                    <a:gd name="connsiteX23" fmla="*/ 400893 w 2019354"/>
                    <a:gd name="connsiteY23" fmla="*/ 1072079 h 1653659"/>
                    <a:gd name="connsiteX24" fmla="*/ 474553 w 2019354"/>
                    <a:gd name="connsiteY24" fmla="*/ 985719 h 1653659"/>
                    <a:gd name="connsiteX25" fmla="*/ 230713 w 2019354"/>
                    <a:gd name="connsiteY25" fmla="*/ 894279 h 1653659"/>
                    <a:gd name="connsiteX26" fmla="*/ 47833 w 2019354"/>
                    <a:gd name="connsiteY26" fmla="*/ 741879 h 1653659"/>
                    <a:gd name="connsiteX27" fmla="*/ 17353 w 2019354"/>
                    <a:gd name="connsiteY27" fmla="*/ 457399 h 1653659"/>
                    <a:gd name="connsiteX28" fmla="*/ 281513 w 2019354"/>
                    <a:gd name="connsiteY28" fmla="*/ 355799 h 1653659"/>
                    <a:gd name="connsiteX29" fmla="*/ 489793 w 2019354"/>
                    <a:gd name="connsiteY29" fmla="*/ 406599 h 1653659"/>
                    <a:gd name="connsiteX30" fmla="*/ 708233 w 2019354"/>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41353 w 2019200"/>
                    <a:gd name="connsiteY6" fmla="*/ 51835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76913 w 2019200"/>
                    <a:gd name="connsiteY6" fmla="*/ 53613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388953 w 2019200"/>
                    <a:gd name="connsiteY5" fmla="*/ 54882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622633 w 2019200"/>
                    <a:gd name="connsiteY6" fmla="*/ 55898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10773 w 2019200"/>
                    <a:gd name="connsiteY0" fmla="*/ 47783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10773 w 2019200"/>
                    <a:gd name="connsiteY30" fmla="*/ 477836 h 1653776"/>
                    <a:gd name="connsiteX0" fmla="*/ 710773 w 2019200"/>
                    <a:gd name="connsiteY0" fmla="*/ 449982 h 1625922"/>
                    <a:gd name="connsiteX1" fmla="*/ 878413 w 2019200"/>
                    <a:gd name="connsiteY1" fmla="*/ 165502 h 1625922"/>
                    <a:gd name="connsiteX2" fmla="*/ 1198453 w 2019200"/>
                    <a:gd name="connsiteY2" fmla="*/ 402 h 1625922"/>
                    <a:gd name="connsiteX3" fmla="*/ 1439753 w 2019200"/>
                    <a:gd name="connsiteY3" fmla="*/ 124862 h 1625922"/>
                    <a:gd name="connsiteX4" fmla="*/ 1477853 w 2019200"/>
                    <a:gd name="connsiteY4" fmla="*/ 305202 h 1625922"/>
                    <a:gd name="connsiteX5" fmla="*/ 1427053 w 2019200"/>
                    <a:gd name="connsiteY5" fmla="*/ 518562 h 1625922"/>
                    <a:gd name="connsiteX6" fmla="*/ 1622633 w 2019200"/>
                    <a:gd name="connsiteY6" fmla="*/ 531262 h 1625922"/>
                    <a:gd name="connsiteX7" fmla="*/ 1927433 w 2019200"/>
                    <a:gd name="connsiteY7" fmla="*/ 612542 h 1625922"/>
                    <a:gd name="connsiteX8" fmla="*/ 2018873 w 2019200"/>
                    <a:gd name="connsiteY8" fmla="*/ 795422 h 1625922"/>
                    <a:gd name="connsiteX9" fmla="*/ 1947753 w 2019200"/>
                    <a:gd name="connsiteY9" fmla="*/ 968142 h 1625922"/>
                    <a:gd name="connsiteX10" fmla="*/ 1708993 w 2019200"/>
                    <a:gd name="connsiteY10" fmla="*/ 1059582 h 1625922"/>
                    <a:gd name="connsiteX11" fmla="*/ 1449913 w 2019200"/>
                    <a:gd name="connsiteY11" fmla="*/ 1039262 h 1625922"/>
                    <a:gd name="connsiteX12" fmla="*/ 1571833 w 2019200"/>
                    <a:gd name="connsiteY12" fmla="*/ 1272942 h 1625922"/>
                    <a:gd name="connsiteX13" fmla="*/ 1581993 w 2019200"/>
                    <a:gd name="connsiteY13" fmla="*/ 1262782 h 1625922"/>
                    <a:gd name="connsiteX14" fmla="*/ 1581993 w 2019200"/>
                    <a:gd name="connsiteY14" fmla="*/ 1435502 h 1625922"/>
                    <a:gd name="connsiteX15" fmla="*/ 1429593 w 2019200"/>
                    <a:gd name="connsiteY15" fmla="*/ 1608222 h 1625922"/>
                    <a:gd name="connsiteX16" fmla="*/ 1145113 w 2019200"/>
                    <a:gd name="connsiteY16" fmla="*/ 1608222 h 1625922"/>
                    <a:gd name="connsiteX17" fmla="*/ 1013033 w 2019200"/>
                    <a:gd name="connsiteY17" fmla="*/ 1501542 h 1625922"/>
                    <a:gd name="connsiteX18" fmla="*/ 921593 w 2019200"/>
                    <a:gd name="connsiteY18" fmla="*/ 1323742 h 1625922"/>
                    <a:gd name="connsiteX19" fmla="*/ 921593 w 2019200"/>
                    <a:gd name="connsiteY19" fmla="*/ 1333902 h 1625922"/>
                    <a:gd name="connsiteX20" fmla="*/ 789513 w 2019200"/>
                    <a:gd name="connsiteY20" fmla="*/ 1476142 h 1625922"/>
                    <a:gd name="connsiteX21" fmla="*/ 423753 w 2019200"/>
                    <a:gd name="connsiteY21" fmla="*/ 1526942 h 1625922"/>
                    <a:gd name="connsiteX22" fmla="*/ 271353 w 2019200"/>
                    <a:gd name="connsiteY22" fmla="*/ 1293262 h 1625922"/>
                    <a:gd name="connsiteX23" fmla="*/ 400893 w 2019200"/>
                    <a:gd name="connsiteY23" fmla="*/ 1044342 h 1625922"/>
                    <a:gd name="connsiteX24" fmla="*/ 474553 w 2019200"/>
                    <a:gd name="connsiteY24" fmla="*/ 957982 h 1625922"/>
                    <a:gd name="connsiteX25" fmla="*/ 230713 w 2019200"/>
                    <a:gd name="connsiteY25" fmla="*/ 866542 h 1625922"/>
                    <a:gd name="connsiteX26" fmla="*/ 47833 w 2019200"/>
                    <a:gd name="connsiteY26" fmla="*/ 714142 h 1625922"/>
                    <a:gd name="connsiteX27" fmla="*/ 17353 w 2019200"/>
                    <a:gd name="connsiteY27" fmla="*/ 429662 h 1625922"/>
                    <a:gd name="connsiteX28" fmla="*/ 281513 w 2019200"/>
                    <a:gd name="connsiteY28" fmla="*/ 328062 h 1625922"/>
                    <a:gd name="connsiteX29" fmla="*/ 489793 w 2019200"/>
                    <a:gd name="connsiteY29" fmla="*/ 378862 h 1625922"/>
                    <a:gd name="connsiteX30" fmla="*/ 710773 w 2019200"/>
                    <a:gd name="connsiteY30" fmla="*/ 449982 h 1625922"/>
                    <a:gd name="connsiteX0" fmla="*/ 710773 w 2019200"/>
                    <a:gd name="connsiteY0" fmla="*/ 462637 h 1638577"/>
                    <a:gd name="connsiteX1" fmla="*/ 878413 w 2019200"/>
                    <a:gd name="connsiteY1" fmla="*/ 178157 h 1638577"/>
                    <a:gd name="connsiteX2" fmla="*/ 1190833 w 2019200"/>
                    <a:gd name="connsiteY2" fmla="*/ 357 h 1638577"/>
                    <a:gd name="connsiteX3" fmla="*/ 1439753 w 2019200"/>
                    <a:gd name="connsiteY3" fmla="*/ 137517 h 1638577"/>
                    <a:gd name="connsiteX4" fmla="*/ 1477853 w 2019200"/>
                    <a:gd name="connsiteY4" fmla="*/ 317857 h 1638577"/>
                    <a:gd name="connsiteX5" fmla="*/ 1427053 w 2019200"/>
                    <a:gd name="connsiteY5" fmla="*/ 531217 h 1638577"/>
                    <a:gd name="connsiteX6" fmla="*/ 1622633 w 2019200"/>
                    <a:gd name="connsiteY6" fmla="*/ 543917 h 1638577"/>
                    <a:gd name="connsiteX7" fmla="*/ 1927433 w 2019200"/>
                    <a:gd name="connsiteY7" fmla="*/ 625197 h 1638577"/>
                    <a:gd name="connsiteX8" fmla="*/ 2018873 w 2019200"/>
                    <a:gd name="connsiteY8" fmla="*/ 808077 h 1638577"/>
                    <a:gd name="connsiteX9" fmla="*/ 1947753 w 2019200"/>
                    <a:gd name="connsiteY9" fmla="*/ 980797 h 1638577"/>
                    <a:gd name="connsiteX10" fmla="*/ 1708993 w 2019200"/>
                    <a:gd name="connsiteY10" fmla="*/ 1072237 h 1638577"/>
                    <a:gd name="connsiteX11" fmla="*/ 1449913 w 2019200"/>
                    <a:gd name="connsiteY11" fmla="*/ 1051917 h 1638577"/>
                    <a:gd name="connsiteX12" fmla="*/ 1571833 w 2019200"/>
                    <a:gd name="connsiteY12" fmla="*/ 1285597 h 1638577"/>
                    <a:gd name="connsiteX13" fmla="*/ 1581993 w 2019200"/>
                    <a:gd name="connsiteY13" fmla="*/ 1275437 h 1638577"/>
                    <a:gd name="connsiteX14" fmla="*/ 1581993 w 2019200"/>
                    <a:gd name="connsiteY14" fmla="*/ 1448157 h 1638577"/>
                    <a:gd name="connsiteX15" fmla="*/ 1429593 w 2019200"/>
                    <a:gd name="connsiteY15" fmla="*/ 1620877 h 1638577"/>
                    <a:gd name="connsiteX16" fmla="*/ 1145113 w 2019200"/>
                    <a:gd name="connsiteY16" fmla="*/ 1620877 h 1638577"/>
                    <a:gd name="connsiteX17" fmla="*/ 1013033 w 2019200"/>
                    <a:gd name="connsiteY17" fmla="*/ 1514197 h 1638577"/>
                    <a:gd name="connsiteX18" fmla="*/ 921593 w 2019200"/>
                    <a:gd name="connsiteY18" fmla="*/ 1336397 h 1638577"/>
                    <a:gd name="connsiteX19" fmla="*/ 921593 w 2019200"/>
                    <a:gd name="connsiteY19" fmla="*/ 1346557 h 1638577"/>
                    <a:gd name="connsiteX20" fmla="*/ 789513 w 2019200"/>
                    <a:gd name="connsiteY20" fmla="*/ 1488797 h 1638577"/>
                    <a:gd name="connsiteX21" fmla="*/ 423753 w 2019200"/>
                    <a:gd name="connsiteY21" fmla="*/ 1539597 h 1638577"/>
                    <a:gd name="connsiteX22" fmla="*/ 271353 w 2019200"/>
                    <a:gd name="connsiteY22" fmla="*/ 1305917 h 1638577"/>
                    <a:gd name="connsiteX23" fmla="*/ 400893 w 2019200"/>
                    <a:gd name="connsiteY23" fmla="*/ 1056997 h 1638577"/>
                    <a:gd name="connsiteX24" fmla="*/ 474553 w 2019200"/>
                    <a:gd name="connsiteY24" fmla="*/ 970637 h 1638577"/>
                    <a:gd name="connsiteX25" fmla="*/ 230713 w 2019200"/>
                    <a:gd name="connsiteY25" fmla="*/ 879197 h 1638577"/>
                    <a:gd name="connsiteX26" fmla="*/ 47833 w 2019200"/>
                    <a:gd name="connsiteY26" fmla="*/ 726797 h 1638577"/>
                    <a:gd name="connsiteX27" fmla="*/ 17353 w 2019200"/>
                    <a:gd name="connsiteY27" fmla="*/ 442317 h 1638577"/>
                    <a:gd name="connsiteX28" fmla="*/ 281513 w 2019200"/>
                    <a:gd name="connsiteY28" fmla="*/ 340717 h 1638577"/>
                    <a:gd name="connsiteX29" fmla="*/ 489793 w 2019200"/>
                    <a:gd name="connsiteY29" fmla="*/ 391517 h 1638577"/>
                    <a:gd name="connsiteX30" fmla="*/ 710773 w 2019200"/>
                    <a:gd name="connsiteY30" fmla="*/ 462637 h 1638577"/>
                    <a:gd name="connsiteX0" fmla="*/ 710773 w 2019200"/>
                    <a:gd name="connsiteY0" fmla="*/ 462339 h 1638279"/>
                    <a:gd name="connsiteX1" fmla="*/ 878413 w 2019200"/>
                    <a:gd name="connsiteY1" fmla="*/ 177859 h 1638279"/>
                    <a:gd name="connsiteX2" fmla="*/ 1190833 w 2019200"/>
                    <a:gd name="connsiteY2" fmla="*/ 59 h 1638279"/>
                    <a:gd name="connsiteX3" fmla="*/ 1406733 w 2019200"/>
                    <a:gd name="connsiteY3" fmla="*/ 160079 h 1638279"/>
                    <a:gd name="connsiteX4" fmla="*/ 1477853 w 2019200"/>
                    <a:gd name="connsiteY4" fmla="*/ 317559 h 1638279"/>
                    <a:gd name="connsiteX5" fmla="*/ 1427053 w 2019200"/>
                    <a:gd name="connsiteY5" fmla="*/ 530919 h 1638279"/>
                    <a:gd name="connsiteX6" fmla="*/ 1622633 w 2019200"/>
                    <a:gd name="connsiteY6" fmla="*/ 543619 h 1638279"/>
                    <a:gd name="connsiteX7" fmla="*/ 1927433 w 2019200"/>
                    <a:gd name="connsiteY7" fmla="*/ 624899 h 1638279"/>
                    <a:gd name="connsiteX8" fmla="*/ 2018873 w 2019200"/>
                    <a:gd name="connsiteY8" fmla="*/ 807779 h 1638279"/>
                    <a:gd name="connsiteX9" fmla="*/ 1947753 w 2019200"/>
                    <a:gd name="connsiteY9" fmla="*/ 980499 h 1638279"/>
                    <a:gd name="connsiteX10" fmla="*/ 1708993 w 2019200"/>
                    <a:gd name="connsiteY10" fmla="*/ 1071939 h 1638279"/>
                    <a:gd name="connsiteX11" fmla="*/ 1449913 w 2019200"/>
                    <a:gd name="connsiteY11" fmla="*/ 1051619 h 1638279"/>
                    <a:gd name="connsiteX12" fmla="*/ 1571833 w 2019200"/>
                    <a:gd name="connsiteY12" fmla="*/ 1285299 h 1638279"/>
                    <a:gd name="connsiteX13" fmla="*/ 1581993 w 2019200"/>
                    <a:gd name="connsiteY13" fmla="*/ 1275139 h 1638279"/>
                    <a:gd name="connsiteX14" fmla="*/ 1581993 w 2019200"/>
                    <a:gd name="connsiteY14" fmla="*/ 1447859 h 1638279"/>
                    <a:gd name="connsiteX15" fmla="*/ 1429593 w 2019200"/>
                    <a:gd name="connsiteY15" fmla="*/ 1620579 h 1638279"/>
                    <a:gd name="connsiteX16" fmla="*/ 1145113 w 2019200"/>
                    <a:gd name="connsiteY16" fmla="*/ 1620579 h 1638279"/>
                    <a:gd name="connsiteX17" fmla="*/ 1013033 w 2019200"/>
                    <a:gd name="connsiteY17" fmla="*/ 1513899 h 1638279"/>
                    <a:gd name="connsiteX18" fmla="*/ 921593 w 2019200"/>
                    <a:gd name="connsiteY18" fmla="*/ 1336099 h 1638279"/>
                    <a:gd name="connsiteX19" fmla="*/ 921593 w 2019200"/>
                    <a:gd name="connsiteY19" fmla="*/ 1346259 h 1638279"/>
                    <a:gd name="connsiteX20" fmla="*/ 789513 w 2019200"/>
                    <a:gd name="connsiteY20" fmla="*/ 1488499 h 1638279"/>
                    <a:gd name="connsiteX21" fmla="*/ 423753 w 2019200"/>
                    <a:gd name="connsiteY21" fmla="*/ 1539299 h 1638279"/>
                    <a:gd name="connsiteX22" fmla="*/ 271353 w 2019200"/>
                    <a:gd name="connsiteY22" fmla="*/ 1305619 h 1638279"/>
                    <a:gd name="connsiteX23" fmla="*/ 400893 w 2019200"/>
                    <a:gd name="connsiteY23" fmla="*/ 1056699 h 1638279"/>
                    <a:gd name="connsiteX24" fmla="*/ 474553 w 2019200"/>
                    <a:gd name="connsiteY24" fmla="*/ 970339 h 1638279"/>
                    <a:gd name="connsiteX25" fmla="*/ 230713 w 2019200"/>
                    <a:gd name="connsiteY25" fmla="*/ 878899 h 1638279"/>
                    <a:gd name="connsiteX26" fmla="*/ 47833 w 2019200"/>
                    <a:gd name="connsiteY26" fmla="*/ 726499 h 1638279"/>
                    <a:gd name="connsiteX27" fmla="*/ 17353 w 2019200"/>
                    <a:gd name="connsiteY27" fmla="*/ 442019 h 1638279"/>
                    <a:gd name="connsiteX28" fmla="*/ 281513 w 2019200"/>
                    <a:gd name="connsiteY28" fmla="*/ 340419 h 1638279"/>
                    <a:gd name="connsiteX29" fmla="*/ 489793 w 2019200"/>
                    <a:gd name="connsiteY29" fmla="*/ 391219 h 1638279"/>
                    <a:gd name="connsiteX30" fmla="*/ 710773 w 2019200"/>
                    <a:gd name="connsiteY30" fmla="*/ 462339 h 1638279"/>
                    <a:gd name="connsiteX0" fmla="*/ 710773 w 2019200"/>
                    <a:gd name="connsiteY0" fmla="*/ 462467 h 1638407"/>
                    <a:gd name="connsiteX1" fmla="*/ 878413 w 2019200"/>
                    <a:gd name="connsiteY1" fmla="*/ 177987 h 1638407"/>
                    <a:gd name="connsiteX2" fmla="*/ 1190833 w 2019200"/>
                    <a:gd name="connsiteY2" fmla="*/ 187 h 1638407"/>
                    <a:gd name="connsiteX3" fmla="*/ 1414353 w 2019200"/>
                    <a:gd name="connsiteY3" fmla="*/ 147507 h 1638407"/>
                    <a:gd name="connsiteX4" fmla="*/ 1477853 w 2019200"/>
                    <a:gd name="connsiteY4" fmla="*/ 317687 h 1638407"/>
                    <a:gd name="connsiteX5" fmla="*/ 1427053 w 2019200"/>
                    <a:gd name="connsiteY5" fmla="*/ 531047 h 1638407"/>
                    <a:gd name="connsiteX6" fmla="*/ 1622633 w 2019200"/>
                    <a:gd name="connsiteY6" fmla="*/ 543747 h 1638407"/>
                    <a:gd name="connsiteX7" fmla="*/ 1927433 w 2019200"/>
                    <a:gd name="connsiteY7" fmla="*/ 625027 h 1638407"/>
                    <a:gd name="connsiteX8" fmla="*/ 2018873 w 2019200"/>
                    <a:gd name="connsiteY8" fmla="*/ 807907 h 1638407"/>
                    <a:gd name="connsiteX9" fmla="*/ 1947753 w 2019200"/>
                    <a:gd name="connsiteY9" fmla="*/ 980627 h 1638407"/>
                    <a:gd name="connsiteX10" fmla="*/ 1708993 w 2019200"/>
                    <a:gd name="connsiteY10" fmla="*/ 1072067 h 1638407"/>
                    <a:gd name="connsiteX11" fmla="*/ 1449913 w 2019200"/>
                    <a:gd name="connsiteY11" fmla="*/ 1051747 h 1638407"/>
                    <a:gd name="connsiteX12" fmla="*/ 1571833 w 2019200"/>
                    <a:gd name="connsiteY12" fmla="*/ 1285427 h 1638407"/>
                    <a:gd name="connsiteX13" fmla="*/ 1581993 w 2019200"/>
                    <a:gd name="connsiteY13" fmla="*/ 1275267 h 1638407"/>
                    <a:gd name="connsiteX14" fmla="*/ 1581993 w 2019200"/>
                    <a:gd name="connsiteY14" fmla="*/ 1447987 h 1638407"/>
                    <a:gd name="connsiteX15" fmla="*/ 1429593 w 2019200"/>
                    <a:gd name="connsiteY15" fmla="*/ 1620707 h 1638407"/>
                    <a:gd name="connsiteX16" fmla="*/ 1145113 w 2019200"/>
                    <a:gd name="connsiteY16" fmla="*/ 1620707 h 1638407"/>
                    <a:gd name="connsiteX17" fmla="*/ 1013033 w 2019200"/>
                    <a:gd name="connsiteY17" fmla="*/ 1514027 h 1638407"/>
                    <a:gd name="connsiteX18" fmla="*/ 921593 w 2019200"/>
                    <a:gd name="connsiteY18" fmla="*/ 1336227 h 1638407"/>
                    <a:gd name="connsiteX19" fmla="*/ 921593 w 2019200"/>
                    <a:gd name="connsiteY19" fmla="*/ 1346387 h 1638407"/>
                    <a:gd name="connsiteX20" fmla="*/ 789513 w 2019200"/>
                    <a:gd name="connsiteY20" fmla="*/ 1488627 h 1638407"/>
                    <a:gd name="connsiteX21" fmla="*/ 423753 w 2019200"/>
                    <a:gd name="connsiteY21" fmla="*/ 1539427 h 1638407"/>
                    <a:gd name="connsiteX22" fmla="*/ 271353 w 2019200"/>
                    <a:gd name="connsiteY22" fmla="*/ 1305747 h 1638407"/>
                    <a:gd name="connsiteX23" fmla="*/ 400893 w 2019200"/>
                    <a:gd name="connsiteY23" fmla="*/ 1056827 h 1638407"/>
                    <a:gd name="connsiteX24" fmla="*/ 474553 w 2019200"/>
                    <a:gd name="connsiteY24" fmla="*/ 970467 h 1638407"/>
                    <a:gd name="connsiteX25" fmla="*/ 230713 w 2019200"/>
                    <a:gd name="connsiteY25" fmla="*/ 879027 h 1638407"/>
                    <a:gd name="connsiteX26" fmla="*/ 47833 w 2019200"/>
                    <a:gd name="connsiteY26" fmla="*/ 726627 h 1638407"/>
                    <a:gd name="connsiteX27" fmla="*/ 17353 w 2019200"/>
                    <a:gd name="connsiteY27" fmla="*/ 442147 h 1638407"/>
                    <a:gd name="connsiteX28" fmla="*/ 281513 w 2019200"/>
                    <a:gd name="connsiteY28" fmla="*/ 340547 h 1638407"/>
                    <a:gd name="connsiteX29" fmla="*/ 489793 w 2019200"/>
                    <a:gd name="connsiteY29" fmla="*/ 391347 h 1638407"/>
                    <a:gd name="connsiteX30" fmla="*/ 710773 w 2019200"/>
                    <a:gd name="connsiteY30" fmla="*/ 462467 h 1638407"/>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2633 w 2019200"/>
                    <a:gd name="connsiteY6" fmla="*/ 5437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6661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564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438"/>
                    <a:gd name="connsiteY0" fmla="*/ 462478 h 1638418"/>
                    <a:gd name="connsiteX1" fmla="*/ 878413 w 2019438"/>
                    <a:gd name="connsiteY1" fmla="*/ 177998 h 1638418"/>
                    <a:gd name="connsiteX2" fmla="*/ 1190833 w 2019438"/>
                    <a:gd name="connsiteY2" fmla="*/ 198 h 1638418"/>
                    <a:gd name="connsiteX3" fmla="*/ 1414353 w 2019438"/>
                    <a:gd name="connsiteY3" fmla="*/ 147518 h 1638418"/>
                    <a:gd name="connsiteX4" fmla="*/ 1462613 w 2019438"/>
                    <a:gd name="connsiteY4" fmla="*/ 353258 h 1638418"/>
                    <a:gd name="connsiteX5" fmla="*/ 1427053 w 2019438"/>
                    <a:gd name="connsiteY5" fmla="*/ 531058 h 1638418"/>
                    <a:gd name="connsiteX6" fmla="*/ 1625173 w 2019438"/>
                    <a:gd name="connsiteY6" fmla="*/ 556458 h 1638418"/>
                    <a:gd name="connsiteX7" fmla="*/ 1919813 w 2019438"/>
                    <a:gd name="connsiteY7" fmla="*/ 673298 h 1638418"/>
                    <a:gd name="connsiteX8" fmla="*/ 2018873 w 2019438"/>
                    <a:gd name="connsiteY8" fmla="*/ 807918 h 1638418"/>
                    <a:gd name="connsiteX9" fmla="*/ 1947753 w 2019438"/>
                    <a:gd name="connsiteY9" fmla="*/ 980638 h 1638418"/>
                    <a:gd name="connsiteX10" fmla="*/ 1708993 w 2019438"/>
                    <a:gd name="connsiteY10" fmla="*/ 1072078 h 1638418"/>
                    <a:gd name="connsiteX11" fmla="*/ 1449913 w 2019438"/>
                    <a:gd name="connsiteY11" fmla="*/ 1051758 h 1638418"/>
                    <a:gd name="connsiteX12" fmla="*/ 1571833 w 2019438"/>
                    <a:gd name="connsiteY12" fmla="*/ 1285438 h 1638418"/>
                    <a:gd name="connsiteX13" fmla="*/ 1581993 w 2019438"/>
                    <a:gd name="connsiteY13" fmla="*/ 1275278 h 1638418"/>
                    <a:gd name="connsiteX14" fmla="*/ 1581993 w 2019438"/>
                    <a:gd name="connsiteY14" fmla="*/ 1447998 h 1638418"/>
                    <a:gd name="connsiteX15" fmla="*/ 1429593 w 2019438"/>
                    <a:gd name="connsiteY15" fmla="*/ 1620718 h 1638418"/>
                    <a:gd name="connsiteX16" fmla="*/ 1145113 w 2019438"/>
                    <a:gd name="connsiteY16" fmla="*/ 1620718 h 1638418"/>
                    <a:gd name="connsiteX17" fmla="*/ 1013033 w 2019438"/>
                    <a:gd name="connsiteY17" fmla="*/ 1514038 h 1638418"/>
                    <a:gd name="connsiteX18" fmla="*/ 921593 w 2019438"/>
                    <a:gd name="connsiteY18" fmla="*/ 1336238 h 1638418"/>
                    <a:gd name="connsiteX19" fmla="*/ 921593 w 2019438"/>
                    <a:gd name="connsiteY19" fmla="*/ 1346398 h 1638418"/>
                    <a:gd name="connsiteX20" fmla="*/ 789513 w 2019438"/>
                    <a:gd name="connsiteY20" fmla="*/ 1488638 h 1638418"/>
                    <a:gd name="connsiteX21" fmla="*/ 423753 w 2019438"/>
                    <a:gd name="connsiteY21" fmla="*/ 1539438 h 1638418"/>
                    <a:gd name="connsiteX22" fmla="*/ 271353 w 2019438"/>
                    <a:gd name="connsiteY22" fmla="*/ 1305758 h 1638418"/>
                    <a:gd name="connsiteX23" fmla="*/ 400893 w 2019438"/>
                    <a:gd name="connsiteY23" fmla="*/ 1056838 h 1638418"/>
                    <a:gd name="connsiteX24" fmla="*/ 474553 w 2019438"/>
                    <a:gd name="connsiteY24" fmla="*/ 970478 h 1638418"/>
                    <a:gd name="connsiteX25" fmla="*/ 230713 w 2019438"/>
                    <a:gd name="connsiteY25" fmla="*/ 879038 h 1638418"/>
                    <a:gd name="connsiteX26" fmla="*/ 47833 w 2019438"/>
                    <a:gd name="connsiteY26" fmla="*/ 726638 h 1638418"/>
                    <a:gd name="connsiteX27" fmla="*/ 17353 w 2019438"/>
                    <a:gd name="connsiteY27" fmla="*/ 442158 h 1638418"/>
                    <a:gd name="connsiteX28" fmla="*/ 281513 w 2019438"/>
                    <a:gd name="connsiteY28" fmla="*/ 340558 h 1638418"/>
                    <a:gd name="connsiteX29" fmla="*/ 489793 w 2019438"/>
                    <a:gd name="connsiteY29" fmla="*/ 391358 h 1638418"/>
                    <a:gd name="connsiteX30" fmla="*/ 710773 w 2019438"/>
                    <a:gd name="connsiteY30" fmla="*/ 462478 h 1638418"/>
                    <a:gd name="connsiteX0" fmla="*/ 710773 w 2022201"/>
                    <a:gd name="connsiteY0" fmla="*/ 462478 h 1638418"/>
                    <a:gd name="connsiteX1" fmla="*/ 878413 w 2022201"/>
                    <a:gd name="connsiteY1" fmla="*/ 177998 h 1638418"/>
                    <a:gd name="connsiteX2" fmla="*/ 1190833 w 2022201"/>
                    <a:gd name="connsiteY2" fmla="*/ 198 h 1638418"/>
                    <a:gd name="connsiteX3" fmla="*/ 1414353 w 2022201"/>
                    <a:gd name="connsiteY3" fmla="*/ 147518 h 1638418"/>
                    <a:gd name="connsiteX4" fmla="*/ 1462613 w 2022201"/>
                    <a:gd name="connsiteY4" fmla="*/ 353258 h 1638418"/>
                    <a:gd name="connsiteX5" fmla="*/ 1427053 w 2022201"/>
                    <a:gd name="connsiteY5" fmla="*/ 531058 h 1638418"/>
                    <a:gd name="connsiteX6" fmla="*/ 1625173 w 2022201"/>
                    <a:gd name="connsiteY6" fmla="*/ 556458 h 1638418"/>
                    <a:gd name="connsiteX7" fmla="*/ 1861393 w 2022201"/>
                    <a:gd name="connsiteY7" fmla="*/ 625038 h 1638418"/>
                    <a:gd name="connsiteX8" fmla="*/ 2018873 w 2022201"/>
                    <a:gd name="connsiteY8" fmla="*/ 807918 h 1638418"/>
                    <a:gd name="connsiteX9" fmla="*/ 1947753 w 2022201"/>
                    <a:gd name="connsiteY9" fmla="*/ 980638 h 1638418"/>
                    <a:gd name="connsiteX10" fmla="*/ 1708993 w 2022201"/>
                    <a:gd name="connsiteY10" fmla="*/ 1072078 h 1638418"/>
                    <a:gd name="connsiteX11" fmla="*/ 1449913 w 2022201"/>
                    <a:gd name="connsiteY11" fmla="*/ 1051758 h 1638418"/>
                    <a:gd name="connsiteX12" fmla="*/ 1571833 w 2022201"/>
                    <a:gd name="connsiteY12" fmla="*/ 1285438 h 1638418"/>
                    <a:gd name="connsiteX13" fmla="*/ 1581993 w 2022201"/>
                    <a:gd name="connsiteY13" fmla="*/ 1275278 h 1638418"/>
                    <a:gd name="connsiteX14" fmla="*/ 1581993 w 2022201"/>
                    <a:gd name="connsiteY14" fmla="*/ 1447998 h 1638418"/>
                    <a:gd name="connsiteX15" fmla="*/ 1429593 w 2022201"/>
                    <a:gd name="connsiteY15" fmla="*/ 1620718 h 1638418"/>
                    <a:gd name="connsiteX16" fmla="*/ 1145113 w 2022201"/>
                    <a:gd name="connsiteY16" fmla="*/ 1620718 h 1638418"/>
                    <a:gd name="connsiteX17" fmla="*/ 1013033 w 2022201"/>
                    <a:gd name="connsiteY17" fmla="*/ 1514038 h 1638418"/>
                    <a:gd name="connsiteX18" fmla="*/ 921593 w 2022201"/>
                    <a:gd name="connsiteY18" fmla="*/ 1336238 h 1638418"/>
                    <a:gd name="connsiteX19" fmla="*/ 921593 w 2022201"/>
                    <a:gd name="connsiteY19" fmla="*/ 1346398 h 1638418"/>
                    <a:gd name="connsiteX20" fmla="*/ 789513 w 2022201"/>
                    <a:gd name="connsiteY20" fmla="*/ 1488638 h 1638418"/>
                    <a:gd name="connsiteX21" fmla="*/ 423753 w 2022201"/>
                    <a:gd name="connsiteY21" fmla="*/ 1539438 h 1638418"/>
                    <a:gd name="connsiteX22" fmla="*/ 271353 w 2022201"/>
                    <a:gd name="connsiteY22" fmla="*/ 1305758 h 1638418"/>
                    <a:gd name="connsiteX23" fmla="*/ 400893 w 2022201"/>
                    <a:gd name="connsiteY23" fmla="*/ 1056838 h 1638418"/>
                    <a:gd name="connsiteX24" fmla="*/ 474553 w 2022201"/>
                    <a:gd name="connsiteY24" fmla="*/ 970478 h 1638418"/>
                    <a:gd name="connsiteX25" fmla="*/ 230713 w 2022201"/>
                    <a:gd name="connsiteY25" fmla="*/ 879038 h 1638418"/>
                    <a:gd name="connsiteX26" fmla="*/ 47833 w 2022201"/>
                    <a:gd name="connsiteY26" fmla="*/ 726638 h 1638418"/>
                    <a:gd name="connsiteX27" fmla="*/ 17353 w 2022201"/>
                    <a:gd name="connsiteY27" fmla="*/ 442158 h 1638418"/>
                    <a:gd name="connsiteX28" fmla="*/ 281513 w 2022201"/>
                    <a:gd name="connsiteY28" fmla="*/ 340558 h 1638418"/>
                    <a:gd name="connsiteX29" fmla="*/ 489793 w 2022201"/>
                    <a:gd name="connsiteY29" fmla="*/ 391358 h 1638418"/>
                    <a:gd name="connsiteX30" fmla="*/ 710773 w 2022201"/>
                    <a:gd name="connsiteY30" fmla="*/ 462478 h 1638418"/>
                    <a:gd name="connsiteX0" fmla="*/ 710773 w 1988680"/>
                    <a:gd name="connsiteY0" fmla="*/ 462478 h 1638418"/>
                    <a:gd name="connsiteX1" fmla="*/ 878413 w 1988680"/>
                    <a:gd name="connsiteY1" fmla="*/ 177998 h 1638418"/>
                    <a:gd name="connsiteX2" fmla="*/ 1190833 w 1988680"/>
                    <a:gd name="connsiteY2" fmla="*/ 198 h 1638418"/>
                    <a:gd name="connsiteX3" fmla="*/ 1414353 w 1988680"/>
                    <a:gd name="connsiteY3" fmla="*/ 147518 h 1638418"/>
                    <a:gd name="connsiteX4" fmla="*/ 1462613 w 1988680"/>
                    <a:gd name="connsiteY4" fmla="*/ 353258 h 1638418"/>
                    <a:gd name="connsiteX5" fmla="*/ 1427053 w 1988680"/>
                    <a:gd name="connsiteY5" fmla="*/ 531058 h 1638418"/>
                    <a:gd name="connsiteX6" fmla="*/ 1625173 w 1988680"/>
                    <a:gd name="connsiteY6" fmla="*/ 556458 h 1638418"/>
                    <a:gd name="connsiteX7" fmla="*/ 1861393 w 1988680"/>
                    <a:gd name="connsiteY7" fmla="*/ 625038 h 1638418"/>
                    <a:gd name="connsiteX8" fmla="*/ 1980773 w 1988680"/>
                    <a:gd name="connsiteY8" fmla="*/ 820618 h 1638418"/>
                    <a:gd name="connsiteX9" fmla="*/ 1947753 w 1988680"/>
                    <a:gd name="connsiteY9" fmla="*/ 980638 h 1638418"/>
                    <a:gd name="connsiteX10" fmla="*/ 1708993 w 1988680"/>
                    <a:gd name="connsiteY10" fmla="*/ 1072078 h 1638418"/>
                    <a:gd name="connsiteX11" fmla="*/ 1449913 w 1988680"/>
                    <a:gd name="connsiteY11" fmla="*/ 1051758 h 1638418"/>
                    <a:gd name="connsiteX12" fmla="*/ 1571833 w 1988680"/>
                    <a:gd name="connsiteY12" fmla="*/ 1285438 h 1638418"/>
                    <a:gd name="connsiteX13" fmla="*/ 1581993 w 1988680"/>
                    <a:gd name="connsiteY13" fmla="*/ 1275278 h 1638418"/>
                    <a:gd name="connsiteX14" fmla="*/ 1581993 w 1988680"/>
                    <a:gd name="connsiteY14" fmla="*/ 1447998 h 1638418"/>
                    <a:gd name="connsiteX15" fmla="*/ 1429593 w 1988680"/>
                    <a:gd name="connsiteY15" fmla="*/ 1620718 h 1638418"/>
                    <a:gd name="connsiteX16" fmla="*/ 1145113 w 1988680"/>
                    <a:gd name="connsiteY16" fmla="*/ 1620718 h 1638418"/>
                    <a:gd name="connsiteX17" fmla="*/ 1013033 w 1988680"/>
                    <a:gd name="connsiteY17" fmla="*/ 1514038 h 1638418"/>
                    <a:gd name="connsiteX18" fmla="*/ 921593 w 1988680"/>
                    <a:gd name="connsiteY18" fmla="*/ 1336238 h 1638418"/>
                    <a:gd name="connsiteX19" fmla="*/ 921593 w 1988680"/>
                    <a:gd name="connsiteY19" fmla="*/ 1346398 h 1638418"/>
                    <a:gd name="connsiteX20" fmla="*/ 789513 w 1988680"/>
                    <a:gd name="connsiteY20" fmla="*/ 1488638 h 1638418"/>
                    <a:gd name="connsiteX21" fmla="*/ 423753 w 1988680"/>
                    <a:gd name="connsiteY21" fmla="*/ 1539438 h 1638418"/>
                    <a:gd name="connsiteX22" fmla="*/ 271353 w 1988680"/>
                    <a:gd name="connsiteY22" fmla="*/ 1305758 h 1638418"/>
                    <a:gd name="connsiteX23" fmla="*/ 400893 w 1988680"/>
                    <a:gd name="connsiteY23" fmla="*/ 1056838 h 1638418"/>
                    <a:gd name="connsiteX24" fmla="*/ 474553 w 1988680"/>
                    <a:gd name="connsiteY24" fmla="*/ 970478 h 1638418"/>
                    <a:gd name="connsiteX25" fmla="*/ 230713 w 1988680"/>
                    <a:gd name="connsiteY25" fmla="*/ 879038 h 1638418"/>
                    <a:gd name="connsiteX26" fmla="*/ 47833 w 1988680"/>
                    <a:gd name="connsiteY26" fmla="*/ 726638 h 1638418"/>
                    <a:gd name="connsiteX27" fmla="*/ 17353 w 1988680"/>
                    <a:gd name="connsiteY27" fmla="*/ 442158 h 1638418"/>
                    <a:gd name="connsiteX28" fmla="*/ 281513 w 1988680"/>
                    <a:gd name="connsiteY28" fmla="*/ 340558 h 1638418"/>
                    <a:gd name="connsiteX29" fmla="*/ 489793 w 1988680"/>
                    <a:gd name="connsiteY29" fmla="*/ 391358 h 1638418"/>
                    <a:gd name="connsiteX30" fmla="*/ 710773 w 1988680"/>
                    <a:gd name="connsiteY30" fmla="*/ 462478 h 1638418"/>
                    <a:gd name="connsiteX0" fmla="*/ 710773 w 1985295"/>
                    <a:gd name="connsiteY0" fmla="*/ 462478 h 1638418"/>
                    <a:gd name="connsiteX1" fmla="*/ 878413 w 1985295"/>
                    <a:gd name="connsiteY1" fmla="*/ 177998 h 1638418"/>
                    <a:gd name="connsiteX2" fmla="*/ 1190833 w 1985295"/>
                    <a:gd name="connsiteY2" fmla="*/ 198 h 1638418"/>
                    <a:gd name="connsiteX3" fmla="*/ 1414353 w 1985295"/>
                    <a:gd name="connsiteY3" fmla="*/ 147518 h 1638418"/>
                    <a:gd name="connsiteX4" fmla="*/ 1462613 w 1985295"/>
                    <a:gd name="connsiteY4" fmla="*/ 353258 h 1638418"/>
                    <a:gd name="connsiteX5" fmla="*/ 1427053 w 1985295"/>
                    <a:gd name="connsiteY5" fmla="*/ 531058 h 1638418"/>
                    <a:gd name="connsiteX6" fmla="*/ 1625173 w 1985295"/>
                    <a:gd name="connsiteY6" fmla="*/ 556458 h 1638418"/>
                    <a:gd name="connsiteX7" fmla="*/ 1861393 w 1985295"/>
                    <a:gd name="connsiteY7" fmla="*/ 625038 h 1638418"/>
                    <a:gd name="connsiteX8" fmla="*/ 1980773 w 1985295"/>
                    <a:gd name="connsiteY8" fmla="*/ 820618 h 1638418"/>
                    <a:gd name="connsiteX9" fmla="*/ 1947753 w 1985295"/>
                    <a:gd name="connsiteY9" fmla="*/ 980638 h 1638418"/>
                    <a:gd name="connsiteX10" fmla="*/ 1708993 w 1985295"/>
                    <a:gd name="connsiteY10" fmla="*/ 1072078 h 1638418"/>
                    <a:gd name="connsiteX11" fmla="*/ 1449913 w 1985295"/>
                    <a:gd name="connsiteY11" fmla="*/ 1051758 h 1638418"/>
                    <a:gd name="connsiteX12" fmla="*/ 1571833 w 1985295"/>
                    <a:gd name="connsiteY12" fmla="*/ 1285438 h 1638418"/>
                    <a:gd name="connsiteX13" fmla="*/ 1581993 w 1985295"/>
                    <a:gd name="connsiteY13" fmla="*/ 1275278 h 1638418"/>
                    <a:gd name="connsiteX14" fmla="*/ 1581993 w 1985295"/>
                    <a:gd name="connsiteY14" fmla="*/ 1447998 h 1638418"/>
                    <a:gd name="connsiteX15" fmla="*/ 1429593 w 1985295"/>
                    <a:gd name="connsiteY15" fmla="*/ 1620718 h 1638418"/>
                    <a:gd name="connsiteX16" fmla="*/ 1145113 w 1985295"/>
                    <a:gd name="connsiteY16" fmla="*/ 1620718 h 1638418"/>
                    <a:gd name="connsiteX17" fmla="*/ 1013033 w 1985295"/>
                    <a:gd name="connsiteY17" fmla="*/ 1514038 h 1638418"/>
                    <a:gd name="connsiteX18" fmla="*/ 921593 w 1985295"/>
                    <a:gd name="connsiteY18" fmla="*/ 1336238 h 1638418"/>
                    <a:gd name="connsiteX19" fmla="*/ 921593 w 1985295"/>
                    <a:gd name="connsiteY19" fmla="*/ 1346398 h 1638418"/>
                    <a:gd name="connsiteX20" fmla="*/ 789513 w 1985295"/>
                    <a:gd name="connsiteY20" fmla="*/ 1488638 h 1638418"/>
                    <a:gd name="connsiteX21" fmla="*/ 423753 w 1985295"/>
                    <a:gd name="connsiteY21" fmla="*/ 1539438 h 1638418"/>
                    <a:gd name="connsiteX22" fmla="*/ 271353 w 1985295"/>
                    <a:gd name="connsiteY22" fmla="*/ 1305758 h 1638418"/>
                    <a:gd name="connsiteX23" fmla="*/ 400893 w 1985295"/>
                    <a:gd name="connsiteY23" fmla="*/ 1056838 h 1638418"/>
                    <a:gd name="connsiteX24" fmla="*/ 474553 w 1985295"/>
                    <a:gd name="connsiteY24" fmla="*/ 970478 h 1638418"/>
                    <a:gd name="connsiteX25" fmla="*/ 230713 w 1985295"/>
                    <a:gd name="connsiteY25" fmla="*/ 879038 h 1638418"/>
                    <a:gd name="connsiteX26" fmla="*/ 47833 w 1985295"/>
                    <a:gd name="connsiteY26" fmla="*/ 726638 h 1638418"/>
                    <a:gd name="connsiteX27" fmla="*/ 17353 w 1985295"/>
                    <a:gd name="connsiteY27" fmla="*/ 442158 h 1638418"/>
                    <a:gd name="connsiteX28" fmla="*/ 281513 w 1985295"/>
                    <a:gd name="connsiteY28" fmla="*/ 340558 h 1638418"/>
                    <a:gd name="connsiteX29" fmla="*/ 489793 w 1985295"/>
                    <a:gd name="connsiteY29" fmla="*/ 391358 h 1638418"/>
                    <a:gd name="connsiteX30" fmla="*/ 710773 w 1985295"/>
                    <a:gd name="connsiteY30" fmla="*/ 462478 h 1638418"/>
                    <a:gd name="connsiteX0" fmla="*/ 710773 w 1993653"/>
                    <a:gd name="connsiteY0" fmla="*/ 462478 h 1638418"/>
                    <a:gd name="connsiteX1" fmla="*/ 878413 w 1993653"/>
                    <a:gd name="connsiteY1" fmla="*/ 177998 h 1638418"/>
                    <a:gd name="connsiteX2" fmla="*/ 1190833 w 1993653"/>
                    <a:gd name="connsiteY2" fmla="*/ 198 h 1638418"/>
                    <a:gd name="connsiteX3" fmla="*/ 1414353 w 1993653"/>
                    <a:gd name="connsiteY3" fmla="*/ 147518 h 1638418"/>
                    <a:gd name="connsiteX4" fmla="*/ 1462613 w 1993653"/>
                    <a:gd name="connsiteY4" fmla="*/ 353258 h 1638418"/>
                    <a:gd name="connsiteX5" fmla="*/ 1427053 w 1993653"/>
                    <a:gd name="connsiteY5" fmla="*/ 531058 h 1638418"/>
                    <a:gd name="connsiteX6" fmla="*/ 1625173 w 1993653"/>
                    <a:gd name="connsiteY6" fmla="*/ 556458 h 1638418"/>
                    <a:gd name="connsiteX7" fmla="*/ 1861393 w 1993653"/>
                    <a:gd name="connsiteY7" fmla="*/ 625038 h 1638418"/>
                    <a:gd name="connsiteX8" fmla="*/ 1990933 w 1993653"/>
                    <a:gd name="connsiteY8" fmla="*/ 790138 h 1638418"/>
                    <a:gd name="connsiteX9" fmla="*/ 1947753 w 1993653"/>
                    <a:gd name="connsiteY9" fmla="*/ 980638 h 1638418"/>
                    <a:gd name="connsiteX10" fmla="*/ 1708993 w 1993653"/>
                    <a:gd name="connsiteY10" fmla="*/ 1072078 h 1638418"/>
                    <a:gd name="connsiteX11" fmla="*/ 1449913 w 1993653"/>
                    <a:gd name="connsiteY11" fmla="*/ 1051758 h 1638418"/>
                    <a:gd name="connsiteX12" fmla="*/ 1571833 w 1993653"/>
                    <a:gd name="connsiteY12" fmla="*/ 1285438 h 1638418"/>
                    <a:gd name="connsiteX13" fmla="*/ 1581993 w 1993653"/>
                    <a:gd name="connsiteY13" fmla="*/ 1275278 h 1638418"/>
                    <a:gd name="connsiteX14" fmla="*/ 1581993 w 1993653"/>
                    <a:gd name="connsiteY14" fmla="*/ 1447998 h 1638418"/>
                    <a:gd name="connsiteX15" fmla="*/ 1429593 w 1993653"/>
                    <a:gd name="connsiteY15" fmla="*/ 1620718 h 1638418"/>
                    <a:gd name="connsiteX16" fmla="*/ 1145113 w 1993653"/>
                    <a:gd name="connsiteY16" fmla="*/ 1620718 h 1638418"/>
                    <a:gd name="connsiteX17" fmla="*/ 1013033 w 1993653"/>
                    <a:gd name="connsiteY17" fmla="*/ 1514038 h 1638418"/>
                    <a:gd name="connsiteX18" fmla="*/ 921593 w 1993653"/>
                    <a:gd name="connsiteY18" fmla="*/ 1336238 h 1638418"/>
                    <a:gd name="connsiteX19" fmla="*/ 921593 w 1993653"/>
                    <a:gd name="connsiteY19" fmla="*/ 1346398 h 1638418"/>
                    <a:gd name="connsiteX20" fmla="*/ 789513 w 1993653"/>
                    <a:gd name="connsiteY20" fmla="*/ 1488638 h 1638418"/>
                    <a:gd name="connsiteX21" fmla="*/ 423753 w 1993653"/>
                    <a:gd name="connsiteY21" fmla="*/ 1539438 h 1638418"/>
                    <a:gd name="connsiteX22" fmla="*/ 271353 w 1993653"/>
                    <a:gd name="connsiteY22" fmla="*/ 1305758 h 1638418"/>
                    <a:gd name="connsiteX23" fmla="*/ 400893 w 1993653"/>
                    <a:gd name="connsiteY23" fmla="*/ 1056838 h 1638418"/>
                    <a:gd name="connsiteX24" fmla="*/ 474553 w 1993653"/>
                    <a:gd name="connsiteY24" fmla="*/ 970478 h 1638418"/>
                    <a:gd name="connsiteX25" fmla="*/ 230713 w 1993653"/>
                    <a:gd name="connsiteY25" fmla="*/ 879038 h 1638418"/>
                    <a:gd name="connsiteX26" fmla="*/ 47833 w 1993653"/>
                    <a:gd name="connsiteY26" fmla="*/ 726638 h 1638418"/>
                    <a:gd name="connsiteX27" fmla="*/ 17353 w 1993653"/>
                    <a:gd name="connsiteY27" fmla="*/ 442158 h 1638418"/>
                    <a:gd name="connsiteX28" fmla="*/ 281513 w 1993653"/>
                    <a:gd name="connsiteY28" fmla="*/ 340558 h 1638418"/>
                    <a:gd name="connsiteX29" fmla="*/ 489793 w 1993653"/>
                    <a:gd name="connsiteY29" fmla="*/ 391358 h 1638418"/>
                    <a:gd name="connsiteX30" fmla="*/ 710773 w 1993653"/>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1993 w 1993076"/>
                    <a:gd name="connsiteY13" fmla="*/ 127527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64213 w 1993076"/>
                    <a:gd name="connsiteY12" fmla="*/ 126765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4212"/>
                    <a:gd name="connsiteX1" fmla="*/ 878413 w 1993076"/>
                    <a:gd name="connsiteY1" fmla="*/ 177998 h 1634212"/>
                    <a:gd name="connsiteX2" fmla="*/ 1190833 w 1993076"/>
                    <a:gd name="connsiteY2" fmla="*/ 198 h 1634212"/>
                    <a:gd name="connsiteX3" fmla="*/ 1414353 w 1993076"/>
                    <a:gd name="connsiteY3" fmla="*/ 147518 h 1634212"/>
                    <a:gd name="connsiteX4" fmla="*/ 1462613 w 1993076"/>
                    <a:gd name="connsiteY4" fmla="*/ 353258 h 1634212"/>
                    <a:gd name="connsiteX5" fmla="*/ 1427053 w 1993076"/>
                    <a:gd name="connsiteY5" fmla="*/ 531058 h 1634212"/>
                    <a:gd name="connsiteX6" fmla="*/ 1625173 w 1993076"/>
                    <a:gd name="connsiteY6" fmla="*/ 556458 h 1634212"/>
                    <a:gd name="connsiteX7" fmla="*/ 1861393 w 1993076"/>
                    <a:gd name="connsiteY7" fmla="*/ 625038 h 1634212"/>
                    <a:gd name="connsiteX8" fmla="*/ 1990933 w 1993076"/>
                    <a:gd name="connsiteY8" fmla="*/ 790138 h 1634212"/>
                    <a:gd name="connsiteX9" fmla="*/ 1924893 w 1993076"/>
                    <a:gd name="connsiteY9" fmla="*/ 990798 h 1634212"/>
                    <a:gd name="connsiteX10" fmla="*/ 1708993 w 1993076"/>
                    <a:gd name="connsiteY10" fmla="*/ 1072078 h 1634212"/>
                    <a:gd name="connsiteX11" fmla="*/ 1449913 w 1993076"/>
                    <a:gd name="connsiteY11" fmla="*/ 1051758 h 1634212"/>
                    <a:gd name="connsiteX12" fmla="*/ 1564213 w 1993076"/>
                    <a:gd name="connsiteY12" fmla="*/ 1267658 h 1634212"/>
                    <a:gd name="connsiteX13" fmla="*/ 1589613 w 1993076"/>
                    <a:gd name="connsiteY13" fmla="*/ 1374338 h 1634212"/>
                    <a:gd name="connsiteX14" fmla="*/ 1548973 w 1993076"/>
                    <a:gd name="connsiteY14" fmla="*/ 1511498 h 1634212"/>
                    <a:gd name="connsiteX15" fmla="*/ 1429593 w 1993076"/>
                    <a:gd name="connsiteY15" fmla="*/ 1620718 h 1634212"/>
                    <a:gd name="connsiteX16" fmla="*/ 1145113 w 1993076"/>
                    <a:gd name="connsiteY16" fmla="*/ 1620718 h 1634212"/>
                    <a:gd name="connsiteX17" fmla="*/ 1013033 w 1993076"/>
                    <a:gd name="connsiteY17" fmla="*/ 1514038 h 1634212"/>
                    <a:gd name="connsiteX18" fmla="*/ 921593 w 1993076"/>
                    <a:gd name="connsiteY18" fmla="*/ 1336238 h 1634212"/>
                    <a:gd name="connsiteX19" fmla="*/ 921593 w 1993076"/>
                    <a:gd name="connsiteY19" fmla="*/ 1346398 h 1634212"/>
                    <a:gd name="connsiteX20" fmla="*/ 789513 w 1993076"/>
                    <a:gd name="connsiteY20" fmla="*/ 1488638 h 1634212"/>
                    <a:gd name="connsiteX21" fmla="*/ 423753 w 1993076"/>
                    <a:gd name="connsiteY21" fmla="*/ 1539438 h 1634212"/>
                    <a:gd name="connsiteX22" fmla="*/ 271353 w 1993076"/>
                    <a:gd name="connsiteY22" fmla="*/ 1305758 h 1634212"/>
                    <a:gd name="connsiteX23" fmla="*/ 400893 w 1993076"/>
                    <a:gd name="connsiteY23" fmla="*/ 1056838 h 1634212"/>
                    <a:gd name="connsiteX24" fmla="*/ 474553 w 1993076"/>
                    <a:gd name="connsiteY24" fmla="*/ 970478 h 1634212"/>
                    <a:gd name="connsiteX25" fmla="*/ 230713 w 1993076"/>
                    <a:gd name="connsiteY25" fmla="*/ 879038 h 1634212"/>
                    <a:gd name="connsiteX26" fmla="*/ 47833 w 1993076"/>
                    <a:gd name="connsiteY26" fmla="*/ 726638 h 1634212"/>
                    <a:gd name="connsiteX27" fmla="*/ 17353 w 1993076"/>
                    <a:gd name="connsiteY27" fmla="*/ 442158 h 1634212"/>
                    <a:gd name="connsiteX28" fmla="*/ 281513 w 1993076"/>
                    <a:gd name="connsiteY28" fmla="*/ 340558 h 1634212"/>
                    <a:gd name="connsiteX29" fmla="*/ 489793 w 1993076"/>
                    <a:gd name="connsiteY29" fmla="*/ 391358 h 1634212"/>
                    <a:gd name="connsiteX30" fmla="*/ 710773 w 1993076"/>
                    <a:gd name="connsiteY30" fmla="*/ 462478 h 1634212"/>
                    <a:gd name="connsiteX0" fmla="*/ 710773 w 1993076"/>
                    <a:gd name="connsiteY0" fmla="*/ 462478 h 1628438"/>
                    <a:gd name="connsiteX1" fmla="*/ 878413 w 1993076"/>
                    <a:gd name="connsiteY1" fmla="*/ 177998 h 1628438"/>
                    <a:gd name="connsiteX2" fmla="*/ 1190833 w 1993076"/>
                    <a:gd name="connsiteY2" fmla="*/ 198 h 1628438"/>
                    <a:gd name="connsiteX3" fmla="*/ 1414353 w 1993076"/>
                    <a:gd name="connsiteY3" fmla="*/ 147518 h 1628438"/>
                    <a:gd name="connsiteX4" fmla="*/ 1462613 w 1993076"/>
                    <a:gd name="connsiteY4" fmla="*/ 353258 h 1628438"/>
                    <a:gd name="connsiteX5" fmla="*/ 1427053 w 1993076"/>
                    <a:gd name="connsiteY5" fmla="*/ 531058 h 1628438"/>
                    <a:gd name="connsiteX6" fmla="*/ 1625173 w 1993076"/>
                    <a:gd name="connsiteY6" fmla="*/ 556458 h 1628438"/>
                    <a:gd name="connsiteX7" fmla="*/ 1861393 w 1993076"/>
                    <a:gd name="connsiteY7" fmla="*/ 625038 h 1628438"/>
                    <a:gd name="connsiteX8" fmla="*/ 1990933 w 1993076"/>
                    <a:gd name="connsiteY8" fmla="*/ 790138 h 1628438"/>
                    <a:gd name="connsiteX9" fmla="*/ 1924893 w 1993076"/>
                    <a:gd name="connsiteY9" fmla="*/ 990798 h 1628438"/>
                    <a:gd name="connsiteX10" fmla="*/ 1708993 w 1993076"/>
                    <a:gd name="connsiteY10" fmla="*/ 1072078 h 1628438"/>
                    <a:gd name="connsiteX11" fmla="*/ 1449913 w 1993076"/>
                    <a:gd name="connsiteY11" fmla="*/ 1051758 h 1628438"/>
                    <a:gd name="connsiteX12" fmla="*/ 1564213 w 1993076"/>
                    <a:gd name="connsiteY12" fmla="*/ 1267658 h 1628438"/>
                    <a:gd name="connsiteX13" fmla="*/ 1589613 w 1993076"/>
                    <a:gd name="connsiteY13" fmla="*/ 1374338 h 1628438"/>
                    <a:gd name="connsiteX14" fmla="*/ 1548973 w 1993076"/>
                    <a:gd name="connsiteY14" fmla="*/ 1511498 h 1628438"/>
                    <a:gd name="connsiteX15" fmla="*/ 1419433 w 1993076"/>
                    <a:gd name="connsiteY15" fmla="*/ 1608018 h 1628438"/>
                    <a:gd name="connsiteX16" fmla="*/ 1145113 w 1993076"/>
                    <a:gd name="connsiteY16" fmla="*/ 1620718 h 1628438"/>
                    <a:gd name="connsiteX17" fmla="*/ 1013033 w 1993076"/>
                    <a:gd name="connsiteY17" fmla="*/ 1514038 h 1628438"/>
                    <a:gd name="connsiteX18" fmla="*/ 921593 w 1993076"/>
                    <a:gd name="connsiteY18" fmla="*/ 1336238 h 1628438"/>
                    <a:gd name="connsiteX19" fmla="*/ 921593 w 1993076"/>
                    <a:gd name="connsiteY19" fmla="*/ 1346398 h 1628438"/>
                    <a:gd name="connsiteX20" fmla="*/ 789513 w 1993076"/>
                    <a:gd name="connsiteY20" fmla="*/ 1488638 h 1628438"/>
                    <a:gd name="connsiteX21" fmla="*/ 423753 w 1993076"/>
                    <a:gd name="connsiteY21" fmla="*/ 1539438 h 1628438"/>
                    <a:gd name="connsiteX22" fmla="*/ 271353 w 1993076"/>
                    <a:gd name="connsiteY22" fmla="*/ 1305758 h 1628438"/>
                    <a:gd name="connsiteX23" fmla="*/ 400893 w 1993076"/>
                    <a:gd name="connsiteY23" fmla="*/ 1056838 h 1628438"/>
                    <a:gd name="connsiteX24" fmla="*/ 474553 w 1993076"/>
                    <a:gd name="connsiteY24" fmla="*/ 970478 h 1628438"/>
                    <a:gd name="connsiteX25" fmla="*/ 230713 w 1993076"/>
                    <a:gd name="connsiteY25" fmla="*/ 879038 h 1628438"/>
                    <a:gd name="connsiteX26" fmla="*/ 47833 w 1993076"/>
                    <a:gd name="connsiteY26" fmla="*/ 726638 h 1628438"/>
                    <a:gd name="connsiteX27" fmla="*/ 17353 w 1993076"/>
                    <a:gd name="connsiteY27" fmla="*/ 442158 h 1628438"/>
                    <a:gd name="connsiteX28" fmla="*/ 281513 w 1993076"/>
                    <a:gd name="connsiteY28" fmla="*/ 340558 h 1628438"/>
                    <a:gd name="connsiteX29" fmla="*/ 489793 w 1993076"/>
                    <a:gd name="connsiteY29" fmla="*/ 391358 h 1628438"/>
                    <a:gd name="connsiteX30" fmla="*/ 710773 w 1993076"/>
                    <a:gd name="connsiteY30" fmla="*/ 462478 h 1628438"/>
                    <a:gd name="connsiteX0" fmla="*/ 710773 w 1993076"/>
                    <a:gd name="connsiteY0" fmla="*/ 462478 h 1624721"/>
                    <a:gd name="connsiteX1" fmla="*/ 878413 w 1993076"/>
                    <a:gd name="connsiteY1" fmla="*/ 177998 h 1624721"/>
                    <a:gd name="connsiteX2" fmla="*/ 1190833 w 1993076"/>
                    <a:gd name="connsiteY2" fmla="*/ 198 h 1624721"/>
                    <a:gd name="connsiteX3" fmla="*/ 1414353 w 1993076"/>
                    <a:gd name="connsiteY3" fmla="*/ 147518 h 1624721"/>
                    <a:gd name="connsiteX4" fmla="*/ 1462613 w 1993076"/>
                    <a:gd name="connsiteY4" fmla="*/ 353258 h 1624721"/>
                    <a:gd name="connsiteX5" fmla="*/ 1427053 w 1993076"/>
                    <a:gd name="connsiteY5" fmla="*/ 531058 h 1624721"/>
                    <a:gd name="connsiteX6" fmla="*/ 1625173 w 1993076"/>
                    <a:gd name="connsiteY6" fmla="*/ 556458 h 1624721"/>
                    <a:gd name="connsiteX7" fmla="*/ 1861393 w 1993076"/>
                    <a:gd name="connsiteY7" fmla="*/ 625038 h 1624721"/>
                    <a:gd name="connsiteX8" fmla="*/ 1990933 w 1993076"/>
                    <a:gd name="connsiteY8" fmla="*/ 790138 h 1624721"/>
                    <a:gd name="connsiteX9" fmla="*/ 1924893 w 1993076"/>
                    <a:gd name="connsiteY9" fmla="*/ 990798 h 1624721"/>
                    <a:gd name="connsiteX10" fmla="*/ 1708993 w 1993076"/>
                    <a:gd name="connsiteY10" fmla="*/ 1072078 h 1624721"/>
                    <a:gd name="connsiteX11" fmla="*/ 1449913 w 1993076"/>
                    <a:gd name="connsiteY11" fmla="*/ 1051758 h 1624721"/>
                    <a:gd name="connsiteX12" fmla="*/ 1564213 w 1993076"/>
                    <a:gd name="connsiteY12" fmla="*/ 1267658 h 1624721"/>
                    <a:gd name="connsiteX13" fmla="*/ 1589613 w 1993076"/>
                    <a:gd name="connsiteY13" fmla="*/ 1374338 h 1624721"/>
                    <a:gd name="connsiteX14" fmla="*/ 1548973 w 1993076"/>
                    <a:gd name="connsiteY14" fmla="*/ 1511498 h 1624721"/>
                    <a:gd name="connsiteX15" fmla="*/ 1419433 w 1993076"/>
                    <a:gd name="connsiteY15" fmla="*/ 1608018 h 1624721"/>
                    <a:gd name="connsiteX16" fmla="*/ 1147653 w 1993076"/>
                    <a:gd name="connsiteY16" fmla="*/ 1615638 h 1624721"/>
                    <a:gd name="connsiteX17" fmla="*/ 1013033 w 1993076"/>
                    <a:gd name="connsiteY17" fmla="*/ 1514038 h 1624721"/>
                    <a:gd name="connsiteX18" fmla="*/ 921593 w 1993076"/>
                    <a:gd name="connsiteY18" fmla="*/ 1336238 h 1624721"/>
                    <a:gd name="connsiteX19" fmla="*/ 921593 w 1993076"/>
                    <a:gd name="connsiteY19" fmla="*/ 1346398 h 1624721"/>
                    <a:gd name="connsiteX20" fmla="*/ 789513 w 1993076"/>
                    <a:gd name="connsiteY20" fmla="*/ 1488638 h 1624721"/>
                    <a:gd name="connsiteX21" fmla="*/ 423753 w 1993076"/>
                    <a:gd name="connsiteY21" fmla="*/ 1539438 h 1624721"/>
                    <a:gd name="connsiteX22" fmla="*/ 271353 w 1993076"/>
                    <a:gd name="connsiteY22" fmla="*/ 1305758 h 1624721"/>
                    <a:gd name="connsiteX23" fmla="*/ 400893 w 1993076"/>
                    <a:gd name="connsiteY23" fmla="*/ 1056838 h 1624721"/>
                    <a:gd name="connsiteX24" fmla="*/ 474553 w 1993076"/>
                    <a:gd name="connsiteY24" fmla="*/ 970478 h 1624721"/>
                    <a:gd name="connsiteX25" fmla="*/ 230713 w 1993076"/>
                    <a:gd name="connsiteY25" fmla="*/ 879038 h 1624721"/>
                    <a:gd name="connsiteX26" fmla="*/ 47833 w 1993076"/>
                    <a:gd name="connsiteY26" fmla="*/ 726638 h 1624721"/>
                    <a:gd name="connsiteX27" fmla="*/ 17353 w 1993076"/>
                    <a:gd name="connsiteY27" fmla="*/ 442158 h 1624721"/>
                    <a:gd name="connsiteX28" fmla="*/ 281513 w 1993076"/>
                    <a:gd name="connsiteY28" fmla="*/ 340558 h 1624721"/>
                    <a:gd name="connsiteX29" fmla="*/ 489793 w 1993076"/>
                    <a:gd name="connsiteY29" fmla="*/ 391358 h 1624721"/>
                    <a:gd name="connsiteX30" fmla="*/ 710773 w 1993076"/>
                    <a:gd name="connsiteY30" fmla="*/ 462478 h 1624721"/>
                    <a:gd name="connsiteX0" fmla="*/ 710773 w 1993076"/>
                    <a:gd name="connsiteY0" fmla="*/ 462478 h 1626743"/>
                    <a:gd name="connsiteX1" fmla="*/ 878413 w 1993076"/>
                    <a:gd name="connsiteY1" fmla="*/ 177998 h 1626743"/>
                    <a:gd name="connsiteX2" fmla="*/ 1190833 w 1993076"/>
                    <a:gd name="connsiteY2" fmla="*/ 198 h 1626743"/>
                    <a:gd name="connsiteX3" fmla="*/ 1414353 w 1993076"/>
                    <a:gd name="connsiteY3" fmla="*/ 147518 h 1626743"/>
                    <a:gd name="connsiteX4" fmla="*/ 1462613 w 1993076"/>
                    <a:gd name="connsiteY4" fmla="*/ 353258 h 1626743"/>
                    <a:gd name="connsiteX5" fmla="*/ 1427053 w 1993076"/>
                    <a:gd name="connsiteY5" fmla="*/ 531058 h 1626743"/>
                    <a:gd name="connsiteX6" fmla="*/ 1625173 w 1993076"/>
                    <a:gd name="connsiteY6" fmla="*/ 556458 h 1626743"/>
                    <a:gd name="connsiteX7" fmla="*/ 1861393 w 1993076"/>
                    <a:gd name="connsiteY7" fmla="*/ 625038 h 1626743"/>
                    <a:gd name="connsiteX8" fmla="*/ 1990933 w 1993076"/>
                    <a:gd name="connsiteY8" fmla="*/ 790138 h 1626743"/>
                    <a:gd name="connsiteX9" fmla="*/ 1924893 w 1993076"/>
                    <a:gd name="connsiteY9" fmla="*/ 990798 h 1626743"/>
                    <a:gd name="connsiteX10" fmla="*/ 1708993 w 1993076"/>
                    <a:gd name="connsiteY10" fmla="*/ 1072078 h 1626743"/>
                    <a:gd name="connsiteX11" fmla="*/ 1449913 w 1993076"/>
                    <a:gd name="connsiteY11" fmla="*/ 1051758 h 1626743"/>
                    <a:gd name="connsiteX12" fmla="*/ 1564213 w 1993076"/>
                    <a:gd name="connsiteY12" fmla="*/ 1267658 h 1626743"/>
                    <a:gd name="connsiteX13" fmla="*/ 1589613 w 1993076"/>
                    <a:gd name="connsiteY13" fmla="*/ 1374338 h 1626743"/>
                    <a:gd name="connsiteX14" fmla="*/ 1548973 w 1993076"/>
                    <a:gd name="connsiteY14" fmla="*/ 1511498 h 1626743"/>
                    <a:gd name="connsiteX15" fmla="*/ 1419433 w 1993076"/>
                    <a:gd name="connsiteY15" fmla="*/ 1608018 h 1626743"/>
                    <a:gd name="connsiteX16" fmla="*/ 1147653 w 1993076"/>
                    <a:gd name="connsiteY16" fmla="*/ 1615638 h 1626743"/>
                    <a:gd name="connsiteX17" fmla="*/ 1015573 w 1993076"/>
                    <a:gd name="connsiteY17" fmla="*/ 1486098 h 1626743"/>
                    <a:gd name="connsiteX18" fmla="*/ 921593 w 1993076"/>
                    <a:gd name="connsiteY18" fmla="*/ 1336238 h 1626743"/>
                    <a:gd name="connsiteX19" fmla="*/ 921593 w 1993076"/>
                    <a:gd name="connsiteY19" fmla="*/ 1346398 h 1626743"/>
                    <a:gd name="connsiteX20" fmla="*/ 789513 w 1993076"/>
                    <a:gd name="connsiteY20" fmla="*/ 1488638 h 1626743"/>
                    <a:gd name="connsiteX21" fmla="*/ 423753 w 1993076"/>
                    <a:gd name="connsiteY21" fmla="*/ 1539438 h 1626743"/>
                    <a:gd name="connsiteX22" fmla="*/ 271353 w 1993076"/>
                    <a:gd name="connsiteY22" fmla="*/ 1305758 h 1626743"/>
                    <a:gd name="connsiteX23" fmla="*/ 400893 w 1993076"/>
                    <a:gd name="connsiteY23" fmla="*/ 1056838 h 1626743"/>
                    <a:gd name="connsiteX24" fmla="*/ 474553 w 1993076"/>
                    <a:gd name="connsiteY24" fmla="*/ 970478 h 1626743"/>
                    <a:gd name="connsiteX25" fmla="*/ 230713 w 1993076"/>
                    <a:gd name="connsiteY25" fmla="*/ 879038 h 1626743"/>
                    <a:gd name="connsiteX26" fmla="*/ 47833 w 1993076"/>
                    <a:gd name="connsiteY26" fmla="*/ 726638 h 1626743"/>
                    <a:gd name="connsiteX27" fmla="*/ 17353 w 1993076"/>
                    <a:gd name="connsiteY27" fmla="*/ 442158 h 1626743"/>
                    <a:gd name="connsiteX28" fmla="*/ 281513 w 1993076"/>
                    <a:gd name="connsiteY28" fmla="*/ 340558 h 1626743"/>
                    <a:gd name="connsiteX29" fmla="*/ 489793 w 1993076"/>
                    <a:gd name="connsiteY29" fmla="*/ 391358 h 1626743"/>
                    <a:gd name="connsiteX30" fmla="*/ 710773 w 1993076"/>
                    <a:gd name="connsiteY30" fmla="*/ 462478 h 1626743"/>
                    <a:gd name="connsiteX0" fmla="*/ 710773 w 1993076"/>
                    <a:gd name="connsiteY0" fmla="*/ 462478 h 1625821"/>
                    <a:gd name="connsiteX1" fmla="*/ 878413 w 1993076"/>
                    <a:gd name="connsiteY1" fmla="*/ 177998 h 1625821"/>
                    <a:gd name="connsiteX2" fmla="*/ 1190833 w 1993076"/>
                    <a:gd name="connsiteY2" fmla="*/ 198 h 1625821"/>
                    <a:gd name="connsiteX3" fmla="*/ 1414353 w 1993076"/>
                    <a:gd name="connsiteY3" fmla="*/ 147518 h 1625821"/>
                    <a:gd name="connsiteX4" fmla="*/ 1462613 w 1993076"/>
                    <a:gd name="connsiteY4" fmla="*/ 353258 h 1625821"/>
                    <a:gd name="connsiteX5" fmla="*/ 1427053 w 1993076"/>
                    <a:gd name="connsiteY5" fmla="*/ 531058 h 1625821"/>
                    <a:gd name="connsiteX6" fmla="*/ 1625173 w 1993076"/>
                    <a:gd name="connsiteY6" fmla="*/ 556458 h 1625821"/>
                    <a:gd name="connsiteX7" fmla="*/ 1861393 w 1993076"/>
                    <a:gd name="connsiteY7" fmla="*/ 625038 h 1625821"/>
                    <a:gd name="connsiteX8" fmla="*/ 1990933 w 1993076"/>
                    <a:gd name="connsiteY8" fmla="*/ 790138 h 1625821"/>
                    <a:gd name="connsiteX9" fmla="*/ 1924893 w 1993076"/>
                    <a:gd name="connsiteY9" fmla="*/ 990798 h 1625821"/>
                    <a:gd name="connsiteX10" fmla="*/ 1708993 w 1993076"/>
                    <a:gd name="connsiteY10" fmla="*/ 1072078 h 1625821"/>
                    <a:gd name="connsiteX11" fmla="*/ 1449913 w 1993076"/>
                    <a:gd name="connsiteY11" fmla="*/ 1051758 h 1625821"/>
                    <a:gd name="connsiteX12" fmla="*/ 1564213 w 1993076"/>
                    <a:gd name="connsiteY12" fmla="*/ 1267658 h 1625821"/>
                    <a:gd name="connsiteX13" fmla="*/ 1589613 w 1993076"/>
                    <a:gd name="connsiteY13" fmla="*/ 1374338 h 1625821"/>
                    <a:gd name="connsiteX14" fmla="*/ 1548973 w 1993076"/>
                    <a:gd name="connsiteY14" fmla="*/ 1511498 h 1625821"/>
                    <a:gd name="connsiteX15" fmla="*/ 1419433 w 1993076"/>
                    <a:gd name="connsiteY15" fmla="*/ 1608018 h 1625821"/>
                    <a:gd name="connsiteX16" fmla="*/ 1147653 w 1993076"/>
                    <a:gd name="connsiteY16" fmla="*/ 1615638 h 1625821"/>
                    <a:gd name="connsiteX17" fmla="*/ 1015573 w 1993076"/>
                    <a:gd name="connsiteY17" fmla="*/ 1498798 h 1625821"/>
                    <a:gd name="connsiteX18" fmla="*/ 921593 w 1993076"/>
                    <a:gd name="connsiteY18" fmla="*/ 1336238 h 1625821"/>
                    <a:gd name="connsiteX19" fmla="*/ 921593 w 1993076"/>
                    <a:gd name="connsiteY19" fmla="*/ 1346398 h 1625821"/>
                    <a:gd name="connsiteX20" fmla="*/ 789513 w 1993076"/>
                    <a:gd name="connsiteY20" fmla="*/ 1488638 h 1625821"/>
                    <a:gd name="connsiteX21" fmla="*/ 423753 w 1993076"/>
                    <a:gd name="connsiteY21" fmla="*/ 1539438 h 1625821"/>
                    <a:gd name="connsiteX22" fmla="*/ 271353 w 1993076"/>
                    <a:gd name="connsiteY22" fmla="*/ 1305758 h 1625821"/>
                    <a:gd name="connsiteX23" fmla="*/ 400893 w 1993076"/>
                    <a:gd name="connsiteY23" fmla="*/ 1056838 h 1625821"/>
                    <a:gd name="connsiteX24" fmla="*/ 474553 w 1993076"/>
                    <a:gd name="connsiteY24" fmla="*/ 970478 h 1625821"/>
                    <a:gd name="connsiteX25" fmla="*/ 230713 w 1993076"/>
                    <a:gd name="connsiteY25" fmla="*/ 879038 h 1625821"/>
                    <a:gd name="connsiteX26" fmla="*/ 47833 w 1993076"/>
                    <a:gd name="connsiteY26" fmla="*/ 726638 h 1625821"/>
                    <a:gd name="connsiteX27" fmla="*/ 17353 w 1993076"/>
                    <a:gd name="connsiteY27" fmla="*/ 442158 h 1625821"/>
                    <a:gd name="connsiteX28" fmla="*/ 281513 w 1993076"/>
                    <a:gd name="connsiteY28" fmla="*/ 340558 h 1625821"/>
                    <a:gd name="connsiteX29" fmla="*/ 489793 w 1993076"/>
                    <a:gd name="connsiteY29" fmla="*/ 391358 h 1625821"/>
                    <a:gd name="connsiteX30" fmla="*/ 710773 w 1993076"/>
                    <a:gd name="connsiteY30" fmla="*/ 462478 h 1625821"/>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89513 w 1993076"/>
                    <a:gd name="connsiteY20" fmla="*/ 148863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61853 w 1993076"/>
                    <a:gd name="connsiteY24" fmla="*/ 97301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93076" h="1624075">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grpFill/>
                <a:ln w="571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sp>
              <p:nvSpPr>
                <p:cNvPr id="107" name="วงรี 77">
                  <a:extLst>
                    <a:ext uri="{FF2B5EF4-FFF2-40B4-BE49-F238E27FC236}">
                      <a16:creationId xmlns:a16="http://schemas.microsoft.com/office/drawing/2014/main" id="{251BFDDF-C997-4655-897A-031A59049C80}"/>
                    </a:ext>
                  </a:extLst>
                </p:cNvPr>
                <p:cNvSpPr/>
                <p:nvPr/>
              </p:nvSpPr>
              <p:spPr>
                <a:xfrm>
                  <a:off x="4579275" y="1400406"/>
                  <a:ext cx="295962" cy="284142"/>
                </a:xfrm>
                <a:custGeom>
                  <a:avLst/>
                  <a:gdLst>
                    <a:gd name="connsiteX0" fmla="*/ 0 w 290429"/>
                    <a:gd name="connsiteY0" fmla="*/ 144699 h 289397"/>
                    <a:gd name="connsiteX1" fmla="*/ 145215 w 290429"/>
                    <a:gd name="connsiteY1" fmla="*/ 0 h 289397"/>
                    <a:gd name="connsiteX2" fmla="*/ 290430 w 290429"/>
                    <a:gd name="connsiteY2" fmla="*/ 144699 h 289397"/>
                    <a:gd name="connsiteX3" fmla="*/ 145215 w 290429"/>
                    <a:gd name="connsiteY3" fmla="*/ 289398 h 289397"/>
                    <a:gd name="connsiteX4" fmla="*/ 0 w 290429"/>
                    <a:gd name="connsiteY4" fmla="*/ 144699 h 289397"/>
                    <a:gd name="connsiteX0" fmla="*/ 8 w 290438"/>
                    <a:gd name="connsiteY0" fmla="*/ 144699 h 289398"/>
                    <a:gd name="connsiteX1" fmla="*/ 145223 w 290438"/>
                    <a:gd name="connsiteY1" fmla="*/ 0 h 289398"/>
                    <a:gd name="connsiteX2" fmla="*/ 290438 w 290438"/>
                    <a:gd name="connsiteY2" fmla="*/ 144699 h 289398"/>
                    <a:gd name="connsiteX3" fmla="*/ 140143 w 290438"/>
                    <a:gd name="connsiteY3" fmla="*/ 289398 h 289398"/>
                    <a:gd name="connsiteX4" fmla="*/ 8 w 290438"/>
                    <a:gd name="connsiteY4" fmla="*/ 144699 h 289398"/>
                    <a:gd name="connsiteX0" fmla="*/ 6 w 310756"/>
                    <a:gd name="connsiteY0" fmla="*/ 145377 h 292972"/>
                    <a:gd name="connsiteX1" fmla="*/ 145221 w 310756"/>
                    <a:gd name="connsiteY1" fmla="*/ 678 h 292972"/>
                    <a:gd name="connsiteX2" fmla="*/ 310756 w 310756"/>
                    <a:gd name="connsiteY2" fmla="*/ 206337 h 292972"/>
                    <a:gd name="connsiteX3" fmla="*/ 140141 w 310756"/>
                    <a:gd name="connsiteY3" fmla="*/ 290076 h 292972"/>
                    <a:gd name="connsiteX4" fmla="*/ 6 w 310756"/>
                    <a:gd name="connsiteY4" fmla="*/ 145377 h 292972"/>
                    <a:gd name="connsiteX0" fmla="*/ 5 w 313295"/>
                    <a:gd name="connsiteY0" fmla="*/ 190453 h 289862"/>
                    <a:gd name="connsiteX1" fmla="*/ 147760 w 313295"/>
                    <a:gd name="connsiteY1" fmla="*/ 34 h 289862"/>
                    <a:gd name="connsiteX2" fmla="*/ 313295 w 313295"/>
                    <a:gd name="connsiteY2" fmla="*/ 205693 h 289862"/>
                    <a:gd name="connsiteX3" fmla="*/ 142680 w 313295"/>
                    <a:gd name="connsiteY3" fmla="*/ 289432 h 289862"/>
                    <a:gd name="connsiteX4" fmla="*/ 5 w 313295"/>
                    <a:gd name="connsiteY4" fmla="*/ 190453 h 289862"/>
                    <a:gd name="connsiteX0" fmla="*/ 2796 w 316086"/>
                    <a:gd name="connsiteY0" fmla="*/ 175216 h 274625"/>
                    <a:gd name="connsiteX1" fmla="*/ 71811 w 316086"/>
                    <a:gd name="connsiteY1" fmla="*/ 37 h 274625"/>
                    <a:gd name="connsiteX2" fmla="*/ 316086 w 316086"/>
                    <a:gd name="connsiteY2" fmla="*/ 190456 h 274625"/>
                    <a:gd name="connsiteX3" fmla="*/ 145471 w 316086"/>
                    <a:gd name="connsiteY3" fmla="*/ 274195 h 274625"/>
                    <a:gd name="connsiteX4" fmla="*/ 2796 w 316086"/>
                    <a:gd name="connsiteY4" fmla="*/ 175216 h 274625"/>
                    <a:gd name="connsiteX0" fmla="*/ 2158 w 315952"/>
                    <a:gd name="connsiteY0" fmla="*/ 185068 h 284142"/>
                    <a:gd name="connsiteX1" fmla="*/ 71173 w 315952"/>
                    <a:gd name="connsiteY1" fmla="*/ 9889 h 284142"/>
                    <a:gd name="connsiteX2" fmla="*/ 235434 w 315952"/>
                    <a:gd name="connsiteY2" fmla="*/ 40983 h 284142"/>
                    <a:gd name="connsiteX3" fmla="*/ 315448 w 315952"/>
                    <a:gd name="connsiteY3" fmla="*/ 200308 h 284142"/>
                    <a:gd name="connsiteX4" fmla="*/ 144833 w 315952"/>
                    <a:gd name="connsiteY4" fmla="*/ 284047 h 284142"/>
                    <a:gd name="connsiteX5" fmla="*/ 2158 w 315952"/>
                    <a:gd name="connsiteY5" fmla="*/ 185068 h 284142"/>
                    <a:gd name="connsiteX0" fmla="*/ 2158 w 295962"/>
                    <a:gd name="connsiteY0" fmla="*/ 185068 h 284142"/>
                    <a:gd name="connsiteX1" fmla="*/ 71173 w 295962"/>
                    <a:gd name="connsiteY1" fmla="*/ 9889 h 284142"/>
                    <a:gd name="connsiteX2" fmla="*/ 235434 w 295962"/>
                    <a:gd name="connsiteY2" fmla="*/ 40983 h 284142"/>
                    <a:gd name="connsiteX3" fmla="*/ 295128 w 295962"/>
                    <a:gd name="connsiteY3" fmla="*/ 200308 h 284142"/>
                    <a:gd name="connsiteX4" fmla="*/ 144833 w 295962"/>
                    <a:gd name="connsiteY4" fmla="*/ 284047 h 284142"/>
                    <a:gd name="connsiteX5" fmla="*/ 2158 w 295962"/>
                    <a:gd name="connsiteY5" fmla="*/ 185068 h 28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962" h="284142">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grpSp>
          <p:grpSp>
            <p:nvGrpSpPr>
              <p:cNvPr id="97" name="กลุ่ม 96">
                <a:extLst>
                  <a:ext uri="{FF2B5EF4-FFF2-40B4-BE49-F238E27FC236}">
                    <a16:creationId xmlns:a16="http://schemas.microsoft.com/office/drawing/2014/main" id="{256478F3-6239-4572-A0B7-165769C6BB39}"/>
                  </a:ext>
                </a:extLst>
              </p:cNvPr>
              <p:cNvGrpSpPr/>
              <p:nvPr/>
            </p:nvGrpSpPr>
            <p:grpSpPr>
              <a:xfrm>
                <a:off x="1776633" y="5820536"/>
                <a:ext cx="317022" cy="302103"/>
                <a:chOff x="3730718" y="705949"/>
                <a:chExt cx="1993076" cy="1624075"/>
              </a:xfrm>
              <a:solidFill>
                <a:schemeClr val="bg1"/>
              </a:solidFill>
            </p:grpSpPr>
            <p:sp>
              <p:nvSpPr>
                <p:cNvPr id="104" name="รูปแบบอิสระ: รูปร่าง 103">
                  <a:extLst>
                    <a:ext uri="{FF2B5EF4-FFF2-40B4-BE49-F238E27FC236}">
                      <a16:creationId xmlns:a16="http://schemas.microsoft.com/office/drawing/2014/main" id="{DF7C965F-5630-4CC2-B9F4-2DB019F48856}"/>
                    </a:ext>
                  </a:extLst>
                </p:cNvPr>
                <p:cNvSpPr/>
                <p:nvPr/>
              </p:nvSpPr>
              <p:spPr>
                <a:xfrm>
                  <a:off x="3730718" y="705949"/>
                  <a:ext cx="1993076" cy="1624075"/>
                </a:xfrm>
                <a:custGeom>
                  <a:avLst/>
                  <a:gdLst>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708233 w 2019354"/>
                    <a:gd name="connsiteY28"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0893 w 2019354"/>
                    <a:gd name="connsiteY22" fmla="*/ 10720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53659"/>
                    <a:gd name="connsiteX1" fmla="*/ 850473 w 2019354"/>
                    <a:gd name="connsiteY1" fmla="*/ 183079 h 1653659"/>
                    <a:gd name="connsiteX2" fmla="*/ 1195913 w 2019354"/>
                    <a:gd name="connsiteY2" fmla="*/ 199 h 1653659"/>
                    <a:gd name="connsiteX3" fmla="*/ 1439753 w 2019354"/>
                    <a:gd name="connsiteY3" fmla="*/ 152599 h 1653659"/>
                    <a:gd name="connsiteX4" fmla="*/ 1500713 w 2019354"/>
                    <a:gd name="connsiteY4" fmla="*/ 386279 h 1653659"/>
                    <a:gd name="connsiteX5" fmla="*/ 1388953 w 2019354"/>
                    <a:gd name="connsiteY5" fmla="*/ 548839 h 1653659"/>
                    <a:gd name="connsiteX6" fmla="*/ 1541353 w 2019354"/>
                    <a:gd name="connsiteY6" fmla="*/ 518359 h 1653659"/>
                    <a:gd name="connsiteX7" fmla="*/ 1927433 w 2019354"/>
                    <a:gd name="connsiteY7" fmla="*/ 640279 h 1653659"/>
                    <a:gd name="connsiteX8" fmla="*/ 2018873 w 2019354"/>
                    <a:gd name="connsiteY8" fmla="*/ 823159 h 1653659"/>
                    <a:gd name="connsiteX9" fmla="*/ 1947753 w 2019354"/>
                    <a:gd name="connsiteY9" fmla="*/ 995879 h 1653659"/>
                    <a:gd name="connsiteX10" fmla="*/ 1653113 w 2019354"/>
                    <a:gd name="connsiteY10" fmla="*/ 1087319 h 1653659"/>
                    <a:gd name="connsiteX11" fmla="*/ 1449913 w 2019354"/>
                    <a:gd name="connsiteY11" fmla="*/ 1066999 h 1653659"/>
                    <a:gd name="connsiteX12" fmla="*/ 1571833 w 2019354"/>
                    <a:gd name="connsiteY12" fmla="*/ 1300679 h 1653659"/>
                    <a:gd name="connsiteX13" fmla="*/ 1581993 w 2019354"/>
                    <a:gd name="connsiteY13" fmla="*/ 1290519 h 1653659"/>
                    <a:gd name="connsiteX14" fmla="*/ 1581993 w 2019354"/>
                    <a:gd name="connsiteY14" fmla="*/ 1463239 h 1653659"/>
                    <a:gd name="connsiteX15" fmla="*/ 1429593 w 2019354"/>
                    <a:gd name="connsiteY15" fmla="*/ 1635959 h 1653659"/>
                    <a:gd name="connsiteX16" fmla="*/ 1145113 w 2019354"/>
                    <a:gd name="connsiteY16" fmla="*/ 1635959 h 1653659"/>
                    <a:gd name="connsiteX17" fmla="*/ 1013033 w 2019354"/>
                    <a:gd name="connsiteY17" fmla="*/ 1529279 h 1653659"/>
                    <a:gd name="connsiteX18" fmla="*/ 921593 w 2019354"/>
                    <a:gd name="connsiteY18" fmla="*/ 1351479 h 1653659"/>
                    <a:gd name="connsiteX19" fmla="*/ 921593 w 2019354"/>
                    <a:gd name="connsiteY19" fmla="*/ 1361639 h 1653659"/>
                    <a:gd name="connsiteX20" fmla="*/ 789513 w 2019354"/>
                    <a:gd name="connsiteY20" fmla="*/ 1503879 h 1653659"/>
                    <a:gd name="connsiteX21" fmla="*/ 423753 w 2019354"/>
                    <a:gd name="connsiteY21" fmla="*/ 1554679 h 1653659"/>
                    <a:gd name="connsiteX22" fmla="*/ 271353 w 2019354"/>
                    <a:gd name="connsiteY22" fmla="*/ 1320999 h 1653659"/>
                    <a:gd name="connsiteX23" fmla="*/ 400893 w 2019354"/>
                    <a:gd name="connsiteY23" fmla="*/ 1072079 h 1653659"/>
                    <a:gd name="connsiteX24" fmla="*/ 474553 w 2019354"/>
                    <a:gd name="connsiteY24" fmla="*/ 985719 h 1653659"/>
                    <a:gd name="connsiteX25" fmla="*/ 230713 w 2019354"/>
                    <a:gd name="connsiteY25" fmla="*/ 894279 h 1653659"/>
                    <a:gd name="connsiteX26" fmla="*/ 47833 w 2019354"/>
                    <a:gd name="connsiteY26" fmla="*/ 741879 h 1653659"/>
                    <a:gd name="connsiteX27" fmla="*/ 17353 w 2019354"/>
                    <a:gd name="connsiteY27" fmla="*/ 457399 h 1653659"/>
                    <a:gd name="connsiteX28" fmla="*/ 281513 w 2019354"/>
                    <a:gd name="connsiteY28" fmla="*/ 355799 h 1653659"/>
                    <a:gd name="connsiteX29" fmla="*/ 489793 w 2019354"/>
                    <a:gd name="connsiteY29" fmla="*/ 406599 h 1653659"/>
                    <a:gd name="connsiteX30" fmla="*/ 708233 w 2019354"/>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41353 w 2019200"/>
                    <a:gd name="connsiteY6" fmla="*/ 51835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76913 w 2019200"/>
                    <a:gd name="connsiteY6" fmla="*/ 53613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388953 w 2019200"/>
                    <a:gd name="connsiteY5" fmla="*/ 54882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622633 w 2019200"/>
                    <a:gd name="connsiteY6" fmla="*/ 55898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10773 w 2019200"/>
                    <a:gd name="connsiteY0" fmla="*/ 47783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10773 w 2019200"/>
                    <a:gd name="connsiteY30" fmla="*/ 477836 h 1653776"/>
                    <a:gd name="connsiteX0" fmla="*/ 710773 w 2019200"/>
                    <a:gd name="connsiteY0" fmla="*/ 449982 h 1625922"/>
                    <a:gd name="connsiteX1" fmla="*/ 878413 w 2019200"/>
                    <a:gd name="connsiteY1" fmla="*/ 165502 h 1625922"/>
                    <a:gd name="connsiteX2" fmla="*/ 1198453 w 2019200"/>
                    <a:gd name="connsiteY2" fmla="*/ 402 h 1625922"/>
                    <a:gd name="connsiteX3" fmla="*/ 1439753 w 2019200"/>
                    <a:gd name="connsiteY3" fmla="*/ 124862 h 1625922"/>
                    <a:gd name="connsiteX4" fmla="*/ 1477853 w 2019200"/>
                    <a:gd name="connsiteY4" fmla="*/ 305202 h 1625922"/>
                    <a:gd name="connsiteX5" fmla="*/ 1427053 w 2019200"/>
                    <a:gd name="connsiteY5" fmla="*/ 518562 h 1625922"/>
                    <a:gd name="connsiteX6" fmla="*/ 1622633 w 2019200"/>
                    <a:gd name="connsiteY6" fmla="*/ 531262 h 1625922"/>
                    <a:gd name="connsiteX7" fmla="*/ 1927433 w 2019200"/>
                    <a:gd name="connsiteY7" fmla="*/ 612542 h 1625922"/>
                    <a:gd name="connsiteX8" fmla="*/ 2018873 w 2019200"/>
                    <a:gd name="connsiteY8" fmla="*/ 795422 h 1625922"/>
                    <a:gd name="connsiteX9" fmla="*/ 1947753 w 2019200"/>
                    <a:gd name="connsiteY9" fmla="*/ 968142 h 1625922"/>
                    <a:gd name="connsiteX10" fmla="*/ 1708993 w 2019200"/>
                    <a:gd name="connsiteY10" fmla="*/ 1059582 h 1625922"/>
                    <a:gd name="connsiteX11" fmla="*/ 1449913 w 2019200"/>
                    <a:gd name="connsiteY11" fmla="*/ 1039262 h 1625922"/>
                    <a:gd name="connsiteX12" fmla="*/ 1571833 w 2019200"/>
                    <a:gd name="connsiteY12" fmla="*/ 1272942 h 1625922"/>
                    <a:gd name="connsiteX13" fmla="*/ 1581993 w 2019200"/>
                    <a:gd name="connsiteY13" fmla="*/ 1262782 h 1625922"/>
                    <a:gd name="connsiteX14" fmla="*/ 1581993 w 2019200"/>
                    <a:gd name="connsiteY14" fmla="*/ 1435502 h 1625922"/>
                    <a:gd name="connsiteX15" fmla="*/ 1429593 w 2019200"/>
                    <a:gd name="connsiteY15" fmla="*/ 1608222 h 1625922"/>
                    <a:gd name="connsiteX16" fmla="*/ 1145113 w 2019200"/>
                    <a:gd name="connsiteY16" fmla="*/ 1608222 h 1625922"/>
                    <a:gd name="connsiteX17" fmla="*/ 1013033 w 2019200"/>
                    <a:gd name="connsiteY17" fmla="*/ 1501542 h 1625922"/>
                    <a:gd name="connsiteX18" fmla="*/ 921593 w 2019200"/>
                    <a:gd name="connsiteY18" fmla="*/ 1323742 h 1625922"/>
                    <a:gd name="connsiteX19" fmla="*/ 921593 w 2019200"/>
                    <a:gd name="connsiteY19" fmla="*/ 1333902 h 1625922"/>
                    <a:gd name="connsiteX20" fmla="*/ 789513 w 2019200"/>
                    <a:gd name="connsiteY20" fmla="*/ 1476142 h 1625922"/>
                    <a:gd name="connsiteX21" fmla="*/ 423753 w 2019200"/>
                    <a:gd name="connsiteY21" fmla="*/ 1526942 h 1625922"/>
                    <a:gd name="connsiteX22" fmla="*/ 271353 w 2019200"/>
                    <a:gd name="connsiteY22" fmla="*/ 1293262 h 1625922"/>
                    <a:gd name="connsiteX23" fmla="*/ 400893 w 2019200"/>
                    <a:gd name="connsiteY23" fmla="*/ 1044342 h 1625922"/>
                    <a:gd name="connsiteX24" fmla="*/ 474553 w 2019200"/>
                    <a:gd name="connsiteY24" fmla="*/ 957982 h 1625922"/>
                    <a:gd name="connsiteX25" fmla="*/ 230713 w 2019200"/>
                    <a:gd name="connsiteY25" fmla="*/ 866542 h 1625922"/>
                    <a:gd name="connsiteX26" fmla="*/ 47833 w 2019200"/>
                    <a:gd name="connsiteY26" fmla="*/ 714142 h 1625922"/>
                    <a:gd name="connsiteX27" fmla="*/ 17353 w 2019200"/>
                    <a:gd name="connsiteY27" fmla="*/ 429662 h 1625922"/>
                    <a:gd name="connsiteX28" fmla="*/ 281513 w 2019200"/>
                    <a:gd name="connsiteY28" fmla="*/ 328062 h 1625922"/>
                    <a:gd name="connsiteX29" fmla="*/ 489793 w 2019200"/>
                    <a:gd name="connsiteY29" fmla="*/ 378862 h 1625922"/>
                    <a:gd name="connsiteX30" fmla="*/ 710773 w 2019200"/>
                    <a:gd name="connsiteY30" fmla="*/ 449982 h 1625922"/>
                    <a:gd name="connsiteX0" fmla="*/ 710773 w 2019200"/>
                    <a:gd name="connsiteY0" fmla="*/ 462637 h 1638577"/>
                    <a:gd name="connsiteX1" fmla="*/ 878413 w 2019200"/>
                    <a:gd name="connsiteY1" fmla="*/ 178157 h 1638577"/>
                    <a:gd name="connsiteX2" fmla="*/ 1190833 w 2019200"/>
                    <a:gd name="connsiteY2" fmla="*/ 357 h 1638577"/>
                    <a:gd name="connsiteX3" fmla="*/ 1439753 w 2019200"/>
                    <a:gd name="connsiteY3" fmla="*/ 137517 h 1638577"/>
                    <a:gd name="connsiteX4" fmla="*/ 1477853 w 2019200"/>
                    <a:gd name="connsiteY4" fmla="*/ 317857 h 1638577"/>
                    <a:gd name="connsiteX5" fmla="*/ 1427053 w 2019200"/>
                    <a:gd name="connsiteY5" fmla="*/ 531217 h 1638577"/>
                    <a:gd name="connsiteX6" fmla="*/ 1622633 w 2019200"/>
                    <a:gd name="connsiteY6" fmla="*/ 543917 h 1638577"/>
                    <a:gd name="connsiteX7" fmla="*/ 1927433 w 2019200"/>
                    <a:gd name="connsiteY7" fmla="*/ 625197 h 1638577"/>
                    <a:gd name="connsiteX8" fmla="*/ 2018873 w 2019200"/>
                    <a:gd name="connsiteY8" fmla="*/ 808077 h 1638577"/>
                    <a:gd name="connsiteX9" fmla="*/ 1947753 w 2019200"/>
                    <a:gd name="connsiteY9" fmla="*/ 980797 h 1638577"/>
                    <a:gd name="connsiteX10" fmla="*/ 1708993 w 2019200"/>
                    <a:gd name="connsiteY10" fmla="*/ 1072237 h 1638577"/>
                    <a:gd name="connsiteX11" fmla="*/ 1449913 w 2019200"/>
                    <a:gd name="connsiteY11" fmla="*/ 1051917 h 1638577"/>
                    <a:gd name="connsiteX12" fmla="*/ 1571833 w 2019200"/>
                    <a:gd name="connsiteY12" fmla="*/ 1285597 h 1638577"/>
                    <a:gd name="connsiteX13" fmla="*/ 1581993 w 2019200"/>
                    <a:gd name="connsiteY13" fmla="*/ 1275437 h 1638577"/>
                    <a:gd name="connsiteX14" fmla="*/ 1581993 w 2019200"/>
                    <a:gd name="connsiteY14" fmla="*/ 1448157 h 1638577"/>
                    <a:gd name="connsiteX15" fmla="*/ 1429593 w 2019200"/>
                    <a:gd name="connsiteY15" fmla="*/ 1620877 h 1638577"/>
                    <a:gd name="connsiteX16" fmla="*/ 1145113 w 2019200"/>
                    <a:gd name="connsiteY16" fmla="*/ 1620877 h 1638577"/>
                    <a:gd name="connsiteX17" fmla="*/ 1013033 w 2019200"/>
                    <a:gd name="connsiteY17" fmla="*/ 1514197 h 1638577"/>
                    <a:gd name="connsiteX18" fmla="*/ 921593 w 2019200"/>
                    <a:gd name="connsiteY18" fmla="*/ 1336397 h 1638577"/>
                    <a:gd name="connsiteX19" fmla="*/ 921593 w 2019200"/>
                    <a:gd name="connsiteY19" fmla="*/ 1346557 h 1638577"/>
                    <a:gd name="connsiteX20" fmla="*/ 789513 w 2019200"/>
                    <a:gd name="connsiteY20" fmla="*/ 1488797 h 1638577"/>
                    <a:gd name="connsiteX21" fmla="*/ 423753 w 2019200"/>
                    <a:gd name="connsiteY21" fmla="*/ 1539597 h 1638577"/>
                    <a:gd name="connsiteX22" fmla="*/ 271353 w 2019200"/>
                    <a:gd name="connsiteY22" fmla="*/ 1305917 h 1638577"/>
                    <a:gd name="connsiteX23" fmla="*/ 400893 w 2019200"/>
                    <a:gd name="connsiteY23" fmla="*/ 1056997 h 1638577"/>
                    <a:gd name="connsiteX24" fmla="*/ 474553 w 2019200"/>
                    <a:gd name="connsiteY24" fmla="*/ 970637 h 1638577"/>
                    <a:gd name="connsiteX25" fmla="*/ 230713 w 2019200"/>
                    <a:gd name="connsiteY25" fmla="*/ 879197 h 1638577"/>
                    <a:gd name="connsiteX26" fmla="*/ 47833 w 2019200"/>
                    <a:gd name="connsiteY26" fmla="*/ 726797 h 1638577"/>
                    <a:gd name="connsiteX27" fmla="*/ 17353 w 2019200"/>
                    <a:gd name="connsiteY27" fmla="*/ 442317 h 1638577"/>
                    <a:gd name="connsiteX28" fmla="*/ 281513 w 2019200"/>
                    <a:gd name="connsiteY28" fmla="*/ 340717 h 1638577"/>
                    <a:gd name="connsiteX29" fmla="*/ 489793 w 2019200"/>
                    <a:gd name="connsiteY29" fmla="*/ 391517 h 1638577"/>
                    <a:gd name="connsiteX30" fmla="*/ 710773 w 2019200"/>
                    <a:gd name="connsiteY30" fmla="*/ 462637 h 1638577"/>
                    <a:gd name="connsiteX0" fmla="*/ 710773 w 2019200"/>
                    <a:gd name="connsiteY0" fmla="*/ 462339 h 1638279"/>
                    <a:gd name="connsiteX1" fmla="*/ 878413 w 2019200"/>
                    <a:gd name="connsiteY1" fmla="*/ 177859 h 1638279"/>
                    <a:gd name="connsiteX2" fmla="*/ 1190833 w 2019200"/>
                    <a:gd name="connsiteY2" fmla="*/ 59 h 1638279"/>
                    <a:gd name="connsiteX3" fmla="*/ 1406733 w 2019200"/>
                    <a:gd name="connsiteY3" fmla="*/ 160079 h 1638279"/>
                    <a:gd name="connsiteX4" fmla="*/ 1477853 w 2019200"/>
                    <a:gd name="connsiteY4" fmla="*/ 317559 h 1638279"/>
                    <a:gd name="connsiteX5" fmla="*/ 1427053 w 2019200"/>
                    <a:gd name="connsiteY5" fmla="*/ 530919 h 1638279"/>
                    <a:gd name="connsiteX6" fmla="*/ 1622633 w 2019200"/>
                    <a:gd name="connsiteY6" fmla="*/ 543619 h 1638279"/>
                    <a:gd name="connsiteX7" fmla="*/ 1927433 w 2019200"/>
                    <a:gd name="connsiteY7" fmla="*/ 624899 h 1638279"/>
                    <a:gd name="connsiteX8" fmla="*/ 2018873 w 2019200"/>
                    <a:gd name="connsiteY8" fmla="*/ 807779 h 1638279"/>
                    <a:gd name="connsiteX9" fmla="*/ 1947753 w 2019200"/>
                    <a:gd name="connsiteY9" fmla="*/ 980499 h 1638279"/>
                    <a:gd name="connsiteX10" fmla="*/ 1708993 w 2019200"/>
                    <a:gd name="connsiteY10" fmla="*/ 1071939 h 1638279"/>
                    <a:gd name="connsiteX11" fmla="*/ 1449913 w 2019200"/>
                    <a:gd name="connsiteY11" fmla="*/ 1051619 h 1638279"/>
                    <a:gd name="connsiteX12" fmla="*/ 1571833 w 2019200"/>
                    <a:gd name="connsiteY12" fmla="*/ 1285299 h 1638279"/>
                    <a:gd name="connsiteX13" fmla="*/ 1581993 w 2019200"/>
                    <a:gd name="connsiteY13" fmla="*/ 1275139 h 1638279"/>
                    <a:gd name="connsiteX14" fmla="*/ 1581993 w 2019200"/>
                    <a:gd name="connsiteY14" fmla="*/ 1447859 h 1638279"/>
                    <a:gd name="connsiteX15" fmla="*/ 1429593 w 2019200"/>
                    <a:gd name="connsiteY15" fmla="*/ 1620579 h 1638279"/>
                    <a:gd name="connsiteX16" fmla="*/ 1145113 w 2019200"/>
                    <a:gd name="connsiteY16" fmla="*/ 1620579 h 1638279"/>
                    <a:gd name="connsiteX17" fmla="*/ 1013033 w 2019200"/>
                    <a:gd name="connsiteY17" fmla="*/ 1513899 h 1638279"/>
                    <a:gd name="connsiteX18" fmla="*/ 921593 w 2019200"/>
                    <a:gd name="connsiteY18" fmla="*/ 1336099 h 1638279"/>
                    <a:gd name="connsiteX19" fmla="*/ 921593 w 2019200"/>
                    <a:gd name="connsiteY19" fmla="*/ 1346259 h 1638279"/>
                    <a:gd name="connsiteX20" fmla="*/ 789513 w 2019200"/>
                    <a:gd name="connsiteY20" fmla="*/ 1488499 h 1638279"/>
                    <a:gd name="connsiteX21" fmla="*/ 423753 w 2019200"/>
                    <a:gd name="connsiteY21" fmla="*/ 1539299 h 1638279"/>
                    <a:gd name="connsiteX22" fmla="*/ 271353 w 2019200"/>
                    <a:gd name="connsiteY22" fmla="*/ 1305619 h 1638279"/>
                    <a:gd name="connsiteX23" fmla="*/ 400893 w 2019200"/>
                    <a:gd name="connsiteY23" fmla="*/ 1056699 h 1638279"/>
                    <a:gd name="connsiteX24" fmla="*/ 474553 w 2019200"/>
                    <a:gd name="connsiteY24" fmla="*/ 970339 h 1638279"/>
                    <a:gd name="connsiteX25" fmla="*/ 230713 w 2019200"/>
                    <a:gd name="connsiteY25" fmla="*/ 878899 h 1638279"/>
                    <a:gd name="connsiteX26" fmla="*/ 47833 w 2019200"/>
                    <a:gd name="connsiteY26" fmla="*/ 726499 h 1638279"/>
                    <a:gd name="connsiteX27" fmla="*/ 17353 w 2019200"/>
                    <a:gd name="connsiteY27" fmla="*/ 442019 h 1638279"/>
                    <a:gd name="connsiteX28" fmla="*/ 281513 w 2019200"/>
                    <a:gd name="connsiteY28" fmla="*/ 340419 h 1638279"/>
                    <a:gd name="connsiteX29" fmla="*/ 489793 w 2019200"/>
                    <a:gd name="connsiteY29" fmla="*/ 391219 h 1638279"/>
                    <a:gd name="connsiteX30" fmla="*/ 710773 w 2019200"/>
                    <a:gd name="connsiteY30" fmla="*/ 462339 h 1638279"/>
                    <a:gd name="connsiteX0" fmla="*/ 710773 w 2019200"/>
                    <a:gd name="connsiteY0" fmla="*/ 462467 h 1638407"/>
                    <a:gd name="connsiteX1" fmla="*/ 878413 w 2019200"/>
                    <a:gd name="connsiteY1" fmla="*/ 177987 h 1638407"/>
                    <a:gd name="connsiteX2" fmla="*/ 1190833 w 2019200"/>
                    <a:gd name="connsiteY2" fmla="*/ 187 h 1638407"/>
                    <a:gd name="connsiteX3" fmla="*/ 1414353 w 2019200"/>
                    <a:gd name="connsiteY3" fmla="*/ 147507 h 1638407"/>
                    <a:gd name="connsiteX4" fmla="*/ 1477853 w 2019200"/>
                    <a:gd name="connsiteY4" fmla="*/ 317687 h 1638407"/>
                    <a:gd name="connsiteX5" fmla="*/ 1427053 w 2019200"/>
                    <a:gd name="connsiteY5" fmla="*/ 531047 h 1638407"/>
                    <a:gd name="connsiteX6" fmla="*/ 1622633 w 2019200"/>
                    <a:gd name="connsiteY6" fmla="*/ 543747 h 1638407"/>
                    <a:gd name="connsiteX7" fmla="*/ 1927433 w 2019200"/>
                    <a:gd name="connsiteY7" fmla="*/ 625027 h 1638407"/>
                    <a:gd name="connsiteX8" fmla="*/ 2018873 w 2019200"/>
                    <a:gd name="connsiteY8" fmla="*/ 807907 h 1638407"/>
                    <a:gd name="connsiteX9" fmla="*/ 1947753 w 2019200"/>
                    <a:gd name="connsiteY9" fmla="*/ 980627 h 1638407"/>
                    <a:gd name="connsiteX10" fmla="*/ 1708993 w 2019200"/>
                    <a:gd name="connsiteY10" fmla="*/ 1072067 h 1638407"/>
                    <a:gd name="connsiteX11" fmla="*/ 1449913 w 2019200"/>
                    <a:gd name="connsiteY11" fmla="*/ 1051747 h 1638407"/>
                    <a:gd name="connsiteX12" fmla="*/ 1571833 w 2019200"/>
                    <a:gd name="connsiteY12" fmla="*/ 1285427 h 1638407"/>
                    <a:gd name="connsiteX13" fmla="*/ 1581993 w 2019200"/>
                    <a:gd name="connsiteY13" fmla="*/ 1275267 h 1638407"/>
                    <a:gd name="connsiteX14" fmla="*/ 1581993 w 2019200"/>
                    <a:gd name="connsiteY14" fmla="*/ 1447987 h 1638407"/>
                    <a:gd name="connsiteX15" fmla="*/ 1429593 w 2019200"/>
                    <a:gd name="connsiteY15" fmla="*/ 1620707 h 1638407"/>
                    <a:gd name="connsiteX16" fmla="*/ 1145113 w 2019200"/>
                    <a:gd name="connsiteY16" fmla="*/ 1620707 h 1638407"/>
                    <a:gd name="connsiteX17" fmla="*/ 1013033 w 2019200"/>
                    <a:gd name="connsiteY17" fmla="*/ 1514027 h 1638407"/>
                    <a:gd name="connsiteX18" fmla="*/ 921593 w 2019200"/>
                    <a:gd name="connsiteY18" fmla="*/ 1336227 h 1638407"/>
                    <a:gd name="connsiteX19" fmla="*/ 921593 w 2019200"/>
                    <a:gd name="connsiteY19" fmla="*/ 1346387 h 1638407"/>
                    <a:gd name="connsiteX20" fmla="*/ 789513 w 2019200"/>
                    <a:gd name="connsiteY20" fmla="*/ 1488627 h 1638407"/>
                    <a:gd name="connsiteX21" fmla="*/ 423753 w 2019200"/>
                    <a:gd name="connsiteY21" fmla="*/ 1539427 h 1638407"/>
                    <a:gd name="connsiteX22" fmla="*/ 271353 w 2019200"/>
                    <a:gd name="connsiteY22" fmla="*/ 1305747 h 1638407"/>
                    <a:gd name="connsiteX23" fmla="*/ 400893 w 2019200"/>
                    <a:gd name="connsiteY23" fmla="*/ 1056827 h 1638407"/>
                    <a:gd name="connsiteX24" fmla="*/ 474553 w 2019200"/>
                    <a:gd name="connsiteY24" fmla="*/ 970467 h 1638407"/>
                    <a:gd name="connsiteX25" fmla="*/ 230713 w 2019200"/>
                    <a:gd name="connsiteY25" fmla="*/ 879027 h 1638407"/>
                    <a:gd name="connsiteX26" fmla="*/ 47833 w 2019200"/>
                    <a:gd name="connsiteY26" fmla="*/ 726627 h 1638407"/>
                    <a:gd name="connsiteX27" fmla="*/ 17353 w 2019200"/>
                    <a:gd name="connsiteY27" fmla="*/ 442147 h 1638407"/>
                    <a:gd name="connsiteX28" fmla="*/ 281513 w 2019200"/>
                    <a:gd name="connsiteY28" fmla="*/ 340547 h 1638407"/>
                    <a:gd name="connsiteX29" fmla="*/ 489793 w 2019200"/>
                    <a:gd name="connsiteY29" fmla="*/ 391347 h 1638407"/>
                    <a:gd name="connsiteX30" fmla="*/ 710773 w 2019200"/>
                    <a:gd name="connsiteY30" fmla="*/ 462467 h 1638407"/>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2633 w 2019200"/>
                    <a:gd name="connsiteY6" fmla="*/ 5437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6661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564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438"/>
                    <a:gd name="connsiteY0" fmla="*/ 462478 h 1638418"/>
                    <a:gd name="connsiteX1" fmla="*/ 878413 w 2019438"/>
                    <a:gd name="connsiteY1" fmla="*/ 177998 h 1638418"/>
                    <a:gd name="connsiteX2" fmla="*/ 1190833 w 2019438"/>
                    <a:gd name="connsiteY2" fmla="*/ 198 h 1638418"/>
                    <a:gd name="connsiteX3" fmla="*/ 1414353 w 2019438"/>
                    <a:gd name="connsiteY3" fmla="*/ 147518 h 1638418"/>
                    <a:gd name="connsiteX4" fmla="*/ 1462613 w 2019438"/>
                    <a:gd name="connsiteY4" fmla="*/ 353258 h 1638418"/>
                    <a:gd name="connsiteX5" fmla="*/ 1427053 w 2019438"/>
                    <a:gd name="connsiteY5" fmla="*/ 531058 h 1638418"/>
                    <a:gd name="connsiteX6" fmla="*/ 1625173 w 2019438"/>
                    <a:gd name="connsiteY6" fmla="*/ 556458 h 1638418"/>
                    <a:gd name="connsiteX7" fmla="*/ 1919813 w 2019438"/>
                    <a:gd name="connsiteY7" fmla="*/ 673298 h 1638418"/>
                    <a:gd name="connsiteX8" fmla="*/ 2018873 w 2019438"/>
                    <a:gd name="connsiteY8" fmla="*/ 807918 h 1638418"/>
                    <a:gd name="connsiteX9" fmla="*/ 1947753 w 2019438"/>
                    <a:gd name="connsiteY9" fmla="*/ 980638 h 1638418"/>
                    <a:gd name="connsiteX10" fmla="*/ 1708993 w 2019438"/>
                    <a:gd name="connsiteY10" fmla="*/ 1072078 h 1638418"/>
                    <a:gd name="connsiteX11" fmla="*/ 1449913 w 2019438"/>
                    <a:gd name="connsiteY11" fmla="*/ 1051758 h 1638418"/>
                    <a:gd name="connsiteX12" fmla="*/ 1571833 w 2019438"/>
                    <a:gd name="connsiteY12" fmla="*/ 1285438 h 1638418"/>
                    <a:gd name="connsiteX13" fmla="*/ 1581993 w 2019438"/>
                    <a:gd name="connsiteY13" fmla="*/ 1275278 h 1638418"/>
                    <a:gd name="connsiteX14" fmla="*/ 1581993 w 2019438"/>
                    <a:gd name="connsiteY14" fmla="*/ 1447998 h 1638418"/>
                    <a:gd name="connsiteX15" fmla="*/ 1429593 w 2019438"/>
                    <a:gd name="connsiteY15" fmla="*/ 1620718 h 1638418"/>
                    <a:gd name="connsiteX16" fmla="*/ 1145113 w 2019438"/>
                    <a:gd name="connsiteY16" fmla="*/ 1620718 h 1638418"/>
                    <a:gd name="connsiteX17" fmla="*/ 1013033 w 2019438"/>
                    <a:gd name="connsiteY17" fmla="*/ 1514038 h 1638418"/>
                    <a:gd name="connsiteX18" fmla="*/ 921593 w 2019438"/>
                    <a:gd name="connsiteY18" fmla="*/ 1336238 h 1638418"/>
                    <a:gd name="connsiteX19" fmla="*/ 921593 w 2019438"/>
                    <a:gd name="connsiteY19" fmla="*/ 1346398 h 1638418"/>
                    <a:gd name="connsiteX20" fmla="*/ 789513 w 2019438"/>
                    <a:gd name="connsiteY20" fmla="*/ 1488638 h 1638418"/>
                    <a:gd name="connsiteX21" fmla="*/ 423753 w 2019438"/>
                    <a:gd name="connsiteY21" fmla="*/ 1539438 h 1638418"/>
                    <a:gd name="connsiteX22" fmla="*/ 271353 w 2019438"/>
                    <a:gd name="connsiteY22" fmla="*/ 1305758 h 1638418"/>
                    <a:gd name="connsiteX23" fmla="*/ 400893 w 2019438"/>
                    <a:gd name="connsiteY23" fmla="*/ 1056838 h 1638418"/>
                    <a:gd name="connsiteX24" fmla="*/ 474553 w 2019438"/>
                    <a:gd name="connsiteY24" fmla="*/ 970478 h 1638418"/>
                    <a:gd name="connsiteX25" fmla="*/ 230713 w 2019438"/>
                    <a:gd name="connsiteY25" fmla="*/ 879038 h 1638418"/>
                    <a:gd name="connsiteX26" fmla="*/ 47833 w 2019438"/>
                    <a:gd name="connsiteY26" fmla="*/ 726638 h 1638418"/>
                    <a:gd name="connsiteX27" fmla="*/ 17353 w 2019438"/>
                    <a:gd name="connsiteY27" fmla="*/ 442158 h 1638418"/>
                    <a:gd name="connsiteX28" fmla="*/ 281513 w 2019438"/>
                    <a:gd name="connsiteY28" fmla="*/ 340558 h 1638418"/>
                    <a:gd name="connsiteX29" fmla="*/ 489793 w 2019438"/>
                    <a:gd name="connsiteY29" fmla="*/ 391358 h 1638418"/>
                    <a:gd name="connsiteX30" fmla="*/ 710773 w 2019438"/>
                    <a:gd name="connsiteY30" fmla="*/ 462478 h 1638418"/>
                    <a:gd name="connsiteX0" fmla="*/ 710773 w 2022201"/>
                    <a:gd name="connsiteY0" fmla="*/ 462478 h 1638418"/>
                    <a:gd name="connsiteX1" fmla="*/ 878413 w 2022201"/>
                    <a:gd name="connsiteY1" fmla="*/ 177998 h 1638418"/>
                    <a:gd name="connsiteX2" fmla="*/ 1190833 w 2022201"/>
                    <a:gd name="connsiteY2" fmla="*/ 198 h 1638418"/>
                    <a:gd name="connsiteX3" fmla="*/ 1414353 w 2022201"/>
                    <a:gd name="connsiteY3" fmla="*/ 147518 h 1638418"/>
                    <a:gd name="connsiteX4" fmla="*/ 1462613 w 2022201"/>
                    <a:gd name="connsiteY4" fmla="*/ 353258 h 1638418"/>
                    <a:gd name="connsiteX5" fmla="*/ 1427053 w 2022201"/>
                    <a:gd name="connsiteY5" fmla="*/ 531058 h 1638418"/>
                    <a:gd name="connsiteX6" fmla="*/ 1625173 w 2022201"/>
                    <a:gd name="connsiteY6" fmla="*/ 556458 h 1638418"/>
                    <a:gd name="connsiteX7" fmla="*/ 1861393 w 2022201"/>
                    <a:gd name="connsiteY7" fmla="*/ 625038 h 1638418"/>
                    <a:gd name="connsiteX8" fmla="*/ 2018873 w 2022201"/>
                    <a:gd name="connsiteY8" fmla="*/ 807918 h 1638418"/>
                    <a:gd name="connsiteX9" fmla="*/ 1947753 w 2022201"/>
                    <a:gd name="connsiteY9" fmla="*/ 980638 h 1638418"/>
                    <a:gd name="connsiteX10" fmla="*/ 1708993 w 2022201"/>
                    <a:gd name="connsiteY10" fmla="*/ 1072078 h 1638418"/>
                    <a:gd name="connsiteX11" fmla="*/ 1449913 w 2022201"/>
                    <a:gd name="connsiteY11" fmla="*/ 1051758 h 1638418"/>
                    <a:gd name="connsiteX12" fmla="*/ 1571833 w 2022201"/>
                    <a:gd name="connsiteY12" fmla="*/ 1285438 h 1638418"/>
                    <a:gd name="connsiteX13" fmla="*/ 1581993 w 2022201"/>
                    <a:gd name="connsiteY13" fmla="*/ 1275278 h 1638418"/>
                    <a:gd name="connsiteX14" fmla="*/ 1581993 w 2022201"/>
                    <a:gd name="connsiteY14" fmla="*/ 1447998 h 1638418"/>
                    <a:gd name="connsiteX15" fmla="*/ 1429593 w 2022201"/>
                    <a:gd name="connsiteY15" fmla="*/ 1620718 h 1638418"/>
                    <a:gd name="connsiteX16" fmla="*/ 1145113 w 2022201"/>
                    <a:gd name="connsiteY16" fmla="*/ 1620718 h 1638418"/>
                    <a:gd name="connsiteX17" fmla="*/ 1013033 w 2022201"/>
                    <a:gd name="connsiteY17" fmla="*/ 1514038 h 1638418"/>
                    <a:gd name="connsiteX18" fmla="*/ 921593 w 2022201"/>
                    <a:gd name="connsiteY18" fmla="*/ 1336238 h 1638418"/>
                    <a:gd name="connsiteX19" fmla="*/ 921593 w 2022201"/>
                    <a:gd name="connsiteY19" fmla="*/ 1346398 h 1638418"/>
                    <a:gd name="connsiteX20" fmla="*/ 789513 w 2022201"/>
                    <a:gd name="connsiteY20" fmla="*/ 1488638 h 1638418"/>
                    <a:gd name="connsiteX21" fmla="*/ 423753 w 2022201"/>
                    <a:gd name="connsiteY21" fmla="*/ 1539438 h 1638418"/>
                    <a:gd name="connsiteX22" fmla="*/ 271353 w 2022201"/>
                    <a:gd name="connsiteY22" fmla="*/ 1305758 h 1638418"/>
                    <a:gd name="connsiteX23" fmla="*/ 400893 w 2022201"/>
                    <a:gd name="connsiteY23" fmla="*/ 1056838 h 1638418"/>
                    <a:gd name="connsiteX24" fmla="*/ 474553 w 2022201"/>
                    <a:gd name="connsiteY24" fmla="*/ 970478 h 1638418"/>
                    <a:gd name="connsiteX25" fmla="*/ 230713 w 2022201"/>
                    <a:gd name="connsiteY25" fmla="*/ 879038 h 1638418"/>
                    <a:gd name="connsiteX26" fmla="*/ 47833 w 2022201"/>
                    <a:gd name="connsiteY26" fmla="*/ 726638 h 1638418"/>
                    <a:gd name="connsiteX27" fmla="*/ 17353 w 2022201"/>
                    <a:gd name="connsiteY27" fmla="*/ 442158 h 1638418"/>
                    <a:gd name="connsiteX28" fmla="*/ 281513 w 2022201"/>
                    <a:gd name="connsiteY28" fmla="*/ 340558 h 1638418"/>
                    <a:gd name="connsiteX29" fmla="*/ 489793 w 2022201"/>
                    <a:gd name="connsiteY29" fmla="*/ 391358 h 1638418"/>
                    <a:gd name="connsiteX30" fmla="*/ 710773 w 2022201"/>
                    <a:gd name="connsiteY30" fmla="*/ 462478 h 1638418"/>
                    <a:gd name="connsiteX0" fmla="*/ 710773 w 1988680"/>
                    <a:gd name="connsiteY0" fmla="*/ 462478 h 1638418"/>
                    <a:gd name="connsiteX1" fmla="*/ 878413 w 1988680"/>
                    <a:gd name="connsiteY1" fmla="*/ 177998 h 1638418"/>
                    <a:gd name="connsiteX2" fmla="*/ 1190833 w 1988680"/>
                    <a:gd name="connsiteY2" fmla="*/ 198 h 1638418"/>
                    <a:gd name="connsiteX3" fmla="*/ 1414353 w 1988680"/>
                    <a:gd name="connsiteY3" fmla="*/ 147518 h 1638418"/>
                    <a:gd name="connsiteX4" fmla="*/ 1462613 w 1988680"/>
                    <a:gd name="connsiteY4" fmla="*/ 353258 h 1638418"/>
                    <a:gd name="connsiteX5" fmla="*/ 1427053 w 1988680"/>
                    <a:gd name="connsiteY5" fmla="*/ 531058 h 1638418"/>
                    <a:gd name="connsiteX6" fmla="*/ 1625173 w 1988680"/>
                    <a:gd name="connsiteY6" fmla="*/ 556458 h 1638418"/>
                    <a:gd name="connsiteX7" fmla="*/ 1861393 w 1988680"/>
                    <a:gd name="connsiteY7" fmla="*/ 625038 h 1638418"/>
                    <a:gd name="connsiteX8" fmla="*/ 1980773 w 1988680"/>
                    <a:gd name="connsiteY8" fmla="*/ 820618 h 1638418"/>
                    <a:gd name="connsiteX9" fmla="*/ 1947753 w 1988680"/>
                    <a:gd name="connsiteY9" fmla="*/ 980638 h 1638418"/>
                    <a:gd name="connsiteX10" fmla="*/ 1708993 w 1988680"/>
                    <a:gd name="connsiteY10" fmla="*/ 1072078 h 1638418"/>
                    <a:gd name="connsiteX11" fmla="*/ 1449913 w 1988680"/>
                    <a:gd name="connsiteY11" fmla="*/ 1051758 h 1638418"/>
                    <a:gd name="connsiteX12" fmla="*/ 1571833 w 1988680"/>
                    <a:gd name="connsiteY12" fmla="*/ 1285438 h 1638418"/>
                    <a:gd name="connsiteX13" fmla="*/ 1581993 w 1988680"/>
                    <a:gd name="connsiteY13" fmla="*/ 1275278 h 1638418"/>
                    <a:gd name="connsiteX14" fmla="*/ 1581993 w 1988680"/>
                    <a:gd name="connsiteY14" fmla="*/ 1447998 h 1638418"/>
                    <a:gd name="connsiteX15" fmla="*/ 1429593 w 1988680"/>
                    <a:gd name="connsiteY15" fmla="*/ 1620718 h 1638418"/>
                    <a:gd name="connsiteX16" fmla="*/ 1145113 w 1988680"/>
                    <a:gd name="connsiteY16" fmla="*/ 1620718 h 1638418"/>
                    <a:gd name="connsiteX17" fmla="*/ 1013033 w 1988680"/>
                    <a:gd name="connsiteY17" fmla="*/ 1514038 h 1638418"/>
                    <a:gd name="connsiteX18" fmla="*/ 921593 w 1988680"/>
                    <a:gd name="connsiteY18" fmla="*/ 1336238 h 1638418"/>
                    <a:gd name="connsiteX19" fmla="*/ 921593 w 1988680"/>
                    <a:gd name="connsiteY19" fmla="*/ 1346398 h 1638418"/>
                    <a:gd name="connsiteX20" fmla="*/ 789513 w 1988680"/>
                    <a:gd name="connsiteY20" fmla="*/ 1488638 h 1638418"/>
                    <a:gd name="connsiteX21" fmla="*/ 423753 w 1988680"/>
                    <a:gd name="connsiteY21" fmla="*/ 1539438 h 1638418"/>
                    <a:gd name="connsiteX22" fmla="*/ 271353 w 1988680"/>
                    <a:gd name="connsiteY22" fmla="*/ 1305758 h 1638418"/>
                    <a:gd name="connsiteX23" fmla="*/ 400893 w 1988680"/>
                    <a:gd name="connsiteY23" fmla="*/ 1056838 h 1638418"/>
                    <a:gd name="connsiteX24" fmla="*/ 474553 w 1988680"/>
                    <a:gd name="connsiteY24" fmla="*/ 970478 h 1638418"/>
                    <a:gd name="connsiteX25" fmla="*/ 230713 w 1988680"/>
                    <a:gd name="connsiteY25" fmla="*/ 879038 h 1638418"/>
                    <a:gd name="connsiteX26" fmla="*/ 47833 w 1988680"/>
                    <a:gd name="connsiteY26" fmla="*/ 726638 h 1638418"/>
                    <a:gd name="connsiteX27" fmla="*/ 17353 w 1988680"/>
                    <a:gd name="connsiteY27" fmla="*/ 442158 h 1638418"/>
                    <a:gd name="connsiteX28" fmla="*/ 281513 w 1988680"/>
                    <a:gd name="connsiteY28" fmla="*/ 340558 h 1638418"/>
                    <a:gd name="connsiteX29" fmla="*/ 489793 w 1988680"/>
                    <a:gd name="connsiteY29" fmla="*/ 391358 h 1638418"/>
                    <a:gd name="connsiteX30" fmla="*/ 710773 w 1988680"/>
                    <a:gd name="connsiteY30" fmla="*/ 462478 h 1638418"/>
                    <a:gd name="connsiteX0" fmla="*/ 710773 w 1985295"/>
                    <a:gd name="connsiteY0" fmla="*/ 462478 h 1638418"/>
                    <a:gd name="connsiteX1" fmla="*/ 878413 w 1985295"/>
                    <a:gd name="connsiteY1" fmla="*/ 177998 h 1638418"/>
                    <a:gd name="connsiteX2" fmla="*/ 1190833 w 1985295"/>
                    <a:gd name="connsiteY2" fmla="*/ 198 h 1638418"/>
                    <a:gd name="connsiteX3" fmla="*/ 1414353 w 1985295"/>
                    <a:gd name="connsiteY3" fmla="*/ 147518 h 1638418"/>
                    <a:gd name="connsiteX4" fmla="*/ 1462613 w 1985295"/>
                    <a:gd name="connsiteY4" fmla="*/ 353258 h 1638418"/>
                    <a:gd name="connsiteX5" fmla="*/ 1427053 w 1985295"/>
                    <a:gd name="connsiteY5" fmla="*/ 531058 h 1638418"/>
                    <a:gd name="connsiteX6" fmla="*/ 1625173 w 1985295"/>
                    <a:gd name="connsiteY6" fmla="*/ 556458 h 1638418"/>
                    <a:gd name="connsiteX7" fmla="*/ 1861393 w 1985295"/>
                    <a:gd name="connsiteY7" fmla="*/ 625038 h 1638418"/>
                    <a:gd name="connsiteX8" fmla="*/ 1980773 w 1985295"/>
                    <a:gd name="connsiteY8" fmla="*/ 820618 h 1638418"/>
                    <a:gd name="connsiteX9" fmla="*/ 1947753 w 1985295"/>
                    <a:gd name="connsiteY9" fmla="*/ 980638 h 1638418"/>
                    <a:gd name="connsiteX10" fmla="*/ 1708993 w 1985295"/>
                    <a:gd name="connsiteY10" fmla="*/ 1072078 h 1638418"/>
                    <a:gd name="connsiteX11" fmla="*/ 1449913 w 1985295"/>
                    <a:gd name="connsiteY11" fmla="*/ 1051758 h 1638418"/>
                    <a:gd name="connsiteX12" fmla="*/ 1571833 w 1985295"/>
                    <a:gd name="connsiteY12" fmla="*/ 1285438 h 1638418"/>
                    <a:gd name="connsiteX13" fmla="*/ 1581993 w 1985295"/>
                    <a:gd name="connsiteY13" fmla="*/ 1275278 h 1638418"/>
                    <a:gd name="connsiteX14" fmla="*/ 1581993 w 1985295"/>
                    <a:gd name="connsiteY14" fmla="*/ 1447998 h 1638418"/>
                    <a:gd name="connsiteX15" fmla="*/ 1429593 w 1985295"/>
                    <a:gd name="connsiteY15" fmla="*/ 1620718 h 1638418"/>
                    <a:gd name="connsiteX16" fmla="*/ 1145113 w 1985295"/>
                    <a:gd name="connsiteY16" fmla="*/ 1620718 h 1638418"/>
                    <a:gd name="connsiteX17" fmla="*/ 1013033 w 1985295"/>
                    <a:gd name="connsiteY17" fmla="*/ 1514038 h 1638418"/>
                    <a:gd name="connsiteX18" fmla="*/ 921593 w 1985295"/>
                    <a:gd name="connsiteY18" fmla="*/ 1336238 h 1638418"/>
                    <a:gd name="connsiteX19" fmla="*/ 921593 w 1985295"/>
                    <a:gd name="connsiteY19" fmla="*/ 1346398 h 1638418"/>
                    <a:gd name="connsiteX20" fmla="*/ 789513 w 1985295"/>
                    <a:gd name="connsiteY20" fmla="*/ 1488638 h 1638418"/>
                    <a:gd name="connsiteX21" fmla="*/ 423753 w 1985295"/>
                    <a:gd name="connsiteY21" fmla="*/ 1539438 h 1638418"/>
                    <a:gd name="connsiteX22" fmla="*/ 271353 w 1985295"/>
                    <a:gd name="connsiteY22" fmla="*/ 1305758 h 1638418"/>
                    <a:gd name="connsiteX23" fmla="*/ 400893 w 1985295"/>
                    <a:gd name="connsiteY23" fmla="*/ 1056838 h 1638418"/>
                    <a:gd name="connsiteX24" fmla="*/ 474553 w 1985295"/>
                    <a:gd name="connsiteY24" fmla="*/ 970478 h 1638418"/>
                    <a:gd name="connsiteX25" fmla="*/ 230713 w 1985295"/>
                    <a:gd name="connsiteY25" fmla="*/ 879038 h 1638418"/>
                    <a:gd name="connsiteX26" fmla="*/ 47833 w 1985295"/>
                    <a:gd name="connsiteY26" fmla="*/ 726638 h 1638418"/>
                    <a:gd name="connsiteX27" fmla="*/ 17353 w 1985295"/>
                    <a:gd name="connsiteY27" fmla="*/ 442158 h 1638418"/>
                    <a:gd name="connsiteX28" fmla="*/ 281513 w 1985295"/>
                    <a:gd name="connsiteY28" fmla="*/ 340558 h 1638418"/>
                    <a:gd name="connsiteX29" fmla="*/ 489793 w 1985295"/>
                    <a:gd name="connsiteY29" fmla="*/ 391358 h 1638418"/>
                    <a:gd name="connsiteX30" fmla="*/ 710773 w 1985295"/>
                    <a:gd name="connsiteY30" fmla="*/ 462478 h 1638418"/>
                    <a:gd name="connsiteX0" fmla="*/ 710773 w 1993653"/>
                    <a:gd name="connsiteY0" fmla="*/ 462478 h 1638418"/>
                    <a:gd name="connsiteX1" fmla="*/ 878413 w 1993653"/>
                    <a:gd name="connsiteY1" fmla="*/ 177998 h 1638418"/>
                    <a:gd name="connsiteX2" fmla="*/ 1190833 w 1993653"/>
                    <a:gd name="connsiteY2" fmla="*/ 198 h 1638418"/>
                    <a:gd name="connsiteX3" fmla="*/ 1414353 w 1993653"/>
                    <a:gd name="connsiteY3" fmla="*/ 147518 h 1638418"/>
                    <a:gd name="connsiteX4" fmla="*/ 1462613 w 1993653"/>
                    <a:gd name="connsiteY4" fmla="*/ 353258 h 1638418"/>
                    <a:gd name="connsiteX5" fmla="*/ 1427053 w 1993653"/>
                    <a:gd name="connsiteY5" fmla="*/ 531058 h 1638418"/>
                    <a:gd name="connsiteX6" fmla="*/ 1625173 w 1993653"/>
                    <a:gd name="connsiteY6" fmla="*/ 556458 h 1638418"/>
                    <a:gd name="connsiteX7" fmla="*/ 1861393 w 1993653"/>
                    <a:gd name="connsiteY7" fmla="*/ 625038 h 1638418"/>
                    <a:gd name="connsiteX8" fmla="*/ 1990933 w 1993653"/>
                    <a:gd name="connsiteY8" fmla="*/ 790138 h 1638418"/>
                    <a:gd name="connsiteX9" fmla="*/ 1947753 w 1993653"/>
                    <a:gd name="connsiteY9" fmla="*/ 980638 h 1638418"/>
                    <a:gd name="connsiteX10" fmla="*/ 1708993 w 1993653"/>
                    <a:gd name="connsiteY10" fmla="*/ 1072078 h 1638418"/>
                    <a:gd name="connsiteX11" fmla="*/ 1449913 w 1993653"/>
                    <a:gd name="connsiteY11" fmla="*/ 1051758 h 1638418"/>
                    <a:gd name="connsiteX12" fmla="*/ 1571833 w 1993653"/>
                    <a:gd name="connsiteY12" fmla="*/ 1285438 h 1638418"/>
                    <a:gd name="connsiteX13" fmla="*/ 1581993 w 1993653"/>
                    <a:gd name="connsiteY13" fmla="*/ 1275278 h 1638418"/>
                    <a:gd name="connsiteX14" fmla="*/ 1581993 w 1993653"/>
                    <a:gd name="connsiteY14" fmla="*/ 1447998 h 1638418"/>
                    <a:gd name="connsiteX15" fmla="*/ 1429593 w 1993653"/>
                    <a:gd name="connsiteY15" fmla="*/ 1620718 h 1638418"/>
                    <a:gd name="connsiteX16" fmla="*/ 1145113 w 1993653"/>
                    <a:gd name="connsiteY16" fmla="*/ 1620718 h 1638418"/>
                    <a:gd name="connsiteX17" fmla="*/ 1013033 w 1993653"/>
                    <a:gd name="connsiteY17" fmla="*/ 1514038 h 1638418"/>
                    <a:gd name="connsiteX18" fmla="*/ 921593 w 1993653"/>
                    <a:gd name="connsiteY18" fmla="*/ 1336238 h 1638418"/>
                    <a:gd name="connsiteX19" fmla="*/ 921593 w 1993653"/>
                    <a:gd name="connsiteY19" fmla="*/ 1346398 h 1638418"/>
                    <a:gd name="connsiteX20" fmla="*/ 789513 w 1993653"/>
                    <a:gd name="connsiteY20" fmla="*/ 1488638 h 1638418"/>
                    <a:gd name="connsiteX21" fmla="*/ 423753 w 1993653"/>
                    <a:gd name="connsiteY21" fmla="*/ 1539438 h 1638418"/>
                    <a:gd name="connsiteX22" fmla="*/ 271353 w 1993653"/>
                    <a:gd name="connsiteY22" fmla="*/ 1305758 h 1638418"/>
                    <a:gd name="connsiteX23" fmla="*/ 400893 w 1993653"/>
                    <a:gd name="connsiteY23" fmla="*/ 1056838 h 1638418"/>
                    <a:gd name="connsiteX24" fmla="*/ 474553 w 1993653"/>
                    <a:gd name="connsiteY24" fmla="*/ 970478 h 1638418"/>
                    <a:gd name="connsiteX25" fmla="*/ 230713 w 1993653"/>
                    <a:gd name="connsiteY25" fmla="*/ 879038 h 1638418"/>
                    <a:gd name="connsiteX26" fmla="*/ 47833 w 1993653"/>
                    <a:gd name="connsiteY26" fmla="*/ 726638 h 1638418"/>
                    <a:gd name="connsiteX27" fmla="*/ 17353 w 1993653"/>
                    <a:gd name="connsiteY27" fmla="*/ 442158 h 1638418"/>
                    <a:gd name="connsiteX28" fmla="*/ 281513 w 1993653"/>
                    <a:gd name="connsiteY28" fmla="*/ 340558 h 1638418"/>
                    <a:gd name="connsiteX29" fmla="*/ 489793 w 1993653"/>
                    <a:gd name="connsiteY29" fmla="*/ 391358 h 1638418"/>
                    <a:gd name="connsiteX30" fmla="*/ 710773 w 1993653"/>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1993 w 1993076"/>
                    <a:gd name="connsiteY13" fmla="*/ 127527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64213 w 1993076"/>
                    <a:gd name="connsiteY12" fmla="*/ 126765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4212"/>
                    <a:gd name="connsiteX1" fmla="*/ 878413 w 1993076"/>
                    <a:gd name="connsiteY1" fmla="*/ 177998 h 1634212"/>
                    <a:gd name="connsiteX2" fmla="*/ 1190833 w 1993076"/>
                    <a:gd name="connsiteY2" fmla="*/ 198 h 1634212"/>
                    <a:gd name="connsiteX3" fmla="*/ 1414353 w 1993076"/>
                    <a:gd name="connsiteY3" fmla="*/ 147518 h 1634212"/>
                    <a:gd name="connsiteX4" fmla="*/ 1462613 w 1993076"/>
                    <a:gd name="connsiteY4" fmla="*/ 353258 h 1634212"/>
                    <a:gd name="connsiteX5" fmla="*/ 1427053 w 1993076"/>
                    <a:gd name="connsiteY5" fmla="*/ 531058 h 1634212"/>
                    <a:gd name="connsiteX6" fmla="*/ 1625173 w 1993076"/>
                    <a:gd name="connsiteY6" fmla="*/ 556458 h 1634212"/>
                    <a:gd name="connsiteX7" fmla="*/ 1861393 w 1993076"/>
                    <a:gd name="connsiteY7" fmla="*/ 625038 h 1634212"/>
                    <a:gd name="connsiteX8" fmla="*/ 1990933 w 1993076"/>
                    <a:gd name="connsiteY8" fmla="*/ 790138 h 1634212"/>
                    <a:gd name="connsiteX9" fmla="*/ 1924893 w 1993076"/>
                    <a:gd name="connsiteY9" fmla="*/ 990798 h 1634212"/>
                    <a:gd name="connsiteX10" fmla="*/ 1708993 w 1993076"/>
                    <a:gd name="connsiteY10" fmla="*/ 1072078 h 1634212"/>
                    <a:gd name="connsiteX11" fmla="*/ 1449913 w 1993076"/>
                    <a:gd name="connsiteY11" fmla="*/ 1051758 h 1634212"/>
                    <a:gd name="connsiteX12" fmla="*/ 1564213 w 1993076"/>
                    <a:gd name="connsiteY12" fmla="*/ 1267658 h 1634212"/>
                    <a:gd name="connsiteX13" fmla="*/ 1589613 w 1993076"/>
                    <a:gd name="connsiteY13" fmla="*/ 1374338 h 1634212"/>
                    <a:gd name="connsiteX14" fmla="*/ 1548973 w 1993076"/>
                    <a:gd name="connsiteY14" fmla="*/ 1511498 h 1634212"/>
                    <a:gd name="connsiteX15" fmla="*/ 1429593 w 1993076"/>
                    <a:gd name="connsiteY15" fmla="*/ 1620718 h 1634212"/>
                    <a:gd name="connsiteX16" fmla="*/ 1145113 w 1993076"/>
                    <a:gd name="connsiteY16" fmla="*/ 1620718 h 1634212"/>
                    <a:gd name="connsiteX17" fmla="*/ 1013033 w 1993076"/>
                    <a:gd name="connsiteY17" fmla="*/ 1514038 h 1634212"/>
                    <a:gd name="connsiteX18" fmla="*/ 921593 w 1993076"/>
                    <a:gd name="connsiteY18" fmla="*/ 1336238 h 1634212"/>
                    <a:gd name="connsiteX19" fmla="*/ 921593 w 1993076"/>
                    <a:gd name="connsiteY19" fmla="*/ 1346398 h 1634212"/>
                    <a:gd name="connsiteX20" fmla="*/ 789513 w 1993076"/>
                    <a:gd name="connsiteY20" fmla="*/ 1488638 h 1634212"/>
                    <a:gd name="connsiteX21" fmla="*/ 423753 w 1993076"/>
                    <a:gd name="connsiteY21" fmla="*/ 1539438 h 1634212"/>
                    <a:gd name="connsiteX22" fmla="*/ 271353 w 1993076"/>
                    <a:gd name="connsiteY22" fmla="*/ 1305758 h 1634212"/>
                    <a:gd name="connsiteX23" fmla="*/ 400893 w 1993076"/>
                    <a:gd name="connsiteY23" fmla="*/ 1056838 h 1634212"/>
                    <a:gd name="connsiteX24" fmla="*/ 474553 w 1993076"/>
                    <a:gd name="connsiteY24" fmla="*/ 970478 h 1634212"/>
                    <a:gd name="connsiteX25" fmla="*/ 230713 w 1993076"/>
                    <a:gd name="connsiteY25" fmla="*/ 879038 h 1634212"/>
                    <a:gd name="connsiteX26" fmla="*/ 47833 w 1993076"/>
                    <a:gd name="connsiteY26" fmla="*/ 726638 h 1634212"/>
                    <a:gd name="connsiteX27" fmla="*/ 17353 w 1993076"/>
                    <a:gd name="connsiteY27" fmla="*/ 442158 h 1634212"/>
                    <a:gd name="connsiteX28" fmla="*/ 281513 w 1993076"/>
                    <a:gd name="connsiteY28" fmla="*/ 340558 h 1634212"/>
                    <a:gd name="connsiteX29" fmla="*/ 489793 w 1993076"/>
                    <a:gd name="connsiteY29" fmla="*/ 391358 h 1634212"/>
                    <a:gd name="connsiteX30" fmla="*/ 710773 w 1993076"/>
                    <a:gd name="connsiteY30" fmla="*/ 462478 h 1634212"/>
                    <a:gd name="connsiteX0" fmla="*/ 710773 w 1993076"/>
                    <a:gd name="connsiteY0" fmla="*/ 462478 h 1628438"/>
                    <a:gd name="connsiteX1" fmla="*/ 878413 w 1993076"/>
                    <a:gd name="connsiteY1" fmla="*/ 177998 h 1628438"/>
                    <a:gd name="connsiteX2" fmla="*/ 1190833 w 1993076"/>
                    <a:gd name="connsiteY2" fmla="*/ 198 h 1628438"/>
                    <a:gd name="connsiteX3" fmla="*/ 1414353 w 1993076"/>
                    <a:gd name="connsiteY3" fmla="*/ 147518 h 1628438"/>
                    <a:gd name="connsiteX4" fmla="*/ 1462613 w 1993076"/>
                    <a:gd name="connsiteY4" fmla="*/ 353258 h 1628438"/>
                    <a:gd name="connsiteX5" fmla="*/ 1427053 w 1993076"/>
                    <a:gd name="connsiteY5" fmla="*/ 531058 h 1628438"/>
                    <a:gd name="connsiteX6" fmla="*/ 1625173 w 1993076"/>
                    <a:gd name="connsiteY6" fmla="*/ 556458 h 1628438"/>
                    <a:gd name="connsiteX7" fmla="*/ 1861393 w 1993076"/>
                    <a:gd name="connsiteY7" fmla="*/ 625038 h 1628438"/>
                    <a:gd name="connsiteX8" fmla="*/ 1990933 w 1993076"/>
                    <a:gd name="connsiteY8" fmla="*/ 790138 h 1628438"/>
                    <a:gd name="connsiteX9" fmla="*/ 1924893 w 1993076"/>
                    <a:gd name="connsiteY9" fmla="*/ 990798 h 1628438"/>
                    <a:gd name="connsiteX10" fmla="*/ 1708993 w 1993076"/>
                    <a:gd name="connsiteY10" fmla="*/ 1072078 h 1628438"/>
                    <a:gd name="connsiteX11" fmla="*/ 1449913 w 1993076"/>
                    <a:gd name="connsiteY11" fmla="*/ 1051758 h 1628438"/>
                    <a:gd name="connsiteX12" fmla="*/ 1564213 w 1993076"/>
                    <a:gd name="connsiteY12" fmla="*/ 1267658 h 1628438"/>
                    <a:gd name="connsiteX13" fmla="*/ 1589613 w 1993076"/>
                    <a:gd name="connsiteY13" fmla="*/ 1374338 h 1628438"/>
                    <a:gd name="connsiteX14" fmla="*/ 1548973 w 1993076"/>
                    <a:gd name="connsiteY14" fmla="*/ 1511498 h 1628438"/>
                    <a:gd name="connsiteX15" fmla="*/ 1419433 w 1993076"/>
                    <a:gd name="connsiteY15" fmla="*/ 1608018 h 1628438"/>
                    <a:gd name="connsiteX16" fmla="*/ 1145113 w 1993076"/>
                    <a:gd name="connsiteY16" fmla="*/ 1620718 h 1628438"/>
                    <a:gd name="connsiteX17" fmla="*/ 1013033 w 1993076"/>
                    <a:gd name="connsiteY17" fmla="*/ 1514038 h 1628438"/>
                    <a:gd name="connsiteX18" fmla="*/ 921593 w 1993076"/>
                    <a:gd name="connsiteY18" fmla="*/ 1336238 h 1628438"/>
                    <a:gd name="connsiteX19" fmla="*/ 921593 w 1993076"/>
                    <a:gd name="connsiteY19" fmla="*/ 1346398 h 1628438"/>
                    <a:gd name="connsiteX20" fmla="*/ 789513 w 1993076"/>
                    <a:gd name="connsiteY20" fmla="*/ 1488638 h 1628438"/>
                    <a:gd name="connsiteX21" fmla="*/ 423753 w 1993076"/>
                    <a:gd name="connsiteY21" fmla="*/ 1539438 h 1628438"/>
                    <a:gd name="connsiteX22" fmla="*/ 271353 w 1993076"/>
                    <a:gd name="connsiteY22" fmla="*/ 1305758 h 1628438"/>
                    <a:gd name="connsiteX23" fmla="*/ 400893 w 1993076"/>
                    <a:gd name="connsiteY23" fmla="*/ 1056838 h 1628438"/>
                    <a:gd name="connsiteX24" fmla="*/ 474553 w 1993076"/>
                    <a:gd name="connsiteY24" fmla="*/ 970478 h 1628438"/>
                    <a:gd name="connsiteX25" fmla="*/ 230713 w 1993076"/>
                    <a:gd name="connsiteY25" fmla="*/ 879038 h 1628438"/>
                    <a:gd name="connsiteX26" fmla="*/ 47833 w 1993076"/>
                    <a:gd name="connsiteY26" fmla="*/ 726638 h 1628438"/>
                    <a:gd name="connsiteX27" fmla="*/ 17353 w 1993076"/>
                    <a:gd name="connsiteY27" fmla="*/ 442158 h 1628438"/>
                    <a:gd name="connsiteX28" fmla="*/ 281513 w 1993076"/>
                    <a:gd name="connsiteY28" fmla="*/ 340558 h 1628438"/>
                    <a:gd name="connsiteX29" fmla="*/ 489793 w 1993076"/>
                    <a:gd name="connsiteY29" fmla="*/ 391358 h 1628438"/>
                    <a:gd name="connsiteX30" fmla="*/ 710773 w 1993076"/>
                    <a:gd name="connsiteY30" fmla="*/ 462478 h 1628438"/>
                    <a:gd name="connsiteX0" fmla="*/ 710773 w 1993076"/>
                    <a:gd name="connsiteY0" fmla="*/ 462478 h 1624721"/>
                    <a:gd name="connsiteX1" fmla="*/ 878413 w 1993076"/>
                    <a:gd name="connsiteY1" fmla="*/ 177998 h 1624721"/>
                    <a:gd name="connsiteX2" fmla="*/ 1190833 w 1993076"/>
                    <a:gd name="connsiteY2" fmla="*/ 198 h 1624721"/>
                    <a:gd name="connsiteX3" fmla="*/ 1414353 w 1993076"/>
                    <a:gd name="connsiteY3" fmla="*/ 147518 h 1624721"/>
                    <a:gd name="connsiteX4" fmla="*/ 1462613 w 1993076"/>
                    <a:gd name="connsiteY4" fmla="*/ 353258 h 1624721"/>
                    <a:gd name="connsiteX5" fmla="*/ 1427053 w 1993076"/>
                    <a:gd name="connsiteY5" fmla="*/ 531058 h 1624721"/>
                    <a:gd name="connsiteX6" fmla="*/ 1625173 w 1993076"/>
                    <a:gd name="connsiteY6" fmla="*/ 556458 h 1624721"/>
                    <a:gd name="connsiteX7" fmla="*/ 1861393 w 1993076"/>
                    <a:gd name="connsiteY7" fmla="*/ 625038 h 1624721"/>
                    <a:gd name="connsiteX8" fmla="*/ 1990933 w 1993076"/>
                    <a:gd name="connsiteY8" fmla="*/ 790138 h 1624721"/>
                    <a:gd name="connsiteX9" fmla="*/ 1924893 w 1993076"/>
                    <a:gd name="connsiteY9" fmla="*/ 990798 h 1624721"/>
                    <a:gd name="connsiteX10" fmla="*/ 1708993 w 1993076"/>
                    <a:gd name="connsiteY10" fmla="*/ 1072078 h 1624721"/>
                    <a:gd name="connsiteX11" fmla="*/ 1449913 w 1993076"/>
                    <a:gd name="connsiteY11" fmla="*/ 1051758 h 1624721"/>
                    <a:gd name="connsiteX12" fmla="*/ 1564213 w 1993076"/>
                    <a:gd name="connsiteY12" fmla="*/ 1267658 h 1624721"/>
                    <a:gd name="connsiteX13" fmla="*/ 1589613 w 1993076"/>
                    <a:gd name="connsiteY13" fmla="*/ 1374338 h 1624721"/>
                    <a:gd name="connsiteX14" fmla="*/ 1548973 w 1993076"/>
                    <a:gd name="connsiteY14" fmla="*/ 1511498 h 1624721"/>
                    <a:gd name="connsiteX15" fmla="*/ 1419433 w 1993076"/>
                    <a:gd name="connsiteY15" fmla="*/ 1608018 h 1624721"/>
                    <a:gd name="connsiteX16" fmla="*/ 1147653 w 1993076"/>
                    <a:gd name="connsiteY16" fmla="*/ 1615638 h 1624721"/>
                    <a:gd name="connsiteX17" fmla="*/ 1013033 w 1993076"/>
                    <a:gd name="connsiteY17" fmla="*/ 1514038 h 1624721"/>
                    <a:gd name="connsiteX18" fmla="*/ 921593 w 1993076"/>
                    <a:gd name="connsiteY18" fmla="*/ 1336238 h 1624721"/>
                    <a:gd name="connsiteX19" fmla="*/ 921593 w 1993076"/>
                    <a:gd name="connsiteY19" fmla="*/ 1346398 h 1624721"/>
                    <a:gd name="connsiteX20" fmla="*/ 789513 w 1993076"/>
                    <a:gd name="connsiteY20" fmla="*/ 1488638 h 1624721"/>
                    <a:gd name="connsiteX21" fmla="*/ 423753 w 1993076"/>
                    <a:gd name="connsiteY21" fmla="*/ 1539438 h 1624721"/>
                    <a:gd name="connsiteX22" fmla="*/ 271353 w 1993076"/>
                    <a:gd name="connsiteY22" fmla="*/ 1305758 h 1624721"/>
                    <a:gd name="connsiteX23" fmla="*/ 400893 w 1993076"/>
                    <a:gd name="connsiteY23" fmla="*/ 1056838 h 1624721"/>
                    <a:gd name="connsiteX24" fmla="*/ 474553 w 1993076"/>
                    <a:gd name="connsiteY24" fmla="*/ 970478 h 1624721"/>
                    <a:gd name="connsiteX25" fmla="*/ 230713 w 1993076"/>
                    <a:gd name="connsiteY25" fmla="*/ 879038 h 1624721"/>
                    <a:gd name="connsiteX26" fmla="*/ 47833 w 1993076"/>
                    <a:gd name="connsiteY26" fmla="*/ 726638 h 1624721"/>
                    <a:gd name="connsiteX27" fmla="*/ 17353 w 1993076"/>
                    <a:gd name="connsiteY27" fmla="*/ 442158 h 1624721"/>
                    <a:gd name="connsiteX28" fmla="*/ 281513 w 1993076"/>
                    <a:gd name="connsiteY28" fmla="*/ 340558 h 1624721"/>
                    <a:gd name="connsiteX29" fmla="*/ 489793 w 1993076"/>
                    <a:gd name="connsiteY29" fmla="*/ 391358 h 1624721"/>
                    <a:gd name="connsiteX30" fmla="*/ 710773 w 1993076"/>
                    <a:gd name="connsiteY30" fmla="*/ 462478 h 1624721"/>
                    <a:gd name="connsiteX0" fmla="*/ 710773 w 1993076"/>
                    <a:gd name="connsiteY0" fmla="*/ 462478 h 1626743"/>
                    <a:gd name="connsiteX1" fmla="*/ 878413 w 1993076"/>
                    <a:gd name="connsiteY1" fmla="*/ 177998 h 1626743"/>
                    <a:gd name="connsiteX2" fmla="*/ 1190833 w 1993076"/>
                    <a:gd name="connsiteY2" fmla="*/ 198 h 1626743"/>
                    <a:gd name="connsiteX3" fmla="*/ 1414353 w 1993076"/>
                    <a:gd name="connsiteY3" fmla="*/ 147518 h 1626743"/>
                    <a:gd name="connsiteX4" fmla="*/ 1462613 w 1993076"/>
                    <a:gd name="connsiteY4" fmla="*/ 353258 h 1626743"/>
                    <a:gd name="connsiteX5" fmla="*/ 1427053 w 1993076"/>
                    <a:gd name="connsiteY5" fmla="*/ 531058 h 1626743"/>
                    <a:gd name="connsiteX6" fmla="*/ 1625173 w 1993076"/>
                    <a:gd name="connsiteY6" fmla="*/ 556458 h 1626743"/>
                    <a:gd name="connsiteX7" fmla="*/ 1861393 w 1993076"/>
                    <a:gd name="connsiteY7" fmla="*/ 625038 h 1626743"/>
                    <a:gd name="connsiteX8" fmla="*/ 1990933 w 1993076"/>
                    <a:gd name="connsiteY8" fmla="*/ 790138 h 1626743"/>
                    <a:gd name="connsiteX9" fmla="*/ 1924893 w 1993076"/>
                    <a:gd name="connsiteY9" fmla="*/ 990798 h 1626743"/>
                    <a:gd name="connsiteX10" fmla="*/ 1708993 w 1993076"/>
                    <a:gd name="connsiteY10" fmla="*/ 1072078 h 1626743"/>
                    <a:gd name="connsiteX11" fmla="*/ 1449913 w 1993076"/>
                    <a:gd name="connsiteY11" fmla="*/ 1051758 h 1626743"/>
                    <a:gd name="connsiteX12" fmla="*/ 1564213 w 1993076"/>
                    <a:gd name="connsiteY12" fmla="*/ 1267658 h 1626743"/>
                    <a:gd name="connsiteX13" fmla="*/ 1589613 w 1993076"/>
                    <a:gd name="connsiteY13" fmla="*/ 1374338 h 1626743"/>
                    <a:gd name="connsiteX14" fmla="*/ 1548973 w 1993076"/>
                    <a:gd name="connsiteY14" fmla="*/ 1511498 h 1626743"/>
                    <a:gd name="connsiteX15" fmla="*/ 1419433 w 1993076"/>
                    <a:gd name="connsiteY15" fmla="*/ 1608018 h 1626743"/>
                    <a:gd name="connsiteX16" fmla="*/ 1147653 w 1993076"/>
                    <a:gd name="connsiteY16" fmla="*/ 1615638 h 1626743"/>
                    <a:gd name="connsiteX17" fmla="*/ 1015573 w 1993076"/>
                    <a:gd name="connsiteY17" fmla="*/ 1486098 h 1626743"/>
                    <a:gd name="connsiteX18" fmla="*/ 921593 w 1993076"/>
                    <a:gd name="connsiteY18" fmla="*/ 1336238 h 1626743"/>
                    <a:gd name="connsiteX19" fmla="*/ 921593 w 1993076"/>
                    <a:gd name="connsiteY19" fmla="*/ 1346398 h 1626743"/>
                    <a:gd name="connsiteX20" fmla="*/ 789513 w 1993076"/>
                    <a:gd name="connsiteY20" fmla="*/ 1488638 h 1626743"/>
                    <a:gd name="connsiteX21" fmla="*/ 423753 w 1993076"/>
                    <a:gd name="connsiteY21" fmla="*/ 1539438 h 1626743"/>
                    <a:gd name="connsiteX22" fmla="*/ 271353 w 1993076"/>
                    <a:gd name="connsiteY22" fmla="*/ 1305758 h 1626743"/>
                    <a:gd name="connsiteX23" fmla="*/ 400893 w 1993076"/>
                    <a:gd name="connsiteY23" fmla="*/ 1056838 h 1626743"/>
                    <a:gd name="connsiteX24" fmla="*/ 474553 w 1993076"/>
                    <a:gd name="connsiteY24" fmla="*/ 970478 h 1626743"/>
                    <a:gd name="connsiteX25" fmla="*/ 230713 w 1993076"/>
                    <a:gd name="connsiteY25" fmla="*/ 879038 h 1626743"/>
                    <a:gd name="connsiteX26" fmla="*/ 47833 w 1993076"/>
                    <a:gd name="connsiteY26" fmla="*/ 726638 h 1626743"/>
                    <a:gd name="connsiteX27" fmla="*/ 17353 w 1993076"/>
                    <a:gd name="connsiteY27" fmla="*/ 442158 h 1626743"/>
                    <a:gd name="connsiteX28" fmla="*/ 281513 w 1993076"/>
                    <a:gd name="connsiteY28" fmla="*/ 340558 h 1626743"/>
                    <a:gd name="connsiteX29" fmla="*/ 489793 w 1993076"/>
                    <a:gd name="connsiteY29" fmla="*/ 391358 h 1626743"/>
                    <a:gd name="connsiteX30" fmla="*/ 710773 w 1993076"/>
                    <a:gd name="connsiteY30" fmla="*/ 462478 h 1626743"/>
                    <a:gd name="connsiteX0" fmla="*/ 710773 w 1993076"/>
                    <a:gd name="connsiteY0" fmla="*/ 462478 h 1625821"/>
                    <a:gd name="connsiteX1" fmla="*/ 878413 w 1993076"/>
                    <a:gd name="connsiteY1" fmla="*/ 177998 h 1625821"/>
                    <a:gd name="connsiteX2" fmla="*/ 1190833 w 1993076"/>
                    <a:gd name="connsiteY2" fmla="*/ 198 h 1625821"/>
                    <a:gd name="connsiteX3" fmla="*/ 1414353 w 1993076"/>
                    <a:gd name="connsiteY3" fmla="*/ 147518 h 1625821"/>
                    <a:gd name="connsiteX4" fmla="*/ 1462613 w 1993076"/>
                    <a:gd name="connsiteY4" fmla="*/ 353258 h 1625821"/>
                    <a:gd name="connsiteX5" fmla="*/ 1427053 w 1993076"/>
                    <a:gd name="connsiteY5" fmla="*/ 531058 h 1625821"/>
                    <a:gd name="connsiteX6" fmla="*/ 1625173 w 1993076"/>
                    <a:gd name="connsiteY6" fmla="*/ 556458 h 1625821"/>
                    <a:gd name="connsiteX7" fmla="*/ 1861393 w 1993076"/>
                    <a:gd name="connsiteY7" fmla="*/ 625038 h 1625821"/>
                    <a:gd name="connsiteX8" fmla="*/ 1990933 w 1993076"/>
                    <a:gd name="connsiteY8" fmla="*/ 790138 h 1625821"/>
                    <a:gd name="connsiteX9" fmla="*/ 1924893 w 1993076"/>
                    <a:gd name="connsiteY9" fmla="*/ 990798 h 1625821"/>
                    <a:gd name="connsiteX10" fmla="*/ 1708993 w 1993076"/>
                    <a:gd name="connsiteY10" fmla="*/ 1072078 h 1625821"/>
                    <a:gd name="connsiteX11" fmla="*/ 1449913 w 1993076"/>
                    <a:gd name="connsiteY11" fmla="*/ 1051758 h 1625821"/>
                    <a:gd name="connsiteX12" fmla="*/ 1564213 w 1993076"/>
                    <a:gd name="connsiteY12" fmla="*/ 1267658 h 1625821"/>
                    <a:gd name="connsiteX13" fmla="*/ 1589613 w 1993076"/>
                    <a:gd name="connsiteY13" fmla="*/ 1374338 h 1625821"/>
                    <a:gd name="connsiteX14" fmla="*/ 1548973 w 1993076"/>
                    <a:gd name="connsiteY14" fmla="*/ 1511498 h 1625821"/>
                    <a:gd name="connsiteX15" fmla="*/ 1419433 w 1993076"/>
                    <a:gd name="connsiteY15" fmla="*/ 1608018 h 1625821"/>
                    <a:gd name="connsiteX16" fmla="*/ 1147653 w 1993076"/>
                    <a:gd name="connsiteY16" fmla="*/ 1615638 h 1625821"/>
                    <a:gd name="connsiteX17" fmla="*/ 1015573 w 1993076"/>
                    <a:gd name="connsiteY17" fmla="*/ 1498798 h 1625821"/>
                    <a:gd name="connsiteX18" fmla="*/ 921593 w 1993076"/>
                    <a:gd name="connsiteY18" fmla="*/ 1336238 h 1625821"/>
                    <a:gd name="connsiteX19" fmla="*/ 921593 w 1993076"/>
                    <a:gd name="connsiteY19" fmla="*/ 1346398 h 1625821"/>
                    <a:gd name="connsiteX20" fmla="*/ 789513 w 1993076"/>
                    <a:gd name="connsiteY20" fmla="*/ 1488638 h 1625821"/>
                    <a:gd name="connsiteX21" fmla="*/ 423753 w 1993076"/>
                    <a:gd name="connsiteY21" fmla="*/ 1539438 h 1625821"/>
                    <a:gd name="connsiteX22" fmla="*/ 271353 w 1993076"/>
                    <a:gd name="connsiteY22" fmla="*/ 1305758 h 1625821"/>
                    <a:gd name="connsiteX23" fmla="*/ 400893 w 1993076"/>
                    <a:gd name="connsiteY23" fmla="*/ 1056838 h 1625821"/>
                    <a:gd name="connsiteX24" fmla="*/ 474553 w 1993076"/>
                    <a:gd name="connsiteY24" fmla="*/ 970478 h 1625821"/>
                    <a:gd name="connsiteX25" fmla="*/ 230713 w 1993076"/>
                    <a:gd name="connsiteY25" fmla="*/ 879038 h 1625821"/>
                    <a:gd name="connsiteX26" fmla="*/ 47833 w 1993076"/>
                    <a:gd name="connsiteY26" fmla="*/ 726638 h 1625821"/>
                    <a:gd name="connsiteX27" fmla="*/ 17353 w 1993076"/>
                    <a:gd name="connsiteY27" fmla="*/ 442158 h 1625821"/>
                    <a:gd name="connsiteX28" fmla="*/ 281513 w 1993076"/>
                    <a:gd name="connsiteY28" fmla="*/ 340558 h 1625821"/>
                    <a:gd name="connsiteX29" fmla="*/ 489793 w 1993076"/>
                    <a:gd name="connsiteY29" fmla="*/ 391358 h 1625821"/>
                    <a:gd name="connsiteX30" fmla="*/ 710773 w 1993076"/>
                    <a:gd name="connsiteY30" fmla="*/ 462478 h 1625821"/>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89513 w 1993076"/>
                    <a:gd name="connsiteY20" fmla="*/ 148863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61853 w 1993076"/>
                    <a:gd name="connsiteY24" fmla="*/ 97301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93076" h="1624075">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DAA2B9"/>
                </a:solidFill>
                <a:ln w="571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sp>
              <p:nvSpPr>
                <p:cNvPr id="105" name="วงรี 77">
                  <a:extLst>
                    <a:ext uri="{FF2B5EF4-FFF2-40B4-BE49-F238E27FC236}">
                      <a16:creationId xmlns:a16="http://schemas.microsoft.com/office/drawing/2014/main" id="{1AED9CB3-3929-4211-BA90-7AFC1ACF5BA2}"/>
                    </a:ext>
                  </a:extLst>
                </p:cNvPr>
                <p:cNvSpPr/>
                <p:nvPr/>
              </p:nvSpPr>
              <p:spPr>
                <a:xfrm>
                  <a:off x="4579275" y="1400406"/>
                  <a:ext cx="295962" cy="284142"/>
                </a:xfrm>
                <a:custGeom>
                  <a:avLst/>
                  <a:gdLst>
                    <a:gd name="connsiteX0" fmla="*/ 0 w 290429"/>
                    <a:gd name="connsiteY0" fmla="*/ 144699 h 289397"/>
                    <a:gd name="connsiteX1" fmla="*/ 145215 w 290429"/>
                    <a:gd name="connsiteY1" fmla="*/ 0 h 289397"/>
                    <a:gd name="connsiteX2" fmla="*/ 290430 w 290429"/>
                    <a:gd name="connsiteY2" fmla="*/ 144699 h 289397"/>
                    <a:gd name="connsiteX3" fmla="*/ 145215 w 290429"/>
                    <a:gd name="connsiteY3" fmla="*/ 289398 h 289397"/>
                    <a:gd name="connsiteX4" fmla="*/ 0 w 290429"/>
                    <a:gd name="connsiteY4" fmla="*/ 144699 h 289397"/>
                    <a:gd name="connsiteX0" fmla="*/ 8 w 290438"/>
                    <a:gd name="connsiteY0" fmla="*/ 144699 h 289398"/>
                    <a:gd name="connsiteX1" fmla="*/ 145223 w 290438"/>
                    <a:gd name="connsiteY1" fmla="*/ 0 h 289398"/>
                    <a:gd name="connsiteX2" fmla="*/ 290438 w 290438"/>
                    <a:gd name="connsiteY2" fmla="*/ 144699 h 289398"/>
                    <a:gd name="connsiteX3" fmla="*/ 140143 w 290438"/>
                    <a:gd name="connsiteY3" fmla="*/ 289398 h 289398"/>
                    <a:gd name="connsiteX4" fmla="*/ 8 w 290438"/>
                    <a:gd name="connsiteY4" fmla="*/ 144699 h 289398"/>
                    <a:gd name="connsiteX0" fmla="*/ 6 w 310756"/>
                    <a:gd name="connsiteY0" fmla="*/ 145377 h 292972"/>
                    <a:gd name="connsiteX1" fmla="*/ 145221 w 310756"/>
                    <a:gd name="connsiteY1" fmla="*/ 678 h 292972"/>
                    <a:gd name="connsiteX2" fmla="*/ 310756 w 310756"/>
                    <a:gd name="connsiteY2" fmla="*/ 206337 h 292972"/>
                    <a:gd name="connsiteX3" fmla="*/ 140141 w 310756"/>
                    <a:gd name="connsiteY3" fmla="*/ 290076 h 292972"/>
                    <a:gd name="connsiteX4" fmla="*/ 6 w 310756"/>
                    <a:gd name="connsiteY4" fmla="*/ 145377 h 292972"/>
                    <a:gd name="connsiteX0" fmla="*/ 5 w 313295"/>
                    <a:gd name="connsiteY0" fmla="*/ 190453 h 289862"/>
                    <a:gd name="connsiteX1" fmla="*/ 147760 w 313295"/>
                    <a:gd name="connsiteY1" fmla="*/ 34 h 289862"/>
                    <a:gd name="connsiteX2" fmla="*/ 313295 w 313295"/>
                    <a:gd name="connsiteY2" fmla="*/ 205693 h 289862"/>
                    <a:gd name="connsiteX3" fmla="*/ 142680 w 313295"/>
                    <a:gd name="connsiteY3" fmla="*/ 289432 h 289862"/>
                    <a:gd name="connsiteX4" fmla="*/ 5 w 313295"/>
                    <a:gd name="connsiteY4" fmla="*/ 190453 h 289862"/>
                    <a:gd name="connsiteX0" fmla="*/ 2796 w 316086"/>
                    <a:gd name="connsiteY0" fmla="*/ 175216 h 274625"/>
                    <a:gd name="connsiteX1" fmla="*/ 71811 w 316086"/>
                    <a:gd name="connsiteY1" fmla="*/ 37 h 274625"/>
                    <a:gd name="connsiteX2" fmla="*/ 316086 w 316086"/>
                    <a:gd name="connsiteY2" fmla="*/ 190456 h 274625"/>
                    <a:gd name="connsiteX3" fmla="*/ 145471 w 316086"/>
                    <a:gd name="connsiteY3" fmla="*/ 274195 h 274625"/>
                    <a:gd name="connsiteX4" fmla="*/ 2796 w 316086"/>
                    <a:gd name="connsiteY4" fmla="*/ 175216 h 274625"/>
                    <a:gd name="connsiteX0" fmla="*/ 2158 w 315952"/>
                    <a:gd name="connsiteY0" fmla="*/ 185068 h 284142"/>
                    <a:gd name="connsiteX1" fmla="*/ 71173 w 315952"/>
                    <a:gd name="connsiteY1" fmla="*/ 9889 h 284142"/>
                    <a:gd name="connsiteX2" fmla="*/ 235434 w 315952"/>
                    <a:gd name="connsiteY2" fmla="*/ 40983 h 284142"/>
                    <a:gd name="connsiteX3" fmla="*/ 315448 w 315952"/>
                    <a:gd name="connsiteY3" fmla="*/ 200308 h 284142"/>
                    <a:gd name="connsiteX4" fmla="*/ 144833 w 315952"/>
                    <a:gd name="connsiteY4" fmla="*/ 284047 h 284142"/>
                    <a:gd name="connsiteX5" fmla="*/ 2158 w 315952"/>
                    <a:gd name="connsiteY5" fmla="*/ 185068 h 284142"/>
                    <a:gd name="connsiteX0" fmla="*/ 2158 w 295962"/>
                    <a:gd name="connsiteY0" fmla="*/ 185068 h 284142"/>
                    <a:gd name="connsiteX1" fmla="*/ 71173 w 295962"/>
                    <a:gd name="connsiteY1" fmla="*/ 9889 h 284142"/>
                    <a:gd name="connsiteX2" fmla="*/ 235434 w 295962"/>
                    <a:gd name="connsiteY2" fmla="*/ 40983 h 284142"/>
                    <a:gd name="connsiteX3" fmla="*/ 295128 w 295962"/>
                    <a:gd name="connsiteY3" fmla="*/ 200308 h 284142"/>
                    <a:gd name="connsiteX4" fmla="*/ 144833 w 295962"/>
                    <a:gd name="connsiteY4" fmla="*/ 284047 h 284142"/>
                    <a:gd name="connsiteX5" fmla="*/ 2158 w 295962"/>
                    <a:gd name="connsiteY5" fmla="*/ 185068 h 28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962" h="284142">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grpSp>
          <p:grpSp>
            <p:nvGrpSpPr>
              <p:cNvPr id="98" name="กลุ่ม 97">
                <a:extLst>
                  <a:ext uri="{FF2B5EF4-FFF2-40B4-BE49-F238E27FC236}">
                    <a16:creationId xmlns:a16="http://schemas.microsoft.com/office/drawing/2014/main" id="{EFC26408-13F8-4D75-8CAB-6415FC7FD215}"/>
                  </a:ext>
                </a:extLst>
              </p:cNvPr>
              <p:cNvGrpSpPr/>
              <p:nvPr/>
            </p:nvGrpSpPr>
            <p:grpSpPr>
              <a:xfrm>
                <a:off x="2423837" y="6158273"/>
                <a:ext cx="492299" cy="424956"/>
                <a:chOff x="3730718" y="705949"/>
                <a:chExt cx="1993076" cy="1624075"/>
              </a:xfrm>
              <a:solidFill>
                <a:schemeClr val="bg1"/>
              </a:solidFill>
            </p:grpSpPr>
            <p:sp>
              <p:nvSpPr>
                <p:cNvPr id="102" name="รูปแบบอิสระ: รูปร่าง 101">
                  <a:extLst>
                    <a:ext uri="{FF2B5EF4-FFF2-40B4-BE49-F238E27FC236}">
                      <a16:creationId xmlns:a16="http://schemas.microsoft.com/office/drawing/2014/main" id="{024CA3FB-C0BB-4358-90E7-8771AF7A10E1}"/>
                    </a:ext>
                  </a:extLst>
                </p:cNvPr>
                <p:cNvSpPr/>
                <p:nvPr/>
              </p:nvSpPr>
              <p:spPr>
                <a:xfrm>
                  <a:off x="3730718" y="705949"/>
                  <a:ext cx="1993076" cy="1624075"/>
                </a:xfrm>
                <a:custGeom>
                  <a:avLst/>
                  <a:gdLst>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708233 w 2019354"/>
                    <a:gd name="connsiteY28"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0893 w 2019354"/>
                    <a:gd name="connsiteY22" fmla="*/ 10720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53659"/>
                    <a:gd name="connsiteX1" fmla="*/ 850473 w 2019354"/>
                    <a:gd name="connsiteY1" fmla="*/ 183079 h 1653659"/>
                    <a:gd name="connsiteX2" fmla="*/ 1195913 w 2019354"/>
                    <a:gd name="connsiteY2" fmla="*/ 199 h 1653659"/>
                    <a:gd name="connsiteX3" fmla="*/ 1439753 w 2019354"/>
                    <a:gd name="connsiteY3" fmla="*/ 152599 h 1653659"/>
                    <a:gd name="connsiteX4" fmla="*/ 1500713 w 2019354"/>
                    <a:gd name="connsiteY4" fmla="*/ 386279 h 1653659"/>
                    <a:gd name="connsiteX5" fmla="*/ 1388953 w 2019354"/>
                    <a:gd name="connsiteY5" fmla="*/ 548839 h 1653659"/>
                    <a:gd name="connsiteX6" fmla="*/ 1541353 w 2019354"/>
                    <a:gd name="connsiteY6" fmla="*/ 518359 h 1653659"/>
                    <a:gd name="connsiteX7" fmla="*/ 1927433 w 2019354"/>
                    <a:gd name="connsiteY7" fmla="*/ 640279 h 1653659"/>
                    <a:gd name="connsiteX8" fmla="*/ 2018873 w 2019354"/>
                    <a:gd name="connsiteY8" fmla="*/ 823159 h 1653659"/>
                    <a:gd name="connsiteX9" fmla="*/ 1947753 w 2019354"/>
                    <a:gd name="connsiteY9" fmla="*/ 995879 h 1653659"/>
                    <a:gd name="connsiteX10" fmla="*/ 1653113 w 2019354"/>
                    <a:gd name="connsiteY10" fmla="*/ 1087319 h 1653659"/>
                    <a:gd name="connsiteX11" fmla="*/ 1449913 w 2019354"/>
                    <a:gd name="connsiteY11" fmla="*/ 1066999 h 1653659"/>
                    <a:gd name="connsiteX12" fmla="*/ 1571833 w 2019354"/>
                    <a:gd name="connsiteY12" fmla="*/ 1300679 h 1653659"/>
                    <a:gd name="connsiteX13" fmla="*/ 1581993 w 2019354"/>
                    <a:gd name="connsiteY13" fmla="*/ 1290519 h 1653659"/>
                    <a:gd name="connsiteX14" fmla="*/ 1581993 w 2019354"/>
                    <a:gd name="connsiteY14" fmla="*/ 1463239 h 1653659"/>
                    <a:gd name="connsiteX15" fmla="*/ 1429593 w 2019354"/>
                    <a:gd name="connsiteY15" fmla="*/ 1635959 h 1653659"/>
                    <a:gd name="connsiteX16" fmla="*/ 1145113 w 2019354"/>
                    <a:gd name="connsiteY16" fmla="*/ 1635959 h 1653659"/>
                    <a:gd name="connsiteX17" fmla="*/ 1013033 w 2019354"/>
                    <a:gd name="connsiteY17" fmla="*/ 1529279 h 1653659"/>
                    <a:gd name="connsiteX18" fmla="*/ 921593 w 2019354"/>
                    <a:gd name="connsiteY18" fmla="*/ 1351479 h 1653659"/>
                    <a:gd name="connsiteX19" fmla="*/ 921593 w 2019354"/>
                    <a:gd name="connsiteY19" fmla="*/ 1361639 h 1653659"/>
                    <a:gd name="connsiteX20" fmla="*/ 789513 w 2019354"/>
                    <a:gd name="connsiteY20" fmla="*/ 1503879 h 1653659"/>
                    <a:gd name="connsiteX21" fmla="*/ 423753 w 2019354"/>
                    <a:gd name="connsiteY21" fmla="*/ 1554679 h 1653659"/>
                    <a:gd name="connsiteX22" fmla="*/ 271353 w 2019354"/>
                    <a:gd name="connsiteY22" fmla="*/ 1320999 h 1653659"/>
                    <a:gd name="connsiteX23" fmla="*/ 400893 w 2019354"/>
                    <a:gd name="connsiteY23" fmla="*/ 1072079 h 1653659"/>
                    <a:gd name="connsiteX24" fmla="*/ 474553 w 2019354"/>
                    <a:gd name="connsiteY24" fmla="*/ 985719 h 1653659"/>
                    <a:gd name="connsiteX25" fmla="*/ 230713 w 2019354"/>
                    <a:gd name="connsiteY25" fmla="*/ 894279 h 1653659"/>
                    <a:gd name="connsiteX26" fmla="*/ 47833 w 2019354"/>
                    <a:gd name="connsiteY26" fmla="*/ 741879 h 1653659"/>
                    <a:gd name="connsiteX27" fmla="*/ 17353 w 2019354"/>
                    <a:gd name="connsiteY27" fmla="*/ 457399 h 1653659"/>
                    <a:gd name="connsiteX28" fmla="*/ 281513 w 2019354"/>
                    <a:gd name="connsiteY28" fmla="*/ 355799 h 1653659"/>
                    <a:gd name="connsiteX29" fmla="*/ 489793 w 2019354"/>
                    <a:gd name="connsiteY29" fmla="*/ 406599 h 1653659"/>
                    <a:gd name="connsiteX30" fmla="*/ 708233 w 2019354"/>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41353 w 2019200"/>
                    <a:gd name="connsiteY6" fmla="*/ 51835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76913 w 2019200"/>
                    <a:gd name="connsiteY6" fmla="*/ 53613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388953 w 2019200"/>
                    <a:gd name="connsiteY5" fmla="*/ 54882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622633 w 2019200"/>
                    <a:gd name="connsiteY6" fmla="*/ 55898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10773 w 2019200"/>
                    <a:gd name="connsiteY0" fmla="*/ 47783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10773 w 2019200"/>
                    <a:gd name="connsiteY30" fmla="*/ 477836 h 1653776"/>
                    <a:gd name="connsiteX0" fmla="*/ 710773 w 2019200"/>
                    <a:gd name="connsiteY0" fmla="*/ 449982 h 1625922"/>
                    <a:gd name="connsiteX1" fmla="*/ 878413 w 2019200"/>
                    <a:gd name="connsiteY1" fmla="*/ 165502 h 1625922"/>
                    <a:gd name="connsiteX2" fmla="*/ 1198453 w 2019200"/>
                    <a:gd name="connsiteY2" fmla="*/ 402 h 1625922"/>
                    <a:gd name="connsiteX3" fmla="*/ 1439753 w 2019200"/>
                    <a:gd name="connsiteY3" fmla="*/ 124862 h 1625922"/>
                    <a:gd name="connsiteX4" fmla="*/ 1477853 w 2019200"/>
                    <a:gd name="connsiteY4" fmla="*/ 305202 h 1625922"/>
                    <a:gd name="connsiteX5" fmla="*/ 1427053 w 2019200"/>
                    <a:gd name="connsiteY5" fmla="*/ 518562 h 1625922"/>
                    <a:gd name="connsiteX6" fmla="*/ 1622633 w 2019200"/>
                    <a:gd name="connsiteY6" fmla="*/ 531262 h 1625922"/>
                    <a:gd name="connsiteX7" fmla="*/ 1927433 w 2019200"/>
                    <a:gd name="connsiteY7" fmla="*/ 612542 h 1625922"/>
                    <a:gd name="connsiteX8" fmla="*/ 2018873 w 2019200"/>
                    <a:gd name="connsiteY8" fmla="*/ 795422 h 1625922"/>
                    <a:gd name="connsiteX9" fmla="*/ 1947753 w 2019200"/>
                    <a:gd name="connsiteY9" fmla="*/ 968142 h 1625922"/>
                    <a:gd name="connsiteX10" fmla="*/ 1708993 w 2019200"/>
                    <a:gd name="connsiteY10" fmla="*/ 1059582 h 1625922"/>
                    <a:gd name="connsiteX11" fmla="*/ 1449913 w 2019200"/>
                    <a:gd name="connsiteY11" fmla="*/ 1039262 h 1625922"/>
                    <a:gd name="connsiteX12" fmla="*/ 1571833 w 2019200"/>
                    <a:gd name="connsiteY12" fmla="*/ 1272942 h 1625922"/>
                    <a:gd name="connsiteX13" fmla="*/ 1581993 w 2019200"/>
                    <a:gd name="connsiteY13" fmla="*/ 1262782 h 1625922"/>
                    <a:gd name="connsiteX14" fmla="*/ 1581993 w 2019200"/>
                    <a:gd name="connsiteY14" fmla="*/ 1435502 h 1625922"/>
                    <a:gd name="connsiteX15" fmla="*/ 1429593 w 2019200"/>
                    <a:gd name="connsiteY15" fmla="*/ 1608222 h 1625922"/>
                    <a:gd name="connsiteX16" fmla="*/ 1145113 w 2019200"/>
                    <a:gd name="connsiteY16" fmla="*/ 1608222 h 1625922"/>
                    <a:gd name="connsiteX17" fmla="*/ 1013033 w 2019200"/>
                    <a:gd name="connsiteY17" fmla="*/ 1501542 h 1625922"/>
                    <a:gd name="connsiteX18" fmla="*/ 921593 w 2019200"/>
                    <a:gd name="connsiteY18" fmla="*/ 1323742 h 1625922"/>
                    <a:gd name="connsiteX19" fmla="*/ 921593 w 2019200"/>
                    <a:gd name="connsiteY19" fmla="*/ 1333902 h 1625922"/>
                    <a:gd name="connsiteX20" fmla="*/ 789513 w 2019200"/>
                    <a:gd name="connsiteY20" fmla="*/ 1476142 h 1625922"/>
                    <a:gd name="connsiteX21" fmla="*/ 423753 w 2019200"/>
                    <a:gd name="connsiteY21" fmla="*/ 1526942 h 1625922"/>
                    <a:gd name="connsiteX22" fmla="*/ 271353 w 2019200"/>
                    <a:gd name="connsiteY22" fmla="*/ 1293262 h 1625922"/>
                    <a:gd name="connsiteX23" fmla="*/ 400893 w 2019200"/>
                    <a:gd name="connsiteY23" fmla="*/ 1044342 h 1625922"/>
                    <a:gd name="connsiteX24" fmla="*/ 474553 w 2019200"/>
                    <a:gd name="connsiteY24" fmla="*/ 957982 h 1625922"/>
                    <a:gd name="connsiteX25" fmla="*/ 230713 w 2019200"/>
                    <a:gd name="connsiteY25" fmla="*/ 866542 h 1625922"/>
                    <a:gd name="connsiteX26" fmla="*/ 47833 w 2019200"/>
                    <a:gd name="connsiteY26" fmla="*/ 714142 h 1625922"/>
                    <a:gd name="connsiteX27" fmla="*/ 17353 w 2019200"/>
                    <a:gd name="connsiteY27" fmla="*/ 429662 h 1625922"/>
                    <a:gd name="connsiteX28" fmla="*/ 281513 w 2019200"/>
                    <a:gd name="connsiteY28" fmla="*/ 328062 h 1625922"/>
                    <a:gd name="connsiteX29" fmla="*/ 489793 w 2019200"/>
                    <a:gd name="connsiteY29" fmla="*/ 378862 h 1625922"/>
                    <a:gd name="connsiteX30" fmla="*/ 710773 w 2019200"/>
                    <a:gd name="connsiteY30" fmla="*/ 449982 h 1625922"/>
                    <a:gd name="connsiteX0" fmla="*/ 710773 w 2019200"/>
                    <a:gd name="connsiteY0" fmla="*/ 462637 h 1638577"/>
                    <a:gd name="connsiteX1" fmla="*/ 878413 w 2019200"/>
                    <a:gd name="connsiteY1" fmla="*/ 178157 h 1638577"/>
                    <a:gd name="connsiteX2" fmla="*/ 1190833 w 2019200"/>
                    <a:gd name="connsiteY2" fmla="*/ 357 h 1638577"/>
                    <a:gd name="connsiteX3" fmla="*/ 1439753 w 2019200"/>
                    <a:gd name="connsiteY3" fmla="*/ 137517 h 1638577"/>
                    <a:gd name="connsiteX4" fmla="*/ 1477853 w 2019200"/>
                    <a:gd name="connsiteY4" fmla="*/ 317857 h 1638577"/>
                    <a:gd name="connsiteX5" fmla="*/ 1427053 w 2019200"/>
                    <a:gd name="connsiteY5" fmla="*/ 531217 h 1638577"/>
                    <a:gd name="connsiteX6" fmla="*/ 1622633 w 2019200"/>
                    <a:gd name="connsiteY6" fmla="*/ 543917 h 1638577"/>
                    <a:gd name="connsiteX7" fmla="*/ 1927433 w 2019200"/>
                    <a:gd name="connsiteY7" fmla="*/ 625197 h 1638577"/>
                    <a:gd name="connsiteX8" fmla="*/ 2018873 w 2019200"/>
                    <a:gd name="connsiteY8" fmla="*/ 808077 h 1638577"/>
                    <a:gd name="connsiteX9" fmla="*/ 1947753 w 2019200"/>
                    <a:gd name="connsiteY9" fmla="*/ 980797 h 1638577"/>
                    <a:gd name="connsiteX10" fmla="*/ 1708993 w 2019200"/>
                    <a:gd name="connsiteY10" fmla="*/ 1072237 h 1638577"/>
                    <a:gd name="connsiteX11" fmla="*/ 1449913 w 2019200"/>
                    <a:gd name="connsiteY11" fmla="*/ 1051917 h 1638577"/>
                    <a:gd name="connsiteX12" fmla="*/ 1571833 w 2019200"/>
                    <a:gd name="connsiteY12" fmla="*/ 1285597 h 1638577"/>
                    <a:gd name="connsiteX13" fmla="*/ 1581993 w 2019200"/>
                    <a:gd name="connsiteY13" fmla="*/ 1275437 h 1638577"/>
                    <a:gd name="connsiteX14" fmla="*/ 1581993 w 2019200"/>
                    <a:gd name="connsiteY14" fmla="*/ 1448157 h 1638577"/>
                    <a:gd name="connsiteX15" fmla="*/ 1429593 w 2019200"/>
                    <a:gd name="connsiteY15" fmla="*/ 1620877 h 1638577"/>
                    <a:gd name="connsiteX16" fmla="*/ 1145113 w 2019200"/>
                    <a:gd name="connsiteY16" fmla="*/ 1620877 h 1638577"/>
                    <a:gd name="connsiteX17" fmla="*/ 1013033 w 2019200"/>
                    <a:gd name="connsiteY17" fmla="*/ 1514197 h 1638577"/>
                    <a:gd name="connsiteX18" fmla="*/ 921593 w 2019200"/>
                    <a:gd name="connsiteY18" fmla="*/ 1336397 h 1638577"/>
                    <a:gd name="connsiteX19" fmla="*/ 921593 w 2019200"/>
                    <a:gd name="connsiteY19" fmla="*/ 1346557 h 1638577"/>
                    <a:gd name="connsiteX20" fmla="*/ 789513 w 2019200"/>
                    <a:gd name="connsiteY20" fmla="*/ 1488797 h 1638577"/>
                    <a:gd name="connsiteX21" fmla="*/ 423753 w 2019200"/>
                    <a:gd name="connsiteY21" fmla="*/ 1539597 h 1638577"/>
                    <a:gd name="connsiteX22" fmla="*/ 271353 w 2019200"/>
                    <a:gd name="connsiteY22" fmla="*/ 1305917 h 1638577"/>
                    <a:gd name="connsiteX23" fmla="*/ 400893 w 2019200"/>
                    <a:gd name="connsiteY23" fmla="*/ 1056997 h 1638577"/>
                    <a:gd name="connsiteX24" fmla="*/ 474553 w 2019200"/>
                    <a:gd name="connsiteY24" fmla="*/ 970637 h 1638577"/>
                    <a:gd name="connsiteX25" fmla="*/ 230713 w 2019200"/>
                    <a:gd name="connsiteY25" fmla="*/ 879197 h 1638577"/>
                    <a:gd name="connsiteX26" fmla="*/ 47833 w 2019200"/>
                    <a:gd name="connsiteY26" fmla="*/ 726797 h 1638577"/>
                    <a:gd name="connsiteX27" fmla="*/ 17353 w 2019200"/>
                    <a:gd name="connsiteY27" fmla="*/ 442317 h 1638577"/>
                    <a:gd name="connsiteX28" fmla="*/ 281513 w 2019200"/>
                    <a:gd name="connsiteY28" fmla="*/ 340717 h 1638577"/>
                    <a:gd name="connsiteX29" fmla="*/ 489793 w 2019200"/>
                    <a:gd name="connsiteY29" fmla="*/ 391517 h 1638577"/>
                    <a:gd name="connsiteX30" fmla="*/ 710773 w 2019200"/>
                    <a:gd name="connsiteY30" fmla="*/ 462637 h 1638577"/>
                    <a:gd name="connsiteX0" fmla="*/ 710773 w 2019200"/>
                    <a:gd name="connsiteY0" fmla="*/ 462339 h 1638279"/>
                    <a:gd name="connsiteX1" fmla="*/ 878413 w 2019200"/>
                    <a:gd name="connsiteY1" fmla="*/ 177859 h 1638279"/>
                    <a:gd name="connsiteX2" fmla="*/ 1190833 w 2019200"/>
                    <a:gd name="connsiteY2" fmla="*/ 59 h 1638279"/>
                    <a:gd name="connsiteX3" fmla="*/ 1406733 w 2019200"/>
                    <a:gd name="connsiteY3" fmla="*/ 160079 h 1638279"/>
                    <a:gd name="connsiteX4" fmla="*/ 1477853 w 2019200"/>
                    <a:gd name="connsiteY4" fmla="*/ 317559 h 1638279"/>
                    <a:gd name="connsiteX5" fmla="*/ 1427053 w 2019200"/>
                    <a:gd name="connsiteY5" fmla="*/ 530919 h 1638279"/>
                    <a:gd name="connsiteX6" fmla="*/ 1622633 w 2019200"/>
                    <a:gd name="connsiteY6" fmla="*/ 543619 h 1638279"/>
                    <a:gd name="connsiteX7" fmla="*/ 1927433 w 2019200"/>
                    <a:gd name="connsiteY7" fmla="*/ 624899 h 1638279"/>
                    <a:gd name="connsiteX8" fmla="*/ 2018873 w 2019200"/>
                    <a:gd name="connsiteY8" fmla="*/ 807779 h 1638279"/>
                    <a:gd name="connsiteX9" fmla="*/ 1947753 w 2019200"/>
                    <a:gd name="connsiteY9" fmla="*/ 980499 h 1638279"/>
                    <a:gd name="connsiteX10" fmla="*/ 1708993 w 2019200"/>
                    <a:gd name="connsiteY10" fmla="*/ 1071939 h 1638279"/>
                    <a:gd name="connsiteX11" fmla="*/ 1449913 w 2019200"/>
                    <a:gd name="connsiteY11" fmla="*/ 1051619 h 1638279"/>
                    <a:gd name="connsiteX12" fmla="*/ 1571833 w 2019200"/>
                    <a:gd name="connsiteY12" fmla="*/ 1285299 h 1638279"/>
                    <a:gd name="connsiteX13" fmla="*/ 1581993 w 2019200"/>
                    <a:gd name="connsiteY13" fmla="*/ 1275139 h 1638279"/>
                    <a:gd name="connsiteX14" fmla="*/ 1581993 w 2019200"/>
                    <a:gd name="connsiteY14" fmla="*/ 1447859 h 1638279"/>
                    <a:gd name="connsiteX15" fmla="*/ 1429593 w 2019200"/>
                    <a:gd name="connsiteY15" fmla="*/ 1620579 h 1638279"/>
                    <a:gd name="connsiteX16" fmla="*/ 1145113 w 2019200"/>
                    <a:gd name="connsiteY16" fmla="*/ 1620579 h 1638279"/>
                    <a:gd name="connsiteX17" fmla="*/ 1013033 w 2019200"/>
                    <a:gd name="connsiteY17" fmla="*/ 1513899 h 1638279"/>
                    <a:gd name="connsiteX18" fmla="*/ 921593 w 2019200"/>
                    <a:gd name="connsiteY18" fmla="*/ 1336099 h 1638279"/>
                    <a:gd name="connsiteX19" fmla="*/ 921593 w 2019200"/>
                    <a:gd name="connsiteY19" fmla="*/ 1346259 h 1638279"/>
                    <a:gd name="connsiteX20" fmla="*/ 789513 w 2019200"/>
                    <a:gd name="connsiteY20" fmla="*/ 1488499 h 1638279"/>
                    <a:gd name="connsiteX21" fmla="*/ 423753 w 2019200"/>
                    <a:gd name="connsiteY21" fmla="*/ 1539299 h 1638279"/>
                    <a:gd name="connsiteX22" fmla="*/ 271353 w 2019200"/>
                    <a:gd name="connsiteY22" fmla="*/ 1305619 h 1638279"/>
                    <a:gd name="connsiteX23" fmla="*/ 400893 w 2019200"/>
                    <a:gd name="connsiteY23" fmla="*/ 1056699 h 1638279"/>
                    <a:gd name="connsiteX24" fmla="*/ 474553 w 2019200"/>
                    <a:gd name="connsiteY24" fmla="*/ 970339 h 1638279"/>
                    <a:gd name="connsiteX25" fmla="*/ 230713 w 2019200"/>
                    <a:gd name="connsiteY25" fmla="*/ 878899 h 1638279"/>
                    <a:gd name="connsiteX26" fmla="*/ 47833 w 2019200"/>
                    <a:gd name="connsiteY26" fmla="*/ 726499 h 1638279"/>
                    <a:gd name="connsiteX27" fmla="*/ 17353 w 2019200"/>
                    <a:gd name="connsiteY27" fmla="*/ 442019 h 1638279"/>
                    <a:gd name="connsiteX28" fmla="*/ 281513 w 2019200"/>
                    <a:gd name="connsiteY28" fmla="*/ 340419 h 1638279"/>
                    <a:gd name="connsiteX29" fmla="*/ 489793 w 2019200"/>
                    <a:gd name="connsiteY29" fmla="*/ 391219 h 1638279"/>
                    <a:gd name="connsiteX30" fmla="*/ 710773 w 2019200"/>
                    <a:gd name="connsiteY30" fmla="*/ 462339 h 1638279"/>
                    <a:gd name="connsiteX0" fmla="*/ 710773 w 2019200"/>
                    <a:gd name="connsiteY0" fmla="*/ 462467 h 1638407"/>
                    <a:gd name="connsiteX1" fmla="*/ 878413 w 2019200"/>
                    <a:gd name="connsiteY1" fmla="*/ 177987 h 1638407"/>
                    <a:gd name="connsiteX2" fmla="*/ 1190833 w 2019200"/>
                    <a:gd name="connsiteY2" fmla="*/ 187 h 1638407"/>
                    <a:gd name="connsiteX3" fmla="*/ 1414353 w 2019200"/>
                    <a:gd name="connsiteY3" fmla="*/ 147507 h 1638407"/>
                    <a:gd name="connsiteX4" fmla="*/ 1477853 w 2019200"/>
                    <a:gd name="connsiteY4" fmla="*/ 317687 h 1638407"/>
                    <a:gd name="connsiteX5" fmla="*/ 1427053 w 2019200"/>
                    <a:gd name="connsiteY5" fmla="*/ 531047 h 1638407"/>
                    <a:gd name="connsiteX6" fmla="*/ 1622633 w 2019200"/>
                    <a:gd name="connsiteY6" fmla="*/ 543747 h 1638407"/>
                    <a:gd name="connsiteX7" fmla="*/ 1927433 w 2019200"/>
                    <a:gd name="connsiteY7" fmla="*/ 625027 h 1638407"/>
                    <a:gd name="connsiteX8" fmla="*/ 2018873 w 2019200"/>
                    <a:gd name="connsiteY8" fmla="*/ 807907 h 1638407"/>
                    <a:gd name="connsiteX9" fmla="*/ 1947753 w 2019200"/>
                    <a:gd name="connsiteY9" fmla="*/ 980627 h 1638407"/>
                    <a:gd name="connsiteX10" fmla="*/ 1708993 w 2019200"/>
                    <a:gd name="connsiteY10" fmla="*/ 1072067 h 1638407"/>
                    <a:gd name="connsiteX11" fmla="*/ 1449913 w 2019200"/>
                    <a:gd name="connsiteY11" fmla="*/ 1051747 h 1638407"/>
                    <a:gd name="connsiteX12" fmla="*/ 1571833 w 2019200"/>
                    <a:gd name="connsiteY12" fmla="*/ 1285427 h 1638407"/>
                    <a:gd name="connsiteX13" fmla="*/ 1581993 w 2019200"/>
                    <a:gd name="connsiteY13" fmla="*/ 1275267 h 1638407"/>
                    <a:gd name="connsiteX14" fmla="*/ 1581993 w 2019200"/>
                    <a:gd name="connsiteY14" fmla="*/ 1447987 h 1638407"/>
                    <a:gd name="connsiteX15" fmla="*/ 1429593 w 2019200"/>
                    <a:gd name="connsiteY15" fmla="*/ 1620707 h 1638407"/>
                    <a:gd name="connsiteX16" fmla="*/ 1145113 w 2019200"/>
                    <a:gd name="connsiteY16" fmla="*/ 1620707 h 1638407"/>
                    <a:gd name="connsiteX17" fmla="*/ 1013033 w 2019200"/>
                    <a:gd name="connsiteY17" fmla="*/ 1514027 h 1638407"/>
                    <a:gd name="connsiteX18" fmla="*/ 921593 w 2019200"/>
                    <a:gd name="connsiteY18" fmla="*/ 1336227 h 1638407"/>
                    <a:gd name="connsiteX19" fmla="*/ 921593 w 2019200"/>
                    <a:gd name="connsiteY19" fmla="*/ 1346387 h 1638407"/>
                    <a:gd name="connsiteX20" fmla="*/ 789513 w 2019200"/>
                    <a:gd name="connsiteY20" fmla="*/ 1488627 h 1638407"/>
                    <a:gd name="connsiteX21" fmla="*/ 423753 w 2019200"/>
                    <a:gd name="connsiteY21" fmla="*/ 1539427 h 1638407"/>
                    <a:gd name="connsiteX22" fmla="*/ 271353 w 2019200"/>
                    <a:gd name="connsiteY22" fmla="*/ 1305747 h 1638407"/>
                    <a:gd name="connsiteX23" fmla="*/ 400893 w 2019200"/>
                    <a:gd name="connsiteY23" fmla="*/ 1056827 h 1638407"/>
                    <a:gd name="connsiteX24" fmla="*/ 474553 w 2019200"/>
                    <a:gd name="connsiteY24" fmla="*/ 970467 h 1638407"/>
                    <a:gd name="connsiteX25" fmla="*/ 230713 w 2019200"/>
                    <a:gd name="connsiteY25" fmla="*/ 879027 h 1638407"/>
                    <a:gd name="connsiteX26" fmla="*/ 47833 w 2019200"/>
                    <a:gd name="connsiteY26" fmla="*/ 726627 h 1638407"/>
                    <a:gd name="connsiteX27" fmla="*/ 17353 w 2019200"/>
                    <a:gd name="connsiteY27" fmla="*/ 442147 h 1638407"/>
                    <a:gd name="connsiteX28" fmla="*/ 281513 w 2019200"/>
                    <a:gd name="connsiteY28" fmla="*/ 340547 h 1638407"/>
                    <a:gd name="connsiteX29" fmla="*/ 489793 w 2019200"/>
                    <a:gd name="connsiteY29" fmla="*/ 391347 h 1638407"/>
                    <a:gd name="connsiteX30" fmla="*/ 710773 w 2019200"/>
                    <a:gd name="connsiteY30" fmla="*/ 462467 h 1638407"/>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2633 w 2019200"/>
                    <a:gd name="connsiteY6" fmla="*/ 5437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6661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564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438"/>
                    <a:gd name="connsiteY0" fmla="*/ 462478 h 1638418"/>
                    <a:gd name="connsiteX1" fmla="*/ 878413 w 2019438"/>
                    <a:gd name="connsiteY1" fmla="*/ 177998 h 1638418"/>
                    <a:gd name="connsiteX2" fmla="*/ 1190833 w 2019438"/>
                    <a:gd name="connsiteY2" fmla="*/ 198 h 1638418"/>
                    <a:gd name="connsiteX3" fmla="*/ 1414353 w 2019438"/>
                    <a:gd name="connsiteY3" fmla="*/ 147518 h 1638418"/>
                    <a:gd name="connsiteX4" fmla="*/ 1462613 w 2019438"/>
                    <a:gd name="connsiteY4" fmla="*/ 353258 h 1638418"/>
                    <a:gd name="connsiteX5" fmla="*/ 1427053 w 2019438"/>
                    <a:gd name="connsiteY5" fmla="*/ 531058 h 1638418"/>
                    <a:gd name="connsiteX6" fmla="*/ 1625173 w 2019438"/>
                    <a:gd name="connsiteY6" fmla="*/ 556458 h 1638418"/>
                    <a:gd name="connsiteX7" fmla="*/ 1919813 w 2019438"/>
                    <a:gd name="connsiteY7" fmla="*/ 673298 h 1638418"/>
                    <a:gd name="connsiteX8" fmla="*/ 2018873 w 2019438"/>
                    <a:gd name="connsiteY8" fmla="*/ 807918 h 1638418"/>
                    <a:gd name="connsiteX9" fmla="*/ 1947753 w 2019438"/>
                    <a:gd name="connsiteY9" fmla="*/ 980638 h 1638418"/>
                    <a:gd name="connsiteX10" fmla="*/ 1708993 w 2019438"/>
                    <a:gd name="connsiteY10" fmla="*/ 1072078 h 1638418"/>
                    <a:gd name="connsiteX11" fmla="*/ 1449913 w 2019438"/>
                    <a:gd name="connsiteY11" fmla="*/ 1051758 h 1638418"/>
                    <a:gd name="connsiteX12" fmla="*/ 1571833 w 2019438"/>
                    <a:gd name="connsiteY12" fmla="*/ 1285438 h 1638418"/>
                    <a:gd name="connsiteX13" fmla="*/ 1581993 w 2019438"/>
                    <a:gd name="connsiteY13" fmla="*/ 1275278 h 1638418"/>
                    <a:gd name="connsiteX14" fmla="*/ 1581993 w 2019438"/>
                    <a:gd name="connsiteY14" fmla="*/ 1447998 h 1638418"/>
                    <a:gd name="connsiteX15" fmla="*/ 1429593 w 2019438"/>
                    <a:gd name="connsiteY15" fmla="*/ 1620718 h 1638418"/>
                    <a:gd name="connsiteX16" fmla="*/ 1145113 w 2019438"/>
                    <a:gd name="connsiteY16" fmla="*/ 1620718 h 1638418"/>
                    <a:gd name="connsiteX17" fmla="*/ 1013033 w 2019438"/>
                    <a:gd name="connsiteY17" fmla="*/ 1514038 h 1638418"/>
                    <a:gd name="connsiteX18" fmla="*/ 921593 w 2019438"/>
                    <a:gd name="connsiteY18" fmla="*/ 1336238 h 1638418"/>
                    <a:gd name="connsiteX19" fmla="*/ 921593 w 2019438"/>
                    <a:gd name="connsiteY19" fmla="*/ 1346398 h 1638418"/>
                    <a:gd name="connsiteX20" fmla="*/ 789513 w 2019438"/>
                    <a:gd name="connsiteY20" fmla="*/ 1488638 h 1638418"/>
                    <a:gd name="connsiteX21" fmla="*/ 423753 w 2019438"/>
                    <a:gd name="connsiteY21" fmla="*/ 1539438 h 1638418"/>
                    <a:gd name="connsiteX22" fmla="*/ 271353 w 2019438"/>
                    <a:gd name="connsiteY22" fmla="*/ 1305758 h 1638418"/>
                    <a:gd name="connsiteX23" fmla="*/ 400893 w 2019438"/>
                    <a:gd name="connsiteY23" fmla="*/ 1056838 h 1638418"/>
                    <a:gd name="connsiteX24" fmla="*/ 474553 w 2019438"/>
                    <a:gd name="connsiteY24" fmla="*/ 970478 h 1638418"/>
                    <a:gd name="connsiteX25" fmla="*/ 230713 w 2019438"/>
                    <a:gd name="connsiteY25" fmla="*/ 879038 h 1638418"/>
                    <a:gd name="connsiteX26" fmla="*/ 47833 w 2019438"/>
                    <a:gd name="connsiteY26" fmla="*/ 726638 h 1638418"/>
                    <a:gd name="connsiteX27" fmla="*/ 17353 w 2019438"/>
                    <a:gd name="connsiteY27" fmla="*/ 442158 h 1638418"/>
                    <a:gd name="connsiteX28" fmla="*/ 281513 w 2019438"/>
                    <a:gd name="connsiteY28" fmla="*/ 340558 h 1638418"/>
                    <a:gd name="connsiteX29" fmla="*/ 489793 w 2019438"/>
                    <a:gd name="connsiteY29" fmla="*/ 391358 h 1638418"/>
                    <a:gd name="connsiteX30" fmla="*/ 710773 w 2019438"/>
                    <a:gd name="connsiteY30" fmla="*/ 462478 h 1638418"/>
                    <a:gd name="connsiteX0" fmla="*/ 710773 w 2022201"/>
                    <a:gd name="connsiteY0" fmla="*/ 462478 h 1638418"/>
                    <a:gd name="connsiteX1" fmla="*/ 878413 w 2022201"/>
                    <a:gd name="connsiteY1" fmla="*/ 177998 h 1638418"/>
                    <a:gd name="connsiteX2" fmla="*/ 1190833 w 2022201"/>
                    <a:gd name="connsiteY2" fmla="*/ 198 h 1638418"/>
                    <a:gd name="connsiteX3" fmla="*/ 1414353 w 2022201"/>
                    <a:gd name="connsiteY3" fmla="*/ 147518 h 1638418"/>
                    <a:gd name="connsiteX4" fmla="*/ 1462613 w 2022201"/>
                    <a:gd name="connsiteY4" fmla="*/ 353258 h 1638418"/>
                    <a:gd name="connsiteX5" fmla="*/ 1427053 w 2022201"/>
                    <a:gd name="connsiteY5" fmla="*/ 531058 h 1638418"/>
                    <a:gd name="connsiteX6" fmla="*/ 1625173 w 2022201"/>
                    <a:gd name="connsiteY6" fmla="*/ 556458 h 1638418"/>
                    <a:gd name="connsiteX7" fmla="*/ 1861393 w 2022201"/>
                    <a:gd name="connsiteY7" fmla="*/ 625038 h 1638418"/>
                    <a:gd name="connsiteX8" fmla="*/ 2018873 w 2022201"/>
                    <a:gd name="connsiteY8" fmla="*/ 807918 h 1638418"/>
                    <a:gd name="connsiteX9" fmla="*/ 1947753 w 2022201"/>
                    <a:gd name="connsiteY9" fmla="*/ 980638 h 1638418"/>
                    <a:gd name="connsiteX10" fmla="*/ 1708993 w 2022201"/>
                    <a:gd name="connsiteY10" fmla="*/ 1072078 h 1638418"/>
                    <a:gd name="connsiteX11" fmla="*/ 1449913 w 2022201"/>
                    <a:gd name="connsiteY11" fmla="*/ 1051758 h 1638418"/>
                    <a:gd name="connsiteX12" fmla="*/ 1571833 w 2022201"/>
                    <a:gd name="connsiteY12" fmla="*/ 1285438 h 1638418"/>
                    <a:gd name="connsiteX13" fmla="*/ 1581993 w 2022201"/>
                    <a:gd name="connsiteY13" fmla="*/ 1275278 h 1638418"/>
                    <a:gd name="connsiteX14" fmla="*/ 1581993 w 2022201"/>
                    <a:gd name="connsiteY14" fmla="*/ 1447998 h 1638418"/>
                    <a:gd name="connsiteX15" fmla="*/ 1429593 w 2022201"/>
                    <a:gd name="connsiteY15" fmla="*/ 1620718 h 1638418"/>
                    <a:gd name="connsiteX16" fmla="*/ 1145113 w 2022201"/>
                    <a:gd name="connsiteY16" fmla="*/ 1620718 h 1638418"/>
                    <a:gd name="connsiteX17" fmla="*/ 1013033 w 2022201"/>
                    <a:gd name="connsiteY17" fmla="*/ 1514038 h 1638418"/>
                    <a:gd name="connsiteX18" fmla="*/ 921593 w 2022201"/>
                    <a:gd name="connsiteY18" fmla="*/ 1336238 h 1638418"/>
                    <a:gd name="connsiteX19" fmla="*/ 921593 w 2022201"/>
                    <a:gd name="connsiteY19" fmla="*/ 1346398 h 1638418"/>
                    <a:gd name="connsiteX20" fmla="*/ 789513 w 2022201"/>
                    <a:gd name="connsiteY20" fmla="*/ 1488638 h 1638418"/>
                    <a:gd name="connsiteX21" fmla="*/ 423753 w 2022201"/>
                    <a:gd name="connsiteY21" fmla="*/ 1539438 h 1638418"/>
                    <a:gd name="connsiteX22" fmla="*/ 271353 w 2022201"/>
                    <a:gd name="connsiteY22" fmla="*/ 1305758 h 1638418"/>
                    <a:gd name="connsiteX23" fmla="*/ 400893 w 2022201"/>
                    <a:gd name="connsiteY23" fmla="*/ 1056838 h 1638418"/>
                    <a:gd name="connsiteX24" fmla="*/ 474553 w 2022201"/>
                    <a:gd name="connsiteY24" fmla="*/ 970478 h 1638418"/>
                    <a:gd name="connsiteX25" fmla="*/ 230713 w 2022201"/>
                    <a:gd name="connsiteY25" fmla="*/ 879038 h 1638418"/>
                    <a:gd name="connsiteX26" fmla="*/ 47833 w 2022201"/>
                    <a:gd name="connsiteY26" fmla="*/ 726638 h 1638418"/>
                    <a:gd name="connsiteX27" fmla="*/ 17353 w 2022201"/>
                    <a:gd name="connsiteY27" fmla="*/ 442158 h 1638418"/>
                    <a:gd name="connsiteX28" fmla="*/ 281513 w 2022201"/>
                    <a:gd name="connsiteY28" fmla="*/ 340558 h 1638418"/>
                    <a:gd name="connsiteX29" fmla="*/ 489793 w 2022201"/>
                    <a:gd name="connsiteY29" fmla="*/ 391358 h 1638418"/>
                    <a:gd name="connsiteX30" fmla="*/ 710773 w 2022201"/>
                    <a:gd name="connsiteY30" fmla="*/ 462478 h 1638418"/>
                    <a:gd name="connsiteX0" fmla="*/ 710773 w 1988680"/>
                    <a:gd name="connsiteY0" fmla="*/ 462478 h 1638418"/>
                    <a:gd name="connsiteX1" fmla="*/ 878413 w 1988680"/>
                    <a:gd name="connsiteY1" fmla="*/ 177998 h 1638418"/>
                    <a:gd name="connsiteX2" fmla="*/ 1190833 w 1988680"/>
                    <a:gd name="connsiteY2" fmla="*/ 198 h 1638418"/>
                    <a:gd name="connsiteX3" fmla="*/ 1414353 w 1988680"/>
                    <a:gd name="connsiteY3" fmla="*/ 147518 h 1638418"/>
                    <a:gd name="connsiteX4" fmla="*/ 1462613 w 1988680"/>
                    <a:gd name="connsiteY4" fmla="*/ 353258 h 1638418"/>
                    <a:gd name="connsiteX5" fmla="*/ 1427053 w 1988680"/>
                    <a:gd name="connsiteY5" fmla="*/ 531058 h 1638418"/>
                    <a:gd name="connsiteX6" fmla="*/ 1625173 w 1988680"/>
                    <a:gd name="connsiteY6" fmla="*/ 556458 h 1638418"/>
                    <a:gd name="connsiteX7" fmla="*/ 1861393 w 1988680"/>
                    <a:gd name="connsiteY7" fmla="*/ 625038 h 1638418"/>
                    <a:gd name="connsiteX8" fmla="*/ 1980773 w 1988680"/>
                    <a:gd name="connsiteY8" fmla="*/ 820618 h 1638418"/>
                    <a:gd name="connsiteX9" fmla="*/ 1947753 w 1988680"/>
                    <a:gd name="connsiteY9" fmla="*/ 980638 h 1638418"/>
                    <a:gd name="connsiteX10" fmla="*/ 1708993 w 1988680"/>
                    <a:gd name="connsiteY10" fmla="*/ 1072078 h 1638418"/>
                    <a:gd name="connsiteX11" fmla="*/ 1449913 w 1988680"/>
                    <a:gd name="connsiteY11" fmla="*/ 1051758 h 1638418"/>
                    <a:gd name="connsiteX12" fmla="*/ 1571833 w 1988680"/>
                    <a:gd name="connsiteY12" fmla="*/ 1285438 h 1638418"/>
                    <a:gd name="connsiteX13" fmla="*/ 1581993 w 1988680"/>
                    <a:gd name="connsiteY13" fmla="*/ 1275278 h 1638418"/>
                    <a:gd name="connsiteX14" fmla="*/ 1581993 w 1988680"/>
                    <a:gd name="connsiteY14" fmla="*/ 1447998 h 1638418"/>
                    <a:gd name="connsiteX15" fmla="*/ 1429593 w 1988680"/>
                    <a:gd name="connsiteY15" fmla="*/ 1620718 h 1638418"/>
                    <a:gd name="connsiteX16" fmla="*/ 1145113 w 1988680"/>
                    <a:gd name="connsiteY16" fmla="*/ 1620718 h 1638418"/>
                    <a:gd name="connsiteX17" fmla="*/ 1013033 w 1988680"/>
                    <a:gd name="connsiteY17" fmla="*/ 1514038 h 1638418"/>
                    <a:gd name="connsiteX18" fmla="*/ 921593 w 1988680"/>
                    <a:gd name="connsiteY18" fmla="*/ 1336238 h 1638418"/>
                    <a:gd name="connsiteX19" fmla="*/ 921593 w 1988680"/>
                    <a:gd name="connsiteY19" fmla="*/ 1346398 h 1638418"/>
                    <a:gd name="connsiteX20" fmla="*/ 789513 w 1988680"/>
                    <a:gd name="connsiteY20" fmla="*/ 1488638 h 1638418"/>
                    <a:gd name="connsiteX21" fmla="*/ 423753 w 1988680"/>
                    <a:gd name="connsiteY21" fmla="*/ 1539438 h 1638418"/>
                    <a:gd name="connsiteX22" fmla="*/ 271353 w 1988680"/>
                    <a:gd name="connsiteY22" fmla="*/ 1305758 h 1638418"/>
                    <a:gd name="connsiteX23" fmla="*/ 400893 w 1988680"/>
                    <a:gd name="connsiteY23" fmla="*/ 1056838 h 1638418"/>
                    <a:gd name="connsiteX24" fmla="*/ 474553 w 1988680"/>
                    <a:gd name="connsiteY24" fmla="*/ 970478 h 1638418"/>
                    <a:gd name="connsiteX25" fmla="*/ 230713 w 1988680"/>
                    <a:gd name="connsiteY25" fmla="*/ 879038 h 1638418"/>
                    <a:gd name="connsiteX26" fmla="*/ 47833 w 1988680"/>
                    <a:gd name="connsiteY26" fmla="*/ 726638 h 1638418"/>
                    <a:gd name="connsiteX27" fmla="*/ 17353 w 1988680"/>
                    <a:gd name="connsiteY27" fmla="*/ 442158 h 1638418"/>
                    <a:gd name="connsiteX28" fmla="*/ 281513 w 1988680"/>
                    <a:gd name="connsiteY28" fmla="*/ 340558 h 1638418"/>
                    <a:gd name="connsiteX29" fmla="*/ 489793 w 1988680"/>
                    <a:gd name="connsiteY29" fmla="*/ 391358 h 1638418"/>
                    <a:gd name="connsiteX30" fmla="*/ 710773 w 1988680"/>
                    <a:gd name="connsiteY30" fmla="*/ 462478 h 1638418"/>
                    <a:gd name="connsiteX0" fmla="*/ 710773 w 1985295"/>
                    <a:gd name="connsiteY0" fmla="*/ 462478 h 1638418"/>
                    <a:gd name="connsiteX1" fmla="*/ 878413 w 1985295"/>
                    <a:gd name="connsiteY1" fmla="*/ 177998 h 1638418"/>
                    <a:gd name="connsiteX2" fmla="*/ 1190833 w 1985295"/>
                    <a:gd name="connsiteY2" fmla="*/ 198 h 1638418"/>
                    <a:gd name="connsiteX3" fmla="*/ 1414353 w 1985295"/>
                    <a:gd name="connsiteY3" fmla="*/ 147518 h 1638418"/>
                    <a:gd name="connsiteX4" fmla="*/ 1462613 w 1985295"/>
                    <a:gd name="connsiteY4" fmla="*/ 353258 h 1638418"/>
                    <a:gd name="connsiteX5" fmla="*/ 1427053 w 1985295"/>
                    <a:gd name="connsiteY5" fmla="*/ 531058 h 1638418"/>
                    <a:gd name="connsiteX6" fmla="*/ 1625173 w 1985295"/>
                    <a:gd name="connsiteY6" fmla="*/ 556458 h 1638418"/>
                    <a:gd name="connsiteX7" fmla="*/ 1861393 w 1985295"/>
                    <a:gd name="connsiteY7" fmla="*/ 625038 h 1638418"/>
                    <a:gd name="connsiteX8" fmla="*/ 1980773 w 1985295"/>
                    <a:gd name="connsiteY8" fmla="*/ 820618 h 1638418"/>
                    <a:gd name="connsiteX9" fmla="*/ 1947753 w 1985295"/>
                    <a:gd name="connsiteY9" fmla="*/ 980638 h 1638418"/>
                    <a:gd name="connsiteX10" fmla="*/ 1708993 w 1985295"/>
                    <a:gd name="connsiteY10" fmla="*/ 1072078 h 1638418"/>
                    <a:gd name="connsiteX11" fmla="*/ 1449913 w 1985295"/>
                    <a:gd name="connsiteY11" fmla="*/ 1051758 h 1638418"/>
                    <a:gd name="connsiteX12" fmla="*/ 1571833 w 1985295"/>
                    <a:gd name="connsiteY12" fmla="*/ 1285438 h 1638418"/>
                    <a:gd name="connsiteX13" fmla="*/ 1581993 w 1985295"/>
                    <a:gd name="connsiteY13" fmla="*/ 1275278 h 1638418"/>
                    <a:gd name="connsiteX14" fmla="*/ 1581993 w 1985295"/>
                    <a:gd name="connsiteY14" fmla="*/ 1447998 h 1638418"/>
                    <a:gd name="connsiteX15" fmla="*/ 1429593 w 1985295"/>
                    <a:gd name="connsiteY15" fmla="*/ 1620718 h 1638418"/>
                    <a:gd name="connsiteX16" fmla="*/ 1145113 w 1985295"/>
                    <a:gd name="connsiteY16" fmla="*/ 1620718 h 1638418"/>
                    <a:gd name="connsiteX17" fmla="*/ 1013033 w 1985295"/>
                    <a:gd name="connsiteY17" fmla="*/ 1514038 h 1638418"/>
                    <a:gd name="connsiteX18" fmla="*/ 921593 w 1985295"/>
                    <a:gd name="connsiteY18" fmla="*/ 1336238 h 1638418"/>
                    <a:gd name="connsiteX19" fmla="*/ 921593 w 1985295"/>
                    <a:gd name="connsiteY19" fmla="*/ 1346398 h 1638418"/>
                    <a:gd name="connsiteX20" fmla="*/ 789513 w 1985295"/>
                    <a:gd name="connsiteY20" fmla="*/ 1488638 h 1638418"/>
                    <a:gd name="connsiteX21" fmla="*/ 423753 w 1985295"/>
                    <a:gd name="connsiteY21" fmla="*/ 1539438 h 1638418"/>
                    <a:gd name="connsiteX22" fmla="*/ 271353 w 1985295"/>
                    <a:gd name="connsiteY22" fmla="*/ 1305758 h 1638418"/>
                    <a:gd name="connsiteX23" fmla="*/ 400893 w 1985295"/>
                    <a:gd name="connsiteY23" fmla="*/ 1056838 h 1638418"/>
                    <a:gd name="connsiteX24" fmla="*/ 474553 w 1985295"/>
                    <a:gd name="connsiteY24" fmla="*/ 970478 h 1638418"/>
                    <a:gd name="connsiteX25" fmla="*/ 230713 w 1985295"/>
                    <a:gd name="connsiteY25" fmla="*/ 879038 h 1638418"/>
                    <a:gd name="connsiteX26" fmla="*/ 47833 w 1985295"/>
                    <a:gd name="connsiteY26" fmla="*/ 726638 h 1638418"/>
                    <a:gd name="connsiteX27" fmla="*/ 17353 w 1985295"/>
                    <a:gd name="connsiteY27" fmla="*/ 442158 h 1638418"/>
                    <a:gd name="connsiteX28" fmla="*/ 281513 w 1985295"/>
                    <a:gd name="connsiteY28" fmla="*/ 340558 h 1638418"/>
                    <a:gd name="connsiteX29" fmla="*/ 489793 w 1985295"/>
                    <a:gd name="connsiteY29" fmla="*/ 391358 h 1638418"/>
                    <a:gd name="connsiteX30" fmla="*/ 710773 w 1985295"/>
                    <a:gd name="connsiteY30" fmla="*/ 462478 h 1638418"/>
                    <a:gd name="connsiteX0" fmla="*/ 710773 w 1993653"/>
                    <a:gd name="connsiteY0" fmla="*/ 462478 h 1638418"/>
                    <a:gd name="connsiteX1" fmla="*/ 878413 w 1993653"/>
                    <a:gd name="connsiteY1" fmla="*/ 177998 h 1638418"/>
                    <a:gd name="connsiteX2" fmla="*/ 1190833 w 1993653"/>
                    <a:gd name="connsiteY2" fmla="*/ 198 h 1638418"/>
                    <a:gd name="connsiteX3" fmla="*/ 1414353 w 1993653"/>
                    <a:gd name="connsiteY3" fmla="*/ 147518 h 1638418"/>
                    <a:gd name="connsiteX4" fmla="*/ 1462613 w 1993653"/>
                    <a:gd name="connsiteY4" fmla="*/ 353258 h 1638418"/>
                    <a:gd name="connsiteX5" fmla="*/ 1427053 w 1993653"/>
                    <a:gd name="connsiteY5" fmla="*/ 531058 h 1638418"/>
                    <a:gd name="connsiteX6" fmla="*/ 1625173 w 1993653"/>
                    <a:gd name="connsiteY6" fmla="*/ 556458 h 1638418"/>
                    <a:gd name="connsiteX7" fmla="*/ 1861393 w 1993653"/>
                    <a:gd name="connsiteY7" fmla="*/ 625038 h 1638418"/>
                    <a:gd name="connsiteX8" fmla="*/ 1990933 w 1993653"/>
                    <a:gd name="connsiteY8" fmla="*/ 790138 h 1638418"/>
                    <a:gd name="connsiteX9" fmla="*/ 1947753 w 1993653"/>
                    <a:gd name="connsiteY9" fmla="*/ 980638 h 1638418"/>
                    <a:gd name="connsiteX10" fmla="*/ 1708993 w 1993653"/>
                    <a:gd name="connsiteY10" fmla="*/ 1072078 h 1638418"/>
                    <a:gd name="connsiteX11" fmla="*/ 1449913 w 1993653"/>
                    <a:gd name="connsiteY11" fmla="*/ 1051758 h 1638418"/>
                    <a:gd name="connsiteX12" fmla="*/ 1571833 w 1993653"/>
                    <a:gd name="connsiteY12" fmla="*/ 1285438 h 1638418"/>
                    <a:gd name="connsiteX13" fmla="*/ 1581993 w 1993653"/>
                    <a:gd name="connsiteY13" fmla="*/ 1275278 h 1638418"/>
                    <a:gd name="connsiteX14" fmla="*/ 1581993 w 1993653"/>
                    <a:gd name="connsiteY14" fmla="*/ 1447998 h 1638418"/>
                    <a:gd name="connsiteX15" fmla="*/ 1429593 w 1993653"/>
                    <a:gd name="connsiteY15" fmla="*/ 1620718 h 1638418"/>
                    <a:gd name="connsiteX16" fmla="*/ 1145113 w 1993653"/>
                    <a:gd name="connsiteY16" fmla="*/ 1620718 h 1638418"/>
                    <a:gd name="connsiteX17" fmla="*/ 1013033 w 1993653"/>
                    <a:gd name="connsiteY17" fmla="*/ 1514038 h 1638418"/>
                    <a:gd name="connsiteX18" fmla="*/ 921593 w 1993653"/>
                    <a:gd name="connsiteY18" fmla="*/ 1336238 h 1638418"/>
                    <a:gd name="connsiteX19" fmla="*/ 921593 w 1993653"/>
                    <a:gd name="connsiteY19" fmla="*/ 1346398 h 1638418"/>
                    <a:gd name="connsiteX20" fmla="*/ 789513 w 1993653"/>
                    <a:gd name="connsiteY20" fmla="*/ 1488638 h 1638418"/>
                    <a:gd name="connsiteX21" fmla="*/ 423753 w 1993653"/>
                    <a:gd name="connsiteY21" fmla="*/ 1539438 h 1638418"/>
                    <a:gd name="connsiteX22" fmla="*/ 271353 w 1993653"/>
                    <a:gd name="connsiteY22" fmla="*/ 1305758 h 1638418"/>
                    <a:gd name="connsiteX23" fmla="*/ 400893 w 1993653"/>
                    <a:gd name="connsiteY23" fmla="*/ 1056838 h 1638418"/>
                    <a:gd name="connsiteX24" fmla="*/ 474553 w 1993653"/>
                    <a:gd name="connsiteY24" fmla="*/ 970478 h 1638418"/>
                    <a:gd name="connsiteX25" fmla="*/ 230713 w 1993653"/>
                    <a:gd name="connsiteY25" fmla="*/ 879038 h 1638418"/>
                    <a:gd name="connsiteX26" fmla="*/ 47833 w 1993653"/>
                    <a:gd name="connsiteY26" fmla="*/ 726638 h 1638418"/>
                    <a:gd name="connsiteX27" fmla="*/ 17353 w 1993653"/>
                    <a:gd name="connsiteY27" fmla="*/ 442158 h 1638418"/>
                    <a:gd name="connsiteX28" fmla="*/ 281513 w 1993653"/>
                    <a:gd name="connsiteY28" fmla="*/ 340558 h 1638418"/>
                    <a:gd name="connsiteX29" fmla="*/ 489793 w 1993653"/>
                    <a:gd name="connsiteY29" fmla="*/ 391358 h 1638418"/>
                    <a:gd name="connsiteX30" fmla="*/ 710773 w 1993653"/>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1993 w 1993076"/>
                    <a:gd name="connsiteY13" fmla="*/ 127527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64213 w 1993076"/>
                    <a:gd name="connsiteY12" fmla="*/ 126765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4212"/>
                    <a:gd name="connsiteX1" fmla="*/ 878413 w 1993076"/>
                    <a:gd name="connsiteY1" fmla="*/ 177998 h 1634212"/>
                    <a:gd name="connsiteX2" fmla="*/ 1190833 w 1993076"/>
                    <a:gd name="connsiteY2" fmla="*/ 198 h 1634212"/>
                    <a:gd name="connsiteX3" fmla="*/ 1414353 w 1993076"/>
                    <a:gd name="connsiteY3" fmla="*/ 147518 h 1634212"/>
                    <a:gd name="connsiteX4" fmla="*/ 1462613 w 1993076"/>
                    <a:gd name="connsiteY4" fmla="*/ 353258 h 1634212"/>
                    <a:gd name="connsiteX5" fmla="*/ 1427053 w 1993076"/>
                    <a:gd name="connsiteY5" fmla="*/ 531058 h 1634212"/>
                    <a:gd name="connsiteX6" fmla="*/ 1625173 w 1993076"/>
                    <a:gd name="connsiteY6" fmla="*/ 556458 h 1634212"/>
                    <a:gd name="connsiteX7" fmla="*/ 1861393 w 1993076"/>
                    <a:gd name="connsiteY7" fmla="*/ 625038 h 1634212"/>
                    <a:gd name="connsiteX8" fmla="*/ 1990933 w 1993076"/>
                    <a:gd name="connsiteY8" fmla="*/ 790138 h 1634212"/>
                    <a:gd name="connsiteX9" fmla="*/ 1924893 w 1993076"/>
                    <a:gd name="connsiteY9" fmla="*/ 990798 h 1634212"/>
                    <a:gd name="connsiteX10" fmla="*/ 1708993 w 1993076"/>
                    <a:gd name="connsiteY10" fmla="*/ 1072078 h 1634212"/>
                    <a:gd name="connsiteX11" fmla="*/ 1449913 w 1993076"/>
                    <a:gd name="connsiteY11" fmla="*/ 1051758 h 1634212"/>
                    <a:gd name="connsiteX12" fmla="*/ 1564213 w 1993076"/>
                    <a:gd name="connsiteY12" fmla="*/ 1267658 h 1634212"/>
                    <a:gd name="connsiteX13" fmla="*/ 1589613 w 1993076"/>
                    <a:gd name="connsiteY13" fmla="*/ 1374338 h 1634212"/>
                    <a:gd name="connsiteX14" fmla="*/ 1548973 w 1993076"/>
                    <a:gd name="connsiteY14" fmla="*/ 1511498 h 1634212"/>
                    <a:gd name="connsiteX15" fmla="*/ 1429593 w 1993076"/>
                    <a:gd name="connsiteY15" fmla="*/ 1620718 h 1634212"/>
                    <a:gd name="connsiteX16" fmla="*/ 1145113 w 1993076"/>
                    <a:gd name="connsiteY16" fmla="*/ 1620718 h 1634212"/>
                    <a:gd name="connsiteX17" fmla="*/ 1013033 w 1993076"/>
                    <a:gd name="connsiteY17" fmla="*/ 1514038 h 1634212"/>
                    <a:gd name="connsiteX18" fmla="*/ 921593 w 1993076"/>
                    <a:gd name="connsiteY18" fmla="*/ 1336238 h 1634212"/>
                    <a:gd name="connsiteX19" fmla="*/ 921593 w 1993076"/>
                    <a:gd name="connsiteY19" fmla="*/ 1346398 h 1634212"/>
                    <a:gd name="connsiteX20" fmla="*/ 789513 w 1993076"/>
                    <a:gd name="connsiteY20" fmla="*/ 1488638 h 1634212"/>
                    <a:gd name="connsiteX21" fmla="*/ 423753 w 1993076"/>
                    <a:gd name="connsiteY21" fmla="*/ 1539438 h 1634212"/>
                    <a:gd name="connsiteX22" fmla="*/ 271353 w 1993076"/>
                    <a:gd name="connsiteY22" fmla="*/ 1305758 h 1634212"/>
                    <a:gd name="connsiteX23" fmla="*/ 400893 w 1993076"/>
                    <a:gd name="connsiteY23" fmla="*/ 1056838 h 1634212"/>
                    <a:gd name="connsiteX24" fmla="*/ 474553 w 1993076"/>
                    <a:gd name="connsiteY24" fmla="*/ 970478 h 1634212"/>
                    <a:gd name="connsiteX25" fmla="*/ 230713 w 1993076"/>
                    <a:gd name="connsiteY25" fmla="*/ 879038 h 1634212"/>
                    <a:gd name="connsiteX26" fmla="*/ 47833 w 1993076"/>
                    <a:gd name="connsiteY26" fmla="*/ 726638 h 1634212"/>
                    <a:gd name="connsiteX27" fmla="*/ 17353 w 1993076"/>
                    <a:gd name="connsiteY27" fmla="*/ 442158 h 1634212"/>
                    <a:gd name="connsiteX28" fmla="*/ 281513 w 1993076"/>
                    <a:gd name="connsiteY28" fmla="*/ 340558 h 1634212"/>
                    <a:gd name="connsiteX29" fmla="*/ 489793 w 1993076"/>
                    <a:gd name="connsiteY29" fmla="*/ 391358 h 1634212"/>
                    <a:gd name="connsiteX30" fmla="*/ 710773 w 1993076"/>
                    <a:gd name="connsiteY30" fmla="*/ 462478 h 1634212"/>
                    <a:gd name="connsiteX0" fmla="*/ 710773 w 1993076"/>
                    <a:gd name="connsiteY0" fmla="*/ 462478 h 1628438"/>
                    <a:gd name="connsiteX1" fmla="*/ 878413 w 1993076"/>
                    <a:gd name="connsiteY1" fmla="*/ 177998 h 1628438"/>
                    <a:gd name="connsiteX2" fmla="*/ 1190833 w 1993076"/>
                    <a:gd name="connsiteY2" fmla="*/ 198 h 1628438"/>
                    <a:gd name="connsiteX3" fmla="*/ 1414353 w 1993076"/>
                    <a:gd name="connsiteY3" fmla="*/ 147518 h 1628438"/>
                    <a:gd name="connsiteX4" fmla="*/ 1462613 w 1993076"/>
                    <a:gd name="connsiteY4" fmla="*/ 353258 h 1628438"/>
                    <a:gd name="connsiteX5" fmla="*/ 1427053 w 1993076"/>
                    <a:gd name="connsiteY5" fmla="*/ 531058 h 1628438"/>
                    <a:gd name="connsiteX6" fmla="*/ 1625173 w 1993076"/>
                    <a:gd name="connsiteY6" fmla="*/ 556458 h 1628438"/>
                    <a:gd name="connsiteX7" fmla="*/ 1861393 w 1993076"/>
                    <a:gd name="connsiteY7" fmla="*/ 625038 h 1628438"/>
                    <a:gd name="connsiteX8" fmla="*/ 1990933 w 1993076"/>
                    <a:gd name="connsiteY8" fmla="*/ 790138 h 1628438"/>
                    <a:gd name="connsiteX9" fmla="*/ 1924893 w 1993076"/>
                    <a:gd name="connsiteY9" fmla="*/ 990798 h 1628438"/>
                    <a:gd name="connsiteX10" fmla="*/ 1708993 w 1993076"/>
                    <a:gd name="connsiteY10" fmla="*/ 1072078 h 1628438"/>
                    <a:gd name="connsiteX11" fmla="*/ 1449913 w 1993076"/>
                    <a:gd name="connsiteY11" fmla="*/ 1051758 h 1628438"/>
                    <a:gd name="connsiteX12" fmla="*/ 1564213 w 1993076"/>
                    <a:gd name="connsiteY12" fmla="*/ 1267658 h 1628438"/>
                    <a:gd name="connsiteX13" fmla="*/ 1589613 w 1993076"/>
                    <a:gd name="connsiteY13" fmla="*/ 1374338 h 1628438"/>
                    <a:gd name="connsiteX14" fmla="*/ 1548973 w 1993076"/>
                    <a:gd name="connsiteY14" fmla="*/ 1511498 h 1628438"/>
                    <a:gd name="connsiteX15" fmla="*/ 1419433 w 1993076"/>
                    <a:gd name="connsiteY15" fmla="*/ 1608018 h 1628438"/>
                    <a:gd name="connsiteX16" fmla="*/ 1145113 w 1993076"/>
                    <a:gd name="connsiteY16" fmla="*/ 1620718 h 1628438"/>
                    <a:gd name="connsiteX17" fmla="*/ 1013033 w 1993076"/>
                    <a:gd name="connsiteY17" fmla="*/ 1514038 h 1628438"/>
                    <a:gd name="connsiteX18" fmla="*/ 921593 w 1993076"/>
                    <a:gd name="connsiteY18" fmla="*/ 1336238 h 1628438"/>
                    <a:gd name="connsiteX19" fmla="*/ 921593 w 1993076"/>
                    <a:gd name="connsiteY19" fmla="*/ 1346398 h 1628438"/>
                    <a:gd name="connsiteX20" fmla="*/ 789513 w 1993076"/>
                    <a:gd name="connsiteY20" fmla="*/ 1488638 h 1628438"/>
                    <a:gd name="connsiteX21" fmla="*/ 423753 w 1993076"/>
                    <a:gd name="connsiteY21" fmla="*/ 1539438 h 1628438"/>
                    <a:gd name="connsiteX22" fmla="*/ 271353 w 1993076"/>
                    <a:gd name="connsiteY22" fmla="*/ 1305758 h 1628438"/>
                    <a:gd name="connsiteX23" fmla="*/ 400893 w 1993076"/>
                    <a:gd name="connsiteY23" fmla="*/ 1056838 h 1628438"/>
                    <a:gd name="connsiteX24" fmla="*/ 474553 w 1993076"/>
                    <a:gd name="connsiteY24" fmla="*/ 970478 h 1628438"/>
                    <a:gd name="connsiteX25" fmla="*/ 230713 w 1993076"/>
                    <a:gd name="connsiteY25" fmla="*/ 879038 h 1628438"/>
                    <a:gd name="connsiteX26" fmla="*/ 47833 w 1993076"/>
                    <a:gd name="connsiteY26" fmla="*/ 726638 h 1628438"/>
                    <a:gd name="connsiteX27" fmla="*/ 17353 w 1993076"/>
                    <a:gd name="connsiteY27" fmla="*/ 442158 h 1628438"/>
                    <a:gd name="connsiteX28" fmla="*/ 281513 w 1993076"/>
                    <a:gd name="connsiteY28" fmla="*/ 340558 h 1628438"/>
                    <a:gd name="connsiteX29" fmla="*/ 489793 w 1993076"/>
                    <a:gd name="connsiteY29" fmla="*/ 391358 h 1628438"/>
                    <a:gd name="connsiteX30" fmla="*/ 710773 w 1993076"/>
                    <a:gd name="connsiteY30" fmla="*/ 462478 h 1628438"/>
                    <a:gd name="connsiteX0" fmla="*/ 710773 w 1993076"/>
                    <a:gd name="connsiteY0" fmla="*/ 462478 h 1624721"/>
                    <a:gd name="connsiteX1" fmla="*/ 878413 w 1993076"/>
                    <a:gd name="connsiteY1" fmla="*/ 177998 h 1624721"/>
                    <a:gd name="connsiteX2" fmla="*/ 1190833 w 1993076"/>
                    <a:gd name="connsiteY2" fmla="*/ 198 h 1624721"/>
                    <a:gd name="connsiteX3" fmla="*/ 1414353 w 1993076"/>
                    <a:gd name="connsiteY3" fmla="*/ 147518 h 1624721"/>
                    <a:gd name="connsiteX4" fmla="*/ 1462613 w 1993076"/>
                    <a:gd name="connsiteY4" fmla="*/ 353258 h 1624721"/>
                    <a:gd name="connsiteX5" fmla="*/ 1427053 w 1993076"/>
                    <a:gd name="connsiteY5" fmla="*/ 531058 h 1624721"/>
                    <a:gd name="connsiteX6" fmla="*/ 1625173 w 1993076"/>
                    <a:gd name="connsiteY6" fmla="*/ 556458 h 1624721"/>
                    <a:gd name="connsiteX7" fmla="*/ 1861393 w 1993076"/>
                    <a:gd name="connsiteY7" fmla="*/ 625038 h 1624721"/>
                    <a:gd name="connsiteX8" fmla="*/ 1990933 w 1993076"/>
                    <a:gd name="connsiteY8" fmla="*/ 790138 h 1624721"/>
                    <a:gd name="connsiteX9" fmla="*/ 1924893 w 1993076"/>
                    <a:gd name="connsiteY9" fmla="*/ 990798 h 1624721"/>
                    <a:gd name="connsiteX10" fmla="*/ 1708993 w 1993076"/>
                    <a:gd name="connsiteY10" fmla="*/ 1072078 h 1624721"/>
                    <a:gd name="connsiteX11" fmla="*/ 1449913 w 1993076"/>
                    <a:gd name="connsiteY11" fmla="*/ 1051758 h 1624721"/>
                    <a:gd name="connsiteX12" fmla="*/ 1564213 w 1993076"/>
                    <a:gd name="connsiteY12" fmla="*/ 1267658 h 1624721"/>
                    <a:gd name="connsiteX13" fmla="*/ 1589613 w 1993076"/>
                    <a:gd name="connsiteY13" fmla="*/ 1374338 h 1624721"/>
                    <a:gd name="connsiteX14" fmla="*/ 1548973 w 1993076"/>
                    <a:gd name="connsiteY14" fmla="*/ 1511498 h 1624721"/>
                    <a:gd name="connsiteX15" fmla="*/ 1419433 w 1993076"/>
                    <a:gd name="connsiteY15" fmla="*/ 1608018 h 1624721"/>
                    <a:gd name="connsiteX16" fmla="*/ 1147653 w 1993076"/>
                    <a:gd name="connsiteY16" fmla="*/ 1615638 h 1624721"/>
                    <a:gd name="connsiteX17" fmla="*/ 1013033 w 1993076"/>
                    <a:gd name="connsiteY17" fmla="*/ 1514038 h 1624721"/>
                    <a:gd name="connsiteX18" fmla="*/ 921593 w 1993076"/>
                    <a:gd name="connsiteY18" fmla="*/ 1336238 h 1624721"/>
                    <a:gd name="connsiteX19" fmla="*/ 921593 w 1993076"/>
                    <a:gd name="connsiteY19" fmla="*/ 1346398 h 1624721"/>
                    <a:gd name="connsiteX20" fmla="*/ 789513 w 1993076"/>
                    <a:gd name="connsiteY20" fmla="*/ 1488638 h 1624721"/>
                    <a:gd name="connsiteX21" fmla="*/ 423753 w 1993076"/>
                    <a:gd name="connsiteY21" fmla="*/ 1539438 h 1624721"/>
                    <a:gd name="connsiteX22" fmla="*/ 271353 w 1993076"/>
                    <a:gd name="connsiteY22" fmla="*/ 1305758 h 1624721"/>
                    <a:gd name="connsiteX23" fmla="*/ 400893 w 1993076"/>
                    <a:gd name="connsiteY23" fmla="*/ 1056838 h 1624721"/>
                    <a:gd name="connsiteX24" fmla="*/ 474553 w 1993076"/>
                    <a:gd name="connsiteY24" fmla="*/ 970478 h 1624721"/>
                    <a:gd name="connsiteX25" fmla="*/ 230713 w 1993076"/>
                    <a:gd name="connsiteY25" fmla="*/ 879038 h 1624721"/>
                    <a:gd name="connsiteX26" fmla="*/ 47833 w 1993076"/>
                    <a:gd name="connsiteY26" fmla="*/ 726638 h 1624721"/>
                    <a:gd name="connsiteX27" fmla="*/ 17353 w 1993076"/>
                    <a:gd name="connsiteY27" fmla="*/ 442158 h 1624721"/>
                    <a:gd name="connsiteX28" fmla="*/ 281513 w 1993076"/>
                    <a:gd name="connsiteY28" fmla="*/ 340558 h 1624721"/>
                    <a:gd name="connsiteX29" fmla="*/ 489793 w 1993076"/>
                    <a:gd name="connsiteY29" fmla="*/ 391358 h 1624721"/>
                    <a:gd name="connsiteX30" fmla="*/ 710773 w 1993076"/>
                    <a:gd name="connsiteY30" fmla="*/ 462478 h 1624721"/>
                    <a:gd name="connsiteX0" fmla="*/ 710773 w 1993076"/>
                    <a:gd name="connsiteY0" fmla="*/ 462478 h 1626743"/>
                    <a:gd name="connsiteX1" fmla="*/ 878413 w 1993076"/>
                    <a:gd name="connsiteY1" fmla="*/ 177998 h 1626743"/>
                    <a:gd name="connsiteX2" fmla="*/ 1190833 w 1993076"/>
                    <a:gd name="connsiteY2" fmla="*/ 198 h 1626743"/>
                    <a:gd name="connsiteX3" fmla="*/ 1414353 w 1993076"/>
                    <a:gd name="connsiteY3" fmla="*/ 147518 h 1626743"/>
                    <a:gd name="connsiteX4" fmla="*/ 1462613 w 1993076"/>
                    <a:gd name="connsiteY4" fmla="*/ 353258 h 1626743"/>
                    <a:gd name="connsiteX5" fmla="*/ 1427053 w 1993076"/>
                    <a:gd name="connsiteY5" fmla="*/ 531058 h 1626743"/>
                    <a:gd name="connsiteX6" fmla="*/ 1625173 w 1993076"/>
                    <a:gd name="connsiteY6" fmla="*/ 556458 h 1626743"/>
                    <a:gd name="connsiteX7" fmla="*/ 1861393 w 1993076"/>
                    <a:gd name="connsiteY7" fmla="*/ 625038 h 1626743"/>
                    <a:gd name="connsiteX8" fmla="*/ 1990933 w 1993076"/>
                    <a:gd name="connsiteY8" fmla="*/ 790138 h 1626743"/>
                    <a:gd name="connsiteX9" fmla="*/ 1924893 w 1993076"/>
                    <a:gd name="connsiteY9" fmla="*/ 990798 h 1626743"/>
                    <a:gd name="connsiteX10" fmla="*/ 1708993 w 1993076"/>
                    <a:gd name="connsiteY10" fmla="*/ 1072078 h 1626743"/>
                    <a:gd name="connsiteX11" fmla="*/ 1449913 w 1993076"/>
                    <a:gd name="connsiteY11" fmla="*/ 1051758 h 1626743"/>
                    <a:gd name="connsiteX12" fmla="*/ 1564213 w 1993076"/>
                    <a:gd name="connsiteY12" fmla="*/ 1267658 h 1626743"/>
                    <a:gd name="connsiteX13" fmla="*/ 1589613 w 1993076"/>
                    <a:gd name="connsiteY13" fmla="*/ 1374338 h 1626743"/>
                    <a:gd name="connsiteX14" fmla="*/ 1548973 w 1993076"/>
                    <a:gd name="connsiteY14" fmla="*/ 1511498 h 1626743"/>
                    <a:gd name="connsiteX15" fmla="*/ 1419433 w 1993076"/>
                    <a:gd name="connsiteY15" fmla="*/ 1608018 h 1626743"/>
                    <a:gd name="connsiteX16" fmla="*/ 1147653 w 1993076"/>
                    <a:gd name="connsiteY16" fmla="*/ 1615638 h 1626743"/>
                    <a:gd name="connsiteX17" fmla="*/ 1015573 w 1993076"/>
                    <a:gd name="connsiteY17" fmla="*/ 1486098 h 1626743"/>
                    <a:gd name="connsiteX18" fmla="*/ 921593 w 1993076"/>
                    <a:gd name="connsiteY18" fmla="*/ 1336238 h 1626743"/>
                    <a:gd name="connsiteX19" fmla="*/ 921593 w 1993076"/>
                    <a:gd name="connsiteY19" fmla="*/ 1346398 h 1626743"/>
                    <a:gd name="connsiteX20" fmla="*/ 789513 w 1993076"/>
                    <a:gd name="connsiteY20" fmla="*/ 1488638 h 1626743"/>
                    <a:gd name="connsiteX21" fmla="*/ 423753 w 1993076"/>
                    <a:gd name="connsiteY21" fmla="*/ 1539438 h 1626743"/>
                    <a:gd name="connsiteX22" fmla="*/ 271353 w 1993076"/>
                    <a:gd name="connsiteY22" fmla="*/ 1305758 h 1626743"/>
                    <a:gd name="connsiteX23" fmla="*/ 400893 w 1993076"/>
                    <a:gd name="connsiteY23" fmla="*/ 1056838 h 1626743"/>
                    <a:gd name="connsiteX24" fmla="*/ 474553 w 1993076"/>
                    <a:gd name="connsiteY24" fmla="*/ 970478 h 1626743"/>
                    <a:gd name="connsiteX25" fmla="*/ 230713 w 1993076"/>
                    <a:gd name="connsiteY25" fmla="*/ 879038 h 1626743"/>
                    <a:gd name="connsiteX26" fmla="*/ 47833 w 1993076"/>
                    <a:gd name="connsiteY26" fmla="*/ 726638 h 1626743"/>
                    <a:gd name="connsiteX27" fmla="*/ 17353 w 1993076"/>
                    <a:gd name="connsiteY27" fmla="*/ 442158 h 1626743"/>
                    <a:gd name="connsiteX28" fmla="*/ 281513 w 1993076"/>
                    <a:gd name="connsiteY28" fmla="*/ 340558 h 1626743"/>
                    <a:gd name="connsiteX29" fmla="*/ 489793 w 1993076"/>
                    <a:gd name="connsiteY29" fmla="*/ 391358 h 1626743"/>
                    <a:gd name="connsiteX30" fmla="*/ 710773 w 1993076"/>
                    <a:gd name="connsiteY30" fmla="*/ 462478 h 1626743"/>
                    <a:gd name="connsiteX0" fmla="*/ 710773 w 1993076"/>
                    <a:gd name="connsiteY0" fmla="*/ 462478 h 1625821"/>
                    <a:gd name="connsiteX1" fmla="*/ 878413 w 1993076"/>
                    <a:gd name="connsiteY1" fmla="*/ 177998 h 1625821"/>
                    <a:gd name="connsiteX2" fmla="*/ 1190833 w 1993076"/>
                    <a:gd name="connsiteY2" fmla="*/ 198 h 1625821"/>
                    <a:gd name="connsiteX3" fmla="*/ 1414353 w 1993076"/>
                    <a:gd name="connsiteY3" fmla="*/ 147518 h 1625821"/>
                    <a:gd name="connsiteX4" fmla="*/ 1462613 w 1993076"/>
                    <a:gd name="connsiteY4" fmla="*/ 353258 h 1625821"/>
                    <a:gd name="connsiteX5" fmla="*/ 1427053 w 1993076"/>
                    <a:gd name="connsiteY5" fmla="*/ 531058 h 1625821"/>
                    <a:gd name="connsiteX6" fmla="*/ 1625173 w 1993076"/>
                    <a:gd name="connsiteY6" fmla="*/ 556458 h 1625821"/>
                    <a:gd name="connsiteX7" fmla="*/ 1861393 w 1993076"/>
                    <a:gd name="connsiteY7" fmla="*/ 625038 h 1625821"/>
                    <a:gd name="connsiteX8" fmla="*/ 1990933 w 1993076"/>
                    <a:gd name="connsiteY8" fmla="*/ 790138 h 1625821"/>
                    <a:gd name="connsiteX9" fmla="*/ 1924893 w 1993076"/>
                    <a:gd name="connsiteY9" fmla="*/ 990798 h 1625821"/>
                    <a:gd name="connsiteX10" fmla="*/ 1708993 w 1993076"/>
                    <a:gd name="connsiteY10" fmla="*/ 1072078 h 1625821"/>
                    <a:gd name="connsiteX11" fmla="*/ 1449913 w 1993076"/>
                    <a:gd name="connsiteY11" fmla="*/ 1051758 h 1625821"/>
                    <a:gd name="connsiteX12" fmla="*/ 1564213 w 1993076"/>
                    <a:gd name="connsiteY12" fmla="*/ 1267658 h 1625821"/>
                    <a:gd name="connsiteX13" fmla="*/ 1589613 w 1993076"/>
                    <a:gd name="connsiteY13" fmla="*/ 1374338 h 1625821"/>
                    <a:gd name="connsiteX14" fmla="*/ 1548973 w 1993076"/>
                    <a:gd name="connsiteY14" fmla="*/ 1511498 h 1625821"/>
                    <a:gd name="connsiteX15" fmla="*/ 1419433 w 1993076"/>
                    <a:gd name="connsiteY15" fmla="*/ 1608018 h 1625821"/>
                    <a:gd name="connsiteX16" fmla="*/ 1147653 w 1993076"/>
                    <a:gd name="connsiteY16" fmla="*/ 1615638 h 1625821"/>
                    <a:gd name="connsiteX17" fmla="*/ 1015573 w 1993076"/>
                    <a:gd name="connsiteY17" fmla="*/ 1498798 h 1625821"/>
                    <a:gd name="connsiteX18" fmla="*/ 921593 w 1993076"/>
                    <a:gd name="connsiteY18" fmla="*/ 1336238 h 1625821"/>
                    <a:gd name="connsiteX19" fmla="*/ 921593 w 1993076"/>
                    <a:gd name="connsiteY19" fmla="*/ 1346398 h 1625821"/>
                    <a:gd name="connsiteX20" fmla="*/ 789513 w 1993076"/>
                    <a:gd name="connsiteY20" fmla="*/ 1488638 h 1625821"/>
                    <a:gd name="connsiteX21" fmla="*/ 423753 w 1993076"/>
                    <a:gd name="connsiteY21" fmla="*/ 1539438 h 1625821"/>
                    <a:gd name="connsiteX22" fmla="*/ 271353 w 1993076"/>
                    <a:gd name="connsiteY22" fmla="*/ 1305758 h 1625821"/>
                    <a:gd name="connsiteX23" fmla="*/ 400893 w 1993076"/>
                    <a:gd name="connsiteY23" fmla="*/ 1056838 h 1625821"/>
                    <a:gd name="connsiteX24" fmla="*/ 474553 w 1993076"/>
                    <a:gd name="connsiteY24" fmla="*/ 970478 h 1625821"/>
                    <a:gd name="connsiteX25" fmla="*/ 230713 w 1993076"/>
                    <a:gd name="connsiteY25" fmla="*/ 879038 h 1625821"/>
                    <a:gd name="connsiteX26" fmla="*/ 47833 w 1993076"/>
                    <a:gd name="connsiteY26" fmla="*/ 726638 h 1625821"/>
                    <a:gd name="connsiteX27" fmla="*/ 17353 w 1993076"/>
                    <a:gd name="connsiteY27" fmla="*/ 442158 h 1625821"/>
                    <a:gd name="connsiteX28" fmla="*/ 281513 w 1993076"/>
                    <a:gd name="connsiteY28" fmla="*/ 340558 h 1625821"/>
                    <a:gd name="connsiteX29" fmla="*/ 489793 w 1993076"/>
                    <a:gd name="connsiteY29" fmla="*/ 391358 h 1625821"/>
                    <a:gd name="connsiteX30" fmla="*/ 710773 w 1993076"/>
                    <a:gd name="connsiteY30" fmla="*/ 462478 h 1625821"/>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89513 w 1993076"/>
                    <a:gd name="connsiteY20" fmla="*/ 148863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61853 w 1993076"/>
                    <a:gd name="connsiteY24" fmla="*/ 97301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93076" h="1624075">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A9D3DC"/>
                </a:solidFill>
                <a:ln w="571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sp>
              <p:nvSpPr>
                <p:cNvPr id="103" name="วงรี 77">
                  <a:extLst>
                    <a:ext uri="{FF2B5EF4-FFF2-40B4-BE49-F238E27FC236}">
                      <a16:creationId xmlns:a16="http://schemas.microsoft.com/office/drawing/2014/main" id="{C7E0D018-6D7F-4BC0-ADDF-14C65AA614DE}"/>
                    </a:ext>
                  </a:extLst>
                </p:cNvPr>
                <p:cNvSpPr/>
                <p:nvPr/>
              </p:nvSpPr>
              <p:spPr>
                <a:xfrm>
                  <a:off x="4579275" y="1400406"/>
                  <a:ext cx="295962" cy="284142"/>
                </a:xfrm>
                <a:custGeom>
                  <a:avLst/>
                  <a:gdLst>
                    <a:gd name="connsiteX0" fmla="*/ 0 w 290429"/>
                    <a:gd name="connsiteY0" fmla="*/ 144699 h 289397"/>
                    <a:gd name="connsiteX1" fmla="*/ 145215 w 290429"/>
                    <a:gd name="connsiteY1" fmla="*/ 0 h 289397"/>
                    <a:gd name="connsiteX2" fmla="*/ 290430 w 290429"/>
                    <a:gd name="connsiteY2" fmla="*/ 144699 h 289397"/>
                    <a:gd name="connsiteX3" fmla="*/ 145215 w 290429"/>
                    <a:gd name="connsiteY3" fmla="*/ 289398 h 289397"/>
                    <a:gd name="connsiteX4" fmla="*/ 0 w 290429"/>
                    <a:gd name="connsiteY4" fmla="*/ 144699 h 289397"/>
                    <a:gd name="connsiteX0" fmla="*/ 8 w 290438"/>
                    <a:gd name="connsiteY0" fmla="*/ 144699 h 289398"/>
                    <a:gd name="connsiteX1" fmla="*/ 145223 w 290438"/>
                    <a:gd name="connsiteY1" fmla="*/ 0 h 289398"/>
                    <a:gd name="connsiteX2" fmla="*/ 290438 w 290438"/>
                    <a:gd name="connsiteY2" fmla="*/ 144699 h 289398"/>
                    <a:gd name="connsiteX3" fmla="*/ 140143 w 290438"/>
                    <a:gd name="connsiteY3" fmla="*/ 289398 h 289398"/>
                    <a:gd name="connsiteX4" fmla="*/ 8 w 290438"/>
                    <a:gd name="connsiteY4" fmla="*/ 144699 h 289398"/>
                    <a:gd name="connsiteX0" fmla="*/ 6 w 310756"/>
                    <a:gd name="connsiteY0" fmla="*/ 145377 h 292972"/>
                    <a:gd name="connsiteX1" fmla="*/ 145221 w 310756"/>
                    <a:gd name="connsiteY1" fmla="*/ 678 h 292972"/>
                    <a:gd name="connsiteX2" fmla="*/ 310756 w 310756"/>
                    <a:gd name="connsiteY2" fmla="*/ 206337 h 292972"/>
                    <a:gd name="connsiteX3" fmla="*/ 140141 w 310756"/>
                    <a:gd name="connsiteY3" fmla="*/ 290076 h 292972"/>
                    <a:gd name="connsiteX4" fmla="*/ 6 w 310756"/>
                    <a:gd name="connsiteY4" fmla="*/ 145377 h 292972"/>
                    <a:gd name="connsiteX0" fmla="*/ 5 w 313295"/>
                    <a:gd name="connsiteY0" fmla="*/ 190453 h 289862"/>
                    <a:gd name="connsiteX1" fmla="*/ 147760 w 313295"/>
                    <a:gd name="connsiteY1" fmla="*/ 34 h 289862"/>
                    <a:gd name="connsiteX2" fmla="*/ 313295 w 313295"/>
                    <a:gd name="connsiteY2" fmla="*/ 205693 h 289862"/>
                    <a:gd name="connsiteX3" fmla="*/ 142680 w 313295"/>
                    <a:gd name="connsiteY3" fmla="*/ 289432 h 289862"/>
                    <a:gd name="connsiteX4" fmla="*/ 5 w 313295"/>
                    <a:gd name="connsiteY4" fmla="*/ 190453 h 289862"/>
                    <a:gd name="connsiteX0" fmla="*/ 2796 w 316086"/>
                    <a:gd name="connsiteY0" fmla="*/ 175216 h 274625"/>
                    <a:gd name="connsiteX1" fmla="*/ 71811 w 316086"/>
                    <a:gd name="connsiteY1" fmla="*/ 37 h 274625"/>
                    <a:gd name="connsiteX2" fmla="*/ 316086 w 316086"/>
                    <a:gd name="connsiteY2" fmla="*/ 190456 h 274625"/>
                    <a:gd name="connsiteX3" fmla="*/ 145471 w 316086"/>
                    <a:gd name="connsiteY3" fmla="*/ 274195 h 274625"/>
                    <a:gd name="connsiteX4" fmla="*/ 2796 w 316086"/>
                    <a:gd name="connsiteY4" fmla="*/ 175216 h 274625"/>
                    <a:gd name="connsiteX0" fmla="*/ 2158 w 315952"/>
                    <a:gd name="connsiteY0" fmla="*/ 185068 h 284142"/>
                    <a:gd name="connsiteX1" fmla="*/ 71173 w 315952"/>
                    <a:gd name="connsiteY1" fmla="*/ 9889 h 284142"/>
                    <a:gd name="connsiteX2" fmla="*/ 235434 w 315952"/>
                    <a:gd name="connsiteY2" fmla="*/ 40983 h 284142"/>
                    <a:gd name="connsiteX3" fmla="*/ 315448 w 315952"/>
                    <a:gd name="connsiteY3" fmla="*/ 200308 h 284142"/>
                    <a:gd name="connsiteX4" fmla="*/ 144833 w 315952"/>
                    <a:gd name="connsiteY4" fmla="*/ 284047 h 284142"/>
                    <a:gd name="connsiteX5" fmla="*/ 2158 w 315952"/>
                    <a:gd name="connsiteY5" fmla="*/ 185068 h 284142"/>
                    <a:gd name="connsiteX0" fmla="*/ 2158 w 295962"/>
                    <a:gd name="connsiteY0" fmla="*/ 185068 h 284142"/>
                    <a:gd name="connsiteX1" fmla="*/ 71173 w 295962"/>
                    <a:gd name="connsiteY1" fmla="*/ 9889 h 284142"/>
                    <a:gd name="connsiteX2" fmla="*/ 235434 w 295962"/>
                    <a:gd name="connsiteY2" fmla="*/ 40983 h 284142"/>
                    <a:gd name="connsiteX3" fmla="*/ 295128 w 295962"/>
                    <a:gd name="connsiteY3" fmla="*/ 200308 h 284142"/>
                    <a:gd name="connsiteX4" fmla="*/ 144833 w 295962"/>
                    <a:gd name="connsiteY4" fmla="*/ 284047 h 284142"/>
                    <a:gd name="connsiteX5" fmla="*/ 2158 w 295962"/>
                    <a:gd name="connsiteY5" fmla="*/ 185068 h 28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962" h="284142">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grpSp>
          <p:grpSp>
            <p:nvGrpSpPr>
              <p:cNvPr id="99" name="กลุ่ม 98">
                <a:extLst>
                  <a:ext uri="{FF2B5EF4-FFF2-40B4-BE49-F238E27FC236}">
                    <a16:creationId xmlns:a16="http://schemas.microsoft.com/office/drawing/2014/main" id="{79F71224-B542-4710-9EDB-E3B63E1F5327}"/>
                  </a:ext>
                </a:extLst>
              </p:cNvPr>
              <p:cNvGrpSpPr/>
              <p:nvPr/>
            </p:nvGrpSpPr>
            <p:grpSpPr>
              <a:xfrm>
                <a:off x="3370618" y="6035128"/>
                <a:ext cx="317022" cy="289770"/>
                <a:chOff x="3730718" y="705949"/>
                <a:chExt cx="1993076" cy="1624075"/>
              </a:xfrm>
              <a:solidFill>
                <a:schemeClr val="bg1"/>
              </a:solidFill>
            </p:grpSpPr>
            <p:sp>
              <p:nvSpPr>
                <p:cNvPr id="100" name="รูปแบบอิสระ: รูปร่าง 99">
                  <a:extLst>
                    <a:ext uri="{FF2B5EF4-FFF2-40B4-BE49-F238E27FC236}">
                      <a16:creationId xmlns:a16="http://schemas.microsoft.com/office/drawing/2014/main" id="{4834F35E-DC67-454A-B9F6-8202C80552EC}"/>
                    </a:ext>
                  </a:extLst>
                </p:cNvPr>
                <p:cNvSpPr/>
                <p:nvPr/>
              </p:nvSpPr>
              <p:spPr>
                <a:xfrm>
                  <a:off x="3730718" y="705949"/>
                  <a:ext cx="1993076" cy="1624075"/>
                </a:xfrm>
                <a:custGeom>
                  <a:avLst/>
                  <a:gdLst>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708233 w 2019354"/>
                    <a:gd name="connsiteY28"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0893 w 2019354"/>
                    <a:gd name="connsiteY22" fmla="*/ 10720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53659"/>
                    <a:gd name="connsiteX1" fmla="*/ 850473 w 2019354"/>
                    <a:gd name="connsiteY1" fmla="*/ 183079 h 1653659"/>
                    <a:gd name="connsiteX2" fmla="*/ 1195913 w 2019354"/>
                    <a:gd name="connsiteY2" fmla="*/ 199 h 1653659"/>
                    <a:gd name="connsiteX3" fmla="*/ 1439753 w 2019354"/>
                    <a:gd name="connsiteY3" fmla="*/ 152599 h 1653659"/>
                    <a:gd name="connsiteX4" fmla="*/ 1500713 w 2019354"/>
                    <a:gd name="connsiteY4" fmla="*/ 386279 h 1653659"/>
                    <a:gd name="connsiteX5" fmla="*/ 1388953 w 2019354"/>
                    <a:gd name="connsiteY5" fmla="*/ 548839 h 1653659"/>
                    <a:gd name="connsiteX6" fmla="*/ 1541353 w 2019354"/>
                    <a:gd name="connsiteY6" fmla="*/ 518359 h 1653659"/>
                    <a:gd name="connsiteX7" fmla="*/ 1927433 w 2019354"/>
                    <a:gd name="connsiteY7" fmla="*/ 640279 h 1653659"/>
                    <a:gd name="connsiteX8" fmla="*/ 2018873 w 2019354"/>
                    <a:gd name="connsiteY8" fmla="*/ 823159 h 1653659"/>
                    <a:gd name="connsiteX9" fmla="*/ 1947753 w 2019354"/>
                    <a:gd name="connsiteY9" fmla="*/ 995879 h 1653659"/>
                    <a:gd name="connsiteX10" fmla="*/ 1653113 w 2019354"/>
                    <a:gd name="connsiteY10" fmla="*/ 1087319 h 1653659"/>
                    <a:gd name="connsiteX11" fmla="*/ 1449913 w 2019354"/>
                    <a:gd name="connsiteY11" fmla="*/ 1066999 h 1653659"/>
                    <a:gd name="connsiteX12" fmla="*/ 1571833 w 2019354"/>
                    <a:gd name="connsiteY12" fmla="*/ 1300679 h 1653659"/>
                    <a:gd name="connsiteX13" fmla="*/ 1581993 w 2019354"/>
                    <a:gd name="connsiteY13" fmla="*/ 1290519 h 1653659"/>
                    <a:gd name="connsiteX14" fmla="*/ 1581993 w 2019354"/>
                    <a:gd name="connsiteY14" fmla="*/ 1463239 h 1653659"/>
                    <a:gd name="connsiteX15" fmla="*/ 1429593 w 2019354"/>
                    <a:gd name="connsiteY15" fmla="*/ 1635959 h 1653659"/>
                    <a:gd name="connsiteX16" fmla="*/ 1145113 w 2019354"/>
                    <a:gd name="connsiteY16" fmla="*/ 1635959 h 1653659"/>
                    <a:gd name="connsiteX17" fmla="*/ 1013033 w 2019354"/>
                    <a:gd name="connsiteY17" fmla="*/ 1529279 h 1653659"/>
                    <a:gd name="connsiteX18" fmla="*/ 921593 w 2019354"/>
                    <a:gd name="connsiteY18" fmla="*/ 1351479 h 1653659"/>
                    <a:gd name="connsiteX19" fmla="*/ 921593 w 2019354"/>
                    <a:gd name="connsiteY19" fmla="*/ 1361639 h 1653659"/>
                    <a:gd name="connsiteX20" fmla="*/ 789513 w 2019354"/>
                    <a:gd name="connsiteY20" fmla="*/ 1503879 h 1653659"/>
                    <a:gd name="connsiteX21" fmla="*/ 423753 w 2019354"/>
                    <a:gd name="connsiteY21" fmla="*/ 1554679 h 1653659"/>
                    <a:gd name="connsiteX22" fmla="*/ 271353 w 2019354"/>
                    <a:gd name="connsiteY22" fmla="*/ 1320999 h 1653659"/>
                    <a:gd name="connsiteX23" fmla="*/ 400893 w 2019354"/>
                    <a:gd name="connsiteY23" fmla="*/ 1072079 h 1653659"/>
                    <a:gd name="connsiteX24" fmla="*/ 474553 w 2019354"/>
                    <a:gd name="connsiteY24" fmla="*/ 985719 h 1653659"/>
                    <a:gd name="connsiteX25" fmla="*/ 230713 w 2019354"/>
                    <a:gd name="connsiteY25" fmla="*/ 894279 h 1653659"/>
                    <a:gd name="connsiteX26" fmla="*/ 47833 w 2019354"/>
                    <a:gd name="connsiteY26" fmla="*/ 741879 h 1653659"/>
                    <a:gd name="connsiteX27" fmla="*/ 17353 w 2019354"/>
                    <a:gd name="connsiteY27" fmla="*/ 457399 h 1653659"/>
                    <a:gd name="connsiteX28" fmla="*/ 281513 w 2019354"/>
                    <a:gd name="connsiteY28" fmla="*/ 355799 h 1653659"/>
                    <a:gd name="connsiteX29" fmla="*/ 489793 w 2019354"/>
                    <a:gd name="connsiteY29" fmla="*/ 406599 h 1653659"/>
                    <a:gd name="connsiteX30" fmla="*/ 708233 w 2019354"/>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41353 w 2019200"/>
                    <a:gd name="connsiteY6" fmla="*/ 51835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76913 w 2019200"/>
                    <a:gd name="connsiteY6" fmla="*/ 53613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388953 w 2019200"/>
                    <a:gd name="connsiteY5" fmla="*/ 54882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622633 w 2019200"/>
                    <a:gd name="connsiteY6" fmla="*/ 55898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10773 w 2019200"/>
                    <a:gd name="connsiteY0" fmla="*/ 47783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10773 w 2019200"/>
                    <a:gd name="connsiteY30" fmla="*/ 477836 h 1653776"/>
                    <a:gd name="connsiteX0" fmla="*/ 710773 w 2019200"/>
                    <a:gd name="connsiteY0" fmla="*/ 449982 h 1625922"/>
                    <a:gd name="connsiteX1" fmla="*/ 878413 w 2019200"/>
                    <a:gd name="connsiteY1" fmla="*/ 165502 h 1625922"/>
                    <a:gd name="connsiteX2" fmla="*/ 1198453 w 2019200"/>
                    <a:gd name="connsiteY2" fmla="*/ 402 h 1625922"/>
                    <a:gd name="connsiteX3" fmla="*/ 1439753 w 2019200"/>
                    <a:gd name="connsiteY3" fmla="*/ 124862 h 1625922"/>
                    <a:gd name="connsiteX4" fmla="*/ 1477853 w 2019200"/>
                    <a:gd name="connsiteY4" fmla="*/ 305202 h 1625922"/>
                    <a:gd name="connsiteX5" fmla="*/ 1427053 w 2019200"/>
                    <a:gd name="connsiteY5" fmla="*/ 518562 h 1625922"/>
                    <a:gd name="connsiteX6" fmla="*/ 1622633 w 2019200"/>
                    <a:gd name="connsiteY6" fmla="*/ 531262 h 1625922"/>
                    <a:gd name="connsiteX7" fmla="*/ 1927433 w 2019200"/>
                    <a:gd name="connsiteY7" fmla="*/ 612542 h 1625922"/>
                    <a:gd name="connsiteX8" fmla="*/ 2018873 w 2019200"/>
                    <a:gd name="connsiteY8" fmla="*/ 795422 h 1625922"/>
                    <a:gd name="connsiteX9" fmla="*/ 1947753 w 2019200"/>
                    <a:gd name="connsiteY9" fmla="*/ 968142 h 1625922"/>
                    <a:gd name="connsiteX10" fmla="*/ 1708993 w 2019200"/>
                    <a:gd name="connsiteY10" fmla="*/ 1059582 h 1625922"/>
                    <a:gd name="connsiteX11" fmla="*/ 1449913 w 2019200"/>
                    <a:gd name="connsiteY11" fmla="*/ 1039262 h 1625922"/>
                    <a:gd name="connsiteX12" fmla="*/ 1571833 w 2019200"/>
                    <a:gd name="connsiteY12" fmla="*/ 1272942 h 1625922"/>
                    <a:gd name="connsiteX13" fmla="*/ 1581993 w 2019200"/>
                    <a:gd name="connsiteY13" fmla="*/ 1262782 h 1625922"/>
                    <a:gd name="connsiteX14" fmla="*/ 1581993 w 2019200"/>
                    <a:gd name="connsiteY14" fmla="*/ 1435502 h 1625922"/>
                    <a:gd name="connsiteX15" fmla="*/ 1429593 w 2019200"/>
                    <a:gd name="connsiteY15" fmla="*/ 1608222 h 1625922"/>
                    <a:gd name="connsiteX16" fmla="*/ 1145113 w 2019200"/>
                    <a:gd name="connsiteY16" fmla="*/ 1608222 h 1625922"/>
                    <a:gd name="connsiteX17" fmla="*/ 1013033 w 2019200"/>
                    <a:gd name="connsiteY17" fmla="*/ 1501542 h 1625922"/>
                    <a:gd name="connsiteX18" fmla="*/ 921593 w 2019200"/>
                    <a:gd name="connsiteY18" fmla="*/ 1323742 h 1625922"/>
                    <a:gd name="connsiteX19" fmla="*/ 921593 w 2019200"/>
                    <a:gd name="connsiteY19" fmla="*/ 1333902 h 1625922"/>
                    <a:gd name="connsiteX20" fmla="*/ 789513 w 2019200"/>
                    <a:gd name="connsiteY20" fmla="*/ 1476142 h 1625922"/>
                    <a:gd name="connsiteX21" fmla="*/ 423753 w 2019200"/>
                    <a:gd name="connsiteY21" fmla="*/ 1526942 h 1625922"/>
                    <a:gd name="connsiteX22" fmla="*/ 271353 w 2019200"/>
                    <a:gd name="connsiteY22" fmla="*/ 1293262 h 1625922"/>
                    <a:gd name="connsiteX23" fmla="*/ 400893 w 2019200"/>
                    <a:gd name="connsiteY23" fmla="*/ 1044342 h 1625922"/>
                    <a:gd name="connsiteX24" fmla="*/ 474553 w 2019200"/>
                    <a:gd name="connsiteY24" fmla="*/ 957982 h 1625922"/>
                    <a:gd name="connsiteX25" fmla="*/ 230713 w 2019200"/>
                    <a:gd name="connsiteY25" fmla="*/ 866542 h 1625922"/>
                    <a:gd name="connsiteX26" fmla="*/ 47833 w 2019200"/>
                    <a:gd name="connsiteY26" fmla="*/ 714142 h 1625922"/>
                    <a:gd name="connsiteX27" fmla="*/ 17353 w 2019200"/>
                    <a:gd name="connsiteY27" fmla="*/ 429662 h 1625922"/>
                    <a:gd name="connsiteX28" fmla="*/ 281513 w 2019200"/>
                    <a:gd name="connsiteY28" fmla="*/ 328062 h 1625922"/>
                    <a:gd name="connsiteX29" fmla="*/ 489793 w 2019200"/>
                    <a:gd name="connsiteY29" fmla="*/ 378862 h 1625922"/>
                    <a:gd name="connsiteX30" fmla="*/ 710773 w 2019200"/>
                    <a:gd name="connsiteY30" fmla="*/ 449982 h 1625922"/>
                    <a:gd name="connsiteX0" fmla="*/ 710773 w 2019200"/>
                    <a:gd name="connsiteY0" fmla="*/ 462637 h 1638577"/>
                    <a:gd name="connsiteX1" fmla="*/ 878413 w 2019200"/>
                    <a:gd name="connsiteY1" fmla="*/ 178157 h 1638577"/>
                    <a:gd name="connsiteX2" fmla="*/ 1190833 w 2019200"/>
                    <a:gd name="connsiteY2" fmla="*/ 357 h 1638577"/>
                    <a:gd name="connsiteX3" fmla="*/ 1439753 w 2019200"/>
                    <a:gd name="connsiteY3" fmla="*/ 137517 h 1638577"/>
                    <a:gd name="connsiteX4" fmla="*/ 1477853 w 2019200"/>
                    <a:gd name="connsiteY4" fmla="*/ 317857 h 1638577"/>
                    <a:gd name="connsiteX5" fmla="*/ 1427053 w 2019200"/>
                    <a:gd name="connsiteY5" fmla="*/ 531217 h 1638577"/>
                    <a:gd name="connsiteX6" fmla="*/ 1622633 w 2019200"/>
                    <a:gd name="connsiteY6" fmla="*/ 543917 h 1638577"/>
                    <a:gd name="connsiteX7" fmla="*/ 1927433 w 2019200"/>
                    <a:gd name="connsiteY7" fmla="*/ 625197 h 1638577"/>
                    <a:gd name="connsiteX8" fmla="*/ 2018873 w 2019200"/>
                    <a:gd name="connsiteY8" fmla="*/ 808077 h 1638577"/>
                    <a:gd name="connsiteX9" fmla="*/ 1947753 w 2019200"/>
                    <a:gd name="connsiteY9" fmla="*/ 980797 h 1638577"/>
                    <a:gd name="connsiteX10" fmla="*/ 1708993 w 2019200"/>
                    <a:gd name="connsiteY10" fmla="*/ 1072237 h 1638577"/>
                    <a:gd name="connsiteX11" fmla="*/ 1449913 w 2019200"/>
                    <a:gd name="connsiteY11" fmla="*/ 1051917 h 1638577"/>
                    <a:gd name="connsiteX12" fmla="*/ 1571833 w 2019200"/>
                    <a:gd name="connsiteY12" fmla="*/ 1285597 h 1638577"/>
                    <a:gd name="connsiteX13" fmla="*/ 1581993 w 2019200"/>
                    <a:gd name="connsiteY13" fmla="*/ 1275437 h 1638577"/>
                    <a:gd name="connsiteX14" fmla="*/ 1581993 w 2019200"/>
                    <a:gd name="connsiteY14" fmla="*/ 1448157 h 1638577"/>
                    <a:gd name="connsiteX15" fmla="*/ 1429593 w 2019200"/>
                    <a:gd name="connsiteY15" fmla="*/ 1620877 h 1638577"/>
                    <a:gd name="connsiteX16" fmla="*/ 1145113 w 2019200"/>
                    <a:gd name="connsiteY16" fmla="*/ 1620877 h 1638577"/>
                    <a:gd name="connsiteX17" fmla="*/ 1013033 w 2019200"/>
                    <a:gd name="connsiteY17" fmla="*/ 1514197 h 1638577"/>
                    <a:gd name="connsiteX18" fmla="*/ 921593 w 2019200"/>
                    <a:gd name="connsiteY18" fmla="*/ 1336397 h 1638577"/>
                    <a:gd name="connsiteX19" fmla="*/ 921593 w 2019200"/>
                    <a:gd name="connsiteY19" fmla="*/ 1346557 h 1638577"/>
                    <a:gd name="connsiteX20" fmla="*/ 789513 w 2019200"/>
                    <a:gd name="connsiteY20" fmla="*/ 1488797 h 1638577"/>
                    <a:gd name="connsiteX21" fmla="*/ 423753 w 2019200"/>
                    <a:gd name="connsiteY21" fmla="*/ 1539597 h 1638577"/>
                    <a:gd name="connsiteX22" fmla="*/ 271353 w 2019200"/>
                    <a:gd name="connsiteY22" fmla="*/ 1305917 h 1638577"/>
                    <a:gd name="connsiteX23" fmla="*/ 400893 w 2019200"/>
                    <a:gd name="connsiteY23" fmla="*/ 1056997 h 1638577"/>
                    <a:gd name="connsiteX24" fmla="*/ 474553 w 2019200"/>
                    <a:gd name="connsiteY24" fmla="*/ 970637 h 1638577"/>
                    <a:gd name="connsiteX25" fmla="*/ 230713 w 2019200"/>
                    <a:gd name="connsiteY25" fmla="*/ 879197 h 1638577"/>
                    <a:gd name="connsiteX26" fmla="*/ 47833 w 2019200"/>
                    <a:gd name="connsiteY26" fmla="*/ 726797 h 1638577"/>
                    <a:gd name="connsiteX27" fmla="*/ 17353 w 2019200"/>
                    <a:gd name="connsiteY27" fmla="*/ 442317 h 1638577"/>
                    <a:gd name="connsiteX28" fmla="*/ 281513 w 2019200"/>
                    <a:gd name="connsiteY28" fmla="*/ 340717 h 1638577"/>
                    <a:gd name="connsiteX29" fmla="*/ 489793 w 2019200"/>
                    <a:gd name="connsiteY29" fmla="*/ 391517 h 1638577"/>
                    <a:gd name="connsiteX30" fmla="*/ 710773 w 2019200"/>
                    <a:gd name="connsiteY30" fmla="*/ 462637 h 1638577"/>
                    <a:gd name="connsiteX0" fmla="*/ 710773 w 2019200"/>
                    <a:gd name="connsiteY0" fmla="*/ 462339 h 1638279"/>
                    <a:gd name="connsiteX1" fmla="*/ 878413 w 2019200"/>
                    <a:gd name="connsiteY1" fmla="*/ 177859 h 1638279"/>
                    <a:gd name="connsiteX2" fmla="*/ 1190833 w 2019200"/>
                    <a:gd name="connsiteY2" fmla="*/ 59 h 1638279"/>
                    <a:gd name="connsiteX3" fmla="*/ 1406733 w 2019200"/>
                    <a:gd name="connsiteY3" fmla="*/ 160079 h 1638279"/>
                    <a:gd name="connsiteX4" fmla="*/ 1477853 w 2019200"/>
                    <a:gd name="connsiteY4" fmla="*/ 317559 h 1638279"/>
                    <a:gd name="connsiteX5" fmla="*/ 1427053 w 2019200"/>
                    <a:gd name="connsiteY5" fmla="*/ 530919 h 1638279"/>
                    <a:gd name="connsiteX6" fmla="*/ 1622633 w 2019200"/>
                    <a:gd name="connsiteY6" fmla="*/ 543619 h 1638279"/>
                    <a:gd name="connsiteX7" fmla="*/ 1927433 w 2019200"/>
                    <a:gd name="connsiteY7" fmla="*/ 624899 h 1638279"/>
                    <a:gd name="connsiteX8" fmla="*/ 2018873 w 2019200"/>
                    <a:gd name="connsiteY8" fmla="*/ 807779 h 1638279"/>
                    <a:gd name="connsiteX9" fmla="*/ 1947753 w 2019200"/>
                    <a:gd name="connsiteY9" fmla="*/ 980499 h 1638279"/>
                    <a:gd name="connsiteX10" fmla="*/ 1708993 w 2019200"/>
                    <a:gd name="connsiteY10" fmla="*/ 1071939 h 1638279"/>
                    <a:gd name="connsiteX11" fmla="*/ 1449913 w 2019200"/>
                    <a:gd name="connsiteY11" fmla="*/ 1051619 h 1638279"/>
                    <a:gd name="connsiteX12" fmla="*/ 1571833 w 2019200"/>
                    <a:gd name="connsiteY12" fmla="*/ 1285299 h 1638279"/>
                    <a:gd name="connsiteX13" fmla="*/ 1581993 w 2019200"/>
                    <a:gd name="connsiteY13" fmla="*/ 1275139 h 1638279"/>
                    <a:gd name="connsiteX14" fmla="*/ 1581993 w 2019200"/>
                    <a:gd name="connsiteY14" fmla="*/ 1447859 h 1638279"/>
                    <a:gd name="connsiteX15" fmla="*/ 1429593 w 2019200"/>
                    <a:gd name="connsiteY15" fmla="*/ 1620579 h 1638279"/>
                    <a:gd name="connsiteX16" fmla="*/ 1145113 w 2019200"/>
                    <a:gd name="connsiteY16" fmla="*/ 1620579 h 1638279"/>
                    <a:gd name="connsiteX17" fmla="*/ 1013033 w 2019200"/>
                    <a:gd name="connsiteY17" fmla="*/ 1513899 h 1638279"/>
                    <a:gd name="connsiteX18" fmla="*/ 921593 w 2019200"/>
                    <a:gd name="connsiteY18" fmla="*/ 1336099 h 1638279"/>
                    <a:gd name="connsiteX19" fmla="*/ 921593 w 2019200"/>
                    <a:gd name="connsiteY19" fmla="*/ 1346259 h 1638279"/>
                    <a:gd name="connsiteX20" fmla="*/ 789513 w 2019200"/>
                    <a:gd name="connsiteY20" fmla="*/ 1488499 h 1638279"/>
                    <a:gd name="connsiteX21" fmla="*/ 423753 w 2019200"/>
                    <a:gd name="connsiteY21" fmla="*/ 1539299 h 1638279"/>
                    <a:gd name="connsiteX22" fmla="*/ 271353 w 2019200"/>
                    <a:gd name="connsiteY22" fmla="*/ 1305619 h 1638279"/>
                    <a:gd name="connsiteX23" fmla="*/ 400893 w 2019200"/>
                    <a:gd name="connsiteY23" fmla="*/ 1056699 h 1638279"/>
                    <a:gd name="connsiteX24" fmla="*/ 474553 w 2019200"/>
                    <a:gd name="connsiteY24" fmla="*/ 970339 h 1638279"/>
                    <a:gd name="connsiteX25" fmla="*/ 230713 w 2019200"/>
                    <a:gd name="connsiteY25" fmla="*/ 878899 h 1638279"/>
                    <a:gd name="connsiteX26" fmla="*/ 47833 w 2019200"/>
                    <a:gd name="connsiteY26" fmla="*/ 726499 h 1638279"/>
                    <a:gd name="connsiteX27" fmla="*/ 17353 w 2019200"/>
                    <a:gd name="connsiteY27" fmla="*/ 442019 h 1638279"/>
                    <a:gd name="connsiteX28" fmla="*/ 281513 w 2019200"/>
                    <a:gd name="connsiteY28" fmla="*/ 340419 h 1638279"/>
                    <a:gd name="connsiteX29" fmla="*/ 489793 w 2019200"/>
                    <a:gd name="connsiteY29" fmla="*/ 391219 h 1638279"/>
                    <a:gd name="connsiteX30" fmla="*/ 710773 w 2019200"/>
                    <a:gd name="connsiteY30" fmla="*/ 462339 h 1638279"/>
                    <a:gd name="connsiteX0" fmla="*/ 710773 w 2019200"/>
                    <a:gd name="connsiteY0" fmla="*/ 462467 h 1638407"/>
                    <a:gd name="connsiteX1" fmla="*/ 878413 w 2019200"/>
                    <a:gd name="connsiteY1" fmla="*/ 177987 h 1638407"/>
                    <a:gd name="connsiteX2" fmla="*/ 1190833 w 2019200"/>
                    <a:gd name="connsiteY2" fmla="*/ 187 h 1638407"/>
                    <a:gd name="connsiteX3" fmla="*/ 1414353 w 2019200"/>
                    <a:gd name="connsiteY3" fmla="*/ 147507 h 1638407"/>
                    <a:gd name="connsiteX4" fmla="*/ 1477853 w 2019200"/>
                    <a:gd name="connsiteY4" fmla="*/ 317687 h 1638407"/>
                    <a:gd name="connsiteX5" fmla="*/ 1427053 w 2019200"/>
                    <a:gd name="connsiteY5" fmla="*/ 531047 h 1638407"/>
                    <a:gd name="connsiteX6" fmla="*/ 1622633 w 2019200"/>
                    <a:gd name="connsiteY6" fmla="*/ 543747 h 1638407"/>
                    <a:gd name="connsiteX7" fmla="*/ 1927433 w 2019200"/>
                    <a:gd name="connsiteY7" fmla="*/ 625027 h 1638407"/>
                    <a:gd name="connsiteX8" fmla="*/ 2018873 w 2019200"/>
                    <a:gd name="connsiteY8" fmla="*/ 807907 h 1638407"/>
                    <a:gd name="connsiteX9" fmla="*/ 1947753 w 2019200"/>
                    <a:gd name="connsiteY9" fmla="*/ 980627 h 1638407"/>
                    <a:gd name="connsiteX10" fmla="*/ 1708993 w 2019200"/>
                    <a:gd name="connsiteY10" fmla="*/ 1072067 h 1638407"/>
                    <a:gd name="connsiteX11" fmla="*/ 1449913 w 2019200"/>
                    <a:gd name="connsiteY11" fmla="*/ 1051747 h 1638407"/>
                    <a:gd name="connsiteX12" fmla="*/ 1571833 w 2019200"/>
                    <a:gd name="connsiteY12" fmla="*/ 1285427 h 1638407"/>
                    <a:gd name="connsiteX13" fmla="*/ 1581993 w 2019200"/>
                    <a:gd name="connsiteY13" fmla="*/ 1275267 h 1638407"/>
                    <a:gd name="connsiteX14" fmla="*/ 1581993 w 2019200"/>
                    <a:gd name="connsiteY14" fmla="*/ 1447987 h 1638407"/>
                    <a:gd name="connsiteX15" fmla="*/ 1429593 w 2019200"/>
                    <a:gd name="connsiteY15" fmla="*/ 1620707 h 1638407"/>
                    <a:gd name="connsiteX16" fmla="*/ 1145113 w 2019200"/>
                    <a:gd name="connsiteY16" fmla="*/ 1620707 h 1638407"/>
                    <a:gd name="connsiteX17" fmla="*/ 1013033 w 2019200"/>
                    <a:gd name="connsiteY17" fmla="*/ 1514027 h 1638407"/>
                    <a:gd name="connsiteX18" fmla="*/ 921593 w 2019200"/>
                    <a:gd name="connsiteY18" fmla="*/ 1336227 h 1638407"/>
                    <a:gd name="connsiteX19" fmla="*/ 921593 w 2019200"/>
                    <a:gd name="connsiteY19" fmla="*/ 1346387 h 1638407"/>
                    <a:gd name="connsiteX20" fmla="*/ 789513 w 2019200"/>
                    <a:gd name="connsiteY20" fmla="*/ 1488627 h 1638407"/>
                    <a:gd name="connsiteX21" fmla="*/ 423753 w 2019200"/>
                    <a:gd name="connsiteY21" fmla="*/ 1539427 h 1638407"/>
                    <a:gd name="connsiteX22" fmla="*/ 271353 w 2019200"/>
                    <a:gd name="connsiteY22" fmla="*/ 1305747 h 1638407"/>
                    <a:gd name="connsiteX23" fmla="*/ 400893 w 2019200"/>
                    <a:gd name="connsiteY23" fmla="*/ 1056827 h 1638407"/>
                    <a:gd name="connsiteX24" fmla="*/ 474553 w 2019200"/>
                    <a:gd name="connsiteY24" fmla="*/ 970467 h 1638407"/>
                    <a:gd name="connsiteX25" fmla="*/ 230713 w 2019200"/>
                    <a:gd name="connsiteY25" fmla="*/ 879027 h 1638407"/>
                    <a:gd name="connsiteX26" fmla="*/ 47833 w 2019200"/>
                    <a:gd name="connsiteY26" fmla="*/ 726627 h 1638407"/>
                    <a:gd name="connsiteX27" fmla="*/ 17353 w 2019200"/>
                    <a:gd name="connsiteY27" fmla="*/ 442147 h 1638407"/>
                    <a:gd name="connsiteX28" fmla="*/ 281513 w 2019200"/>
                    <a:gd name="connsiteY28" fmla="*/ 340547 h 1638407"/>
                    <a:gd name="connsiteX29" fmla="*/ 489793 w 2019200"/>
                    <a:gd name="connsiteY29" fmla="*/ 391347 h 1638407"/>
                    <a:gd name="connsiteX30" fmla="*/ 710773 w 2019200"/>
                    <a:gd name="connsiteY30" fmla="*/ 462467 h 1638407"/>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2633 w 2019200"/>
                    <a:gd name="connsiteY6" fmla="*/ 5437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6661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564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438"/>
                    <a:gd name="connsiteY0" fmla="*/ 462478 h 1638418"/>
                    <a:gd name="connsiteX1" fmla="*/ 878413 w 2019438"/>
                    <a:gd name="connsiteY1" fmla="*/ 177998 h 1638418"/>
                    <a:gd name="connsiteX2" fmla="*/ 1190833 w 2019438"/>
                    <a:gd name="connsiteY2" fmla="*/ 198 h 1638418"/>
                    <a:gd name="connsiteX3" fmla="*/ 1414353 w 2019438"/>
                    <a:gd name="connsiteY3" fmla="*/ 147518 h 1638418"/>
                    <a:gd name="connsiteX4" fmla="*/ 1462613 w 2019438"/>
                    <a:gd name="connsiteY4" fmla="*/ 353258 h 1638418"/>
                    <a:gd name="connsiteX5" fmla="*/ 1427053 w 2019438"/>
                    <a:gd name="connsiteY5" fmla="*/ 531058 h 1638418"/>
                    <a:gd name="connsiteX6" fmla="*/ 1625173 w 2019438"/>
                    <a:gd name="connsiteY6" fmla="*/ 556458 h 1638418"/>
                    <a:gd name="connsiteX7" fmla="*/ 1919813 w 2019438"/>
                    <a:gd name="connsiteY7" fmla="*/ 673298 h 1638418"/>
                    <a:gd name="connsiteX8" fmla="*/ 2018873 w 2019438"/>
                    <a:gd name="connsiteY8" fmla="*/ 807918 h 1638418"/>
                    <a:gd name="connsiteX9" fmla="*/ 1947753 w 2019438"/>
                    <a:gd name="connsiteY9" fmla="*/ 980638 h 1638418"/>
                    <a:gd name="connsiteX10" fmla="*/ 1708993 w 2019438"/>
                    <a:gd name="connsiteY10" fmla="*/ 1072078 h 1638418"/>
                    <a:gd name="connsiteX11" fmla="*/ 1449913 w 2019438"/>
                    <a:gd name="connsiteY11" fmla="*/ 1051758 h 1638418"/>
                    <a:gd name="connsiteX12" fmla="*/ 1571833 w 2019438"/>
                    <a:gd name="connsiteY12" fmla="*/ 1285438 h 1638418"/>
                    <a:gd name="connsiteX13" fmla="*/ 1581993 w 2019438"/>
                    <a:gd name="connsiteY13" fmla="*/ 1275278 h 1638418"/>
                    <a:gd name="connsiteX14" fmla="*/ 1581993 w 2019438"/>
                    <a:gd name="connsiteY14" fmla="*/ 1447998 h 1638418"/>
                    <a:gd name="connsiteX15" fmla="*/ 1429593 w 2019438"/>
                    <a:gd name="connsiteY15" fmla="*/ 1620718 h 1638418"/>
                    <a:gd name="connsiteX16" fmla="*/ 1145113 w 2019438"/>
                    <a:gd name="connsiteY16" fmla="*/ 1620718 h 1638418"/>
                    <a:gd name="connsiteX17" fmla="*/ 1013033 w 2019438"/>
                    <a:gd name="connsiteY17" fmla="*/ 1514038 h 1638418"/>
                    <a:gd name="connsiteX18" fmla="*/ 921593 w 2019438"/>
                    <a:gd name="connsiteY18" fmla="*/ 1336238 h 1638418"/>
                    <a:gd name="connsiteX19" fmla="*/ 921593 w 2019438"/>
                    <a:gd name="connsiteY19" fmla="*/ 1346398 h 1638418"/>
                    <a:gd name="connsiteX20" fmla="*/ 789513 w 2019438"/>
                    <a:gd name="connsiteY20" fmla="*/ 1488638 h 1638418"/>
                    <a:gd name="connsiteX21" fmla="*/ 423753 w 2019438"/>
                    <a:gd name="connsiteY21" fmla="*/ 1539438 h 1638418"/>
                    <a:gd name="connsiteX22" fmla="*/ 271353 w 2019438"/>
                    <a:gd name="connsiteY22" fmla="*/ 1305758 h 1638418"/>
                    <a:gd name="connsiteX23" fmla="*/ 400893 w 2019438"/>
                    <a:gd name="connsiteY23" fmla="*/ 1056838 h 1638418"/>
                    <a:gd name="connsiteX24" fmla="*/ 474553 w 2019438"/>
                    <a:gd name="connsiteY24" fmla="*/ 970478 h 1638418"/>
                    <a:gd name="connsiteX25" fmla="*/ 230713 w 2019438"/>
                    <a:gd name="connsiteY25" fmla="*/ 879038 h 1638418"/>
                    <a:gd name="connsiteX26" fmla="*/ 47833 w 2019438"/>
                    <a:gd name="connsiteY26" fmla="*/ 726638 h 1638418"/>
                    <a:gd name="connsiteX27" fmla="*/ 17353 w 2019438"/>
                    <a:gd name="connsiteY27" fmla="*/ 442158 h 1638418"/>
                    <a:gd name="connsiteX28" fmla="*/ 281513 w 2019438"/>
                    <a:gd name="connsiteY28" fmla="*/ 340558 h 1638418"/>
                    <a:gd name="connsiteX29" fmla="*/ 489793 w 2019438"/>
                    <a:gd name="connsiteY29" fmla="*/ 391358 h 1638418"/>
                    <a:gd name="connsiteX30" fmla="*/ 710773 w 2019438"/>
                    <a:gd name="connsiteY30" fmla="*/ 462478 h 1638418"/>
                    <a:gd name="connsiteX0" fmla="*/ 710773 w 2022201"/>
                    <a:gd name="connsiteY0" fmla="*/ 462478 h 1638418"/>
                    <a:gd name="connsiteX1" fmla="*/ 878413 w 2022201"/>
                    <a:gd name="connsiteY1" fmla="*/ 177998 h 1638418"/>
                    <a:gd name="connsiteX2" fmla="*/ 1190833 w 2022201"/>
                    <a:gd name="connsiteY2" fmla="*/ 198 h 1638418"/>
                    <a:gd name="connsiteX3" fmla="*/ 1414353 w 2022201"/>
                    <a:gd name="connsiteY3" fmla="*/ 147518 h 1638418"/>
                    <a:gd name="connsiteX4" fmla="*/ 1462613 w 2022201"/>
                    <a:gd name="connsiteY4" fmla="*/ 353258 h 1638418"/>
                    <a:gd name="connsiteX5" fmla="*/ 1427053 w 2022201"/>
                    <a:gd name="connsiteY5" fmla="*/ 531058 h 1638418"/>
                    <a:gd name="connsiteX6" fmla="*/ 1625173 w 2022201"/>
                    <a:gd name="connsiteY6" fmla="*/ 556458 h 1638418"/>
                    <a:gd name="connsiteX7" fmla="*/ 1861393 w 2022201"/>
                    <a:gd name="connsiteY7" fmla="*/ 625038 h 1638418"/>
                    <a:gd name="connsiteX8" fmla="*/ 2018873 w 2022201"/>
                    <a:gd name="connsiteY8" fmla="*/ 807918 h 1638418"/>
                    <a:gd name="connsiteX9" fmla="*/ 1947753 w 2022201"/>
                    <a:gd name="connsiteY9" fmla="*/ 980638 h 1638418"/>
                    <a:gd name="connsiteX10" fmla="*/ 1708993 w 2022201"/>
                    <a:gd name="connsiteY10" fmla="*/ 1072078 h 1638418"/>
                    <a:gd name="connsiteX11" fmla="*/ 1449913 w 2022201"/>
                    <a:gd name="connsiteY11" fmla="*/ 1051758 h 1638418"/>
                    <a:gd name="connsiteX12" fmla="*/ 1571833 w 2022201"/>
                    <a:gd name="connsiteY12" fmla="*/ 1285438 h 1638418"/>
                    <a:gd name="connsiteX13" fmla="*/ 1581993 w 2022201"/>
                    <a:gd name="connsiteY13" fmla="*/ 1275278 h 1638418"/>
                    <a:gd name="connsiteX14" fmla="*/ 1581993 w 2022201"/>
                    <a:gd name="connsiteY14" fmla="*/ 1447998 h 1638418"/>
                    <a:gd name="connsiteX15" fmla="*/ 1429593 w 2022201"/>
                    <a:gd name="connsiteY15" fmla="*/ 1620718 h 1638418"/>
                    <a:gd name="connsiteX16" fmla="*/ 1145113 w 2022201"/>
                    <a:gd name="connsiteY16" fmla="*/ 1620718 h 1638418"/>
                    <a:gd name="connsiteX17" fmla="*/ 1013033 w 2022201"/>
                    <a:gd name="connsiteY17" fmla="*/ 1514038 h 1638418"/>
                    <a:gd name="connsiteX18" fmla="*/ 921593 w 2022201"/>
                    <a:gd name="connsiteY18" fmla="*/ 1336238 h 1638418"/>
                    <a:gd name="connsiteX19" fmla="*/ 921593 w 2022201"/>
                    <a:gd name="connsiteY19" fmla="*/ 1346398 h 1638418"/>
                    <a:gd name="connsiteX20" fmla="*/ 789513 w 2022201"/>
                    <a:gd name="connsiteY20" fmla="*/ 1488638 h 1638418"/>
                    <a:gd name="connsiteX21" fmla="*/ 423753 w 2022201"/>
                    <a:gd name="connsiteY21" fmla="*/ 1539438 h 1638418"/>
                    <a:gd name="connsiteX22" fmla="*/ 271353 w 2022201"/>
                    <a:gd name="connsiteY22" fmla="*/ 1305758 h 1638418"/>
                    <a:gd name="connsiteX23" fmla="*/ 400893 w 2022201"/>
                    <a:gd name="connsiteY23" fmla="*/ 1056838 h 1638418"/>
                    <a:gd name="connsiteX24" fmla="*/ 474553 w 2022201"/>
                    <a:gd name="connsiteY24" fmla="*/ 970478 h 1638418"/>
                    <a:gd name="connsiteX25" fmla="*/ 230713 w 2022201"/>
                    <a:gd name="connsiteY25" fmla="*/ 879038 h 1638418"/>
                    <a:gd name="connsiteX26" fmla="*/ 47833 w 2022201"/>
                    <a:gd name="connsiteY26" fmla="*/ 726638 h 1638418"/>
                    <a:gd name="connsiteX27" fmla="*/ 17353 w 2022201"/>
                    <a:gd name="connsiteY27" fmla="*/ 442158 h 1638418"/>
                    <a:gd name="connsiteX28" fmla="*/ 281513 w 2022201"/>
                    <a:gd name="connsiteY28" fmla="*/ 340558 h 1638418"/>
                    <a:gd name="connsiteX29" fmla="*/ 489793 w 2022201"/>
                    <a:gd name="connsiteY29" fmla="*/ 391358 h 1638418"/>
                    <a:gd name="connsiteX30" fmla="*/ 710773 w 2022201"/>
                    <a:gd name="connsiteY30" fmla="*/ 462478 h 1638418"/>
                    <a:gd name="connsiteX0" fmla="*/ 710773 w 1988680"/>
                    <a:gd name="connsiteY0" fmla="*/ 462478 h 1638418"/>
                    <a:gd name="connsiteX1" fmla="*/ 878413 w 1988680"/>
                    <a:gd name="connsiteY1" fmla="*/ 177998 h 1638418"/>
                    <a:gd name="connsiteX2" fmla="*/ 1190833 w 1988680"/>
                    <a:gd name="connsiteY2" fmla="*/ 198 h 1638418"/>
                    <a:gd name="connsiteX3" fmla="*/ 1414353 w 1988680"/>
                    <a:gd name="connsiteY3" fmla="*/ 147518 h 1638418"/>
                    <a:gd name="connsiteX4" fmla="*/ 1462613 w 1988680"/>
                    <a:gd name="connsiteY4" fmla="*/ 353258 h 1638418"/>
                    <a:gd name="connsiteX5" fmla="*/ 1427053 w 1988680"/>
                    <a:gd name="connsiteY5" fmla="*/ 531058 h 1638418"/>
                    <a:gd name="connsiteX6" fmla="*/ 1625173 w 1988680"/>
                    <a:gd name="connsiteY6" fmla="*/ 556458 h 1638418"/>
                    <a:gd name="connsiteX7" fmla="*/ 1861393 w 1988680"/>
                    <a:gd name="connsiteY7" fmla="*/ 625038 h 1638418"/>
                    <a:gd name="connsiteX8" fmla="*/ 1980773 w 1988680"/>
                    <a:gd name="connsiteY8" fmla="*/ 820618 h 1638418"/>
                    <a:gd name="connsiteX9" fmla="*/ 1947753 w 1988680"/>
                    <a:gd name="connsiteY9" fmla="*/ 980638 h 1638418"/>
                    <a:gd name="connsiteX10" fmla="*/ 1708993 w 1988680"/>
                    <a:gd name="connsiteY10" fmla="*/ 1072078 h 1638418"/>
                    <a:gd name="connsiteX11" fmla="*/ 1449913 w 1988680"/>
                    <a:gd name="connsiteY11" fmla="*/ 1051758 h 1638418"/>
                    <a:gd name="connsiteX12" fmla="*/ 1571833 w 1988680"/>
                    <a:gd name="connsiteY12" fmla="*/ 1285438 h 1638418"/>
                    <a:gd name="connsiteX13" fmla="*/ 1581993 w 1988680"/>
                    <a:gd name="connsiteY13" fmla="*/ 1275278 h 1638418"/>
                    <a:gd name="connsiteX14" fmla="*/ 1581993 w 1988680"/>
                    <a:gd name="connsiteY14" fmla="*/ 1447998 h 1638418"/>
                    <a:gd name="connsiteX15" fmla="*/ 1429593 w 1988680"/>
                    <a:gd name="connsiteY15" fmla="*/ 1620718 h 1638418"/>
                    <a:gd name="connsiteX16" fmla="*/ 1145113 w 1988680"/>
                    <a:gd name="connsiteY16" fmla="*/ 1620718 h 1638418"/>
                    <a:gd name="connsiteX17" fmla="*/ 1013033 w 1988680"/>
                    <a:gd name="connsiteY17" fmla="*/ 1514038 h 1638418"/>
                    <a:gd name="connsiteX18" fmla="*/ 921593 w 1988680"/>
                    <a:gd name="connsiteY18" fmla="*/ 1336238 h 1638418"/>
                    <a:gd name="connsiteX19" fmla="*/ 921593 w 1988680"/>
                    <a:gd name="connsiteY19" fmla="*/ 1346398 h 1638418"/>
                    <a:gd name="connsiteX20" fmla="*/ 789513 w 1988680"/>
                    <a:gd name="connsiteY20" fmla="*/ 1488638 h 1638418"/>
                    <a:gd name="connsiteX21" fmla="*/ 423753 w 1988680"/>
                    <a:gd name="connsiteY21" fmla="*/ 1539438 h 1638418"/>
                    <a:gd name="connsiteX22" fmla="*/ 271353 w 1988680"/>
                    <a:gd name="connsiteY22" fmla="*/ 1305758 h 1638418"/>
                    <a:gd name="connsiteX23" fmla="*/ 400893 w 1988680"/>
                    <a:gd name="connsiteY23" fmla="*/ 1056838 h 1638418"/>
                    <a:gd name="connsiteX24" fmla="*/ 474553 w 1988680"/>
                    <a:gd name="connsiteY24" fmla="*/ 970478 h 1638418"/>
                    <a:gd name="connsiteX25" fmla="*/ 230713 w 1988680"/>
                    <a:gd name="connsiteY25" fmla="*/ 879038 h 1638418"/>
                    <a:gd name="connsiteX26" fmla="*/ 47833 w 1988680"/>
                    <a:gd name="connsiteY26" fmla="*/ 726638 h 1638418"/>
                    <a:gd name="connsiteX27" fmla="*/ 17353 w 1988680"/>
                    <a:gd name="connsiteY27" fmla="*/ 442158 h 1638418"/>
                    <a:gd name="connsiteX28" fmla="*/ 281513 w 1988680"/>
                    <a:gd name="connsiteY28" fmla="*/ 340558 h 1638418"/>
                    <a:gd name="connsiteX29" fmla="*/ 489793 w 1988680"/>
                    <a:gd name="connsiteY29" fmla="*/ 391358 h 1638418"/>
                    <a:gd name="connsiteX30" fmla="*/ 710773 w 1988680"/>
                    <a:gd name="connsiteY30" fmla="*/ 462478 h 1638418"/>
                    <a:gd name="connsiteX0" fmla="*/ 710773 w 1985295"/>
                    <a:gd name="connsiteY0" fmla="*/ 462478 h 1638418"/>
                    <a:gd name="connsiteX1" fmla="*/ 878413 w 1985295"/>
                    <a:gd name="connsiteY1" fmla="*/ 177998 h 1638418"/>
                    <a:gd name="connsiteX2" fmla="*/ 1190833 w 1985295"/>
                    <a:gd name="connsiteY2" fmla="*/ 198 h 1638418"/>
                    <a:gd name="connsiteX3" fmla="*/ 1414353 w 1985295"/>
                    <a:gd name="connsiteY3" fmla="*/ 147518 h 1638418"/>
                    <a:gd name="connsiteX4" fmla="*/ 1462613 w 1985295"/>
                    <a:gd name="connsiteY4" fmla="*/ 353258 h 1638418"/>
                    <a:gd name="connsiteX5" fmla="*/ 1427053 w 1985295"/>
                    <a:gd name="connsiteY5" fmla="*/ 531058 h 1638418"/>
                    <a:gd name="connsiteX6" fmla="*/ 1625173 w 1985295"/>
                    <a:gd name="connsiteY6" fmla="*/ 556458 h 1638418"/>
                    <a:gd name="connsiteX7" fmla="*/ 1861393 w 1985295"/>
                    <a:gd name="connsiteY7" fmla="*/ 625038 h 1638418"/>
                    <a:gd name="connsiteX8" fmla="*/ 1980773 w 1985295"/>
                    <a:gd name="connsiteY8" fmla="*/ 820618 h 1638418"/>
                    <a:gd name="connsiteX9" fmla="*/ 1947753 w 1985295"/>
                    <a:gd name="connsiteY9" fmla="*/ 980638 h 1638418"/>
                    <a:gd name="connsiteX10" fmla="*/ 1708993 w 1985295"/>
                    <a:gd name="connsiteY10" fmla="*/ 1072078 h 1638418"/>
                    <a:gd name="connsiteX11" fmla="*/ 1449913 w 1985295"/>
                    <a:gd name="connsiteY11" fmla="*/ 1051758 h 1638418"/>
                    <a:gd name="connsiteX12" fmla="*/ 1571833 w 1985295"/>
                    <a:gd name="connsiteY12" fmla="*/ 1285438 h 1638418"/>
                    <a:gd name="connsiteX13" fmla="*/ 1581993 w 1985295"/>
                    <a:gd name="connsiteY13" fmla="*/ 1275278 h 1638418"/>
                    <a:gd name="connsiteX14" fmla="*/ 1581993 w 1985295"/>
                    <a:gd name="connsiteY14" fmla="*/ 1447998 h 1638418"/>
                    <a:gd name="connsiteX15" fmla="*/ 1429593 w 1985295"/>
                    <a:gd name="connsiteY15" fmla="*/ 1620718 h 1638418"/>
                    <a:gd name="connsiteX16" fmla="*/ 1145113 w 1985295"/>
                    <a:gd name="connsiteY16" fmla="*/ 1620718 h 1638418"/>
                    <a:gd name="connsiteX17" fmla="*/ 1013033 w 1985295"/>
                    <a:gd name="connsiteY17" fmla="*/ 1514038 h 1638418"/>
                    <a:gd name="connsiteX18" fmla="*/ 921593 w 1985295"/>
                    <a:gd name="connsiteY18" fmla="*/ 1336238 h 1638418"/>
                    <a:gd name="connsiteX19" fmla="*/ 921593 w 1985295"/>
                    <a:gd name="connsiteY19" fmla="*/ 1346398 h 1638418"/>
                    <a:gd name="connsiteX20" fmla="*/ 789513 w 1985295"/>
                    <a:gd name="connsiteY20" fmla="*/ 1488638 h 1638418"/>
                    <a:gd name="connsiteX21" fmla="*/ 423753 w 1985295"/>
                    <a:gd name="connsiteY21" fmla="*/ 1539438 h 1638418"/>
                    <a:gd name="connsiteX22" fmla="*/ 271353 w 1985295"/>
                    <a:gd name="connsiteY22" fmla="*/ 1305758 h 1638418"/>
                    <a:gd name="connsiteX23" fmla="*/ 400893 w 1985295"/>
                    <a:gd name="connsiteY23" fmla="*/ 1056838 h 1638418"/>
                    <a:gd name="connsiteX24" fmla="*/ 474553 w 1985295"/>
                    <a:gd name="connsiteY24" fmla="*/ 970478 h 1638418"/>
                    <a:gd name="connsiteX25" fmla="*/ 230713 w 1985295"/>
                    <a:gd name="connsiteY25" fmla="*/ 879038 h 1638418"/>
                    <a:gd name="connsiteX26" fmla="*/ 47833 w 1985295"/>
                    <a:gd name="connsiteY26" fmla="*/ 726638 h 1638418"/>
                    <a:gd name="connsiteX27" fmla="*/ 17353 w 1985295"/>
                    <a:gd name="connsiteY27" fmla="*/ 442158 h 1638418"/>
                    <a:gd name="connsiteX28" fmla="*/ 281513 w 1985295"/>
                    <a:gd name="connsiteY28" fmla="*/ 340558 h 1638418"/>
                    <a:gd name="connsiteX29" fmla="*/ 489793 w 1985295"/>
                    <a:gd name="connsiteY29" fmla="*/ 391358 h 1638418"/>
                    <a:gd name="connsiteX30" fmla="*/ 710773 w 1985295"/>
                    <a:gd name="connsiteY30" fmla="*/ 462478 h 1638418"/>
                    <a:gd name="connsiteX0" fmla="*/ 710773 w 1993653"/>
                    <a:gd name="connsiteY0" fmla="*/ 462478 h 1638418"/>
                    <a:gd name="connsiteX1" fmla="*/ 878413 w 1993653"/>
                    <a:gd name="connsiteY1" fmla="*/ 177998 h 1638418"/>
                    <a:gd name="connsiteX2" fmla="*/ 1190833 w 1993653"/>
                    <a:gd name="connsiteY2" fmla="*/ 198 h 1638418"/>
                    <a:gd name="connsiteX3" fmla="*/ 1414353 w 1993653"/>
                    <a:gd name="connsiteY3" fmla="*/ 147518 h 1638418"/>
                    <a:gd name="connsiteX4" fmla="*/ 1462613 w 1993653"/>
                    <a:gd name="connsiteY4" fmla="*/ 353258 h 1638418"/>
                    <a:gd name="connsiteX5" fmla="*/ 1427053 w 1993653"/>
                    <a:gd name="connsiteY5" fmla="*/ 531058 h 1638418"/>
                    <a:gd name="connsiteX6" fmla="*/ 1625173 w 1993653"/>
                    <a:gd name="connsiteY6" fmla="*/ 556458 h 1638418"/>
                    <a:gd name="connsiteX7" fmla="*/ 1861393 w 1993653"/>
                    <a:gd name="connsiteY7" fmla="*/ 625038 h 1638418"/>
                    <a:gd name="connsiteX8" fmla="*/ 1990933 w 1993653"/>
                    <a:gd name="connsiteY8" fmla="*/ 790138 h 1638418"/>
                    <a:gd name="connsiteX9" fmla="*/ 1947753 w 1993653"/>
                    <a:gd name="connsiteY9" fmla="*/ 980638 h 1638418"/>
                    <a:gd name="connsiteX10" fmla="*/ 1708993 w 1993653"/>
                    <a:gd name="connsiteY10" fmla="*/ 1072078 h 1638418"/>
                    <a:gd name="connsiteX11" fmla="*/ 1449913 w 1993653"/>
                    <a:gd name="connsiteY11" fmla="*/ 1051758 h 1638418"/>
                    <a:gd name="connsiteX12" fmla="*/ 1571833 w 1993653"/>
                    <a:gd name="connsiteY12" fmla="*/ 1285438 h 1638418"/>
                    <a:gd name="connsiteX13" fmla="*/ 1581993 w 1993653"/>
                    <a:gd name="connsiteY13" fmla="*/ 1275278 h 1638418"/>
                    <a:gd name="connsiteX14" fmla="*/ 1581993 w 1993653"/>
                    <a:gd name="connsiteY14" fmla="*/ 1447998 h 1638418"/>
                    <a:gd name="connsiteX15" fmla="*/ 1429593 w 1993653"/>
                    <a:gd name="connsiteY15" fmla="*/ 1620718 h 1638418"/>
                    <a:gd name="connsiteX16" fmla="*/ 1145113 w 1993653"/>
                    <a:gd name="connsiteY16" fmla="*/ 1620718 h 1638418"/>
                    <a:gd name="connsiteX17" fmla="*/ 1013033 w 1993653"/>
                    <a:gd name="connsiteY17" fmla="*/ 1514038 h 1638418"/>
                    <a:gd name="connsiteX18" fmla="*/ 921593 w 1993653"/>
                    <a:gd name="connsiteY18" fmla="*/ 1336238 h 1638418"/>
                    <a:gd name="connsiteX19" fmla="*/ 921593 w 1993653"/>
                    <a:gd name="connsiteY19" fmla="*/ 1346398 h 1638418"/>
                    <a:gd name="connsiteX20" fmla="*/ 789513 w 1993653"/>
                    <a:gd name="connsiteY20" fmla="*/ 1488638 h 1638418"/>
                    <a:gd name="connsiteX21" fmla="*/ 423753 w 1993653"/>
                    <a:gd name="connsiteY21" fmla="*/ 1539438 h 1638418"/>
                    <a:gd name="connsiteX22" fmla="*/ 271353 w 1993653"/>
                    <a:gd name="connsiteY22" fmla="*/ 1305758 h 1638418"/>
                    <a:gd name="connsiteX23" fmla="*/ 400893 w 1993653"/>
                    <a:gd name="connsiteY23" fmla="*/ 1056838 h 1638418"/>
                    <a:gd name="connsiteX24" fmla="*/ 474553 w 1993653"/>
                    <a:gd name="connsiteY24" fmla="*/ 970478 h 1638418"/>
                    <a:gd name="connsiteX25" fmla="*/ 230713 w 1993653"/>
                    <a:gd name="connsiteY25" fmla="*/ 879038 h 1638418"/>
                    <a:gd name="connsiteX26" fmla="*/ 47833 w 1993653"/>
                    <a:gd name="connsiteY26" fmla="*/ 726638 h 1638418"/>
                    <a:gd name="connsiteX27" fmla="*/ 17353 w 1993653"/>
                    <a:gd name="connsiteY27" fmla="*/ 442158 h 1638418"/>
                    <a:gd name="connsiteX28" fmla="*/ 281513 w 1993653"/>
                    <a:gd name="connsiteY28" fmla="*/ 340558 h 1638418"/>
                    <a:gd name="connsiteX29" fmla="*/ 489793 w 1993653"/>
                    <a:gd name="connsiteY29" fmla="*/ 391358 h 1638418"/>
                    <a:gd name="connsiteX30" fmla="*/ 710773 w 1993653"/>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1993 w 1993076"/>
                    <a:gd name="connsiteY13" fmla="*/ 127527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64213 w 1993076"/>
                    <a:gd name="connsiteY12" fmla="*/ 126765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4212"/>
                    <a:gd name="connsiteX1" fmla="*/ 878413 w 1993076"/>
                    <a:gd name="connsiteY1" fmla="*/ 177998 h 1634212"/>
                    <a:gd name="connsiteX2" fmla="*/ 1190833 w 1993076"/>
                    <a:gd name="connsiteY2" fmla="*/ 198 h 1634212"/>
                    <a:gd name="connsiteX3" fmla="*/ 1414353 w 1993076"/>
                    <a:gd name="connsiteY3" fmla="*/ 147518 h 1634212"/>
                    <a:gd name="connsiteX4" fmla="*/ 1462613 w 1993076"/>
                    <a:gd name="connsiteY4" fmla="*/ 353258 h 1634212"/>
                    <a:gd name="connsiteX5" fmla="*/ 1427053 w 1993076"/>
                    <a:gd name="connsiteY5" fmla="*/ 531058 h 1634212"/>
                    <a:gd name="connsiteX6" fmla="*/ 1625173 w 1993076"/>
                    <a:gd name="connsiteY6" fmla="*/ 556458 h 1634212"/>
                    <a:gd name="connsiteX7" fmla="*/ 1861393 w 1993076"/>
                    <a:gd name="connsiteY7" fmla="*/ 625038 h 1634212"/>
                    <a:gd name="connsiteX8" fmla="*/ 1990933 w 1993076"/>
                    <a:gd name="connsiteY8" fmla="*/ 790138 h 1634212"/>
                    <a:gd name="connsiteX9" fmla="*/ 1924893 w 1993076"/>
                    <a:gd name="connsiteY9" fmla="*/ 990798 h 1634212"/>
                    <a:gd name="connsiteX10" fmla="*/ 1708993 w 1993076"/>
                    <a:gd name="connsiteY10" fmla="*/ 1072078 h 1634212"/>
                    <a:gd name="connsiteX11" fmla="*/ 1449913 w 1993076"/>
                    <a:gd name="connsiteY11" fmla="*/ 1051758 h 1634212"/>
                    <a:gd name="connsiteX12" fmla="*/ 1564213 w 1993076"/>
                    <a:gd name="connsiteY12" fmla="*/ 1267658 h 1634212"/>
                    <a:gd name="connsiteX13" fmla="*/ 1589613 w 1993076"/>
                    <a:gd name="connsiteY13" fmla="*/ 1374338 h 1634212"/>
                    <a:gd name="connsiteX14" fmla="*/ 1548973 w 1993076"/>
                    <a:gd name="connsiteY14" fmla="*/ 1511498 h 1634212"/>
                    <a:gd name="connsiteX15" fmla="*/ 1429593 w 1993076"/>
                    <a:gd name="connsiteY15" fmla="*/ 1620718 h 1634212"/>
                    <a:gd name="connsiteX16" fmla="*/ 1145113 w 1993076"/>
                    <a:gd name="connsiteY16" fmla="*/ 1620718 h 1634212"/>
                    <a:gd name="connsiteX17" fmla="*/ 1013033 w 1993076"/>
                    <a:gd name="connsiteY17" fmla="*/ 1514038 h 1634212"/>
                    <a:gd name="connsiteX18" fmla="*/ 921593 w 1993076"/>
                    <a:gd name="connsiteY18" fmla="*/ 1336238 h 1634212"/>
                    <a:gd name="connsiteX19" fmla="*/ 921593 w 1993076"/>
                    <a:gd name="connsiteY19" fmla="*/ 1346398 h 1634212"/>
                    <a:gd name="connsiteX20" fmla="*/ 789513 w 1993076"/>
                    <a:gd name="connsiteY20" fmla="*/ 1488638 h 1634212"/>
                    <a:gd name="connsiteX21" fmla="*/ 423753 w 1993076"/>
                    <a:gd name="connsiteY21" fmla="*/ 1539438 h 1634212"/>
                    <a:gd name="connsiteX22" fmla="*/ 271353 w 1993076"/>
                    <a:gd name="connsiteY22" fmla="*/ 1305758 h 1634212"/>
                    <a:gd name="connsiteX23" fmla="*/ 400893 w 1993076"/>
                    <a:gd name="connsiteY23" fmla="*/ 1056838 h 1634212"/>
                    <a:gd name="connsiteX24" fmla="*/ 474553 w 1993076"/>
                    <a:gd name="connsiteY24" fmla="*/ 970478 h 1634212"/>
                    <a:gd name="connsiteX25" fmla="*/ 230713 w 1993076"/>
                    <a:gd name="connsiteY25" fmla="*/ 879038 h 1634212"/>
                    <a:gd name="connsiteX26" fmla="*/ 47833 w 1993076"/>
                    <a:gd name="connsiteY26" fmla="*/ 726638 h 1634212"/>
                    <a:gd name="connsiteX27" fmla="*/ 17353 w 1993076"/>
                    <a:gd name="connsiteY27" fmla="*/ 442158 h 1634212"/>
                    <a:gd name="connsiteX28" fmla="*/ 281513 w 1993076"/>
                    <a:gd name="connsiteY28" fmla="*/ 340558 h 1634212"/>
                    <a:gd name="connsiteX29" fmla="*/ 489793 w 1993076"/>
                    <a:gd name="connsiteY29" fmla="*/ 391358 h 1634212"/>
                    <a:gd name="connsiteX30" fmla="*/ 710773 w 1993076"/>
                    <a:gd name="connsiteY30" fmla="*/ 462478 h 1634212"/>
                    <a:gd name="connsiteX0" fmla="*/ 710773 w 1993076"/>
                    <a:gd name="connsiteY0" fmla="*/ 462478 h 1628438"/>
                    <a:gd name="connsiteX1" fmla="*/ 878413 w 1993076"/>
                    <a:gd name="connsiteY1" fmla="*/ 177998 h 1628438"/>
                    <a:gd name="connsiteX2" fmla="*/ 1190833 w 1993076"/>
                    <a:gd name="connsiteY2" fmla="*/ 198 h 1628438"/>
                    <a:gd name="connsiteX3" fmla="*/ 1414353 w 1993076"/>
                    <a:gd name="connsiteY3" fmla="*/ 147518 h 1628438"/>
                    <a:gd name="connsiteX4" fmla="*/ 1462613 w 1993076"/>
                    <a:gd name="connsiteY4" fmla="*/ 353258 h 1628438"/>
                    <a:gd name="connsiteX5" fmla="*/ 1427053 w 1993076"/>
                    <a:gd name="connsiteY5" fmla="*/ 531058 h 1628438"/>
                    <a:gd name="connsiteX6" fmla="*/ 1625173 w 1993076"/>
                    <a:gd name="connsiteY6" fmla="*/ 556458 h 1628438"/>
                    <a:gd name="connsiteX7" fmla="*/ 1861393 w 1993076"/>
                    <a:gd name="connsiteY7" fmla="*/ 625038 h 1628438"/>
                    <a:gd name="connsiteX8" fmla="*/ 1990933 w 1993076"/>
                    <a:gd name="connsiteY8" fmla="*/ 790138 h 1628438"/>
                    <a:gd name="connsiteX9" fmla="*/ 1924893 w 1993076"/>
                    <a:gd name="connsiteY9" fmla="*/ 990798 h 1628438"/>
                    <a:gd name="connsiteX10" fmla="*/ 1708993 w 1993076"/>
                    <a:gd name="connsiteY10" fmla="*/ 1072078 h 1628438"/>
                    <a:gd name="connsiteX11" fmla="*/ 1449913 w 1993076"/>
                    <a:gd name="connsiteY11" fmla="*/ 1051758 h 1628438"/>
                    <a:gd name="connsiteX12" fmla="*/ 1564213 w 1993076"/>
                    <a:gd name="connsiteY12" fmla="*/ 1267658 h 1628438"/>
                    <a:gd name="connsiteX13" fmla="*/ 1589613 w 1993076"/>
                    <a:gd name="connsiteY13" fmla="*/ 1374338 h 1628438"/>
                    <a:gd name="connsiteX14" fmla="*/ 1548973 w 1993076"/>
                    <a:gd name="connsiteY14" fmla="*/ 1511498 h 1628438"/>
                    <a:gd name="connsiteX15" fmla="*/ 1419433 w 1993076"/>
                    <a:gd name="connsiteY15" fmla="*/ 1608018 h 1628438"/>
                    <a:gd name="connsiteX16" fmla="*/ 1145113 w 1993076"/>
                    <a:gd name="connsiteY16" fmla="*/ 1620718 h 1628438"/>
                    <a:gd name="connsiteX17" fmla="*/ 1013033 w 1993076"/>
                    <a:gd name="connsiteY17" fmla="*/ 1514038 h 1628438"/>
                    <a:gd name="connsiteX18" fmla="*/ 921593 w 1993076"/>
                    <a:gd name="connsiteY18" fmla="*/ 1336238 h 1628438"/>
                    <a:gd name="connsiteX19" fmla="*/ 921593 w 1993076"/>
                    <a:gd name="connsiteY19" fmla="*/ 1346398 h 1628438"/>
                    <a:gd name="connsiteX20" fmla="*/ 789513 w 1993076"/>
                    <a:gd name="connsiteY20" fmla="*/ 1488638 h 1628438"/>
                    <a:gd name="connsiteX21" fmla="*/ 423753 w 1993076"/>
                    <a:gd name="connsiteY21" fmla="*/ 1539438 h 1628438"/>
                    <a:gd name="connsiteX22" fmla="*/ 271353 w 1993076"/>
                    <a:gd name="connsiteY22" fmla="*/ 1305758 h 1628438"/>
                    <a:gd name="connsiteX23" fmla="*/ 400893 w 1993076"/>
                    <a:gd name="connsiteY23" fmla="*/ 1056838 h 1628438"/>
                    <a:gd name="connsiteX24" fmla="*/ 474553 w 1993076"/>
                    <a:gd name="connsiteY24" fmla="*/ 970478 h 1628438"/>
                    <a:gd name="connsiteX25" fmla="*/ 230713 w 1993076"/>
                    <a:gd name="connsiteY25" fmla="*/ 879038 h 1628438"/>
                    <a:gd name="connsiteX26" fmla="*/ 47833 w 1993076"/>
                    <a:gd name="connsiteY26" fmla="*/ 726638 h 1628438"/>
                    <a:gd name="connsiteX27" fmla="*/ 17353 w 1993076"/>
                    <a:gd name="connsiteY27" fmla="*/ 442158 h 1628438"/>
                    <a:gd name="connsiteX28" fmla="*/ 281513 w 1993076"/>
                    <a:gd name="connsiteY28" fmla="*/ 340558 h 1628438"/>
                    <a:gd name="connsiteX29" fmla="*/ 489793 w 1993076"/>
                    <a:gd name="connsiteY29" fmla="*/ 391358 h 1628438"/>
                    <a:gd name="connsiteX30" fmla="*/ 710773 w 1993076"/>
                    <a:gd name="connsiteY30" fmla="*/ 462478 h 1628438"/>
                    <a:gd name="connsiteX0" fmla="*/ 710773 w 1993076"/>
                    <a:gd name="connsiteY0" fmla="*/ 462478 h 1624721"/>
                    <a:gd name="connsiteX1" fmla="*/ 878413 w 1993076"/>
                    <a:gd name="connsiteY1" fmla="*/ 177998 h 1624721"/>
                    <a:gd name="connsiteX2" fmla="*/ 1190833 w 1993076"/>
                    <a:gd name="connsiteY2" fmla="*/ 198 h 1624721"/>
                    <a:gd name="connsiteX3" fmla="*/ 1414353 w 1993076"/>
                    <a:gd name="connsiteY3" fmla="*/ 147518 h 1624721"/>
                    <a:gd name="connsiteX4" fmla="*/ 1462613 w 1993076"/>
                    <a:gd name="connsiteY4" fmla="*/ 353258 h 1624721"/>
                    <a:gd name="connsiteX5" fmla="*/ 1427053 w 1993076"/>
                    <a:gd name="connsiteY5" fmla="*/ 531058 h 1624721"/>
                    <a:gd name="connsiteX6" fmla="*/ 1625173 w 1993076"/>
                    <a:gd name="connsiteY6" fmla="*/ 556458 h 1624721"/>
                    <a:gd name="connsiteX7" fmla="*/ 1861393 w 1993076"/>
                    <a:gd name="connsiteY7" fmla="*/ 625038 h 1624721"/>
                    <a:gd name="connsiteX8" fmla="*/ 1990933 w 1993076"/>
                    <a:gd name="connsiteY8" fmla="*/ 790138 h 1624721"/>
                    <a:gd name="connsiteX9" fmla="*/ 1924893 w 1993076"/>
                    <a:gd name="connsiteY9" fmla="*/ 990798 h 1624721"/>
                    <a:gd name="connsiteX10" fmla="*/ 1708993 w 1993076"/>
                    <a:gd name="connsiteY10" fmla="*/ 1072078 h 1624721"/>
                    <a:gd name="connsiteX11" fmla="*/ 1449913 w 1993076"/>
                    <a:gd name="connsiteY11" fmla="*/ 1051758 h 1624721"/>
                    <a:gd name="connsiteX12" fmla="*/ 1564213 w 1993076"/>
                    <a:gd name="connsiteY12" fmla="*/ 1267658 h 1624721"/>
                    <a:gd name="connsiteX13" fmla="*/ 1589613 w 1993076"/>
                    <a:gd name="connsiteY13" fmla="*/ 1374338 h 1624721"/>
                    <a:gd name="connsiteX14" fmla="*/ 1548973 w 1993076"/>
                    <a:gd name="connsiteY14" fmla="*/ 1511498 h 1624721"/>
                    <a:gd name="connsiteX15" fmla="*/ 1419433 w 1993076"/>
                    <a:gd name="connsiteY15" fmla="*/ 1608018 h 1624721"/>
                    <a:gd name="connsiteX16" fmla="*/ 1147653 w 1993076"/>
                    <a:gd name="connsiteY16" fmla="*/ 1615638 h 1624721"/>
                    <a:gd name="connsiteX17" fmla="*/ 1013033 w 1993076"/>
                    <a:gd name="connsiteY17" fmla="*/ 1514038 h 1624721"/>
                    <a:gd name="connsiteX18" fmla="*/ 921593 w 1993076"/>
                    <a:gd name="connsiteY18" fmla="*/ 1336238 h 1624721"/>
                    <a:gd name="connsiteX19" fmla="*/ 921593 w 1993076"/>
                    <a:gd name="connsiteY19" fmla="*/ 1346398 h 1624721"/>
                    <a:gd name="connsiteX20" fmla="*/ 789513 w 1993076"/>
                    <a:gd name="connsiteY20" fmla="*/ 1488638 h 1624721"/>
                    <a:gd name="connsiteX21" fmla="*/ 423753 w 1993076"/>
                    <a:gd name="connsiteY21" fmla="*/ 1539438 h 1624721"/>
                    <a:gd name="connsiteX22" fmla="*/ 271353 w 1993076"/>
                    <a:gd name="connsiteY22" fmla="*/ 1305758 h 1624721"/>
                    <a:gd name="connsiteX23" fmla="*/ 400893 w 1993076"/>
                    <a:gd name="connsiteY23" fmla="*/ 1056838 h 1624721"/>
                    <a:gd name="connsiteX24" fmla="*/ 474553 w 1993076"/>
                    <a:gd name="connsiteY24" fmla="*/ 970478 h 1624721"/>
                    <a:gd name="connsiteX25" fmla="*/ 230713 w 1993076"/>
                    <a:gd name="connsiteY25" fmla="*/ 879038 h 1624721"/>
                    <a:gd name="connsiteX26" fmla="*/ 47833 w 1993076"/>
                    <a:gd name="connsiteY26" fmla="*/ 726638 h 1624721"/>
                    <a:gd name="connsiteX27" fmla="*/ 17353 w 1993076"/>
                    <a:gd name="connsiteY27" fmla="*/ 442158 h 1624721"/>
                    <a:gd name="connsiteX28" fmla="*/ 281513 w 1993076"/>
                    <a:gd name="connsiteY28" fmla="*/ 340558 h 1624721"/>
                    <a:gd name="connsiteX29" fmla="*/ 489793 w 1993076"/>
                    <a:gd name="connsiteY29" fmla="*/ 391358 h 1624721"/>
                    <a:gd name="connsiteX30" fmla="*/ 710773 w 1993076"/>
                    <a:gd name="connsiteY30" fmla="*/ 462478 h 1624721"/>
                    <a:gd name="connsiteX0" fmla="*/ 710773 w 1993076"/>
                    <a:gd name="connsiteY0" fmla="*/ 462478 h 1626743"/>
                    <a:gd name="connsiteX1" fmla="*/ 878413 w 1993076"/>
                    <a:gd name="connsiteY1" fmla="*/ 177998 h 1626743"/>
                    <a:gd name="connsiteX2" fmla="*/ 1190833 w 1993076"/>
                    <a:gd name="connsiteY2" fmla="*/ 198 h 1626743"/>
                    <a:gd name="connsiteX3" fmla="*/ 1414353 w 1993076"/>
                    <a:gd name="connsiteY3" fmla="*/ 147518 h 1626743"/>
                    <a:gd name="connsiteX4" fmla="*/ 1462613 w 1993076"/>
                    <a:gd name="connsiteY4" fmla="*/ 353258 h 1626743"/>
                    <a:gd name="connsiteX5" fmla="*/ 1427053 w 1993076"/>
                    <a:gd name="connsiteY5" fmla="*/ 531058 h 1626743"/>
                    <a:gd name="connsiteX6" fmla="*/ 1625173 w 1993076"/>
                    <a:gd name="connsiteY6" fmla="*/ 556458 h 1626743"/>
                    <a:gd name="connsiteX7" fmla="*/ 1861393 w 1993076"/>
                    <a:gd name="connsiteY7" fmla="*/ 625038 h 1626743"/>
                    <a:gd name="connsiteX8" fmla="*/ 1990933 w 1993076"/>
                    <a:gd name="connsiteY8" fmla="*/ 790138 h 1626743"/>
                    <a:gd name="connsiteX9" fmla="*/ 1924893 w 1993076"/>
                    <a:gd name="connsiteY9" fmla="*/ 990798 h 1626743"/>
                    <a:gd name="connsiteX10" fmla="*/ 1708993 w 1993076"/>
                    <a:gd name="connsiteY10" fmla="*/ 1072078 h 1626743"/>
                    <a:gd name="connsiteX11" fmla="*/ 1449913 w 1993076"/>
                    <a:gd name="connsiteY11" fmla="*/ 1051758 h 1626743"/>
                    <a:gd name="connsiteX12" fmla="*/ 1564213 w 1993076"/>
                    <a:gd name="connsiteY12" fmla="*/ 1267658 h 1626743"/>
                    <a:gd name="connsiteX13" fmla="*/ 1589613 w 1993076"/>
                    <a:gd name="connsiteY13" fmla="*/ 1374338 h 1626743"/>
                    <a:gd name="connsiteX14" fmla="*/ 1548973 w 1993076"/>
                    <a:gd name="connsiteY14" fmla="*/ 1511498 h 1626743"/>
                    <a:gd name="connsiteX15" fmla="*/ 1419433 w 1993076"/>
                    <a:gd name="connsiteY15" fmla="*/ 1608018 h 1626743"/>
                    <a:gd name="connsiteX16" fmla="*/ 1147653 w 1993076"/>
                    <a:gd name="connsiteY16" fmla="*/ 1615638 h 1626743"/>
                    <a:gd name="connsiteX17" fmla="*/ 1015573 w 1993076"/>
                    <a:gd name="connsiteY17" fmla="*/ 1486098 h 1626743"/>
                    <a:gd name="connsiteX18" fmla="*/ 921593 w 1993076"/>
                    <a:gd name="connsiteY18" fmla="*/ 1336238 h 1626743"/>
                    <a:gd name="connsiteX19" fmla="*/ 921593 w 1993076"/>
                    <a:gd name="connsiteY19" fmla="*/ 1346398 h 1626743"/>
                    <a:gd name="connsiteX20" fmla="*/ 789513 w 1993076"/>
                    <a:gd name="connsiteY20" fmla="*/ 1488638 h 1626743"/>
                    <a:gd name="connsiteX21" fmla="*/ 423753 w 1993076"/>
                    <a:gd name="connsiteY21" fmla="*/ 1539438 h 1626743"/>
                    <a:gd name="connsiteX22" fmla="*/ 271353 w 1993076"/>
                    <a:gd name="connsiteY22" fmla="*/ 1305758 h 1626743"/>
                    <a:gd name="connsiteX23" fmla="*/ 400893 w 1993076"/>
                    <a:gd name="connsiteY23" fmla="*/ 1056838 h 1626743"/>
                    <a:gd name="connsiteX24" fmla="*/ 474553 w 1993076"/>
                    <a:gd name="connsiteY24" fmla="*/ 970478 h 1626743"/>
                    <a:gd name="connsiteX25" fmla="*/ 230713 w 1993076"/>
                    <a:gd name="connsiteY25" fmla="*/ 879038 h 1626743"/>
                    <a:gd name="connsiteX26" fmla="*/ 47833 w 1993076"/>
                    <a:gd name="connsiteY26" fmla="*/ 726638 h 1626743"/>
                    <a:gd name="connsiteX27" fmla="*/ 17353 w 1993076"/>
                    <a:gd name="connsiteY27" fmla="*/ 442158 h 1626743"/>
                    <a:gd name="connsiteX28" fmla="*/ 281513 w 1993076"/>
                    <a:gd name="connsiteY28" fmla="*/ 340558 h 1626743"/>
                    <a:gd name="connsiteX29" fmla="*/ 489793 w 1993076"/>
                    <a:gd name="connsiteY29" fmla="*/ 391358 h 1626743"/>
                    <a:gd name="connsiteX30" fmla="*/ 710773 w 1993076"/>
                    <a:gd name="connsiteY30" fmla="*/ 462478 h 1626743"/>
                    <a:gd name="connsiteX0" fmla="*/ 710773 w 1993076"/>
                    <a:gd name="connsiteY0" fmla="*/ 462478 h 1625821"/>
                    <a:gd name="connsiteX1" fmla="*/ 878413 w 1993076"/>
                    <a:gd name="connsiteY1" fmla="*/ 177998 h 1625821"/>
                    <a:gd name="connsiteX2" fmla="*/ 1190833 w 1993076"/>
                    <a:gd name="connsiteY2" fmla="*/ 198 h 1625821"/>
                    <a:gd name="connsiteX3" fmla="*/ 1414353 w 1993076"/>
                    <a:gd name="connsiteY3" fmla="*/ 147518 h 1625821"/>
                    <a:gd name="connsiteX4" fmla="*/ 1462613 w 1993076"/>
                    <a:gd name="connsiteY4" fmla="*/ 353258 h 1625821"/>
                    <a:gd name="connsiteX5" fmla="*/ 1427053 w 1993076"/>
                    <a:gd name="connsiteY5" fmla="*/ 531058 h 1625821"/>
                    <a:gd name="connsiteX6" fmla="*/ 1625173 w 1993076"/>
                    <a:gd name="connsiteY6" fmla="*/ 556458 h 1625821"/>
                    <a:gd name="connsiteX7" fmla="*/ 1861393 w 1993076"/>
                    <a:gd name="connsiteY7" fmla="*/ 625038 h 1625821"/>
                    <a:gd name="connsiteX8" fmla="*/ 1990933 w 1993076"/>
                    <a:gd name="connsiteY8" fmla="*/ 790138 h 1625821"/>
                    <a:gd name="connsiteX9" fmla="*/ 1924893 w 1993076"/>
                    <a:gd name="connsiteY9" fmla="*/ 990798 h 1625821"/>
                    <a:gd name="connsiteX10" fmla="*/ 1708993 w 1993076"/>
                    <a:gd name="connsiteY10" fmla="*/ 1072078 h 1625821"/>
                    <a:gd name="connsiteX11" fmla="*/ 1449913 w 1993076"/>
                    <a:gd name="connsiteY11" fmla="*/ 1051758 h 1625821"/>
                    <a:gd name="connsiteX12" fmla="*/ 1564213 w 1993076"/>
                    <a:gd name="connsiteY12" fmla="*/ 1267658 h 1625821"/>
                    <a:gd name="connsiteX13" fmla="*/ 1589613 w 1993076"/>
                    <a:gd name="connsiteY13" fmla="*/ 1374338 h 1625821"/>
                    <a:gd name="connsiteX14" fmla="*/ 1548973 w 1993076"/>
                    <a:gd name="connsiteY14" fmla="*/ 1511498 h 1625821"/>
                    <a:gd name="connsiteX15" fmla="*/ 1419433 w 1993076"/>
                    <a:gd name="connsiteY15" fmla="*/ 1608018 h 1625821"/>
                    <a:gd name="connsiteX16" fmla="*/ 1147653 w 1993076"/>
                    <a:gd name="connsiteY16" fmla="*/ 1615638 h 1625821"/>
                    <a:gd name="connsiteX17" fmla="*/ 1015573 w 1993076"/>
                    <a:gd name="connsiteY17" fmla="*/ 1498798 h 1625821"/>
                    <a:gd name="connsiteX18" fmla="*/ 921593 w 1993076"/>
                    <a:gd name="connsiteY18" fmla="*/ 1336238 h 1625821"/>
                    <a:gd name="connsiteX19" fmla="*/ 921593 w 1993076"/>
                    <a:gd name="connsiteY19" fmla="*/ 1346398 h 1625821"/>
                    <a:gd name="connsiteX20" fmla="*/ 789513 w 1993076"/>
                    <a:gd name="connsiteY20" fmla="*/ 1488638 h 1625821"/>
                    <a:gd name="connsiteX21" fmla="*/ 423753 w 1993076"/>
                    <a:gd name="connsiteY21" fmla="*/ 1539438 h 1625821"/>
                    <a:gd name="connsiteX22" fmla="*/ 271353 w 1993076"/>
                    <a:gd name="connsiteY22" fmla="*/ 1305758 h 1625821"/>
                    <a:gd name="connsiteX23" fmla="*/ 400893 w 1993076"/>
                    <a:gd name="connsiteY23" fmla="*/ 1056838 h 1625821"/>
                    <a:gd name="connsiteX24" fmla="*/ 474553 w 1993076"/>
                    <a:gd name="connsiteY24" fmla="*/ 970478 h 1625821"/>
                    <a:gd name="connsiteX25" fmla="*/ 230713 w 1993076"/>
                    <a:gd name="connsiteY25" fmla="*/ 879038 h 1625821"/>
                    <a:gd name="connsiteX26" fmla="*/ 47833 w 1993076"/>
                    <a:gd name="connsiteY26" fmla="*/ 726638 h 1625821"/>
                    <a:gd name="connsiteX27" fmla="*/ 17353 w 1993076"/>
                    <a:gd name="connsiteY27" fmla="*/ 442158 h 1625821"/>
                    <a:gd name="connsiteX28" fmla="*/ 281513 w 1993076"/>
                    <a:gd name="connsiteY28" fmla="*/ 340558 h 1625821"/>
                    <a:gd name="connsiteX29" fmla="*/ 489793 w 1993076"/>
                    <a:gd name="connsiteY29" fmla="*/ 391358 h 1625821"/>
                    <a:gd name="connsiteX30" fmla="*/ 710773 w 1993076"/>
                    <a:gd name="connsiteY30" fmla="*/ 462478 h 1625821"/>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89513 w 1993076"/>
                    <a:gd name="connsiteY20" fmla="*/ 148863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61853 w 1993076"/>
                    <a:gd name="connsiteY24" fmla="*/ 97301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93076" h="1624075">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8E939"/>
                </a:solidFill>
                <a:ln w="571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sp>
              <p:nvSpPr>
                <p:cNvPr id="101" name="วงรี 77">
                  <a:extLst>
                    <a:ext uri="{FF2B5EF4-FFF2-40B4-BE49-F238E27FC236}">
                      <a16:creationId xmlns:a16="http://schemas.microsoft.com/office/drawing/2014/main" id="{A309D720-DA12-43DA-A2A0-4820DCCDE045}"/>
                    </a:ext>
                  </a:extLst>
                </p:cNvPr>
                <p:cNvSpPr/>
                <p:nvPr/>
              </p:nvSpPr>
              <p:spPr>
                <a:xfrm>
                  <a:off x="4579275" y="1400406"/>
                  <a:ext cx="295962" cy="284142"/>
                </a:xfrm>
                <a:custGeom>
                  <a:avLst/>
                  <a:gdLst>
                    <a:gd name="connsiteX0" fmla="*/ 0 w 290429"/>
                    <a:gd name="connsiteY0" fmla="*/ 144699 h 289397"/>
                    <a:gd name="connsiteX1" fmla="*/ 145215 w 290429"/>
                    <a:gd name="connsiteY1" fmla="*/ 0 h 289397"/>
                    <a:gd name="connsiteX2" fmla="*/ 290430 w 290429"/>
                    <a:gd name="connsiteY2" fmla="*/ 144699 h 289397"/>
                    <a:gd name="connsiteX3" fmla="*/ 145215 w 290429"/>
                    <a:gd name="connsiteY3" fmla="*/ 289398 h 289397"/>
                    <a:gd name="connsiteX4" fmla="*/ 0 w 290429"/>
                    <a:gd name="connsiteY4" fmla="*/ 144699 h 289397"/>
                    <a:gd name="connsiteX0" fmla="*/ 8 w 290438"/>
                    <a:gd name="connsiteY0" fmla="*/ 144699 h 289398"/>
                    <a:gd name="connsiteX1" fmla="*/ 145223 w 290438"/>
                    <a:gd name="connsiteY1" fmla="*/ 0 h 289398"/>
                    <a:gd name="connsiteX2" fmla="*/ 290438 w 290438"/>
                    <a:gd name="connsiteY2" fmla="*/ 144699 h 289398"/>
                    <a:gd name="connsiteX3" fmla="*/ 140143 w 290438"/>
                    <a:gd name="connsiteY3" fmla="*/ 289398 h 289398"/>
                    <a:gd name="connsiteX4" fmla="*/ 8 w 290438"/>
                    <a:gd name="connsiteY4" fmla="*/ 144699 h 289398"/>
                    <a:gd name="connsiteX0" fmla="*/ 6 w 310756"/>
                    <a:gd name="connsiteY0" fmla="*/ 145377 h 292972"/>
                    <a:gd name="connsiteX1" fmla="*/ 145221 w 310756"/>
                    <a:gd name="connsiteY1" fmla="*/ 678 h 292972"/>
                    <a:gd name="connsiteX2" fmla="*/ 310756 w 310756"/>
                    <a:gd name="connsiteY2" fmla="*/ 206337 h 292972"/>
                    <a:gd name="connsiteX3" fmla="*/ 140141 w 310756"/>
                    <a:gd name="connsiteY3" fmla="*/ 290076 h 292972"/>
                    <a:gd name="connsiteX4" fmla="*/ 6 w 310756"/>
                    <a:gd name="connsiteY4" fmla="*/ 145377 h 292972"/>
                    <a:gd name="connsiteX0" fmla="*/ 5 w 313295"/>
                    <a:gd name="connsiteY0" fmla="*/ 190453 h 289862"/>
                    <a:gd name="connsiteX1" fmla="*/ 147760 w 313295"/>
                    <a:gd name="connsiteY1" fmla="*/ 34 h 289862"/>
                    <a:gd name="connsiteX2" fmla="*/ 313295 w 313295"/>
                    <a:gd name="connsiteY2" fmla="*/ 205693 h 289862"/>
                    <a:gd name="connsiteX3" fmla="*/ 142680 w 313295"/>
                    <a:gd name="connsiteY3" fmla="*/ 289432 h 289862"/>
                    <a:gd name="connsiteX4" fmla="*/ 5 w 313295"/>
                    <a:gd name="connsiteY4" fmla="*/ 190453 h 289862"/>
                    <a:gd name="connsiteX0" fmla="*/ 2796 w 316086"/>
                    <a:gd name="connsiteY0" fmla="*/ 175216 h 274625"/>
                    <a:gd name="connsiteX1" fmla="*/ 71811 w 316086"/>
                    <a:gd name="connsiteY1" fmla="*/ 37 h 274625"/>
                    <a:gd name="connsiteX2" fmla="*/ 316086 w 316086"/>
                    <a:gd name="connsiteY2" fmla="*/ 190456 h 274625"/>
                    <a:gd name="connsiteX3" fmla="*/ 145471 w 316086"/>
                    <a:gd name="connsiteY3" fmla="*/ 274195 h 274625"/>
                    <a:gd name="connsiteX4" fmla="*/ 2796 w 316086"/>
                    <a:gd name="connsiteY4" fmla="*/ 175216 h 274625"/>
                    <a:gd name="connsiteX0" fmla="*/ 2158 w 315952"/>
                    <a:gd name="connsiteY0" fmla="*/ 185068 h 284142"/>
                    <a:gd name="connsiteX1" fmla="*/ 71173 w 315952"/>
                    <a:gd name="connsiteY1" fmla="*/ 9889 h 284142"/>
                    <a:gd name="connsiteX2" fmla="*/ 235434 w 315952"/>
                    <a:gd name="connsiteY2" fmla="*/ 40983 h 284142"/>
                    <a:gd name="connsiteX3" fmla="*/ 315448 w 315952"/>
                    <a:gd name="connsiteY3" fmla="*/ 200308 h 284142"/>
                    <a:gd name="connsiteX4" fmla="*/ 144833 w 315952"/>
                    <a:gd name="connsiteY4" fmla="*/ 284047 h 284142"/>
                    <a:gd name="connsiteX5" fmla="*/ 2158 w 315952"/>
                    <a:gd name="connsiteY5" fmla="*/ 185068 h 284142"/>
                    <a:gd name="connsiteX0" fmla="*/ 2158 w 295962"/>
                    <a:gd name="connsiteY0" fmla="*/ 185068 h 284142"/>
                    <a:gd name="connsiteX1" fmla="*/ 71173 w 295962"/>
                    <a:gd name="connsiteY1" fmla="*/ 9889 h 284142"/>
                    <a:gd name="connsiteX2" fmla="*/ 235434 w 295962"/>
                    <a:gd name="connsiteY2" fmla="*/ 40983 h 284142"/>
                    <a:gd name="connsiteX3" fmla="*/ 295128 w 295962"/>
                    <a:gd name="connsiteY3" fmla="*/ 200308 h 284142"/>
                    <a:gd name="connsiteX4" fmla="*/ 144833 w 295962"/>
                    <a:gd name="connsiteY4" fmla="*/ 284047 h 284142"/>
                    <a:gd name="connsiteX5" fmla="*/ 2158 w 295962"/>
                    <a:gd name="connsiteY5" fmla="*/ 185068 h 28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962" h="284142">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grpSp>
        </p:grpSp>
        <p:grpSp>
          <p:nvGrpSpPr>
            <p:cNvPr id="70" name="กลุ่ม 69">
              <a:extLst>
                <a:ext uri="{FF2B5EF4-FFF2-40B4-BE49-F238E27FC236}">
                  <a16:creationId xmlns:a16="http://schemas.microsoft.com/office/drawing/2014/main" id="{23F82415-AD8B-427F-A353-2EC650CBD5B7}"/>
                </a:ext>
              </a:extLst>
            </p:cNvPr>
            <p:cNvGrpSpPr/>
            <p:nvPr/>
          </p:nvGrpSpPr>
          <p:grpSpPr>
            <a:xfrm rot="341305">
              <a:off x="5004488" y="6014831"/>
              <a:ext cx="2941384" cy="762691"/>
              <a:chOff x="746256" y="5820536"/>
              <a:chExt cx="2941384" cy="762691"/>
            </a:xfrm>
          </p:grpSpPr>
          <p:grpSp>
            <p:nvGrpSpPr>
              <p:cNvPr id="84" name="กลุ่ม 83">
                <a:extLst>
                  <a:ext uri="{FF2B5EF4-FFF2-40B4-BE49-F238E27FC236}">
                    <a16:creationId xmlns:a16="http://schemas.microsoft.com/office/drawing/2014/main" id="{CE366FCC-FEDD-439B-B5E3-771DF5EFA71C}"/>
                  </a:ext>
                </a:extLst>
              </p:cNvPr>
              <p:cNvGrpSpPr/>
              <p:nvPr/>
            </p:nvGrpSpPr>
            <p:grpSpPr>
              <a:xfrm>
                <a:off x="746256" y="5948737"/>
                <a:ext cx="492299" cy="424955"/>
                <a:chOff x="3730718" y="705949"/>
                <a:chExt cx="1993076" cy="1624075"/>
              </a:xfrm>
              <a:solidFill>
                <a:srgbClr val="FEC3D4"/>
              </a:solidFill>
            </p:grpSpPr>
            <p:sp>
              <p:nvSpPr>
                <p:cNvPr id="94" name="รูปแบบอิสระ: รูปร่าง 93">
                  <a:extLst>
                    <a:ext uri="{FF2B5EF4-FFF2-40B4-BE49-F238E27FC236}">
                      <a16:creationId xmlns:a16="http://schemas.microsoft.com/office/drawing/2014/main" id="{23AF9A6D-BD7E-4E88-97B4-16AF7D3B38F1}"/>
                    </a:ext>
                  </a:extLst>
                </p:cNvPr>
                <p:cNvSpPr/>
                <p:nvPr/>
              </p:nvSpPr>
              <p:spPr>
                <a:xfrm>
                  <a:off x="3730718" y="705949"/>
                  <a:ext cx="1993076" cy="1624075"/>
                </a:xfrm>
                <a:custGeom>
                  <a:avLst/>
                  <a:gdLst>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708233 w 2019354"/>
                    <a:gd name="connsiteY28"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0893 w 2019354"/>
                    <a:gd name="connsiteY22" fmla="*/ 10720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53659"/>
                    <a:gd name="connsiteX1" fmla="*/ 850473 w 2019354"/>
                    <a:gd name="connsiteY1" fmla="*/ 183079 h 1653659"/>
                    <a:gd name="connsiteX2" fmla="*/ 1195913 w 2019354"/>
                    <a:gd name="connsiteY2" fmla="*/ 199 h 1653659"/>
                    <a:gd name="connsiteX3" fmla="*/ 1439753 w 2019354"/>
                    <a:gd name="connsiteY3" fmla="*/ 152599 h 1653659"/>
                    <a:gd name="connsiteX4" fmla="*/ 1500713 w 2019354"/>
                    <a:gd name="connsiteY4" fmla="*/ 386279 h 1653659"/>
                    <a:gd name="connsiteX5" fmla="*/ 1388953 w 2019354"/>
                    <a:gd name="connsiteY5" fmla="*/ 548839 h 1653659"/>
                    <a:gd name="connsiteX6" fmla="*/ 1541353 w 2019354"/>
                    <a:gd name="connsiteY6" fmla="*/ 518359 h 1653659"/>
                    <a:gd name="connsiteX7" fmla="*/ 1927433 w 2019354"/>
                    <a:gd name="connsiteY7" fmla="*/ 640279 h 1653659"/>
                    <a:gd name="connsiteX8" fmla="*/ 2018873 w 2019354"/>
                    <a:gd name="connsiteY8" fmla="*/ 823159 h 1653659"/>
                    <a:gd name="connsiteX9" fmla="*/ 1947753 w 2019354"/>
                    <a:gd name="connsiteY9" fmla="*/ 995879 h 1653659"/>
                    <a:gd name="connsiteX10" fmla="*/ 1653113 w 2019354"/>
                    <a:gd name="connsiteY10" fmla="*/ 1087319 h 1653659"/>
                    <a:gd name="connsiteX11" fmla="*/ 1449913 w 2019354"/>
                    <a:gd name="connsiteY11" fmla="*/ 1066999 h 1653659"/>
                    <a:gd name="connsiteX12" fmla="*/ 1571833 w 2019354"/>
                    <a:gd name="connsiteY12" fmla="*/ 1300679 h 1653659"/>
                    <a:gd name="connsiteX13" fmla="*/ 1581993 w 2019354"/>
                    <a:gd name="connsiteY13" fmla="*/ 1290519 h 1653659"/>
                    <a:gd name="connsiteX14" fmla="*/ 1581993 w 2019354"/>
                    <a:gd name="connsiteY14" fmla="*/ 1463239 h 1653659"/>
                    <a:gd name="connsiteX15" fmla="*/ 1429593 w 2019354"/>
                    <a:gd name="connsiteY15" fmla="*/ 1635959 h 1653659"/>
                    <a:gd name="connsiteX16" fmla="*/ 1145113 w 2019354"/>
                    <a:gd name="connsiteY16" fmla="*/ 1635959 h 1653659"/>
                    <a:gd name="connsiteX17" fmla="*/ 1013033 w 2019354"/>
                    <a:gd name="connsiteY17" fmla="*/ 1529279 h 1653659"/>
                    <a:gd name="connsiteX18" fmla="*/ 921593 w 2019354"/>
                    <a:gd name="connsiteY18" fmla="*/ 1351479 h 1653659"/>
                    <a:gd name="connsiteX19" fmla="*/ 921593 w 2019354"/>
                    <a:gd name="connsiteY19" fmla="*/ 1361639 h 1653659"/>
                    <a:gd name="connsiteX20" fmla="*/ 789513 w 2019354"/>
                    <a:gd name="connsiteY20" fmla="*/ 1503879 h 1653659"/>
                    <a:gd name="connsiteX21" fmla="*/ 423753 w 2019354"/>
                    <a:gd name="connsiteY21" fmla="*/ 1554679 h 1653659"/>
                    <a:gd name="connsiteX22" fmla="*/ 271353 w 2019354"/>
                    <a:gd name="connsiteY22" fmla="*/ 1320999 h 1653659"/>
                    <a:gd name="connsiteX23" fmla="*/ 400893 w 2019354"/>
                    <a:gd name="connsiteY23" fmla="*/ 1072079 h 1653659"/>
                    <a:gd name="connsiteX24" fmla="*/ 474553 w 2019354"/>
                    <a:gd name="connsiteY24" fmla="*/ 985719 h 1653659"/>
                    <a:gd name="connsiteX25" fmla="*/ 230713 w 2019354"/>
                    <a:gd name="connsiteY25" fmla="*/ 894279 h 1653659"/>
                    <a:gd name="connsiteX26" fmla="*/ 47833 w 2019354"/>
                    <a:gd name="connsiteY26" fmla="*/ 741879 h 1653659"/>
                    <a:gd name="connsiteX27" fmla="*/ 17353 w 2019354"/>
                    <a:gd name="connsiteY27" fmla="*/ 457399 h 1653659"/>
                    <a:gd name="connsiteX28" fmla="*/ 281513 w 2019354"/>
                    <a:gd name="connsiteY28" fmla="*/ 355799 h 1653659"/>
                    <a:gd name="connsiteX29" fmla="*/ 489793 w 2019354"/>
                    <a:gd name="connsiteY29" fmla="*/ 406599 h 1653659"/>
                    <a:gd name="connsiteX30" fmla="*/ 708233 w 2019354"/>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41353 w 2019200"/>
                    <a:gd name="connsiteY6" fmla="*/ 51835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76913 w 2019200"/>
                    <a:gd name="connsiteY6" fmla="*/ 53613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388953 w 2019200"/>
                    <a:gd name="connsiteY5" fmla="*/ 54882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622633 w 2019200"/>
                    <a:gd name="connsiteY6" fmla="*/ 55898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10773 w 2019200"/>
                    <a:gd name="connsiteY0" fmla="*/ 47783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10773 w 2019200"/>
                    <a:gd name="connsiteY30" fmla="*/ 477836 h 1653776"/>
                    <a:gd name="connsiteX0" fmla="*/ 710773 w 2019200"/>
                    <a:gd name="connsiteY0" fmla="*/ 449982 h 1625922"/>
                    <a:gd name="connsiteX1" fmla="*/ 878413 w 2019200"/>
                    <a:gd name="connsiteY1" fmla="*/ 165502 h 1625922"/>
                    <a:gd name="connsiteX2" fmla="*/ 1198453 w 2019200"/>
                    <a:gd name="connsiteY2" fmla="*/ 402 h 1625922"/>
                    <a:gd name="connsiteX3" fmla="*/ 1439753 w 2019200"/>
                    <a:gd name="connsiteY3" fmla="*/ 124862 h 1625922"/>
                    <a:gd name="connsiteX4" fmla="*/ 1477853 w 2019200"/>
                    <a:gd name="connsiteY4" fmla="*/ 305202 h 1625922"/>
                    <a:gd name="connsiteX5" fmla="*/ 1427053 w 2019200"/>
                    <a:gd name="connsiteY5" fmla="*/ 518562 h 1625922"/>
                    <a:gd name="connsiteX6" fmla="*/ 1622633 w 2019200"/>
                    <a:gd name="connsiteY6" fmla="*/ 531262 h 1625922"/>
                    <a:gd name="connsiteX7" fmla="*/ 1927433 w 2019200"/>
                    <a:gd name="connsiteY7" fmla="*/ 612542 h 1625922"/>
                    <a:gd name="connsiteX8" fmla="*/ 2018873 w 2019200"/>
                    <a:gd name="connsiteY8" fmla="*/ 795422 h 1625922"/>
                    <a:gd name="connsiteX9" fmla="*/ 1947753 w 2019200"/>
                    <a:gd name="connsiteY9" fmla="*/ 968142 h 1625922"/>
                    <a:gd name="connsiteX10" fmla="*/ 1708993 w 2019200"/>
                    <a:gd name="connsiteY10" fmla="*/ 1059582 h 1625922"/>
                    <a:gd name="connsiteX11" fmla="*/ 1449913 w 2019200"/>
                    <a:gd name="connsiteY11" fmla="*/ 1039262 h 1625922"/>
                    <a:gd name="connsiteX12" fmla="*/ 1571833 w 2019200"/>
                    <a:gd name="connsiteY12" fmla="*/ 1272942 h 1625922"/>
                    <a:gd name="connsiteX13" fmla="*/ 1581993 w 2019200"/>
                    <a:gd name="connsiteY13" fmla="*/ 1262782 h 1625922"/>
                    <a:gd name="connsiteX14" fmla="*/ 1581993 w 2019200"/>
                    <a:gd name="connsiteY14" fmla="*/ 1435502 h 1625922"/>
                    <a:gd name="connsiteX15" fmla="*/ 1429593 w 2019200"/>
                    <a:gd name="connsiteY15" fmla="*/ 1608222 h 1625922"/>
                    <a:gd name="connsiteX16" fmla="*/ 1145113 w 2019200"/>
                    <a:gd name="connsiteY16" fmla="*/ 1608222 h 1625922"/>
                    <a:gd name="connsiteX17" fmla="*/ 1013033 w 2019200"/>
                    <a:gd name="connsiteY17" fmla="*/ 1501542 h 1625922"/>
                    <a:gd name="connsiteX18" fmla="*/ 921593 w 2019200"/>
                    <a:gd name="connsiteY18" fmla="*/ 1323742 h 1625922"/>
                    <a:gd name="connsiteX19" fmla="*/ 921593 w 2019200"/>
                    <a:gd name="connsiteY19" fmla="*/ 1333902 h 1625922"/>
                    <a:gd name="connsiteX20" fmla="*/ 789513 w 2019200"/>
                    <a:gd name="connsiteY20" fmla="*/ 1476142 h 1625922"/>
                    <a:gd name="connsiteX21" fmla="*/ 423753 w 2019200"/>
                    <a:gd name="connsiteY21" fmla="*/ 1526942 h 1625922"/>
                    <a:gd name="connsiteX22" fmla="*/ 271353 w 2019200"/>
                    <a:gd name="connsiteY22" fmla="*/ 1293262 h 1625922"/>
                    <a:gd name="connsiteX23" fmla="*/ 400893 w 2019200"/>
                    <a:gd name="connsiteY23" fmla="*/ 1044342 h 1625922"/>
                    <a:gd name="connsiteX24" fmla="*/ 474553 w 2019200"/>
                    <a:gd name="connsiteY24" fmla="*/ 957982 h 1625922"/>
                    <a:gd name="connsiteX25" fmla="*/ 230713 w 2019200"/>
                    <a:gd name="connsiteY25" fmla="*/ 866542 h 1625922"/>
                    <a:gd name="connsiteX26" fmla="*/ 47833 w 2019200"/>
                    <a:gd name="connsiteY26" fmla="*/ 714142 h 1625922"/>
                    <a:gd name="connsiteX27" fmla="*/ 17353 w 2019200"/>
                    <a:gd name="connsiteY27" fmla="*/ 429662 h 1625922"/>
                    <a:gd name="connsiteX28" fmla="*/ 281513 w 2019200"/>
                    <a:gd name="connsiteY28" fmla="*/ 328062 h 1625922"/>
                    <a:gd name="connsiteX29" fmla="*/ 489793 w 2019200"/>
                    <a:gd name="connsiteY29" fmla="*/ 378862 h 1625922"/>
                    <a:gd name="connsiteX30" fmla="*/ 710773 w 2019200"/>
                    <a:gd name="connsiteY30" fmla="*/ 449982 h 1625922"/>
                    <a:gd name="connsiteX0" fmla="*/ 710773 w 2019200"/>
                    <a:gd name="connsiteY0" fmla="*/ 462637 h 1638577"/>
                    <a:gd name="connsiteX1" fmla="*/ 878413 w 2019200"/>
                    <a:gd name="connsiteY1" fmla="*/ 178157 h 1638577"/>
                    <a:gd name="connsiteX2" fmla="*/ 1190833 w 2019200"/>
                    <a:gd name="connsiteY2" fmla="*/ 357 h 1638577"/>
                    <a:gd name="connsiteX3" fmla="*/ 1439753 w 2019200"/>
                    <a:gd name="connsiteY3" fmla="*/ 137517 h 1638577"/>
                    <a:gd name="connsiteX4" fmla="*/ 1477853 w 2019200"/>
                    <a:gd name="connsiteY4" fmla="*/ 317857 h 1638577"/>
                    <a:gd name="connsiteX5" fmla="*/ 1427053 w 2019200"/>
                    <a:gd name="connsiteY5" fmla="*/ 531217 h 1638577"/>
                    <a:gd name="connsiteX6" fmla="*/ 1622633 w 2019200"/>
                    <a:gd name="connsiteY6" fmla="*/ 543917 h 1638577"/>
                    <a:gd name="connsiteX7" fmla="*/ 1927433 w 2019200"/>
                    <a:gd name="connsiteY7" fmla="*/ 625197 h 1638577"/>
                    <a:gd name="connsiteX8" fmla="*/ 2018873 w 2019200"/>
                    <a:gd name="connsiteY8" fmla="*/ 808077 h 1638577"/>
                    <a:gd name="connsiteX9" fmla="*/ 1947753 w 2019200"/>
                    <a:gd name="connsiteY9" fmla="*/ 980797 h 1638577"/>
                    <a:gd name="connsiteX10" fmla="*/ 1708993 w 2019200"/>
                    <a:gd name="connsiteY10" fmla="*/ 1072237 h 1638577"/>
                    <a:gd name="connsiteX11" fmla="*/ 1449913 w 2019200"/>
                    <a:gd name="connsiteY11" fmla="*/ 1051917 h 1638577"/>
                    <a:gd name="connsiteX12" fmla="*/ 1571833 w 2019200"/>
                    <a:gd name="connsiteY12" fmla="*/ 1285597 h 1638577"/>
                    <a:gd name="connsiteX13" fmla="*/ 1581993 w 2019200"/>
                    <a:gd name="connsiteY13" fmla="*/ 1275437 h 1638577"/>
                    <a:gd name="connsiteX14" fmla="*/ 1581993 w 2019200"/>
                    <a:gd name="connsiteY14" fmla="*/ 1448157 h 1638577"/>
                    <a:gd name="connsiteX15" fmla="*/ 1429593 w 2019200"/>
                    <a:gd name="connsiteY15" fmla="*/ 1620877 h 1638577"/>
                    <a:gd name="connsiteX16" fmla="*/ 1145113 w 2019200"/>
                    <a:gd name="connsiteY16" fmla="*/ 1620877 h 1638577"/>
                    <a:gd name="connsiteX17" fmla="*/ 1013033 w 2019200"/>
                    <a:gd name="connsiteY17" fmla="*/ 1514197 h 1638577"/>
                    <a:gd name="connsiteX18" fmla="*/ 921593 w 2019200"/>
                    <a:gd name="connsiteY18" fmla="*/ 1336397 h 1638577"/>
                    <a:gd name="connsiteX19" fmla="*/ 921593 w 2019200"/>
                    <a:gd name="connsiteY19" fmla="*/ 1346557 h 1638577"/>
                    <a:gd name="connsiteX20" fmla="*/ 789513 w 2019200"/>
                    <a:gd name="connsiteY20" fmla="*/ 1488797 h 1638577"/>
                    <a:gd name="connsiteX21" fmla="*/ 423753 w 2019200"/>
                    <a:gd name="connsiteY21" fmla="*/ 1539597 h 1638577"/>
                    <a:gd name="connsiteX22" fmla="*/ 271353 w 2019200"/>
                    <a:gd name="connsiteY22" fmla="*/ 1305917 h 1638577"/>
                    <a:gd name="connsiteX23" fmla="*/ 400893 w 2019200"/>
                    <a:gd name="connsiteY23" fmla="*/ 1056997 h 1638577"/>
                    <a:gd name="connsiteX24" fmla="*/ 474553 w 2019200"/>
                    <a:gd name="connsiteY24" fmla="*/ 970637 h 1638577"/>
                    <a:gd name="connsiteX25" fmla="*/ 230713 w 2019200"/>
                    <a:gd name="connsiteY25" fmla="*/ 879197 h 1638577"/>
                    <a:gd name="connsiteX26" fmla="*/ 47833 w 2019200"/>
                    <a:gd name="connsiteY26" fmla="*/ 726797 h 1638577"/>
                    <a:gd name="connsiteX27" fmla="*/ 17353 w 2019200"/>
                    <a:gd name="connsiteY27" fmla="*/ 442317 h 1638577"/>
                    <a:gd name="connsiteX28" fmla="*/ 281513 w 2019200"/>
                    <a:gd name="connsiteY28" fmla="*/ 340717 h 1638577"/>
                    <a:gd name="connsiteX29" fmla="*/ 489793 w 2019200"/>
                    <a:gd name="connsiteY29" fmla="*/ 391517 h 1638577"/>
                    <a:gd name="connsiteX30" fmla="*/ 710773 w 2019200"/>
                    <a:gd name="connsiteY30" fmla="*/ 462637 h 1638577"/>
                    <a:gd name="connsiteX0" fmla="*/ 710773 w 2019200"/>
                    <a:gd name="connsiteY0" fmla="*/ 462339 h 1638279"/>
                    <a:gd name="connsiteX1" fmla="*/ 878413 w 2019200"/>
                    <a:gd name="connsiteY1" fmla="*/ 177859 h 1638279"/>
                    <a:gd name="connsiteX2" fmla="*/ 1190833 w 2019200"/>
                    <a:gd name="connsiteY2" fmla="*/ 59 h 1638279"/>
                    <a:gd name="connsiteX3" fmla="*/ 1406733 w 2019200"/>
                    <a:gd name="connsiteY3" fmla="*/ 160079 h 1638279"/>
                    <a:gd name="connsiteX4" fmla="*/ 1477853 w 2019200"/>
                    <a:gd name="connsiteY4" fmla="*/ 317559 h 1638279"/>
                    <a:gd name="connsiteX5" fmla="*/ 1427053 w 2019200"/>
                    <a:gd name="connsiteY5" fmla="*/ 530919 h 1638279"/>
                    <a:gd name="connsiteX6" fmla="*/ 1622633 w 2019200"/>
                    <a:gd name="connsiteY6" fmla="*/ 543619 h 1638279"/>
                    <a:gd name="connsiteX7" fmla="*/ 1927433 w 2019200"/>
                    <a:gd name="connsiteY7" fmla="*/ 624899 h 1638279"/>
                    <a:gd name="connsiteX8" fmla="*/ 2018873 w 2019200"/>
                    <a:gd name="connsiteY8" fmla="*/ 807779 h 1638279"/>
                    <a:gd name="connsiteX9" fmla="*/ 1947753 w 2019200"/>
                    <a:gd name="connsiteY9" fmla="*/ 980499 h 1638279"/>
                    <a:gd name="connsiteX10" fmla="*/ 1708993 w 2019200"/>
                    <a:gd name="connsiteY10" fmla="*/ 1071939 h 1638279"/>
                    <a:gd name="connsiteX11" fmla="*/ 1449913 w 2019200"/>
                    <a:gd name="connsiteY11" fmla="*/ 1051619 h 1638279"/>
                    <a:gd name="connsiteX12" fmla="*/ 1571833 w 2019200"/>
                    <a:gd name="connsiteY12" fmla="*/ 1285299 h 1638279"/>
                    <a:gd name="connsiteX13" fmla="*/ 1581993 w 2019200"/>
                    <a:gd name="connsiteY13" fmla="*/ 1275139 h 1638279"/>
                    <a:gd name="connsiteX14" fmla="*/ 1581993 w 2019200"/>
                    <a:gd name="connsiteY14" fmla="*/ 1447859 h 1638279"/>
                    <a:gd name="connsiteX15" fmla="*/ 1429593 w 2019200"/>
                    <a:gd name="connsiteY15" fmla="*/ 1620579 h 1638279"/>
                    <a:gd name="connsiteX16" fmla="*/ 1145113 w 2019200"/>
                    <a:gd name="connsiteY16" fmla="*/ 1620579 h 1638279"/>
                    <a:gd name="connsiteX17" fmla="*/ 1013033 w 2019200"/>
                    <a:gd name="connsiteY17" fmla="*/ 1513899 h 1638279"/>
                    <a:gd name="connsiteX18" fmla="*/ 921593 w 2019200"/>
                    <a:gd name="connsiteY18" fmla="*/ 1336099 h 1638279"/>
                    <a:gd name="connsiteX19" fmla="*/ 921593 w 2019200"/>
                    <a:gd name="connsiteY19" fmla="*/ 1346259 h 1638279"/>
                    <a:gd name="connsiteX20" fmla="*/ 789513 w 2019200"/>
                    <a:gd name="connsiteY20" fmla="*/ 1488499 h 1638279"/>
                    <a:gd name="connsiteX21" fmla="*/ 423753 w 2019200"/>
                    <a:gd name="connsiteY21" fmla="*/ 1539299 h 1638279"/>
                    <a:gd name="connsiteX22" fmla="*/ 271353 w 2019200"/>
                    <a:gd name="connsiteY22" fmla="*/ 1305619 h 1638279"/>
                    <a:gd name="connsiteX23" fmla="*/ 400893 w 2019200"/>
                    <a:gd name="connsiteY23" fmla="*/ 1056699 h 1638279"/>
                    <a:gd name="connsiteX24" fmla="*/ 474553 w 2019200"/>
                    <a:gd name="connsiteY24" fmla="*/ 970339 h 1638279"/>
                    <a:gd name="connsiteX25" fmla="*/ 230713 w 2019200"/>
                    <a:gd name="connsiteY25" fmla="*/ 878899 h 1638279"/>
                    <a:gd name="connsiteX26" fmla="*/ 47833 w 2019200"/>
                    <a:gd name="connsiteY26" fmla="*/ 726499 h 1638279"/>
                    <a:gd name="connsiteX27" fmla="*/ 17353 w 2019200"/>
                    <a:gd name="connsiteY27" fmla="*/ 442019 h 1638279"/>
                    <a:gd name="connsiteX28" fmla="*/ 281513 w 2019200"/>
                    <a:gd name="connsiteY28" fmla="*/ 340419 h 1638279"/>
                    <a:gd name="connsiteX29" fmla="*/ 489793 w 2019200"/>
                    <a:gd name="connsiteY29" fmla="*/ 391219 h 1638279"/>
                    <a:gd name="connsiteX30" fmla="*/ 710773 w 2019200"/>
                    <a:gd name="connsiteY30" fmla="*/ 462339 h 1638279"/>
                    <a:gd name="connsiteX0" fmla="*/ 710773 w 2019200"/>
                    <a:gd name="connsiteY0" fmla="*/ 462467 h 1638407"/>
                    <a:gd name="connsiteX1" fmla="*/ 878413 w 2019200"/>
                    <a:gd name="connsiteY1" fmla="*/ 177987 h 1638407"/>
                    <a:gd name="connsiteX2" fmla="*/ 1190833 w 2019200"/>
                    <a:gd name="connsiteY2" fmla="*/ 187 h 1638407"/>
                    <a:gd name="connsiteX3" fmla="*/ 1414353 w 2019200"/>
                    <a:gd name="connsiteY3" fmla="*/ 147507 h 1638407"/>
                    <a:gd name="connsiteX4" fmla="*/ 1477853 w 2019200"/>
                    <a:gd name="connsiteY4" fmla="*/ 317687 h 1638407"/>
                    <a:gd name="connsiteX5" fmla="*/ 1427053 w 2019200"/>
                    <a:gd name="connsiteY5" fmla="*/ 531047 h 1638407"/>
                    <a:gd name="connsiteX6" fmla="*/ 1622633 w 2019200"/>
                    <a:gd name="connsiteY6" fmla="*/ 543747 h 1638407"/>
                    <a:gd name="connsiteX7" fmla="*/ 1927433 w 2019200"/>
                    <a:gd name="connsiteY7" fmla="*/ 625027 h 1638407"/>
                    <a:gd name="connsiteX8" fmla="*/ 2018873 w 2019200"/>
                    <a:gd name="connsiteY8" fmla="*/ 807907 h 1638407"/>
                    <a:gd name="connsiteX9" fmla="*/ 1947753 w 2019200"/>
                    <a:gd name="connsiteY9" fmla="*/ 980627 h 1638407"/>
                    <a:gd name="connsiteX10" fmla="*/ 1708993 w 2019200"/>
                    <a:gd name="connsiteY10" fmla="*/ 1072067 h 1638407"/>
                    <a:gd name="connsiteX11" fmla="*/ 1449913 w 2019200"/>
                    <a:gd name="connsiteY11" fmla="*/ 1051747 h 1638407"/>
                    <a:gd name="connsiteX12" fmla="*/ 1571833 w 2019200"/>
                    <a:gd name="connsiteY12" fmla="*/ 1285427 h 1638407"/>
                    <a:gd name="connsiteX13" fmla="*/ 1581993 w 2019200"/>
                    <a:gd name="connsiteY13" fmla="*/ 1275267 h 1638407"/>
                    <a:gd name="connsiteX14" fmla="*/ 1581993 w 2019200"/>
                    <a:gd name="connsiteY14" fmla="*/ 1447987 h 1638407"/>
                    <a:gd name="connsiteX15" fmla="*/ 1429593 w 2019200"/>
                    <a:gd name="connsiteY15" fmla="*/ 1620707 h 1638407"/>
                    <a:gd name="connsiteX16" fmla="*/ 1145113 w 2019200"/>
                    <a:gd name="connsiteY16" fmla="*/ 1620707 h 1638407"/>
                    <a:gd name="connsiteX17" fmla="*/ 1013033 w 2019200"/>
                    <a:gd name="connsiteY17" fmla="*/ 1514027 h 1638407"/>
                    <a:gd name="connsiteX18" fmla="*/ 921593 w 2019200"/>
                    <a:gd name="connsiteY18" fmla="*/ 1336227 h 1638407"/>
                    <a:gd name="connsiteX19" fmla="*/ 921593 w 2019200"/>
                    <a:gd name="connsiteY19" fmla="*/ 1346387 h 1638407"/>
                    <a:gd name="connsiteX20" fmla="*/ 789513 w 2019200"/>
                    <a:gd name="connsiteY20" fmla="*/ 1488627 h 1638407"/>
                    <a:gd name="connsiteX21" fmla="*/ 423753 w 2019200"/>
                    <a:gd name="connsiteY21" fmla="*/ 1539427 h 1638407"/>
                    <a:gd name="connsiteX22" fmla="*/ 271353 w 2019200"/>
                    <a:gd name="connsiteY22" fmla="*/ 1305747 h 1638407"/>
                    <a:gd name="connsiteX23" fmla="*/ 400893 w 2019200"/>
                    <a:gd name="connsiteY23" fmla="*/ 1056827 h 1638407"/>
                    <a:gd name="connsiteX24" fmla="*/ 474553 w 2019200"/>
                    <a:gd name="connsiteY24" fmla="*/ 970467 h 1638407"/>
                    <a:gd name="connsiteX25" fmla="*/ 230713 w 2019200"/>
                    <a:gd name="connsiteY25" fmla="*/ 879027 h 1638407"/>
                    <a:gd name="connsiteX26" fmla="*/ 47833 w 2019200"/>
                    <a:gd name="connsiteY26" fmla="*/ 726627 h 1638407"/>
                    <a:gd name="connsiteX27" fmla="*/ 17353 w 2019200"/>
                    <a:gd name="connsiteY27" fmla="*/ 442147 h 1638407"/>
                    <a:gd name="connsiteX28" fmla="*/ 281513 w 2019200"/>
                    <a:gd name="connsiteY28" fmla="*/ 340547 h 1638407"/>
                    <a:gd name="connsiteX29" fmla="*/ 489793 w 2019200"/>
                    <a:gd name="connsiteY29" fmla="*/ 391347 h 1638407"/>
                    <a:gd name="connsiteX30" fmla="*/ 710773 w 2019200"/>
                    <a:gd name="connsiteY30" fmla="*/ 462467 h 1638407"/>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2633 w 2019200"/>
                    <a:gd name="connsiteY6" fmla="*/ 5437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6661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564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438"/>
                    <a:gd name="connsiteY0" fmla="*/ 462478 h 1638418"/>
                    <a:gd name="connsiteX1" fmla="*/ 878413 w 2019438"/>
                    <a:gd name="connsiteY1" fmla="*/ 177998 h 1638418"/>
                    <a:gd name="connsiteX2" fmla="*/ 1190833 w 2019438"/>
                    <a:gd name="connsiteY2" fmla="*/ 198 h 1638418"/>
                    <a:gd name="connsiteX3" fmla="*/ 1414353 w 2019438"/>
                    <a:gd name="connsiteY3" fmla="*/ 147518 h 1638418"/>
                    <a:gd name="connsiteX4" fmla="*/ 1462613 w 2019438"/>
                    <a:gd name="connsiteY4" fmla="*/ 353258 h 1638418"/>
                    <a:gd name="connsiteX5" fmla="*/ 1427053 w 2019438"/>
                    <a:gd name="connsiteY5" fmla="*/ 531058 h 1638418"/>
                    <a:gd name="connsiteX6" fmla="*/ 1625173 w 2019438"/>
                    <a:gd name="connsiteY6" fmla="*/ 556458 h 1638418"/>
                    <a:gd name="connsiteX7" fmla="*/ 1919813 w 2019438"/>
                    <a:gd name="connsiteY7" fmla="*/ 673298 h 1638418"/>
                    <a:gd name="connsiteX8" fmla="*/ 2018873 w 2019438"/>
                    <a:gd name="connsiteY8" fmla="*/ 807918 h 1638418"/>
                    <a:gd name="connsiteX9" fmla="*/ 1947753 w 2019438"/>
                    <a:gd name="connsiteY9" fmla="*/ 980638 h 1638418"/>
                    <a:gd name="connsiteX10" fmla="*/ 1708993 w 2019438"/>
                    <a:gd name="connsiteY10" fmla="*/ 1072078 h 1638418"/>
                    <a:gd name="connsiteX11" fmla="*/ 1449913 w 2019438"/>
                    <a:gd name="connsiteY11" fmla="*/ 1051758 h 1638418"/>
                    <a:gd name="connsiteX12" fmla="*/ 1571833 w 2019438"/>
                    <a:gd name="connsiteY12" fmla="*/ 1285438 h 1638418"/>
                    <a:gd name="connsiteX13" fmla="*/ 1581993 w 2019438"/>
                    <a:gd name="connsiteY13" fmla="*/ 1275278 h 1638418"/>
                    <a:gd name="connsiteX14" fmla="*/ 1581993 w 2019438"/>
                    <a:gd name="connsiteY14" fmla="*/ 1447998 h 1638418"/>
                    <a:gd name="connsiteX15" fmla="*/ 1429593 w 2019438"/>
                    <a:gd name="connsiteY15" fmla="*/ 1620718 h 1638418"/>
                    <a:gd name="connsiteX16" fmla="*/ 1145113 w 2019438"/>
                    <a:gd name="connsiteY16" fmla="*/ 1620718 h 1638418"/>
                    <a:gd name="connsiteX17" fmla="*/ 1013033 w 2019438"/>
                    <a:gd name="connsiteY17" fmla="*/ 1514038 h 1638418"/>
                    <a:gd name="connsiteX18" fmla="*/ 921593 w 2019438"/>
                    <a:gd name="connsiteY18" fmla="*/ 1336238 h 1638418"/>
                    <a:gd name="connsiteX19" fmla="*/ 921593 w 2019438"/>
                    <a:gd name="connsiteY19" fmla="*/ 1346398 h 1638418"/>
                    <a:gd name="connsiteX20" fmla="*/ 789513 w 2019438"/>
                    <a:gd name="connsiteY20" fmla="*/ 1488638 h 1638418"/>
                    <a:gd name="connsiteX21" fmla="*/ 423753 w 2019438"/>
                    <a:gd name="connsiteY21" fmla="*/ 1539438 h 1638418"/>
                    <a:gd name="connsiteX22" fmla="*/ 271353 w 2019438"/>
                    <a:gd name="connsiteY22" fmla="*/ 1305758 h 1638418"/>
                    <a:gd name="connsiteX23" fmla="*/ 400893 w 2019438"/>
                    <a:gd name="connsiteY23" fmla="*/ 1056838 h 1638418"/>
                    <a:gd name="connsiteX24" fmla="*/ 474553 w 2019438"/>
                    <a:gd name="connsiteY24" fmla="*/ 970478 h 1638418"/>
                    <a:gd name="connsiteX25" fmla="*/ 230713 w 2019438"/>
                    <a:gd name="connsiteY25" fmla="*/ 879038 h 1638418"/>
                    <a:gd name="connsiteX26" fmla="*/ 47833 w 2019438"/>
                    <a:gd name="connsiteY26" fmla="*/ 726638 h 1638418"/>
                    <a:gd name="connsiteX27" fmla="*/ 17353 w 2019438"/>
                    <a:gd name="connsiteY27" fmla="*/ 442158 h 1638418"/>
                    <a:gd name="connsiteX28" fmla="*/ 281513 w 2019438"/>
                    <a:gd name="connsiteY28" fmla="*/ 340558 h 1638418"/>
                    <a:gd name="connsiteX29" fmla="*/ 489793 w 2019438"/>
                    <a:gd name="connsiteY29" fmla="*/ 391358 h 1638418"/>
                    <a:gd name="connsiteX30" fmla="*/ 710773 w 2019438"/>
                    <a:gd name="connsiteY30" fmla="*/ 462478 h 1638418"/>
                    <a:gd name="connsiteX0" fmla="*/ 710773 w 2022201"/>
                    <a:gd name="connsiteY0" fmla="*/ 462478 h 1638418"/>
                    <a:gd name="connsiteX1" fmla="*/ 878413 w 2022201"/>
                    <a:gd name="connsiteY1" fmla="*/ 177998 h 1638418"/>
                    <a:gd name="connsiteX2" fmla="*/ 1190833 w 2022201"/>
                    <a:gd name="connsiteY2" fmla="*/ 198 h 1638418"/>
                    <a:gd name="connsiteX3" fmla="*/ 1414353 w 2022201"/>
                    <a:gd name="connsiteY3" fmla="*/ 147518 h 1638418"/>
                    <a:gd name="connsiteX4" fmla="*/ 1462613 w 2022201"/>
                    <a:gd name="connsiteY4" fmla="*/ 353258 h 1638418"/>
                    <a:gd name="connsiteX5" fmla="*/ 1427053 w 2022201"/>
                    <a:gd name="connsiteY5" fmla="*/ 531058 h 1638418"/>
                    <a:gd name="connsiteX6" fmla="*/ 1625173 w 2022201"/>
                    <a:gd name="connsiteY6" fmla="*/ 556458 h 1638418"/>
                    <a:gd name="connsiteX7" fmla="*/ 1861393 w 2022201"/>
                    <a:gd name="connsiteY7" fmla="*/ 625038 h 1638418"/>
                    <a:gd name="connsiteX8" fmla="*/ 2018873 w 2022201"/>
                    <a:gd name="connsiteY8" fmla="*/ 807918 h 1638418"/>
                    <a:gd name="connsiteX9" fmla="*/ 1947753 w 2022201"/>
                    <a:gd name="connsiteY9" fmla="*/ 980638 h 1638418"/>
                    <a:gd name="connsiteX10" fmla="*/ 1708993 w 2022201"/>
                    <a:gd name="connsiteY10" fmla="*/ 1072078 h 1638418"/>
                    <a:gd name="connsiteX11" fmla="*/ 1449913 w 2022201"/>
                    <a:gd name="connsiteY11" fmla="*/ 1051758 h 1638418"/>
                    <a:gd name="connsiteX12" fmla="*/ 1571833 w 2022201"/>
                    <a:gd name="connsiteY12" fmla="*/ 1285438 h 1638418"/>
                    <a:gd name="connsiteX13" fmla="*/ 1581993 w 2022201"/>
                    <a:gd name="connsiteY13" fmla="*/ 1275278 h 1638418"/>
                    <a:gd name="connsiteX14" fmla="*/ 1581993 w 2022201"/>
                    <a:gd name="connsiteY14" fmla="*/ 1447998 h 1638418"/>
                    <a:gd name="connsiteX15" fmla="*/ 1429593 w 2022201"/>
                    <a:gd name="connsiteY15" fmla="*/ 1620718 h 1638418"/>
                    <a:gd name="connsiteX16" fmla="*/ 1145113 w 2022201"/>
                    <a:gd name="connsiteY16" fmla="*/ 1620718 h 1638418"/>
                    <a:gd name="connsiteX17" fmla="*/ 1013033 w 2022201"/>
                    <a:gd name="connsiteY17" fmla="*/ 1514038 h 1638418"/>
                    <a:gd name="connsiteX18" fmla="*/ 921593 w 2022201"/>
                    <a:gd name="connsiteY18" fmla="*/ 1336238 h 1638418"/>
                    <a:gd name="connsiteX19" fmla="*/ 921593 w 2022201"/>
                    <a:gd name="connsiteY19" fmla="*/ 1346398 h 1638418"/>
                    <a:gd name="connsiteX20" fmla="*/ 789513 w 2022201"/>
                    <a:gd name="connsiteY20" fmla="*/ 1488638 h 1638418"/>
                    <a:gd name="connsiteX21" fmla="*/ 423753 w 2022201"/>
                    <a:gd name="connsiteY21" fmla="*/ 1539438 h 1638418"/>
                    <a:gd name="connsiteX22" fmla="*/ 271353 w 2022201"/>
                    <a:gd name="connsiteY22" fmla="*/ 1305758 h 1638418"/>
                    <a:gd name="connsiteX23" fmla="*/ 400893 w 2022201"/>
                    <a:gd name="connsiteY23" fmla="*/ 1056838 h 1638418"/>
                    <a:gd name="connsiteX24" fmla="*/ 474553 w 2022201"/>
                    <a:gd name="connsiteY24" fmla="*/ 970478 h 1638418"/>
                    <a:gd name="connsiteX25" fmla="*/ 230713 w 2022201"/>
                    <a:gd name="connsiteY25" fmla="*/ 879038 h 1638418"/>
                    <a:gd name="connsiteX26" fmla="*/ 47833 w 2022201"/>
                    <a:gd name="connsiteY26" fmla="*/ 726638 h 1638418"/>
                    <a:gd name="connsiteX27" fmla="*/ 17353 w 2022201"/>
                    <a:gd name="connsiteY27" fmla="*/ 442158 h 1638418"/>
                    <a:gd name="connsiteX28" fmla="*/ 281513 w 2022201"/>
                    <a:gd name="connsiteY28" fmla="*/ 340558 h 1638418"/>
                    <a:gd name="connsiteX29" fmla="*/ 489793 w 2022201"/>
                    <a:gd name="connsiteY29" fmla="*/ 391358 h 1638418"/>
                    <a:gd name="connsiteX30" fmla="*/ 710773 w 2022201"/>
                    <a:gd name="connsiteY30" fmla="*/ 462478 h 1638418"/>
                    <a:gd name="connsiteX0" fmla="*/ 710773 w 1988680"/>
                    <a:gd name="connsiteY0" fmla="*/ 462478 h 1638418"/>
                    <a:gd name="connsiteX1" fmla="*/ 878413 w 1988680"/>
                    <a:gd name="connsiteY1" fmla="*/ 177998 h 1638418"/>
                    <a:gd name="connsiteX2" fmla="*/ 1190833 w 1988680"/>
                    <a:gd name="connsiteY2" fmla="*/ 198 h 1638418"/>
                    <a:gd name="connsiteX3" fmla="*/ 1414353 w 1988680"/>
                    <a:gd name="connsiteY3" fmla="*/ 147518 h 1638418"/>
                    <a:gd name="connsiteX4" fmla="*/ 1462613 w 1988680"/>
                    <a:gd name="connsiteY4" fmla="*/ 353258 h 1638418"/>
                    <a:gd name="connsiteX5" fmla="*/ 1427053 w 1988680"/>
                    <a:gd name="connsiteY5" fmla="*/ 531058 h 1638418"/>
                    <a:gd name="connsiteX6" fmla="*/ 1625173 w 1988680"/>
                    <a:gd name="connsiteY6" fmla="*/ 556458 h 1638418"/>
                    <a:gd name="connsiteX7" fmla="*/ 1861393 w 1988680"/>
                    <a:gd name="connsiteY7" fmla="*/ 625038 h 1638418"/>
                    <a:gd name="connsiteX8" fmla="*/ 1980773 w 1988680"/>
                    <a:gd name="connsiteY8" fmla="*/ 820618 h 1638418"/>
                    <a:gd name="connsiteX9" fmla="*/ 1947753 w 1988680"/>
                    <a:gd name="connsiteY9" fmla="*/ 980638 h 1638418"/>
                    <a:gd name="connsiteX10" fmla="*/ 1708993 w 1988680"/>
                    <a:gd name="connsiteY10" fmla="*/ 1072078 h 1638418"/>
                    <a:gd name="connsiteX11" fmla="*/ 1449913 w 1988680"/>
                    <a:gd name="connsiteY11" fmla="*/ 1051758 h 1638418"/>
                    <a:gd name="connsiteX12" fmla="*/ 1571833 w 1988680"/>
                    <a:gd name="connsiteY12" fmla="*/ 1285438 h 1638418"/>
                    <a:gd name="connsiteX13" fmla="*/ 1581993 w 1988680"/>
                    <a:gd name="connsiteY13" fmla="*/ 1275278 h 1638418"/>
                    <a:gd name="connsiteX14" fmla="*/ 1581993 w 1988680"/>
                    <a:gd name="connsiteY14" fmla="*/ 1447998 h 1638418"/>
                    <a:gd name="connsiteX15" fmla="*/ 1429593 w 1988680"/>
                    <a:gd name="connsiteY15" fmla="*/ 1620718 h 1638418"/>
                    <a:gd name="connsiteX16" fmla="*/ 1145113 w 1988680"/>
                    <a:gd name="connsiteY16" fmla="*/ 1620718 h 1638418"/>
                    <a:gd name="connsiteX17" fmla="*/ 1013033 w 1988680"/>
                    <a:gd name="connsiteY17" fmla="*/ 1514038 h 1638418"/>
                    <a:gd name="connsiteX18" fmla="*/ 921593 w 1988680"/>
                    <a:gd name="connsiteY18" fmla="*/ 1336238 h 1638418"/>
                    <a:gd name="connsiteX19" fmla="*/ 921593 w 1988680"/>
                    <a:gd name="connsiteY19" fmla="*/ 1346398 h 1638418"/>
                    <a:gd name="connsiteX20" fmla="*/ 789513 w 1988680"/>
                    <a:gd name="connsiteY20" fmla="*/ 1488638 h 1638418"/>
                    <a:gd name="connsiteX21" fmla="*/ 423753 w 1988680"/>
                    <a:gd name="connsiteY21" fmla="*/ 1539438 h 1638418"/>
                    <a:gd name="connsiteX22" fmla="*/ 271353 w 1988680"/>
                    <a:gd name="connsiteY22" fmla="*/ 1305758 h 1638418"/>
                    <a:gd name="connsiteX23" fmla="*/ 400893 w 1988680"/>
                    <a:gd name="connsiteY23" fmla="*/ 1056838 h 1638418"/>
                    <a:gd name="connsiteX24" fmla="*/ 474553 w 1988680"/>
                    <a:gd name="connsiteY24" fmla="*/ 970478 h 1638418"/>
                    <a:gd name="connsiteX25" fmla="*/ 230713 w 1988680"/>
                    <a:gd name="connsiteY25" fmla="*/ 879038 h 1638418"/>
                    <a:gd name="connsiteX26" fmla="*/ 47833 w 1988680"/>
                    <a:gd name="connsiteY26" fmla="*/ 726638 h 1638418"/>
                    <a:gd name="connsiteX27" fmla="*/ 17353 w 1988680"/>
                    <a:gd name="connsiteY27" fmla="*/ 442158 h 1638418"/>
                    <a:gd name="connsiteX28" fmla="*/ 281513 w 1988680"/>
                    <a:gd name="connsiteY28" fmla="*/ 340558 h 1638418"/>
                    <a:gd name="connsiteX29" fmla="*/ 489793 w 1988680"/>
                    <a:gd name="connsiteY29" fmla="*/ 391358 h 1638418"/>
                    <a:gd name="connsiteX30" fmla="*/ 710773 w 1988680"/>
                    <a:gd name="connsiteY30" fmla="*/ 462478 h 1638418"/>
                    <a:gd name="connsiteX0" fmla="*/ 710773 w 1985295"/>
                    <a:gd name="connsiteY0" fmla="*/ 462478 h 1638418"/>
                    <a:gd name="connsiteX1" fmla="*/ 878413 w 1985295"/>
                    <a:gd name="connsiteY1" fmla="*/ 177998 h 1638418"/>
                    <a:gd name="connsiteX2" fmla="*/ 1190833 w 1985295"/>
                    <a:gd name="connsiteY2" fmla="*/ 198 h 1638418"/>
                    <a:gd name="connsiteX3" fmla="*/ 1414353 w 1985295"/>
                    <a:gd name="connsiteY3" fmla="*/ 147518 h 1638418"/>
                    <a:gd name="connsiteX4" fmla="*/ 1462613 w 1985295"/>
                    <a:gd name="connsiteY4" fmla="*/ 353258 h 1638418"/>
                    <a:gd name="connsiteX5" fmla="*/ 1427053 w 1985295"/>
                    <a:gd name="connsiteY5" fmla="*/ 531058 h 1638418"/>
                    <a:gd name="connsiteX6" fmla="*/ 1625173 w 1985295"/>
                    <a:gd name="connsiteY6" fmla="*/ 556458 h 1638418"/>
                    <a:gd name="connsiteX7" fmla="*/ 1861393 w 1985295"/>
                    <a:gd name="connsiteY7" fmla="*/ 625038 h 1638418"/>
                    <a:gd name="connsiteX8" fmla="*/ 1980773 w 1985295"/>
                    <a:gd name="connsiteY8" fmla="*/ 820618 h 1638418"/>
                    <a:gd name="connsiteX9" fmla="*/ 1947753 w 1985295"/>
                    <a:gd name="connsiteY9" fmla="*/ 980638 h 1638418"/>
                    <a:gd name="connsiteX10" fmla="*/ 1708993 w 1985295"/>
                    <a:gd name="connsiteY10" fmla="*/ 1072078 h 1638418"/>
                    <a:gd name="connsiteX11" fmla="*/ 1449913 w 1985295"/>
                    <a:gd name="connsiteY11" fmla="*/ 1051758 h 1638418"/>
                    <a:gd name="connsiteX12" fmla="*/ 1571833 w 1985295"/>
                    <a:gd name="connsiteY12" fmla="*/ 1285438 h 1638418"/>
                    <a:gd name="connsiteX13" fmla="*/ 1581993 w 1985295"/>
                    <a:gd name="connsiteY13" fmla="*/ 1275278 h 1638418"/>
                    <a:gd name="connsiteX14" fmla="*/ 1581993 w 1985295"/>
                    <a:gd name="connsiteY14" fmla="*/ 1447998 h 1638418"/>
                    <a:gd name="connsiteX15" fmla="*/ 1429593 w 1985295"/>
                    <a:gd name="connsiteY15" fmla="*/ 1620718 h 1638418"/>
                    <a:gd name="connsiteX16" fmla="*/ 1145113 w 1985295"/>
                    <a:gd name="connsiteY16" fmla="*/ 1620718 h 1638418"/>
                    <a:gd name="connsiteX17" fmla="*/ 1013033 w 1985295"/>
                    <a:gd name="connsiteY17" fmla="*/ 1514038 h 1638418"/>
                    <a:gd name="connsiteX18" fmla="*/ 921593 w 1985295"/>
                    <a:gd name="connsiteY18" fmla="*/ 1336238 h 1638418"/>
                    <a:gd name="connsiteX19" fmla="*/ 921593 w 1985295"/>
                    <a:gd name="connsiteY19" fmla="*/ 1346398 h 1638418"/>
                    <a:gd name="connsiteX20" fmla="*/ 789513 w 1985295"/>
                    <a:gd name="connsiteY20" fmla="*/ 1488638 h 1638418"/>
                    <a:gd name="connsiteX21" fmla="*/ 423753 w 1985295"/>
                    <a:gd name="connsiteY21" fmla="*/ 1539438 h 1638418"/>
                    <a:gd name="connsiteX22" fmla="*/ 271353 w 1985295"/>
                    <a:gd name="connsiteY22" fmla="*/ 1305758 h 1638418"/>
                    <a:gd name="connsiteX23" fmla="*/ 400893 w 1985295"/>
                    <a:gd name="connsiteY23" fmla="*/ 1056838 h 1638418"/>
                    <a:gd name="connsiteX24" fmla="*/ 474553 w 1985295"/>
                    <a:gd name="connsiteY24" fmla="*/ 970478 h 1638418"/>
                    <a:gd name="connsiteX25" fmla="*/ 230713 w 1985295"/>
                    <a:gd name="connsiteY25" fmla="*/ 879038 h 1638418"/>
                    <a:gd name="connsiteX26" fmla="*/ 47833 w 1985295"/>
                    <a:gd name="connsiteY26" fmla="*/ 726638 h 1638418"/>
                    <a:gd name="connsiteX27" fmla="*/ 17353 w 1985295"/>
                    <a:gd name="connsiteY27" fmla="*/ 442158 h 1638418"/>
                    <a:gd name="connsiteX28" fmla="*/ 281513 w 1985295"/>
                    <a:gd name="connsiteY28" fmla="*/ 340558 h 1638418"/>
                    <a:gd name="connsiteX29" fmla="*/ 489793 w 1985295"/>
                    <a:gd name="connsiteY29" fmla="*/ 391358 h 1638418"/>
                    <a:gd name="connsiteX30" fmla="*/ 710773 w 1985295"/>
                    <a:gd name="connsiteY30" fmla="*/ 462478 h 1638418"/>
                    <a:gd name="connsiteX0" fmla="*/ 710773 w 1993653"/>
                    <a:gd name="connsiteY0" fmla="*/ 462478 h 1638418"/>
                    <a:gd name="connsiteX1" fmla="*/ 878413 w 1993653"/>
                    <a:gd name="connsiteY1" fmla="*/ 177998 h 1638418"/>
                    <a:gd name="connsiteX2" fmla="*/ 1190833 w 1993653"/>
                    <a:gd name="connsiteY2" fmla="*/ 198 h 1638418"/>
                    <a:gd name="connsiteX3" fmla="*/ 1414353 w 1993653"/>
                    <a:gd name="connsiteY3" fmla="*/ 147518 h 1638418"/>
                    <a:gd name="connsiteX4" fmla="*/ 1462613 w 1993653"/>
                    <a:gd name="connsiteY4" fmla="*/ 353258 h 1638418"/>
                    <a:gd name="connsiteX5" fmla="*/ 1427053 w 1993653"/>
                    <a:gd name="connsiteY5" fmla="*/ 531058 h 1638418"/>
                    <a:gd name="connsiteX6" fmla="*/ 1625173 w 1993653"/>
                    <a:gd name="connsiteY6" fmla="*/ 556458 h 1638418"/>
                    <a:gd name="connsiteX7" fmla="*/ 1861393 w 1993653"/>
                    <a:gd name="connsiteY7" fmla="*/ 625038 h 1638418"/>
                    <a:gd name="connsiteX8" fmla="*/ 1990933 w 1993653"/>
                    <a:gd name="connsiteY8" fmla="*/ 790138 h 1638418"/>
                    <a:gd name="connsiteX9" fmla="*/ 1947753 w 1993653"/>
                    <a:gd name="connsiteY9" fmla="*/ 980638 h 1638418"/>
                    <a:gd name="connsiteX10" fmla="*/ 1708993 w 1993653"/>
                    <a:gd name="connsiteY10" fmla="*/ 1072078 h 1638418"/>
                    <a:gd name="connsiteX11" fmla="*/ 1449913 w 1993653"/>
                    <a:gd name="connsiteY11" fmla="*/ 1051758 h 1638418"/>
                    <a:gd name="connsiteX12" fmla="*/ 1571833 w 1993653"/>
                    <a:gd name="connsiteY12" fmla="*/ 1285438 h 1638418"/>
                    <a:gd name="connsiteX13" fmla="*/ 1581993 w 1993653"/>
                    <a:gd name="connsiteY13" fmla="*/ 1275278 h 1638418"/>
                    <a:gd name="connsiteX14" fmla="*/ 1581993 w 1993653"/>
                    <a:gd name="connsiteY14" fmla="*/ 1447998 h 1638418"/>
                    <a:gd name="connsiteX15" fmla="*/ 1429593 w 1993653"/>
                    <a:gd name="connsiteY15" fmla="*/ 1620718 h 1638418"/>
                    <a:gd name="connsiteX16" fmla="*/ 1145113 w 1993653"/>
                    <a:gd name="connsiteY16" fmla="*/ 1620718 h 1638418"/>
                    <a:gd name="connsiteX17" fmla="*/ 1013033 w 1993653"/>
                    <a:gd name="connsiteY17" fmla="*/ 1514038 h 1638418"/>
                    <a:gd name="connsiteX18" fmla="*/ 921593 w 1993653"/>
                    <a:gd name="connsiteY18" fmla="*/ 1336238 h 1638418"/>
                    <a:gd name="connsiteX19" fmla="*/ 921593 w 1993653"/>
                    <a:gd name="connsiteY19" fmla="*/ 1346398 h 1638418"/>
                    <a:gd name="connsiteX20" fmla="*/ 789513 w 1993653"/>
                    <a:gd name="connsiteY20" fmla="*/ 1488638 h 1638418"/>
                    <a:gd name="connsiteX21" fmla="*/ 423753 w 1993653"/>
                    <a:gd name="connsiteY21" fmla="*/ 1539438 h 1638418"/>
                    <a:gd name="connsiteX22" fmla="*/ 271353 w 1993653"/>
                    <a:gd name="connsiteY22" fmla="*/ 1305758 h 1638418"/>
                    <a:gd name="connsiteX23" fmla="*/ 400893 w 1993653"/>
                    <a:gd name="connsiteY23" fmla="*/ 1056838 h 1638418"/>
                    <a:gd name="connsiteX24" fmla="*/ 474553 w 1993653"/>
                    <a:gd name="connsiteY24" fmla="*/ 970478 h 1638418"/>
                    <a:gd name="connsiteX25" fmla="*/ 230713 w 1993653"/>
                    <a:gd name="connsiteY25" fmla="*/ 879038 h 1638418"/>
                    <a:gd name="connsiteX26" fmla="*/ 47833 w 1993653"/>
                    <a:gd name="connsiteY26" fmla="*/ 726638 h 1638418"/>
                    <a:gd name="connsiteX27" fmla="*/ 17353 w 1993653"/>
                    <a:gd name="connsiteY27" fmla="*/ 442158 h 1638418"/>
                    <a:gd name="connsiteX28" fmla="*/ 281513 w 1993653"/>
                    <a:gd name="connsiteY28" fmla="*/ 340558 h 1638418"/>
                    <a:gd name="connsiteX29" fmla="*/ 489793 w 1993653"/>
                    <a:gd name="connsiteY29" fmla="*/ 391358 h 1638418"/>
                    <a:gd name="connsiteX30" fmla="*/ 710773 w 1993653"/>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1993 w 1993076"/>
                    <a:gd name="connsiteY13" fmla="*/ 127527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64213 w 1993076"/>
                    <a:gd name="connsiteY12" fmla="*/ 126765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4212"/>
                    <a:gd name="connsiteX1" fmla="*/ 878413 w 1993076"/>
                    <a:gd name="connsiteY1" fmla="*/ 177998 h 1634212"/>
                    <a:gd name="connsiteX2" fmla="*/ 1190833 w 1993076"/>
                    <a:gd name="connsiteY2" fmla="*/ 198 h 1634212"/>
                    <a:gd name="connsiteX3" fmla="*/ 1414353 w 1993076"/>
                    <a:gd name="connsiteY3" fmla="*/ 147518 h 1634212"/>
                    <a:gd name="connsiteX4" fmla="*/ 1462613 w 1993076"/>
                    <a:gd name="connsiteY4" fmla="*/ 353258 h 1634212"/>
                    <a:gd name="connsiteX5" fmla="*/ 1427053 w 1993076"/>
                    <a:gd name="connsiteY5" fmla="*/ 531058 h 1634212"/>
                    <a:gd name="connsiteX6" fmla="*/ 1625173 w 1993076"/>
                    <a:gd name="connsiteY6" fmla="*/ 556458 h 1634212"/>
                    <a:gd name="connsiteX7" fmla="*/ 1861393 w 1993076"/>
                    <a:gd name="connsiteY7" fmla="*/ 625038 h 1634212"/>
                    <a:gd name="connsiteX8" fmla="*/ 1990933 w 1993076"/>
                    <a:gd name="connsiteY8" fmla="*/ 790138 h 1634212"/>
                    <a:gd name="connsiteX9" fmla="*/ 1924893 w 1993076"/>
                    <a:gd name="connsiteY9" fmla="*/ 990798 h 1634212"/>
                    <a:gd name="connsiteX10" fmla="*/ 1708993 w 1993076"/>
                    <a:gd name="connsiteY10" fmla="*/ 1072078 h 1634212"/>
                    <a:gd name="connsiteX11" fmla="*/ 1449913 w 1993076"/>
                    <a:gd name="connsiteY11" fmla="*/ 1051758 h 1634212"/>
                    <a:gd name="connsiteX12" fmla="*/ 1564213 w 1993076"/>
                    <a:gd name="connsiteY12" fmla="*/ 1267658 h 1634212"/>
                    <a:gd name="connsiteX13" fmla="*/ 1589613 w 1993076"/>
                    <a:gd name="connsiteY13" fmla="*/ 1374338 h 1634212"/>
                    <a:gd name="connsiteX14" fmla="*/ 1548973 w 1993076"/>
                    <a:gd name="connsiteY14" fmla="*/ 1511498 h 1634212"/>
                    <a:gd name="connsiteX15" fmla="*/ 1429593 w 1993076"/>
                    <a:gd name="connsiteY15" fmla="*/ 1620718 h 1634212"/>
                    <a:gd name="connsiteX16" fmla="*/ 1145113 w 1993076"/>
                    <a:gd name="connsiteY16" fmla="*/ 1620718 h 1634212"/>
                    <a:gd name="connsiteX17" fmla="*/ 1013033 w 1993076"/>
                    <a:gd name="connsiteY17" fmla="*/ 1514038 h 1634212"/>
                    <a:gd name="connsiteX18" fmla="*/ 921593 w 1993076"/>
                    <a:gd name="connsiteY18" fmla="*/ 1336238 h 1634212"/>
                    <a:gd name="connsiteX19" fmla="*/ 921593 w 1993076"/>
                    <a:gd name="connsiteY19" fmla="*/ 1346398 h 1634212"/>
                    <a:gd name="connsiteX20" fmla="*/ 789513 w 1993076"/>
                    <a:gd name="connsiteY20" fmla="*/ 1488638 h 1634212"/>
                    <a:gd name="connsiteX21" fmla="*/ 423753 w 1993076"/>
                    <a:gd name="connsiteY21" fmla="*/ 1539438 h 1634212"/>
                    <a:gd name="connsiteX22" fmla="*/ 271353 w 1993076"/>
                    <a:gd name="connsiteY22" fmla="*/ 1305758 h 1634212"/>
                    <a:gd name="connsiteX23" fmla="*/ 400893 w 1993076"/>
                    <a:gd name="connsiteY23" fmla="*/ 1056838 h 1634212"/>
                    <a:gd name="connsiteX24" fmla="*/ 474553 w 1993076"/>
                    <a:gd name="connsiteY24" fmla="*/ 970478 h 1634212"/>
                    <a:gd name="connsiteX25" fmla="*/ 230713 w 1993076"/>
                    <a:gd name="connsiteY25" fmla="*/ 879038 h 1634212"/>
                    <a:gd name="connsiteX26" fmla="*/ 47833 w 1993076"/>
                    <a:gd name="connsiteY26" fmla="*/ 726638 h 1634212"/>
                    <a:gd name="connsiteX27" fmla="*/ 17353 w 1993076"/>
                    <a:gd name="connsiteY27" fmla="*/ 442158 h 1634212"/>
                    <a:gd name="connsiteX28" fmla="*/ 281513 w 1993076"/>
                    <a:gd name="connsiteY28" fmla="*/ 340558 h 1634212"/>
                    <a:gd name="connsiteX29" fmla="*/ 489793 w 1993076"/>
                    <a:gd name="connsiteY29" fmla="*/ 391358 h 1634212"/>
                    <a:gd name="connsiteX30" fmla="*/ 710773 w 1993076"/>
                    <a:gd name="connsiteY30" fmla="*/ 462478 h 1634212"/>
                    <a:gd name="connsiteX0" fmla="*/ 710773 w 1993076"/>
                    <a:gd name="connsiteY0" fmla="*/ 462478 h 1628438"/>
                    <a:gd name="connsiteX1" fmla="*/ 878413 w 1993076"/>
                    <a:gd name="connsiteY1" fmla="*/ 177998 h 1628438"/>
                    <a:gd name="connsiteX2" fmla="*/ 1190833 w 1993076"/>
                    <a:gd name="connsiteY2" fmla="*/ 198 h 1628438"/>
                    <a:gd name="connsiteX3" fmla="*/ 1414353 w 1993076"/>
                    <a:gd name="connsiteY3" fmla="*/ 147518 h 1628438"/>
                    <a:gd name="connsiteX4" fmla="*/ 1462613 w 1993076"/>
                    <a:gd name="connsiteY4" fmla="*/ 353258 h 1628438"/>
                    <a:gd name="connsiteX5" fmla="*/ 1427053 w 1993076"/>
                    <a:gd name="connsiteY5" fmla="*/ 531058 h 1628438"/>
                    <a:gd name="connsiteX6" fmla="*/ 1625173 w 1993076"/>
                    <a:gd name="connsiteY6" fmla="*/ 556458 h 1628438"/>
                    <a:gd name="connsiteX7" fmla="*/ 1861393 w 1993076"/>
                    <a:gd name="connsiteY7" fmla="*/ 625038 h 1628438"/>
                    <a:gd name="connsiteX8" fmla="*/ 1990933 w 1993076"/>
                    <a:gd name="connsiteY8" fmla="*/ 790138 h 1628438"/>
                    <a:gd name="connsiteX9" fmla="*/ 1924893 w 1993076"/>
                    <a:gd name="connsiteY9" fmla="*/ 990798 h 1628438"/>
                    <a:gd name="connsiteX10" fmla="*/ 1708993 w 1993076"/>
                    <a:gd name="connsiteY10" fmla="*/ 1072078 h 1628438"/>
                    <a:gd name="connsiteX11" fmla="*/ 1449913 w 1993076"/>
                    <a:gd name="connsiteY11" fmla="*/ 1051758 h 1628438"/>
                    <a:gd name="connsiteX12" fmla="*/ 1564213 w 1993076"/>
                    <a:gd name="connsiteY12" fmla="*/ 1267658 h 1628438"/>
                    <a:gd name="connsiteX13" fmla="*/ 1589613 w 1993076"/>
                    <a:gd name="connsiteY13" fmla="*/ 1374338 h 1628438"/>
                    <a:gd name="connsiteX14" fmla="*/ 1548973 w 1993076"/>
                    <a:gd name="connsiteY14" fmla="*/ 1511498 h 1628438"/>
                    <a:gd name="connsiteX15" fmla="*/ 1419433 w 1993076"/>
                    <a:gd name="connsiteY15" fmla="*/ 1608018 h 1628438"/>
                    <a:gd name="connsiteX16" fmla="*/ 1145113 w 1993076"/>
                    <a:gd name="connsiteY16" fmla="*/ 1620718 h 1628438"/>
                    <a:gd name="connsiteX17" fmla="*/ 1013033 w 1993076"/>
                    <a:gd name="connsiteY17" fmla="*/ 1514038 h 1628438"/>
                    <a:gd name="connsiteX18" fmla="*/ 921593 w 1993076"/>
                    <a:gd name="connsiteY18" fmla="*/ 1336238 h 1628438"/>
                    <a:gd name="connsiteX19" fmla="*/ 921593 w 1993076"/>
                    <a:gd name="connsiteY19" fmla="*/ 1346398 h 1628438"/>
                    <a:gd name="connsiteX20" fmla="*/ 789513 w 1993076"/>
                    <a:gd name="connsiteY20" fmla="*/ 1488638 h 1628438"/>
                    <a:gd name="connsiteX21" fmla="*/ 423753 w 1993076"/>
                    <a:gd name="connsiteY21" fmla="*/ 1539438 h 1628438"/>
                    <a:gd name="connsiteX22" fmla="*/ 271353 w 1993076"/>
                    <a:gd name="connsiteY22" fmla="*/ 1305758 h 1628438"/>
                    <a:gd name="connsiteX23" fmla="*/ 400893 w 1993076"/>
                    <a:gd name="connsiteY23" fmla="*/ 1056838 h 1628438"/>
                    <a:gd name="connsiteX24" fmla="*/ 474553 w 1993076"/>
                    <a:gd name="connsiteY24" fmla="*/ 970478 h 1628438"/>
                    <a:gd name="connsiteX25" fmla="*/ 230713 w 1993076"/>
                    <a:gd name="connsiteY25" fmla="*/ 879038 h 1628438"/>
                    <a:gd name="connsiteX26" fmla="*/ 47833 w 1993076"/>
                    <a:gd name="connsiteY26" fmla="*/ 726638 h 1628438"/>
                    <a:gd name="connsiteX27" fmla="*/ 17353 w 1993076"/>
                    <a:gd name="connsiteY27" fmla="*/ 442158 h 1628438"/>
                    <a:gd name="connsiteX28" fmla="*/ 281513 w 1993076"/>
                    <a:gd name="connsiteY28" fmla="*/ 340558 h 1628438"/>
                    <a:gd name="connsiteX29" fmla="*/ 489793 w 1993076"/>
                    <a:gd name="connsiteY29" fmla="*/ 391358 h 1628438"/>
                    <a:gd name="connsiteX30" fmla="*/ 710773 w 1993076"/>
                    <a:gd name="connsiteY30" fmla="*/ 462478 h 1628438"/>
                    <a:gd name="connsiteX0" fmla="*/ 710773 w 1993076"/>
                    <a:gd name="connsiteY0" fmla="*/ 462478 h 1624721"/>
                    <a:gd name="connsiteX1" fmla="*/ 878413 w 1993076"/>
                    <a:gd name="connsiteY1" fmla="*/ 177998 h 1624721"/>
                    <a:gd name="connsiteX2" fmla="*/ 1190833 w 1993076"/>
                    <a:gd name="connsiteY2" fmla="*/ 198 h 1624721"/>
                    <a:gd name="connsiteX3" fmla="*/ 1414353 w 1993076"/>
                    <a:gd name="connsiteY3" fmla="*/ 147518 h 1624721"/>
                    <a:gd name="connsiteX4" fmla="*/ 1462613 w 1993076"/>
                    <a:gd name="connsiteY4" fmla="*/ 353258 h 1624721"/>
                    <a:gd name="connsiteX5" fmla="*/ 1427053 w 1993076"/>
                    <a:gd name="connsiteY5" fmla="*/ 531058 h 1624721"/>
                    <a:gd name="connsiteX6" fmla="*/ 1625173 w 1993076"/>
                    <a:gd name="connsiteY6" fmla="*/ 556458 h 1624721"/>
                    <a:gd name="connsiteX7" fmla="*/ 1861393 w 1993076"/>
                    <a:gd name="connsiteY7" fmla="*/ 625038 h 1624721"/>
                    <a:gd name="connsiteX8" fmla="*/ 1990933 w 1993076"/>
                    <a:gd name="connsiteY8" fmla="*/ 790138 h 1624721"/>
                    <a:gd name="connsiteX9" fmla="*/ 1924893 w 1993076"/>
                    <a:gd name="connsiteY9" fmla="*/ 990798 h 1624721"/>
                    <a:gd name="connsiteX10" fmla="*/ 1708993 w 1993076"/>
                    <a:gd name="connsiteY10" fmla="*/ 1072078 h 1624721"/>
                    <a:gd name="connsiteX11" fmla="*/ 1449913 w 1993076"/>
                    <a:gd name="connsiteY11" fmla="*/ 1051758 h 1624721"/>
                    <a:gd name="connsiteX12" fmla="*/ 1564213 w 1993076"/>
                    <a:gd name="connsiteY12" fmla="*/ 1267658 h 1624721"/>
                    <a:gd name="connsiteX13" fmla="*/ 1589613 w 1993076"/>
                    <a:gd name="connsiteY13" fmla="*/ 1374338 h 1624721"/>
                    <a:gd name="connsiteX14" fmla="*/ 1548973 w 1993076"/>
                    <a:gd name="connsiteY14" fmla="*/ 1511498 h 1624721"/>
                    <a:gd name="connsiteX15" fmla="*/ 1419433 w 1993076"/>
                    <a:gd name="connsiteY15" fmla="*/ 1608018 h 1624721"/>
                    <a:gd name="connsiteX16" fmla="*/ 1147653 w 1993076"/>
                    <a:gd name="connsiteY16" fmla="*/ 1615638 h 1624721"/>
                    <a:gd name="connsiteX17" fmla="*/ 1013033 w 1993076"/>
                    <a:gd name="connsiteY17" fmla="*/ 1514038 h 1624721"/>
                    <a:gd name="connsiteX18" fmla="*/ 921593 w 1993076"/>
                    <a:gd name="connsiteY18" fmla="*/ 1336238 h 1624721"/>
                    <a:gd name="connsiteX19" fmla="*/ 921593 w 1993076"/>
                    <a:gd name="connsiteY19" fmla="*/ 1346398 h 1624721"/>
                    <a:gd name="connsiteX20" fmla="*/ 789513 w 1993076"/>
                    <a:gd name="connsiteY20" fmla="*/ 1488638 h 1624721"/>
                    <a:gd name="connsiteX21" fmla="*/ 423753 w 1993076"/>
                    <a:gd name="connsiteY21" fmla="*/ 1539438 h 1624721"/>
                    <a:gd name="connsiteX22" fmla="*/ 271353 w 1993076"/>
                    <a:gd name="connsiteY22" fmla="*/ 1305758 h 1624721"/>
                    <a:gd name="connsiteX23" fmla="*/ 400893 w 1993076"/>
                    <a:gd name="connsiteY23" fmla="*/ 1056838 h 1624721"/>
                    <a:gd name="connsiteX24" fmla="*/ 474553 w 1993076"/>
                    <a:gd name="connsiteY24" fmla="*/ 970478 h 1624721"/>
                    <a:gd name="connsiteX25" fmla="*/ 230713 w 1993076"/>
                    <a:gd name="connsiteY25" fmla="*/ 879038 h 1624721"/>
                    <a:gd name="connsiteX26" fmla="*/ 47833 w 1993076"/>
                    <a:gd name="connsiteY26" fmla="*/ 726638 h 1624721"/>
                    <a:gd name="connsiteX27" fmla="*/ 17353 w 1993076"/>
                    <a:gd name="connsiteY27" fmla="*/ 442158 h 1624721"/>
                    <a:gd name="connsiteX28" fmla="*/ 281513 w 1993076"/>
                    <a:gd name="connsiteY28" fmla="*/ 340558 h 1624721"/>
                    <a:gd name="connsiteX29" fmla="*/ 489793 w 1993076"/>
                    <a:gd name="connsiteY29" fmla="*/ 391358 h 1624721"/>
                    <a:gd name="connsiteX30" fmla="*/ 710773 w 1993076"/>
                    <a:gd name="connsiteY30" fmla="*/ 462478 h 1624721"/>
                    <a:gd name="connsiteX0" fmla="*/ 710773 w 1993076"/>
                    <a:gd name="connsiteY0" fmla="*/ 462478 h 1626743"/>
                    <a:gd name="connsiteX1" fmla="*/ 878413 w 1993076"/>
                    <a:gd name="connsiteY1" fmla="*/ 177998 h 1626743"/>
                    <a:gd name="connsiteX2" fmla="*/ 1190833 w 1993076"/>
                    <a:gd name="connsiteY2" fmla="*/ 198 h 1626743"/>
                    <a:gd name="connsiteX3" fmla="*/ 1414353 w 1993076"/>
                    <a:gd name="connsiteY3" fmla="*/ 147518 h 1626743"/>
                    <a:gd name="connsiteX4" fmla="*/ 1462613 w 1993076"/>
                    <a:gd name="connsiteY4" fmla="*/ 353258 h 1626743"/>
                    <a:gd name="connsiteX5" fmla="*/ 1427053 w 1993076"/>
                    <a:gd name="connsiteY5" fmla="*/ 531058 h 1626743"/>
                    <a:gd name="connsiteX6" fmla="*/ 1625173 w 1993076"/>
                    <a:gd name="connsiteY6" fmla="*/ 556458 h 1626743"/>
                    <a:gd name="connsiteX7" fmla="*/ 1861393 w 1993076"/>
                    <a:gd name="connsiteY7" fmla="*/ 625038 h 1626743"/>
                    <a:gd name="connsiteX8" fmla="*/ 1990933 w 1993076"/>
                    <a:gd name="connsiteY8" fmla="*/ 790138 h 1626743"/>
                    <a:gd name="connsiteX9" fmla="*/ 1924893 w 1993076"/>
                    <a:gd name="connsiteY9" fmla="*/ 990798 h 1626743"/>
                    <a:gd name="connsiteX10" fmla="*/ 1708993 w 1993076"/>
                    <a:gd name="connsiteY10" fmla="*/ 1072078 h 1626743"/>
                    <a:gd name="connsiteX11" fmla="*/ 1449913 w 1993076"/>
                    <a:gd name="connsiteY11" fmla="*/ 1051758 h 1626743"/>
                    <a:gd name="connsiteX12" fmla="*/ 1564213 w 1993076"/>
                    <a:gd name="connsiteY12" fmla="*/ 1267658 h 1626743"/>
                    <a:gd name="connsiteX13" fmla="*/ 1589613 w 1993076"/>
                    <a:gd name="connsiteY13" fmla="*/ 1374338 h 1626743"/>
                    <a:gd name="connsiteX14" fmla="*/ 1548973 w 1993076"/>
                    <a:gd name="connsiteY14" fmla="*/ 1511498 h 1626743"/>
                    <a:gd name="connsiteX15" fmla="*/ 1419433 w 1993076"/>
                    <a:gd name="connsiteY15" fmla="*/ 1608018 h 1626743"/>
                    <a:gd name="connsiteX16" fmla="*/ 1147653 w 1993076"/>
                    <a:gd name="connsiteY16" fmla="*/ 1615638 h 1626743"/>
                    <a:gd name="connsiteX17" fmla="*/ 1015573 w 1993076"/>
                    <a:gd name="connsiteY17" fmla="*/ 1486098 h 1626743"/>
                    <a:gd name="connsiteX18" fmla="*/ 921593 w 1993076"/>
                    <a:gd name="connsiteY18" fmla="*/ 1336238 h 1626743"/>
                    <a:gd name="connsiteX19" fmla="*/ 921593 w 1993076"/>
                    <a:gd name="connsiteY19" fmla="*/ 1346398 h 1626743"/>
                    <a:gd name="connsiteX20" fmla="*/ 789513 w 1993076"/>
                    <a:gd name="connsiteY20" fmla="*/ 1488638 h 1626743"/>
                    <a:gd name="connsiteX21" fmla="*/ 423753 w 1993076"/>
                    <a:gd name="connsiteY21" fmla="*/ 1539438 h 1626743"/>
                    <a:gd name="connsiteX22" fmla="*/ 271353 w 1993076"/>
                    <a:gd name="connsiteY22" fmla="*/ 1305758 h 1626743"/>
                    <a:gd name="connsiteX23" fmla="*/ 400893 w 1993076"/>
                    <a:gd name="connsiteY23" fmla="*/ 1056838 h 1626743"/>
                    <a:gd name="connsiteX24" fmla="*/ 474553 w 1993076"/>
                    <a:gd name="connsiteY24" fmla="*/ 970478 h 1626743"/>
                    <a:gd name="connsiteX25" fmla="*/ 230713 w 1993076"/>
                    <a:gd name="connsiteY25" fmla="*/ 879038 h 1626743"/>
                    <a:gd name="connsiteX26" fmla="*/ 47833 w 1993076"/>
                    <a:gd name="connsiteY26" fmla="*/ 726638 h 1626743"/>
                    <a:gd name="connsiteX27" fmla="*/ 17353 w 1993076"/>
                    <a:gd name="connsiteY27" fmla="*/ 442158 h 1626743"/>
                    <a:gd name="connsiteX28" fmla="*/ 281513 w 1993076"/>
                    <a:gd name="connsiteY28" fmla="*/ 340558 h 1626743"/>
                    <a:gd name="connsiteX29" fmla="*/ 489793 w 1993076"/>
                    <a:gd name="connsiteY29" fmla="*/ 391358 h 1626743"/>
                    <a:gd name="connsiteX30" fmla="*/ 710773 w 1993076"/>
                    <a:gd name="connsiteY30" fmla="*/ 462478 h 1626743"/>
                    <a:gd name="connsiteX0" fmla="*/ 710773 w 1993076"/>
                    <a:gd name="connsiteY0" fmla="*/ 462478 h 1625821"/>
                    <a:gd name="connsiteX1" fmla="*/ 878413 w 1993076"/>
                    <a:gd name="connsiteY1" fmla="*/ 177998 h 1625821"/>
                    <a:gd name="connsiteX2" fmla="*/ 1190833 w 1993076"/>
                    <a:gd name="connsiteY2" fmla="*/ 198 h 1625821"/>
                    <a:gd name="connsiteX3" fmla="*/ 1414353 w 1993076"/>
                    <a:gd name="connsiteY3" fmla="*/ 147518 h 1625821"/>
                    <a:gd name="connsiteX4" fmla="*/ 1462613 w 1993076"/>
                    <a:gd name="connsiteY4" fmla="*/ 353258 h 1625821"/>
                    <a:gd name="connsiteX5" fmla="*/ 1427053 w 1993076"/>
                    <a:gd name="connsiteY5" fmla="*/ 531058 h 1625821"/>
                    <a:gd name="connsiteX6" fmla="*/ 1625173 w 1993076"/>
                    <a:gd name="connsiteY6" fmla="*/ 556458 h 1625821"/>
                    <a:gd name="connsiteX7" fmla="*/ 1861393 w 1993076"/>
                    <a:gd name="connsiteY7" fmla="*/ 625038 h 1625821"/>
                    <a:gd name="connsiteX8" fmla="*/ 1990933 w 1993076"/>
                    <a:gd name="connsiteY8" fmla="*/ 790138 h 1625821"/>
                    <a:gd name="connsiteX9" fmla="*/ 1924893 w 1993076"/>
                    <a:gd name="connsiteY9" fmla="*/ 990798 h 1625821"/>
                    <a:gd name="connsiteX10" fmla="*/ 1708993 w 1993076"/>
                    <a:gd name="connsiteY10" fmla="*/ 1072078 h 1625821"/>
                    <a:gd name="connsiteX11" fmla="*/ 1449913 w 1993076"/>
                    <a:gd name="connsiteY11" fmla="*/ 1051758 h 1625821"/>
                    <a:gd name="connsiteX12" fmla="*/ 1564213 w 1993076"/>
                    <a:gd name="connsiteY12" fmla="*/ 1267658 h 1625821"/>
                    <a:gd name="connsiteX13" fmla="*/ 1589613 w 1993076"/>
                    <a:gd name="connsiteY13" fmla="*/ 1374338 h 1625821"/>
                    <a:gd name="connsiteX14" fmla="*/ 1548973 w 1993076"/>
                    <a:gd name="connsiteY14" fmla="*/ 1511498 h 1625821"/>
                    <a:gd name="connsiteX15" fmla="*/ 1419433 w 1993076"/>
                    <a:gd name="connsiteY15" fmla="*/ 1608018 h 1625821"/>
                    <a:gd name="connsiteX16" fmla="*/ 1147653 w 1993076"/>
                    <a:gd name="connsiteY16" fmla="*/ 1615638 h 1625821"/>
                    <a:gd name="connsiteX17" fmla="*/ 1015573 w 1993076"/>
                    <a:gd name="connsiteY17" fmla="*/ 1498798 h 1625821"/>
                    <a:gd name="connsiteX18" fmla="*/ 921593 w 1993076"/>
                    <a:gd name="connsiteY18" fmla="*/ 1336238 h 1625821"/>
                    <a:gd name="connsiteX19" fmla="*/ 921593 w 1993076"/>
                    <a:gd name="connsiteY19" fmla="*/ 1346398 h 1625821"/>
                    <a:gd name="connsiteX20" fmla="*/ 789513 w 1993076"/>
                    <a:gd name="connsiteY20" fmla="*/ 1488638 h 1625821"/>
                    <a:gd name="connsiteX21" fmla="*/ 423753 w 1993076"/>
                    <a:gd name="connsiteY21" fmla="*/ 1539438 h 1625821"/>
                    <a:gd name="connsiteX22" fmla="*/ 271353 w 1993076"/>
                    <a:gd name="connsiteY22" fmla="*/ 1305758 h 1625821"/>
                    <a:gd name="connsiteX23" fmla="*/ 400893 w 1993076"/>
                    <a:gd name="connsiteY23" fmla="*/ 1056838 h 1625821"/>
                    <a:gd name="connsiteX24" fmla="*/ 474553 w 1993076"/>
                    <a:gd name="connsiteY24" fmla="*/ 970478 h 1625821"/>
                    <a:gd name="connsiteX25" fmla="*/ 230713 w 1993076"/>
                    <a:gd name="connsiteY25" fmla="*/ 879038 h 1625821"/>
                    <a:gd name="connsiteX26" fmla="*/ 47833 w 1993076"/>
                    <a:gd name="connsiteY26" fmla="*/ 726638 h 1625821"/>
                    <a:gd name="connsiteX27" fmla="*/ 17353 w 1993076"/>
                    <a:gd name="connsiteY27" fmla="*/ 442158 h 1625821"/>
                    <a:gd name="connsiteX28" fmla="*/ 281513 w 1993076"/>
                    <a:gd name="connsiteY28" fmla="*/ 340558 h 1625821"/>
                    <a:gd name="connsiteX29" fmla="*/ 489793 w 1993076"/>
                    <a:gd name="connsiteY29" fmla="*/ 391358 h 1625821"/>
                    <a:gd name="connsiteX30" fmla="*/ 710773 w 1993076"/>
                    <a:gd name="connsiteY30" fmla="*/ 462478 h 1625821"/>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89513 w 1993076"/>
                    <a:gd name="connsiteY20" fmla="*/ 148863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61853 w 1993076"/>
                    <a:gd name="connsiteY24" fmla="*/ 97301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93076" h="1624075">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grpFill/>
                <a:ln w="571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sp>
              <p:nvSpPr>
                <p:cNvPr id="95" name="วงรี 77">
                  <a:extLst>
                    <a:ext uri="{FF2B5EF4-FFF2-40B4-BE49-F238E27FC236}">
                      <a16:creationId xmlns:a16="http://schemas.microsoft.com/office/drawing/2014/main" id="{CD086149-E306-4A11-BEB7-378B04BDBCBB}"/>
                    </a:ext>
                  </a:extLst>
                </p:cNvPr>
                <p:cNvSpPr/>
                <p:nvPr/>
              </p:nvSpPr>
              <p:spPr>
                <a:xfrm>
                  <a:off x="4579275" y="1400406"/>
                  <a:ext cx="295962" cy="284142"/>
                </a:xfrm>
                <a:custGeom>
                  <a:avLst/>
                  <a:gdLst>
                    <a:gd name="connsiteX0" fmla="*/ 0 w 290429"/>
                    <a:gd name="connsiteY0" fmla="*/ 144699 h 289397"/>
                    <a:gd name="connsiteX1" fmla="*/ 145215 w 290429"/>
                    <a:gd name="connsiteY1" fmla="*/ 0 h 289397"/>
                    <a:gd name="connsiteX2" fmla="*/ 290430 w 290429"/>
                    <a:gd name="connsiteY2" fmla="*/ 144699 h 289397"/>
                    <a:gd name="connsiteX3" fmla="*/ 145215 w 290429"/>
                    <a:gd name="connsiteY3" fmla="*/ 289398 h 289397"/>
                    <a:gd name="connsiteX4" fmla="*/ 0 w 290429"/>
                    <a:gd name="connsiteY4" fmla="*/ 144699 h 289397"/>
                    <a:gd name="connsiteX0" fmla="*/ 8 w 290438"/>
                    <a:gd name="connsiteY0" fmla="*/ 144699 h 289398"/>
                    <a:gd name="connsiteX1" fmla="*/ 145223 w 290438"/>
                    <a:gd name="connsiteY1" fmla="*/ 0 h 289398"/>
                    <a:gd name="connsiteX2" fmla="*/ 290438 w 290438"/>
                    <a:gd name="connsiteY2" fmla="*/ 144699 h 289398"/>
                    <a:gd name="connsiteX3" fmla="*/ 140143 w 290438"/>
                    <a:gd name="connsiteY3" fmla="*/ 289398 h 289398"/>
                    <a:gd name="connsiteX4" fmla="*/ 8 w 290438"/>
                    <a:gd name="connsiteY4" fmla="*/ 144699 h 289398"/>
                    <a:gd name="connsiteX0" fmla="*/ 6 w 310756"/>
                    <a:gd name="connsiteY0" fmla="*/ 145377 h 292972"/>
                    <a:gd name="connsiteX1" fmla="*/ 145221 w 310756"/>
                    <a:gd name="connsiteY1" fmla="*/ 678 h 292972"/>
                    <a:gd name="connsiteX2" fmla="*/ 310756 w 310756"/>
                    <a:gd name="connsiteY2" fmla="*/ 206337 h 292972"/>
                    <a:gd name="connsiteX3" fmla="*/ 140141 w 310756"/>
                    <a:gd name="connsiteY3" fmla="*/ 290076 h 292972"/>
                    <a:gd name="connsiteX4" fmla="*/ 6 w 310756"/>
                    <a:gd name="connsiteY4" fmla="*/ 145377 h 292972"/>
                    <a:gd name="connsiteX0" fmla="*/ 5 w 313295"/>
                    <a:gd name="connsiteY0" fmla="*/ 190453 h 289862"/>
                    <a:gd name="connsiteX1" fmla="*/ 147760 w 313295"/>
                    <a:gd name="connsiteY1" fmla="*/ 34 h 289862"/>
                    <a:gd name="connsiteX2" fmla="*/ 313295 w 313295"/>
                    <a:gd name="connsiteY2" fmla="*/ 205693 h 289862"/>
                    <a:gd name="connsiteX3" fmla="*/ 142680 w 313295"/>
                    <a:gd name="connsiteY3" fmla="*/ 289432 h 289862"/>
                    <a:gd name="connsiteX4" fmla="*/ 5 w 313295"/>
                    <a:gd name="connsiteY4" fmla="*/ 190453 h 289862"/>
                    <a:gd name="connsiteX0" fmla="*/ 2796 w 316086"/>
                    <a:gd name="connsiteY0" fmla="*/ 175216 h 274625"/>
                    <a:gd name="connsiteX1" fmla="*/ 71811 w 316086"/>
                    <a:gd name="connsiteY1" fmla="*/ 37 h 274625"/>
                    <a:gd name="connsiteX2" fmla="*/ 316086 w 316086"/>
                    <a:gd name="connsiteY2" fmla="*/ 190456 h 274625"/>
                    <a:gd name="connsiteX3" fmla="*/ 145471 w 316086"/>
                    <a:gd name="connsiteY3" fmla="*/ 274195 h 274625"/>
                    <a:gd name="connsiteX4" fmla="*/ 2796 w 316086"/>
                    <a:gd name="connsiteY4" fmla="*/ 175216 h 274625"/>
                    <a:gd name="connsiteX0" fmla="*/ 2158 w 315952"/>
                    <a:gd name="connsiteY0" fmla="*/ 185068 h 284142"/>
                    <a:gd name="connsiteX1" fmla="*/ 71173 w 315952"/>
                    <a:gd name="connsiteY1" fmla="*/ 9889 h 284142"/>
                    <a:gd name="connsiteX2" fmla="*/ 235434 w 315952"/>
                    <a:gd name="connsiteY2" fmla="*/ 40983 h 284142"/>
                    <a:gd name="connsiteX3" fmla="*/ 315448 w 315952"/>
                    <a:gd name="connsiteY3" fmla="*/ 200308 h 284142"/>
                    <a:gd name="connsiteX4" fmla="*/ 144833 w 315952"/>
                    <a:gd name="connsiteY4" fmla="*/ 284047 h 284142"/>
                    <a:gd name="connsiteX5" fmla="*/ 2158 w 315952"/>
                    <a:gd name="connsiteY5" fmla="*/ 185068 h 284142"/>
                    <a:gd name="connsiteX0" fmla="*/ 2158 w 295962"/>
                    <a:gd name="connsiteY0" fmla="*/ 185068 h 284142"/>
                    <a:gd name="connsiteX1" fmla="*/ 71173 w 295962"/>
                    <a:gd name="connsiteY1" fmla="*/ 9889 h 284142"/>
                    <a:gd name="connsiteX2" fmla="*/ 235434 w 295962"/>
                    <a:gd name="connsiteY2" fmla="*/ 40983 h 284142"/>
                    <a:gd name="connsiteX3" fmla="*/ 295128 w 295962"/>
                    <a:gd name="connsiteY3" fmla="*/ 200308 h 284142"/>
                    <a:gd name="connsiteX4" fmla="*/ 144833 w 295962"/>
                    <a:gd name="connsiteY4" fmla="*/ 284047 h 284142"/>
                    <a:gd name="connsiteX5" fmla="*/ 2158 w 295962"/>
                    <a:gd name="connsiteY5" fmla="*/ 185068 h 28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962" h="284142">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grpSp>
          <p:grpSp>
            <p:nvGrpSpPr>
              <p:cNvPr id="85" name="กลุ่ม 84">
                <a:extLst>
                  <a:ext uri="{FF2B5EF4-FFF2-40B4-BE49-F238E27FC236}">
                    <a16:creationId xmlns:a16="http://schemas.microsoft.com/office/drawing/2014/main" id="{86FE52C9-9F47-4607-895F-D5F9A042BABA}"/>
                  </a:ext>
                </a:extLst>
              </p:cNvPr>
              <p:cNvGrpSpPr/>
              <p:nvPr/>
            </p:nvGrpSpPr>
            <p:grpSpPr>
              <a:xfrm>
                <a:off x="1776633" y="5820536"/>
                <a:ext cx="317022" cy="302102"/>
                <a:chOff x="3730718" y="705949"/>
                <a:chExt cx="1993076" cy="1624075"/>
              </a:xfrm>
              <a:solidFill>
                <a:schemeClr val="bg1"/>
              </a:solidFill>
            </p:grpSpPr>
            <p:sp>
              <p:nvSpPr>
                <p:cNvPr id="92" name="รูปแบบอิสระ: รูปร่าง 91">
                  <a:extLst>
                    <a:ext uri="{FF2B5EF4-FFF2-40B4-BE49-F238E27FC236}">
                      <a16:creationId xmlns:a16="http://schemas.microsoft.com/office/drawing/2014/main" id="{ED0B5B29-566E-4418-8A4D-6A7A2A12686E}"/>
                    </a:ext>
                  </a:extLst>
                </p:cNvPr>
                <p:cNvSpPr/>
                <p:nvPr/>
              </p:nvSpPr>
              <p:spPr>
                <a:xfrm>
                  <a:off x="3730718" y="705949"/>
                  <a:ext cx="1993076" cy="1624075"/>
                </a:xfrm>
                <a:custGeom>
                  <a:avLst/>
                  <a:gdLst>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708233 w 2019354"/>
                    <a:gd name="connsiteY28"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0893 w 2019354"/>
                    <a:gd name="connsiteY22" fmla="*/ 10720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53659"/>
                    <a:gd name="connsiteX1" fmla="*/ 850473 w 2019354"/>
                    <a:gd name="connsiteY1" fmla="*/ 183079 h 1653659"/>
                    <a:gd name="connsiteX2" fmla="*/ 1195913 w 2019354"/>
                    <a:gd name="connsiteY2" fmla="*/ 199 h 1653659"/>
                    <a:gd name="connsiteX3" fmla="*/ 1439753 w 2019354"/>
                    <a:gd name="connsiteY3" fmla="*/ 152599 h 1653659"/>
                    <a:gd name="connsiteX4" fmla="*/ 1500713 w 2019354"/>
                    <a:gd name="connsiteY4" fmla="*/ 386279 h 1653659"/>
                    <a:gd name="connsiteX5" fmla="*/ 1388953 w 2019354"/>
                    <a:gd name="connsiteY5" fmla="*/ 548839 h 1653659"/>
                    <a:gd name="connsiteX6" fmla="*/ 1541353 w 2019354"/>
                    <a:gd name="connsiteY6" fmla="*/ 518359 h 1653659"/>
                    <a:gd name="connsiteX7" fmla="*/ 1927433 w 2019354"/>
                    <a:gd name="connsiteY7" fmla="*/ 640279 h 1653659"/>
                    <a:gd name="connsiteX8" fmla="*/ 2018873 w 2019354"/>
                    <a:gd name="connsiteY8" fmla="*/ 823159 h 1653659"/>
                    <a:gd name="connsiteX9" fmla="*/ 1947753 w 2019354"/>
                    <a:gd name="connsiteY9" fmla="*/ 995879 h 1653659"/>
                    <a:gd name="connsiteX10" fmla="*/ 1653113 w 2019354"/>
                    <a:gd name="connsiteY10" fmla="*/ 1087319 h 1653659"/>
                    <a:gd name="connsiteX11" fmla="*/ 1449913 w 2019354"/>
                    <a:gd name="connsiteY11" fmla="*/ 1066999 h 1653659"/>
                    <a:gd name="connsiteX12" fmla="*/ 1571833 w 2019354"/>
                    <a:gd name="connsiteY12" fmla="*/ 1300679 h 1653659"/>
                    <a:gd name="connsiteX13" fmla="*/ 1581993 w 2019354"/>
                    <a:gd name="connsiteY13" fmla="*/ 1290519 h 1653659"/>
                    <a:gd name="connsiteX14" fmla="*/ 1581993 w 2019354"/>
                    <a:gd name="connsiteY14" fmla="*/ 1463239 h 1653659"/>
                    <a:gd name="connsiteX15" fmla="*/ 1429593 w 2019354"/>
                    <a:gd name="connsiteY15" fmla="*/ 1635959 h 1653659"/>
                    <a:gd name="connsiteX16" fmla="*/ 1145113 w 2019354"/>
                    <a:gd name="connsiteY16" fmla="*/ 1635959 h 1653659"/>
                    <a:gd name="connsiteX17" fmla="*/ 1013033 w 2019354"/>
                    <a:gd name="connsiteY17" fmla="*/ 1529279 h 1653659"/>
                    <a:gd name="connsiteX18" fmla="*/ 921593 w 2019354"/>
                    <a:gd name="connsiteY18" fmla="*/ 1351479 h 1653659"/>
                    <a:gd name="connsiteX19" fmla="*/ 921593 w 2019354"/>
                    <a:gd name="connsiteY19" fmla="*/ 1361639 h 1653659"/>
                    <a:gd name="connsiteX20" fmla="*/ 789513 w 2019354"/>
                    <a:gd name="connsiteY20" fmla="*/ 1503879 h 1653659"/>
                    <a:gd name="connsiteX21" fmla="*/ 423753 w 2019354"/>
                    <a:gd name="connsiteY21" fmla="*/ 1554679 h 1653659"/>
                    <a:gd name="connsiteX22" fmla="*/ 271353 w 2019354"/>
                    <a:gd name="connsiteY22" fmla="*/ 1320999 h 1653659"/>
                    <a:gd name="connsiteX23" fmla="*/ 400893 w 2019354"/>
                    <a:gd name="connsiteY23" fmla="*/ 1072079 h 1653659"/>
                    <a:gd name="connsiteX24" fmla="*/ 474553 w 2019354"/>
                    <a:gd name="connsiteY24" fmla="*/ 985719 h 1653659"/>
                    <a:gd name="connsiteX25" fmla="*/ 230713 w 2019354"/>
                    <a:gd name="connsiteY25" fmla="*/ 894279 h 1653659"/>
                    <a:gd name="connsiteX26" fmla="*/ 47833 w 2019354"/>
                    <a:gd name="connsiteY26" fmla="*/ 741879 h 1653659"/>
                    <a:gd name="connsiteX27" fmla="*/ 17353 w 2019354"/>
                    <a:gd name="connsiteY27" fmla="*/ 457399 h 1653659"/>
                    <a:gd name="connsiteX28" fmla="*/ 281513 w 2019354"/>
                    <a:gd name="connsiteY28" fmla="*/ 355799 h 1653659"/>
                    <a:gd name="connsiteX29" fmla="*/ 489793 w 2019354"/>
                    <a:gd name="connsiteY29" fmla="*/ 406599 h 1653659"/>
                    <a:gd name="connsiteX30" fmla="*/ 708233 w 2019354"/>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41353 w 2019200"/>
                    <a:gd name="connsiteY6" fmla="*/ 51835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76913 w 2019200"/>
                    <a:gd name="connsiteY6" fmla="*/ 53613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388953 w 2019200"/>
                    <a:gd name="connsiteY5" fmla="*/ 54882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622633 w 2019200"/>
                    <a:gd name="connsiteY6" fmla="*/ 55898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10773 w 2019200"/>
                    <a:gd name="connsiteY0" fmla="*/ 47783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10773 w 2019200"/>
                    <a:gd name="connsiteY30" fmla="*/ 477836 h 1653776"/>
                    <a:gd name="connsiteX0" fmla="*/ 710773 w 2019200"/>
                    <a:gd name="connsiteY0" fmla="*/ 449982 h 1625922"/>
                    <a:gd name="connsiteX1" fmla="*/ 878413 w 2019200"/>
                    <a:gd name="connsiteY1" fmla="*/ 165502 h 1625922"/>
                    <a:gd name="connsiteX2" fmla="*/ 1198453 w 2019200"/>
                    <a:gd name="connsiteY2" fmla="*/ 402 h 1625922"/>
                    <a:gd name="connsiteX3" fmla="*/ 1439753 w 2019200"/>
                    <a:gd name="connsiteY3" fmla="*/ 124862 h 1625922"/>
                    <a:gd name="connsiteX4" fmla="*/ 1477853 w 2019200"/>
                    <a:gd name="connsiteY4" fmla="*/ 305202 h 1625922"/>
                    <a:gd name="connsiteX5" fmla="*/ 1427053 w 2019200"/>
                    <a:gd name="connsiteY5" fmla="*/ 518562 h 1625922"/>
                    <a:gd name="connsiteX6" fmla="*/ 1622633 w 2019200"/>
                    <a:gd name="connsiteY6" fmla="*/ 531262 h 1625922"/>
                    <a:gd name="connsiteX7" fmla="*/ 1927433 w 2019200"/>
                    <a:gd name="connsiteY7" fmla="*/ 612542 h 1625922"/>
                    <a:gd name="connsiteX8" fmla="*/ 2018873 w 2019200"/>
                    <a:gd name="connsiteY8" fmla="*/ 795422 h 1625922"/>
                    <a:gd name="connsiteX9" fmla="*/ 1947753 w 2019200"/>
                    <a:gd name="connsiteY9" fmla="*/ 968142 h 1625922"/>
                    <a:gd name="connsiteX10" fmla="*/ 1708993 w 2019200"/>
                    <a:gd name="connsiteY10" fmla="*/ 1059582 h 1625922"/>
                    <a:gd name="connsiteX11" fmla="*/ 1449913 w 2019200"/>
                    <a:gd name="connsiteY11" fmla="*/ 1039262 h 1625922"/>
                    <a:gd name="connsiteX12" fmla="*/ 1571833 w 2019200"/>
                    <a:gd name="connsiteY12" fmla="*/ 1272942 h 1625922"/>
                    <a:gd name="connsiteX13" fmla="*/ 1581993 w 2019200"/>
                    <a:gd name="connsiteY13" fmla="*/ 1262782 h 1625922"/>
                    <a:gd name="connsiteX14" fmla="*/ 1581993 w 2019200"/>
                    <a:gd name="connsiteY14" fmla="*/ 1435502 h 1625922"/>
                    <a:gd name="connsiteX15" fmla="*/ 1429593 w 2019200"/>
                    <a:gd name="connsiteY15" fmla="*/ 1608222 h 1625922"/>
                    <a:gd name="connsiteX16" fmla="*/ 1145113 w 2019200"/>
                    <a:gd name="connsiteY16" fmla="*/ 1608222 h 1625922"/>
                    <a:gd name="connsiteX17" fmla="*/ 1013033 w 2019200"/>
                    <a:gd name="connsiteY17" fmla="*/ 1501542 h 1625922"/>
                    <a:gd name="connsiteX18" fmla="*/ 921593 w 2019200"/>
                    <a:gd name="connsiteY18" fmla="*/ 1323742 h 1625922"/>
                    <a:gd name="connsiteX19" fmla="*/ 921593 w 2019200"/>
                    <a:gd name="connsiteY19" fmla="*/ 1333902 h 1625922"/>
                    <a:gd name="connsiteX20" fmla="*/ 789513 w 2019200"/>
                    <a:gd name="connsiteY20" fmla="*/ 1476142 h 1625922"/>
                    <a:gd name="connsiteX21" fmla="*/ 423753 w 2019200"/>
                    <a:gd name="connsiteY21" fmla="*/ 1526942 h 1625922"/>
                    <a:gd name="connsiteX22" fmla="*/ 271353 w 2019200"/>
                    <a:gd name="connsiteY22" fmla="*/ 1293262 h 1625922"/>
                    <a:gd name="connsiteX23" fmla="*/ 400893 w 2019200"/>
                    <a:gd name="connsiteY23" fmla="*/ 1044342 h 1625922"/>
                    <a:gd name="connsiteX24" fmla="*/ 474553 w 2019200"/>
                    <a:gd name="connsiteY24" fmla="*/ 957982 h 1625922"/>
                    <a:gd name="connsiteX25" fmla="*/ 230713 w 2019200"/>
                    <a:gd name="connsiteY25" fmla="*/ 866542 h 1625922"/>
                    <a:gd name="connsiteX26" fmla="*/ 47833 w 2019200"/>
                    <a:gd name="connsiteY26" fmla="*/ 714142 h 1625922"/>
                    <a:gd name="connsiteX27" fmla="*/ 17353 w 2019200"/>
                    <a:gd name="connsiteY27" fmla="*/ 429662 h 1625922"/>
                    <a:gd name="connsiteX28" fmla="*/ 281513 w 2019200"/>
                    <a:gd name="connsiteY28" fmla="*/ 328062 h 1625922"/>
                    <a:gd name="connsiteX29" fmla="*/ 489793 w 2019200"/>
                    <a:gd name="connsiteY29" fmla="*/ 378862 h 1625922"/>
                    <a:gd name="connsiteX30" fmla="*/ 710773 w 2019200"/>
                    <a:gd name="connsiteY30" fmla="*/ 449982 h 1625922"/>
                    <a:gd name="connsiteX0" fmla="*/ 710773 w 2019200"/>
                    <a:gd name="connsiteY0" fmla="*/ 462637 h 1638577"/>
                    <a:gd name="connsiteX1" fmla="*/ 878413 w 2019200"/>
                    <a:gd name="connsiteY1" fmla="*/ 178157 h 1638577"/>
                    <a:gd name="connsiteX2" fmla="*/ 1190833 w 2019200"/>
                    <a:gd name="connsiteY2" fmla="*/ 357 h 1638577"/>
                    <a:gd name="connsiteX3" fmla="*/ 1439753 w 2019200"/>
                    <a:gd name="connsiteY3" fmla="*/ 137517 h 1638577"/>
                    <a:gd name="connsiteX4" fmla="*/ 1477853 w 2019200"/>
                    <a:gd name="connsiteY4" fmla="*/ 317857 h 1638577"/>
                    <a:gd name="connsiteX5" fmla="*/ 1427053 w 2019200"/>
                    <a:gd name="connsiteY5" fmla="*/ 531217 h 1638577"/>
                    <a:gd name="connsiteX6" fmla="*/ 1622633 w 2019200"/>
                    <a:gd name="connsiteY6" fmla="*/ 543917 h 1638577"/>
                    <a:gd name="connsiteX7" fmla="*/ 1927433 w 2019200"/>
                    <a:gd name="connsiteY7" fmla="*/ 625197 h 1638577"/>
                    <a:gd name="connsiteX8" fmla="*/ 2018873 w 2019200"/>
                    <a:gd name="connsiteY8" fmla="*/ 808077 h 1638577"/>
                    <a:gd name="connsiteX9" fmla="*/ 1947753 w 2019200"/>
                    <a:gd name="connsiteY9" fmla="*/ 980797 h 1638577"/>
                    <a:gd name="connsiteX10" fmla="*/ 1708993 w 2019200"/>
                    <a:gd name="connsiteY10" fmla="*/ 1072237 h 1638577"/>
                    <a:gd name="connsiteX11" fmla="*/ 1449913 w 2019200"/>
                    <a:gd name="connsiteY11" fmla="*/ 1051917 h 1638577"/>
                    <a:gd name="connsiteX12" fmla="*/ 1571833 w 2019200"/>
                    <a:gd name="connsiteY12" fmla="*/ 1285597 h 1638577"/>
                    <a:gd name="connsiteX13" fmla="*/ 1581993 w 2019200"/>
                    <a:gd name="connsiteY13" fmla="*/ 1275437 h 1638577"/>
                    <a:gd name="connsiteX14" fmla="*/ 1581993 w 2019200"/>
                    <a:gd name="connsiteY14" fmla="*/ 1448157 h 1638577"/>
                    <a:gd name="connsiteX15" fmla="*/ 1429593 w 2019200"/>
                    <a:gd name="connsiteY15" fmla="*/ 1620877 h 1638577"/>
                    <a:gd name="connsiteX16" fmla="*/ 1145113 w 2019200"/>
                    <a:gd name="connsiteY16" fmla="*/ 1620877 h 1638577"/>
                    <a:gd name="connsiteX17" fmla="*/ 1013033 w 2019200"/>
                    <a:gd name="connsiteY17" fmla="*/ 1514197 h 1638577"/>
                    <a:gd name="connsiteX18" fmla="*/ 921593 w 2019200"/>
                    <a:gd name="connsiteY18" fmla="*/ 1336397 h 1638577"/>
                    <a:gd name="connsiteX19" fmla="*/ 921593 w 2019200"/>
                    <a:gd name="connsiteY19" fmla="*/ 1346557 h 1638577"/>
                    <a:gd name="connsiteX20" fmla="*/ 789513 w 2019200"/>
                    <a:gd name="connsiteY20" fmla="*/ 1488797 h 1638577"/>
                    <a:gd name="connsiteX21" fmla="*/ 423753 w 2019200"/>
                    <a:gd name="connsiteY21" fmla="*/ 1539597 h 1638577"/>
                    <a:gd name="connsiteX22" fmla="*/ 271353 w 2019200"/>
                    <a:gd name="connsiteY22" fmla="*/ 1305917 h 1638577"/>
                    <a:gd name="connsiteX23" fmla="*/ 400893 w 2019200"/>
                    <a:gd name="connsiteY23" fmla="*/ 1056997 h 1638577"/>
                    <a:gd name="connsiteX24" fmla="*/ 474553 w 2019200"/>
                    <a:gd name="connsiteY24" fmla="*/ 970637 h 1638577"/>
                    <a:gd name="connsiteX25" fmla="*/ 230713 w 2019200"/>
                    <a:gd name="connsiteY25" fmla="*/ 879197 h 1638577"/>
                    <a:gd name="connsiteX26" fmla="*/ 47833 w 2019200"/>
                    <a:gd name="connsiteY26" fmla="*/ 726797 h 1638577"/>
                    <a:gd name="connsiteX27" fmla="*/ 17353 w 2019200"/>
                    <a:gd name="connsiteY27" fmla="*/ 442317 h 1638577"/>
                    <a:gd name="connsiteX28" fmla="*/ 281513 w 2019200"/>
                    <a:gd name="connsiteY28" fmla="*/ 340717 h 1638577"/>
                    <a:gd name="connsiteX29" fmla="*/ 489793 w 2019200"/>
                    <a:gd name="connsiteY29" fmla="*/ 391517 h 1638577"/>
                    <a:gd name="connsiteX30" fmla="*/ 710773 w 2019200"/>
                    <a:gd name="connsiteY30" fmla="*/ 462637 h 1638577"/>
                    <a:gd name="connsiteX0" fmla="*/ 710773 w 2019200"/>
                    <a:gd name="connsiteY0" fmla="*/ 462339 h 1638279"/>
                    <a:gd name="connsiteX1" fmla="*/ 878413 w 2019200"/>
                    <a:gd name="connsiteY1" fmla="*/ 177859 h 1638279"/>
                    <a:gd name="connsiteX2" fmla="*/ 1190833 w 2019200"/>
                    <a:gd name="connsiteY2" fmla="*/ 59 h 1638279"/>
                    <a:gd name="connsiteX3" fmla="*/ 1406733 w 2019200"/>
                    <a:gd name="connsiteY3" fmla="*/ 160079 h 1638279"/>
                    <a:gd name="connsiteX4" fmla="*/ 1477853 w 2019200"/>
                    <a:gd name="connsiteY4" fmla="*/ 317559 h 1638279"/>
                    <a:gd name="connsiteX5" fmla="*/ 1427053 w 2019200"/>
                    <a:gd name="connsiteY5" fmla="*/ 530919 h 1638279"/>
                    <a:gd name="connsiteX6" fmla="*/ 1622633 w 2019200"/>
                    <a:gd name="connsiteY6" fmla="*/ 543619 h 1638279"/>
                    <a:gd name="connsiteX7" fmla="*/ 1927433 w 2019200"/>
                    <a:gd name="connsiteY7" fmla="*/ 624899 h 1638279"/>
                    <a:gd name="connsiteX8" fmla="*/ 2018873 w 2019200"/>
                    <a:gd name="connsiteY8" fmla="*/ 807779 h 1638279"/>
                    <a:gd name="connsiteX9" fmla="*/ 1947753 w 2019200"/>
                    <a:gd name="connsiteY9" fmla="*/ 980499 h 1638279"/>
                    <a:gd name="connsiteX10" fmla="*/ 1708993 w 2019200"/>
                    <a:gd name="connsiteY10" fmla="*/ 1071939 h 1638279"/>
                    <a:gd name="connsiteX11" fmla="*/ 1449913 w 2019200"/>
                    <a:gd name="connsiteY11" fmla="*/ 1051619 h 1638279"/>
                    <a:gd name="connsiteX12" fmla="*/ 1571833 w 2019200"/>
                    <a:gd name="connsiteY12" fmla="*/ 1285299 h 1638279"/>
                    <a:gd name="connsiteX13" fmla="*/ 1581993 w 2019200"/>
                    <a:gd name="connsiteY13" fmla="*/ 1275139 h 1638279"/>
                    <a:gd name="connsiteX14" fmla="*/ 1581993 w 2019200"/>
                    <a:gd name="connsiteY14" fmla="*/ 1447859 h 1638279"/>
                    <a:gd name="connsiteX15" fmla="*/ 1429593 w 2019200"/>
                    <a:gd name="connsiteY15" fmla="*/ 1620579 h 1638279"/>
                    <a:gd name="connsiteX16" fmla="*/ 1145113 w 2019200"/>
                    <a:gd name="connsiteY16" fmla="*/ 1620579 h 1638279"/>
                    <a:gd name="connsiteX17" fmla="*/ 1013033 w 2019200"/>
                    <a:gd name="connsiteY17" fmla="*/ 1513899 h 1638279"/>
                    <a:gd name="connsiteX18" fmla="*/ 921593 w 2019200"/>
                    <a:gd name="connsiteY18" fmla="*/ 1336099 h 1638279"/>
                    <a:gd name="connsiteX19" fmla="*/ 921593 w 2019200"/>
                    <a:gd name="connsiteY19" fmla="*/ 1346259 h 1638279"/>
                    <a:gd name="connsiteX20" fmla="*/ 789513 w 2019200"/>
                    <a:gd name="connsiteY20" fmla="*/ 1488499 h 1638279"/>
                    <a:gd name="connsiteX21" fmla="*/ 423753 w 2019200"/>
                    <a:gd name="connsiteY21" fmla="*/ 1539299 h 1638279"/>
                    <a:gd name="connsiteX22" fmla="*/ 271353 w 2019200"/>
                    <a:gd name="connsiteY22" fmla="*/ 1305619 h 1638279"/>
                    <a:gd name="connsiteX23" fmla="*/ 400893 w 2019200"/>
                    <a:gd name="connsiteY23" fmla="*/ 1056699 h 1638279"/>
                    <a:gd name="connsiteX24" fmla="*/ 474553 w 2019200"/>
                    <a:gd name="connsiteY24" fmla="*/ 970339 h 1638279"/>
                    <a:gd name="connsiteX25" fmla="*/ 230713 w 2019200"/>
                    <a:gd name="connsiteY25" fmla="*/ 878899 h 1638279"/>
                    <a:gd name="connsiteX26" fmla="*/ 47833 w 2019200"/>
                    <a:gd name="connsiteY26" fmla="*/ 726499 h 1638279"/>
                    <a:gd name="connsiteX27" fmla="*/ 17353 w 2019200"/>
                    <a:gd name="connsiteY27" fmla="*/ 442019 h 1638279"/>
                    <a:gd name="connsiteX28" fmla="*/ 281513 w 2019200"/>
                    <a:gd name="connsiteY28" fmla="*/ 340419 h 1638279"/>
                    <a:gd name="connsiteX29" fmla="*/ 489793 w 2019200"/>
                    <a:gd name="connsiteY29" fmla="*/ 391219 h 1638279"/>
                    <a:gd name="connsiteX30" fmla="*/ 710773 w 2019200"/>
                    <a:gd name="connsiteY30" fmla="*/ 462339 h 1638279"/>
                    <a:gd name="connsiteX0" fmla="*/ 710773 w 2019200"/>
                    <a:gd name="connsiteY0" fmla="*/ 462467 h 1638407"/>
                    <a:gd name="connsiteX1" fmla="*/ 878413 w 2019200"/>
                    <a:gd name="connsiteY1" fmla="*/ 177987 h 1638407"/>
                    <a:gd name="connsiteX2" fmla="*/ 1190833 w 2019200"/>
                    <a:gd name="connsiteY2" fmla="*/ 187 h 1638407"/>
                    <a:gd name="connsiteX3" fmla="*/ 1414353 w 2019200"/>
                    <a:gd name="connsiteY3" fmla="*/ 147507 h 1638407"/>
                    <a:gd name="connsiteX4" fmla="*/ 1477853 w 2019200"/>
                    <a:gd name="connsiteY4" fmla="*/ 317687 h 1638407"/>
                    <a:gd name="connsiteX5" fmla="*/ 1427053 w 2019200"/>
                    <a:gd name="connsiteY5" fmla="*/ 531047 h 1638407"/>
                    <a:gd name="connsiteX6" fmla="*/ 1622633 w 2019200"/>
                    <a:gd name="connsiteY6" fmla="*/ 543747 h 1638407"/>
                    <a:gd name="connsiteX7" fmla="*/ 1927433 w 2019200"/>
                    <a:gd name="connsiteY7" fmla="*/ 625027 h 1638407"/>
                    <a:gd name="connsiteX8" fmla="*/ 2018873 w 2019200"/>
                    <a:gd name="connsiteY8" fmla="*/ 807907 h 1638407"/>
                    <a:gd name="connsiteX9" fmla="*/ 1947753 w 2019200"/>
                    <a:gd name="connsiteY9" fmla="*/ 980627 h 1638407"/>
                    <a:gd name="connsiteX10" fmla="*/ 1708993 w 2019200"/>
                    <a:gd name="connsiteY10" fmla="*/ 1072067 h 1638407"/>
                    <a:gd name="connsiteX11" fmla="*/ 1449913 w 2019200"/>
                    <a:gd name="connsiteY11" fmla="*/ 1051747 h 1638407"/>
                    <a:gd name="connsiteX12" fmla="*/ 1571833 w 2019200"/>
                    <a:gd name="connsiteY12" fmla="*/ 1285427 h 1638407"/>
                    <a:gd name="connsiteX13" fmla="*/ 1581993 w 2019200"/>
                    <a:gd name="connsiteY13" fmla="*/ 1275267 h 1638407"/>
                    <a:gd name="connsiteX14" fmla="*/ 1581993 w 2019200"/>
                    <a:gd name="connsiteY14" fmla="*/ 1447987 h 1638407"/>
                    <a:gd name="connsiteX15" fmla="*/ 1429593 w 2019200"/>
                    <a:gd name="connsiteY15" fmla="*/ 1620707 h 1638407"/>
                    <a:gd name="connsiteX16" fmla="*/ 1145113 w 2019200"/>
                    <a:gd name="connsiteY16" fmla="*/ 1620707 h 1638407"/>
                    <a:gd name="connsiteX17" fmla="*/ 1013033 w 2019200"/>
                    <a:gd name="connsiteY17" fmla="*/ 1514027 h 1638407"/>
                    <a:gd name="connsiteX18" fmla="*/ 921593 w 2019200"/>
                    <a:gd name="connsiteY18" fmla="*/ 1336227 h 1638407"/>
                    <a:gd name="connsiteX19" fmla="*/ 921593 w 2019200"/>
                    <a:gd name="connsiteY19" fmla="*/ 1346387 h 1638407"/>
                    <a:gd name="connsiteX20" fmla="*/ 789513 w 2019200"/>
                    <a:gd name="connsiteY20" fmla="*/ 1488627 h 1638407"/>
                    <a:gd name="connsiteX21" fmla="*/ 423753 w 2019200"/>
                    <a:gd name="connsiteY21" fmla="*/ 1539427 h 1638407"/>
                    <a:gd name="connsiteX22" fmla="*/ 271353 w 2019200"/>
                    <a:gd name="connsiteY22" fmla="*/ 1305747 h 1638407"/>
                    <a:gd name="connsiteX23" fmla="*/ 400893 w 2019200"/>
                    <a:gd name="connsiteY23" fmla="*/ 1056827 h 1638407"/>
                    <a:gd name="connsiteX24" fmla="*/ 474553 w 2019200"/>
                    <a:gd name="connsiteY24" fmla="*/ 970467 h 1638407"/>
                    <a:gd name="connsiteX25" fmla="*/ 230713 w 2019200"/>
                    <a:gd name="connsiteY25" fmla="*/ 879027 h 1638407"/>
                    <a:gd name="connsiteX26" fmla="*/ 47833 w 2019200"/>
                    <a:gd name="connsiteY26" fmla="*/ 726627 h 1638407"/>
                    <a:gd name="connsiteX27" fmla="*/ 17353 w 2019200"/>
                    <a:gd name="connsiteY27" fmla="*/ 442147 h 1638407"/>
                    <a:gd name="connsiteX28" fmla="*/ 281513 w 2019200"/>
                    <a:gd name="connsiteY28" fmla="*/ 340547 h 1638407"/>
                    <a:gd name="connsiteX29" fmla="*/ 489793 w 2019200"/>
                    <a:gd name="connsiteY29" fmla="*/ 391347 h 1638407"/>
                    <a:gd name="connsiteX30" fmla="*/ 710773 w 2019200"/>
                    <a:gd name="connsiteY30" fmla="*/ 462467 h 1638407"/>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2633 w 2019200"/>
                    <a:gd name="connsiteY6" fmla="*/ 5437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6661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564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438"/>
                    <a:gd name="connsiteY0" fmla="*/ 462478 h 1638418"/>
                    <a:gd name="connsiteX1" fmla="*/ 878413 w 2019438"/>
                    <a:gd name="connsiteY1" fmla="*/ 177998 h 1638418"/>
                    <a:gd name="connsiteX2" fmla="*/ 1190833 w 2019438"/>
                    <a:gd name="connsiteY2" fmla="*/ 198 h 1638418"/>
                    <a:gd name="connsiteX3" fmla="*/ 1414353 w 2019438"/>
                    <a:gd name="connsiteY3" fmla="*/ 147518 h 1638418"/>
                    <a:gd name="connsiteX4" fmla="*/ 1462613 w 2019438"/>
                    <a:gd name="connsiteY4" fmla="*/ 353258 h 1638418"/>
                    <a:gd name="connsiteX5" fmla="*/ 1427053 w 2019438"/>
                    <a:gd name="connsiteY5" fmla="*/ 531058 h 1638418"/>
                    <a:gd name="connsiteX6" fmla="*/ 1625173 w 2019438"/>
                    <a:gd name="connsiteY6" fmla="*/ 556458 h 1638418"/>
                    <a:gd name="connsiteX7" fmla="*/ 1919813 w 2019438"/>
                    <a:gd name="connsiteY7" fmla="*/ 673298 h 1638418"/>
                    <a:gd name="connsiteX8" fmla="*/ 2018873 w 2019438"/>
                    <a:gd name="connsiteY8" fmla="*/ 807918 h 1638418"/>
                    <a:gd name="connsiteX9" fmla="*/ 1947753 w 2019438"/>
                    <a:gd name="connsiteY9" fmla="*/ 980638 h 1638418"/>
                    <a:gd name="connsiteX10" fmla="*/ 1708993 w 2019438"/>
                    <a:gd name="connsiteY10" fmla="*/ 1072078 h 1638418"/>
                    <a:gd name="connsiteX11" fmla="*/ 1449913 w 2019438"/>
                    <a:gd name="connsiteY11" fmla="*/ 1051758 h 1638418"/>
                    <a:gd name="connsiteX12" fmla="*/ 1571833 w 2019438"/>
                    <a:gd name="connsiteY12" fmla="*/ 1285438 h 1638418"/>
                    <a:gd name="connsiteX13" fmla="*/ 1581993 w 2019438"/>
                    <a:gd name="connsiteY13" fmla="*/ 1275278 h 1638418"/>
                    <a:gd name="connsiteX14" fmla="*/ 1581993 w 2019438"/>
                    <a:gd name="connsiteY14" fmla="*/ 1447998 h 1638418"/>
                    <a:gd name="connsiteX15" fmla="*/ 1429593 w 2019438"/>
                    <a:gd name="connsiteY15" fmla="*/ 1620718 h 1638418"/>
                    <a:gd name="connsiteX16" fmla="*/ 1145113 w 2019438"/>
                    <a:gd name="connsiteY16" fmla="*/ 1620718 h 1638418"/>
                    <a:gd name="connsiteX17" fmla="*/ 1013033 w 2019438"/>
                    <a:gd name="connsiteY17" fmla="*/ 1514038 h 1638418"/>
                    <a:gd name="connsiteX18" fmla="*/ 921593 w 2019438"/>
                    <a:gd name="connsiteY18" fmla="*/ 1336238 h 1638418"/>
                    <a:gd name="connsiteX19" fmla="*/ 921593 w 2019438"/>
                    <a:gd name="connsiteY19" fmla="*/ 1346398 h 1638418"/>
                    <a:gd name="connsiteX20" fmla="*/ 789513 w 2019438"/>
                    <a:gd name="connsiteY20" fmla="*/ 1488638 h 1638418"/>
                    <a:gd name="connsiteX21" fmla="*/ 423753 w 2019438"/>
                    <a:gd name="connsiteY21" fmla="*/ 1539438 h 1638418"/>
                    <a:gd name="connsiteX22" fmla="*/ 271353 w 2019438"/>
                    <a:gd name="connsiteY22" fmla="*/ 1305758 h 1638418"/>
                    <a:gd name="connsiteX23" fmla="*/ 400893 w 2019438"/>
                    <a:gd name="connsiteY23" fmla="*/ 1056838 h 1638418"/>
                    <a:gd name="connsiteX24" fmla="*/ 474553 w 2019438"/>
                    <a:gd name="connsiteY24" fmla="*/ 970478 h 1638418"/>
                    <a:gd name="connsiteX25" fmla="*/ 230713 w 2019438"/>
                    <a:gd name="connsiteY25" fmla="*/ 879038 h 1638418"/>
                    <a:gd name="connsiteX26" fmla="*/ 47833 w 2019438"/>
                    <a:gd name="connsiteY26" fmla="*/ 726638 h 1638418"/>
                    <a:gd name="connsiteX27" fmla="*/ 17353 w 2019438"/>
                    <a:gd name="connsiteY27" fmla="*/ 442158 h 1638418"/>
                    <a:gd name="connsiteX28" fmla="*/ 281513 w 2019438"/>
                    <a:gd name="connsiteY28" fmla="*/ 340558 h 1638418"/>
                    <a:gd name="connsiteX29" fmla="*/ 489793 w 2019438"/>
                    <a:gd name="connsiteY29" fmla="*/ 391358 h 1638418"/>
                    <a:gd name="connsiteX30" fmla="*/ 710773 w 2019438"/>
                    <a:gd name="connsiteY30" fmla="*/ 462478 h 1638418"/>
                    <a:gd name="connsiteX0" fmla="*/ 710773 w 2022201"/>
                    <a:gd name="connsiteY0" fmla="*/ 462478 h 1638418"/>
                    <a:gd name="connsiteX1" fmla="*/ 878413 w 2022201"/>
                    <a:gd name="connsiteY1" fmla="*/ 177998 h 1638418"/>
                    <a:gd name="connsiteX2" fmla="*/ 1190833 w 2022201"/>
                    <a:gd name="connsiteY2" fmla="*/ 198 h 1638418"/>
                    <a:gd name="connsiteX3" fmla="*/ 1414353 w 2022201"/>
                    <a:gd name="connsiteY3" fmla="*/ 147518 h 1638418"/>
                    <a:gd name="connsiteX4" fmla="*/ 1462613 w 2022201"/>
                    <a:gd name="connsiteY4" fmla="*/ 353258 h 1638418"/>
                    <a:gd name="connsiteX5" fmla="*/ 1427053 w 2022201"/>
                    <a:gd name="connsiteY5" fmla="*/ 531058 h 1638418"/>
                    <a:gd name="connsiteX6" fmla="*/ 1625173 w 2022201"/>
                    <a:gd name="connsiteY6" fmla="*/ 556458 h 1638418"/>
                    <a:gd name="connsiteX7" fmla="*/ 1861393 w 2022201"/>
                    <a:gd name="connsiteY7" fmla="*/ 625038 h 1638418"/>
                    <a:gd name="connsiteX8" fmla="*/ 2018873 w 2022201"/>
                    <a:gd name="connsiteY8" fmla="*/ 807918 h 1638418"/>
                    <a:gd name="connsiteX9" fmla="*/ 1947753 w 2022201"/>
                    <a:gd name="connsiteY9" fmla="*/ 980638 h 1638418"/>
                    <a:gd name="connsiteX10" fmla="*/ 1708993 w 2022201"/>
                    <a:gd name="connsiteY10" fmla="*/ 1072078 h 1638418"/>
                    <a:gd name="connsiteX11" fmla="*/ 1449913 w 2022201"/>
                    <a:gd name="connsiteY11" fmla="*/ 1051758 h 1638418"/>
                    <a:gd name="connsiteX12" fmla="*/ 1571833 w 2022201"/>
                    <a:gd name="connsiteY12" fmla="*/ 1285438 h 1638418"/>
                    <a:gd name="connsiteX13" fmla="*/ 1581993 w 2022201"/>
                    <a:gd name="connsiteY13" fmla="*/ 1275278 h 1638418"/>
                    <a:gd name="connsiteX14" fmla="*/ 1581993 w 2022201"/>
                    <a:gd name="connsiteY14" fmla="*/ 1447998 h 1638418"/>
                    <a:gd name="connsiteX15" fmla="*/ 1429593 w 2022201"/>
                    <a:gd name="connsiteY15" fmla="*/ 1620718 h 1638418"/>
                    <a:gd name="connsiteX16" fmla="*/ 1145113 w 2022201"/>
                    <a:gd name="connsiteY16" fmla="*/ 1620718 h 1638418"/>
                    <a:gd name="connsiteX17" fmla="*/ 1013033 w 2022201"/>
                    <a:gd name="connsiteY17" fmla="*/ 1514038 h 1638418"/>
                    <a:gd name="connsiteX18" fmla="*/ 921593 w 2022201"/>
                    <a:gd name="connsiteY18" fmla="*/ 1336238 h 1638418"/>
                    <a:gd name="connsiteX19" fmla="*/ 921593 w 2022201"/>
                    <a:gd name="connsiteY19" fmla="*/ 1346398 h 1638418"/>
                    <a:gd name="connsiteX20" fmla="*/ 789513 w 2022201"/>
                    <a:gd name="connsiteY20" fmla="*/ 1488638 h 1638418"/>
                    <a:gd name="connsiteX21" fmla="*/ 423753 w 2022201"/>
                    <a:gd name="connsiteY21" fmla="*/ 1539438 h 1638418"/>
                    <a:gd name="connsiteX22" fmla="*/ 271353 w 2022201"/>
                    <a:gd name="connsiteY22" fmla="*/ 1305758 h 1638418"/>
                    <a:gd name="connsiteX23" fmla="*/ 400893 w 2022201"/>
                    <a:gd name="connsiteY23" fmla="*/ 1056838 h 1638418"/>
                    <a:gd name="connsiteX24" fmla="*/ 474553 w 2022201"/>
                    <a:gd name="connsiteY24" fmla="*/ 970478 h 1638418"/>
                    <a:gd name="connsiteX25" fmla="*/ 230713 w 2022201"/>
                    <a:gd name="connsiteY25" fmla="*/ 879038 h 1638418"/>
                    <a:gd name="connsiteX26" fmla="*/ 47833 w 2022201"/>
                    <a:gd name="connsiteY26" fmla="*/ 726638 h 1638418"/>
                    <a:gd name="connsiteX27" fmla="*/ 17353 w 2022201"/>
                    <a:gd name="connsiteY27" fmla="*/ 442158 h 1638418"/>
                    <a:gd name="connsiteX28" fmla="*/ 281513 w 2022201"/>
                    <a:gd name="connsiteY28" fmla="*/ 340558 h 1638418"/>
                    <a:gd name="connsiteX29" fmla="*/ 489793 w 2022201"/>
                    <a:gd name="connsiteY29" fmla="*/ 391358 h 1638418"/>
                    <a:gd name="connsiteX30" fmla="*/ 710773 w 2022201"/>
                    <a:gd name="connsiteY30" fmla="*/ 462478 h 1638418"/>
                    <a:gd name="connsiteX0" fmla="*/ 710773 w 1988680"/>
                    <a:gd name="connsiteY0" fmla="*/ 462478 h 1638418"/>
                    <a:gd name="connsiteX1" fmla="*/ 878413 w 1988680"/>
                    <a:gd name="connsiteY1" fmla="*/ 177998 h 1638418"/>
                    <a:gd name="connsiteX2" fmla="*/ 1190833 w 1988680"/>
                    <a:gd name="connsiteY2" fmla="*/ 198 h 1638418"/>
                    <a:gd name="connsiteX3" fmla="*/ 1414353 w 1988680"/>
                    <a:gd name="connsiteY3" fmla="*/ 147518 h 1638418"/>
                    <a:gd name="connsiteX4" fmla="*/ 1462613 w 1988680"/>
                    <a:gd name="connsiteY4" fmla="*/ 353258 h 1638418"/>
                    <a:gd name="connsiteX5" fmla="*/ 1427053 w 1988680"/>
                    <a:gd name="connsiteY5" fmla="*/ 531058 h 1638418"/>
                    <a:gd name="connsiteX6" fmla="*/ 1625173 w 1988680"/>
                    <a:gd name="connsiteY6" fmla="*/ 556458 h 1638418"/>
                    <a:gd name="connsiteX7" fmla="*/ 1861393 w 1988680"/>
                    <a:gd name="connsiteY7" fmla="*/ 625038 h 1638418"/>
                    <a:gd name="connsiteX8" fmla="*/ 1980773 w 1988680"/>
                    <a:gd name="connsiteY8" fmla="*/ 820618 h 1638418"/>
                    <a:gd name="connsiteX9" fmla="*/ 1947753 w 1988680"/>
                    <a:gd name="connsiteY9" fmla="*/ 980638 h 1638418"/>
                    <a:gd name="connsiteX10" fmla="*/ 1708993 w 1988680"/>
                    <a:gd name="connsiteY10" fmla="*/ 1072078 h 1638418"/>
                    <a:gd name="connsiteX11" fmla="*/ 1449913 w 1988680"/>
                    <a:gd name="connsiteY11" fmla="*/ 1051758 h 1638418"/>
                    <a:gd name="connsiteX12" fmla="*/ 1571833 w 1988680"/>
                    <a:gd name="connsiteY12" fmla="*/ 1285438 h 1638418"/>
                    <a:gd name="connsiteX13" fmla="*/ 1581993 w 1988680"/>
                    <a:gd name="connsiteY13" fmla="*/ 1275278 h 1638418"/>
                    <a:gd name="connsiteX14" fmla="*/ 1581993 w 1988680"/>
                    <a:gd name="connsiteY14" fmla="*/ 1447998 h 1638418"/>
                    <a:gd name="connsiteX15" fmla="*/ 1429593 w 1988680"/>
                    <a:gd name="connsiteY15" fmla="*/ 1620718 h 1638418"/>
                    <a:gd name="connsiteX16" fmla="*/ 1145113 w 1988680"/>
                    <a:gd name="connsiteY16" fmla="*/ 1620718 h 1638418"/>
                    <a:gd name="connsiteX17" fmla="*/ 1013033 w 1988680"/>
                    <a:gd name="connsiteY17" fmla="*/ 1514038 h 1638418"/>
                    <a:gd name="connsiteX18" fmla="*/ 921593 w 1988680"/>
                    <a:gd name="connsiteY18" fmla="*/ 1336238 h 1638418"/>
                    <a:gd name="connsiteX19" fmla="*/ 921593 w 1988680"/>
                    <a:gd name="connsiteY19" fmla="*/ 1346398 h 1638418"/>
                    <a:gd name="connsiteX20" fmla="*/ 789513 w 1988680"/>
                    <a:gd name="connsiteY20" fmla="*/ 1488638 h 1638418"/>
                    <a:gd name="connsiteX21" fmla="*/ 423753 w 1988680"/>
                    <a:gd name="connsiteY21" fmla="*/ 1539438 h 1638418"/>
                    <a:gd name="connsiteX22" fmla="*/ 271353 w 1988680"/>
                    <a:gd name="connsiteY22" fmla="*/ 1305758 h 1638418"/>
                    <a:gd name="connsiteX23" fmla="*/ 400893 w 1988680"/>
                    <a:gd name="connsiteY23" fmla="*/ 1056838 h 1638418"/>
                    <a:gd name="connsiteX24" fmla="*/ 474553 w 1988680"/>
                    <a:gd name="connsiteY24" fmla="*/ 970478 h 1638418"/>
                    <a:gd name="connsiteX25" fmla="*/ 230713 w 1988680"/>
                    <a:gd name="connsiteY25" fmla="*/ 879038 h 1638418"/>
                    <a:gd name="connsiteX26" fmla="*/ 47833 w 1988680"/>
                    <a:gd name="connsiteY26" fmla="*/ 726638 h 1638418"/>
                    <a:gd name="connsiteX27" fmla="*/ 17353 w 1988680"/>
                    <a:gd name="connsiteY27" fmla="*/ 442158 h 1638418"/>
                    <a:gd name="connsiteX28" fmla="*/ 281513 w 1988680"/>
                    <a:gd name="connsiteY28" fmla="*/ 340558 h 1638418"/>
                    <a:gd name="connsiteX29" fmla="*/ 489793 w 1988680"/>
                    <a:gd name="connsiteY29" fmla="*/ 391358 h 1638418"/>
                    <a:gd name="connsiteX30" fmla="*/ 710773 w 1988680"/>
                    <a:gd name="connsiteY30" fmla="*/ 462478 h 1638418"/>
                    <a:gd name="connsiteX0" fmla="*/ 710773 w 1985295"/>
                    <a:gd name="connsiteY0" fmla="*/ 462478 h 1638418"/>
                    <a:gd name="connsiteX1" fmla="*/ 878413 w 1985295"/>
                    <a:gd name="connsiteY1" fmla="*/ 177998 h 1638418"/>
                    <a:gd name="connsiteX2" fmla="*/ 1190833 w 1985295"/>
                    <a:gd name="connsiteY2" fmla="*/ 198 h 1638418"/>
                    <a:gd name="connsiteX3" fmla="*/ 1414353 w 1985295"/>
                    <a:gd name="connsiteY3" fmla="*/ 147518 h 1638418"/>
                    <a:gd name="connsiteX4" fmla="*/ 1462613 w 1985295"/>
                    <a:gd name="connsiteY4" fmla="*/ 353258 h 1638418"/>
                    <a:gd name="connsiteX5" fmla="*/ 1427053 w 1985295"/>
                    <a:gd name="connsiteY5" fmla="*/ 531058 h 1638418"/>
                    <a:gd name="connsiteX6" fmla="*/ 1625173 w 1985295"/>
                    <a:gd name="connsiteY6" fmla="*/ 556458 h 1638418"/>
                    <a:gd name="connsiteX7" fmla="*/ 1861393 w 1985295"/>
                    <a:gd name="connsiteY7" fmla="*/ 625038 h 1638418"/>
                    <a:gd name="connsiteX8" fmla="*/ 1980773 w 1985295"/>
                    <a:gd name="connsiteY8" fmla="*/ 820618 h 1638418"/>
                    <a:gd name="connsiteX9" fmla="*/ 1947753 w 1985295"/>
                    <a:gd name="connsiteY9" fmla="*/ 980638 h 1638418"/>
                    <a:gd name="connsiteX10" fmla="*/ 1708993 w 1985295"/>
                    <a:gd name="connsiteY10" fmla="*/ 1072078 h 1638418"/>
                    <a:gd name="connsiteX11" fmla="*/ 1449913 w 1985295"/>
                    <a:gd name="connsiteY11" fmla="*/ 1051758 h 1638418"/>
                    <a:gd name="connsiteX12" fmla="*/ 1571833 w 1985295"/>
                    <a:gd name="connsiteY12" fmla="*/ 1285438 h 1638418"/>
                    <a:gd name="connsiteX13" fmla="*/ 1581993 w 1985295"/>
                    <a:gd name="connsiteY13" fmla="*/ 1275278 h 1638418"/>
                    <a:gd name="connsiteX14" fmla="*/ 1581993 w 1985295"/>
                    <a:gd name="connsiteY14" fmla="*/ 1447998 h 1638418"/>
                    <a:gd name="connsiteX15" fmla="*/ 1429593 w 1985295"/>
                    <a:gd name="connsiteY15" fmla="*/ 1620718 h 1638418"/>
                    <a:gd name="connsiteX16" fmla="*/ 1145113 w 1985295"/>
                    <a:gd name="connsiteY16" fmla="*/ 1620718 h 1638418"/>
                    <a:gd name="connsiteX17" fmla="*/ 1013033 w 1985295"/>
                    <a:gd name="connsiteY17" fmla="*/ 1514038 h 1638418"/>
                    <a:gd name="connsiteX18" fmla="*/ 921593 w 1985295"/>
                    <a:gd name="connsiteY18" fmla="*/ 1336238 h 1638418"/>
                    <a:gd name="connsiteX19" fmla="*/ 921593 w 1985295"/>
                    <a:gd name="connsiteY19" fmla="*/ 1346398 h 1638418"/>
                    <a:gd name="connsiteX20" fmla="*/ 789513 w 1985295"/>
                    <a:gd name="connsiteY20" fmla="*/ 1488638 h 1638418"/>
                    <a:gd name="connsiteX21" fmla="*/ 423753 w 1985295"/>
                    <a:gd name="connsiteY21" fmla="*/ 1539438 h 1638418"/>
                    <a:gd name="connsiteX22" fmla="*/ 271353 w 1985295"/>
                    <a:gd name="connsiteY22" fmla="*/ 1305758 h 1638418"/>
                    <a:gd name="connsiteX23" fmla="*/ 400893 w 1985295"/>
                    <a:gd name="connsiteY23" fmla="*/ 1056838 h 1638418"/>
                    <a:gd name="connsiteX24" fmla="*/ 474553 w 1985295"/>
                    <a:gd name="connsiteY24" fmla="*/ 970478 h 1638418"/>
                    <a:gd name="connsiteX25" fmla="*/ 230713 w 1985295"/>
                    <a:gd name="connsiteY25" fmla="*/ 879038 h 1638418"/>
                    <a:gd name="connsiteX26" fmla="*/ 47833 w 1985295"/>
                    <a:gd name="connsiteY26" fmla="*/ 726638 h 1638418"/>
                    <a:gd name="connsiteX27" fmla="*/ 17353 w 1985295"/>
                    <a:gd name="connsiteY27" fmla="*/ 442158 h 1638418"/>
                    <a:gd name="connsiteX28" fmla="*/ 281513 w 1985295"/>
                    <a:gd name="connsiteY28" fmla="*/ 340558 h 1638418"/>
                    <a:gd name="connsiteX29" fmla="*/ 489793 w 1985295"/>
                    <a:gd name="connsiteY29" fmla="*/ 391358 h 1638418"/>
                    <a:gd name="connsiteX30" fmla="*/ 710773 w 1985295"/>
                    <a:gd name="connsiteY30" fmla="*/ 462478 h 1638418"/>
                    <a:gd name="connsiteX0" fmla="*/ 710773 w 1993653"/>
                    <a:gd name="connsiteY0" fmla="*/ 462478 h 1638418"/>
                    <a:gd name="connsiteX1" fmla="*/ 878413 w 1993653"/>
                    <a:gd name="connsiteY1" fmla="*/ 177998 h 1638418"/>
                    <a:gd name="connsiteX2" fmla="*/ 1190833 w 1993653"/>
                    <a:gd name="connsiteY2" fmla="*/ 198 h 1638418"/>
                    <a:gd name="connsiteX3" fmla="*/ 1414353 w 1993653"/>
                    <a:gd name="connsiteY3" fmla="*/ 147518 h 1638418"/>
                    <a:gd name="connsiteX4" fmla="*/ 1462613 w 1993653"/>
                    <a:gd name="connsiteY4" fmla="*/ 353258 h 1638418"/>
                    <a:gd name="connsiteX5" fmla="*/ 1427053 w 1993653"/>
                    <a:gd name="connsiteY5" fmla="*/ 531058 h 1638418"/>
                    <a:gd name="connsiteX6" fmla="*/ 1625173 w 1993653"/>
                    <a:gd name="connsiteY6" fmla="*/ 556458 h 1638418"/>
                    <a:gd name="connsiteX7" fmla="*/ 1861393 w 1993653"/>
                    <a:gd name="connsiteY7" fmla="*/ 625038 h 1638418"/>
                    <a:gd name="connsiteX8" fmla="*/ 1990933 w 1993653"/>
                    <a:gd name="connsiteY8" fmla="*/ 790138 h 1638418"/>
                    <a:gd name="connsiteX9" fmla="*/ 1947753 w 1993653"/>
                    <a:gd name="connsiteY9" fmla="*/ 980638 h 1638418"/>
                    <a:gd name="connsiteX10" fmla="*/ 1708993 w 1993653"/>
                    <a:gd name="connsiteY10" fmla="*/ 1072078 h 1638418"/>
                    <a:gd name="connsiteX11" fmla="*/ 1449913 w 1993653"/>
                    <a:gd name="connsiteY11" fmla="*/ 1051758 h 1638418"/>
                    <a:gd name="connsiteX12" fmla="*/ 1571833 w 1993653"/>
                    <a:gd name="connsiteY12" fmla="*/ 1285438 h 1638418"/>
                    <a:gd name="connsiteX13" fmla="*/ 1581993 w 1993653"/>
                    <a:gd name="connsiteY13" fmla="*/ 1275278 h 1638418"/>
                    <a:gd name="connsiteX14" fmla="*/ 1581993 w 1993653"/>
                    <a:gd name="connsiteY14" fmla="*/ 1447998 h 1638418"/>
                    <a:gd name="connsiteX15" fmla="*/ 1429593 w 1993653"/>
                    <a:gd name="connsiteY15" fmla="*/ 1620718 h 1638418"/>
                    <a:gd name="connsiteX16" fmla="*/ 1145113 w 1993653"/>
                    <a:gd name="connsiteY16" fmla="*/ 1620718 h 1638418"/>
                    <a:gd name="connsiteX17" fmla="*/ 1013033 w 1993653"/>
                    <a:gd name="connsiteY17" fmla="*/ 1514038 h 1638418"/>
                    <a:gd name="connsiteX18" fmla="*/ 921593 w 1993653"/>
                    <a:gd name="connsiteY18" fmla="*/ 1336238 h 1638418"/>
                    <a:gd name="connsiteX19" fmla="*/ 921593 w 1993653"/>
                    <a:gd name="connsiteY19" fmla="*/ 1346398 h 1638418"/>
                    <a:gd name="connsiteX20" fmla="*/ 789513 w 1993653"/>
                    <a:gd name="connsiteY20" fmla="*/ 1488638 h 1638418"/>
                    <a:gd name="connsiteX21" fmla="*/ 423753 w 1993653"/>
                    <a:gd name="connsiteY21" fmla="*/ 1539438 h 1638418"/>
                    <a:gd name="connsiteX22" fmla="*/ 271353 w 1993653"/>
                    <a:gd name="connsiteY22" fmla="*/ 1305758 h 1638418"/>
                    <a:gd name="connsiteX23" fmla="*/ 400893 w 1993653"/>
                    <a:gd name="connsiteY23" fmla="*/ 1056838 h 1638418"/>
                    <a:gd name="connsiteX24" fmla="*/ 474553 w 1993653"/>
                    <a:gd name="connsiteY24" fmla="*/ 970478 h 1638418"/>
                    <a:gd name="connsiteX25" fmla="*/ 230713 w 1993653"/>
                    <a:gd name="connsiteY25" fmla="*/ 879038 h 1638418"/>
                    <a:gd name="connsiteX26" fmla="*/ 47833 w 1993653"/>
                    <a:gd name="connsiteY26" fmla="*/ 726638 h 1638418"/>
                    <a:gd name="connsiteX27" fmla="*/ 17353 w 1993653"/>
                    <a:gd name="connsiteY27" fmla="*/ 442158 h 1638418"/>
                    <a:gd name="connsiteX28" fmla="*/ 281513 w 1993653"/>
                    <a:gd name="connsiteY28" fmla="*/ 340558 h 1638418"/>
                    <a:gd name="connsiteX29" fmla="*/ 489793 w 1993653"/>
                    <a:gd name="connsiteY29" fmla="*/ 391358 h 1638418"/>
                    <a:gd name="connsiteX30" fmla="*/ 710773 w 1993653"/>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1993 w 1993076"/>
                    <a:gd name="connsiteY13" fmla="*/ 127527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64213 w 1993076"/>
                    <a:gd name="connsiteY12" fmla="*/ 126765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4212"/>
                    <a:gd name="connsiteX1" fmla="*/ 878413 w 1993076"/>
                    <a:gd name="connsiteY1" fmla="*/ 177998 h 1634212"/>
                    <a:gd name="connsiteX2" fmla="*/ 1190833 w 1993076"/>
                    <a:gd name="connsiteY2" fmla="*/ 198 h 1634212"/>
                    <a:gd name="connsiteX3" fmla="*/ 1414353 w 1993076"/>
                    <a:gd name="connsiteY3" fmla="*/ 147518 h 1634212"/>
                    <a:gd name="connsiteX4" fmla="*/ 1462613 w 1993076"/>
                    <a:gd name="connsiteY4" fmla="*/ 353258 h 1634212"/>
                    <a:gd name="connsiteX5" fmla="*/ 1427053 w 1993076"/>
                    <a:gd name="connsiteY5" fmla="*/ 531058 h 1634212"/>
                    <a:gd name="connsiteX6" fmla="*/ 1625173 w 1993076"/>
                    <a:gd name="connsiteY6" fmla="*/ 556458 h 1634212"/>
                    <a:gd name="connsiteX7" fmla="*/ 1861393 w 1993076"/>
                    <a:gd name="connsiteY7" fmla="*/ 625038 h 1634212"/>
                    <a:gd name="connsiteX8" fmla="*/ 1990933 w 1993076"/>
                    <a:gd name="connsiteY8" fmla="*/ 790138 h 1634212"/>
                    <a:gd name="connsiteX9" fmla="*/ 1924893 w 1993076"/>
                    <a:gd name="connsiteY9" fmla="*/ 990798 h 1634212"/>
                    <a:gd name="connsiteX10" fmla="*/ 1708993 w 1993076"/>
                    <a:gd name="connsiteY10" fmla="*/ 1072078 h 1634212"/>
                    <a:gd name="connsiteX11" fmla="*/ 1449913 w 1993076"/>
                    <a:gd name="connsiteY11" fmla="*/ 1051758 h 1634212"/>
                    <a:gd name="connsiteX12" fmla="*/ 1564213 w 1993076"/>
                    <a:gd name="connsiteY12" fmla="*/ 1267658 h 1634212"/>
                    <a:gd name="connsiteX13" fmla="*/ 1589613 w 1993076"/>
                    <a:gd name="connsiteY13" fmla="*/ 1374338 h 1634212"/>
                    <a:gd name="connsiteX14" fmla="*/ 1548973 w 1993076"/>
                    <a:gd name="connsiteY14" fmla="*/ 1511498 h 1634212"/>
                    <a:gd name="connsiteX15" fmla="*/ 1429593 w 1993076"/>
                    <a:gd name="connsiteY15" fmla="*/ 1620718 h 1634212"/>
                    <a:gd name="connsiteX16" fmla="*/ 1145113 w 1993076"/>
                    <a:gd name="connsiteY16" fmla="*/ 1620718 h 1634212"/>
                    <a:gd name="connsiteX17" fmla="*/ 1013033 w 1993076"/>
                    <a:gd name="connsiteY17" fmla="*/ 1514038 h 1634212"/>
                    <a:gd name="connsiteX18" fmla="*/ 921593 w 1993076"/>
                    <a:gd name="connsiteY18" fmla="*/ 1336238 h 1634212"/>
                    <a:gd name="connsiteX19" fmla="*/ 921593 w 1993076"/>
                    <a:gd name="connsiteY19" fmla="*/ 1346398 h 1634212"/>
                    <a:gd name="connsiteX20" fmla="*/ 789513 w 1993076"/>
                    <a:gd name="connsiteY20" fmla="*/ 1488638 h 1634212"/>
                    <a:gd name="connsiteX21" fmla="*/ 423753 w 1993076"/>
                    <a:gd name="connsiteY21" fmla="*/ 1539438 h 1634212"/>
                    <a:gd name="connsiteX22" fmla="*/ 271353 w 1993076"/>
                    <a:gd name="connsiteY22" fmla="*/ 1305758 h 1634212"/>
                    <a:gd name="connsiteX23" fmla="*/ 400893 w 1993076"/>
                    <a:gd name="connsiteY23" fmla="*/ 1056838 h 1634212"/>
                    <a:gd name="connsiteX24" fmla="*/ 474553 w 1993076"/>
                    <a:gd name="connsiteY24" fmla="*/ 970478 h 1634212"/>
                    <a:gd name="connsiteX25" fmla="*/ 230713 w 1993076"/>
                    <a:gd name="connsiteY25" fmla="*/ 879038 h 1634212"/>
                    <a:gd name="connsiteX26" fmla="*/ 47833 w 1993076"/>
                    <a:gd name="connsiteY26" fmla="*/ 726638 h 1634212"/>
                    <a:gd name="connsiteX27" fmla="*/ 17353 w 1993076"/>
                    <a:gd name="connsiteY27" fmla="*/ 442158 h 1634212"/>
                    <a:gd name="connsiteX28" fmla="*/ 281513 w 1993076"/>
                    <a:gd name="connsiteY28" fmla="*/ 340558 h 1634212"/>
                    <a:gd name="connsiteX29" fmla="*/ 489793 w 1993076"/>
                    <a:gd name="connsiteY29" fmla="*/ 391358 h 1634212"/>
                    <a:gd name="connsiteX30" fmla="*/ 710773 w 1993076"/>
                    <a:gd name="connsiteY30" fmla="*/ 462478 h 1634212"/>
                    <a:gd name="connsiteX0" fmla="*/ 710773 w 1993076"/>
                    <a:gd name="connsiteY0" fmla="*/ 462478 h 1628438"/>
                    <a:gd name="connsiteX1" fmla="*/ 878413 w 1993076"/>
                    <a:gd name="connsiteY1" fmla="*/ 177998 h 1628438"/>
                    <a:gd name="connsiteX2" fmla="*/ 1190833 w 1993076"/>
                    <a:gd name="connsiteY2" fmla="*/ 198 h 1628438"/>
                    <a:gd name="connsiteX3" fmla="*/ 1414353 w 1993076"/>
                    <a:gd name="connsiteY3" fmla="*/ 147518 h 1628438"/>
                    <a:gd name="connsiteX4" fmla="*/ 1462613 w 1993076"/>
                    <a:gd name="connsiteY4" fmla="*/ 353258 h 1628438"/>
                    <a:gd name="connsiteX5" fmla="*/ 1427053 w 1993076"/>
                    <a:gd name="connsiteY5" fmla="*/ 531058 h 1628438"/>
                    <a:gd name="connsiteX6" fmla="*/ 1625173 w 1993076"/>
                    <a:gd name="connsiteY6" fmla="*/ 556458 h 1628438"/>
                    <a:gd name="connsiteX7" fmla="*/ 1861393 w 1993076"/>
                    <a:gd name="connsiteY7" fmla="*/ 625038 h 1628438"/>
                    <a:gd name="connsiteX8" fmla="*/ 1990933 w 1993076"/>
                    <a:gd name="connsiteY8" fmla="*/ 790138 h 1628438"/>
                    <a:gd name="connsiteX9" fmla="*/ 1924893 w 1993076"/>
                    <a:gd name="connsiteY9" fmla="*/ 990798 h 1628438"/>
                    <a:gd name="connsiteX10" fmla="*/ 1708993 w 1993076"/>
                    <a:gd name="connsiteY10" fmla="*/ 1072078 h 1628438"/>
                    <a:gd name="connsiteX11" fmla="*/ 1449913 w 1993076"/>
                    <a:gd name="connsiteY11" fmla="*/ 1051758 h 1628438"/>
                    <a:gd name="connsiteX12" fmla="*/ 1564213 w 1993076"/>
                    <a:gd name="connsiteY12" fmla="*/ 1267658 h 1628438"/>
                    <a:gd name="connsiteX13" fmla="*/ 1589613 w 1993076"/>
                    <a:gd name="connsiteY13" fmla="*/ 1374338 h 1628438"/>
                    <a:gd name="connsiteX14" fmla="*/ 1548973 w 1993076"/>
                    <a:gd name="connsiteY14" fmla="*/ 1511498 h 1628438"/>
                    <a:gd name="connsiteX15" fmla="*/ 1419433 w 1993076"/>
                    <a:gd name="connsiteY15" fmla="*/ 1608018 h 1628438"/>
                    <a:gd name="connsiteX16" fmla="*/ 1145113 w 1993076"/>
                    <a:gd name="connsiteY16" fmla="*/ 1620718 h 1628438"/>
                    <a:gd name="connsiteX17" fmla="*/ 1013033 w 1993076"/>
                    <a:gd name="connsiteY17" fmla="*/ 1514038 h 1628438"/>
                    <a:gd name="connsiteX18" fmla="*/ 921593 w 1993076"/>
                    <a:gd name="connsiteY18" fmla="*/ 1336238 h 1628438"/>
                    <a:gd name="connsiteX19" fmla="*/ 921593 w 1993076"/>
                    <a:gd name="connsiteY19" fmla="*/ 1346398 h 1628438"/>
                    <a:gd name="connsiteX20" fmla="*/ 789513 w 1993076"/>
                    <a:gd name="connsiteY20" fmla="*/ 1488638 h 1628438"/>
                    <a:gd name="connsiteX21" fmla="*/ 423753 w 1993076"/>
                    <a:gd name="connsiteY21" fmla="*/ 1539438 h 1628438"/>
                    <a:gd name="connsiteX22" fmla="*/ 271353 w 1993076"/>
                    <a:gd name="connsiteY22" fmla="*/ 1305758 h 1628438"/>
                    <a:gd name="connsiteX23" fmla="*/ 400893 w 1993076"/>
                    <a:gd name="connsiteY23" fmla="*/ 1056838 h 1628438"/>
                    <a:gd name="connsiteX24" fmla="*/ 474553 w 1993076"/>
                    <a:gd name="connsiteY24" fmla="*/ 970478 h 1628438"/>
                    <a:gd name="connsiteX25" fmla="*/ 230713 w 1993076"/>
                    <a:gd name="connsiteY25" fmla="*/ 879038 h 1628438"/>
                    <a:gd name="connsiteX26" fmla="*/ 47833 w 1993076"/>
                    <a:gd name="connsiteY26" fmla="*/ 726638 h 1628438"/>
                    <a:gd name="connsiteX27" fmla="*/ 17353 w 1993076"/>
                    <a:gd name="connsiteY27" fmla="*/ 442158 h 1628438"/>
                    <a:gd name="connsiteX28" fmla="*/ 281513 w 1993076"/>
                    <a:gd name="connsiteY28" fmla="*/ 340558 h 1628438"/>
                    <a:gd name="connsiteX29" fmla="*/ 489793 w 1993076"/>
                    <a:gd name="connsiteY29" fmla="*/ 391358 h 1628438"/>
                    <a:gd name="connsiteX30" fmla="*/ 710773 w 1993076"/>
                    <a:gd name="connsiteY30" fmla="*/ 462478 h 1628438"/>
                    <a:gd name="connsiteX0" fmla="*/ 710773 w 1993076"/>
                    <a:gd name="connsiteY0" fmla="*/ 462478 h 1624721"/>
                    <a:gd name="connsiteX1" fmla="*/ 878413 w 1993076"/>
                    <a:gd name="connsiteY1" fmla="*/ 177998 h 1624721"/>
                    <a:gd name="connsiteX2" fmla="*/ 1190833 w 1993076"/>
                    <a:gd name="connsiteY2" fmla="*/ 198 h 1624721"/>
                    <a:gd name="connsiteX3" fmla="*/ 1414353 w 1993076"/>
                    <a:gd name="connsiteY3" fmla="*/ 147518 h 1624721"/>
                    <a:gd name="connsiteX4" fmla="*/ 1462613 w 1993076"/>
                    <a:gd name="connsiteY4" fmla="*/ 353258 h 1624721"/>
                    <a:gd name="connsiteX5" fmla="*/ 1427053 w 1993076"/>
                    <a:gd name="connsiteY5" fmla="*/ 531058 h 1624721"/>
                    <a:gd name="connsiteX6" fmla="*/ 1625173 w 1993076"/>
                    <a:gd name="connsiteY6" fmla="*/ 556458 h 1624721"/>
                    <a:gd name="connsiteX7" fmla="*/ 1861393 w 1993076"/>
                    <a:gd name="connsiteY7" fmla="*/ 625038 h 1624721"/>
                    <a:gd name="connsiteX8" fmla="*/ 1990933 w 1993076"/>
                    <a:gd name="connsiteY8" fmla="*/ 790138 h 1624721"/>
                    <a:gd name="connsiteX9" fmla="*/ 1924893 w 1993076"/>
                    <a:gd name="connsiteY9" fmla="*/ 990798 h 1624721"/>
                    <a:gd name="connsiteX10" fmla="*/ 1708993 w 1993076"/>
                    <a:gd name="connsiteY10" fmla="*/ 1072078 h 1624721"/>
                    <a:gd name="connsiteX11" fmla="*/ 1449913 w 1993076"/>
                    <a:gd name="connsiteY11" fmla="*/ 1051758 h 1624721"/>
                    <a:gd name="connsiteX12" fmla="*/ 1564213 w 1993076"/>
                    <a:gd name="connsiteY12" fmla="*/ 1267658 h 1624721"/>
                    <a:gd name="connsiteX13" fmla="*/ 1589613 w 1993076"/>
                    <a:gd name="connsiteY13" fmla="*/ 1374338 h 1624721"/>
                    <a:gd name="connsiteX14" fmla="*/ 1548973 w 1993076"/>
                    <a:gd name="connsiteY14" fmla="*/ 1511498 h 1624721"/>
                    <a:gd name="connsiteX15" fmla="*/ 1419433 w 1993076"/>
                    <a:gd name="connsiteY15" fmla="*/ 1608018 h 1624721"/>
                    <a:gd name="connsiteX16" fmla="*/ 1147653 w 1993076"/>
                    <a:gd name="connsiteY16" fmla="*/ 1615638 h 1624721"/>
                    <a:gd name="connsiteX17" fmla="*/ 1013033 w 1993076"/>
                    <a:gd name="connsiteY17" fmla="*/ 1514038 h 1624721"/>
                    <a:gd name="connsiteX18" fmla="*/ 921593 w 1993076"/>
                    <a:gd name="connsiteY18" fmla="*/ 1336238 h 1624721"/>
                    <a:gd name="connsiteX19" fmla="*/ 921593 w 1993076"/>
                    <a:gd name="connsiteY19" fmla="*/ 1346398 h 1624721"/>
                    <a:gd name="connsiteX20" fmla="*/ 789513 w 1993076"/>
                    <a:gd name="connsiteY20" fmla="*/ 1488638 h 1624721"/>
                    <a:gd name="connsiteX21" fmla="*/ 423753 w 1993076"/>
                    <a:gd name="connsiteY21" fmla="*/ 1539438 h 1624721"/>
                    <a:gd name="connsiteX22" fmla="*/ 271353 w 1993076"/>
                    <a:gd name="connsiteY22" fmla="*/ 1305758 h 1624721"/>
                    <a:gd name="connsiteX23" fmla="*/ 400893 w 1993076"/>
                    <a:gd name="connsiteY23" fmla="*/ 1056838 h 1624721"/>
                    <a:gd name="connsiteX24" fmla="*/ 474553 w 1993076"/>
                    <a:gd name="connsiteY24" fmla="*/ 970478 h 1624721"/>
                    <a:gd name="connsiteX25" fmla="*/ 230713 w 1993076"/>
                    <a:gd name="connsiteY25" fmla="*/ 879038 h 1624721"/>
                    <a:gd name="connsiteX26" fmla="*/ 47833 w 1993076"/>
                    <a:gd name="connsiteY26" fmla="*/ 726638 h 1624721"/>
                    <a:gd name="connsiteX27" fmla="*/ 17353 w 1993076"/>
                    <a:gd name="connsiteY27" fmla="*/ 442158 h 1624721"/>
                    <a:gd name="connsiteX28" fmla="*/ 281513 w 1993076"/>
                    <a:gd name="connsiteY28" fmla="*/ 340558 h 1624721"/>
                    <a:gd name="connsiteX29" fmla="*/ 489793 w 1993076"/>
                    <a:gd name="connsiteY29" fmla="*/ 391358 h 1624721"/>
                    <a:gd name="connsiteX30" fmla="*/ 710773 w 1993076"/>
                    <a:gd name="connsiteY30" fmla="*/ 462478 h 1624721"/>
                    <a:gd name="connsiteX0" fmla="*/ 710773 w 1993076"/>
                    <a:gd name="connsiteY0" fmla="*/ 462478 h 1626743"/>
                    <a:gd name="connsiteX1" fmla="*/ 878413 w 1993076"/>
                    <a:gd name="connsiteY1" fmla="*/ 177998 h 1626743"/>
                    <a:gd name="connsiteX2" fmla="*/ 1190833 w 1993076"/>
                    <a:gd name="connsiteY2" fmla="*/ 198 h 1626743"/>
                    <a:gd name="connsiteX3" fmla="*/ 1414353 w 1993076"/>
                    <a:gd name="connsiteY3" fmla="*/ 147518 h 1626743"/>
                    <a:gd name="connsiteX4" fmla="*/ 1462613 w 1993076"/>
                    <a:gd name="connsiteY4" fmla="*/ 353258 h 1626743"/>
                    <a:gd name="connsiteX5" fmla="*/ 1427053 w 1993076"/>
                    <a:gd name="connsiteY5" fmla="*/ 531058 h 1626743"/>
                    <a:gd name="connsiteX6" fmla="*/ 1625173 w 1993076"/>
                    <a:gd name="connsiteY6" fmla="*/ 556458 h 1626743"/>
                    <a:gd name="connsiteX7" fmla="*/ 1861393 w 1993076"/>
                    <a:gd name="connsiteY7" fmla="*/ 625038 h 1626743"/>
                    <a:gd name="connsiteX8" fmla="*/ 1990933 w 1993076"/>
                    <a:gd name="connsiteY8" fmla="*/ 790138 h 1626743"/>
                    <a:gd name="connsiteX9" fmla="*/ 1924893 w 1993076"/>
                    <a:gd name="connsiteY9" fmla="*/ 990798 h 1626743"/>
                    <a:gd name="connsiteX10" fmla="*/ 1708993 w 1993076"/>
                    <a:gd name="connsiteY10" fmla="*/ 1072078 h 1626743"/>
                    <a:gd name="connsiteX11" fmla="*/ 1449913 w 1993076"/>
                    <a:gd name="connsiteY11" fmla="*/ 1051758 h 1626743"/>
                    <a:gd name="connsiteX12" fmla="*/ 1564213 w 1993076"/>
                    <a:gd name="connsiteY12" fmla="*/ 1267658 h 1626743"/>
                    <a:gd name="connsiteX13" fmla="*/ 1589613 w 1993076"/>
                    <a:gd name="connsiteY13" fmla="*/ 1374338 h 1626743"/>
                    <a:gd name="connsiteX14" fmla="*/ 1548973 w 1993076"/>
                    <a:gd name="connsiteY14" fmla="*/ 1511498 h 1626743"/>
                    <a:gd name="connsiteX15" fmla="*/ 1419433 w 1993076"/>
                    <a:gd name="connsiteY15" fmla="*/ 1608018 h 1626743"/>
                    <a:gd name="connsiteX16" fmla="*/ 1147653 w 1993076"/>
                    <a:gd name="connsiteY16" fmla="*/ 1615638 h 1626743"/>
                    <a:gd name="connsiteX17" fmla="*/ 1015573 w 1993076"/>
                    <a:gd name="connsiteY17" fmla="*/ 1486098 h 1626743"/>
                    <a:gd name="connsiteX18" fmla="*/ 921593 w 1993076"/>
                    <a:gd name="connsiteY18" fmla="*/ 1336238 h 1626743"/>
                    <a:gd name="connsiteX19" fmla="*/ 921593 w 1993076"/>
                    <a:gd name="connsiteY19" fmla="*/ 1346398 h 1626743"/>
                    <a:gd name="connsiteX20" fmla="*/ 789513 w 1993076"/>
                    <a:gd name="connsiteY20" fmla="*/ 1488638 h 1626743"/>
                    <a:gd name="connsiteX21" fmla="*/ 423753 w 1993076"/>
                    <a:gd name="connsiteY21" fmla="*/ 1539438 h 1626743"/>
                    <a:gd name="connsiteX22" fmla="*/ 271353 w 1993076"/>
                    <a:gd name="connsiteY22" fmla="*/ 1305758 h 1626743"/>
                    <a:gd name="connsiteX23" fmla="*/ 400893 w 1993076"/>
                    <a:gd name="connsiteY23" fmla="*/ 1056838 h 1626743"/>
                    <a:gd name="connsiteX24" fmla="*/ 474553 w 1993076"/>
                    <a:gd name="connsiteY24" fmla="*/ 970478 h 1626743"/>
                    <a:gd name="connsiteX25" fmla="*/ 230713 w 1993076"/>
                    <a:gd name="connsiteY25" fmla="*/ 879038 h 1626743"/>
                    <a:gd name="connsiteX26" fmla="*/ 47833 w 1993076"/>
                    <a:gd name="connsiteY26" fmla="*/ 726638 h 1626743"/>
                    <a:gd name="connsiteX27" fmla="*/ 17353 w 1993076"/>
                    <a:gd name="connsiteY27" fmla="*/ 442158 h 1626743"/>
                    <a:gd name="connsiteX28" fmla="*/ 281513 w 1993076"/>
                    <a:gd name="connsiteY28" fmla="*/ 340558 h 1626743"/>
                    <a:gd name="connsiteX29" fmla="*/ 489793 w 1993076"/>
                    <a:gd name="connsiteY29" fmla="*/ 391358 h 1626743"/>
                    <a:gd name="connsiteX30" fmla="*/ 710773 w 1993076"/>
                    <a:gd name="connsiteY30" fmla="*/ 462478 h 1626743"/>
                    <a:gd name="connsiteX0" fmla="*/ 710773 w 1993076"/>
                    <a:gd name="connsiteY0" fmla="*/ 462478 h 1625821"/>
                    <a:gd name="connsiteX1" fmla="*/ 878413 w 1993076"/>
                    <a:gd name="connsiteY1" fmla="*/ 177998 h 1625821"/>
                    <a:gd name="connsiteX2" fmla="*/ 1190833 w 1993076"/>
                    <a:gd name="connsiteY2" fmla="*/ 198 h 1625821"/>
                    <a:gd name="connsiteX3" fmla="*/ 1414353 w 1993076"/>
                    <a:gd name="connsiteY3" fmla="*/ 147518 h 1625821"/>
                    <a:gd name="connsiteX4" fmla="*/ 1462613 w 1993076"/>
                    <a:gd name="connsiteY4" fmla="*/ 353258 h 1625821"/>
                    <a:gd name="connsiteX5" fmla="*/ 1427053 w 1993076"/>
                    <a:gd name="connsiteY5" fmla="*/ 531058 h 1625821"/>
                    <a:gd name="connsiteX6" fmla="*/ 1625173 w 1993076"/>
                    <a:gd name="connsiteY6" fmla="*/ 556458 h 1625821"/>
                    <a:gd name="connsiteX7" fmla="*/ 1861393 w 1993076"/>
                    <a:gd name="connsiteY7" fmla="*/ 625038 h 1625821"/>
                    <a:gd name="connsiteX8" fmla="*/ 1990933 w 1993076"/>
                    <a:gd name="connsiteY8" fmla="*/ 790138 h 1625821"/>
                    <a:gd name="connsiteX9" fmla="*/ 1924893 w 1993076"/>
                    <a:gd name="connsiteY9" fmla="*/ 990798 h 1625821"/>
                    <a:gd name="connsiteX10" fmla="*/ 1708993 w 1993076"/>
                    <a:gd name="connsiteY10" fmla="*/ 1072078 h 1625821"/>
                    <a:gd name="connsiteX11" fmla="*/ 1449913 w 1993076"/>
                    <a:gd name="connsiteY11" fmla="*/ 1051758 h 1625821"/>
                    <a:gd name="connsiteX12" fmla="*/ 1564213 w 1993076"/>
                    <a:gd name="connsiteY12" fmla="*/ 1267658 h 1625821"/>
                    <a:gd name="connsiteX13" fmla="*/ 1589613 w 1993076"/>
                    <a:gd name="connsiteY13" fmla="*/ 1374338 h 1625821"/>
                    <a:gd name="connsiteX14" fmla="*/ 1548973 w 1993076"/>
                    <a:gd name="connsiteY14" fmla="*/ 1511498 h 1625821"/>
                    <a:gd name="connsiteX15" fmla="*/ 1419433 w 1993076"/>
                    <a:gd name="connsiteY15" fmla="*/ 1608018 h 1625821"/>
                    <a:gd name="connsiteX16" fmla="*/ 1147653 w 1993076"/>
                    <a:gd name="connsiteY16" fmla="*/ 1615638 h 1625821"/>
                    <a:gd name="connsiteX17" fmla="*/ 1015573 w 1993076"/>
                    <a:gd name="connsiteY17" fmla="*/ 1498798 h 1625821"/>
                    <a:gd name="connsiteX18" fmla="*/ 921593 w 1993076"/>
                    <a:gd name="connsiteY18" fmla="*/ 1336238 h 1625821"/>
                    <a:gd name="connsiteX19" fmla="*/ 921593 w 1993076"/>
                    <a:gd name="connsiteY19" fmla="*/ 1346398 h 1625821"/>
                    <a:gd name="connsiteX20" fmla="*/ 789513 w 1993076"/>
                    <a:gd name="connsiteY20" fmla="*/ 1488638 h 1625821"/>
                    <a:gd name="connsiteX21" fmla="*/ 423753 w 1993076"/>
                    <a:gd name="connsiteY21" fmla="*/ 1539438 h 1625821"/>
                    <a:gd name="connsiteX22" fmla="*/ 271353 w 1993076"/>
                    <a:gd name="connsiteY22" fmla="*/ 1305758 h 1625821"/>
                    <a:gd name="connsiteX23" fmla="*/ 400893 w 1993076"/>
                    <a:gd name="connsiteY23" fmla="*/ 1056838 h 1625821"/>
                    <a:gd name="connsiteX24" fmla="*/ 474553 w 1993076"/>
                    <a:gd name="connsiteY24" fmla="*/ 970478 h 1625821"/>
                    <a:gd name="connsiteX25" fmla="*/ 230713 w 1993076"/>
                    <a:gd name="connsiteY25" fmla="*/ 879038 h 1625821"/>
                    <a:gd name="connsiteX26" fmla="*/ 47833 w 1993076"/>
                    <a:gd name="connsiteY26" fmla="*/ 726638 h 1625821"/>
                    <a:gd name="connsiteX27" fmla="*/ 17353 w 1993076"/>
                    <a:gd name="connsiteY27" fmla="*/ 442158 h 1625821"/>
                    <a:gd name="connsiteX28" fmla="*/ 281513 w 1993076"/>
                    <a:gd name="connsiteY28" fmla="*/ 340558 h 1625821"/>
                    <a:gd name="connsiteX29" fmla="*/ 489793 w 1993076"/>
                    <a:gd name="connsiteY29" fmla="*/ 391358 h 1625821"/>
                    <a:gd name="connsiteX30" fmla="*/ 710773 w 1993076"/>
                    <a:gd name="connsiteY30" fmla="*/ 462478 h 1625821"/>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89513 w 1993076"/>
                    <a:gd name="connsiteY20" fmla="*/ 148863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61853 w 1993076"/>
                    <a:gd name="connsiteY24" fmla="*/ 97301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93076" h="1624075">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DAA2B9"/>
                </a:solidFill>
                <a:ln w="571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sp>
              <p:nvSpPr>
                <p:cNvPr id="93" name="วงรี 77">
                  <a:extLst>
                    <a:ext uri="{FF2B5EF4-FFF2-40B4-BE49-F238E27FC236}">
                      <a16:creationId xmlns:a16="http://schemas.microsoft.com/office/drawing/2014/main" id="{E69AB58B-ACE6-42BE-9C08-BF7314DDB0B6}"/>
                    </a:ext>
                  </a:extLst>
                </p:cNvPr>
                <p:cNvSpPr/>
                <p:nvPr/>
              </p:nvSpPr>
              <p:spPr>
                <a:xfrm>
                  <a:off x="4579275" y="1400406"/>
                  <a:ext cx="295962" cy="284142"/>
                </a:xfrm>
                <a:custGeom>
                  <a:avLst/>
                  <a:gdLst>
                    <a:gd name="connsiteX0" fmla="*/ 0 w 290429"/>
                    <a:gd name="connsiteY0" fmla="*/ 144699 h 289397"/>
                    <a:gd name="connsiteX1" fmla="*/ 145215 w 290429"/>
                    <a:gd name="connsiteY1" fmla="*/ 0 h 289397"/>
                    <a:gd name="connsiteX2" fmla="*/ 290430 w 290429"/>
                    <a:gd name="connsiteY2" fmla="*/ 144699 h 289397"/>
                    <a:gd name="connsiteX3" fmla="*/ 145215 w 290429"/>
                    <a:gd name="connsiteY3" fmla="*/ 289398 h 289397"/>
                    <a:gd name="connsiteX4" fmla="*/ 0 w 290429"/>
                    <a:gd name="connsiteY4" fmla="*/ 144699 h 289397"/>
                    <a:gd name="connsiteX0" fmla="*/ 8 w 290438"/>
                    <a:gd name="connsiteY0" fmla="*/ 144699 h 289398"/>
                    <a:gd name="connsiteX1" fmla="*/ 145223 w 290438"/>
                    <a:gd name="connsiteY1" fmla="*/ 0 h 289398"/>
                    <a:gd name="connsiteX2" fmla="*/ 290438 w 290438"/>
                    <a:gd name="connsiteY2" fmla="*/ 144699 h 289398"/>
                    <a:gd name="connsiteX3" fmla="*/ 140143 w 290438"/>
                    <a:gd name="connsiteY3" fmla="*/ 289398 h 289398"/>
                    <a:gd name="connsiteX4" fmla="*/ 8 w 290438"/>
                    <a:gd name="connsiteY4" fmla="*/ 144699 h 289398"/>
                    <a:gd name="connsiteX0" fmla="*/ 6 w 310756"/>
                    <a:gd name="connsiteY0" fmla="*/ 145377 h 292972"/>
                    <a:gd name="connsiteX1" fmla="*/ 145221 w 310756"/>
                    <a:gd name="connsiteY1" fmla="*/ 678 h 292972"/>
                    <a:gd name="connsiteX2" fmla="*/ 310756 w 310756"/>
                    <a:gd name="connsiteY2" fmla="*/ 206337 h 292972"/>
                    <a:gd name="connsiteX3" fmla="*/ 140141 w 310756"/>
                    <a:gd name="connsiteY3" fmla="*/ 290076 h 292972"/>
                    <a:gd name="connsiteX4" fmla="*/ 6 w 310756"/>
                    <a:gd name="connsiteY4" fmla="*/ 145377 h 292972"/>
                    <a:gd name="connsiteX0" fmla="*/ 5 w 313295"/>
                    <a:gd name="connsiteY0" fmla="*/ 190453 h 289862"/>
                    <a:gd name="connsiteX1" fmla="*/ 147760 w 313295"/>
                    <a:gd name="connsiteY1" fmla="*/ 34 h 289862"/>
                    <a:gd name="connsiteX2" fmla="*/ 313295 w 313295"/>
                    <a:gd name="connsiteY2" fmla="*/ 205693 h 289862"/>
                    <a:gd name="connsiteX3" fmla="*/ 142680 w 313295"/>
                    <a:gd name="connsiteY3" fmla="*/ 289432 h 289862"/>
                    <a:gd name="connsiteX4" fmla="*/ 5 w 313295"/>
                    <a:gd name="connsiteY4" fmla="*/ 190453 h 289862"/>
                    <a:gd name="connsiteX0" fmla="*/ 2796 w 316086"/>
                    <a:gd name="connsiteY0" fmla="*/ 175216 h 274625"/>
                    <a:gd name="connsiteX1" fmla="*/ 71811 w 316086"/>
                    <a:gd name="connsiteY1" fmla="*/ 37 h 274625"/>
                    <a:gd name="connsiteX2" fmla="*/ 316086 w 316086"/>
                    <a:gd name="connsiteY2" fmla="*/ 190456 h 274625"/>
                    <a:gd name="connsiteX3" fmla="*/ 145471 w 316086"/>
                    <a:gd name="connsiteY3" fmla="*/ 274195 h 274625"/>
                    <a:gd name="connsiteX4" fmla="*/ 2796 w 316086"/>
                    <a:gd name="connsiteY4" fmla="*/ 175216 h 274625"/>
                    <a:gd name="connsiteX0" fmla="*/ 2158 w 315952"/>
                    <a:gd name="connsiteY0" fmla="*/ 185068 h 284142"/>
                    <a:gd name="connsiteX1" fmla="*/ 71173 w 315952"/>
                    <a:gd name="connsiteY1" fmla="*/ 9889 h 284142"/>
                    <a:gd name="connsiteX2" fmla="*/ 235434 w 315952"/>
                    <a:gd name="connsiteY2" fmla="*/ 40983 h 284142"/>
                    <a:gd name="connsiteX3" fmla="*/ 315448 w 315952"/>
                    <a:gd name="connsiteY3" fmla="*/ 200308 h 284142"/>
                    <a:gd name="connsiteX4" fmla="*/ 144833 w 315952"/>
                    <a:gd name="connsiteY4" fmla="*/ 284047 h 284142"/>
                    <a:gd name="connsiteX5" fmla="*/ 2158 w 315952"/>
                    <a:gd name="connsiteY5" fmla="*/ 185068 h 284142"/>
                    <a:gd name="connsiteX0" fmla="*/ 2158 w 295962"/>
                    <a:gd name="connsiteY0" fmla="*/ 185068 h 284142"/>
                    <a:gd name="connsiteX1" fmla="*/ 71173 w 295962"/>
                    <a:gd name="connsiteY1" fmla="*/ 9889 h 284142"/>
                    <a:gd name="connsiteX2" fmla="*/ 235434 w 295962"/>
                    <a:gd name="connsiteY2" fmla="*/ 40983 h 284142"/>
                    <a:gd name="connsiteX3" fmla="*/ 295128 w 295962"/>
                    <a:gd name="connsiteY3" fmla="*/ 200308 h 284142"/>
                    <a:gd name="connsiteX4" fmla="*/ 144833 w 295962"/>
                    <a:gd name="connsiteY4" fmla="*/ 284047 h 284142"/>
                    <a:gd name="connsiteX5" fmla="*/ 2158 w 295962"/>
                    <a:gd name="connsiteY5" fmla="*/ 185068 h 28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962" h="284142">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grpSp>
          <p:grpSp>
            <p:nvGrpSpPr>
              <p:cNvPr id="86" name="กลุ่ม 85">
                <a:extLst>
                  <a:ext uri="{FF2B5EF4-FFF2-40B4-BE49-F238E27FC236}">
                    <a16:creationId xmlns:a16="http://schemas.microsoft.com/office/drawing/2014/main" id="{56BAE73B-08DB-426F-AA39-443E726124D4}"/>
                  </a:ext>
                </a:extLst>
              </p:cNvPr>
              <p:cNvGrpSpPr/>
              <p:nvPr/>
            </p:nvGrpSpPr>
            <p:grpSpPr>
              <a:xfrm>
                <a:off x="2423837" y="6158272"/>
                <a:ext cx="492299" cy="424955"/>
                <a:chOff x="3730718" y="705949"/>
                <a:chExt cx="1993076" cy="1624075"/>
              </a:xfrm>
              <a:solidFill>
                <a:schemeClr val="bg1"/>
              </a:solidFill>
            </p:grpSpPr>
            <p:sp>
              <p:nvSpPr>
                <p:cNvPr id="90" name="รูปแบบอิสระ: รูปร่าง 89">
                  <a:extLst>
                    <a:ext uri="{FF2B5EF4-FFF2-40B4-BE49-F238E27FC236}">
                      <a16:creationId xmlns:a16="http://schemas.microsoft.com/office/drawing/2014/main" id="{6BCDAE48-1197-467D-81B1-355D0358C931}"/>
                    </a:ext>
                  </a:extLst>
                </p:cNvPr>
                <p:cNvSpPr/>
                <p:nvPr/>
              </p:nvSpPr>
              <p:spPr>
                <a:xfrm>
                  <a:off x="3730718" y="705949"/>
                  <a:ext cx="1993076" cy="1624075"/>
                </a:xfrm>
                <a:custGeom>
                  <a:avLst/>
                  <a:gdLst>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708233 w 2019354"/>
                    <a:gd name="connsiteY28"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0893 w 2019354"/>
                    <a:gd name="connsiteY22" fmla="*/ 10720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53659"/>
                    <a:gd name="connsiteX1" fmla="*/ 850473 w 2019354"/>
                    <a:gd name="connsiteY1" fmla="*/ 183079 h 1653659"/>
                    <a:gd name="connsiteX2" fmla="*/ 1195913 w 2019354"/>
                    <a:gd name="connsiteY2" fmla="*/ 199 h 1653659"/>
                    <a:gd name="connsiteX3" fmla="*/ 1439753 w 2019354"/>
                    <a:gd name="connsiteY3" fmla="*/ 152599 h 1653659"/>
                    <a:gd name="connsiteX4" fmla="*/ 1500713 w 2019354"/>
                    <a:gd name="connsiteY4" fmla="*/ 386279 h 1653659"/>
                    <a:gd name="connsiteX5" fmla="*/ 1388953 w 2019354"/>
                    <a:gd name="connsiteY5" fmla="*/ 548839 h 1653659"/>
                    <a:gd name="connsiteX6" fmla="*/ 1541353 w 2019354"/>
                    <a:gd name="connsiteY6" fmla="*/ 518359 h 1653659"/>
                    <a:gd name="connsiteX7" fmla="*/ 1927433 w 2019354"/>
                    <a:gd name="connsiteY7" fmla="*/ 640279 h 1653659"/>
                    <a:gd name="connsiteX8" fmla="*/ 2018873 w 2019354"/>
                    <a:gd name="connsiteY8" fmla="*/ 823159 h 1653659"/>
                    <a:gd name="connsiteX9" fmla="*/ 1947753 w 2019354"/>
                    <a:gd name="connsiteY9" fmla="*/ 995879 h 1653659"/>
                    <a:gd name="connsiteX10" fmla="*/ 1653113 w 2019354"/>
                    <a:gd name="connsiteY10" fmla="*/ 1087319 h 1653659"/>
                    <a:gd name="connsiteX11" fmla="*/ 1449913 w 2019354"/>
                    <a:gd name="connsiteY11" fmla="*/ 1066999 h 1653659"/>
                    <a:gd name="connsiteX12" fmla="*/ 1571833 w 2019354"/>
                    <a:gd name="connsiteY12" fmla="*/ 1300679 h 1653659"/>
                    <a:gd name="connsiteX13" fmla="*/ 1581993 w 2019354"/>
                    <a:gd name="connsiteY13" fmla="*/ 1290519 h 1653659"/>
                    <a:gd name="connsiteX14" fmla="*/ 1581993 w 2019354"/>
                    <a:gd name="connsiteY14" fmla="*/ 1463239 h 1653659"/>
                    <a:gd name="connsiteX15" fmla="*/ 1429593 w 2019354"/>
                    <a:gd name="connsiteY15" fmla="*/ 1635959 h 1653659"/>
                    <a:gd name="connsiteX16" fmla="*/ 1145113 w 2019354"/>
                    <a:gd name="connsiteY16" fmla="*/ 1635959 h 1653659"/>
                    <a:gd name="connsiteX17" fmla="*/ 1013033 w 2019354"/>
                    <a:gd name="connsiteY17" fmla="*/ 1529279 h 1653659"/>
                    <a:gd name="connsiteX18" fmla="*/ 921593 w 2019354"/>
                    <a:gd name="connsiteY18" fmla="*/ 1351479 h 1653659"/>
                    <a:gd name="connsiteX19" fmla="*/ 921593 w 2019354"/>
                    <a:gd name="connsiteY19" fmla="*/ 1361639 h 1653659"/>
                    <a:gd name="connsiteX20" fmla="*/ 789513 w 2019354"/>
                    <a:gd name="connsiteY20" fmla="*/ 1503879 h 1653659"/>
                    <a:gd name="connsiteX21" fmla="*/ 423753 w 2019354"/>
                    <a:gd name="connsiteY21" fmla="*/ 1554679 h 1653659"/>
                    <a:gd name="connsiteX22" fmla="*/ 271353 w 2019354"/>
                    <a:gd name="connsiteY22" fmla="*/ 1320999 h 1653659"/>
                    <a:gd name="connsiteX23" fmla="*/ 400893 w 2019354"/>
                    <a:gd name="connsiteY23" fmla="*/ 1072079 h 1653659"/>
                    <a:gd name="connsiteX24" fmla="*/ 474553 w 2019354"/>
                    <a:gd name="connsiteY24" fmla="*/ 985719 h 1653659"/>
                    <a:gd name="connsiteX25" fmla="*/ 230713 w 2019354"/>
                    <a:gd name="connsiteY25" fmla="*/ 894279 h 1653659"/>
                    <a:gd name="connsiteX26" fmla="*/ 47833 w 2019354"/>
                    <a:gd name="connsiteY26" fmla="*/ 741879 h 1653659"/>
                    <a:gd name="connsiteX27" fmla="*/ 17353 w 2019354"/>
                    <a:gd name="connsiteY27" fmla="*/ 457399 h 1653659"/>
                    <a:gd name="connsiteX28" fmla="*/ 281513 w 2019354"/>
                    <a:gd name="connsiteY28" fmla="*/ 355799 h 1653659"/>
                    <a:gd name="connsiteX29" fmla="*/ 489793 w 2019354"/>
                    <a:gd name="connsiteY29" fmla="*/ 406599 h 1653659"/>
                    <a:gd name="connsiteX30" fmla="*/ 708233 w 2019354"/>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41353 w 2019200"/>
                    <a:gd name="connsiteY6" fmla="*/ 51835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76913 w 2019200"/>
                    <a:gd name="connsiteY6" fmla="*/ 53613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388953 w 2019200"/>
                    <a:gd name="connsiteY5" fmla="*/ 54882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622633 w 2019200"/>
                    <a:gd name="connsiteY6" fmla="*/ 55898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10773 w 2019200"/>
                    <a:gd name="connsiteY0" fmla="*/ 47783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10773 w 2019200"/>
                    <a:gd name="connsiteY30" fmla="*/ 477836 h 1653776"/>
                    <a:gd name="connsiteX0" fmla="*/ 710773 w 2019200"/>
                    <a:gd name="connsiteY0" fmla="*/ 449982 h 1625922"/>
                    <a:gd name="connsiteX1" fmla="*/ 878413 w 2019200"/>
                    <a:gd name="connsiteY1" fmla="*/ 165502 h 1625922"/>
                    <a:gd name="connsiteX2" fmla="*/ 1198453 w 2019200"/>
                    <a:gd name="connsiteY2" fmla="*/ 402 h 1625922"/>
                    <a:gd name="connsiteX3" fmla="*/ 1439753 w 2019200"/>
                    <a:gd name="connsiteY3" fmla="*/ 124862 h 1625922"/>
                    <a:gd name="connsiteX4" fmla="*/ 1477853 w 2019200"/>
                    <a:gd name="connsiteY4" fmla="*/ 305202 h 1625922"/>
                    <a:gd name="connsiteX5" fmla="*/ 1427053 w 2019200"/>
                    <a:gd name="connsiteY5" fmla="*/ 518562 h 1625922"/>
                    <a:gd name="connsiteX6" fmla="*/ 1622633 w 2019200"/>
                    <a:gd name="connsiteY6" fmla="*/ 531262 h 1625922"/>
                    <a:gd name="connsiteX7" fmla="*/ 1927433 w 2019200"/>
                    <a:gd name="connsiteY7" fmla="*/ 612542 h 1625922"/>
                    <a:gd name="connsiteX8" fmla="*/ 2018873 w 2019200"/>
                    <a:gd name="connsiteY8" fmla="*/ 795422 h 1625922"/>
                    <a:gd name="connsiteX9" fmla="*/ 1947753 w 2019200"/>
                    <a:gd name="connsiteY9" fmla="*/ 968142 h 1625922"/>
                    <a:gd name="connsiteX10" fmla="*/ 1708993 w 2019200"/>
                    <a:gd name="connsiteY10" fmla="*/ 1059582 h 1625922"/>
                    <a:gd name="connsiteX11" fmla="*/ 1449913 w 2019200"/>
                    <a:gd name="connsiteY11" fmla="*/ 1039262 h 1625922"/>
                    <a:gd name="connsiteX12" fmla="*/ 1571833 w 2019200"/>
                    <a:gd name="connsiteY12" fmla="*/ 1272942 h 1625922"/>
                    <a:gd name="connsiteX13" fmla="*/ 1581993 w 2019200"/>
                    <a:gd name="connsiteY13" fmla="*/ 1262782 h 1625922"/>
                    <a:gd name="connsiteX14" fmla="*/ 1581993 w 2019200"/>
                    <a:gd name="connsiteY14" fmla="*/ 1435502 h 1625922"/>
                    <a:gd name="connsiteX15" fmla="*/ 1429593 w 2019200"/>
                    <a:gd name="connsiteY15" fmla="*/ 1608222 h 1625922"/>
                    <a:gd name="connsiteX16" fmla="*/ 1145113 w 2019200"/>
                    <a:gd name="connsiteY16" fmla="*/ 1608222 h 1625922"/>
                    <a:gd name="connsiteX17" fmla="*/ 1013033 w 2019200"/>
                    <a:gd name="connsiteY17" fmla="*/ 1501542 h 1625922"/>
                    <a:gd name="connsiteX18" fmla="*/ 921593 w 2019200"/>
                    <a:gd name="connsiteY18" fmla="*/ 1323742 h 1625922"/>
                    <a:gd name="connsiteX19" fmla="*/ 921593 w 2019200"/>
                    <a:gd name="connsiteY19" fmla="*/ 1333902 h 1625922"/>
                    <a:gd name="connsiteX20" fmla="*/ 789513 w 2019200"/>
                    <a:gd name="connsiteY20" fmla="*/ 1476142 h 1625922"/>
                    <a:gd name="connsiteX21" fmla="*/ 423753 w 2019200"/>
                    <a:gd name="connsiteY21" fmla="*/ 1526942 h 1625922"/>
                    <a:gd name="connsiteX22" fmla="*/ 271353 w 2019200"/>
                    <a:gd name="connsiteY22" fmla="*/ 1293262 h 1625922"/>
                    <a:gd name="connsiteX23" fmla="*/ 400893 w 2019200"/>
                    <a:gd name="connsiteY23" fmla="*/ 1044342 h 1625922"/>
                    <a:gd name="connsiteX24" fmla="*/ 474553 w 2019200"/>
                    <a:gd name="connsiteY24" fmla="*/ 957982 h 1625922"/>
                    <a:gd name="connsiteX25" fmla="*/ 230713 w 2019200"/>
                    <a:gd name="connsiteY25" fmla="*/ 866542 h 1625922"/>
                    <a:gd name="connsiteX26" fmla="*/ 47833 w 2019200"/>
                    <a:gd name="connsiteY26" fmla="*/ 714142 h 1625922"/>
                    <a:gd name="connsiteX27" fmla="*/ 17353 w 2019200"/>
                    <a:gd name="connsiteY27" fmla="*/ 429662 h 1625922"/>
                    <a:gd name="connsiteX28" fmla="*/ 281513 w 2019200"/>
                    <a:gd name="connsiteY28" fmla="*/ 328062 h 1625922"/>
                    <a:gd name="connsiteX29" fmla="*/ 489793 w 2019200"/>
                    <a:gd name="connsiteY29" fmla="*/ 378862 h 1625922"/>
                    <a:gd name="connsiteX30" fmla="*/ 710773 w 2019200"/>
                    <a:gd name="connsiteY30" fmla="*/ 449982 h 1625922"/>
                    <a:gd name="connsiteX0" fmla="*/ 710773 w 2019200"/>
                    <a:gd name="connsiteY0" fmla="*/ 462637 h 1638577"/>
                    <a:gd name="connsiteX1" fmla="*/ 878413 w 2019200"/>
                    <a:gd name="connsiteY1" fmla="*/ 178157 h 1638577"/>
                    <a:gd name="connsiteX2" fmla="*/ 1190833 w 2019200"/>
                    <a:gd name="connsiteY2" fmla="*/ 357 h 1638577"/>
                    <a:gd name="connsiteX3" fmla="*/ 1439753 w 2019200"/>
                    <a:gd name="connsiteY3" fmla="*/ 137517 h 1638577"/>
                    <a:gd name="connsiteX4" fmla="*/ 1477853 w 2019200"/>
                    <a:gd name="connsiteY4" fmla="*/ 317857 h 1638577"/>
                    <a:gd name="connsiteX5" fmla="*/ 1427053 w 2019200"/>
                    <a:gd name="connsiteY5" fmla="*/ 531217 h 1638577"/>
                    <a:gd name="connsiteX6" fmla="*/ 1622633 w 2019200"/>
                    <a:gd name="connsiteY6" fmla="*/ 543917 h 1638577"/>
                    <a:gd name="connsiteX7" fmla="*/ 1927433 w 2019200"/>
                    <a:gd name="connsiteY7" fmla="*/ 625197 h 1638577"/>
                    <a:gd name="connsiteX8" fmla="*/ 2018873 w 2019200"/>
                    <a:gd name="connsiteY8" fmla="*/ 808077 h 1638577"/>
                    <a:gd name="connsiteX9" fmla="*/ 1947753 w 2019200"/>
                    <a:gd name="connsiteY9" fmla="*/ 980797 h 1638577"/>
                    <a:gd name="connsiteX10" fmla="*/ 1708993 w 2019200"/>
                    <a:gd name="connsiteY10" fmla="*/ 1072237 h 1638577"/>
                    <a:gd name="connsiteX11" fmla="*/ 1449913 w 2019200"/>
                    <a:gd name="connsiteY11" fmla="*/ 1051917 h 1638577"/>
                    <a:gd name="connsiteX12" fmla="*/ 1571833 w 2019200"/>
                    <a:gd name="connsiteY12" fmla="*/ 1285597 h 1638577"/>
                    <a:gd name="connsiteX13" fmla="*/ 1581993 w 2019200"/>
                    <a:gd name="connsiteY13" fmla="*/ 1275437 h 1638577"/>
                    <a:gd name="connsiteX14" fmla="*/ 1581993 w 2019200"/>
                    <a:gd name="connsiteY14" fmla="*/ 1448157 h 1638577"/>
                    <a:gd name="connsiteX15" fmla="*/ 1429593 w 2019200"/>
                    <a:gd name="connsiteY15" fmla="*/ 1620877 h 1638577"/>
                    <a:gd name="connsiteX16" fmla="*/ 1145113 w 2019200"/>
                    <a:gd name="connsiteY16" fmla="*/ 1620877 h 1638577"/>
                    <a:gd name="connsiteX17" fmla="*/ 1013033 w 2019200"/>
                    <a:gd name="connsiteY17" fmla="*/ 1514197 h 1638577"/>
                    <a:gd name="connsiteX18" fmla="*/ 921593 w 2019200"/>
                    <a:gd name="connsiteY18" fmla="*/ 1336397 h 1638577"/>
                    <a:gd name="connsiteX19" fmla="*/ 921593 w 2019200"/>
                    <a:gd name="connsiteY19" fmla="*/ 1346557 h 1638577"/>
                    <a:gd name="connsiteX20" fmla="*/ 789513 w 2019200"/>
                    <a:gd name="connsiteY20" fmla="*/ 1488797 h 1638577"/>
                    <a:gd name="connsiteX21" fmla="*/ 423753 w 2019200"/>
                    <a:gd name="connsiteY21" fmla="*/ 1539597 h 1638577"/>
                    <a:gd name="connsiteX22" fmla="*/ 271353 w 2019200"/>
                    <a:gd name="connsiteY22" fmla="*/ 1305917 h 1638577"/>
                    <a:gd name="connsiteX23" fmla="*/ 400893 w 2019200"/>
                    <a:gd name="connsiteY23" fmla="*/ 1056997 h 1638577"/>
                    <a:gd name="connsiteX24" fmla="*/ 474553 w 2019200"/>
                    <a:gd name="connsiteY24" fmla="*/ 970637 h 1638577"/>
                    <a:gd name="connsiteX25" fmla="*/ 230713 w 2019200"/>
                    <a:gd name="connsiteY25" fmla="*/ 879197 h 1638577"/>
                    <a:gd name="connsiteX26" fmla="*/ 47833 w 2019200"/>
                    <a:gd name="connsiteY26" fmla="*/ 726797 h 1638577"/>
                    <a:gd name="connsiteX27" fmla="*/ 17353 w 2019200"/>
                    <a:gd name="connsiteY27" fmla="*/ 442317 h 1638577"/>
                    <a:gd name="connsiteX28" fmla="*/ 281513 w 2019200"/>
                    <a:gd name="connsiteY28" fmla="*/ 340717 h 1638577"/>
                    <a:gd name="connsiteX29" fmla="*/ 489793 w 2019200"/>
                    <a:gd name="connsiteY29" fmla="*/ 391517 h 1638577"/>
                    <a:gd name="connsiteX30" fmla="*/ 710773 w 2019200"/>
                    <a:gd name="connsiteY30" fmla="*/ 462637 h 1638577"/>
                    <a:gd name="connsiteX0" fmla="*/ 710773 w 2019200"/>
                    <a:gd name="connsiteY0" fmla="*/ 462339 h 1638279"/>
                    <a:gd name="connsiteX1" fmla="*/ 878413 w 2019200"/>
                    <a:gd name="connsiteY1" fmla="*/ 177859 h 1638279"/>
                    <a:gd name="connsiteX2" fmla="*/ 1190833 w 2019200"/>
                    <a:gd name="connsiteY2" fmla="*/ 59 h 1638279"/>
                    <a:gd name="connsiteX3" fmla="*/ 1406733 w 2019200"/>
                    <a:gd name="connsiteY3" fmla="*/ 160079 h 1638279"/>
                    <a:gd name="connsiteX4" fmla="*/ 1477853 w 2019200"/>
                    <a:gd name="connsiteY4" fmla="*/ 317559 h 1638279"/>
                    <a:gd name="connsiteX5" fmla="*/ 1427053 w 2019200"/>
                    <a:gd name="connsiteY5" fmla="*/ 530919 h 1638279"/>
                    <a:gd name="connsiteX6" fmla="*/ 1622633 w 2019200"/>
                    <a:gd name="connsiteY6" fmla="*/ 543619 h 1638279"/>
                    <a:gd name="connsiteX7" fmla="*/ 1927433 w 2019200"/>
                    <a:gd name="connsiteY7" fmla="*/ 624899 h 1638279"/>
                    <a:gd name="connsiteX8" fmla="*/ 2018873 w 2019200"/>
                    <a:gd name="connsiteY8" fmla="*/ 807779 h 1638279"/>
                    <a:gd name="connsiteX9" fmla="*/ 1947753 w 2019200"/>
                    <a:gd name="connsiteY9" fmla="*/ 980499 h 1638279"/>
                    <a:gd name="connsiteX10" fmla="*/ 1708993 w 2019200"/>
                    <a:gd name="connsiteY10" fmla="*/ 1071939 h 1638279"/>
                    <a:gd name="connsiteX11" fmla="*/ 1449913 w 2019200"/>
                    <a:gd name="connsiteY11" fmla="*/ 1051619 h 1638279"/>
                    <a:gd name="connsiteX12" fmla="*/ 1571833 w 2019200"/>
                    <a:gd name="connsiteY12" fmla="*/ 1285299 h 1638279"/>
                    <a:gd name="connsiteX13" fmla="*/ 1581993 w 2019200"/>
                    <a:gd name="connsiteY13" fmla="*/ 1275139 h 1638279"/>
                    <a:gd name="connsiteX14" fmla="*/ 1581993 w 2019200"/>
                    <a:gd name="connsiteY14" fmla="*/ 1447859 h 1638279"/>
                    <a:gd name="connsiteX15" fmla="*/ 1429593 w 2019200"/>
                    <a:gd name="connsiteY15" fmla="*/ 1620579 h 1638279"/>
                    <a:gd name="connsiteX16" fmla="*/ 1145113 w 2019200"/>
                    <a:gd name="connsiteY16" fmla="*/ 1620579 h 1638279"/>
                    <a:gd name="connsiteX17" fmla="*/ 1013033 w 2019200"/>
                    <a:gd name="connsiteY17" fmla="*/ 1513899 h 1638279"/>
                    <a:gd name="connsiteX18" fmla="*/ 921593 w 2019200"/>
                    <a:gd name="connsiteY18" fmla="*/ 1336099 h 1638279"/>
                    <a:gd name="connsiteX19" fmla="*/ 921593 w 2019200"/>
                    <a:gd name="connsiteY19" fmla="*/ 1346259 h 1638279"/>
                    <a:gd name="connsiteX20" fmla="*/ 789513 w 2019200"/>
                    <a:gd name="connsiteY20" fmla="*/ 1488499 h 1638279"/>
                    <a:gd name="connsiteX21" fmla="*/ 423753 w 2019200"/>
                    <a:gd name="connsiteY21" fmla="*/ 1539299 h 1638279"/>
                    <a:gd name="connsiteX22" fmla="*/ 271353 w 2019200"/>
                    <a:gd name="connsiteY22" fmla="*/ 1305619 h 1638279"/>
                    <a:gd name="connsiteX23" fmla="*/ 400893 w 2019200"/>
                    <a:gd name="connsiteY23" fmla="*/ 1056699 h 1638279"/>
                    <a:gd name="connsiteX24" fmla="*/ 474553 w 2019200"/>
                    <a:gd name="connsiteY24" fmla="*/ 970339 h 1638279"/>
                    <a:gd name="connsiteX25" fmla="*/ 230713 w 2019200"/>
                    <a:gd name="connsiteY25" fmla="*/ 878899 h 1638279"/>
                    <a:gd name="connsiteX26" fmla="*/ 47833 w 2019200"/>
                    <a:gd name="connsiteY26" fmla="*/ 726499 h 1638279"/>
                    <a:gd name="connsiteX27" fmla="*/ 17353 w 2019200"/>
                    <a:gd name="connsiteY27" fmla="*/ 442019 h 1638279"/>
                    <a:gd name="connsiteX28" fmla="*/ 281513 w 2019200"/>
                    <a:gd name="connsiteY28" fmla="*/ 340419 h 1638279"/>
                    <a:gd name="connsiteX29" fmla="*/ 489793 w 2019200"/>
                    <a:gd name="connsiteY29" fmla="*/ 391219 h 1638279"/>
                    <a:gd name="connsiteX30" fmla="*/ 710773 w 2019200"/>
                    <a:gd name="connsiteY30" fmla="*/ 462339 h 1638279"/>
                    <a:gd name="connsiteX0" fmla="*/ 710773 w 2019200"/>
                    <a:gd name="connsiteY0" fmla="*/ 462467 h 1638407"/>
                    <a:gd name="connsiteX1" fmla="*/ 878413 w 2019200"/>
                    <a:gd name="connsiteY1" fmla="*/ 177987 h 1638407"/>
                    <a:gd name="connsiteX2" fmla="*/ 1190833 w 2019200"/>
                    <a:gd name="connsiteY2" fmla="*/ 187 h 1638407"/>
                    <a:gd name="connsiteX3" fmla="*/ 1414353 w 2019200"/>
                    <a:gd name="connsiteY3" fmla="*/ 147507 h 1638407"/>
                    <a:gd name="connsiteX4" fmla="*/ 1477853 w 2019200"/>
                    <a:gd name="connsiteY4" fmla="*/ 317687 h 1638407"/>
                    <a:gd name="connsiteX5" fmla="*/ 1427053 w 2019200"/>
                    <a:gd name="connsiteY5" fmla="*/ 531047 h 1638407"/>
                    <a:gd name="connsiteX6" fmla="*/ 1622633 w 2019200"/>
                    <a:gd name="connsiteY6" fmla="*/ 543747 h 1638407"/>
                    <a:gd name="connsiteX7" fmla="*/ 1927433 w 2019200"/>
                    <a:gd name="connsiteY7" fmla="*/ 625027 h 1638407"/>
                    <a:gd name="connsiteX8" fmla="*/ 2018873 w 2019200"/>
                    <a:gd name="connsiteY8" fmla="*/ 807907 h 1638407"/>
                    <a:gd name="connsiteX9" fmla="*/ 1947753 w 2019200"/>
                    <a:gd name="connsiteY9" fmla="*/ 980627 h 1638407"/>
                    <a:gd name="connsiteX10" fmla="*/ 1708993 w 2019200"/>
                    <a:gd name="connsiteY10" fmla="*/ 1072067 h 1638407"/>
                    <a:gd name="connsiteX11" fmla="*/ 1449913 w 2019200"/>
                    <a:gd name="connsiteY11" fmla="*/ 1051747 h 1638407"/>
                    <a:gd name="connsiteX12" fmla="*/ 1571833 w 2019200"/>
                    <a:gd name="connsiteY12" fmla="*/ 1285427 h 1638407"/>
                    <a:gd name="connsiteX13" fmla="*/ 1581993 w 2019200"/>
                    <a:gd name="connsiteY13" fmla="*/ 1275267 h 1638407"/>
                    <a:gd name="connsiteX14" fmla="*/ 1581993 w 2019200"/>
                    <a:gd name="connsiteY14" fmla="*/ 1447987 h 1638407"/>
                    <a:gd name="connsiteX15" fmla="*/ 1429593 w 2019200"/>
                    <a:gd name="connsiteY15" fmla="*/ 1620707 h 1638407"/>
                    <a:gd name="connsiteX16" fmla="*/ 1145113 w 2019200"/>
                    <a:gd name="connsiteY16" fmla="*/ 1620707 h 1638407"/>
                    <a:gd name="connsiteX17" fmla="*/ 1013033 w 2019200"/>
                    <a:gd name="connsiteY17" fmla="*/ 1514027 h 1638407"/>
                    <a:gd name="connsiteX18" fmla="*/ 921593 w 2019200"/>
                    <a:gd name="connsiteY18" fmla="*/ 1336227 h 1638407"/>
                    <a:gd name="connsiteX19" fmla="*/ 921593 w 2019200"/>
                    <a:gd name="connsiteY19" fmla="*/ 1346387 h 1638407"/>
                    <a:gd name="connsiteX20" fmla="*/ 789513 w 2019200"/>
                    <a:gd name="connsiteY20" fmla="*/ 1488627 h 1638407"/>
                    <a:gd name="connsiteX21" fmla="*/ 423753 w 2019200"/>
                    <a:gd name="connsiteY21" fmla="*/ 1539427 h 1638407"/>
                    <a:gd name="connsiteX22" fmla="*/ 271353 w 2019200"/>
                    <a:gd name="connsiteY22" fmla="*/ 1305747 h 1638407"/>
                    <a:gd name="connsiteX23" fmla="*/ 400893 w 2019200"/>
                    <a:gd name="connsiteY23" fmla="*/ 1056827 h 1638407"/>
                    <a:gd name="connsiteX24" fmla="*/ 474553 w 2019200"/>
                    <a:gd name="connsiteY24" fmla="*/ 970467 h 1638407"/>
                    <a:gd name="connsiteX25" fmla="*/ 230713 w 2019200"/>
                    <a:gd name="connsiteY25" fmla="*/ 879027 h 1638407"/>
                    <a:gd name="connsiteX26" fmla="*/ 47833 w 2019200"/>
                    <a:gd name="connsiteY26" fmla="*/ 726627 h 1638407"/>
                    <a:gd name="connsiteX27" fmla="*/ 17353 w 2019200"/>
                    <a:gd name="connsiteY27" fmla="*/ 442147 h 1638407"/>
                    <a:gd name="connsiteX28" fmla="*/ 281513 w 2019200"/>
                    <a:gd name="connsiteY28" fmla="*/ 340547 h 1638407"/>
                    <a:gd name="connsiteX29" fmla="*/ 489793 w 2019200"/>
                    <a:gd name="connsiteY29" fmla="*/ 391347 h 1638407"/>
                    <a:gd name="connsiteX30" fmla="*/ 710773 w 2019200"/>
                    <a:gd name="connsiteY30" fmla="*/ 462467 h 1638407"/>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2633 w 2019200"/>
                    <a:gd name="connsiteY6" fmla="*/ 5437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6661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564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438"/>
                    <a:gd name="connsiteY0" fmla="*/ 462478 h 1638418"/>
                    <a:gd name="connsiteX1" fmla="*/ 878413 w 2019438"/>
                    <a:gd name="connsiteY1" fmla="*/ 177998 h 1638418"/>
                    <a:gd name="connsiteX2" fmla="*/ 1190833 w 2019438"/>
                    <a:gd name="connsiteY2" fmla="*/ 198 h 1638418"/>
                    <a:gd name="connsiteX3" fmla="*/ 1414353 w 2019438"/>
                    <a:gd name="connsiteY3" fmla="*/ 147518 h 1638418"/>
                    <a:gd name="connsiteX4" fmla="*/ 1462613 w 2019438"/>
                    <a:gd name="connsiteY4" fmla="*/ 353258 h 1638418"/>
                    <a:gd name="connsiteX5" fmla="*/ 1427053 w 2019438"/>
                    <a:gd name="connsiteY5" fmla="*/ 531058 h 1638418"/>
                    <a:gd name="connsiteX6" fmla="*/ 1625173 w 2019438"/>
                    <a:gd name="connsiteY6" fmla="*/ 556458 h 1638418"/>
                    <a:gd name="connsiteX7" fmla="*/ 1919813 w 2019438"/>
                    <a:gd name="connsiteY7" fmla="*/ 673298 h 1638418"/>
                    <a:gd name="connsiteX8" fmla="*/ 2018873 w 2019438"/>
                    <a:gd name="connsiteY8" fmla="*/ 807918 h 1638418"/>
                    <a:gd name="connsiteX9" fmla="*/ 1947753 w 2019438"/>
                    <a:gd name="connsiteY9" fmla="*/ 980638 h 1638418"/>
                    <a:gd name="connsiteX10" fmla="*/ 1708993 w 2019438"/>
                    <a:gd name="connsiteY10" fmla="*/ 1072078 h 1638418"/>
                    <a:gd name="connsiteX11" fmla="*/ 1449913 w 2019438"/>
                    <a:gd name="connsiteY11" fmla="*/ 1051758 h 1638418"/>
                    <a:gd name="connsiteX12" fmla="*/ 1571833 w 2019438"/>
                    <a:gd name="connsiteY12" fmla="*/ 1285438 h 1638418"/>
                    <a:gd name="connsiteX13" fmla="*/ 1581993 w 2019438"/>
                    <a:gd name="connsiteY13" fmla="*/ 1275278 h 1638418"/>
                    <a:gd name="connsiteX14" fmla="*/ 1581993 w 2019438"/>
                    <a:gd name="connsiteY14" fmla="*/ 1447998 h 1638418"/>
                    <a:gd name="connsiteX15" fmla="*/ 1429593 w 2019438"/>
                    <a:gd name="connsiteY15" fmla="*/ 1620718 h 1638418"/>
                    <a:gd name="connsiteX16" fmla="*/ 1145113 w 2019438"/>
                    <a:gd name="connsiteY16" fmla="*/ 1620718 h 1638418"/>
                    <a:gd name="connsiteX17" fmla="*/ 1013033 w 2019438"/>
                    <a:gd name="connsiteY17" fmla="*/ 1514038 h 1638418"/>
                    <a:gd name="connsiteX18" fmla="*/ 921593 w 2019438"/>
                    <a:gd name="connsiteY18" fmla="*/ 1336238 h 1638418"/>
                    <a:gd name="connsiteX19" fmla="*/ 921593 w 2019438"/>
                    <a:gd name="connsiteY19" fmla="*/ 1346398 h 1638418"/>
                    <a:gd name="connsiteX20" fmla="*/ 789513 w 2019438"/>
                    <a:gd name="connsiteY20" fmla="*/ 1488638 h 1638418"/>
                    <a:gd name="connsiteX21" fmla="*/ 423753 w 2019438"/>
                    <a:gd name="connsiteY21" fmla="*/ 1539438 h 1638418"/>
                    <a:gd name="connsiteX22" fmla="*/ 271353 w 2019438"/>
                    <a:gd name="connsiteY22" fmla="*/ 1305758 h 1638418"/>
                    <a:gd name="connsiteX23" fmla="*/ 400893 w 2019438"/>
                    <a:gd name="connsiteY23" fmla="*/ 1056838 h 1638418"/>
                    <a:gd name="connsiteX24" fmla="*/ 474553 w 2019438"/>
                    <a:gd name="connsiteY24" fmla="*/ 970478 h 1638418"/>
                    <a:gd name="connsiteX25" fmla="*/ 230713 w 2019438"/>
                    <a:gd name="connsiteY25" fmla="*/ 879038 h 1638418"/>
                    <a:gd name="connsiteX26" fmla="*/ 47833 w 2019438"/>
                    <a:gd name="connsiteY26" fmla="*/ 726638 h 1638418"/>
                    <a:gd name="connsiteX27" fmla="*/ 17353 w 2019438"/>
                    <a:gd name="connsiteY27" fmla="*/ 442158 h 1638418"/>
                    <a:gd name="connsiteX28" fmla="*/ 281513 w 2019438"/>
                    <a:gd name="connsiteY28" fmla="*/ 340558 h 1638418"/>
                    <a:gd name="connsiteX29" fmla="*/ 489793 w 2019438"/>
                    <a:gd name="connsiteY29" fmla="*/ 391358 h 1638418"/>
                    <a:gd name="connsiteX30" fmla="*/ 710773 w 2019438"/>
                    <a:gd name="connsiteY30" fmla="*/ 462478 h 1638418"/>
                    <a:gd name="connsiteX0" fmla="*/ 710773 w 2022201"/>
                    <a:gd name="connsiteY0" fmla="*/ 462478 h 1638418"/>
                    <a:gd name="connsiteX1" fmla="*/ 878413 w 2022201"/>
                    <a:gd name="connsiteY1" fmla="*/ 177998 h 1638418"/>
                    <a:gd name="connsiteX2" fmla="*/ 1190833 w 2022201"/>
                    <a:gd name="connsiteY2" fmla="*/ 198 h 1638418"/>
                    <a:gd name="connsiteX3" fmla="*/ 1414353 w 2022201"/>
                    <a:gd name="connsiteY3" fmla="*/ 147518 h 1638418"/>
                    <a:gd name="connsiteX4" fmla="*/ 1462613 w 2022201"/>
                    <a:gd name="connsiteY4" fmla="*/ 353258 h 1638418"/>
                    <a:gd name="connsiteX5" fmla="*/ 1427053 w 2022201"/>
                    <a:gd name="connsiteY5" fmla="*/ 531058 h 1638418"/>
                    <a:gd name="connsiteX6" fmla="*/ 1625173 w 2022201"/>
                    <a:gd name="connsiteY6" fmla="*/ 556458 h 1638418"/>
                    <a:gd name="connsiteX7" fmla="*/ 1861393 w 2022201"/>
                    <a:gd name="connsiteY7" fmla="*/ 625038 h 1638418"/>
                    <a:gd name="connsiteX8" fmla="*/ 2018873 w 2022201"/>
                    <a:gd name="connsiteY8" fmla="*/ 807918 h 1638418"/>
                    <a:gd name="connsiteX9" fmla="*/ 1947753 w 2022201"/>
                    <a:gd name="connsiteY9" fmla="*/ 980638 h 1638418"/>
                    <a:gd name="connsiteX10" fmla="*/ 1708993 w 2022201"/>
                    <a:gd name="connsiteY10" fmla="*/ 1072078 h 1638418"/>
                    <a:gd name="connsiteX11" fmla="*/ 1449913 w 2022201"/>
                    <a:gd name="connsiteY11" fmla="*/ 1051758 h 1638418"/>
                    <a:gd name="connsiteX12" fmla="*/ 1571833 w 2022201"/>
                    <a:gd name="connsiteY12" fmla="*/ 1285438 h 1638418"/>
                    <a:gd name="connsiteX13" fmla="*/ 1581993 w 2022201"/>
                    <a:gd name="connsiteY13" fmla="*/ 1275278 h 1638418"/>
                    <a:gd name="connsiteX14" fmla="*/ 1581993 w 2022201"/>
                    <a:gd name="connsiteY14" fmla="*/ 1447998 h 1638418"/>
                    <a:gd name="connsiteX15" fmla="*/ 1429593 w 2022201"/>
                    <a:gd name="connsiteY15" fmla="*/ 1620718 h 1638418"/>
                    <a:gd name="connsiteX16" fmla="*/ 1145113 w 2022201"/>
                    <a:gd name="connsiteY16" fmla="*/ 1620718 h 1638418"/>
                    <a:gd name="connsiteX17" fmla="*/ 1013033 w 2022201"/>
                    <a:gd name="connsiteY17" fmla="*/ 1514038 h 1638418"/>
                    <a:gd name="connsiteX18" fmla="*/ 921593 w 2022201"/>
                    <a:gd name="connsiteY18" fmla="*/ 1336238 h 1638418"/>
                    <a:gd name="connsiteX19" fmla="*/ 921593 w 2022201"/>
                    <a:gd name="connsiteY19" fmla="*/ 1346398 h 1638418"/>
                    <a:gd name="connsiteX20" fmla="*/ 789513 w 2022201"/>
                    <a:gd name="connsiteY20" fmla="*/ 1488638 h 1638418"/>
                    <a:gd name="connsiteX21" fmla="*/ 423753 w 2022201"/>
                    <a:gd name="connsiteY21" fmla="*/ 1539438 h 1638418"/>
                    <a:gd name="connsiteX22" fmla="*/ 271353 w 2022201"/>
                    <a:gd name="connsiteY22" fmla="*/ 1305758 h 1638418"/>
                    <a:gd name="connsiteX23" fmla="*/ 400893 w 2022201"/>
                    <a:gd name="connsiteY23" fmla="*/ 1056838 h 1638418"/>
                    <a:gd name="connsiteX24" fmla="*/ 474553 w 2022201"/>
                    <a:gd name="connsiteY24" fmla="*/ 970478 h 1638418"/>
                    <a:gd name="connsiteX25" fmla="*/ 230713 w 2022201"/>
                    <a:gd name="connsiteY25" fmla="*/ 879038 h 1638418"/>
                    <a:gd name="connsiteX26" fmla="*/ 47833 w 2022201"/>
                    <a:gd name="connsiteY26" fmla="*/ 726638 h 1638418"/>
                    <a:gd name="connsiteX27" fmla="*/ 17353 w 2022201"/>
                    <a:gd name="connsiteY27" fmla="*/ 442158 h 1638418"/>
                    <a:gd name="connsiteX28" fmla="*/ 281513 w 2022201"/>
                    <a:gd name="connsiteY28" fmla="*/ 340558 h 1638418"/>
                    <a:gd name="connsiteX29" fmla="*/ 489793 w 2022201"/>
                    <a:gd name="connsiteY29" fmla="*/ 391358 h 1638418"/>
                    <a:gd name="connsiteX30" fmla="*/ 710773 w 2022201"/>
                    <a:gd name="connsiteY30" fmla="*/ 462478 h 1638418"/>
                    <a:gd name="connsiteX0" fmla="*/ 710773 w 1988680"/>
                    <a:gd name="connsiteY0" fmla="*/ 462478 h 1638418"/>
                    <a:gd name="connsiteX1" fmla="*/ 878413 w 1988680"/>
                    <a:gd name="connsiteY1" fmla="*/ 177998 h 1638418"/>
                    <a:gd name="connsiteX2" fmla="*/ 1190833 w 1988680"/>
                    <a:gd name="connsiteY2" fmla="*/ 198 h 1638418"/>
                    <a:gd name="connsiteX3" fmla="*/ 1414353 w 1988680"/>
                    <a:gd name="connsiteY3" fmla="*/ 147518 h 1638418"/>
                    <a:gd name="connsiteX4" fmla="*/ 1462613 w 1988680"/>
                    <a:gd name="connsiteY4" fmla="*/ 353258 h 1638418"/>
                    <a:gd name="connsiteX5" fmla="*/ 1427053 w 1988680"/>
                    <a:gd name="connsiteY5" fmla="*/ 531058 h 1638418"/>
                    <a:gd name="connsiteX6" fmla="*/ 1625173 w 1988680"/>
                    <a:gd name="connsiteY6" fmla="*/ 556458 h 1638418"/>
                    <a:gd name="connsiteX7" fmla="*/ 1861393 w 1988680"/>
                    <a:gd name="connsiteY7" fmla="*/ 625038 h 1638418"/>
                    <a:gd name="connsiteX8" fmla="*/ 1980773 w 1988680"/>
                    <a:gd name="connsiteY8" fmla="*/ 820618 h 1638418"/>
                    <a:gd name="connsiteX9" fmla="*/ 1947753 w 1988680"/>
                    <a:gd name="connsiteY9" fmla="*/ 980638 h 1638418"/>
                    <a:gd name="connsiteX10" fmla="*/ 1708993 w 1988680"/>
                    <a:gd name="connsiteY10" fmla="*/ 1072078 h 1638418"/>
                    <a:gd name="connsiteX11" fmla="*/ 1449913 w 1988680"/>
                    <a:gd name="connsiteY11" fmla="*/ 1051758 h 1638418"/>
                    <a:gd name="connsiteX12" fmla="*/ 1571833 w 1988680"/>
                    <a:gd name="connsiteY12" fmla="*/ 1285438 h 1638418"/>
                    <a:gd name="connsiteX13" fmla="*/ 1581993 w 1988680"/>
                    <a:gd name="connsiteY13" fmla="*/ 1275278 h 1638418"/>
                    <a:gd name="connsiteX14" fmla="*/ 1581993 w 1988680"/>
                    <a:gd name="connsiteY14" fmla="*/ 1447998 h 1638418"/>
                    <a:gd name="connsiteX15" fmla="*/ 1429593 w 1988680"/>
                    <a:gd name="connsiteY15" fmla="*/ 1620718 h 1638418"/>
                    <a:gd name="connsiteX16" fmla="*/ 1145113 w 1988680"/>
                    <a:gd name="connsiteY16" fmla="*/ 1620718 h 1638418"/>
                    <a:gd name="connsiteX17" fmla="*/ 1013033 w 1988680"/>
                    <a:gd name="connsiteY17" fmla="*/ 1514038 h 1638418"/>
                    <a:gd name="connsiteX18" fmla="*/ 921593 w 1988680"/>
                    <a:gd name="connsiteY18" fmla="*/ 1336238 h 1638418"/>
                    <a:gd name="connsiteX19" fmla="*/ 921593 w 1988680"/>
                    <a:gd name="connsiteY19" fmla="*/ 1346398 h 1638418"/>
                    <a:gd name="connsiteX20" fmla="*/ 789513 w 1988680"/>
                    <a:gd name="connsiteY20" fmla="*/ 1488638 h 1638418"/>
                    <a:gd name="connsiteX21" fmla="*/ 423753 w 1988680"/>
                    <a:gd name="connsiteY21" fmla="*/ 1539438 h 1638418"/>
                    <a:gd name="connsiteX22" fmla="*/ 271353 w 1988680"/>
                    <a:gd name="connsiteY22" fmla="*/ 1305758 h 1638418"/>
                    <a:gd name="connsiteX23" fmla="*/ 400893 w 1988680"/>
                    <a:gd name="connsiteY23" fmla="*/ 1056838 h 1638418"/>
                    <a:gd name="connsiteX24" fmla="*/ 474553 w 1988680"/>
                    <a:gd name="connsiteY24" fmla="*/ 970478 h 1638418"/>
                    <a:gd name="connsiteX25" fmla="*/ 230713 w 1988680"/>
                    <a:gd name="connsiteY25" fmla="*/ 879038 h 1638418"/>
                    <a:gd name="connsiteX26" fmla="*/ 47833 w 1988680"/>
                    <a:gd name="connsiteY26" fmla="*/ 726638 h 1638418"/>
                    <a:gd name="connsiteX27" fmla="*/ 17353 w 1988680"/>
                    <a:gd name="connsiteY27" fmla="*/ 442158 h 1638418"/>
                    <a:gd name="connsiteX28" fmla="*/ 281513 w 1988680"/>
                    <a:gd name="connsiteY28" fmla="*/ 340558 h 1638418"/>
                    <a:gd name="connsiteX29" fmla="*/ 489793 w 1988680"/>
                    <a:gd name="connsiteY29" fmla="*/ 391358 h 1638418"/>
                    <a:gd name="connsiteX30" fmla="*/ 710773 w 1988680"/>
                    <a:gd name="connsiteY30" fmla="*/ 462478 h 1638418"/>
                    <a:gd name="connsiteX0" fmla="*/ 710773 w 1985295"/>
                    <a:gd name="connsiteY0" fmla="*/ 462478 h 1638418"/>
                    <a:gd name="connsiteX1" fmla="*/ 878413 w 1985295"/>
                    <a:gd name="connsiteY1" fmla="*/ 177998 h 1638418"/>
                    <a:gd name="connsiteX2" fmla="*/ 1190833 w 1985295"/>
                    <a:gd name="connsiteY2" fmla="*/ 198 h 1638418"/>
                    <a:gd name="connsiteX3" fmla="*/ 1414353 w 1985295"/>
                    <a:gd name="connsiteY3" fmla="*/ 147518 h 1638418"/>
                    <a:gd name="connsiteX4" fmla="*/ 1462613 w 1985295"/>
                    <a:gd name="connsiteY4" fmla="*/ 353258 h 1638418"/>
                    <a:gd name="connsiteX5" fmla="*/ 1427053 w 1985295"/>
                    <a:gd name="connsiteY5" fmla="*/ 531058 h 1638418"/>
                    <a:gd name="connsiteX6" fmla="*/ 1625173 w 1985295"/>
                    <a:gd name="connsiteY6" fmla="*/ 556458 h 1638418"/>
                    <a:gd name="connsiteX7" fmla="*/ 1861393 w 1985295"/>
                    <a:gd name="connsiteY7" fmla="*/ 625038 h 1638418"/>
                    <a:gd name="connsiteX8" fmla="*/ 1980773 w 1985295"/>
                    <a:gd name="connsiteY8" fmla="*/ 820618 h 1638418"/>
                    <a:gd name="connsiteX9" fmla="*/ 1947753 w 1985295"/>
                    <a:gd name="connsiteY9" fmla="*/ 980638 h 1638418"/>
                    <a:gd name="connsiteX10" fmla="*/ 1708993 w 1985295"/>
                    <a:gd name="connsiteY10" fmla="*/ 1072078 h 1638418"/>
                    <a:gd name="connsiteX11" fmla="*/ 1449913 w 1985295"/>
                    <a:gd name="connsiteY11" fmla="*/ 1051758 h 1638418"/>
                    <a:gd name="connsiteX12" fmla="*/ 1571833 w 1985295"/>
                    <a:gd name="connsiteY12" fmla="*/ 1285438 h 1638418"/>
                    <a:gd name="connsiteX13" fmla="*/ 1581993 w 1985295"/>
                    <a:gd name="connsiteY13" fmla="*/ 1275278 h 1638418"/>
                    <a:gd name="connsiteX14" fmla="*/ 1581993 w 1985295"/>
                    <a:gd name="connsiteY14" fmla="*/ 1447998 h 1638418"/>
                    <a:gd name="connsiteX15" fmla="*/ 1429593 w 1985295"/>
                    <a:gd name="connsiteY15" fmla="*/ 1620718 h 1638418"/>
                    <a:gd name="connsiteX16" fmla="*/ 1145113 w 1985295"/>
                    <a:gd name="connsiteY16" fmla="*/ 1620718 h 1638418"/>
                    <a:gd name="connsiteX17" fmla="*/ 1013033 w 1985295"/>
                    <a:gd name="connsiteY17" fmla="*/ 1514038 h 1638418"/>
                    <a:gd name="connsiteX18" fmla="*/ 921593 w 1985295"/>
                    <a:gd name="connsiteY18" fmla="*/ 1336238 h 1638418"/>
                    <a:gd name="connsiteX19" fmla="*/ 921593 w 1985295"/>
                    <a:gd name="connsiteY19" fmla="*/ 1346398 h 1638418"/>
                    <a:gd name="connsiteX20" fmla="*/ 789513 w 1985295"/>
                    <a:gd name="connsiteY20" fmla="*/ 1488638 h 1638418"/>
                    <a:gd name="connsiteX21" fmla="*/ 423753 w 1985295"/>
                    <a:gd name="connsiteY21" fmla="*/ 1539438 h 1638418"/>
                    <a:gd name="connsiteX22" fmla="*/ 271353 w 1985295"/>
                    <a:gd name="connsiteY22" fmla="*/ 1305758 h 1638418"/>
                    <a:gd name="connsiteX23" fmla="*/ 400893 w 1985295"/>
                    <a:gd name="connsiteY23" fmla="*/ 1056838 h 1638418"/>
                    <a:gd name="connsiteX24" fmla="*/ 474553 w 1985295"/>
                    <a:gd name="connsiteY24" fmla="*/ 970478 h 1638418"/>
                    <a:gd name="connsiteX25" fmla="*/ 230713 w 1985295"/>
                    <a:gd name="connsiteY25" fmla="*/ 879038 h 1638418"/>
                    <a:gd name="connsiteX26" fmla="*/ 47833 w 1985295"/>
                    <a:gd name="connsiteY26" fmla="*/ 726638 h 1638418"/>
                    <a:gd name="connsiteX27" fmla="*/ 17353 w 1985295"/>
                    <a:gd name="connsiteY27" fmla="*/ 442158 h 1638418"/>
                    <a:gd name="connsiteX28" fmla="*/ 281513 w 1985295"/>
                    <a:gd name="connsiteY28" fmla="*/ 340558 h 1638418"/>
                    <a:gd name="connsiteX29" fmla="*/ 489793 w 1985295"/>
                    <a:gd name="connsiteY29" fmla="*/ 391358 h 1638418"/>
                    <a:gd name="connsiteX30" fmla="*/ 710773 w 1985295"/>
                    <a:gd name="connsiteY30" fmla="*/ 462478 h 1638418"/>
                    <a:gd name="connsiteX0" fmla="*/ 710773 w 1993653"/>
                    <a:gd name="connsiteY0" fmla="*/ 462478 h 1638418"/>
                    <a:gd name="connsiteX1" fmla="*/ 878413 w 1993653"/>
                    <a:gd name="connsiteY1" fmla="*/ 177998 h 1638418"/>
                    <a:gd name="connsiteX2" fmla="*/ 1190833 w 1993653"/>
                    <a:gd name="connsiteY2" fmla="*/ 198 h 1638418"/>
                    <a:gd name="connsiteX3" fmla="*/ 1414353 w 1993653"/>
                    <a:gd name="connsiteY3" fmla="*/ 147518 h 1638418"/>
                    <a:gd name="connsiteX4" fmla="*/ 1462613 w 1993653"/>
                    <a:gd name="connsiteY4" fmla="*/ 353258 h 1638418"/>
                    <a:gd name="connsiteX5" fmla="*/ 1427053 w 1993653"/>
                    <a:gd name="connsiteY5" fmla="*/ 531058 h 1638418"/>
                    <a:gd name="connsiteX6" fmla="*/ 1625173 w 1993653"/>
                    <a:gd name="connsiteY6" fmla="*/ 556458 h 1638418"/>
                    <a:gd name="connsiteX7" fmla="*/ 1861393 w 1993653"/>
                    <a:gd name="connsiteY7" fmla="*/ 625038 h 1638418"/>
                    <a:gd name="connsiteX8" fmla="*/ 1990933 w 1993653"/>
                    <a:gd name="connsiteY8" fmla="*/ 790138 h 1638418"/>
                    <a:gd name="connsiteX9" fmla="*/ 1947753 w 1993653"/>
                    <a:gd name="connsiteY9" fmla="*/ 980638 h 1638418"/>
                    <a:gd name="connsiteX10" fmla="*/ 1708993 w 1993653"/>
                    <a:gd name="connsiteY10" fmla="*/ 1072078 h 1638418"/>
                    <a:gd name="connsiteX11" fmla="*/ 1449913 w 1993653"/>
                    <a:gd name="connsiteY11" fmla="*/ 1051758 h 1638418"/>
                    <a:gd name="connsiteX12" fmla="*/ 1571833 w 1993653"/>
                    <a:gd name="connsiteY12" fmla="*/ 1285438 h 1638418"/>
                    <a:gd name="connsiteX13" fmla="*/ 1581993 w 1993653"/>
                    <a:gd name="connsiteY13" fmla="*/ 1275278 h 1638418"/>
                    <a:gd name="connsiteX14" fmla="*/ 1581993 w 1993653"/>
                    <a:gd name="connsiteY14" fmla="*/ 1447998 h 1638418"/>
                    <a:gd name="connsiteX15" fmla="*/ 1429593 w 1993653"/>
                    <a:gd name="connsiteY15" fmla="*/ 1620718 h 1638418"/>
                    <a:gd name="connsiteX16" fmla="*/ 1145113 w 1993653"/>
                    <a:gd name="connsiteY16" fmla="*/ 1620718 h 1638418"/>
                    <a:gd name="connsiteX17" fmla="*/ 1013033 w 1993653"/>
                    <a:gd name="connsiteY17" fmla="*/ 1514038 h 1638418"/>
                    <a:gd name="connsiteX18" fmla="*/ 921593 w 1993653"/>
                    <a:gd name="connsiteY18" fmla="*/ 1336238 h 1638418"/>
                    <a:gd name="connsiteX19" fmla="*/ 921593 w 1993653"/>
                    <a:gd name="connsiteY19" fmla="*/ 1346398 h 1638418"/>
                    <a:gd name="connsiteX20" fmla="*/ 789513 w 1993653"/>
                    <a:gd name="connsiteY20" fmla="*/ 1488638 h 1638418"/>
                    <a:gd name="connsiteX21" fmla="*/ 423753 w 1993653"/>
                    <a:gd name="connsiteY21" fmla="*/ 1539438 h 1638418"/>
                    <a:gd name="connsiteX22" fmla="*/ 271353 w 1993653"/>
                    <a:gd name="connsiteY22" fmla="*/ 1305758 h 1638418"/>
                    <a:gd name="connsiteX23" fmla="*/ 400893 w 1993653"/>
                    <a:gd name="connsiteY23" fmla="*/ 1056838 h 1638418"/>
                    <a:gd name="connsiteX24" fmla="*/ 474553 w 1993653"/>
                    <a:gd name="connsiteY24" fmla="*/ 970478 h 1638418"/>
                    <a:gd name="connsiteX25" fmla="*/ 230713 w 1993653"/>
                    <a:gd name="connsiteY25" fmla="*/ 879038 h 1638418"/>
                    <a:gd name="connsiteX26" fmla="*/ 47833 w 1993653"/>
                    <a:gd name="connsiteY26" fmla="*/ 726638 h 1638418"/>
                    <a:gd name="connsiteX27" fmla="*/ 17353 w 1993653"/>
                    <a:gd name="connsiteY27" fmla="*/ 442158 h 1638418"/>
                    <a:gd name="connsiteX28" fmla="*/ 281513 w 1993653"/>
                    <a:gd name="connsiteY28" fmla="*/ 340558 h 1638418"/>
                    <a:gd name="connsiteX29" fmla="*/ 489793 w 1993653"/>
                    <a:gd name="connsiteY29" fmla="*/ 391358 h 1638418"/>
                    <a:gd name="connsiteX30" fmla="*/ 710773 w 1993653"/>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1993 w 1993076"/>
                    <a:gd name="connsiteY13" fmla="*/ 127527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64213 w 1993076"/>
                    <a:gd name="connsiteY12" fmla="*/ 126765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4212"/>
                    <a:gd name="connsiteX1" fmla="*/ 878413 w 1993076"/>
                    <a:gd name="connsiteY1" fmla="*/ 177998 h 1634212"/>
                    <a:gd name="connsiteX2" fmla="*/ 1190833 w 1993076"/>
                    <a:gd name="connsiteY2" fmla="*/ 198 h 1634212"/>
                    <a:gd name="connsiteX3" fmla="*/ 1414353 w 1993076"/>
                    <a:gd name="connsiteY3" fmla="*/ 147518 h 1634212"/>
                    <a:gd name="connsiteX4" fmla="*/ 1462613 w 1993076"/>
                    <a:gd name="connsiteY4" fmla="*/ 353258 h 1634212"/>
                    <a:gd name="connsiteX5" fmla="*/ 1427053 w 1993076"/>
                    <a:gd name="connsiteY5" fmla="*/ 531058 h 1634212"/>
                    <a:gd name="connsiteX6" fmla="*/ 1625173 w 1993076"/>
                    <a:gd name="connsiteY6" fmla="*/ 556458 h 1634212"/>
                    <a:gd name="connsiteX7" fmla="*/ 1861393 w 1993076"/>
                    <a:gd name="connsiteY7" fmla="*/ 625038 h 1634212"/>
                    <a:gd name="connsiteX8" fmla="*/ 1990933 w 1993076"/>
                    <a:gd name="connsiteY8" fmla="*/ 790138 h 1634212"/>
                    <a:gd name="connsiteX9" fmla="*/ 1924893 w 1993076"/>
                    <a:gd name="connsiteY9" fmla="*/ 990798 h 1634212"/>
                    <a:gd name="connsiteX10" fmla="*/ 1708993 w 1993076"/>
                    <a:gd name="connsiteY10" fmla="*/ 1072078 h 1634212"/>
                    <a:gd name="connsiteX11" fmla="*/ 1449913 w 1993076"/>
                    <a:gd name="connsiteY11" fmla="*/ 1051758 h 1634212"/>
                    <a:gd name="connsiteX12" fmla="*/ 1564213 w 1993076"/>
                    <a:gd name="connsiteY12" fmla="*/ 1267658 h 1634212"/>
                    <a:gd name="connsiteX13" fmla="*/ 1589613 w 1993076"/>
                    <a:gd name="connsiteY13" fmla="*/ 1374338 h 1634212"/>
                    <a:gd name="connsiteX14" fmla="*/ 1548973 w 1993076"/>
                    <a:gd name="connsiteY14" fmla="*/ 1511498 h 1634212"/>
                    <a:gd name="connsiteX15" fmla="*/ 1429593 w 1993076"/>
                    <a:gd name="connsiteY15" fmla="*/ 1620718 h 1634212"/>
                    <a:gd name="connsiteX16" fmla="*/ 1145113 w 1993076"/>
                    <a:gd name="connsiteY16" fmla="*/ 1620718 h 1634212"/>
                    <a:gd name="connsiteX17" fmla="*/ 1013033 w 1993076"/>
                    <a:gd name="connsiteY17" fmla="*/ 1514038 h 1634212"/>
                    <a:gd name="connsiteX18" fmla="*/ 921593 w 1993076"/>
                    <a:gd name="connsiteY18" fmla="*/ 1336238 h 1634212"/>
                    <a:gd name="connsiteX19" fmla="*/ 921593 w 1993076"/>
                    <a:gd name="connsiteY19" fmla="*/ 1346398 h 1634212"/>
                    <a:gd name="connsiteX20" fmla="*/ 789513 w 1993076"/>
                    <a:gd name="connsiteY20" fmla="*/ 1488638 h 1634212"/>
                    <a:gd name="connsiteX21" fmla="*/ 423753 w 1993076"/>
                    <a:gd name="connsiteY21" fmla="*/ 1539438 h 1634212"/>
                    <a:gd name="connsiteX22" fmla="*/ 271353 w 1993076"/>
                    <a:gd name="connsiteY22" fmla="*/ 1305758 h 1634212"/>
                    <a:gd name="connsiteX23" fmla="*/ 400893 w 1993076"/>
                    <a:gd name="connsiteY23" fmla="*/ 1056838 h 1634212"/>
                    <a:gd name="connsiteX24" fmla="*/ 474553 w 1993076"/>
                    <a:gd name="connsiteY24" fmla="*/ 970478 h 1634212"/>
                    <a:gd name="connsiteX25" fmla="*/ 230713 w 1993076"/>
                    <a:gd name="connsiteY25" fmla="*/ 879038 h 1634212"/>
                    <a:gd name="connsiteX26" fmla="*/ 47833 w 1993076"/>
                    <a:gd name="connsiteY26" fmla="*/ 726638 h 1634212"/>
                    <a:gd name="connsiteX27" fmla="*/ 17353 w 1993076"/>
                    <a:gd name="connsiteY27" fmla="*/ 442158 h 1634212"/>
                    <a:gd name="connsiteX28" fmla="*/ 281513 w 1993076"/>
                    <a:gd name="connsiteY28" fmla="*/ 340558 h 1634212"/>
                    <a:gd name="connsiteX29" fmla="*/ 489793 w 1993076"/>
                    <a:gd name="connsiteY29" fmla="*/ 391358 h 1634212"/>
                    <a:gd name="connsiteX30" fmla="*/ 710773 w 1993076"/>
                    <a:gd name="connsiteY30" fmla="*/ 462478 h 1634212"/>
                    <a:gd name="connsiteX0" fmla="*/ 710773 w 1993076"/>
                    <a:gd name="connsiteY0" fmla="*/ 462478 h 1628438"/>
                    <a:gd name="connsiteX1" fmla="*/ 878413 w 1993076"/>
                    <a:gd name="connsiteY1" fmla="*/ 177998 h 1628438"/>
                    <a:gd name="connsiteX2" fmla="*/ 1190833 w 1993076"/>
                    <a:gd name="connsiteY2" fmla="*/ 198 h 1628438"/>
                    <a:gd name="connsiteX3" fmla="*/ 1414353 w 1993076"/>
                    <a:gd name="connsiteY3" fmla="*/ 147518 h 1628438"/>
                    <a:gd name="connsiteX4" fmla="*/ 1462613 w 1993076"/>
                    <a:gd name="connsiteY4" fmla="*/ 353258 h 1628438"/>
                    <a:gd name="connsiteX5" fmla="*/ 1427053 w 1993076"/>
                    <a:gd name="connsiteY5" fmla="*/ 531058 h 1628438"/>
                    <a:gd name="connsiteX6" fmla="*/ 1625173 w 1993076"/>
                    <a:gd name="connsiteY6" fmla="*/ 556458 h 1628438"/>
                    <a:gd name="connsiteX7" fmla="*/ 1861393 w 1993076"/>
                    <a:gd name="connsiteY7" fmla="*/ 625038 h 1628438"/>
                    <a:gd name="connsiteX8" fmla="*/ 1990933 w 1993076"/>
                    <a:gd name="connsiteY8" fmla="*/ 790138 h 1628438"/>
                    <a:gd name="connsiteX9" fmla="*/ 1924893 w 1993076"/>
                    <a:gd name="connsiteY9" fmla="*/ 990798 h 1628438"/>
                    <a:gd name="connsiteX10" fmla="*/ 1708993 w 1993076"/>
                    <a:gd name="connsiteY10" fmla="*/ 1072078 h 1628438"/>
                    <a:gd name="connsiteX11" fmla="*/ 1449913 w 1993076"/>
                    <a:gd name="connsiteY11" fmla="*/ 1051758 h 1628438"/>
                    <a:gd name="connsiteX12" fmla="*/ 1564213 w 1993076"/>
                    <a:gd name="connsiteY12" fmla="*/ 1267658 h 1628438"/>
                    <a:gd name="connsiteX13" fmla="*/ 1589613 w 1993076"/>
                    <a:gd name="connsiteY13" fmla="*/ 1374338 h 1628438"/>
                    <a:gd name="connsiteX14" fmla="*/ 1548973 w 1993076"/>
                    <a:gd name="connsiteY14" fmla="*/ 1511498 h 1628438"/>
                    <a:gd name="connsiteX15" fmla="*/ 1419433 w 1993076"/>
                    <a:gd name="connsiteY15" fmla="*/ 1608018 h 1628438"/>
                    <a:gd name="connsiteX16" fmla="*/ 1145113 w 1993076"/>
                    <a:gd name="connsiteY16" fmla="*/ 1620718 h 1628438"/>
                    <a:gd name="connsiteX17" fmla="*/ 1013033 w 1993076"/>
                    <a:gd name="connsiteY17" fmla="*/ 1514038 h 1628438"/>
                    <a:gd name="connsiteX18" fmla="*/ 921593 w 1993076"/>
                    <a:gd name="connsiteY18" fmla="*/ 1336238 h 1628438"/>
                    <a:gd name="connsiteX19" fmla="*/ 921593 w 1993076"/>
                    <a:gd name="connsiteY19" fmla="*/ 1346398 h 1628438"/>
                    <a:gd name="connsiteX20" fmla="*/ 789513 w 1993076"/>
                    <a:gd name="connsiteY20" fmla="*/ 1488638 h 1628438"/>
                    <a:gd name="connsiteX21" fmla="*/ 423753 w 1993076"/>
                    <a:gd name="connsiteY21" fmla="*/ 1539438 h 1628438"/>
                    <a:gd name="connsiteX22" fmla="*/ 271353 w 1993076"/>
                    <a:gd name="connsiteY22" fmla="*/ 1305758 h 1628438"/>
                    <a:gd name="connsiteX23" fmla="*/ 400893 w 1993076"/>
                    <a:gd name="connsiteY23" fmla="*/ 1056838 h 1628438"/>
                    <a:gd name="connsiteX24" fmla="*/ 474553 w 1993076"/>
                    <a:gd name="connsiteY24" fmla="*/ 970478 h 1628438"/>
                    <a:gd name="connsiteX25" fmla="*/ 230713 w 1993076"/>
                    <a:gd name="connsiteY25" fmla="*/ 879038 h 1628438"/>
                    <a:gd name="connsiteX26" fmla="*/ 47833 w 1993076"/>
                    <a:gd name="connsiteY26" fmla="*/ 726638 h 1628438"/>
                    <a:gd name="connsiteX27" fmla="*/ 17353 w 1993076"/>
                    <a:gd name="connsiteY27" fmla="*/ 442158 h 1628438"/>
                    <a:gd name="connsiteX28" fmla="*/ 281513 w 1993076"/>
                    <a:gd name="connsiteY28" fmla="*/ 340558 h 1628438"/>
                    <a:gd name="connsiteX29" fmla="*/ 489793 w 1993076"/>
                    <a:gd name="connsiteY29" fmla="*/ 391358 h 1628438"/>
                    <a:gd name="connsiteX30" fmla="*/ 710773 w 1993076"/>
                    <a:gd name="connsiteY30" fmla="*/ 462478 h 1628438"/>
                    <a:gd name="connsiteX0" fmla="*/ 710773 w 1993076"/>
                    <a:gd name="connsiteY0" fmla="*/ 462478 h 1624721"/>
                    <a:gd name="connsiteX1" fmla="*/ 878413 w 1993076"/>
                    <a:gd name="connsiteY1" fmla="*/ 177998 h 1624721"/>
                    <a:gd name="connsiteX2" fmla="*/ 1190833 w 1993076"/>
                    <a:gd name="connsiteY2" fmla="*/ 198 h 1624721"/>
                    <a:gd name="connsiteX3" fmla="*/ 1414353 w 1993076"/>
                    <a:gd name="connsiteY3" fmla="*/ 147518 h 1624721"/>
                    <a:gd name="connsiteX4" fmla="*/ 1462613 w 1993076"/>
                    <a:gd name="connsiteY4" fmla="*/ 353258 h 1624721"/>
                    <a:gd name="connsiteX5" fmla="*/ 1427053 w 1993076"/>
                    <a:gd name="connsiteY5" fmla="*/ 531058 h 1624721"/>
                    <a:gd name="connsiteX6" fmla="*/ 1625173 w 1993076"/>
                    <a:gd name="connsiteY6" fmla="*/ 556458 h 1624721"/>
                    <a:gd name="connsiteX7" fmla="*/ 1861393 w 1993076"/>
                    <a:gd name="connsiteY7" fmla="*/ 625038 h 1624721"/>
                    <a:gd name="connsiteX8" fmla="*/ 1990933 w 1993076"/>
                    <a:gd name="connsiteY8" fmla="*/ 790138 h 1624721"/>
                    <a:gd name="connsiteX9" fmla="*/ 1924893 w 1993076"/>
                    <a:gd name="connsiteY9" fmla="*/ 990798 h 1624721"/>
                    <a:gd name="connsiteX10" fmla="*/ 1708993 w 1993076"/>
                    <a:gd name="connsiteY10" fmla="*/ 1072078 h 1624721"/>
                    <a:gd name="connsiteX11" fmla="*/ 1449913 w 1993076"/>
                    <a:gd name="connsiteY11" fmla="*/ 1051758 h 1624721"/>
                    <a:gd name="connsiteX12" fmla="*/ 1564213 w 1993076"/>
                    <a:gd name="connsiteY12" fmla="*/ 1267658 h 1624721"/>
                    <a:gd name="connsiteX13" fmla="*/ 1589613 w 1993076"/>
                    <a:gd name="connsiteY13" fmla="*/ 1374338 h 1624721"/>
                    <a:gd name="connsiteX14" fmla="*/ 1548973 w 1993076"/>
                    <a:gd name="connsiteY14" fmla="*/ 1511498 h 1624721"/>
                    <a:gd name="connsiteX15" fmla="*/ 1419433 w 1993076"/>
                    <a:gd name="connsiteY15" fmla="*/ 1608018 h 1624721"/>
                    <a:gd name="connsiteX16" fmla="*/ 1147653 w 1993076"/>
                    <a:gd name="connsiteY16" fmla="*/ 1615638 h 1624721"/>
                    <a:gd name="connsiteX17" fmla="*/ 1013033 w 1993076"/>
                    <a:gd name="connsiteY17" fmla="*/ 1514038 h 1624721"/>
                    <a:gd name="connsiteX18" fmla="*/ 921593 w 1993076"/>
                    <a:gd name="connsiteY18" fmla="*/ 1336238 h 1624721"/>
                    <a:gd name="connsiteX19" fmla="*/ 921593 w 1993076"/>
                    <a:gd name="connsiteY19" fmla="*/ 1346398 h 1624721"/>
                    <a:gd name="connsiteX20" fmla="*/ 789513 w 1993076"/>
                    <a:gd name="connsiteY20" fmla="*/ 1488638 h 1624721"/>
                    <a:gd name="connsiteX21" fmla="*/ 423753 w 1993076"/>
                    <a:gd name="connsiteY21" fmla="*/ 1539438 h 1624721"/>
                    <a:gd name="connsiteX22" fmla="*/ 271353 w 1993076"/>
                    <a:gd name="connsiteY22" fmla="*/ 1305758 h 1624721"/>
                    <a:gd name="connsiteX23" fmla="*/ 400893 w 1993076"/>
                    <a:gd name="connsiteY23" fmla="*/ 1056838 h 1624721"/>
                    <a:gd name="connsiteX24" fmla="*/ 474553 w 1993076"/>
                    <a:gd name="connsiteY24" fmla="*/ 970478 h 1624721"/>
                    <a:gd name="connsiteX25" fmla="*/ 230713 w 1993076"/>
                    <a:gd name="connsiteY25" fmla="*/ 879038 h 1624721"/>
                    <a:gd name="connsiteX26" fmla="*/ 47833 w 1993076"/>
                    <a:gd name="connsiteY26" fmla="*/ 726638 h 1624721"/>
                    <a:gd name="connsiteX27" fmla="*/ 17353 w 1993076"/>
                    <a:gd name="connsiteY27" fmla="*/ 442158 h 1624721"/>
                    <a:gd name="connsiteX28" fmla="*/ 281513 w 1993076"/>
                    <a:gd name="connsiteY28" fmla="*/ 340558 h 1624721"/>
                    <a:gd name="connsiteX29" fmla="*/ 489793 w 1993076"/>
                    <a:gd name="connsiteY29" fmla="*/ 391358 h 1624721"/>
                    <a:gd name="connsiteX30" fmla="*/ 710773 w 1993076"/>
                    <a:gd name="connsiteY30" fmla="*/ 462478 h 1624721"/>
                    <a:gd name="connsiteX0" fmla="*/ 710773 w 1993076"/>
                    <a:gd name="connsiteY0" fmla="*/ 462478 h 1626743"/>
                    <a:gd name="connsiteX1" fmla="*/ 878413 w 1993076"/>
                    <a:gd name="connsiteY1" fmla="*/ 177998 h 1626743"/>
                    <a:gd name="connsiteX2" fmla="*/ 1190833 w 1993076"/>
                    <a:gd name="connsiteY2" fmla="*/ 198 h 1626743"/>
                    <a:gd name="connsiteX3" fmla="*/ 1414353 w 1993076"/>
                    <a:gd name="connsiteY3" fmla="*/ 147518 h 1626743"/>
                    <a:gd name="connsiteX4" fmla="*/ 1462613 w 1993076"/>
                    <a:gd name="connsiteY4" fmla="*/ 353258 h 1626743"/>
                    <a:gd name="connsiteX5" fmla="*/ 1427053 w 1993076"/>
                    <a:gd name="connsiteY5" fmla="*/ 531058 h 1626743"/>
                    <a:gd name="connsiteX6" fmla="*/ 1625173 w 1993076"/>
                    <a:gd name="connsiteY6" fmla="*/ 556458 h 1626743"/>
                    <a:gd name="connsiteX7" fmla="*/ 1861393 w 1993076"/>
                    <a:gd name="connsiteY7" fmla="*/ 625038 h 1626743"/>
                    <a:gd name="connsiteX8" fmla="*/ 1990933 w 1993076"/>
                    <a:gd name="connsiteY8" fmla="*/ 790138 h 1626743"/>
                    <a:gd name="connsiteX9" fmla="*/ 1924893 w 1993076"/>
                    <a:gd name="connsiteY9" fmla="*/ 990798 h 1626743"/>
                    <a:gd name="connsiteX10" fmla="*/ 1708993 w 1993076"/>
                    <a:gd name="connsiteY10" fmla="*/ 1072078 h 1626743"/>
                    <a:gd name="connsiteX11" fmla="*/ 1449913 w 1993076"/>
                    <a:gd name="connsiteY11" fmla="*/ 1051758 h 1626743"/>
                    <a:gd name="connsiteX12" fmla="*/ 1564213 w 1993076"/>
                    <a:gd name="connsiteY12" fmla="*/ 1267658 h 1626743"/>
                    <a:gd name="connsiteX13" fmla="*/ 1589613 w 1993076"/>
                    <a:gd name="connsiteY13" fmla="*/ 1374338 h 1626743"/>
                    <a:gd name="connsiteX14" fmla="*/ 1548973 w 1993076"/>
                    <a:gd name="connsiteY14" fmla="*/ 1511498 h 1626743"/>
                    <a:gd name="connsiteX15" fmla="*/ 1419433 w 1993076"/>
                    <a:gd name="connsiteY15" fmla="*/ 1608018 h 1626743"/>
                    <a:gd name="connsiteX16" fmla="*/ 1147653 w 1993076"/>
                    <a:gd name="connsiteY16" fmla="*/ 1615638 h 1626743"/>
                    <a:gd name="connsiteX17" fmla="*/ 1015573 w 1993076"/>
                    <a:gd name="connsiteY17" fmla="*/ 1486098 h 1626743"/>
                    <a:gd name="connsiteX18" fmla="*/ 921593 w 1993076"/>
                    <a:gd name="connsiteY18" fmla="*/ 1336238 h 1626743"/>
                    <a:gd name="connsiteX19" fmla="*/ 921593 w 1993076"/>
                    <a:gd name="connsiteY19" fmla="*/ 1346398 h 1626743"/>
                    <a:gd name="connsiteX20" fmla="*/ 789513 w 1993076"/>
                    <a:gd name="connsiteY20" fmla="*/ 1488638 h 1626743"/>
                    <a:gd name="connsiteX21" fmla="*/ 423753 w 1993076"/>
                    <a:gd name="connsiteY21" fmla="*/ 1539438 h 1626743"/>
                    <a:gd name="connsiteX22" fmla="*/ 271353 w 1993076"/>
                    <a:gd name="connsiteY22" fmla="*/ 1305758 h 1626743"/>
                    <a:gd name="connsiteX23" fmla="*/ 400893 w 1993076"/>
                    <a:gd name="connsiteY23" fmla="*/ 1056838 h 1626743"/>
                    <a:gd name="connsiteX24" fmla="*/ 474553 w 1993076"/>
                    <a:gd name="connsiteY24" fmla="*/ 970478 h 1626743"/>
                    <a:gd name="connsiteX25" fmla="*/ 230713 w 1993076"/>
                    <a:gd name="connsiteY25" fmla="*/ 879038 h 1626743"/>
                    <a:gd name="connsiteX26" fmla="*/ 47833 w 1993076"/>
                    <a:gd name="connsiteY26" fmla="*/ 726638 h 1626743"/>
                    <a:gd name="connsiteX27" fmla="*/ 17353 w 1993076"/>
                    <a:gd name="connsiteY27" fmla="*/ 442158 h 1626743"/>
                    <a:gd name="connsiteX28" fmla="*/ 281513 w 1993076"/>
                    <a:gd name="connsiteY28" fmla="*/ 340558 h 1626743"/>
                    <a:gd name="connsiteX29" fmla="*/ 489793 w 1993076"/>
                    <a:gd name="connsiteY29" fmla="*/ 391358 h 1626743"/>
                    <a:gd name="connsiteX30" fmla="*/ 710773 w 1993076"/>
                    <a:gd name="connsiteY30" fmla="*/ 462478 h 1626743"/>
                    <a:gd name="connsiteX0" fmla="*/ 710773 w 1993076"/>
                    <a:gd name="connsiteY0" fmla="*/ 462478 h 1625821"/>
                    <a:gd name="connsiteX1" fmla="*/ 878413 w 1993076"/>
                    <a:gd name="connsiteY1" fmla="*/ 177998 h 1625821"/>
                    <a:gd name="connsiteX2" fmla="*/ 1190833 w 1993076"/>
                    <a:gd name="connsiteY2" fmla="*/ 198 h 1625821"/>
                    <a:gd name="connsiteX3" fmla="*/ 1414353 w 1993076"/>
                    <a:gd name="connsiteY3" fmla="*/ 147518 h 1625821"/>
                    <a:gd name="connsiteX4" fmla="*/ 1462613 w 1993076"/>
                    <a:gd name="connsiteY4" fmla="*/ 353258 h 1625821"/>
                    <a:gd name="connsiteX5" fmla="*/ 1427053 w 1993076"/>
                    <a:gd name="connsiteY5" fmla="*/ 531058 h 1625821"/>
                    <a:gd name="connsiteX6" fmla="*/ 1625173 w 1993076"/>
                    <a:gd name="connsiteY6" fmla="*/ 556458 h 1625821"/>
                    <a:gd name="connsiteX7" fmla="*/ 1861393 w 1993076"/>
                    <a:gd name="connsiteY7" fmla="*/ 625038 h 1625821"/>
                    <a:gd name="connsiteX8" fmla="*/ 1990933 w 1993076"/>
                    <a:gd name="connsiteY8" fmla="*/ 790138 h 1625821"/>
                    <a:gd name="connsiteX9" fmla="*/ 1924893 w 1993076"/>
                    <a:gd name="connsiteY9" fmla="*/ 990798 h 1625821"/>
                    <a:gd name="connsiteX10" fmla="*/ 1708993 w 1993076"/>
                    <a:gd name="connsiteY10" fmla="*/ 1072078 h 1625821"/>
                    <a:gd name="connsiteX11" fmla="*/ 1449913 w 1993076"/>
                    <a:gd name="connsiteY11" fmla="*/ 1051758 h 1625821"/>
                    <a:gd name="connsiteX12" fmla="*/ 1564213 w 1993076"/>
                    <a:gd name="connsiteY12" fmla="*/ 1267658 h 1625821"/>
                    <a:gd name="connsiteX13" fmla="*/ 1589613 w 1993076"/>
                    <a:gd name="connsiteY13" fmla="*/ 1374338 h 1625821"/>
                    <a:gd name="connsiteX14" fmla="*/ 1548973 w 1993076"/>
                    <a:gd name="connsiteY14" fmla="*/ 1511498 h 1625821"/>
                    <a:gd name="connsiteX15" fmla="*/ 1419433 w 1993076"/>
                    <a:gd name="connsiteY15" fmla="*/ 1608018 h 1625821"/>
                    <a:gd name="connsiteX16" fmla="*/ 1147653 w 1993076"/>
                    <a:gd name="connsiteY16" fmla="*/ 1615638 h 1625821"/>
                    <a:gd name="connsiteX17" fmla="*/ 1015573 w 1993076"/>
                    <a:gd name="connsiteY17" fmla="*/ 1498798 h 1625821"/>
                    <a:gd name="connsiteX18" fmla="*/ 921593 w 1993076"/>
                    <a:gd name="connsiteY18" fmla="*/ 1336238 h 1625821"/>
                    <a:gd name="connsiteX19" fmla="*/ 921593 w 1993076"/>
                    <a:gd name="connsiteY19" fmla="*/ 1346398 h 1625821"/>
                    <a:gd name="connsiteX20" fmla="*/ 789513 w 1993076"/>
                    <a:gd name="connsiteY20" fmla="*/ 1488638 h 1625821"/>
                    <a:gd name="connsiteX21" fmla="*/ 423753 w 1993076"/>
                    <a:gd name="connsiteY21" fmla="*/ 1539438 h 1625821"/>
                    <a:gd name="connsiteX22" fmla="*/ 271353 w 1993076"/>
                    <a:gd name="connsiteY22" fmla="*/ 1305758 h 1625821"/>
                    <a:gd name="connsiteX23" fmla="*/ 400893 w 1993076"/>
                    <a:gd name="connsiteY23" fmla="*/ 1056838 h 1625821"/>
                    <a:gd name="connsiteX24" fmla="*/ 474553 w 1993076"/>
                    <a:gd name="connsiteY24" fmla="*/ 970478 h 1625821"/>
                    <a:gd name="connsiteX25" fmla="*/ 230713 w 1993076"/>
                    <a:gd name="connsiteY25" fmla="*/ 879038 h 1625821"/>
                    <a:gd name="connsiteX26" fmla="*/ 47833 w 1993076"/>
                    <a:gd name="connsiteY26" fmla="*/ 726638 h 1625821"/>
                    <a:gd name="connsiteX27" fmla="*/ 17353 w 1993076"/>
                    <a:gd name="connsiteY27" fmla="*/ 442158 h 1625821"/>
                    <a:gd name="connsiteX28" fmla="*/ 281513 w 1993076"/>
                    <a:gd name="connsiteY28" fmla="*/ 340558 h 1625821"/>
                    <a:gd name="connsiteX29" fmla="*/ 489793 w 1993076"/>
                    <a:gd name="connsiteY29" fmla="*/ 391358 h 1625821"/>
                    <a:gd name="connsiteX30" fmla="*/ 710773 w 1993076"/>
                    <a:gd name="connsiteY30" fmla="*/ 462478 h 1625821"/>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89513 w 1993076"/>
                    <a:gd name="connsiteY20" fmla="*/ 148863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61853 w 1993076"/>
                    <a:gd name="connsiteY24" fmla="*/ 97301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93076" h="1624075">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A9D3DC"/>
                </a:solidFill>
                <a:ln w="571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sp>
              <p:nvSpPr>
                <p:cNvPr id="91" name="วงรี 77">
                  <a:extLst>
                    <a:ext uri="{FF2B5EF4-FFF2-40B4-BE49-F238E27FC236}">
                      <a16:creationId xmlns:a16="http://schemas.microsoft.com/office/drawing/2014/main" id="{F1A557B2-4211-428C-801E-99FE4ECFF049}"/>
                    </a:ext>
                  </a:extLst>
                </p:cNvPr>
                <p:cNvSpPr/>
                <p:nvPr/>
              </p:nvSpPr>
              <p:spPr>
                <a:xfrm>
                  <a:off x="4579275" y="1400406"/>
                  <a:ext cx="295962" cy="284142"/>
                </a:xfrm>
                <a:custGeom>
                  <a:avLst/>
                  <a:gdLst>
                    <a:gd name="connsiteX0" fmla="*/ 0 w 290429"/>
                    <a:gd name="connsiteY0" fmla="*/ 144699 h 289397"/>
                    <a:gd name="connsiteX1" fmla="*/ 145215 w 290429"/>
                    <a:gd name="connsiteY1" fmla="*/ 0 h 289397"/>
                    <a:gd name="connsiteX2" fmla="*/ 290430 w 290429"/>
                    <a:gd name="connsiteY2" fmla="*/ 144699 h 289397"/>
                    <a:gd name="connsiteX3" fmla="*/ 145215 w 290429"/>
                    <a:gd name="connsiteY3" fmla="*/ 289398 h 289397"/>
                    <a:gd name="connsiteX4" fmla="*/ 0 w 290429"/>
                    <a:gd name="connsiteY4" fmla="*/ 144699 h 289397"/>
                    <a:gd name="connsiteX0" fmla="*/ 8 w 290438"/>
                    <a:gd name="connsiteY0" fmla="*/ 144699 h 289398"/>
                    <a:gd name="connsiteX1" fmla="*/ 145223 w 290438"/>
                    <a:gd name="connsiteY1" fmla="*/ 0 h 289398"/>
                    <a:gd name="connsiteX2" fmla="*/ 290438 w 290438"/>
                    <a:gd name="connsiteY2" fmla="*/ 144699 h 289398"/>
                    <a:gd name="connsiteX3" fmla="*/ 140143 w 290438"/>
                    <a:gd name="connsiteY3" fmla="*/ 289398 h 289398"/>
                    <a:gd name="connsiteX4" fmla="*/ 8 w 290438"/>
                    <a:gd name="connsiteY4" fmla="*/ 144699 h 289398"/>
                    <a:gd name="connsiteX0" fmla="*/ 6 w 310756"/>
                    <a:gd name="connsiteY0" fmla="*/ 145377 h 292972"/>
                    <a:gd name="connsiteX1" fmla="*/ 145221 w 310756"/>
                    <a:gd name="connsiteY1" fmla="*/ 678 h 292972"/>
                    <a:gd name="connsiteX2" fmla="*/ 310756 w 310756"/>
                    <a:gd name="connsiteY2" fmla="*/ 206337 h 292972"/>
                    <a:gd name="connsiteX3" fmla="*/ 140141 w 310756"/>
                    <a:gd name="connsiteY3" fmla="*/ 290076 h 292972"/>
                    <a:gd name="connsiteX4" fmla="*/ 6 w 310756"/>
                    <a:gd name="connsiteY4" fmla="*/ 145377 h 292972"/>
                    <a:gd name="connsiteX0" fmla="*/ 5 w 313295"/>
                    <a:gd name="connsiteY0" fmla="*/ 190453 h 289862"/>
                    <a:gd name="connsiteX1" fmla="*/ 147760 w 313295"/>
                    <a:gd name="connsiteY1" fmla="*/ 34 h 289862"/>
                    <a:gd name="connsiteX2" fmla="*/ 313295 w 313295"/>
                    <a:gd name="connsiteY2" fmla="*/ 205693 h 289862"/>
                    <a:gd name="connsiteX3" fmla="*/ 142680 w 313295"/>
                    <a:gd name="connsiteY3" fmla="*/ 289432 h 289862"/>
                    <a:gd name="connsiteX4" fmla="*/ 5 w 313295"/>
                    <a:gd name="connsiteY4" fmla="*/ 190453 h 289862"/>
                    <a:gd name="connsiteX0" fmla="*/ 2796 w 316086"/>
                    <a:gd name="connsiteY0" fmla="*/ 175216 h 274625"/>
                    <a:gd name="connsiteX1" fmla="*/ 71811 w 316086"/>
                    <a:gd name="connsiteY1" fmla="*/ 37 h 274625"/>
                    <a:gd name="connsiteX2" fmla="*/ 316086 w 316086"/>
                    <a:gd name="connsiteY2" fmla="*/ 190456 h 274625"/>
                    <a:gd name="connsiteX3" fmla="*/ 145471 w 316086"/>
                    <a:gd name="connsiteY3" fmla="*/ 274195 h 274625"/>
                    <a:gd name="connsiteX4" fmla="*/ 2796 w 316086"/>
                    <a:gd name="connsiteY4" fmla="*/ 175216 h 274625"/>
                    <a:gd name="connsiteX0" fmla="*/ 2158 w 315952"/>
                    <a:gd name="connsiteY0" fmla="*/ 185068 h 284142"/>
                    <a:gd name="connsiteX1" fmla="*/ 71173 w 315952"/>
                    <a:gd name="connsiteY1" fmla="*/ 9889 h 284142"/>
                    <a:gd name="connsiteX2" fmla="*/ 235434 w 315952"/>
                    <a:gd name="connsiteY2" fmla="*/ 40983 h 284142"/>
                    <a:gd name="connsiteX3" fmla="*/ 315448 w 315952"/>
                    <a:gd name="connsiteY3" fmla="*/ 200308 h 284142"/>
                    <a:gd name="connsiteX4" fmla="*/ 144833 w 315952"/>
                    <a:gd name="connsiteY4" fmla="*/ 284047 h 284142"/>
                    <a:gd name="connsiteX5" fmla="*/ 2158 w 315952"/>
                    <a:gd name="connsiteY5" fmla="*/ 185068 h 284142"/>
                    <a:gd name="connsiteX0" fmla="*/ 2158 w 295962"/>
                    <a:gd name="connsiteY0" fmla="*/ 185068 h 284142"/>
                    <a:gd name="connsiteX1" fmla="*/ 71173 w 295962"/>
                    <a:gd name="connsiteY1" fmla="*/ 9889 h 284142"/>
                    <a:gd name="connsiteX2" fmla="*/ 235434 w 295962"/>
                    <a:gd name="connsiteY2" fmla="*/ 40983 h 284142"/>
                    <a:gd name="connsiteX3" fmla="*/ 295128 w 295962"/>
                    <a:gd name="connsiteY3" fmla="*/ 200308 h 284142"/>
                    <a:gd name="connsiteX4" fmla="*/ 144833 w 295962"/>
                    <a:gd name="connsiteY4" fmla="*/ 284047 h 284142"/>
                    <a:gd name="connsiteX5" fmla="*/ 2158 w 295962"/>
                    <a:gd name="connsiteY5" fmla="*/ 185068 h 28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962" h="284142">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grpSp>
          <p:grpSp>
            <p:nvGrpSpPr>
              <p:cNvPr id="87" name="กลุ่ม 86">
                <a:extLst>
                  <a:ext uri="{FF2B5EF4-FFF2-40B4-BE49-F238E27FC236}">
                    <a16:creationId xmlns:a16="http://schemas.microsoft.com/office/drawing/2014/main" id="{DAF43756-204D-4713-82FA-FCBDAC3AE28E}"/>
                  </a:ext>
                </a:extLst>
              </p:cNvPr>
              <p:cNvGrpSpPr/>
              <p:nvPr/>
            </p:nvGrpSpPr>
            <p:grpSpPr>
              <a:xfrm>
                <a:off x="3370618" y="6035128"/>
                <a:ext cx="317022" cy="289769"/>
                <a:chOff x="3730718" y="705949"/>
                <a:chExt cx="1993076" cy="1624075"/>
              </a:xfrm>
              <a:solidFill>
                <a:schemeClr val="bg1"/>
              </a:solidFill>
            </p:grpSpPr>
            <p:sp>
              <p:nvSpPr>
                <p:cNvPr id="88" name="รูปแบบอิสระ: รูปร่าง 87">
                  <a:extLst>
                    <a:ext uri="{FF2B5EF4-FFF2-40B4-BE49-F238E27FC236}">
                      <a16:creationId xmlns:a16="http://schemas.microsoft.com/office/drawing/2014/main" id="{87E5C65C-6AC5-4038-94EF-F847D53BAAB6}"/>
                    </a:ext>
                  </a:extLst>
                </p:cNvPr>
                <p:cNvSpPr/>
                <p:nvPr/>
              </p:nvSpPr>
              <p:spPr>
                <a:xfrm>
                  <a:off x="3730718" y="705949"/>
                  <a:ext cx="1993076" cy="1624075"/>
                </a:xfrm>
                <a:custGeom>
                  <a:avLst/>
                  <a:gdLst>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708233 w 2019354"/>
                    <a:gd name="connsiteY28"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0893 w 2019354"/>
                    <a:gd name="connsiteY22" fmla="*/ 10720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53659"/>
                    <a:gd name="connsiteX1" fmla="*/ 850473 w 2019354"/>
                    <a:gd name="connsiteY1" fmla="*/ 183079 h 1653659"/>
                    <a:gd name="connsiteX2" fmla="*/ 1195913 w 2019354"/>
                    <a:gd name="connsiteY2" fmla="*/ 199 h 1653659"/>
                    <a:gd name="connsiteX3" fmla="*/ 1439753 w 2019354"/>
                    <a:gd name="connsiteY3" fmla="*/ 152599 h 1653659"/>
                    <a:gd name="connsiteX4" fmla="*/ 1500713 w 2019354"/>
                    <a:gd name="connsiteY4" fmla="*/ 386279 h 1653659"/>
                    <a:gd name="connsiteX5" fmla="*/ 1388953 w 2019354"/>
                    <a:gd name="connsiteY5" fmla="*/ 548839 h 1653659"/>
                    <a:gd name="connsiteX6" fmla="*/ 1541353 w 2019354"/>
                    <a:gd name="connsiteY6" fmla="*/ 518359 h 1653659"/>
                    <a:gd name="connsiteX7" fmla="*/ 1927433 w 2019354"/>
                    <a:gd name="connsiteY7" fmla="*/ 640279 h 1653659"/>
                    <a:gd name="connsiteX8" fmla="*/ 2018873 w 2019354"/>
                    <a:gd name="connsiteY8" fmla="*/ 823159 h 1653659"/>
                    <a:gd name="connsiteX9" fmla="*/ 1947753 w 2019354"/>
                    <a:gd name="connsiteY9" fmla="*/ 995879 h 1653659"/>
                    <a:gd name="connsiteX10" fmla="*/ 1653113 w 2019354"/>
                    <a:gd name="connsiteY10" fmla="*/ 1087319 h 1653659"/>
                    <a:gd name="connsiteX11" fmla="*/ 1449913 w 2019354"/>
                    <a:gd name="connsiteY11" fmla="*/ 1066999 h 1653659"/>
                    <a:gd name="connsiteX12" fmla="*/ 1571833 w 2019354"/>
                    <a:gd name="connsiteY12" fmla="*/ 1300679 h 1653659"/>
                    <a:gd name="connsiteX13" fmla="*/ 1581993 w 2019354"/>
                    <a:gd name="connsiteY13" fmla="*/ 1290519 h 1653659"/>
                    <a:gd name="connsiteX14" fmla="*/ 1581993 w 2019354"/>
                    <a:gd name="connsiteY14" fmla="*/ 1463239 h 1653659"/>
                    <a:gd name="connsiteX15" fmla="*/ 1429593 w 2019354"/>
                    <a:gd name="connsiteY15" fmla="*/ 1635959 h 1653659"/>
                    <a:gd name="connsiteX16" fmla="*/ 1145113 w 2019354"/>
                    <a:gd name="connsiteY16" fmla="*/ 1635959 h 1653659"/>
                    <a:gd name="connsiteX17" fmla="*/ 1013033 w 2019354"/>
                    <a:gd name="connsiteY17" fmla="*/ 1529279 h 1653659"/>
                    <a:gd name="connsiteX18" fmla="*/ 921593 w 2019354"/>
                    <a:gd name="connsiteY18" fmla="*/ 1351479 h 1653659"/>
                    <a:gd name="connsiteX19" fmla="*/ 921593 w 2019354"/>
                    <a:gd name="connsiteY19" fmla="*/ 1361639 h 1653659"/>
                    <a:gd name="connsiteX20" fmla="*/ 789513 w 2019354"/>
                    <a:gd name="connsiteY20" fmla="*/ 1503879 h 1653659"/>
                    <a:gd name="connsiteX21" fmla="*/ 423753 w 2019354"/>
                    <a:gd name="connsiteY21" fmla="*/ 1554679 h 1653659"/>
                    <a:gd name="connsiteX22" fmla="*/ 271353 w 2019354"/>
                    <a:gd name="connsiteY22" fmla="*/ 1320999 h 1653659"/>
                    <a:gd name="connsiteX23" fmla="*/ 400893 w 2019354"/>
                    <a:gd name="connsiteY23" fmla="*/ 1072079 h 1653659"/>
                    <a:gd name="connsiteX24" fmla="*/ 474553 w 2019354"/>
                    <a:gd name="connsiteY24" fmla="*/ 985719 h 1653659"/>
                    <a:gd name="connsiteX25" fmla="*/ 230713 w 2019354"/>
                    <a:gd name="connsiteY25" fmla="*/ 894279 h 1653659"/>
                    <a:gd name="connsiteX26" fmla="*/ 47833 w 2019354"/>
                    <a:gd name="connsiteY26" fmla="*/ 741879 h 1653659"/>
                    <a:gd name="connsiteX27" fmla="*/ 17353 w 2019354"/>
                    <a:gd name="connsiteY27" fmla="*/ 457399 h 1653659"/>
                    <a:gd name="connsiteX28" fmla="*/ 281513 w 2019354"/>
                    <a:gd name="connsiteY28" fmla="*/ 355799 h 1653659"/>
                    <a:gd name="connsiteX29" fmla="*/ 489793 w 2019354"/>
                    <a:gd name="connsiteY29" fmla="*/ 406599 h 1653659"/>
                    <a:gd name="connsiteX30" fmla="*/ 708233 w 2019354"/>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41353 w 2019200"/>
                    <a:gd name="connsiteY6" fmla="*/ 51835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76913 w 2019200"/>
                    <a:gd name="connsiteY6" fmla="*/ 53613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388953 w 2019200"/>
                    <a:gd name="connsiteY5" fmla="*/ 54882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622633 w 2019200"/>
                    <a:gd name="connsiteY6" fmla="*/ 55898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10773 w 2019200"/>
                    <a:gd name="connsiteY0" fmla="*/ 47783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10773 w 2019200"/>
                    <a:gd name="connsiteY30" fmla="*/ 477836 h 1653776"/>
                    <a:gd name="connsiteX0" fmla="*/ 710773 w 2019200"/>
                    <a:gd name="connsiteY0" fmla="*/ 449982 h 1625922"/>
                    <a:gd name="connsiteX1" fmla="*/ 878413 w 2019200"/>
                    <a:gd name="connsiteY1" fmla="*/ 165502 h 1625922"/>
                    <a:gd name="connsiteX2" fmla="*/ 1198453 w 2019200"/>
                    <a:gd name="connsiteY2" fmla="*/ 402 h 1625922"/>
                    <a:gd name="connsiteX3" fmla="*/ 1439753 w 2019200"/>
                    <a:gd name="connsiteY3" fmla="*/ 124862 h 1625922"/>
                    <a:gd name="connsiteX4" fmla="*/ 1477853 w 2019200"/>
                    <a:gd name="connsiteY4" fmla="*/ 305202 h 1625922"/>
                    <a:gd name="connsiteX5" fmla="*/ 1427053 w 2019200"/>
                    <a:gd name="connsiteY5" fmla="*/ 518562 h 1625922"/>
                    <a:gd name="connsiteX6" fmla="*/ 1622633 w 2019200"/>
                    <a:gd name="connsiteY6" fmla="*/ 531262 h 1625922"/>
                    <a:gd name="connsiteX7" fmla="*/ 1927433 w 2019200"/>
                    <a:gd name="connsiteY7" fmla="*/ 612542 h 1625922"/>
                    <a:gd name="connsiteX8" fmla="*/ 2018873 w 2019200"/>
                    <a:gd name="connsiteY8" fmla="*/ 795422 h 1625922"/>
                    <a:gd name="connsiteX9" fmla="*/ 1947753 w 2019200"/>
                    <a:gd name="connsiteY9" fmla="*/ 968142 h 1625922"/>
                    <a:gd name="connsiteX10" fmla="*/ 1708993 w 2019200"/>
                    <a:gd name="connsiteY10" fmla="*/ 1059582 h 1625922"/>
                    <a:gd name="connsiteX11" fmla="*/ 1449913 w 2019200"/>
                    <a:gd name="connsiteY11" fmla="*/ 1039262 h 1625922"/>
                    <a:gd name="connsiteX12" fmla="*/ 1571833 w 2019200"/>
                    <a:gd name="connsiteY12" fmla="*/ 1272942 h 1625922"/>
                    <a:gd name="connsiteX13" fmla="*/ 1581993 w 2019200"/>
                    <a:gd name="connsiteY13" fmla="*/ 1262782 h 1625922"/>
                    <a:gd name="connsiteX14" fmla="*/ 1581993 w 2019200"/>
                    <a:gd name="connsiteY14" fmla="*/ 1435502 h 1625922"/>
                    <a:gd name="connsiteX15" fmla="*/ 1429593 w 2019200"/>
                    <a:gd name="connsiteY15" fmla="*/ 1608222 h 1625922"/>
                    <a:gd name="connsiteX16" fmla="*/ 1145113 w 2019200"/>
                    <a:gd name="connsiteY16" fmla="*/ 1608222 h 1625922"/>
                    <a:gd name="connsiteX17" fmla="*/ 1013033 w 2019200"/>
                    <a:gd name="connsiteY17" fmla="*/ 1501542 h 1625922"/>
                    <a:gd name="connsiteX18" fmla="*/ 921593 w 2019200"/>
                    <a:gd name="connsiteY18" fmla="*/ 1323742 h 1625922"/>
                    <a:gd name="connsiteX19" fmla="*/ 921593 w 2019200"/>
                    <a:gd name="connsiteY19" fmla="*/ 1333902 h 1625922"/>
                    <a:gd name="connsiteX20" fmla="*/ 789513 w 2019200"/>
                    <a:gd name="connsiteY20" fmla="*/ 1476142 h 1625922"/>
                    <a:gd name="connsiteX21" fmla="*/ 423753 w 2019200"/>
                    <a:gd name="connsiteY21" fmla="*/ 1526942 h 1625922"/>
                    <a:gd name="connsiteX22" fmla="*/ 271353 w 2019200"/>
                    <a:gd name="connsiteY22" fmla="*/ 1293262 h 1625922"/>
                    <a:gd name="connsiteX23" fmla="*/ 400893 w 2019200"/>
                    <a:gd name="connsiteY23" fmla="*/ 1044342 h 1625922"/>
                    <a:gd name="connsiteX24" fmla="*/ 474553 w 2019200"/>
                    <a:gd name="connsiteY24" fmla="*/ 957982 h 1625922"/>
                    <a:gd name="connsiteX25" fmla="*/ 230713 w 2019200"/>
                    <a:gd name="connsiteY25" fmla="*/ 866542 h 1625922"/>
                    <a:gd name="connsiteX26" fmla="*/ 47833 w 2019200"/>
                    <a:gd name="connsiteY26" fmla="*/ 714142 h 1625922"/>
                    <a:gd name="connsiteX27" fmla="*/ 17353 w 2019200"/>
                    <a:gd name="connsiteY27" fmla="*/ 429662 h 1625922"/>
                    <a:gd name="connsiteX28" fmla="*/ 281513 w 2019200"/>
                    <a:gd name="connsiteY28" fmla="*/ 328062 h 1625922"/>
                    <a:gd name="connsiteX29" fmla="*/ 489793 w 2019200"/>
                    <a:gd name="connsiteY29" fmla="*/ 378862 h 1625922"/>
                    <a:gd name="connsiteX30" fmla="*/ 710773 w 2019200"/>
                    <a:gd name="connsiteY30" fmla="*/ 449982 h 1625922"/>
                    <a:gd name="connsiteX0" fmla="*/ 710773 w 2019200"/>
                    <a:gd name="connsiteY0" fmla="*/ 462637 h 1638577"/>
                    <a:gd name="connsiteX1" fmla="*/ 878413 w 2019200"/>
                    <a:gd name="connsiteY1" fmla="*/ 178157 h 1638577"/>
                    <a:gd name="connsiteX2" fmla="*/ 1190833 w 2019200"/>
                    <a:gd name="connsiteY2" fmla="*/ 357 h 1638577"/>
                    <a:gd name="connsiteX3" fmla="*/ 1439753 w 2019200"/>
                    <a:gd name="connsiteY3" fmla="*/ 137517 h 1638577"/>
                    <a:gd name="connsiteX4" fmla="*/ 1477853 w 2019200"/>
                    <a:gd name="connsiteY4" fmla="*/ 317857 h 1638577"/>
                    <a:gd name="connsiteX5" fmla="*/ 1427053 w 2019200"/>
                    <a:gd name="connsiteY5" fmla="*/ 531217 h 1638577"/>
                    <a:gd name="connsiteX6" fmla="*/ 1622633 w 2019200"/>
                    <a:gd name="connsiteY6" fmla="*/ 543917 h 1638577"/>
                    <a:gd name="connsiteX7" fmla="*/ 1927433 w 2019200"/>
                    <a:gd name="connsiteY7" fmla="*/ 625197 h 1638577"/>
                    <a:gd name="connsiteX8" fmla="*/ 2018873 w 2019200"/>
                    <a:gd name="connsiteY8" fmla="*/ 808077 h 1638577"/>
                    <a:gd name="connsiteX9" fmla="*/ 1947753 w 2019200"/>
                    <a:gd name="connsiteY9" fmla="*/ 980797 h 1638577"/>
                    <a:gd name="connsiteX10" fmla="*/ 1708993 w 2019200"/>
                    <a:gd name="connsiteY10" fmla="*/ 1072237 h 1638577"/>
                    <a:gd name="connsiteX11" fmla="*/ 1449913 w 2019200"/>
                    <a:gd name="connsiteY11" fmla="*/ 1051917 h 1638577"/>
                    <a:gd name="connsiteX12" fmla="*/ 1571833 w 2019200"/>
                    <a:gd name="connsiteY12" fmla="*/ 1285597 h 1638577"/>
                    <a:gd name="connsiteX13" fmla="*/ 1581993 w 2019200"/>
                    <a:gd name="connsiteY13" fmla="*/ 1275437 h 1638577"/>
                    <a:gd name="connsiteX14" fmla="*/ 1581993 w 2019200"/>
                    <a:gd name="connsiteY14" fmla="*/ 1448157 h 1638577"/>
                    <a:gd name="connsiteX15" fmla="*/ 1429593 w 2019200"/>
                    <a:gd name="connsiteY15" fmla="*/ 1620877 h 1638577"/>
                    <a:gd name="connsiteX16" fmla="*/ 1145113 w 2019200"/>
                    <a:gd name="connsiteY16" fmla="*/ 1620877 h 1638577"/>
                    <a:gd name="connsiteX17" fmla="*/ 1013033 w 2019200"/>
                    <a:gd name="connsiteY17" fmla="*/ 1514197 h 1638577"/>
                    <a:gd name="connsiteX18" fmla="*/ 921593 w 2019200"/>
                    <a:gd name="connsiteY18" fmla="*/ 1336397 h 1638577"/>
                    <a:gd name="connsiteX19" fmla="*/ 921593 w 2019200"/>
                    <a:gd name="connsiteY19" fmla="*/ 1346557 h 1638577"/>
                    <a:gd name="connsiteX20" fmla="*/ 789513 w 2019200"/>
                    <a:gd name="connsiteY20" fmla="*/ 1488797 h 1638577"/>
                    <a:gd name="connsiteX21" fmla="*/ 423753 w 2019200"/>
                    <a:gd name="connsiteY21" fmla="*/ 1539597 h 1638577"/>
                    <a:gd name="connsiteX22" fmla="*/ 271353 w 2019200"/>
                    <a:gd name="connsiteY22" fmla="*/ 1305917 h 1638577"/>
                    <a:gd name="connsiteX23" fmla="*/ 400893 w 2019200"/>
                    <a:gd name="connsiteY23" fmla="*/ 1056997 h 1638577"/>
                    <a:gd name="connsiteX24" fmla="*/ 474553 w 2019200"/>
                    <a:gd name="connsiteY24" fmla="*/ 970637 h 1638577"/>
                    <a:gd name="connsiteX25" fmla="*/ 230713 w 2019200"/>
                    <a:gd name="connsiteY25" fmla="*/ 879197 h 1638577"/>
                    <a:gd name="connsiteX26" fmla="*/ 47833 w 2019200"/>
                    <a:gd name="connsiteY26" fmla="*/ 726797 h 1638577"/>
                    <a:gd name="connsiteX27" fmla="*/ 17353 w 2019200"/>
                    <a:gd name="connsiteY27" fmla="*/ 442317 h 1638577"/>
                    <a:gd name="connsiteX28" fmla="*/ 281513 w 2019200"/>
                    <a:gd name="connsiteY28" fmla="*/ 340717 h 1638577"/>
                    <a:gd name="connsiteX29" fmla="*/ 489793 w 2019200"/>
                    <a:gd name="connsiteY29" fmla="*/ 391517 h 1638577"/>
                    <a:gd name="connsiteX30" fmla="*/ 710773 w 2019200"/>
                    <a:gd name="connsiteY30" fmla="*/ 462637 h 1638577"/>
                    <a:gd name="connsiteX0" fmla="*/ 710773 w 2019200"/>
                    <a:gd name="connsiteY0" fmla="*/ 462339 h 1638279"/>
                    <a:gd name="connsiteX1" fmla="*/ 878413 w 2019200"/>
                    <a:gd name="connsiteY1" fmla="*/ 177859 h 1638279"/>
                    <a:gd name="connsiteX2" fmla="*/ 1190833 w 2019200"/>
                    <a:gd name="connsiteY2" fmla="*/ 59 h 1638279"/>
                    <a:gd name="connsiteX3" fmla="*/ 1406733 w 2019200"/>
                    <a:gd name="connsiteY3" fmla="*/ 160079 h 1638279"/>
                    <a:gd name="connsiteX4" fmla="*/ 1477853 w 2019200"/>
                    <a:gd name="connsiteY4" fmla="*/ 317559 h 1638279"/>
                    <a:gd name="connsiteX5" fmla="*/ 1427053 w 2019200"/>
                    <a:gd name="connsiteY5" fmla="*/ 530919 h 1638279"/>
                    <a:gd name="connsiteX6" fmla="*/ 1622633 w 2019200"/>
                    <a:gd name="connsiteY6" fmla="*/ 543619 h 1638279"/>
                    <a:gd name="connsiteX7" fmla="*/ 1927433 w 2019200"/>
                    <a:gd name="connsiteY7" fmla="*/ 624899 h 1638279"/>
                    <a:gd name="connsiteX8" fmla="*/ 2018873 w 2019200"/>
                    <a:gd name="connsiteY8" fmla="*/ 807779 h 1638279"/>
                    <a:gd name="connsiteX9" fmla="*/ 1947753 w 2019200"/>
                    <a:gd name="connsiteY9" fmla="*/ 980499 h 1638279"/>
                    <a:gd name="connsiteX10" fmla="*/ 1708993 w 2019200"/>
                    <a:gd name="connsiteY10" fmla="*/ 1071939 h 1638279"/>
                    <a:gd name="connsiteX11" fmla="*/ 1449913 w 2019200"/>
                    <a:gd name="connsiteY11" fmla="*/ 1051619 h 1638279"/>
                    <a:gd name="connsiteX12" fmla="*/ 1571833 w 2019200"/>
                    <a:gd name="connsiteY12" fmla="*/ 1285299 h 1638279"/>
                    <a:gd name="connsiteX13" fmla="*/ 1581993 w 2019200"/>
                    <a:gd name="connsiteY13" fmla="*/ 1275139 h 1638279"/>
                    <a:gd name="connsiteX14" fmla="*/ 1581993 w 2019200"/>
                    <a:gd name="connsiteY14" fmla="*/ 1447859 h 1638279"/>
                    <a:gd name="connsiteX15" fmla="*/ 1429593 w 2019200"/>
                    <a:gd name="connsiteY15" fmla="*/ 1620579 h 1638279"/>
                    <a:gd name="connsiteX16" fmla="*/ 1145113 w 2019200"/>
                    <a:gd name="connsiteY16" fmla="*/ 1620579 h 1638279"/>
                    <a:gd name="connsiteX17" fmla="*/ 1013033 w 2019200"/>
                    <a:gd name="connsiteY17" fmla="*/ 1513899 h 1638279"/>
                    <a:gd name="connsiteX18" fmla="*/ 921593 w 2019200"/>
                    <a:gd name="connsiteY18" fmla="*/ 1336099 h 1638279"/>
                    <a:gd name="connsiteX19" fmla="*/ 921593 w 2019200"/>
                    <a:gd name="connsiteY19" fmla="*/ 1346259 h 1638279"/>
                    <a:gd name="connsiteX20" fmla="*/ 789513 w 2019200"/>
                    <a:gd name="connsiteY20" fmla="*/ 1488499 h 1638279"/>
                    <a:gd name="connsiteX21" fmla="*/ 423753 w 2019200"/>
                    <a:gd name="connsiteY21" fmla="*/ 1539299 h 1638279"/>
                    <a:gd name="connsiteX22" fmla="*/ 271353 w 2019200"/>
                    <a:gd name="connsiteY22" fmla="*/ 1305619 h 1638279"/>
                    <a:gd name="connsiteX23" fmla="*/ 400893 w 2019200"/>
                    <a:gd name="connsiteY23" fmla="*/ 1056699 h 1638279"/>
                    <a:gd name="connsiteX24" fmla="*/ 474553 w 2019200"/>
                    <a:gd name="connsiteY24" fmla="*/ 970339 h 1638279"/>
                    <a:gd name="connsiteX25" fmla="*/ 230713 w 2019200"/>
                    <a:gd name="connsiteY25" fmla="*/ 878899 h 1638279"/>
                    <a:gd name="connsiteX26" fmla="*/ 47833 w 2019200"/>
                    <a:gd name="connsiteY26" fmla="*/ 726499 h 1638279"/>
                    <a:gd name="connsiteX27" fmla="*/ 17353 w 2019200"/>
                    <a:gd name="connsiteY27" fmla="*/ 442019 h 1638279"/>
                    <a:gd name="connsiteX28" fmla="*/ 281513 w 2019200"/>
                    <a:gd name="connsiteY28" fmla="*/ 340419 h 1638279"/>
                    <a:gd name="connsiteX29" fmla="*/ 489793 w 2019200"/>
                    <a:gd name="connsiteY29" fmla="*/ 391219 h 1638279"/>
                    <a:gd name="connsiteX30" fmla="*/ 710773 w 2019200"/>
                    <a:gd name="connsiteY30" fmla="*/ 462339 h 1638279"/>
                    <a:gd name="connsiteX0" fmla="*/ 710773 w 2019200"/>
                    <a:gd name="connsiteY0" fmla="*/ 462467 h 1638407"/>
                    <a:gd name="connsiteX1" fmla="*/ 878413 w 2019200"/>
                    <a:gd name="connsiteY1" fmla="*/ 177987 h 1638407"/>
                    <a:gd name="connsiteX2" fmla="*/ 1190833 w 2019200"/>
                    <a:gd name="connsiteY2" fmla="*/ 187 h 1638407"/>
                    <a:gd name="connsiteX3" fmla="*/ 1414353 w 2019200"/>
                    <a:gd name="connsiteY3" fmla="*/ 147507 h 1638407"/>
                    <a:gd name="connsiteX4" fmla="*/ 1477853 w 2019200"/>
                    <a:gd name="connsiteY4" fmla="*/ 317687 h 1638407"/>
                    <a:gd name="connsiteX5" fmla="*/ 1427053 w 2019200"/>
                    <a:gd name="connsiteY5" fmla="*/ 531047 h 1638407"/>
                    <a:gd name="connsiteX6" fmla="*/ 1622633 w 2019200"/>
                    <a:gd name="connsiteY6" fmla="*/ 543747 h 1638407"/>
                    <a:gd name="connsiteX7" fmla="*/ 1927433 w 2019200"/>
                    <a:gd name="connsiteY7" fmla="*/ 625027 h 1638407"/>
                    <a:gd name="connsiteX8" fmla="*/ 2018873 w 2019200"/>
                    <a:gd name="connsiteY8" fmla="*/ 807907 h 1638407"/>
                    <a:gd name="connsiteX9" fmla="*/ 1947753 w 2019200"/>
                    <a:gd name="connsiteY9" fmla="*/ 980627 h 1638407"/>
                    <a:gd name="connsiteX10" fmla="*/ 1708993 w 2019200"/>
                    <a:gd name="connsiteY10" fmla="*/ 1072067 h 1638407"/>
                    <a:gd name="connsiteX11" fmla="*/ 1449913 w 2019200"/>
                    <a:gd name="connsiteY11" fmla="*/ 1051747 h 1638407"/>
                    <a:gd name="connsiteX12" fmla="*/ 1571833 w 2019200"/>
                    <a:gd name="connsiteY12" fmla="*/ 1285427 h 1638407"/>
                    <a:gd name="connsiteX13" fmla="*/ 1581993 w 2019200"/>
                    <a:gd name="connsiteY13" fmla="*/ 1275267 h 1638407"/>
                    <a:gd name="connsiteX14" fmla="*/ 1581993 w 2019200"/>
                    <a:gd name="connsiteY14" fmla="*/ 1447987 h 1638407"/>
                    <a:gd name="connsiteX15" fmla="*/ 1429593 w 2019200"/>
                    <a:gd name="connsiteY15" fmla="*/ 1620707 h 1638407"/>
                    <a:gd name="connsiteX16" fmla="*/ 1145113 w 2019200"/>
                    <a:gd name="connsiteY16" fmla="*/ 1620707 h 1638407"/>
                    <a:gd name="connsiteX17" fmla="*/ 1013033 w 2019200"/>
                    <a:gd name="connsiteY17" fmla="*/ 1514027 h 1638407"/>
                    <a:gd name="connsiteX18" fmla="*/ 921593 w 2019200"/>
                    <a:gd name="connsiteY18" fmla="*/ 1336227 h 1638407"/>
                    <a:gd name="connsiteX19" fmla="*/ 921593 w 2019200"/>
                    <a:gd name="connsiteY19" fmla="*/ 1346387 h 1638407"/>
                    <a:gd name="connsiteX20" fmla="*/ 789513 w 2019200"/>
                    <a:gd name="connsiteY20" fmla="*/ 1488627 h 1638407"/>
                    <a:gd name="connsiteX21" fmla="*/ 423753 w 2019200"/>
                    <a:gd name="connsiteY21" fmla="*/ 1539427 h 1638407"/>
                    <a:gd name="connsiteX22" fmla="*/ 271353 w 2019200"/>
                    <a:gd name="connsiteY22" fmla="*/ 1305747 h 1638407"/>
                    <a:gd name="connsiteX23" fmla="*/ 400893 w 2019200"/>
                    <a:gd name="connsiteY23" fmla="*/ 1056827 h 1638407"/>
                    <a:gd name="connsiteX24" fmla="*/ 474553 w 2019200"/>
                    <a:gd name="connsiteY24" fmla="*/ 970467 h 1638407"/>
                    <a:gd name="connsiteX25" fmla="*/ 230713 w 2019200"/>
                    <a:gd name="connsiteY25" fmla="*/ 879027 h 1638407"/>
                    <a:gd name="connsiteX26" fmla="*/ 47833 w 2019200"/>
                    <a:gd name="connsiteY26" fmla="*/ 726627 h 1638407"/>
                    <a:gd name="connsiteX27" fmla="*/ 17353 w 2019200"/>
                    <a:gd name="connsiteY27" fmla="*/ 442147 h 1638407"/>
                    <a:gd name="connsiteX28" fmla="*/ 281513 w 2019200"/>
                    <a:gd name="connsiteY28" fmla="*/ 340547 h 1638407"/>
                    <a:gd name="connsiteX29" fmla="*/ 489793 w 2019200"/>
                    <a:gd name="connsiteY29" fmla="*/ 391347 h 1638407"/>
                    <a:gd name="connsiteX30" fmla="*/ 710773 w 2019200"/>
                    <a:gd name="connsiteY30" fmla="*/ 462467 h 1638407"/>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2633 w 2019200"/>
                    <a:gd name="connsiteY6" fmla="*/ 5437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6661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564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438"/>
                    <a:gd name="connsiteY0" fmla="*/ 462478 h 1638418"/>
                    <a:gd name="connsiteX1" fmla="*/ 878413 w 2019438"/>
                    <a:gd name="connsiteY1" fmla="*/ 177998 h 1638418"/>
                    <a:gd name="connsiteX2" fmla="*/ 1190833 w 2019438"/>
                    <a:gd name="connsiteY2" fmla="*/ 198 h 1638418"/>
                    <a:gd name="connsiteX3" fmla="*/ 1414353 w 2019438"/>
                    <a:gd name="connsiteY3" fmla="*/ 147518 h 1638418"/>
                    <a:gd name="connsiteX4" fmla="*/ 1462613 w 2019438"/>
                    <a:gd name="connsiteY4" fmla="*/ 353258 h 1638418"/>
                    <a:gd name="connsiteX5" fmla="*/ 1427053 w 2019438"/>
                    <a:gd name="connsiteY5" fmla="*/ 531058 h 1638418"/>
                    <a:gd name="connsiteX6" fmla="*/ 1625173 w 2019438"/>
                    <a:gd name="connsiteY6" fmla="*/ 556458 h 1638418"/>
                    <a:gd name="connsiteX7" fmla="*/ 1919813 w 2019438"/>
                    <a:gd name="connsiteY7" fmla="*/ 673298 h 1638418"/>
                    <a:gd name="connsiteX8" fmla="*/ 2018873 w 2019438"/>
                    <a:gd name="connsiteY8" fmla="*/ 807918 h 1638418"/>
                    <a:gd name="connsiteX9" fmla="*/ 1947753 w 2019438"/>
                    <a:gd name="connsiteY9" fmla="*/ 980638 h 1638418"/>
                    <a:gd name="connsiteX10" fmla="*/ 1708993 w 2019438"/>
                    <a:gd name="connsiteY10" fmla="*/ 1072078 h 1638418"/>
                    <a:gd name="connsiteX11" fmla="*/ 1449913 w 2019438"/>
                    <a:gd name="connsiteY11" fmla="*/ 1051758 h 1638418"/>
                    <a:gd name="connsiteX12" fmla="*/ 1571833 w 2019438"/>
                    <a:gd name="connsiteY12" fmla="*/ 1285438 h 1638418"/>
                    <a:gd name="connsiteX13" fmla="*/ 1581993 w 2019438"/>
                    <a:gd name="connsiteY13" fmla="*/ 1275278 h 1638418"/>
                    <a:gd name="connsiteX14" fmla="*/ 1581993 w 2019438"/>
                    <a:gd name="connsiteY14" fmla="*/ 1447998 h 1638418"/>
                    <a:gd name="connsiteX15" fmla="*/ 1429593 w 2019438"/>
                    <a:gd name="connsiteY15" fmla="*/ 1620718 h 1638418"/>
                    <a:gd name="connsiteX16" fmla="*/ 1145113 w 2019438"/>
                    <a:gd name="connsiteY16" fmla="*/ 1620718 h 1638418"/>
                    <a:gd name="connsiteX17" fmla="*/ 1013033 w 2019438"/>
                    <a:gd name="connsiteY17" fmla="*/ 1514038 h 1638418"/>
                    <a:gd name="connsiteX18" fmla="*/ 921593 w 2019438"/>
                    <a:gd name="connsiteY18" fmla="*/ 1336238 h 1638418"/>
                    <a:gd name="connsiteX19" fmla="*/ 921593 w 2019438"/>
                    <a:gd name="connsiteY19" fmla="*/ 1346398 h 1638418"/>
                    <a:gd name="connsiteX20" fmla="*/ 789513 w 2019438"/>
                    <a:gd name="connsiteY20" fmla="*/ 1488638 h 1638418"/>
                    <a:gd name="connsiteX21" fmla="*/ 423753 w 2019438"/>
                    <a:gd name="connsiteY21" fmla="*/ 1539438 h 1638418"/>
                    <a:gd name="connsiteX22" fmla="*/ 271353 w 2019438"/>
                    <a:gd name="connsiteY22" fmla="*/ 1305758 h 1638418"/>
                    <a:gd name="connsiteX23" fmla="*/ 400893 w 2019438"/>
                    <a:gd name="connsiteY23" fmla="*/ 1056838 h 1638418"/>
                    <a:gd name="connsiteX24" fmla="*/ 474553 w 2019438"/>
                    <a:gd name="connsiteY24" fmla="*/ 970478 h 1638418"/>
                    <a:gd name="connsiteX25" fmla="*/ 230713 w 2019438"/>
                    <a:gd name="connsiteY25" fmla="*/ 879038 h 1638418"/>
                    <a:gd name="connsiteX26" fmla="*/ 47833 w 2019438"/>
                    <a:gd name="connsiteY26" fmla="*/ 726638 h 1638418"/>
                    <a:gd name="connsiteX27" fmla="*/ 17353 w 2019438"/>
                    <a:gd name="connsiteY27" fmla="*/ 442158 h 1638418"/>
                    <a:gd name="connsiteX28" fmla="*/ 281513 w 2019438"/>
                    <a:gd name="connsiteY28" fmla="*/ 340558 h 1638418"/>
                    <a:gd name="connsiteX29" fmla="*/ 489793 w 2019438"/>
                    <a:gd name="connsiteY29" fmla="*/ 391358 h 1638418"/>
                    <a:gd name="connsiteX30" fmla="*/ 710773 w 2019438"/>
                    <a:gd name="connsiteY30" fmla="*/ 462478 h 1638418"/>
                    <a:gd name="connsiteX0" fmla="*/ 710773 w 2022201"/>
                    <a:gd name="connsiteY0" fmla="*/ 462478 h 1638418"/>
                    <a:gd name="connsiteX1" fmla="*/ 878413 w 2022201"/>
                    <a:gd name="connsiteY1" fmla="*/ 177998 h 1638418"/>
                    <a:gd name="connsiteX2" fmla="*/ 1190833 w 2022201"/>
                    <a:gd name="connsiteY2" fmla="*/ 198 h 1638418"/>
                    <a:gd name="connsiteX3" fmla="*/ 1414353 w 2022201"/>
                    <a:gd name="connsiteY3" fmla="*/ 147518 h 1638418"/>
                    <a:gd name="connsiteX4" fmla="*/ 1462613 w 2022201"/>
                    <a:gd name="connsiteY4" fmla="*/ 353258 h 1638418"/>
                    <a:gd name="connsiteX5" fmla="*/ 1427053 w 2022201"/>
                    <a:gd name="connsiteY5" fmla="*/ 531058 h 1638418"/>
                    <a:gd name="connsiteX6" fmla="*/ 1625173 w 2022201"/>
                    <a:gd name="connsiteY6" fmla="*/ 556458 h 1638418"/>
                    <a:gd name="connsiteX7" fmla="*/ 1861393 w 2022201"/>
                    <a:gd name="connsiteY7" fmla="*/ 625038 h 1638418"/>
                    <a:gd name="connsiteX8" fmla="*/ 2018873 w 2022201"/>
                    <a:gd name="connsiteY8" fmla="*/ 807918 h 1638418"/>
                    <a:gd name="connsiteX9" fmla="*/ 1947753 w 2022201"/>
                    <a:gd name="connsiteY9" fmla="*/ 980638 h 1638418"/>
                    <a:gd name="connsiteX10" fmla="*/ 1708993 w 2022201"/>
                    <a:gd name="connsiteY10" fmla="*/ 1072078 h 1638418"/>
                    <a:gd name="connsiteX11" fmla="*/ 1449913 w 2022201"/>
                    <a:gd name="connsiteY11" fmla="*/ 1051758 h 1638418"/>
                    <a:gd name="connsiteX12" fmla="*/ 1571833 w 2022201"/>
                    <a:gd name="connsiteY12" fmla="*/ 1285438 h 1638418"/>
                    <a:gd name="connsiteX13" fmla="*/ 1581993 w 2022201"/>
                    <a:gd name="connsiteY13" fmla="*/ 1275278 h 1638418"/>
                    <a:gd name="connsiteX14" fmla="*/ 1581993 w 2022201"/>
                    <a:gd name="connsiteY14" fmla="*/ 1447998 h 1638418"/>
                    <a:gd name="connsiteX15" fmla="*/ 1429593 w 2022201"/>
                    <a:gd name="connsiteY15" fmla="*/ 1620718 h 1638418"/>
                    <a:gd name="connsiteX16" fmla="*/ 1145113 w 2022201"/>
                    <a:gd name="connsiteY16" fmla="*/ 1620718 h 1638418"/>
                    <a:gd name="connsiteX17" fmla="*/ 1013033 w 2022201"/>
                    <a:gd name="connsiteY17" fmla="*/ 1514038 h 1638418"/>
                    <a:gd name="connsiteX18" fmla="*/ 921593 w 2022201"/>
                    <a:gd name="connsiteY18" fmla="*/ 1336238 h 1638418"/>
                    <a:gd name="connsiteX19" fmla="*/ 921593 w 2022201"/>
                    <a:gd name="connsiteY19" fmla="*/ 1346398 h 1638418"/>
                    <a:gd name="connsiteX20" fmla="*/ 789513 w 2022201"/>
                    <a:gd name="connsiteY20" fmla="*/ 1488638 h 1638418"/>
                    <a:gd name="connsiteX21" fmla="*/ 423753 w 2022201"/>
                    <a:gd name="connsiteY21" fmla="*/ 1539438 h 1638418"/>
                    <a:gd name="connsiteX22" fmla="*/ 271353 w 2022201"/>
                    <a:gd name="connsiteY22" fmla="*/ 1305758 h 1638418"/>
                    <a:gd name="connsiteX23" fmla="*/ 400893 w 2022201"/>
                    <a:gd name="connsiteY23" fmla="*/ 1056838 h 1638418"/>
                    <a:gd name="connsiteX24" fmla="*/ 474553 w 2022201"/>
                    <a:gd name="connsiteY24" fmla="*/ 970478 h 1638418"/>
                    <a:gd name="connsiteX25" fmla="*/ 230713 w 2022201"/>
                    <a:gd name="connsiteY25" fmla="*/ 879038 h 1638418"/>
                    <a:gd name="connsiteX26" fmla="*/ 47833 w 2022201"/>
                    <a:gd name="connsiteY26" fmla="*/ 726638 h 1638418"/>
                    <a:gd name="connsiteX27" fmla="*/ 17353 w 2022201"/>
                    <a:gd name="connsiteY27" fmla="*/ 442158 h 1638418"/>
                    <a:gd name="connsiteX28" fmla="*/ 281513 w 2022201"/>
                    <a:gd name="connsiteY28" fmla="*/ 340558 h 1638418"/>
                    <a:gd name="connsiteX29" fmla="*/ 489793 w 2022201"/>
                    <a:gd name="connsiteY29" fmla="*/ 391358 h 1638418"/>
                    <a:gd name="connsiteX30" fmla="*/ 710773 w 2022201"/>
                    <a:gd name="connsiteY30" fmla="*/ 462478 h 1638418"/>
                    <a:gd name="connsiteX0" fmla="*/ 710773 w 1988680"/>
                    <a:gd name="connsiteY0" fmla="*/ 462478 h 1638418"/>
                    <a:gd name="connsiteX1" fmla="*/ 878413 w 1988680"/>
                    <a:gd name="connsiteY1" fmla="*/ 177998 h 1638418"/>
                    <a:gd name="connsiteX2" fmla="*/ 1190833 w 1988680"/>
                    <a:gd name="connsiteY2" fmla="*/ 198 h 1638418"/>
                    <a:gd name="connsiteX3" fmla="*/ 1414353 w 1988680"/>
                    <a:gd name="connsiteY3" fmla="*/ 147518 h 1638418"/>
                    <a:gd name="connsiteX4" fmla="*/ 1462613 w 1988680"/>
                    <a:gd name="connsiteY4" fmla="*/ 353258 h 1638418"/>
                    <a:gd name="connsiteX5" fmla="*/ 1427053 w 1988680"/>
                    <a:gd name="connsiteY5" fmla="*/ 531058 h 1638418"/>
                    <a:gd name="connsiteX6" fmla="*/ 1625173 w 1988680"/>
                    <a:gd name="connsiteY6" fmla="*/ 556458 h 1638418"/>
                    <a:gd name="connsiteX7" fmla="*/ 1861393 w 1988680"/>
                    <a:gd name="connsiteY7" fmla="*/ 625038 h 1638418"/>
                    <a:gd name="connsiteX8" fmla="*/ 1980773 w 1988680"/>
                    <a:gd name="connsiteY8" fmla="*/ 820618 h 1638418"/>
                    <a:gd name="connsiteX9" fmla="*/ 1947753 w 1988680"/>
                    <a:gd name="connsiteY9" fmla="*/ 980638 h 1638418"/>
                    <a:gd name="connsiteX10" fmla="*/ 1708993 w 1988680"/>
                    <a:gd name="connsiteY10" fmla="*/ 1072078 h 1638418"/>
                    <a:gd name="connsiteX11" fmla="*/ 1449913 w 1988680"/>
                    <a:gd name="connsiteY11" fmla="*/ 1051758 h 1638418"/>
                    <a:gd name="connsiteX12" fmla="*/ 1571833 w 1988680"/>
                    <a:gd name="connsiteY12" fmla="*/ 1285438 h 1638418"/>
                    <a:gd name="connsiteX13" fmla="*/ 1581993 w 1988680"/>
                    <a:gd name="connsiteY13" fmla="*/ 1275278 h 1638418"/>
                    <a:gd name="connsiteX14" fmla="*/ 1581993 w 1988680"/>
                    <a:gd name="connsiteY14" fmla="*/ 1447998 h 1638418"/>
                    <a:gd name="connsiteX15" fmla="*/ 1429593 w 1988680"/>
                    <a:gd name="connsiteY15" fmla="*/ 1620718 h 1638418"/>
                    <a:gd name="connsiteX16" fmla="*/ 1145113 w 1988680"/>
                    <a:gd name="connsiteY16" fmla="*/ 1620718 h 1638418"/>
                    <a:gd name="connsiteX17" fmla="*/ 1013033 w 1988680"/>
                    <a:gd name="connsiteY17" fmla="*/ 1514038 h 1638418"/>
                    <a:gd name="connsiteX18" fmla="*/ 921593 w 1988680"/>
                    <a:gd name="connsiteY18" fmla="*/ 1336238 h 1638418"/>
                    <a:gd name="connsiteX19" fmla="*/ 921593 w 1988680"/>
                    <a:gd name="connsiteY19" fmla="*/ 1346398 h 1638418"/>
                    <a:gd name="connsiteX20" fmla="*/ 789513 w 1988680"/>
                    <a:gd name="connsiteY20" fmla="*/ 1488638 h 1638418"/>
                    <a:gd name="connsiteX21" fmla="*/ 423753 w 1988680"/>
                    <a:gd name="connsiteY21" fmla="*/ 1539438 h 1638418"/>
                    <a:gd name="connsiteX22" fmla="*/ 271353 w 1988680"/>
                    <a:gd name="connsiteY22" fmla="*/ 1305758 h 1638418"/>
                    <a:gd name="connsiteX23" fmla="*/ 400893 w 1988680"/>
                    <a:gd name="connsiteY23" fmla="*/ 1056838 h 1638418"/>
                    <a:gd name="connsiteX24" fmla="*/ 474553 w 1988680"/>
                    <a:gd name="connsiteY24" fmla="*/ 970478 h 1638418"/>
                    <a:gd name="connsiteX25" fmla="*/ 230713 w 1988680"/>
                    <a:gd name="connsiteY25" fmla="*/ 879038 h 1638418"/>
                    <a:gd name="connsiteX26" fmla="*/ 47833 w 1988680"/>
                    <a:gd name="connsiteY26" fmla="*/ 726638 h 1638418"/>
                    <a:gd name="connsiteX27" fmla="*/ 17353 w 1988680"/>
                    <a:gd name="connsiteY27" fmla="*/ 442158 h 1638418"/>
                    <a:gd name="connsiteX28" fmla="*/ 281513 w 1988680"/>
                    <a:gd name="connsiteY28" fmla="*/ 340558 h 1638418"/>
                    <a:gd name="connsiteX29" fmla="*/ 489793 w 1988680"/>
                    <a:gd name="connsiteY29" fmla="*/ 391358 h 1638418"/>
                    <a:gd name="connsiteX30" fmla="*/ 710773 w 1988680"/>
                    <a:gd name="connsiteY30" fmla="*/ 462478 h 1638418"/>
                    <a:gd name="connsiteX0" fmla="*/ 710773 w 1985295"/>
                    <a:gd name="connsiteY0" fmla="*/ 462478 h 1638418"/>
                    <a:gd name="connsiteX1" fmla="*/ 878413 w 1985295"/>
                    <a:gd name="connsiteY1" fmla="*/ 177998 h 1638418"/>
                    <a:gd name="connsiteX2" fmla="*/ 1190833 w 1985295"/>
                    <a:gd name="connsiteY2" fmla="*/ 198 h 1638418"/>
                    <a:gd name="connsiteX3" fmla="*/ 1414353 w 1985295"/>
                    <a:gd name="connsiteY3" fmla="*/ 147518 h 1638418"/>
                    <a:gd name="connsiteX4" fmla="*/ 1462613 w 1985295"/>
                    <a:gd name="connsiteY4" fmla="*/ 353258 h 1638418"/>
                    <a:gd name="connsiteX5" fmla="*/ 1427053 w 1985295"/>
                    <a:gd name="connsiteY5" fmla="*/ 531058 h 1638418"/>
                    <a:gd name="connsiteX6" fmla="*/ 1625173 w 1985295"/>
                    <a:gd name="connsiteY6" fmla="*/ 556458 h 1638418"/>
                    <a:gd name="connsiteX7" fmla="*/ 1861393 w 1985295"/>
                    <a:gd name="connsiteY7" fmla="*/ 625038 h 1638418"/>
                    <a:gd name="connsiteX8" fmla="*/ 1980773 w 1985295"/>
                    <a:gd name="connsiteY8" fmla="*/ 820618 h 1638418"/>
                    <a:gd name="connsiteX9" fmla="*/ 1947753 w 1985295"/>
                    <a:gd name="connsiteY9" fmla="*/ 980638 h 1638418"/>
                    <a:gd name="connsiteX10" fmla="*/ 1708993 w 1985295"/>
                    <a:gd name="connsiteY10" fmla="*/ 1072078 h 1638418"/>
                    <a:gd name="connsiteX11" fmla="*/ 1449913 w 1985295"/>
                    <a:gd name="connsiteY11" fmla="*/ 1051758 h 1638418"/>
                    <a:gd name="connsiteX12" fmla="*/ 1571833 w 1985295"/>
                    <a:gd name="connsiteY12" fmla="*/ 1285438 h 1638418"/>
                    <a:gd name="connsiteX13" fmla="*/ 1581993 w 1985295"/>
                    <a:gd name="connsiteY13" fmla="*/ 1275278 h 1638418"/>
                    <a:gd name="connsiteX14" fmla="*/ 1581993 w 1985295"/>
                    <a:gd name="connsiteY14" fmla="*/ 1447998 h 1638418"/>
                    <a:gd name="connsiteX15" fmla="*/ 1429593 w 1985295"/>
                    <a:gd name="connsiteY15" fmla="*/ 1620718 h 1638418"/>
                    <a:gd name="connsiteX16" fmla="*/ 1145113 w 1985295"/>
                    <a:gd name="connsiteY16" fmla="*/ 1620718 h 1638418"/>
                    <a:gd name="connsiteX17" fmla="*/ 1013033 w 1985295"/>
                    <a:gd name="connsiteY17" fmla="*/ 1514038 h 1638418"/>
                    <a:gd name="connsiteX18" fmla="*/ 921593 w 1985295"/>
                    <a:gd name="connsiteY18" fmla="*/ 1336238 h 1638418"/>
                    <a:gd name="connsiteX19" fmla="*/ 921593 w 1985295"/>
                    <a:gd name="connsiteY19" fmla="*/ 1346398 h 1638418"/>
                    <a:gd name="connsiteX20" fmla="*/ 789513 w 1985295"/>
                    <a:gd name="connsiteY20" fmla="*/ 1488638 h 1638418"/>
                    <a:gd name="connsiteX21" fmla="*/ 423753 w 1985295"/>
                    <a:gd name="connsiteY21" fmla="*/ 1539438 h 1638418"/>
                    <a:gd name="connsiteX22" fmla="*/ 271353 w 1985295"/>
                    <a:gd name="connsiteY22" fmla="*/ 1305758 h 1638418"/>
                    <a:gd name="connsiteX23" fmla="*/ 400893 w 1985295"/>
                    <a:gd name="connsiteY23" fmla="*/ 1056838 h 1638418"/>
                    <a:gd name="connsiteX24" fmla="*/ 474553 w 1985295"/>
                    <a:gd name="connsiteY24" fmla="*/ 970478 h 1638418"/>
                    <a:gd name="connsiteX25" fmla="*/ 230713 w 1985295"/>
                    <a:gd name="connsiteY25" fmla="*/ 879038 h 1638418"/>
                    <a:gd name="connsiteX26" fmla="*/ 47833 w 1985295"/>
                    <a:gd name="connsiteY26" fmla="*/ 726638 h 1638418"/>
                    <a:gd name="connsiteX27" fmla="*/ 17353 w 1985295"/>
                    <a:gd name="connsiteY27" fmla="*/ 442158 h 1638418"/>
                    <a:gd name="connsiteX28" fmla="*/ 281513 w 1985295"/>
                    <a:gd name="connsiteY28" fmla="*/ 340558 h 1638418"/>
                    <a:gd name="connsiteX29" fmla="*/ 489793 w 1985295"/>
                    <a:gd name="connsiteY29" fmla="*/ 391358 h 1638418"/>
                    <a:gd name="connsiteX30" fmla="*/ 710773 w 1985295"/>
                    <a:gd name="connsiteY30" fmla="*/ 462478 h 1638418"/>
                    <a:gd name="connsiteX0" fmla="*/ 710773 w 1993653"/>
                    <a:gd name="connsiteY0" fmla="*/ 462478 h 1638418"/>
                    <a:gd name="connsiteX1" fmla="*/ 878413 w 1993653"/>
                    <a:gd name="connsiteY1" fmla="*/ 177998 h 1638418"/>
                    <a:gd name="connsiteX2" fmla="*/ 1190833 w 1993653"/>
                    <a:gd name="connsiteY2" fmla="*/ 198 h 1638418"/>
                    <a:gd name="connsiteX3" fmla="*/ 1414353 w 1993653"/>
                    <a:gd name="connsiteY3" fmla="*/ 147518 h 1638418"/>
                    <a:gd name="connsiteX4" fmla="*/ 1462613 w 1993653"/>
                    <a:gd name="connsiteY4" fmla="*/ 353258 h 1638418"/>
                    <a:gd name="connsiteX5" fmla="*/ 1427053 w 1993653"/>
                    <a:gd name="connsiteY5" fmla="*/ 531058 h 1638418"/>
                    <a:gd name="connsiteX6" fmla="*/ 1625173 w 1993653"/>
                    <a:gd name="connsiteY6" fmla="*/ 556458 h 1638418"/>
                    <a:gd name="connsiteX7" fmla="*/ 1861393 w 1993653"/>
                    <a:gd name="connsiteY7" fmla="*/ 625038 h 1638418"/>
                    <a:gd name="connsiteX8" fmla="*/ 1990933 w 1993653"/>
                    <a:gd name="connsiteY8" fmla="*/ 790138 h 1638418"/>
                    <a:gd name="connsiteX9" fmla="*/ 1947753 w 1993653"/>
                    <a:gd name="connsiteY9" fmla="*/ 980638 h 1638418"/>
                    <a:gd name="connsiteX10" fmla="*/ 1708993 w 1993653"/>
                    <a:gd name="connsiteY10" fmla="*/ 1072078 h 1638418"/>
                    <a:gd name="connsiteX11" fmla="*/ 1449913 w 1993653"/>
                    <a:gd name="connsiteY11" fmla="*/ 1051758 h 1638418"/>
                    <a:gd name="connsiteX12" fmla="*/ 1571833 w 1993653"/>
                    <a:gd name="connsiteY12" fmla="*/ 1285438 h 1638418"/>
                    <a:gd name="connsiteX13" fmla="*/ 1581993 w 1993653"/>
                    <a:gd name="connsiteY13" fmla="*/ 1275278 h 1638418"/>
                    <a:gd name="connsiteX14" fmla="*/ 1581993 w 1993653"/>
                    <a:gd name="connsiteY14" fmla="*/ 1447998 h 1638418"/>
                    <a:gd name="connsiteX15" fmla="*/ 1429593 w 1993653"/>
                    <a:gd name="connsiteY15" fmla="*/ 1620718 h 1638418"/>
                    <a:gd name="connsiteX16" fmla="*/ 1145113 w 1993653"/>
                    <a:gd name="connsiteY16" fmla="*/ 1620718 h 1638418"/>
                    <a:gd name="connsiteX17" fmla="*/ 1013033 w 1993653"/>
                    <a:gd name="connsiteY17" fmla="*/ 1514038 h 1638418"/>
                    <a:gd name="connsiteX18" fmla="*/ 921593 w 1993653"/>
                    <a:gd name="connsiteY18" fmla="*/ 1336238 h 1638418"/>
                    <a:gd name="connsiteX19" fmla="*/ 921593 w 1993653"/>
                    <a:gd name="connsiteY19" fmla="*/ 1346398 h 1638418"/>
                    <a:gd name="connsiteX20" fmla="*/ 789513 w 1993653"/>
                    <a:gd name="connsiteY20" fmla="*/ 1488638 h 1638418"/>
                    <a:gd name="connsiteX21" fmla="*/ 423753 w 1993653"/>
                    <a:gd name="connsiteY21" fmla="*/ 1539438 h 1638418"/>
                    <a:gd name="connsiteX22" fmla="*/ 271353 w 1993653"/>
                    <a:gd name="connsiteY22" fmla="*/ 1305758 h 1638418"/>
                    <a:gd name="connsiteX23" fmla="*/ 400893 w 1993653"/>
                    <a:gd name="connsiteY23" fmla="*/ 1056838 h 1638418"/>
                    <a:gd name="connsiteX24" fmla="*/ 474553 w 1993653"/>
                    <a:gd name="connsiteY24" fmla="*/ 970478 h 1638418"/>
                    <a:gd name="connsiteX25" fmla="*/ 230713 w 1993653"/>
                    <a:gd name="connsiteY25" fmla="*/ 879038 h 1638418"/>
                    <a:gd name="connsiteX26" fmla="*/ 47833 w 1993653"/>
                    <a:gd name="connsiteY26" fmla="*/ 726638 h 1638418"/>
                    <a:gd name="connsiteX27" fmla="*/ 17353 w 1993653"/>
                    <a:gd name="connsiteY27" fmla="*/ 442158 h 1638418"/>
                    <a:gd name="connsiteX28" fmla="*/ 281513 w 1993653"/>
                    <a:gd name="connsiteY28" fmla="*/ 340558 h 1638418"/>
                    <a:gd name="connsiteX29" fmla="*/ 489793 w 1993653"/>
                    <a:gd name="connsiteY29" fmla="*/ 391358 h 1638418"/>
                    <a:gd name="connsiteX30" fmla="*/ 710773 w 1993653"/>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1993 w 1993076"/>
                    <a:gd name="connsiteY13" fmla="*/ 127527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64213 w 1993076"/>
                    <a:gd name="connsiteY12" fmla="*/ 126765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4212"/>
                    <a:gd name="connsiteX1" fmla="*/ 878413 w 1993076"/>
                    <a:gd name="connsiteY1" fmla="*/ 177998 h 1634212"/>
                    <a:gd name="connsiteX2" fmla="*/ 1190833 w 1993076"/>
                    <a:gd name="connsiteY2" fmla="*/ 198 h 1634212"/>
                    <a:gd name="connsiteX3" fmla="*/ 1414353 w 1993076"/>
                    <a:gd name="connsiteY3" fmla="*/ 147518 h 1634212"/>
                    <a:gd name="connsiteX4" fmla="*/ 1462613 w 1993076"/>
                    <a:gd name="connsiteY4" fmla="*/ 353258 h 1634212"/>
                    <a:gd name="connsiteX5" fmla="*/ 1427053 w 1993076"/>
                    <a:gd name="connsiteY5" fmla="*/ 531058 h 1634212"/>
                    <a:gd name="connsiteX6" fmla="*/ 1625173 w 1993076"/>
                    <a:gd name="connsiteY6" fmla="*/ 556458 h 1634212"/>
                    <a:gd name="connsiteX7" fmla="*/ 1861393 w 1993076"/>
                    <a:gd name="connsiteY7" fmla="*/ 625038 h 1634212"/>
                    <a:gd name="connsiteX8" fmla="*/ 1990933 w 1993076"/>
                    <a:gd name="connsiteY8" fmla="*/ 790138 h 1634212"/>
                    <a:gd name="connsiteX9" fmla="*/ 1924893 w 1993076"/>
                    <a:gd name="connsiteY9" fmla="*/ 990798 h 1634212"/>
                    <a:gd name="connsiteX10" fmla="*/ 1708993 w 1993076"/>
                    <a:gd name="connsiteY10" fmla="*/ 1072078 h 1634212"/>
                    <a:gd name="connsiteX11" fmla="*/ 1449913 w 1993076"/>
                    <a:gd name="connsiteY11" fmla="*/ 1051758 h 1634212"/>
                    <a:gd name="connsiteX12" fmla="*/ 1564213 w 1993076"/>
                    <a:gd name="connsiteY12" fmla="*/ 1267658 h 1634212"/>
                    <a:gd name="connsiteX13" fmla="*/ 1589613 w 1993076"/>
                    <a:gd name="connsiteY13" fmla="*/ 1374338 h 1634212"/>
                    <a:gd name="connsiteX14" fmla="*/ 1548973 w 1993076"/>
                    <a:gd name="connsiteY14" fmla="*/ 1511498 h 1634212"/>
                    <a:gd name="connsiteX15" fmla="*/ 1429593 w 1993076"/>
                    <a:gd name="connsiteY15" fmla="*/ 1620718 h 1634212"/>
                    <a:gd name="connsiteX16" fmla="*/ 1145113 w 1993076"/>
                    <a:gd name="connsiteY16" fmla="*/ 1620718 h 1634212"/>
                    <a:gd name="connsiteX17" fmla="*/ 1013033 w 1993076"/>
                    <a:gd name="connsiteY17" fmla="*/ 1514038 h 1634212"/>
                    <a:gd name="connsiteX18" fmla="*/ 921593 w 1993076"/>
                    <a:gd name="connsiteY18" fmla="*/ 1336238 h 1634212"/>
                    <a:gd name="connsiteX19" fmla="*/ 921593 w 1993076"/>
                    <a:gd name="connsiteY19" fmla="*/ 1346398 h 1634212"/>
                    <a:gd name="connsiteX20" fmla="*/ 789513 w 1993076"/>
                    <a:gd name="connsiteY20" fmla="*/ 1488638 h 1634212"/>
                    <a:gd name="connsiteX21" fmla="*/ 423753 w 1993076"/>
                    <a:gd name="connsiteY21" fmla="*/ 1539438 h 1634212"/>
                    <a:gd name="connsiteX22" fmla="*/ 271353 w 1993076"/>
                    <a:gd name="connsiteY22" fmla="*/ 1305758 h 1634212"/>
                    <a:gd name="connsiteX23" fmla="*/ 400893 w 1993076"/>
                    <a:gd name="connsiteY23" fmla="*/ 1056838 h 1634212"/>
                    <a:gd name="connsiteX24" fmla="*/ 474553 w 1993076"/>
                    <a:gd name="connsiteY24" fmla="*/ 970478 h 1634212"/>
                    <a:gd name="connsiteX25" fmla="*/ 230713 w 1993076"/>
                    <a:gd name="connsiteY25" fmla="*/ 879038 h 1634212"/>
                    <a:gd name="connsiteX26" fmla="*/ 47833 w 1993076"/>
                    <a:gd name="connsiteY26" fmla="*/ 726638 h 1634212"/>
                    <a:gd name="connsiteX27" fmla="*/ 17353 w 1993076"/>
                    <a:gd name="connsiteY27" fmla="*/ 442158 h 1634212"/>
                    <a:gd name="connsiteX28" fmla="*/ 281513 w 1993076"/>
                    <a:gd name="connsiteY28" fmla="*/ 340558 h 1634212"/>
                    <a:gd name="connsiteX29" fmla="*/ 489793 w 1993076"/>
                    <a:gd name="connsiteY29" fmla="*/ 391358 h 1634212"/>
                    <a:gd name="connsiteX30" fmla="*/ 710773 w 1993076"/>
                    <a:gd name="connsiteY30" fmla="*/ 462478 h 1634212"/>
                    <a:gd name="connsiteX0" fmla="*/ 710773 w 1993076"/>
                    <a:gd name="connsiteY0" fmla="*/ 462478 h 1628438"/>
                    <a:gd name="connsiteX1" fmla="*/ 878413 w 1993076"/>
                    <a:gd name="connsiteY1" fmla="*/ 177998 h 1628438"/>
                    <a:gd name="connsiteX2" fmla="*/ 1190833 w 1993076"/>
                    <a:gd name="connsiteY2" fmla="*/ 198 h 1628438"/>
                    <a:gd name="connsiteX3" fmla="*/ 1414353 w 1993076"/>
                    <a:gd name="connsiteY3" fmla="*/ 147518 h 1628438"/>
                    <a:gd name="connsiteX4" fmla="*/ 1462613 w 1993076"/>
                    <a:gd name="connsiteY4" fmla="*/ 353258 h 1628438"/>
                    <a:gd name="connsiteX5" fmla="*/ 1427053 w 1993076"/>
                    <a:gd name="connsiteY5" fmla="*/ 531058 h 1628438"/>
                    <a:gd name="connsiteX6" fmla="*/ 1625173 w 1993076"/>
                    <a:gd name="connsiteY6" fmla="*/ 556458 h 1628438"/>
                    <a:gd name="connsiteX7" fmla="*/ 1861393 w 1993076"/>
                    <a:gd name="connsiteY7" fmla="*/ 625038 h 1628438"/>
                    <a:gd name="connsiteX8" fmla="*/ 1990933 w 1993076"/>
                    <a:gd name="connsiteY8" fmla="*/ 790138 h 1628438"/>
                    <a:gd name="connsiteX9" fmla="*/ 1924893 w 1993076"/>
                    <a:gd name="connsiteY9" fmla="*/ 990798 h 1628438"/>
                    <a:gd name="connsiteX10" fmla="*/ 1708993 w 1993076"/>
                    <a:gd name="connsiteY10" fmla="*/ 1072078 h 1628438"/>
                    <a:gd name="connsiteX11" fmla="*/ 1449913 w 1993076"/>
                    <a:gd name="connsiteY11" fmla="*/ 1051758 h 1628438"/>
                    <a:gd name="connsiteX12" fmla="*/ 1564213 w 1993076"/>
                    <a:gd name="connsiteY12" fmla="*/ 1267658 h 1628438"/>
                    <a:gd name="connsiteX13" fmla="*/ 1589613 w 1993076"/>
                    <a:gd name="connsiteY13" fmla="*/ 1374338 h 1628438"/>
                    <a:gd name="connsiteX14" fmla="*/ 1548973 w 1993076"/>
                    <a:gd name="connsiteY14" fmla="*/ 1511498 h 1628438"/>
                    <a:gd name="connsiteX15" fmla="*/ 1419433 w 1993076"/>
                    <a:gd name="connsiteY15" fmla="*/ 1608018 h 1628438"/>
                    <a:gd name="connsiteX16" fmla="*/ 1145113 w 1993076"/>
                    <a:gd name="connsiteY16" fmla="*/ 1620718 h 1628438"/>
                    <a:gd name="connsiteX17" fmla="*/ 1013033 w 1993076"/>
                    <a:gd name="connsiteY17" fmla="*/ 1514038 h 1628438"/>
                    <a:gd name="connsiteX18" fmla="*/ 921593 w 1993076"/>
                    <a:gd name="connsiteY18" fmla="*/ 1336238 h 1628438"/>
                    <a:gd name="connsiteX19" fmla="*/ 921593 w 1993076"/>
                    <a:gd name="connsiteY19" fmla="*/ 1346398 h 1628438"/>
                    <a:gd name="connsiteX20" fmla="*/ 789513 w 1993076"/>
                    <a:gd name="connsiteY20" fmla="*/ 1488638 h 1628438"/>
                    <a:gd name="connsiteX21" fmla="*/ 423753 w 1993076"/>
                    <a:gd name="connsiteY21" fmla="*/ 1539438 h 1628438"/>
                    <a:gd name="connsiteX22" fmla="*/ 271353 w 1993076"/>
                    <a:gd name="connsiteY22" fmla="*/ 1305758 h 1628438"/>
                    <a:gd name="connsiteX23" fmla="*/ 400893 w 1993076"/>
                    <a:gd name="connsiteY23" fmla="*/ 1056838 h 1628438"/>
                    <a:gd name="connsiteX24" fmla="*/ 474553 w 1993076"/>
                    <a:gd name="connsiteY24" fmla="*/ 970478 h 1628438"/>
                    <a:gd name="connsiteX25" fmla="*/ 230713 w 1993076"/>
                    <a:gd name="connsiteY25" fmla="*/ 879038 h 1628438"/>
                    <a:gd name="connsiteX26" fmla="*/ 47833 w 1993076"/>
                    <a:gd name="connsiteY26" fmla="*/ 726638 h 1628438"/>
                    <a:gd name="connsiteX27" fmla="*/ 17353 w 1993076"/>
                    <a:gd name="connsiteY27" fmla="*/ 442158 h 1628438"/>
                    <a:gd name="connsiteX28" fmla="*/ 281513 w 1993076"/>
                    <a:gd name="connsiteY28" fmla="*/ 340558 h 1628438"/>
                    <a:gd name="connsiteX29" fmla="*/ 489793 w 1993076"/>
                    <a:gd name="connsiteY29" fmla="*/ 391358 h 1628438"/>
                    <a:gd name="connsiteX30" fmla="*/ 710773 w 1993076"/>
                    <a:gd name="connsiteY30" fmla="*/ 462478 h 1628438"/>
                    <a:gd name="connsiteX0" fmla="*/ 710773 w 1993076"/>
                    <a:gd name="connsiteY0" fmla="*/ 462478 h 1624721"/>
                    <a:gd name="connsiteX1" fmla="*/ 878413 w 1993076"/>
                    <a:gd name="connsiteY1" fmla="*/ 177998 h 1624721"/>
                    <a:gd name="connsiteX2" fmla="*/ 1190833 w 1993076"/>
                    <a:gd name="connsiteY2" fmla="*/ 198 h 1624721"/>
                    <a:gd name="connsiteX3" fmla="*/ 1414353 w 1993076"/>
                    <a:gd name="connsiteY3" fmla="*/ 147518 h 1624721"/>
                    <a:gd name="connsiteX4" fmla="*/ 1462613 w 1993076"/>
                    <a:gd name="connsiteY4" fmla="*/ 353258 h 1624721"/>
                    <a:gd name="connsiteX5" fmla="*/ 1427053 w 1993076"/>
                    <a:gd name="connsiteY5" fmla="*/ 531058 h 1624721"/>
                    <a:gd name="connsiteX6" fmla="*/ 1625173 w 1993076"/>
                    <a:gd name="connsiteY6" fmla="*/ 556458 h 1624721"/>
                    <a:gd name="connsiteX7" fmla="*/ 1861393 w 1993076"/>
                    <a:gd name="connsiteY7" fmla="*/ 625038 h 1624721"/>
                    <a:gd name="connsiteX8" fmla="*/ 1990933 w 1993076"/>
                    <a:gd name="connsiteY8" fmla="*/ 790138 h 1624721"/>
                    <a:gd name="connsiteX9" fmla="*/ 1924893 w 1993076"/>
                    <a:gd name="connsiteY9" fmla="*/ 990798 h 1624721"/>
                    <a:gd name="connsiteX10" fmla="*/ 1708993 w 1993076"/>
                    <a:gd name="connsiteY10" fmla="*/ 1072078 h 1624721"/>
                    <a:gd name="connsiteX11" fmla="*/ 1449913 w 1993076"/>
                    <a:gd name="connsiteY11" fmla="*/ 1051758 h 1624721"/>
                    <a:gd name="connsiteX12" fmla="*/ 1564213 w 1993076"/>
                    <a:gd name="connsiteY12" fmla="*/ 1267658 h 1624721"/>
                    <a:gd name="connsiteX13" fmla="*/ 1589613 w 1993076"/>
                    <a:gd name="connsiteY13" fmla="*/ 1374338 h 1624721"/>
                    <a:gd name="connsiteX14" fmla="*/ 1548973 w 1993076"/>
                    <a:gd name="connsiteY14" fmla="*/ 1511498 h 1624721"/>
                    <a:gd name="connsiteX15" fmla="*/ 1419433 w 1993076"/>
                    <a:gd name="connsiteY15" fmla="*/ 1608018 h 1624721"/>
                    <a:gd name="connsiteX16" fmla="*/ 1147653 w 1993076"/>
                    <a:gd name="connsiteY16" fmla="*/ 1615638 h 1624721"/>
                    <a:gd name="connsiteX17" fmla="*/ 1013033 w 1993076"/>
                    <a:gd name="connsiteY17" fmla="*/ 1514038 h 1624721"/>
                    <a:gd name="connsiteX18" fmla="*/ 921593 w 1993076"/>
                    <a:gd name="connsiteY18" fmla="*/ 1336238 h 1624721"/>
                    <a:gd name="connsiteX19" fmla="*/ 921593 w 1993076"/>
                    <a:gd name="connsiteY19" fmla="*/ 1346398 h 1624721"/>
                    <a:gd name="connsiteX20" fmla="*/ 789513 w 1993076"/>
                    <a:gd name="connsiteY20" fmla="*/ 1488638 h 1624721"/>
                    <a:gd name="connsiteX21" fmla="*/ 423753 w 1993076"/>
                    <a:gd name="connsiteY21" fmla="*/ 1539438 h 1624721"/>
                    <a:gd name="connsiteX22" fmla="*/ 271353 w 1993076"/>
                    <a:gd name="connsiteY22" fmla="*/ 1305758 h 1624721"/>
                    <a:gd name="connsiteX23" fmla="*/ 400893 w 1993076"/>
                    <a:gd name="connsiteY23" fmla="*/ 1056838 h 1624721"/>
                    <a:gd name="connsiteX24" fmla="*/ 474553 w 1993076"/>
                    <a:gd name="connsiteY24" fmla="*/ 970478 h 1624721"/>
                    <a:gd name="connsiteX25" fmla="*/ 230713 w 1993076"/>
                    <a:gd name="connsiteY25" fmla="*/ 879038 h 1624721"/>
                    <a:gd name="connsiteX26" fmla="*/ 47833 w 1993076"/>
                    <a:gd name="connsiteY26" fmla="*/ 726638 h 1624721"/>
                    <a:gd name="connsiteX27" fmla="*/ 17353 w 1993076"/>
                    <a:gd name="connsiteY27" fmla="*/ 442158 h 1624721"/>
                    <a:gd name="connsiteX28" fmla="*/ 281513 w 1993076"/>
                    <a:gd name="connsiteY28" fmla="*/ 340558 h 1624721"/>
                    <a:gd name="connsiteX29" fmla="*/ 489793 w 1993076"/>
                    <a:gd name="connsiteY29" fmla="*/ 391358 h 1624721"/>
                    <a:gd name="connsiteX30" fmla="*/ 710773 w 1993076"/>
                    <a:gd name="connsiteY30" fmla="*/ 462478 h 1624721"/>
                    <a:gd name="connsiteX0" fmla="*/ 710773 w 1993076"/>
                    <a:gd name="connsiteY0" fmla="*/ 462478 h 1626743"/>
                    <a:gd name="connsiteX1" fmla="*/ 878413 w 1993076"/>
                    <a:gd name="connsiteY1" fmla="*/ 177998 h 1626743"/>
                    <a:gd name="connsiteX2" fmla="*/ 1190833 w 1993076"/>
                    <a:gd name="connsiteY2" fmla="*/ 198 h 1626743"/>
                    <a:gd name="connsiteX3" fmla="*/ 1414353 w 1993076"/>
                    <a:gd name="connsiteY3" fmla="*/ 147518 h 1626743"/>
                    <a:gd name="connsiteX4" fmla="*/ 1462613 w 1993076"/>
                    <a:gd name="connsiteY4" fmla="*/ 353258 h 1626743"/>
                    <a:gd name="connsiteX5" fmla="*/ 1427053 w 1993076"/>
                    <a:gd name="connsiteY5" fmla="*/ 531058 h 1626743"/>
                    <a:gd name="connsiteX6" fmla="*/ 1625173 w 1993076"/>
                    <a:gd name="connsiteY6" fmla="*/ 556458 h 1626743"/>
                    <a:gd name="connsiteX7" fmla="*/ 1861393 w 1993076"/>
                    <a:gd name="connsiteY7" fmla="*/ 625038 h 1626743"/>
                    <a:gd name="connsiteX8" fmla="*/ 1990933 w 1993076"/>
                    <a:gd name="connsiteY8" fmla="*/ 790138 h 1626743"/>
                    <a:gd name="connsiteX9" fmla="*/ 1924893 w 1993076"/>
                    <a:gd name="connsiteY9" fmla="*/ 990798 h 1626743"/>
                    <a:gd name="connsiteX10" fmla="*/ 1708993 w 1993076"/>
                    <a:gd name="connsiteY10" fmla="*/ 1072078 h 1626743"/>
                    <a:gd name="connsiteX11" fmla="*/ 1449913 w 1993076"/>
                    <a:gd name="connsiteY11" fmla="*/ 1051758 h 1626743"/>
                    <a:gd name="connsiteX12" fmla="*/ 1564213 w 1993076"/>
                    <a:gd name="connsiteY12" fmla="*/ 1267658 h 1626743"/>
                    <a:gd name="connsiteX13" fmla="*/ 1589613 w 1993076"/>
                    <a:gd name="connsiteY13" fmla="*/ 1374338 h 1626743"/>
                    <a:gd name="connsiteX14" fmla="*/ 1548973 w 1993076"/>
                    <a:gd name="connsiteY14" fmla="*/ 1511498 h 1626743"/>
                    <a:gd name="connsiteX15" fmla="*/ 1419433 w 1993076"/>
                    <a:gd name="connsiteY15" fmla="*/ 1608018 h 1626743"/>
                    <a:gd name="connsiteX16" fmla="*/ 1147653 w 1993076"/>
                    <a:gd name="connsiteY16" fmla="*/ 1615638 h 1626743"/>
                    <a:gd name="connsiteX17" fmla="*/ 1015573 w 1993076"/>
                    <a:gd name="connsiteY17" fmla="*/ 1486098 h 1626743"/>
                    <a:gd name="connsiteX18" fmla="*/ 921593 w 1993076"/>
                    <a:gd name="connsiteY18" fmla="*/ 1336238 h 1626743"/>
                    <a:gd name="connsiteX19" fmla="*/ 921593 w 1993076"/>
                    <a:gd name="connsiteY19" fmla="*/ 1346398 h 1626743"/>
                    <a:gd name="connsiteX20" fmla="*/ 789513 w 1993076"/>
                    <a:gd name="connsiteY20" fmla="*/ 1488638 h 1626743"/>
                    <a:gd name="connsiteX21" fmla="*/ 423753 w 1993076"/>
                    <a:gd name="connsiteY21" fmla="*/ 1539438 h 1626743"/>
                    <a:gd name="connsiteX22" fmla="*/ 271353 w 1993076"/>
                    <a:gd name="connsiteY22" fmla="*/ 1305758 h 1626743"/>
                    <a:gd name="connsiteX23" fmla="*/ 400893 w 1993076"/>
                    <a:gd name="connsiteY23" fmla="*/ 1056838 h 1626743"/>
                    <a:gd name="connsiteX24" fmla="*/ 474553 w 1993076"/>
                    <a:gd name="connsiteY24" fmla="*/ 970478 h 1626743"/>
                    <a:gd name="connsiteX25" fmla="*/ 230713 w 1993076"/>
                    <a:gd name="connsiteY25" fmla="*/ 879038 h 1626743"/>
                    <a:gd name="connsiteX26" fmla="*/ 47833 w 1993076"/>
                    <a:gd name="connsiteY26" fmla="*/ 726638 h 1626743"/>
                    <a:gd name="connsiteX27" fmla="*/ 17353 w 1993076"/>
                    <a:gd name="connsiteY27" fmla="*/ 442158 h 1626743"/>
                    <a:gd name="connsiteX28" fmla="*/ 281513 w 1993076"/>
                    <a:gd name="connsiteY28" fmla="*/ 340558 h 1626743"/>
                    <a:gd name="connsiteX29" fmla="*/ 489793 w 1993076"/>
                    <a:gd name="connsiteY29" fmla="*/ 391358 h 1626743"/>
                    <a:gd name="connsiteX30" fmla="*/ 710773 w 1993076"/>
                    <a:gd name="connsiteY30" fmla="*/ 462478 h 1626743"/>
                    <a:gd name="connsiteX0" fmla="*/ 710773 w 1993076"/>
                    <a:gd name="connsiteY0" fmla="*/ 462478 h 1625821"/>
                    <a:gd name="connsiteX1" fmla="*/ 878413 w 1993076"/>
                    <a:gd name="connsiteY1" fmla="*/ 177998 h 1625821"/>
                    <a:gd name="connsiteX2" fmla="*/ 1190833 w 1993076"/>
                    <a:gd name="connsiteY2" fmla="*/ 198 h 1625821"/>
                    <a:gd name="connsiteX3" fmla="*/ 1414353 w 1993076"/>
                    <a:gd name="connsiteY3" fmla="*/ 147518 h 1625821"/>
                    <a:gd name="connsiteX4" fmla="*/ 1462613 w 1993076"/>
                    <a:gd name="connsiteY4" fmla="*/ 353258 h 1625821"/>
                    <a:gd name="connsiteX5" fmla="*/ 1427053 w 1993076"/>
                    <a:gd name="connsiteY5" fmla="*/ 531058 h 1625821"/>
                    <a:gd name="connsiteX6" fmla="*/ 1625173 w 1993076"/>
                    <a:gd name="connsiteY6" fmla="*/ 556458 h 1625821"/>
                    <a:gd name="connsiteX7" fmla="*/ 1861393 w 1993076"/>
                    <a:gd name="connsiteY7" fmla="*/ 625038 h 1625821"/>
                    <a:gd name="connsiteX8" fmla="*/ 1990933 w 1993076"/>
                    <a:gd name="connsiteY8" fmla="*/ 790138 h 1625821"/>
                    <a:gd name="connsiteX9" fmla="*/ 1924893 w 1993076"/>
                    <a:gd name="connsiteY9" fmla="*/ 990798 h 1625821"/>
                    <a:gd name="connsiteX10" fmla="*/ 1708993 w 1993076"/>
                    <a:gd name="connsiteY10" fmla="*/ 1072078 h 1625821"/>
                    <a:gd name="connsiteX11" fmla="*/ 1449913 w 1993076"/>
                    <a:gd name="connsiteY11" fmla="*/ 1051758 h 1625821"/>
                    <a:gd name="connsiteX12" fmla="*/ 1564213 w 1993076"/>
                    <a:gd name="connsiteY12" fmla="*/ 1267658 h 1625821"/>
                    <a:gd name="connsiteX13" fmla="*/ 1589613 w 1993076"/>
                    <a:gd name="connsiteY13" fmla="*/ 1374338 h 1625821"/>
                    <a:gd name="connsiteX14" fmla="*/ 1548973 w 1993076"/>
                    <a:gd name="connsiteY14" fmla="*/ 1511498 h 1625821"/>
                    <a:gd name="connsiteX15" fmla="*/ 1419433 w 1993076"/>
                    <a:gd name="connsiteY15" fmla="*/ 1608018 h 1625821"/>
                    <a:gd name="connsiteX16" fmla="*/ 1147653 w 1993076"/>
                    <a:gd name="connsiteY16" fmla="*/ 1615638 h 1625821"/>
                    <a:gd name="connsiteX17" fmla="*/ 1015573 w 1993076"/>
                    <a:gd name="connsiteY17" fmla="*/ 1498798 h 1625821"/>
                    <a:gd name="connsiteX18" fmla="*/ 921593 w 1993076"/>
                    <a:gd name="connsiteY18" fmla="*/ 1336238 h 1625821"/>
                    <a:gd name="connsiteX19" fmla="*/ 921593 w 1993076"/>
                    <a:gd name="connsiteY19" fmla="*/ 1346398 h 1625821"/>
                    <a:gd name="connsiteX20" fmla="*/ 789513 w 1993076"/>
                    <a:gd name="connsiteY20" fmla="*/ 1488638 h 1625821"/>
                    <a:gd name="connsiteX21" fmla="*/ 423753 w 1993076"/>
                    <a:gd name="connsiteY21" fmla="*/ 1539438 h 1625821"/>
                    <a:gd name="connsiteX22" fmla="*/ 271353 w 1993076"/>
                    <a:gd name="connsiteY22" fmla="*/ 1305758 h 1625821"/>
                    <a:gd name="connsiteX23" fmla="*/ 400893 w 1993076"/>
                    <a:gd name="connsiteY23" fmla="*/ 1056838 h 1625821"/>
                    <a:gd name="connsiteX24" fmla="*/ 474553 w 1993076"/>
                    <a:gd name="connsiteY24" fmla="*/ 970478 h 1625821"/>
                    <a:gd name="connsiteX25" fmla="*/ 230713 w 1993076"/>
                    <a:gd name="connsiteY25" fmla="*/ 879038 h 1625821"/>
                    <a:gd name="connsiteX26" fmla="*/ 47833 w 1993076"/>
                    <a:gd name="connsiteY26" fmla="*/ 726638 h 1625821"/>
                    <a:gd name="connsiteX27" fmla="*/ 17353 w 1993076"/>
                    <a:gd name="connsiteY27" fmla="*/ 442158 h 1625821"/>
                    <a:gd name="connsiteX28" fmla="*/ 281513 w 1993076"/>
                    <a:gd name="connsiteY28" fmla="*/ 340558 h 1625821"/>
                    <a:gd name="connsiteX29" fmla="*/ 489793 w 1993076"/>
                    <a:gd name="connsiteY29" fmla="*/ 391358 h 1625821"/>
                    <a:gd name="connsiteX30" fmla="*/ 710773 w 1993076"/>
                    <a:gd name="connsiteY30" fmla="*/ 462478 h 1625821"/>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89513 w 1993076"/>
                    <a:gd name="connsiteY20" fmla="*/ 148863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61853 w 1993076"/>
                    <a:gd name="connsiteY24" fmla="*/ 97301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93076" h="1624075">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8E939"/>
                </a:solidFill>
                <a:ln w="571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sp>
              <p:nvSpPr>
                <p:cNvPr id="89" name="วงรี 77">
                  <a:extLst>
                    <a:ext uri="{FF2B5EF4-FFF2-40B4-BE49-F238E27FC236}">
                      <a16:creationId xmlns:a16="http://schemas.microsoft.com/office/drawing/2014/main" id="{E57B79BF-1422-4038-9ECD-D4107C5EF648}"/>
                    </a:ext>
                  </a:extLst>
                </p:cNvPr>
                <p:cNvSpPr/>
                <p:nvPr/>
              </p:nvSpPr>
              <p:spPr>
                <a:xfrm>
                  <a:off x="4579275" y="1400406"/>
                  <a:ext cx="295962" cy="284142"/>
                </a:xfrm>
                <a:custGeom>
                  <a:avLst/>
                  <a:gdLst>
                    <a:gd name="connsiteX0" fmla="*/ 0 w 290429"/>
                    <a:gd name="connsiteY0" fmla="*/ 144699 h 289397"/>
                    <a:gd name="connsiteX1" fmla="*/ 145215 w 290429"/>
                    <a:gd name="connsiteY1" fmla="*/ 0 h 289397"/>
                    <a:gd name="connsiteX2" fmla="*/ 290430 w 290429"/>
                    <a:gd name="connsiteY2" fmla="*/ 144699 h 289397"/>
                    <a:gd name="connsiteX3" fmla="*/ 145215 w 290429"/>
                    <a:gd name="connsiteY3" fmla="*/ 289398 h 289397"/>
                    <a:gd name="connsiteX4" fmla="*/ 0 w 290429"/>
                    <a:gd name="connsiteY4" fmla="*/ 144699 h 289397"/>
                    <a:gd name="connsiteX0" fmla="*/ 8 w 290438"/>
                    <a:gd name="connsiteY0" fmla="*/ 144699 h 289398"/>
                    <a:gd name="connsiteX1" fmla="*/ 145223 w 290438"/>
                    <a:gd name="connsiteY1" fmla="*/ 0 h 289398"/>
                    <a:gd name="connsiteX2" fmla="*/ 290438 w 290438"/>
                    <a:gd name="connsiteY2" fmla="*/ 144699 h 289398"/>
                    <a:gd name="connsiteX3" fmla="*/ 140143 w 290438"/>
                    <a:gd name="connsiteY3" fmla="*/ 289398 h 289398"/>
                    <a:gd name="connsiteX4" fmla="*/ 8 w 290438"/>
                    <a:gd name="connsiteY4" fmla="*/ 144699 h 289398"/>
                    <a:gd name="connsiteX0" fmla="*/ 6 w 310756"/>
                    <a:gd name="connsiteY0" fmla="*/ 145377 h 292972"/>
                    <a:gd name="connsiteX1" fmla="*/ 145221 w 310756"/>
                    <a:gd name="connsiteY1" fmla="*/ 678 h 292972"/>
                    <a:gd name="connsiteX2" fmla="*/ 310756 w 310756"/>
                    <a:gd name="connsiteY2" fmla="*/ 206337 h 292972"/>
                    <a:gd name="connsiteX3" fmla="*/ 140141 w 310756"/>
                    <a:gd name="connsiteY3" fmla="*/ 290076 h 292972"/>
                    <a:gd name="connsiteX4" fmla="*/ 6 w 310756"/>
                    <a:gd name="connsiteY4" fmla="*/ 145377 h 292972"/>
                    <a:gd name="connsiteX0" fmla="*/ 5 w 313295"/>
                    <a:gd name="connsiteY0" fmla="*/ 190453 h 289862"/>
                    <a:gd name="connsiteX1" fmla="*/ 147760 w 313295"/>
                    <a:gd name="connsiteY1" fmla="*/ 34 h 289862"/>
                    <a:gd name="connsiteX2" fmla="*/ 313295 w 313295"/>
                    <a:gd name="connsiteY2" fmla="*/ 205693 h 289862"/>
                    <a:gd name="connsiteX3" fmla="*/ 142680 w 313295"/>
                    <a:gd name="connsiteY3" fmla="*/ 289432 h 289862"/>
                    <a:gd name="connsiteX4" fmla="*/ 5 w 313295"/>
                    <a:gd name="connsiteY4" fmla="*/ 190453 h 289862"/>
                    <a:gd name="connsiteX0" fmla="*/ 2796 w 316086"/>
                    <a:gd name="connsiteY0" fmla="*/ 175216 h 274625"/>
                    <a:gd name="connsiteX1" fmla="*/ 71811 w 316086"/>
                    <a:gd name="connsiteY1" fmla="*/ 37 h 274625"/>
                    <a:gd name="connsiteX2" fmla="*/ 316086 w 316086"/>
                    <a:gd name="connsiteY2" fmla="*/ 190456 h 274625"/>
                    <a:gd name="connsiteX3" fmla="*/ 145471 w 316086"/>
                    <a:gd name="connsiteY3" fmla="*/ 274195 h 274625"/>
                    <a:gd name="connsiteX4" fmla="*/ 2796 w 316086"/>
                    <a:gd name="connsiteY4" fmla="*/ 175216 h 274625"/>
                    <a:gd name="connsiteX0" fmla="*/ 2158 w 315952"/>
                    <a:gd name="connsiteY0" fmla="*/ 185068 h 284142"/>
                    <a:gd name="connsiteX1" fmla="*/ 71173 w 315952"/>
                    <a:gd name="connsiteY1" fmla="*/ 9889 h 284142"/>
                    <a:gd name="connsiteX2" fmla="*/ 235434 w 315952"/>
                    <a:gd name="connsiteY2" fmla="*/ 40983 h 284142"/>
                    <a:gd name="connsiteX3" fmla="*/ 315448 w 315952"/>
                    <a:gd name="connsiteY3" fmla="*/ 200308 h 284142"/>
                    <a:gd name="connsiteX4" fmla="*/ 144833 w 315952"/>
                    <a:gd name="connsiteY4" fmla="*/ 284047 h 284142"/>
                    <a:gd name="connsiteX5" fmla="*/ 2158 w 315952"/>
                    <a:gd name="connsiteY5" fmla="*/ 185068 h 284142"/>
                    <a:gd name="connsiteX0" fmla="*/ 2158 w 295962"/>
                    <a:gd name="connsiteY0" fmla="*/ 185068 h 284142"/>
                    <a:gd name="connsiteX1" fmla="*/ 71173 w 295962"/>
                    <a:gd name="connsiteY1" fmla="*/ 9889 h 284142"/>
                    <a:gd name="connsiteX2" fmla="*/ 235434 w 295962"/>
                    <a:gd name="connsiteY2" fmla="*/ 40983 h 284142"/>
                    <a:gd name="connsiteX3" fmla="*/ 295128 w 295962"/>
                    <a:gd name="connsiteY3" fmla="*/ 200308 h 284142"/>
                    <a:gd name="connsiteX4" fmla="*/ 144833 w 295962"/>
                    <a:gd name="connsiteY4" fmla="*/ 284047 h 284142"/>
                    <a:gd name="connsiteX5" fmla="*/ 2158 w 295962"/>
                    <a:gd name="connsiteY5" fmla="*/ 185068 h 28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962" h="284142">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grpSp>
        </p:grpSp>
        <p:grpSp>
          <p:nvGrpSpPr>
            <p:cNvPr id="71" name="กลุ่ม 70">
              <a:extLst>
                <a:ext uri="{FF2B5EF4-FFF2-40B4-BE49-F238E27FC236}">
                  <a16:creationId xmlns:a16="http://schemas.microsoft.com/office/drawing/2014/main" id="{8A3910B8-61B4-4BDC-B95F-6856065779CC}"/>
                </a:ext>
              </a:extLst>
            </p:cNvPr>
            <p:cNvGrpSpPr/>
            <p:nvPr/>
          </p:nvGrpSpPr>
          <p:grpSpPr>
            <a:xfrm>
              <a:off x="8820332" y="5948738"/>
              <a:ext cx="2941384" cy="762693"/>
              <a:chOff x="746256" y="5820536"/>
              <a:chExt cx="2941384" cy="762693"/>
            </a:xfrm>
          </p:grpSpPr>
          <p:grpSp>
            <p:nvGrpSpPr>
              <p:cNvPr id="72" name="กลุ่ม 71">
                <a:extLst>
                  <a:ext uri="{FF2B5EF4-FFF2-40B4-BE49-F238E27FC236}">
                    <a16:creationId xmlns:a16="http://schemas.microsoft.com/office/drawing/2014/main" id="{0CCF639A-B9E0-476E-97D3-80483E1AB8C8}"/>
                  </a:ext>
                </a:extLst>
              </p:cNvPr>
              <p:cNvGrpSpPr/>
              <p:nvPr/>
            </p:nvGrpSpPr>
            <p:grpSpPr>
              <a:xfrm>
                <a:off x="746256" y="5948738"/>
                <a:ext cx="492299" cy="424956"/>
                <a:chOff x="3730718" y="705949"/>
                <a:chExt cx="1993076" cy="1624075"/>
              </a:xfrm>
              <a:solidFill>
                <a:srgbClr val="FEC3D4"/>
              </a:solidFill>
            </p:grpSpPr>
            <p:sp>
              <p:nvSpPr>
                <p:cNvPr id="82" name="รูปแบบอิสระ: รูปร่าง 81">
                  <a:extLst>
                    <a:ext uri="{FF2B5EF4-FFF2-40B4-BE49-F238E27FC236}">
                      <a16:creationId xmlns:a16="http://schemas.microsoft.com/office/drawing/2014/main" id="{83D971E2-3F32-4945-AD19-250FE7DCCD15}"/>
                    </a:ext>
                  </a:extLst>
                </p:cNvPr>
                <p:cNvSpPr/>
                <p:nvPr/>
              </p:nvSpPr>
              <p:spPr>
                <a:xfrm>
                  <a:off x="3730718" y="705949"/>
                  <a:ext cx="1993076" cy="1624075"/>
                </a:xfrm>
                <a:custGeom>
                  <a:avLst/>
                  <a:gdLst>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708233 w 2019354"/>
                    <a:gd name="connsiteY28"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0893 w 2019354"/>
                    <a:gd name="connsiteY22" fmla="*/ 10720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53659"/>
                    <a:gd name="connsiteX1" fmla="*/ 850473 w 2019354"/>
                    <a:gd name="connsiteY1" fmla="*/ 183079 h 1653659"/>
                    <a:gd name="connsiteX2" fmla="*/ 1195913 w 2019354"/>
                    <a:gd name="connsiteY2" fmla="*/ 199 h 1653659"/>
                    <a:gd name="connsiteX3" fmla="*/ 1439753 w 2019354"/>
                    <a:gd name="connsiteY3" fmla="*/ 152599 h 1653659"/>
                    <a:gd name="connsiteX4" fmla="*/ 1500713 w 2019354"/>
                    <a:gd name="connsiteY4" fmla="*/ 386279 h 1653659"/>
                    <a:gd name="connsiteX5" fmla="*/ 1388953 w 2019354"/>
                    <a:gd name="connsiteY5" fmla="*/ 548839 h 1653659"/>
                    <a:gd name="connsiteX6" fmla="*/ 1541353 w 2019354"/>
                    <a:gd name="connsiteY6" fmla="*/ 518359 h 1653659"/>
                    <a:gd name="connsiteX7" fmla="*/ 1927433 w 2019354"/>
                    <a:gd name="connsiteY7" fmla="*/ 640279 h 1653659"/>
                    <a:gd name="connsiteX8" fmla="*/ 2018873 w 2019354"/>
                    <a:gd name="connsiteY8" fmla="*/ 823159 h 1653659"/>
                    <a:gd name="connsiteX9" fmla="*/ 1947753 w 2019354"/>
                    <a:gd name="connsiteY9" fmla="*/ 995879 h 1653659"/>
                    <a:gd name="connsiteX10" fmla="*/ 1653113 w 2019354"/>
                    <a:gd name="connsiteY10" fmla="*/ 1087319 h 1653659"/>
                    <a:gd name="connsiteX11" fmla="*/ 1449913 w 2019354"/>
                    <a:gd name="connsiteY11" fmla="*/ 1066999 h 1653659"/>
                    <a:gd name="connsiteX12" fmla="*/ 1571833 w 2019354"/>
                    <a:gd name="connsiteY12" fmla="*/ 1300679 h 1653659"/>
                    <a:gd name="connsiteX13" fmla="*/ 1581993 w 2019354"/>
                    <a:gd name="connsiteY13" fmla="*/ 1290519 h 1653659"/>
                    <a:gd name="connsiteX14" fmla="*/ 1581993 w 2019354"/>
                    <a:gd name="connsiteY14" fmla="*/ 1463239 h 1653659"/>
                    <a:gd name="connsiteX15" fmla="*/ 1429593 w 2019354"/>
                    <a:gd name="connsiteY15" fmla="*/ 1635959 h 1653659"/>
                    <a:gd name="connsiteX16" fmla="*/ 1145113 w 2019354"/>
                    <a:gd name="connsiteY16" fmla="*/ 1635959 h 1653659"/>
                    <a:gd name="connsiteX17" fmla="*/ 1013033 w 2019354"/>
                    <a:gd name="connsiteY17" fmla="*/ 1529279 h 1653659"/>
                    <a:gd name="connsiteX18" fmla="*/ 921593 w 2019354"/>
                    <a:gd name="connsiteY18" fmla="*/ 1351479 h 1653659"/>
                    <a:gd name="connsiteX19" fmla="*/ 921593 w 2019354"/>
                    <a:gd name="connsiteY19" fmla="*/ 1361639 h 1653659"/>
                    <a:gd name="connsiteX20" fmla="*/ 789513 w 2019354"/>
                    <a:gd name="connsiteY20" fmla="*/ 1503879 h 1653659"/>
                    <a:gd name="connsiteX21" fmla="*/ 423753 w 2019354"/>
                    <a:gd name="connsiteY21" fmla="*/ 1554679 h 1653659"/>
                    <a:gd name="connsiteX22" fmla="*/ 271353 w 2019354"/>
                    <a:gd name="connsiteY22" fmla="*/ 1320999 h 1653659"/>
                    <a:gd name="connsiteX23" fmla="*/ 400893 w 2019354"/>
                    <a:gd name="connsiteY23" fmla="*/ 1072079 h 1653659"/>
                    <a:gd name="connsiteX24" fmla="*/ 474553 w 2019354"/>
                    <a:gd name="connsiteY24" fmla="*/ 985719 h 1653659"/>
                    <a:gd name="connsiteX25" fmla="*/ 230713 w 2019354"/>
                    <a:gd name="connsiteY25" fmla="*/ 894279 h 1653659"/>
                    <a:gd name="connsiteX26" fmla="*/ 47833 w 2019354"/>
                    <a:gd name="connsiteY26" fmla="*/ 741879 h 1653659"/>
                    <a:gd name="connsiteX27" fmla="*/ 17353 w 2019354"/>
                    <a:gd name="connsiteY27" fmla="*/ 457399 h 1653659"/>
                    <a:gd name="connsiteX28" fmla="*/ 281513 w 2019354"/>
                    <a:gd name="connsiteY28" fmla="*/ 355799 h 1653659"/>
                    <a:gd name="connsiteX29" fmla="*/ 489793 w 2019354"/>
                    <a:gd name="connsiteY29" fmla="*/ 406599 h 1653659"/>
                    <a:gd name="connsiteX30" fmla="*/ 708233 w 2019354"/>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41353 w 2019200"/>
                    <a:gd name="connsiteY6" fmla="*/ 51835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76913 w 2019200"/>
                    <a:gd name="connsiteY6" fmla="*/ 53613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388953 w 2019200"/>
                    <a:gd name="connsiteY5" fmla="*/ 54882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622633 w 2019200"/>
                    <a:gd name="connsiteY6" fmla="*/ 55898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10773 w 2019200"/>
                    <a:gd name="connsiteY0" fmla="*/ 47783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10773 w 2019200"/>
                    <a:gd name="connsiteY30" fmla="*/ 477836 h 1653776"/>
                    <a:gd name="connsiteX0" fmla="*/ 710773 w 2019200"/>
                    <a:gd name="connsiteY0" fmla="*/ 449982 h 1625922"/>
                    <a:gd name="connsiteX1" fmla="*/ 878413 w 2019200"/>
                    <a:gd name="connsiteY1" fmla="*/ 165502 h 1625922"/>
                    <a:gd name="connsiteX2" fmla="*/ 1198453 w 2019200"/>
                    <a:gd name="connsiteY2" fmla="*/ 402 h 1625922"/>
                    <a:gd name="connsiteX3" fmla="*/ 1439753 w 2019200"/>
                    <a:gd name="connsiteY3" fmla="*/ 124862 h 1625922"/>
                    <a:gd name="connsiteX4" fmla="*/ 1477853 w 2019200"/>
                    <a:gd name="connsiteY4" fmla="*/ 305202 h 1625922"/>
                    <a:gd name="connsiteX5" fmla="*/ 1427053 w 2019200"/>
                    <a:gd name="connsiteY5" fmla="*/ 518562 h 1625922"/>
                    <a:gd name="connsiteX6" fmla="*/ 1622633 w 2019200"/>
                    <a:gd name="connsiteY6" fmla="*/ 531262 h 1625922"/>
                    <a:gd name="connsiteX7" fmla="*/ 1927433 w 2019200"/>
                    <a:gd name="connsiteY7" fmla="*/ 612542 h 1625922"/>
                    <a:gd name="connsiteX8" fmla="*/ 2018873 w 2019200"/>
                    <a:gd name="connsiteY8" fmla="*/ 795422 h 1625922"/>
                    <a:gd name="connsiteX9" fmla="*/ 1947753 w 2019200"/>
                    <a:gd name="connsiteY9" fmla="*/ 968142 h 1625922"/>
                    <a:gd name="connsiteX10" fmla="*/ 1708993 w 2019200"/>
                    <a:gd name="connsiteY10" fmla="*/ 1059582 h 1625922"/>
                    <a:gd name="connsiteX11" fmla="*/ 1449913 w 2019200"/>
                    <a:gd name="connsiteY11" fmla="*/ 1039262 h 1625922"/>
                    <a:gd name="connsiteX12" fmla="*/ 1571833 w 2019200"/>
                    <a:gd name="connsiteY12" fmla="*/ 1272942 h 1625922"/>
                    <a:gd name="connsiteX13" fmla="*/ 1581993 w 2019200"/>
                    <a:gd name="connsiteY13" fmla="*/ 1262782 h 1625922"/>
                    <a:gd name="connsiteX14" fmla="*/ 1581993 w 2019200"/>
                    <a:gd name="connsiteY14" fmla="*/ 1435502 h 1625922"/>
                    <a:gd name="connsiteX15" fmla="*/ 1429593 w 2019200"/>
                    <a:gd name="connsiteY15" fmla="*/ 1608222 h 1625922"/>
                    <a:gd name="connsiteX16" fmla="*/ 1145113 w 2019200"/>
                    <a:gd name="connsiteY16" fmla="*/ 1608222 h 1625922"/>
                    <a:gd name="connsiteX17" fmla="*/ 1013033 w 2019200"/>
                    <a:gd name="connsiteY17" fmla="*/ 1501542 h 1625922"/>
                    <a:gd name="connsiteX18" fmla="*/ 921593 w 2019200"/>
                    <a:gd name="connsiteY18" fmla="*/ 1323742 h 1625922"/>
                    <a:gd name="connsiteX19" fmla="*/ 921593 w 2019200"/>
                    <a:gd name="connsiteY19" fmla="*/ 1333902 h 1625922"/>
                    <a:gd name="connsiteX20" fmla="*/ 789513 w 2019200"/>
                    <a:gd name="connsiteY20" fmla="*/ 1476142 h 1625922"/>
                    <a:gd name="connsiteX21" fmla="*/ 423753 w 2019200"/>
                    <a:gd name="connsiteY21" fmla="*/ 1526942 h 1625922"/>
                    <a:gd name="connsiteX22" fmla="*/ 271353 w 2019200"/>
                    <a:gd name="connsiteY22" fmla="*/ 1293262 h 1625922"/>
                    <a:gd name="connsiteX23" fmla="*/ 400893 w 2019200"/>
                    <a:gd name="connsiteY23" fmla="*/ 1044342 h 1625922"/>
                    <a:gd name="connsiteX24" fmla="*/ 474553 w 2019200"/>
                    <a:gd name="connsiteY24" fmla="*/ 957982 h 1625922"/>
                    <a:gd name="connsiteX25" fmla="*/ 230713 w 2019200"/>
                    <a:gd name="connsiteY25" fmla="*/ 866542 h 1625922"/>
                    <a:gd name="connsiteX26" fmla="*/ 47833 w 2019200"/>
                    <a:gd name="connsiteY26" fmla="*/ 714142 h 1625922"/>
                    <a:gd name="connsiteX27" fmla="*/ 17353 w 2019200"/>
                    <a:gd name="connsiteY27" fmla="*/ 429662 h 1625922"/>
                    <a:gd name="connsiteX28" fmla="*/ 281513 w 2019200"/>
                    <a:gd name="connsiteY28" fmla="*/ 328062 h 1625922"/>
                    <a:gd name="connsiteX29" fmla="*/ 489793 w 2019200"/>
                    <a:gd name="connsiteY29" fmla="*/ 378862 h 1625922"/>
                    <a:gd name="connsiteX30" fmla="*/ 710773 w 2019200"/>
                    <a:gd name="connsiteY30" fmla="*/ 449982 h 1625922"/>
                    <a:gd name="connsiteX0" fmla="*/ 710773 w 2019200"/>
                    <a:gd name="connsiteY0" fmla="*/ 462637 h 1638577"/>
                    <a:gd name="connsiteX1" fmla="*/ 878413 w 2019200"/>
                    <a:gd name="connsiteY1" fmla="*/ 178157 h 1638577"/>
                    <a:gd name="connsiteX2" fmla="*/ 1190833 w 2019200"/>
                    <a:gd name="connsiteY2" fmla="*/ 357 h 1638577"/>
                    <a:gd name="connsiteX3" fmla="*/ 1439753 w 2019200"/>
                    <a:gd name="connsiteY3" fmla="*/ 137517 h 1638577"/>
                    <a:gd name="connsiteX4" fmla="*/ 1477853 w 2019200"/>
                    <a:gd name="connsiteY4" fmla="*/ 317857 h 1638577"/>
                    <a:gd name="connsiteX5" fmla="*/ 1427053 w 2019200"/>
                    <a:gd name="connsiteY5" fmla="*/ 531217 h 1638577"/>
                    <a:gd name="connsiteX6" fmla="*/ 1622633 w 2019200"/>
                    <a:gd name="connsiteY6" fmla="*/ 543917 h 1638577"/>
                    <a:gd name="connsiteX7" fmla="*/ 1927433 w 2019200"/>
                    <a:gd name="connsiteY7" fmla="*/ 625197 h 1638577"/>
                    <a:gd name="connsiteX8" fmla="*/ 2018873 w 2019200"/>
                    <a:gd name="connsiteY8" fmla="*/ 808077 h 1638577"/>
                    <a:gd name="connsiteX9" fmla="*/ 1947753 w 2019200"/>
                    <a:gd name="connsiteY9" fmla="*/ 980797 h 1638577"/>
                    <a:gd name="connsiteX10" fmla="*/ 1708993 w 2019200"/>
                    <a:gd name="connsiteY10" fmla="*/ 1072237 h 1638577"/>
                    <a:gd name="connsiteX11" fmla="*/ 1449913 w 2019200"/>
                    <a:gd name="connsiteY11" fmla="*/ 1051917 h 1638577"/>
                    <a:gd name="connsiteX12" fmla="*/ 1571833 w 2019200"/>
                    <a:gd name="connsiteY12" fmla="*/ 1285597 h 1638577"/>
                    <a:gd name="connsiteX13" fmla="*/ 1581993 w 2019200"/>
                    <a:gd name="connsiteY13" fmla="*/ 1275437 h 1638577"/>
                    <a:gd name="connsiteX14" fmla="*/ 1581993 w 2019200"/>
                    <a:gd name="connsiteY14" fmla="*/ 1448157 h 1638577"/>
                    <a:gd name="connsiteX15" fmla="*/ 1429593 w 2019200"/>
                    <a:gd name="connsiteY15" fmla="*/ 1620877 h 1638577"/>
                    <a:gd name="connsiteX16" fmla="*/ 1145113 w 2019200"/>
                    <a:gd name="connsiteY16" fmla="*/ 1620877 h 1638577"/>
                    <a:gd name="connsiteX17" fmla="*/ 1013033 w 2019200"/>
                    <a:gd name="connsiteY17" fmla="*/ 1514197 h 1638577"/>
                    <a:gd name="connsiteX18" fmla="*/ 921593 w 2019200"/>
                    <a:gd name="connsiteY18" fmla="*/ 1336397 h 1638577"/>
                    <a:gd name="connsiteX19" fmla="*/ 921593 w 2019200"/>
                    <a:gd name="connsiteY19" fmla="*/ 1346557 h 1638577"/>
                    <a:gd name="connsiteX20" fmla="*/ 789513 w 2019200"/>
                    <a:gd name="connsiteY20" fmla="*/ 1488797 h 1638577"/>
                    <a:gd name="connsiteX21" fmla="*/ 423753 w 2019200"/>
                    <a:gd name="connsiteY21" fmla="*/ 1539597 h 1638577"/>
                    <a:gd name="connsiteX22" fmla="*/ 271353 w 2019200"/>
                    <a:gd name="connsiteY22" fmla="*/ 1305917 h 1638577"/>
                    <a:gd name="connsiteX23" fmla="*/ 400893 w 2019200"/>
                    <a:gd name="connsiteY23" fmla="*/ 1056997 h 1638577"/>
                    <a:gd name="connsiteX24" fmla="*/ 474553 w 2019200"/>
                    <a:gd name="connsiteY24" fmla="*/ 970637 h 1638577"/>
                    <a:gd name="connsiteX25" fmla="*/ 230713 w 2019200"/>
                    <a:gd name="connsiteY25" fmla="*/ 879197 h 1638577"/>
                    <a:gd name="connsiteX26" fmla="*/ 47833 w 2019200"/>
                    <a:gd name="connsiteY26" fmla="*/ 726797 h 1638577"/>
                    <a:gd name="connsiteX27" fmla="*/ 17353 w 2019200"/>
                    <a:gd name="connsiteY27" fmla="*/ 442317 h 1638577"/>
                    <a:gd name="connsiteX28" fmla="*/ 281513 w 2019200"/>
                    <a:gd name="connsiteY28" fmla="*/ 340717 h 1638577"/>
                    <a:gd name="connsiteX29" fmla="*/ 489793 w 2019200"/>
                    <a:gd name="connsiteY29" fmla="*/ 391517 h 1638577"/>
                    <a:gd name="connsiteX30" fmla="*/ 710773 w 2019200"/>
                    <a:gd name="connsiteY30" fmla="*/ 462637 h 1638577"/>
                    <a:gd name="connsiteX0" fmla="*/ 710773 w 2019200"/>
                    <a:gd name="connsiteY0" fmla="*/ 462339 h 1638279"/>
                    <a:gd name="connsiteX1" fmla="*/ 878413 w 2019200"/>
                    <a:gd name="connsiteY1" fmla="*/ 177859 h 1638279"/>
                    <a:gd name="connsiteX2" fmla="*/ 1190833 w 2019200"/>
                    <a:gd name="connsiteY2" fmla="*/ 59 h 1638279"/>
                    <a:gd name="connsiteX3" fmla="*/ 1406733 w 2019200"/>
                    <a:gd name="connsiteY3" fmla="*/ 160079 h 1638279"/>
                    <a:gd name="connsiteX4" fmla="*/ 1477853 w 2019200"/>
                    <a:gd name="connsiteY4" fmla="*/ 317559 h 1638279"/>
                    <a:gd name="connsiteX5" fmla="*/ 1427053 w 2019200"/>
                    <a:gd name="connsiteY5" fmla="*/ 530919 h 1638279"/>
                    <a:gd name="connsiteX6" fmla="*/ 1622633 w 2019200"/>
                    <a:gd name="connsiteY6" fmla="*/ 543619 h 1638279"/>
                    <a:gd name="connsiteX7" fmla="*/ 1927433 w 2019200"/>
                    <a:gd name="connsiteY7" fmla="*/ 624899 h 1638279"/>
                    <a:gd name="connsiteX8" fmla="*/ 2018873 w 2019200"/>
                    <a:gd name="connsiteY8" fmla="*/ 807779 h 1638279"/>
                    <a:gd name="connsiteX9" fmla="*/ 1947753 w 2019200"/>
                    <a:gd name="connsiteY9" fmla="*/ 980499 h 1638279"/>
                    <a:gd name="connsiteX10" fmla="*/ 1708993 w 2019200"/>
                    <a:gd name="connsiteY10" fmla="*/ 1071939 h 1638279"/>
                    <a:gd name="connsiteX11" fmla="*/ 1449913 w 2019200"/>
                    <a:gd name="connsiteY11" fmla="*/ 1051619 h 1638279"/>
                    <a:gd name="connsiteX12" fmla="*/ 1571833 w 2019200"/>
                    <a:gd name="connsiteY12" fmla="*/ 1285299 h 1638279"/>
                    <a:gd name="connsiteX13" fmla="*/ 1581993 w 2019200"/>
                    <a:gd name="connsiteY13" fmla="*/ 1275139 h 1638279"/>
                    <a:gd name="connsiteX14" fmla="*/ 1581993 w 2019200"/>
                    <a:gd name="connsiteY14" fmla="*/ 1447859 h 1638279"/>
                    <a:gd name="connsiteX15" fmla="*/ 1429593 w 2019200"/>
                    <a:gd name="connsiteY15" fmla="*/ 1620579 h 1638279"/>
                    <a:gd name="connsiteX16" fmla="*/ 1145113 w 2019200"/>
                    <a:gd name="connsiteY16" fmla="*/ 1620579 h 1638279"/>
                    <a:gd name="connsiteX17" fmla="*/ 1013033 w 2019200"/>
                    <a:gd name="connsiteY17" fmla="*/ 1513899 h 1638279"/>
                    <a:gd name="connsiteX18" fmla="*/ 921593 w 2019200"/>
                    <a:gd name="connsiteY18" fmla="*/ 1336099 h 1638279"/>
                    <a:gd name="connsiteX19" fmla="*/ 921593 w 2019200"/>
                    <a:gd name="connsiteY19" fmla="*/ 1346259 h 1638279"/>
                    <a:gd name="connsiteX20" fmla="*/ 789513 w 2019200"/>
                    <a:gd name="connsiteY20" fmla="*/ 1488499 h 1638279"/>
                    <a:gd name="connsiteX21" fmla="*/ 423753 w 2019200"/>
                    <a:gd name="connsiteY21" fmla="*/ 1539299 h 1638279"/>
                    <a:gd name="connsiteX22" fmla="*/ 271353 w 2019200"/>
                    <a:gd name="connsiteY22" fmla="*/ 1305619 h 1638279"/>
                    <a:gd name="connsiteX23" fmla="*/ 400893 w 2019200"/>
                    <a:gd name="connsiteY23" fmla="*/ 1056699 h 1638279"/>
                    <a:gd name="connsiteX24" fmla="*/ 474553 w 2019200"/>
                    <a:gd name="connsiteY24" fmla="*/ 970339 h 1638279"/>
                    <a:gd name="connsiteX25" fmla="*/ 230713 w 2019200"/>
                    <a:gd name="connsiteY25" fmla="*/ 878899 h 1638279"/>
                    <a:gd name="connsiteX26" fmla="*/ 47833 w 2019200"/>
                    <a:gd name="connsiteY26" fmla="*/ 726499 h 1638279"/>
                    <a:gd name="connsiteX27" fmla="*/ 17353 w 2019200"/>
                    <a:gd name="connsiteY27" fmla="*/ 442019 h 1638279"/>
                    <a:gd name="connsiteX28" fmla="*/ 281513 w 2019200"/>
                    <a:gd name="connsiteY28" fmla="*/ 340419 h 1638279"/>
                    <a:gd name="connsiteX29" fmla="*/ 489793 w 2019200"/>
                    <a:gd name="connsiteY29" fmla="*/ 391219 h 1638279"/>
                    <a:gd name="connsiteX30" fmla="*/ 710773 w 2019200"/>
                    <a:gd name="connsiteY30" fmla="*/ 462339 h 1638279"/>
                    <a:gd name="connsiteX0" fmla="*/ 710773 w 2019200"/>
                    <a:gd name="connsiteY0" fmla="*/ 462467 h 1638407"/>
                    <a:gd name="connsiteX1" fmla="*/ 878413 w 2019200"/>
                    <a:gd name="connsiteY1" fmla="*/ 177987 h 1638407"/>
                    <a:gd name="connsiteX2" fmla="*/ 1190833 w 2019200"/>
                    <a:gd name="connsiteY2" fmla="*/ 187 h 1638407"/>
                    <a:gd name="connsiteX3" fmla="*/ 1414353 w 2019200"/>
                    <a:gd name="connsiteY3" fmla="*/ 147507 h 1638407"/>
                    <a:gd name="connsiteX4" fmla="*/ 1477853 w 2019200"/>
                    <a:gd name="connsiteY4" fmla="*/ 317687 h 1638407"/>
                    <a:gd name="connsiteX5" fmla="*/ 1427053 w 2019200"/>
                    <a:gd name="connsiteY5" fmla="*/ 531047 h 1638407"/>
                    <a:gd name="connsiteX6" fmla="*/ 1622633 w 2019200"/>
                    <a:gd name="connsiteY6" fmla="*/ 543747 h 1638407"/>
                    <a:gd name="connsiteX7" fmla="*/ 1927433 w 2019200"/>
                    <a:gd name="connsiteY7" fmla="*/ 625027 h 1638407"/>
                    <a:gd name="connsiteX8" fmla="*/ 2018873 w 2019200"/>
                    <a:gd name="connsiteY8" fmla="*/ 807907 h 1638407"/>
                    <a:gd name="connsiteX9" fmla="*/ 1947753 w 2019200"/>
                    <a:gd name="connsiteY9" fmla="*/ 980627 h 1638407"/>
                    <a:gd name="connsiteX10" fmla="*/ 1708993 w 2019200"/>
                    <a:gd name="connsiteY10" fmla="*/ 1072067 h 1638407"/>
                    <a:gd name="connsiteX11" fmla="*/ 1449913 w 2019200"/>
                    <a:gd name="connsiteY11" fmla="*/ 1051747 h 1638407"/>
                    <a:gd name="connsiteX12" fmla="*/ 1571833 w 2019200"/>
                    <a:gd name="connsiteY12" fmla="*/ 1285427 h 1638407"/>
                    <a:gd name="connsiteX13" fmla="*/ 1581993 w 2019200"/>
                    <a:gd name="connsiteY13" fmla="*/ 1275267 h 1638407"/>
                    <a:gd name="connsiteX14" fmla="*/ 1581993 w 2019200"/>
                    <a:gd name="connsiteY14" fmla="*/ 1447987 h 1638407"/>
                    <a:gd name="connsiteX15" fmla="*/ 1429593 w 2019200"/>
                    <a:gd name="connsiteY15" fmla="*/ 1620707 h 1638407"/>
                    <a:gd name="connsiteX16" fmla="*/ 1145113 w 2019200"/>
                    <a:gd name="connsiteY16" fmla="*/ 1620707 h 1638407"/>
                    <a:gd name="connsiteX17" fmla="*/ 1013033 w 2019200"/>
                    <a:gd name="connsiteY17" fmla="*/ 1514027 h 1638407"/>
                    <a:gd name="connsiteX18" fmla="*/ 921593 w 2019200"/>
                    <a:gd name="connsiteY18" fmla="*/ 1336227 h 1638407"/>
                    <a:gd name="connsiteX19" fmla="*/ 921593 w 2019200"/>
                    <a:gd name="connsiteY19" fmla="*/ 1346387 h 1638407"/>
                    <a:gd name="connsiteX20" fmla="*/ 789513 w 2019200"/>
                    <a:gd name="connsiteY20" fmla="*/ 1488627 h 1638407"/>
                    <a:gd name="connsiteX21" fmla="*/ 423753 w 2019200"/>
                    <a:gd name="connsiteY21" fmla="*/ 1539427 h 1638407"/>
                    <a:gd name="connsiteX22" fmla="*/ 271353 w 2019200"/>
                    <a:gd name="connsiteY22" fmla="*/ 1305747 h 1638407"/>
                    <a:gd name="connsiteX23" fmla="*/ 400893 w 2019200"/>
                    <a:gd name="connsiteY23" fmla="*/ 1056827 h 1638407"/>
                    <a:gd name="connsiteX24" fmla="*/ 474553 w 2019200"/>
                    <a:gd name="connsiteY24" fmla="*/ 970467 h 1638407"/>
                    <a:gd name="connsiteX25" fmla="*/ 230713 w 2019200"/>
                    <a:gd name="connsiteY25" fmla="*/ 879027 h 1638407"/>
                    <a:gd name="connsiteX26" fmla="*/ 47833 w 2019200"/>
                    <a:gd name="connsiteY26" fmla="*/ 726627 h 1638407"/>
                    <a:gd name="connsiteX27" fmla="*/ 17353 w 2019200"/>
                    <a:gd name="connsiteY27" fmla="*/ 442147 h 1638407"/>
                    <a:gd name="connsiteX28" fmla="*/ 281513 w 2019200"/>
                    <a:gd name="connsiteY28" fmla="*/ 340547 h 1638407"/>
                    <a:gd name="connsiteX29" fmla="*/ 489793 w 2019200"/>
                    <a:gd name="connsiteY29" fmla="*/ 391347 h 1638407"/>
                    <a:gd name="connsiteX30" fmla="*/ 710773 w 2019200"/>
                    <a:gd name="connsiteY30" fmla="*/ 462467 h 1638407"/>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2633 w 2019200"/>
                    <a:gd name="connsiteY6" fmla="*/ 5437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6661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564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438"/>
                    <a:gd name="connsiteY0" fmla="*/ 462478 h 1638418"/>
                    <a:gd name="connsiteX1" fmla="*/ 878413 w 2019438"/>
                    <a:gd name="connsiteY1" fmla="*/ 177998 h 1638418"/>
                    <a:gd name="connsiteX2" fmla="*/ 1190833 w 2019438"/>
                    <a:gd name="connsiteY2" fmla="*/ 198 h 1638418"/>
                    <a:gd name="connsiteX3" fmla="*/ 1414353 w 2019438"/>
                    <a:gd name="connsiteY3" fmla="*/ 147518 h 1638418"/>
                    <a:gd name="connsiteX4" fmla="*/ 1462613 w 2019438"/>
                    <a:gd name="connsiteY4" fmla="*/ 353258 h 1638418"/>
                    <a:gd name="connsiteX5" fmla="*/ 1427053 w 2019438"/>
                    <a:gd name="connsiteY5" fmla="*/ 531058 h 1638418"/>
                    <a:gd name="connsiteX6" fmla="*/ 1625173 w 2019438"/>
                    <a:gd name="connsiteY6" fmla="*/ 556458 h 1638418"/>
                    <a:gd name="connsiteX7" fmla="*/ 1919813 w 2019438"/>
                    <a:gd name="connsiteY7" fmla="*/ 673298 h 1638418"/>
                    <a:gd name="connsiteX8" fmla="*/ 2018873 w 2019438"/>
                    <a:gd name="connsiteY8" fmla="*/ 807918 h 1638418"/>
                    <a:gd name="connsiteX9" fmla="*/ 1947753 w 2019438"/>
                    <a:gd name="connsiteY9" fmla="*/ 980638 h 1638418"/>
                    <a:gd name="connsiteX10" fmla="*/ 1708993 w 2019438"/>
                    <a:gd name="connsiteY10" fmla="*/ 1072078 h 1638418"/>
                    <a:gd name="connsiteX11" fmla="*/ 1449913 w 2019438"/>
                    <a:gd name="connsiteY11" fmla="*/ 1051758 h 1638418"/>
                    <a:gd name="connsiteX12" fmla="*/ 1571833 w 2019438"/>
                    <a:gd name="connsiteY12" fmla="*/ 1285438 h 1638418"/>
                    <a:gd name="connsiteX13" fmla="*/ 1581993 w 2019438"/>
                    <a:gd name="connsiteY13" fmla="*/ 1275278 h 1638418"/>
                    <a:gd name="connsiteX14" fmla="*/ 1581993 w 2019438"/>
                    <a:gd name="connsiteY14" fmla="*/ 1447998 h 1638418"/>
                    <a:gd name="connsiteX15" fmla="*/ 1429593 w 2019438"/>
                    <a:gd name="connsiteY15" fmla="*/ 1620718 h 1638418"/>
                    <a:gd name="connsiteX16" fmla="*/ 1145113 w 2019438"/>
                    <a:gd name="connsiteY16" fmla="*/ 1620718 h 1638418"/>
                    <a:gd name="connsiteX17" fmla="*/ 1013033 w 2019438"/>
                    <a:gd name="connsiteY17" fmla="*/ 1514038 h 1638418"/>
                    <a:gd name="connsiteX18" fmla="*/ 921593 w 2019438"/>
                    <a:gd name="connsiteY18" fmla="*/ 1336238 h 1638418"/>
                    <a:gd name="connsiteX19" fmla="*/ 921593 w 2019438"/>
                    <a:gd name="connsiteY19" fmla="*/ 1346398 h 1638418"/>
                    <a:gd name="connsiteX20" fmla="*/ 789513 w 2019438"/>
                    <a:gd name="connsiteY20" fmla="*/ 1488638 h 1638418"/>
                    <a:gd name="connsiteX21" fmla="*/ 423753 w 2019438"/>
                    <a:gd name="connsiteY21" fmla="*/ 1539438 h 1638418"/>
                    <a:gd name="connsiteX22" fmla="*/ 271353 w 2019438"/>
                    <a:gd name="connsiteY22" fmla="*/ 1305758 h 1638418"/>
                    <a:gd name="connsiteX23" fmla="*/ 400893 w 2019438"/>
                    <a:gd name="connsiteY23" fmla="*/ 1056838 h 1638418"/>
                    <a:gd name="connsiteX24" fmla="*/ 474553 w 2019438"/>
                    <a:gd name="connsiteY24" fmla="*/ 970478 h 1638418"/>
                    <a:gd name="connsiteX25" fmla="*/ 230713 w 2019438"/>
                    <a:gd name="connsiteY25" fmla="*/ 879038 h 1638418"/>
                    <a:gd name="connsiteX26" fmla="*/ 47833 w 2019438"/>
                    <a:gd name="connsiteY26" fmla="*/ 726638 h 1638418"/>
                    <a:gd name="connsiteX27" fmla="*/ 17353 w 2019438"/>
                    <a:gd name="connsiteY27" fmla="*/ 442158 h 1638418"/>
                    <a:gd name="connsiteX28" fmla="*/ 281513 w 2019438"/>
                    <a:gd name="connsiteY28" fmla="*/ 340558 h 1638418"/>
                    <a:gd name="connsiteX29" fmla="*/ 489793 w 2019438"/>
                    <a:gd name="connsiteY29" fmla="*/ 391358 h 1638418"/>
                    <a:gd name="connsiteX30" fmla="*/ 710773 w 2019438"/>
                    <a:gd name="connsiteY30" fmla="*/ 462478 h 1638418"/>
                    <a:gd name="connsiteX0" fmla="*/ 710773 w 2022201"/>
                    <a:gd name="connsiteY0" fmla="*/ 462478 h 1638418"/>
                    <a:gd name="connsiteX1" fmla="*/ 878413 w 2022201"/>
                    <a:gd name="connsiteY1" fmla="*/ 177998 h 1638418"/>
                    <a:gd name="connsiteX2" fmla="*/ 1190833 w 2022201"/>
                    <a:gd name="connsiteY2" fmla="*/ 198 h 1638418"/>
                    <a:gd name="connsiteX3" fmla="*/ 1414353 w 2022201"/>
                    <a:gd name="connsiteY3" fmla="*/ 147518 h 1638418"/>
                    <a:gd name="connsiteX4" fmla="*/ 1462613 w 2022201"/>
                    <a:gd name="connsiteY4" fmla="*/ 353258 h 1638418"/>
                    <a:gd name="connsiteX5" fmla="*/ 1427053 w 2022201"/>
                    <a:gd name="connsiteY5" fmla="*/ 531058 h 1638418"/>
                    <a:gd name="connsiteX6" fmla="*/ 1625173 w 2022201"/>
                    <a:gd name="connsiteY6" fmla="*/ 556458 h 1638418"/>
                    <a:gd name="connsiteX7" fmla="*/ 1861393 w 2022201"/>
                    <a:gd name="connsiteY7" fmla="*/ 625038 h 1638418"/>
                    <a:gd name="connsiteX8" fmla="*/ 2018873 w 2022201"/>
                    <a:gd name="connsiteY8" fmla="*/ 807918 h 1638418"/>
                    <a:gd name="connsiteX9" fmla="*/ 1947753 w 2022201"/>
                    <a:gd name="connsiteY9" fmla="*/ 980638 h 1638418"/>
                    <a:gd name="connsiteX10" fmla="*/ 1708993 w 2022201"/>
                    <a:gd name="connsiteY10" fmla="*/ 1072078 h 1638418"/>
                    <a:gd name="connsiteX11" fmla="*/ 1449913 w 2022201"/>
                    <a:gd name="connsiteY11" fmla="*/ 1051758 h 1638418"/>
                    <a:gd name="connsiteX12" fmla="*/ 1571833 w 2022201"/>
                    <a:gd name="connsiteY12" fmla="*/ 1285438 h 1638418"/>
                    <a:gd name="connsiteX13" fmla="*/ 1581993 w 2022201"/>
                    <a:gd name="connsiteY13" fmla="*/ 1275278 h 1638418"/>
                    <a:gd name="connsiteX14" fmla="*/ 1581993 w 2022201"/>
                    <a:gd name="connsiteY14" fmla="*/ 1447998 h 1638418"/>
                    <a:gd name="connsiteX15" fmla="*/ 1429593 w 2022201"/>
                    <a:gd name="connsiteY15" fmla="*/ 1620718 h 1638418"/>
                    <a:gd name="connsiteX16" fmla="*/ 1145113 w 2022201"/>
                    <a:gd name="connsiteY16" fmla="*/ 1620718 h 1638418"/>
                    <a:gd name="connsiteX17" fmla="*/ 1013033 w 2022201"/>
                    <a:gd name="connsiteY17" fmla="*/ 1514038 h 1638418"/>
                    <a:gd name="connsiteX18" fmla="*/ 921593 w 2022201"/>
                    <a:gd name="connsiteY18" fmla="*/ 1336238 h 1638418"/>
                    <a:gd name="connsiteX19" fmla="*/ 921593 w 2022201"/>
                    <a:gd name="connsiteY19" fmla="*/ 1346398 h 1638418"/>
                    <a:gd name="connsiteX20" fmla="*/ 789513 w 2022201"/>
                    <a:gd name="connsiteY20" fmla="*/ 1488638 h 1638418"/>
                    <a:gd name="connsiteX21" fmla="*/ 423753 w 2022201"/>
                    <a:gd name="connsiteY21" fmla="*/ 1539438 h 1638418"/>
                    <a:gd name="connsiteX22" fmla="*/ 271353 w 2022201"/>
                    <a:gd name="connsiteY22" fmla="*/ 1305758 h 1638418"/>
                    <a:gd name="connsiteX23" fmla="*/ 400893 w 2022201"/>
                    <a:gd name="connsiteY23" fmla="*/ 1056838 h 1638418"/>
                    <a:gd name="connsiteX24" fmla="*/ 474553 w 2022201"/>
                    <a:gd name="connsiteY24" fmla="*/ 970478 h 1638418"/>
                    <a:gd name="connsiteX25" fmla="*/ 230713 w 2022201"/>
                    <a:gd name="connsiteY25" fmla="*/ 879038 h 1638418"/>
                    <a:gd name="connsiteX26" fmla="*/ 47833 w 2022201"/>
                    <a:gd name="connsiteY26" fmla="*/ 726638 h 1638418"/>
                    <a:gd name="connsiteX27" fmla="*/ 17353 w 2022201"/>
                    <a:gd name="connsiteY27" fmla="*/ 442158 h 1638418"/>
                    <a:gd name="connsiteX28" fmla="*/ 281513 w 2022201"/>
                    <a:gd name="connsiteY28" fmla="*/ 340558 h 1638418"/>
                    <a:gd name="connsiteX29" fmla="*/ 489793 w 2022201"/>
                    <a:gd name="connsiteY29" fmla="*/ 391358 h 1638418"/>
                    <a:gd name="connsiteX30" fmla="*/ 710773 w 2022201"/>
                    <a:gd name="connsiteY30" fmla="*/ 462478 h 1638418"/>
                    <a:gd name="connsiteX0" fmla="*/ 710773 w 1988680"/>
                    <a:gd name="connsiteY0" fmla="*/ 462478 h 1638418"/>
                    <a:gd name="connsiteX1" fmla="*/ 878413 w 1988680"/>
                    <a:gd name="connsiteY1" fmla="*/ 177998 h 1638418"/>
                    <a:gd name="connsiteX2" fmla="*/ 1190833 w 1988680"/>
                    <a:gd name="connsiteY2" fmla="*/ 198 h 1638418"/>
                    <a:gd name="connsiteX3" fmla="*/ 1414353 w 1988680"/>
                    <a:gd name="connsiteY3" fmla="*/ 147518 h 1638418"/>
                    <a:gd name="connsiteX4" fmla="*/ 1462613 w 1988680"/>
                    <a:gd name="connsiteY4" fmla="*/ 353258 h 1638418"/>
                    <a:gd name="connsiteX5" fmla="*/ 1427053 w 1988680"/>
                    <a:gd name="connsiteY5" fmla="*/ 531058 h 1638418"/>
                    <a:gd name="connsiteX6" fmla="*/ 1625173 w 1988680"/>
                    <a:gd name="connsiteY6" fmla="*/ 556458 h 1638418"/>
                    <a:gd name="connsiteX7" fmla="*/ 1861393 w 1988680"/>
                    <a:gd name="connsiteY7" fmla="*/ 625038 h 1638418"/>
                    <a:gd name="connsiteX8" fmla="*/ 1980773 w 1988680"/>
                    <a:gd name="connsiteY8" fmla="*/ 820618 h 1638418"/>
                    <a:gd name="connsiteX9" fmla="*/ 1947753 w 1988680"/>
                    <a:gd name="connsiteY9" fmla="*/ 980638 h 1638418"/>
                    <a:gd name="connsiteX10" fmla="*/ 1708993 w 1988680"/>
                    <a:gd name="connsiteY10" fmla="*/ 1072078 h 1638418"/>
                    <a:gd name="connsiteX11" fmla="*/ 1449913 w 1988680"/>
                    <a:gd name="connsiteY11" fmla="*/ 1051758 h 1638418"/>
                    <a:gd name="connsiteX12" fmla="*/ 1571833 w 1988680"/>
                    <a:gd name="connsiteY12" fmla="*/ 1285438 h 1638418"/>
                    <a:gd name="connsiteX13" fmla="*/ 1581993 w 1988680"/>
                    <a:gd name="connsiteY13" fmla="*/ 1275278 h 1638418"/>
                    <a:gd name="connsiteX14" fmla="*/ 1581993 w 1988680"/>
                    <a:gd name="connsiteY14" fmla="*/ 1447998 h 1638418"/>
                    <a:gd name="connsiteX15" fmla="*/ 1429593 w 1988680"/>
                    <a:gd name="connsiteY15" fmla="*/ 1620718 h 1638418"/>
                    <a:gd name="connsiteX16" fmla="*/ 1145113 w 1988680"/>
                    <a:gd name="connsiteY16" fmla="*/ 1620718 h 1638418"/>
                    <a:gd name="connsiteX17" fmla="*/ 1013033 w 1988680"/>
                    <a:gd name="connsiteY17" fmla="*/ 1514038 h 1638418"/>
                    <a:gd name="connsiteX18" fmla="*/ 921593 w 1988680"/>
                    <a:gd name="connsiteY18" fmla="*/ 1336238 h 1638418"/>
                    <a:gd name="connsiteX19" fmla="*/ 921593 w 1988680"/>
                    <a:gd name="connsiteY19" fmla="*/ 1346398 h 1638418"/>
                    <a:gd name="connsiteX20" fmla="*/ 789513 w 1988680"/>
                    <a:gd name="connsiteY20" fmla="*/ 1488638 h 1638418"/>
                    <a:gd name="connsiteX21" fmla="*/ 423753 w 1988680"/>
                    <a:gd name="connsiteY21" fmla="*/ 1539438 h 1638418"/>
                    <a:gd name="connsiteX22" fmla="*/ 271353 w 1988680"/>
                    <a:gd name="connsiteY22" fmla="*/ 1305758 h 1638418"/>
                    <a:gd name="connsiteX23" fmla="*/ 400893 w 1988680"/>
                    <a:gd name="connsiteY23" fmla="*/ 1056838 h 1638418"/>
                    <a:gd name="connsiteX24" fmla="*/ 474553 w 1988680"/>
                    <a:gd name="connsiteY24" fmla="*/ 970478 h 1638418"/>
                    <a:gd name="connsiteX25" fmla="*/ 230713 w 1988680"/>
                    <a:gd name="connsiteY25" fmla="*/ 879038 h 1638418"/>
                    <a:gd name="connsiteX26" fmla="*/ 47833 w 1988680"/>
                    <a:gd name="connsiteY26" fmla="*/ 726638 h 1638418"/>
                    <a:gd name="connsiteX27" fmla="*/ 17353 w 1988680"/>
                    <a:gd name="connsiteY27" fmla="*/ 442158 h 1638418"/>
                    <a:gd name="connsiteX28" fmla="*/ 281513 w 1988680"/>
                    <a:gd name="connsiteY28" fmla="*/ 340558 h 1638418"/>
                    <a:gd name="connsiteX29" fmla="*/ 489793 w 1988680"/>
                    <a:gd name="connsiteY29" fmla="*/ 391358 h 1638418"/>
                    <a:gd name="connsiteX30" fmla="*/ 710773 w 1988680"/>
                    <a:gd name="connsiteY30" fmla="*/ 462478 h 1638418"/>
                    <a:gd name="connsiteX0" fmla="*/ 710773 w 1985295"/>
                    <a:gd name="connsiteY0" fmla="*/ 462478 h 1638418"/>
                    <a:gd name="connsiteX1" fmla="*/ 878413 w 1985295"/>
                    <a:gd name="connsiteY1" fmla="*/ 177998 h 1638418"/>
                    <a:gd name="connsiteX2" fmla="*/ 1190833 w 1985295"/>
                    <a:gd name="connsiteY2" fmla="*/ 198 h 1638418"/>
                    <a:gd name="connsiteX3" fmla="*/ 1414353 w 1985295"/>
                    <a:gd name="connsiteY3" fmla="*/ 147518 h 1638418"/>
                    <a:gd name="connsiteX4" fmla="*/ 1462613 w 1985295"/>
                    <a:gd name="connsiteY4" fmla="*/ 353258 h 1638418"/>
                    <a:gd name="connsiteX5" fmla="*/ 1427053 w 1985295"/>
                    <a:gd name="connsiteY5" fmla="*/ 531058 h 1638418"/>
                    <a:gd name="connsiteX6" fmla="*/ 1625173 w 1985295"/>
                    <a:gd name="connsiteY6" fmla="*/ 556458 h 1638418"/>
                    <a:gd name="connsiteX7" fmla="*/ 1861393 w 1985295"/>
                    <a:gd name="connsiteY7" fmla="*/ 625038 h 1638418"/>
                    <a:gd name="connsiteX8" fmla="*/ 1980773 w 1985295"/>
                    <a:gd name="connsiteY8" fmla="*/ 820618 h 1638418"/>
                    <a:gd name="connsiteX9" fmla="*/ 1947753 w 1985295"/>
                    <a:gd name="connsiteY9" fmla="*/ 980638 h 1638418"/>
                    <a:gd name="connsiteX10" fmla="*/ 1708993 w 1985295"/>
                    <a:gd name="connsiteY10" fmla="*/ 1072078 h 1638418"/>
                    <a:gd name="connsiteX11" fmla="*/ 1449913 w 1985295"/>
                    <a:gd name="connsiteY11" fmla="*/ 1051758 h 1638418"/>
                    <a:gd name="connsiteX12" fmla="*/ 1571833 w 1985295"/>
                    <a:gd name="connsiteY12" fmla="*/ 1285438 h 1638418"/>
                    <a:gd name="connsiteX13" fmla="*/ 1581993 w 1985295"/>
                    <a:gd name="connsiteY13" fmla="*/ 1275278 h 1638418"/>
                    <a:gd name="connsiteX14" fmla="*/ 1581993 w 1985295"/>
                    <a:gd name="connsiteY14" fmla="*/ 1447998 h 1638418"/>
                    <a:gd name="connsiteX15" fmla="*/ 1429593 w 1985295"/>
                    <a:gd name="connsiteY15" fmla="*/ 1620718 h 1638418"/>
                    <a:gd name="connsiteX16" fmla="*/ 1145113 w 1985295"/>
                    <a:gd name="connsiteY16" fmla="*/ 1620718 h 1638418"/>
                    <a:gd name="connsiteX17" fmla="*/ 1013033 w 1985295"/>
                    <a:gd name="connsiteY17" fmla="*/ 1514038 h 1638418"/>
                    <a:gd name="connsiteX18" fmla="*/ 921593 w 1985295"/>
                    <a:gd name="connsiteY18" fmla="*/ 1336238 h 1638418"/>
                    <a:gd name="connsiteX19" fmla="*/ 921593 w 1985295"/>
                    <a:gd name="connsiteY19" fmla="*/ 1346398 h 1638418"/>
                    <a:gd name="connsiteX20" fmla="*/ 789513 w 1985295"/>
                    <a:gd name="connsiteY20" fmla="*/ 1488638 h 1638418"/>
                    <a:gd name="connsiteX21" fmla="*/ 423753 w 1985295"/>
                    <a:gd name="connsiteY21" fmla="*/ 1539438 h 1638418"/>
                    <a:gd name="connsiteX22" fmla="*/ 271353 w 1985295"/>
                    <a:gd name="connsiteY22" fmla="*/ 1305758 h 1638418"/>
                    <a:gd name="connsiteX23" fmla="*/ 400893 w 1985295"/>
                    <a:gd name="connsiteY23" fmla="*/ 1056838 h 1638418"/>
                    <a:gd name="connsiteX24" fmla="*/ 474553 w 1985295"/>
                    <a:gd name="connsiteY24" fmla="*/ 970478 h 1638418"/>
                    <a:gd name="connsiteX25" fmla="*/ 230713 w 1985295"/>
                    <a:gd name="connsiteY25" fmla="*/ 879038 h 1638418"/>
                    <a:gd name="connsiteX26" fmla="*/ 47833 w 1985295"/>
                    <a:gd name="connsiteY26" fmla="*/ 726638 h 1638418"/>
                    <a:gd name="connsiteX27" fmla="*/ 17353 w 1985295"/>
                    <a:gd name="connsiteY27" fmla="*/ 442158 h 1638418"/>
                    <a:gd name="connsiteX28" fmla="*/ 281513 w 1985295"/>
                    <a:gd name="connsiteY28" fmla="*/ 340558 h 1638418"/>
                    <a:gd name="connsiteX29" fmla="*/ 489793 w 1985295"/>
                    <a:gd name="connsiteY29" fmla="*/ 391358 h 1638418"/>
                    <a:gd name="connsiteX30" fmla="*/ 710773 w 1985295"/>
                    <a:gd name="connsiteY30" fmla="*/ 462478 h 1638418"/>
                    <a:gd name="connsiteX0" fmla="*/ 710773 w 1993653"/>
                    <a:gd name="connsiteY0" fmla="*/ 462478 h 1638418"/>
                    <a:gd name="connsiteX1" fmla="*/ 878413 w 1993653"/>
                    <a:gd name="connsiteY1" fmla="*/ 177998 h 1638418"/>
                    <a:gd name="connsiteX2" fmla="*/ 1190833 w 1993653"/>
                    <a:gd name="connsiteY2" fmla="*/ 198 h 1638418"/>
                    <a:gd name="connsiteX3" fmla="*/ 1414353 w 1993653"/>
                    <a:gd name="connsiteY3" fmla="*/ 147518 h 1638418"/>
                    <a:gd name="connsiteX4" fmla="*/ 1462613 w 1993653"/>
                    <a:gd name="connsiteY4" fmla="*/ 353258 h 1638418"/>
                    <a:gd name="connsiteX5" fmla="*/ 1427053 w 1993653"/>
                    <a:gd name="connsiteY5" fmla="*/ 531058 h 1638418"/>
                    <a:gd name="connsiteX6" fmla="*/ 1625173 w 1993653"/>
                    <a:gd name="connsiteY6" fmla="*/ 556458 h 1638418"/>
                    <a:gd name="connsiteX7" fmla="*/ 1861393 w 1993653"/>
                    <a:gd name="connsiteY7" fmla="*/ 625038 h 1638418"/>
                    <a:gd name="connsiteX8" fmla="*/ 1990933 w 1993653"/>
                    <a:gd name="connsiteY8" fmla="*/ 790138 h 1638418"/>
                    <a:gd name="connsiteX9" fmla="*/ 1947753 w 1993653"/>
                    <a:gd name="connsiteY9" fmla="*/ 980638 h 1638418"/>
                    <a:gd name="connsiteX10" fmla="*/ 1708993 w 1993653"/>
                    <a:gd name="connsiteY10" fmla="*/ 1072078 h 1638418"/>
                    <a:gd name="connsiteX11" fmla="*/ 1449913 w 1993653"/>
                    <a:gd name="connsiteY11" fmla="*/ 1051758 h 1638418"/>
                    <a:gd name="connsiteX12" fmla="*/ 1571833 w 1993653"/>
                    <a:gd name="connsiteY12" fmla="*/ 1285438 h 1638418"/>
                    <a:gd name="connsiteX13" fmla="*/ 1581993 w 1993653"/>
                    <a:gd name="connsiteY13" fmla="*/ 1275278 h 1638418"/>
                    <a:gd name="connsiteX14" fmla="*/ 1581993 w 1993653"/>
                    <a:gd name="connsiteY14" fmla="*/ 1447998 h 1638418"/>
                    <a:gd name="connsiteX15" fmla="*/ 1429593 w 1993653"/>
                    <a:gd name="connsiteY15" fmla="*/ 1620718 h 1638418"/>
                    <a:gd name="connsiteX16" fmla="*/ 1145113 w 1993653"/>
                    <a:gd name="connsiteY16" fmla="*/ 1620718 h 1638418"/>
                    <a:gd name="connsiteX17" fmla="*/ 1013033 w 1993653"/>
                    <a:gd name="connsiteY17" fmla="*/ 1514038 h 1638418"/>
                    <a:gd name="connsiteX18" fmla="*/ 921593 w 1993653"/>
                    <a:gd name="connsiteY18" fmla="*/ 1336238 h 1638418"/>
                    <a:gd name="connsiteX19" fmla="*/ 921593 w 1993653"/>
                    <a:gd name="connsiteY19" fmla="*/ 1346398 h 1638418"/>
                    <a:gd name="connsiteX20" fmla="*/ 789513 w 1993653"/>
                    <a:gd name="connsiteY20" fmla="*/ 1488638 h 1638418"/>
                    <a:gd name="connsiteX21" fmla="*/ 423753 w 1993653"/>
                    <a:gd name="connsiteY21" fmla="*/ 1539438 h 1638418"/>
                    <a:gd name="connsiteX22" fmla="*/ 271353 w 1993653"/>
                    <a:gd name="connsiteY22" fmla="*/ 1305758 h 1638418"/>
                    <a:gd name="connsiteX23" fmla="*/ 400893 w 1993653"/>
                    <a:gd name="connsiteY23" fmla="*/ 1056838 h 1638418"/>
                    <a:gd name="connsiteX24" fmla="*/ 474553 w 1993653"/>
                    <a:gd name="connsiteY24" fmla="*/ 970478 h 1638418"/>
                    <a:gd name="connsiteX25" fmla="*/ 230713 w 1993653"/>
                    <a:gd name="connsiteY25" fmla="*/ 879038 h 1638418"/>
                    <a:gd name="connsiteX26" fmla="*/ 47833 w 1993653"/>
                    <a:gd name="connsiteY26" fmla="*/ 726638 h 1638418"/>
                    <a:gd name="connsiteX27" fmla="*/ 17353 w 1993653"/>
                    <a:gd name="connsiteY27" fmla="*/ 442158 h 1638418"/>
                    <a:gd name="connsiteX28" fmla="*/ 281513 w 1993653"/>
                    <a:gd name="connsiteY28" fmla="*/ 340558 h 1638418"/>
                    <a:gd name="connsiteX29" fmla="*/ 489793 w 1993653"/>
                    <a:gd name="connsiteY29" fmla="*/ 391358 h 1638418"/>
                    <a:gd name="connsiteX30" fmla="*/ 710773 w 1993653"/>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1993 w 1993076"/>
                    <a:gd name="connsiteY13" fmla="*/ 127527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64213 w 1993076"/>
                    <a:gd name="connsiteY12" fmla="*/ 126765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4212"/>
                    <a:gd name="connsiteX1" fmla="*/ 878413 w 1993076"/>
                    <a:gd name="connsiteY1" fmla="*/ 177998 h 1634212"/>
                    <a:gd name="connsiteX2" fmla="*/ 1190833 w 1993076"/>
                    <a:gd name="connsiteY2" fmla="*/ 198 h 1634212"/>
                    <a:gd name="connsiteX3" fmla="*/ 1414353 w 1993076"/>
                    <a:gd name="connsiteY3" fmla="*/ 147518 h 1634212"/>
                    <a:gd name="connsiteX4" fmla="*/ 1462613 w 1993076"/>
                    <a:gd name="connsiteY4" fmla="*/ 353258 h 1634212"/>
                    <a:gd name="connsiteX5" fmla="*/ 1427053 w 1993076"/>
                    <a:gd name="connsiteY5" fmla="*/ 531058 h 1634212"/>
                    <a:gd name="connsiteX6" fmla="*/ 1625173 w 1993076"/>
                    <a:gd name="connsiteY6" fmla="*/ 556458 h 1634212"/>
                    <a:gd name="connsiteX7" fmla="*/ 1861393 w 1993076"/>
                    <a:gd name="connsiteY7" fmla="*/ 625038 h 1634212"/>
                    <a:gd name="connsiteX8" fmla="*/ 1990933 w 1993076"/>
                    <a:gd name="connsiteY8" fmla="*/ 790138 h 1634212"/>
                    <a:gd name="connsiteX9" fmla="*/ 1924893 w 1993076"/>
                    <a:gd name="connsiteY9" fmla="*/ 990798 h 1634212"/>
                    <a:gd name="connsiteX10" fmla="*/ 1708993 w 1993076"/>
                    <a:gd name="connsiteY10" fmla="*/ 1072078 h 1634212"/>
                    <a:gd name="connsiteX11" fmla="*/ 1449913 w 1993076"/>
                    <a:gd name="connsiteY11" fmla="*/ 1051758 h 1634212"/>
                    <a:gd name="connsiteX12" fmla="*/ 1564213 w 1993076"/>
                    <a:gd name="connsiteY12" fmla="*/ 1267658 h 1634212"/>
                    <a:gd name="connsiteX13" fmla="*/ 1589613 w 1993076"/>
                    <a:gd name="connsiteY13" fmla="*/ 1374338 h 1634212"/>
                    <a:gd name="connsiteX14" fmla="*/ 1548973 w 1993076"/>
                    <a:gd name="connsiteY14" fmla="*/ 1511498 h 1634212"/>
                    <a:gd name="connsiteX15" fmla="*/ 1429593 w 1993076"/>
                    <a:gd name="connsiteY15" fmla="*/ 1620718 h 1634212"/>
                    <a:gd name="connsiteX16" fmla="*/ 1145113 w 1993076"/>
                    <a:gd name="connsiteY16" fmla="*/ 1620718 h 1634212"/>
                    <a:gd name="connsiteX17" fmla="*/ 1013033 w 1993076"/>
                    <a:gd name="connsiteY17" fmla="*/ 1514038 h 1634212"/>
                    <a:gd name="connsiteX18" fmla="*/ 921593 w 1993076"/>
                    <a:gd name="connsiteY18" fmla="*/ 1336238 h 1634212"/>
                    <a:gd name="connsiteX19" fmla="*/ 921593 w 1993076"/>
                    <a:gd name="connsiteY19" fmla="*/ 1346398 h 1634212"/>
                    <a:gd name="connsiteX20" fmla="*/ 789513 w 1993076"/>
                    <a:gd name="connsiteY20" fmla="*/ 1488638 h 1634212"/>
                    <a:gd name="connsiteX21" fmla="*/ 423753 w 1993076"/>
                    <a:gd name="connsiteY21" fmla="*/ 1539438 h 1634212"/>
                    <a:gd name="connsiteX22" fmla="*/ 271353 w 1993076"/>
                    <a:gd name="connsiteY22" fmla="*/ 1305758 h 1634212"/>
                    <a:gd name="connsiteX23" fmla="*/ 400893 w 1993076"/>
                    <a:gd name="connsiteY23" fmla="*/ 1056838 h 1634212"/>
                    <a:gd name="connsiteX24" fmla="*/ 474553 w 1993076"/>
                    <a:gd name="connsiteY24" fmla="*/ 970478 h 1634212"/>
                    <a:gd name="connsiteX25" fmla="*/ 230713 w 1993076"/>
                    <a:gd name="connsiteY25" fmla="*/ 879038 h 1634212"/>
                    <a:gd name="connsiteX26" fmla="*/ 47833 w 1993076"/>
                    <a:gd name="connsiteY26" fmla="*/ 726638 h 1634212"/>
                    <a:gd name="connsiteX27" fmla="*/ 17353 w 1993076"/>
                    <a:gd name="connsiteY27" fmla="*/ 442158 h 1634212"/>
                    <a:gd name="connsiteX28" fmla="*/ 281513 w 1993076"/>
                    <a:gd name="connsiteY28" fmla="*/ 340558 h 1634212"/>
                    <a:gd name="connsiteX29" fmla="*/ 489793 w 1993076"/>
                    <a:gd name="connsiteY29" fmla="*/ 391358 h 1634212"/>
                    <a:gd name="connsiteX30" fmla="*/ 710773 w 1993076"/>
                    <a:gd name="connsiteY30" fmla="*/ 462478 h 1634212"/>
                    <a:gd name="connsiteX0" fmla="*/ 710773 w 1993076"/>
                    <a:gd name="connsiteY0" fmla="*/ 462478 h 1628438"/>
                    <a:gd name="connsiteX1" fmla="*/ 878413 w 1993076"/>
                    <a:gd name="connsiteY1" fmla="*/ 177998 h 1628438"/>
                    <a:gd name="connsiteX2" fmla="*/ 1190833 w 1993076"/>
                    <a:gd name="connsiteY2" fmla="*/ 198 h 1628438"/>
                    <a:gd name="connsiteX3" fmla="*/ 1414353 w 1993076"/>
                    <a:gd name="connsiteY3" fmla="*/ 147518 h 1628438"/>
                    <a:gd name="connsiteX4" fmla="*/ 1462613 w 1993076"/>
                    <a:gd name="connsiteY4" fmla="*/ 353258 h 1628438"/>
                    <a:gd name="connsiteX5" fmla="*/ 1427053 w 1993076"/>
                    <a:gd name="connsiteY5" fmla="*/ 531058 h 1628438"/>
                    <a:gd name="connsiteX6" fmla="*/ 1625173 w 1993076"/>
                    <a:gd name="connsiteY6" fmla="*/ 556458 h 1628438"/>
                    <a:gd name="connsiteX7" fmla="*/ 1861393 w 1993076"/>
                    <a:gd name="connsiteY7" fmla="*/ 625038 h 1628438"/>
                    <a:gd name="connsiteX8" fmla="*/ 1990933 w 1993076"/>
                    <a:gd name="connsiteY8" fmla="*/ 790138 h 1628438"/>
                    <a:gd name="connsiteX9" fmla="*/ 1924893 w 1993076"/>
                    <a:gd name="connsiteY9" fmla="*/ 990798 h 1628438"/>
                    <a:gd name="connsiteX10" fmla="*/ 1708993 w 1993076"/>
                    <a:gd name="connsiteY10" fmla="*/ 1072078 h 1628438"/>
                    <a:gd name="connsiteX11" fmla="*/ 1449913 w 1993076"/>
                    <a:gd name="connsiteY11" fmla="*/ 1051758 h 1628438"/>
                    <a:gd name="connsiteX12" fmla="*/ 1564213 w 1993076"/>
                    <a:gd name="connsiteY12" fmla="*/ 1267658 h 1628438"/>
                    <a:gd name="connsiteX13" fmla="*/ 1589613 w 1993076"/>
                    <a:gd name="connsiteY13" fmla="*/ 1374338 h 1628438"/>
                    <a:gd name="connsiteX14" fmla="*/ 1548973 w 1993076"/>
                    <a:gd name="connsiteY14" fmla="*/ 1511498 h 1628438"/>
                    <a:gd name="connsiteX15" fmla="*/ 1419433 w 1993076"/>
                    <a:gd name="connsiteY15" fmla="*/ 1608018 h 1628438"/>
                    <a:gd name="connsiteX16" fmla="*/ 1145113 w 1993076"/>
                    <a:gd name="connsiteY16" fmla="*/ 1620718 h 1628438"/>
                    <a:gd name="connsiteX17" fmla="*/ 1013033 w 1993076"/>
                    <a:gd name="connsiteY17" fmla="*/ 1514038 h 1628438"/>
                    <a:gd name="connsiteX18" fmla="*/ 921593 w 1993076"/>
                    <a:gd name="connsiteY18" fmla="*/ 1336238 h 1628438"/>
                    <a:gd name="connsiteX19" fmla="*/ 921593 w 1993076"/>
                    <a:gd name="connsiteY19" fmla="*/ 1346398 h 1628438"/>
                    <a:gd name="connsiteX20" fmla="*/ 789513 w 1993076"/>
                    <a:gd name="connsiteY20" fmla="*/ 1488638 h 1628438"/>
                    <a:gd name="connsiteX21" fmla="*/ 423753 w 1993076"/>
                    <a:gd name="connsiteY21" fmla="*/ 1539438 h 1628438"/>
                    <a:gd name="connsiteX22" fmla="*/ 271353 w 1993076"/>
                    <a:gd name="connsiteY22" fmla="*/ 1305758 h 1628438"/>
                    <a:gd name="connsiteX23" fmla="*/ 400893 w 1993076"/>
                    <a:gd name="connsiteY23" fmla="*/ 1056838 h 1628438"/>
                    <a:gd name="connsiteX24" fmla="*/ 474553 w 1993076"/>
                    <a:gd name="connsiteY24" fmla="*/ 970478 h 1628438"/>
                    <a:gd name="connsiteX25" fmla="*/ 230713 w 1993076"/>
                    <a:gd name="connsiteY25" fmla="*/ 879038 h 1628438"/>
                    <a:gd name="connsiteX26" fmla="*/ 47833 w 1993076"/>
                    <a:gd name="connsiteY26" fmla="*/ 726638 h 1628438"/>
                    <a:gd name="connsiteX27" fmla="*/ 17353 w 1993076"/>
                    <a:gd name="connsiteY27" fmla="*/ 442158 h 1628438"/>
                    <a:gd name="connsiteX28" fmla="*/ 281513 w 1993076"/>
                    <a:gd name="connsiteY28" fmla="*/ 340558 h 1628438"/>
                    <a:gd name="connsiteX29" fmla="*/ 489793 w 1993076"/>
                    <a:gd name="connsiteY29" fmla="*/ 391358 h 1628438"/>
                    <a:gd name="connsiteX30" fmla="*/ 710773 w 1993076"/>
                    <a:gd name="connsiteY30" fmla="*/ 462478 h 1628438"/>
                    <a:gd name="connsiteX0" fmla="*/ 710773 w 1993076"/>
                    <a:gd name="connsiteY0" fmla="*/ 462478 h 1624721"/>
                    <a:gd name="connsiteX1" fmla="*/ 878413 w 1993076"/>
                    <a:gd name="connsiteY1" fmla="*/ 177998 h 1624721"/>
                    <a:gd name="connsiteX2" fmla="*/ 1190833 w 1993076"/>
                    <a:gd name="connsiteY2" fmla="*/ 198 h 1624721"/>
                    <a:gd name="connsiteX3" fmla="*/ 1414353 w 1993076"/>
                    <a:gd name="connsiteY3" fmla="*/ 147518 h 1624721"/>
                    <a:gd name="connsiteX4" fmla="*/ 1462613 w 1993076"/>
                    <a:gd name="connsiteY4" fmla="*/ 353258 h 1624721"/>
                    <a:gd name="connsiteX5" fmla="*/ 1427053 w 1993076"/>
                    <a:gd name="connsiteY5" fmla="*/ 531058 h 1624721"/>
                    <a:gd name="connsiteX6" fmla="*/ 1625173 w 1993076"/>
                    <a:gd name="connsiteY6" fmla="*/ 556458 h 1624721"/>
                    <a:gd name="connsiteX7" fmla="*/ 1861393 w 1993076"/>
                    <a:gd name="connsiteY7" fmla="*/ 625038 h 1624721"/>
                    <a:gd name="connsiteX8" fmla="*/ 1990933 w 1993076"/>
                    <a:gd name="connsiteY8" fmla="*/ 790138 h 1624721"/>
                    <a:gd name="connsiteX9" fmla="*/ 1924893 w 1993076"/>
                    <a:gd name="connsiteY9" fmla="*/ 990798 h 1624721"/>
                    <a:gd name="connsiteX10" fmla="*/ 1708993 w 1993076"/>
                    <a:gd name="connsiteY10" fmla="*/ 1072078 h 1624721"/>
                    <a:gd name="connsiteX11" fmla="*/ 1449913 w 1993076"/>
                    <a:gd name="connsiteY11" fmla="*/ 1051758 h 1624721"/>
                    <a:gd name="connsiteX12" fmla="*/ 1564213 w 1993076"/>
                    <a:gd name="connsiteY12" fmla="*/ 1267658 h 1624721"/>
                    <a:gd name="connsiteX13" fmla="*/ 1589613 w 1993076"/>
                    <a:gd name="connsiteY13" fmla="*/ 1374338 h 1624721"/>
                    <a:gd name="connsiteX14" fmla="*/ 1548973 w 1993076"/>
                    <a:gd name="connsiteY14" fmla="*/ 1511498 h 1624721"/>
                    <a:gd name="connsiteX15" fmla="*/ 1419433 w 1993076"/>
                    <a:gd name="connsiteY15" fmla="*/ 1608018 h 1624721"/>
                    <a:gd name="connsiteX16" fmla="*/ 1147653 w 1993076"/>
                    <a:gd name="connsiteY16" fmla="*/ 1615638 h 1624721"/>
                    <a:gd name="connsiteX17" fmla="*/ 1013033 w 1993076"/>
                    <a:gd name="connsiteY17" fmla="*/ 1514038 h 1624721"/>
                    <a:gd name="connsiteX18" fmla="*/ 921593 w 1993076"/>
                    <a:gd name="connsiteY18" fmla="*/ 1336238 h 1624721"/>
                    <a:gd name="connsiteX19" fmla="*/ 921593 w 1993076"/>
                    <a:gd name="connsiteY19" fmla="*/ 1346398 h 1624721"/>
                    <a:gd name="connsiteX20" fmla="*/ 789513 w 1993076"/>
                    <a:gd name="connsiteY20" fmla="*/ 1488638 h 1624721"/>
                    <a:gd name="connsiteX21" fmla="*/ 423753 w 1993076"/>
                    <a:gd name="connsiteY21" fmla="*/ 1539438 h 1624721"/>
                    <a:gd name="connsiteX22" fmla="*/ 271353 w 1993076"/>
                    <a:gd name="connsiteY22" fmla="*/ 1305758 h 1624721"/>
                    <a:gd name="connsiteX23" fmla="*/ 400893 w 1993076"/>
                    <a:gd name="connsiteY23" fmla="*/ 1056838 h 1624721"/>
                    <a:gd name="connsiteX24" fmla="*/ 474553 w 1993076"/>
                    <a:gd name="connsiteY24" fmla="*/ 970478 h 1624721"/>
                    <a:gd name="connsiteX25" fmla="*/ 230713 w 1993076"/>
                    <a:gd name="connsiteY25" fmla="*/ 879038 h 1624721"/>
                    <a:gd name="connsiteX26" fmla="*/ 47833 w 1993076"/>
                    <a:gd name="connsiteY26" fmla="*/ 726638 h 1624721"/>
                    <a:gd name="connsiteX27" fmla="*/ 17353 w 1993076"/>
                    <a:gd name="connsiteY27" fmla="*/ 442158 h 1624721"/>
                    <a:gd name="connsiteX28" fmla="*/ 281513 w 1993076"/>
                    <a:gd name="connsiteY28" fmla="*/ 340558 h 1624721"/>
                    <a:gd name="connsiteX29" fmla="*/ 489793 w 1993076"/>
                    <a:gd name="connsiteY29" fmla="*/ 391358 h 1624721"/>
                    <a:gd name="connsiteX30" fmla="*/ 710773 w 1993076"/>
                    <a:gd name="connsiteY30" fmla="*/ 462478 h 1624721"/>
                    <a:gd name="connsiteX0" fmla="*/ 710773 w 1993076"/>
                    <a:gd name="connsiteY0" fmla="*/ 462478 h 1626743"/>
                    <a:gd name="connsiteX1" fmla="*/ 878413 w 1993076"/>
                    <a:gd name="connsiteY1" fmla="*/ 177998 h 1626743"/>
                    <a:gd name="connsiteX2" fmla="*/ 1190833 w 1993076"/>
                    <a:gd name="connsiteY2" fmla="*/ 198 h 1626743"/>
                    <a:gd name="connsiteX3" fmla="*/ 1414353 w 1993076"/>
                    <a:gd name="connsiteY3" fmla="*/ 147518 h 1626743"/>
                    <a:gd name="connsiteX4" fmla="*/ 1462613 w 1993076"/>
                    <a:gd name="connsiteY4" fmla="*/ 353258 h 1626743"/>
                    <a:gd name="connsiteX5" fmla="*/ 1427053 w 1993076"/>
                    <a:gd name="connsiteY5" fmla="*/ 531058 h 1626743"/>
                    <a:gd name="connsiteX6" fmla="*/ 1625173 w 1993076"/>
                    <a:gd name="connsiteY6" fmla="*/ 556458 h 1626743"/>
                    <a:gd name="connsiteX7" fmla="*/ 1861393 w 1993076"/>
                    <a:gd name="connsiteY7" fmla="*/ 625038 h 1626743"/>
                    <a:gd name="connsiteX8" fmla="*/ 1990933 w 1993076"/>
                    <a:gd name="connsiteY8" fmla="*/ 790138 h 1626743"/>
                    <a:gd name="connsiteX9" fmla="*/ 1924893 w 1993076"/>
                    <a:gd name="connsiteY9" fmla="*/ 990798 h 1626743"/>
                    <a:gd name="connsiteX10" fmla="*/ 1708993 w 1993076"/>
                    <a:gd name="connsiteY10" fmla="*/ 1072078 h 1626743"/>
                    <a:gd name="connsiteX11" fmla="*/ 1449913 w 1993076"/>
                    <a:gd name="connsiteY11" fmla="*/ 1051758 h 1626743"/>
                    <a:gd name="connsiteX12" fmla="*/ 1564213 w 1993076"/>
                    <a:gd name="connsiteY12" fmla="*/ 1267658 h 1626743"/>
                    <a:gd name="connsiteX13" fmla="*/ 1589613 w 1993076"/>
                    <a:gd name="connsiteY13" fmla="*/ 1374338 h 1626743"/>
                    <a:gd name="connsiteX14" fmla="*/ 1548973 w 1993076"/>
                    <a:gd name="connsiteY14" fmla="*/ 1511498 h 1626743"/>
                    <a:gd name="connsiteX15" fmla="*/ 1419433 w 1993076"/>
                    <a:gd name="connsiteY15" fmla="*/ 1608018 h 1626743"/>
                    <a:gd name="connsiteX16" fmla="*/ 1147653 w 1993076"/>
                    <a:gd name="connsiteY16" fmla="*/ 1615638 h 1626743"/>
                    <a:gd name="connsiteX17" fmla="*/ 1015573 w 1993076"/>
                    <a:gd name="connsiteY17" fmla="*/ 1486098 h 1626743"/>
                    <a:gd name="connsiteX18" fmla="*/ 921593 w 1993076"/>
                    <a:gd name="connsiteY18" fmla="*/ 1336238 h 1626743"/>
                    <a:gd name="connsiteX19" fmla="*/ 921593 w 1993076"/>
                    <a:gd name="connsiteY19" fmla="*/ 1346398 h 1626743"/>
                    <a:gd name="connsiteX20" fmla="*/ 789513 w 1993076"/>
                    <a:gd name="connsiteY20" fmla="*/ 1488638 h 1626743"/>
                    <a:gd name="connsiteX21" fmla="*/ 423753 w 1993076"/>
                    <a:gd name="connsiteY21" fmla="*/ 1539438 h 1626743"/>
                    <a:gd name="connsiteX22" fmla="*/ 271353 w 1993076"/>
                    <a:gd name="connsiteY22" fmla="*/ 1305758 h 1626743"/>
                    <a:gd name="connsiteX23" fmla="*/ 400893 w 1993076"/>
                    <a:gd name="connsiteY23" fmla="*/ 1056838 h 1626743"/>
                    <a:gd name="connsiteX24" fmla="*/ 474553 w 1993076"/>
                    <a:gd name="connsiteY24" fmla="*/ 970478 h 1626743"/>
                    <a:gd name="connsiteX25" fmla="*/ 230713 w 1993076"/>
                    <a:gd name="connsiteY25" fmla="*/ 879038 h 1626743"/>
                    <a:gd name="connsiteX26" fmla="*/ 47833 w 1993076"/>
                    <a:gd name="connsiteY26" fmla="*/ 726638 h 1626743"/>
                    <a:gd name="connsiteX27" fmla="*/ 17353 w 1993076"/>
                    <a:gd name="connsiteY27" fmla="*/ 442158 h 1626743"/>
                    <a:gd name="connsiteX28" fmla="*/ 281513 w 1993076"/>
                    <a:gd name="connsiteY28" fmla="*/ 340558 h 1626743"/>
                    <a:gd name="connsiteX29" fmla="*/ 489793 w 1993076"/>
                    <a:gd name="connsiteY29" fmla="*/ 391358 h 1626743"/>
                    <a:gd name="connsiteX30" fmla="*/ 710773 w 1993076"/>
                    <a:gd name="connsiteY30" fmla="*/ 462478 h 1626743"/>
                    <a:gd name="connsiteX0" fmla="*/ 710773 w 1993076"/>
                    <a:gd name="connsiteY0" fmla="*/ 462478 h 1625821"/>
                    <a:gd name="connsiteX1" fmla="*/ 878413 w 1993076"/>
                    <a:gd name="connsiteY1" fmla="*/ 177998 h 1625821"/>
                    <a:gd name="connsiteX2" fmla="*/ 1190833 w 1993076"/>
                    <a:gd name="connsiteY2" fmla="*/ 198 h 1625821"/>
                    <a:gd name="connsiteX3" fmla="*/ 1414353 w 1993076"/>
                    <a:gd name="connsiteY3" fmla="*/ 147518 h 1625821"/>
                    <a:gd name="connsiteX4" fmla="*/ 1462613 w 1993076"/>
                    <a:gd name="connsiteY4" fmla="*/ 353258 h 1625821"/>
                    <a:gd name="connsiteX5" fmla="*/ 1427053 w 1993076"/>
                    <a:gd name="connsiteY5" fmla="*/ 531058 h 1625821"/>
                    <a:gd name="connsiteX6" fmla="*/ 1625173 w 1993076"/>
                    <a:gd name="connsiteY6" fmla="*/ 556458 h 1625821"/>
                    <a:gd name="connsiteX7" fmla="*/ 1861393 w 1993076"/>
                    <a:gd name="connsiteY7" fmla="*/ 625038 h 1625821"/>
                    <a:gd name="connsiteX8" fmla="*/ 1990933 w 1993076"/>
                    <a:gd name="connsiteY8" fmla="*/ 790138 h 1625821"/>
                    <a:gd name="connsiteX9" fmla="*/ 1924893 w 1993076"/>
                    <a:gd name="connsiteY9" fmla="*/ 990798 h 1625821"/>
                    <a:gd name="connsiteX10" fmla="*/ 1708993 w 1993076"/>
                    <a:gd name="connsiteY10" fmla="*/ 1072078 h 1625821"/>
                    <a:gd name="connsiteX11" fmla="*/ 1449913 w 1993076"/>
                    <a:gd name="connsiteY11" fmla="*/ 1051758 h 1625821"/>
                    <a:gd name="connsiteX12" fmla="*/ 1564213 w 1993076"/>
                    <a:gd name="connsiteY12" fmla="*/ 1267658 h 1625821"/>
                    <a:gd name="connsiteX13" fmla="*/ 1589613 w 1993076"/>
                    <a:gd name="connsiteY13" fmla="*/ 1374338 h 1625821"/>
                    <a:gd name="connsiteX14" fmla="*/ 1548973 w 1993076"/>
                    <a:gd name="connsiteY14" fmla="*/ 1511498 h 1625821"/>
                    <a:gd name="connsiteX15" fmla="*/ 1419433 w 1993076"/>
                    <a:gd name="connsiteY15" fmla="*/ 1608018 h 1625821"/>
                    <a:gd name="connsiteX16" fmla="*/ 1147653 w 1993076"/>
                    <a:gd name="connsiteY16" fmla="*/ 1615638 h 1625821"/>
                    <a:gd name="connsiteX17" fmla="*/ 1015573 w 1993076"/>
                    <a:gd name="connsiteY17" fmla="*/ 1498798 h 1625821"/>
                    <a:gd name="connsiteX18" fmla="*/ 921593 w 1993076"/>
                    <a:gd name="connsiteY18" fmla="*/ 1336238 h 1625821"/>
                    <a:gd name="connsiteX19" fmla="*/ 921593 w 1993076"/>
                    <a:gd name="connsiteY19" fmla="*/ 1346398 h 1625821"/>
                    <a:gd name="connsiteX20" fmla="*/ 789513 w 1993076"/>
                    <a:gd name="connsiteY20" fmla="*/ 1488638 h 1625821"/>
                    <a:gd name="connsiteX21" fmla="*/ 423753 w 1993076"/>
                    <a:gd name="connsiteY21" fmla="*/ 1539438 h 1625821"/>
                    <a:gd name="connsiteX22" fmla="*/ 271353 w 1993076"/>
                    <a:gd name="connsiteY22" fmla="*/ 1305758 h 1625821"/>
                    <a:gd name="connsiteX23" fmla="*/ 400893 w 1993076"/>
                    <a:gd name="connsiteY23" fmla="*/ 1056838 h 1625821"/>
                    <a:gd name="connsiteX24" fmla="*/ 474553 w 1993076"/>
                    <a:gd name="connsiteY24" fmla="*/ 970478 h 1625821"/>
                    <a:gd name="connsiteX25" fmla="*/ 230713 w 1993076"/>
                    <a:gd name="connsiteY25" fmla="*/ 879038 h 1625821"/>
                    <a:gd name="connsiteX26" fmla="*/ 47833 w 1993076"/>
                    <a:gd name="connsiteY26" fmla="*/ 726638 h 1625821"/>
                    <a:gd name="connsiteX27" fmla="*/ 17353 w 1993076"/>
                    <a:gd name="connsiteY27" fmla="*/ 442158 h 1625821"/>
                    <a:gd name="connsiteX28" fmla="*/ 281513 w 1993076"/>
                    <a:gd name="connsiteY28" fmla="*/ 340558 h 1625821"/>
                    <a:gd name="connsiteX29" fmla="*/ 489793 w 1993076"/>
                    <a:gd name="connsiteY29" fmla="*/ 391358 h 1625821"/>
                    <a:gd name="connsiteX30" fmla="*/ 710773 w 1993076"/>
                    <a:gd name="connsiteY30" fmla="*/ 462478 h 1625821"/>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89513 w 1993076"/>
                    <a:gd name="connsiteY20" fmla="*/ 148863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61853 w 1993076"/>
                    <a:gd name="connsiteY24" fmla="*/ 97301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93076" h="1624075">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grpFill/>
                <a:ln w="571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sp>
              <p:nvSpPr>
                <p:cNvPr id="83" name="วงรี 77">
                  <a:extLst>
                    <a:ext uri="{FF2B5EF4-FFF2-40B4-BE49-F238E27FC236}">
                      <a16:creationId xmlns:a16="http://schemas.microsoft.com/office/drawing/2014/main" id="{EF781FF2-9604-4D0C-96EC-5B5AF39B2E63}"/>
                    </a:ext>
                  </a:extLst>
                </p:cNvPr>
                <p:cNvSpPr/>
                <p:nvPr/>
              </p:nvSpPr>
              <p:spPr>
                <a:xfrm>
                  <a:off x="4579275" y="1400406"/>
                  <a:ext cx="295962" cy="284142"/>
                </a:xfrm>
                <a:custGeom>
                  <a:avLst/>
                  <a:gdLst>
                    <a:gd name="connsiteX0" fmla="*/ 0 w 290429"/>
                    <a:gd name="connsiteY0" fmla="*/ 144699 h 289397"/>
                    <a:gd name="connsiteX1" fmla="*/ 145215 w 290429"/>
                    <a:gd name="connsiteY1" fmla="*/ 0 h 289397"/>
                    <a:gd name="connsiteX2" fmla="*/ 290430 w 290429"/>
                    <a:gd name="connsiteY2" fmla="*/ 144699 h 289397"/>
                    <a:gd name="connsiteX3" fmla="*/ 145215 w 290429"/>
                    <a:gd name="connsiteY3" fmla="*/ 289398 h 289397"/>
                    <a:gd name="connsiteX4" fmla="*/ 0 w 290429"/>
                    <a:gd name="connsiteY4" fmla="*/ 144699 h 289397"/>
                    <a:gd name="connsiteX0" fmla="*/ 8 w 290438"/>
                    <a:gd name="connsiteY0" fmla="*/ 144699 h 289398"/>
                    <a:gd name="connsiteX1" fmla="*/ 145223 w 290438"/>
                    <a:gd name="connsiteY1" fmla="*/ 0 h 289398"/>
                    <a:gd name="connsiteX2" fmla="*/ 290438 w 290438"/>
                    <a:gd name="connsiteY2" fmla="*/ 144699 h 289398"/>
                    <a:gd name="connsiteX3" fmla="*/ 140143 w 290438"/>
                    <a:gd name="connsiteY3" fmla="*/ 289398 h 289398"/>
                    <a:gd name="connsiteX4" fmla="*/ 8 w 290438"/>
                    <a:gd name="connsiteY4" fmla="*/ 144699 h 289398"/>
                    <a:gd name="connsiteX0" fmla="*/ 6 w 310756"/>
                    <a:gd name="connsiteY0" fmla="*/ 145377 h 292972"/>
                    <a:gd name="connsiteX1" fmla="*/ 145221 w 310756"/>
                    <a:gd name="connsiteY1" fmla="*/ 678 h 292972"/>
                    <a:gd name="connsiteX2" fmla="*/ 310756 w 310756"/>
                    <a:gd name="connsiteY2" fmla="*/ 206337 h 292972"/>
                    <a:gd name="connsiteX3" fmla="*/ 140141 w 310756"/>
                    <a:gd name="connsiteY3" fmla="*/ 290076 h 292972"/>
                    <a:gd name="connsiteX4" fmla="*/ 6 w 310756"/>
                    <a:gd name="connsiteY4" fmla="*/ 145377 h 292972"/>
                    <a:gd name="connsiteX0" fmla="*/ 5 w 313295"/>
                    <a:gd name="connsiteY0" fmla="*/ 190453 h 289862"/>
                    <a:gd name="connsiteX1" fmla="*/ 147760 w 313295"/>
                    <a:gd name="connsiteY1" fmla="*/ 34 h 289862"/>
                    <a:gd name="connsiteX2" fmla="*/ 313295 w 313295"/>
                    <a:gd name="connsiteY2" fmla="*/ 205693 h 289862"/>
                    <a:gd name="connsiteX3" fmla="*/ 142680 w 313295"/>
                    <a:gd name="connsiteY3" fmla="*/ 289432 h 289862"/>
                    <a:gd name="connsiteX4" fmla="*/ 5 w 313295"/>
                    <a:gd name="connsiteY4" fmla="*/ 190453 h 289862"/>
                    <a:gd name="connsiteX0" fmla="*/ 2796 w 316086"/>
                    <a:gd name="connsiteY0" fmla="*/ 175216 h 274625"/>
                    <a:gd name="connsiteX1" fmla="*/ 71811 w 316086"/>
                    <a:gd name="connsiteY1" fmla="*/ 37 h 274625"/>
                    <a:gd name="connsiteX2" fmla="*/ 316086 w 316086"/>
                    <a:gd name="connsiteY2" fmla="*/ 190456 h 274625"/>
                    <a:gd name="connsiteX3" fmla="*/ 145471 w 316086"/>
                    <a:gd name="connsiteY3" fmla="*/ 274195 h 274625"/>
                    <a:gd name="connsiteX4" fmla="*/ 2796 w 316086"/>
                    <a:gd name="connsiteY4" fmla="*/ 175216 h 274625"/>
                    <a:gd name="connsiteX0" fmla="*/ 2158 w 315952"/>
                    <a:gd name="connsiteY0" fmla="*/ 185068 h 284142"/>
                    <a:gd name="connsiteX1" fmla="*/ 71173 w 315952"/>
                    <a:gd name="connsiteY1" fmla="*/ 9889 h 284142"/>
                    <a:gd name="connsiteX2" fmla="*/ 235434 w 315952"/>
                    <a:gd name="connsiteY2" fmla="*/ 40983 h 284142"/>
                    <a:gd name="connsiteX3" fmla="*/ 315448 w 315952"/>
                    <a:gd name="connsiteY3" fmla="*/ 200308 h 284142"/>
                    <a:gd name="connsiteX4" fmla="*/ 144833 w 315952"/>
                    <a:gd name="connsiteY4" fmla="*/ 284047 h 284142"/>
                    <a:gd name="connsiteX5" fmla="*/ 2158 w 315952"/>
                    <a:gd name="connsiteY5" fmla="*/ 185068 h 284142"/>
                    <a:gd name="connsiteX0" fmla="*/ 2158 w 295962"/>
                    <a:gd name="connsiteY0" fmla="*/ 185068 h 284142"/>
                    <a:gd name="connsiteX1" fmla="*/ 71173 w 295962"/>
                    <a:gd name="connsiteY1" fmla="*/ 9889 h 284142"/>
                    <a:gd name="connsiteX2" fmla="*/ 235434 w 295962"/>
                    <a:gd name="connsiteY2" fmla="*/ 40983 h 284142"/>
                    <a:gd name="connsiteX3" fmla="*/ 295128 w 295962"/>
                    <a:gd name="connsiteY3" fmla="*/ 200308 h 284142"/>
                    <a:gd name="connsiteX4" fmla="*/ 144833 w 295962"/>
                    <a:gd name="connsiteY4" fmla="*/ 284047 h 284142"/>
                    <a:gd name="connsiteX5" fmla="*/ 2158 w 295962"/>
                    <a:gd name="connsiteY5" fmla="*/ 185068 h 28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962" h="284142">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grpSp>
          <p:grpSp>
            <p:nvGrpSpPr>
              <p:cNvPr id="73" name="กลุ่ม 72">
                <a:extLst>
                  <a:ext uri="{FF2B5EF4-FFF2-40B4-BE49-F238E27FC236}">
                    <a16:creationId xmlns:a16="http://schemas.microsoft.com/office/drawing/2014/main" id="{AA213F37-4301-4DC4-BC2D-EA059CFC5542}"/>
                  </a:ext>
                </a:extLst>
              </p:cNvPr>
              <p:cNvGrpSpPr/>
              <p:nvPr/>
            </p:nvGrpSpPr>
            <p:grpSpPr>
              <a:xfrm>
                <a:off x="1776633" y="5820536"/>
                <a:ext cx="317022" cy="302103"/>
                <a:chOff x="3730718" y="705949"/>
                <a:chExt cx="1993076" cy="1624075"/>
              </a:xfrm>
              <a:solidFill>
                <a:schemeClr val="bg1"/>
              </a:solidFill>
            </p:grpSpPr>
            <p:sp>
              <p:nvSpPr>
                <p:cNvPr id="80" name="รูปแบบอิสระ: รูปร่าง 79">
                  <a:extLst>
                    <a:ext uri="{FF2B5EF4-FFF2-40B4-BE49-F238E27FC236}">
                      <a16:creationId xmlns:a16="http://schemas.microsoft.com/office/drawing/2014/main" id="{F8973443-5C7C-4E0B-81EB-FDED18848E71}"/>
                    </a:ext>
                  </a:extLst>
                </p:cNvPr>
                <p:cNvSpPr/>
                <p:nvPr/>
              </p:nvSpPr>
              <p:spPr>
                <a:xfrm>
                  <a:off x="3730718" y="705949"/>
                  <a:ext cx="1993076" cy="1624075"/>
                </a:xfrm>
                <a:custGeom>
                  <a:avLst/>
                  <a:gdLst>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708233 w 2019354"/>
                    <a:gd name="connsiteY28"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0893 w 2019354"/>
                    <a:gd name="connsiteY22" fmla="*/ 10720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53659"/>
                    <a:gd name="connsiteX1" fmla="*/ 850473 w 2019354"/>
                    <a:gd name="connsiteY1" fmla="*/ 183079 h 1653659"/>
                    <a:gd name="connsiteX2" fmla="*/ 1195913 w 2019354"/>
                    <a:gd name="connsiteY2" fmla="*/ 199 h 1653659"/>
                    <a:gd name="connsiteX3" fmla="*/ 1439753 w 2019354"/>
                    <a:gd name="connsiteY3" fmla="*/ 152599 h 1653659"/>
                    <a:gd name="connsiteX4" fmla="*/ 1500713 w 2019354"/>
                    <a:gd name="connsiteY4" fmla="*/ 386279 h 1653659"/>
                    <a:gd name="connsiteX5" fmla="*/ 1388953 w 2019354"/>
                    <a:gd name="connsiteY5" fmla="*/ 548839 h 1653659"/>
                    <a:gd name="connsiteX6" fmla="*/ 1541353 w 2019354"/>
                    <a:gd name="connsiteY6" fmla="*/ 518359 h 1653659"/>
                    <a:gd name="connsiteX7" fmla="*/ 1927433 w 2019354"/>
                    <a:gd name="connsiteY7" fmla="*/ 640279 h 1653659"/>
                    <a:gd name="connsiteX8" fmla="*/ 2018873 w 2019354"/>
                    <a:gd name="connsiteY8" fmla="*/ 823159 h 1653659"/>
                    <a:gd name="connsiteX9" fmla="*/ 1947753 w 2019354"/>
                    <a:gd name="connsiteY9" fmla="*/ 995879 h 1653659"/>
                    <a:gd name="connsiteX10" fmla="*/ 1653113 w 2019354"/>
                    <a:gd name="connsiteY10" fmla="*/ 1087319 h 1653659"/>
                    <a:gd name="connsiteX11" fmla="*/ 1449913 w 2019354"/>
                    <a:gd name="connsiteY11" fmla="*/ 1066999 h 1653659"/>
                    <a:gd name="connsiteX12" fmla="*/ 1571833 w 2019354"/>
                    <a:gd name="connsiteY12" fmla="*/ 1300679 h 1653659"/>
                    <a:gd name="connsiteX13" fmla="*/ 1581993 w 2019354"/>
                    <a:gd name="connsiteY13" fmla="*/ 1290519 h 1653659"/>
                    <a:gd name="connsiteX14" fmla="*/ 1581993 w 2019354"/>
                    <a:gd name="connsiteY14" fmla="*/ 1463239 h 1653659"/>
                    <a:gd name="connsiteX15" fmla="*/ 1429593 w 2019354"/>
                    <a:gd name="connsiteY15" fmla="*/ 1635959 h 1653659"/>
                    <a:gd name="connsiteX16" fmla="*/ 1145113 w 2019354"/>
                    <a:gd name="connsiteY16" fmla="*/ 1635959 h 1653659"/>
                    <a:gd name="connsiteX17" fmla="*/ 1013033 w 2019354"/>
                    <a:gd name="connsiteY17" fmla="*/ 1529279 h 1653659"/>
                    <a:gd name="connsiteX18" fmla="*/ 921593 w 2019354"/>
                    <a:gd name="connsiteY18" fmla="*/ 1351479 h 1653659"/>
                    <a:gd name="connsiteX19" fmla="*/ 921593 w 2019354"/>
                    <a:gd name="connsiteY19" fmla="*/ 1361639 h 1653659"/>
                    <a:gd name="connsiteX20" fmla="*/ 789513 w 2019354"/>
                    <a:gd name="connsiteY20" fmla="*/ 1503879 h 1653659"/>
                    <a:gd name="connsiteX21" fmla="*/ 423753 w 2019354"/>
                    <a:gd name="connsiteY21" fmla="*/ 1554679 h 1653659"/>
                    <a:gd name="connsiteX22" fmla="*/ 271353 w 2019354"/>
                    <a:gd name="connsiteY22" fmla="*/ 1320999 h 1653659"/>
                    <a:gd name="connsiteX23" fmla="*/ 400893 w 2019354"/>
                    <a:gd name="connsiteY23" fmla="*/ 1072079 h 1653659"/>
                    <a:gd name="connsiteX24" fmla="*/ 474553 w 2019354"/>
                    <a:gd name="connsiteY24" fmla="*/ 985719 h 1653659"/>
                    <a:gd name="connsiteX25" fmla="*/ 230713 w 2019354"/>
                    <a:gd name="connsiteY25" fmla="*/ 894279 h 1653659"/>
                    <a:gd name="connsiteX26" fmla="*/ 47833 w 2019354"/>
                    <a:gd name="connsiteY26" fmla="*/ 741879 h 1653659"/>
                    <a:gd name="connsiteX27" fmla="*/ 17353 w 2019354"/>
                    <a:gd name="connsiteY27" fmla="*/ 457399 h 1653659"/>
                    <a:gd name="connsiteX28" fmla="*/ 281513 w 2019354"/>
                    <a:gd name="connsiteY28" fmla="*/ 355799 h 1653659"/>
                    <a:gd name="connsiteX29" fmla="*/ 489793 w 2019354"/>
                    <a:gd name="connsiteY29" fmla="*/ 406599 h 1653659"/>
                    <a:gd name="connsiteX30" fmla="*/ 708233 w 2019354"/>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41353 w 2019200"/>
                    <a:gd name="connsiteY6" fmla="*/ 51835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76913 w 2019200"/>
                    <a:gd name="connsiteY6" fmla="*/ 53613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388953 w 2019200"/>
                    <a:gd name="connsiteY5" fmla="*/ 54882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622633 w 2019200"/>
                    <a:gd name="connsiteY6" fmla="*/ 55898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10773 w 2019200"/>
                    <a:gd name="connsiteY0" fmla="*/ 47783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10773 w 2019200"/>
                    <a:gd name="connsiteY30" fmla="*/ 477836 h 1653776"/>
                    <a:gd name="connsiteX0" fmla="*/ 710773 w 2019200"/>
                    <a:gd name="connsiteY0" fmla="*/ 449982 h 1625922"/>
                    <a:gd name="connsiteX1" fmla="*/ 878413 w 2019200"/>
                    <a:gd name="connsiteY1" fmla="*/ 165502 h 1625922"/>
                    <a:gd name="connsiteX2" fmla="*/ 1198453 w 2019200"/>
                    <a:gd name="connsiteY2" fmla="*/ 402 h 1625922"/>
                    <a:gd name="connsiteX3" fmla="*/ 1439753 w 2019200"/>
                    <a:gd name="connsiteY3" fmla="*/ 124862 h 1625922"/>
                    <a:gd name="connsiteX4" fmla="*/ 1477853 w 2019200"/>
                    <a:gd name="connsiteY4" fmla="*/ 305202 h 1625922"/>
                    <a:gd name="connsiteX5" fmla="*/ 1427053 w 2019200"/>
                    <a:gd name="connsiteY5" fmla="*/ 518562 h 1625922"/>
                    <a:gd name="connsiteX6" fmla="*/ 1622633 w 2019200"/>
                    <a:gd name="connsiteY6" fmla="*/ 531262 h 1625922"/>
                    <a:gd name="connsiteX7" fmla="*/ 1927433 w 2019200"/>
                    <a:gd name="connsiteY7" fmla="*/ 612542 h 1625922"/>
                    <a:gd name="connsiteX8" fmla="*/ 2018873 w 2019200"/>
                    <a:gd name="connsiteY8" fmla="*/ 795422 h 1625922"/>
                    <a:gd name="connsiteX9" fmla="*/ 1947753 w 2019200"/>
                    <a:gd name="connsiteY9" fmla="*/ 968142 h 1625922"/>
                    <a:gd name="connsiteX10" fmla="*/ 1708993 w 2019200"/>
                    <a:gd name="connsiteY10" fmla="*/ 1059582 h 1625922"/>
                    <a:gd name="connsiteX11" fmla="*/ 1449913 w 2019200"/>
                    <a:gd name="connsiteY11" fmla="*/ 1039262 h 1625922"/>
                    <a:gd name="connsiteX12" fmla="*/ 1571833 w 2019200"/>
                    <a:gd name="connsiteY12" fmla="*/ 1272942 h 1625922"/>
                    <a:gd name="connsiteX13" fmla="*/ 1581993 w 2019200"/>
                    <a:gd name="connsiteY13" fmla="*/ 1262782 h 1625922"/>
                    <a:gd name="connsiteX14" fmla="*/ 1581993 w 2019200"/>
                    <a:gd name="connsiteY14" fmla="*/ 1435502 h 1625922"/>
                    <a:gd name="connsiteX15" fmla="*/ 1429593 w 2019200"/>
                    <a:gd name="connsiteY15" fmla="*/ 1608222 h 1625922"/>
                    <a:gd name="connsiteX16" fmla="*/ 1145113 w 2019200"/>
                    <a:gd name="connsiteY16" fmla="*/ 1608222 h 1625922"/>
                    <a:gd name="connsiteX17" fmla="*/ 1013033 w 2019200"/>
                    <a:gd name="connsiteY17" fmla="*/ 1501542 h 1625922"/>
                    <a:gd name="connsiteX18" fmla="*/ 921593 w 2019200"/>
                    <a:gd name="connsiteY18" fmla="*/ 1323742 h 1625922"/>
                    <a:gd name="connsiteX19" fmla="*/ 921593 w 2019200"/>
                    <a:gd name="connsiteY19" fmla="*/ 1333902 h 1625922"/>
                    <a:gd name="connsiteX20" fmla="*/ 789513 w 2019200"/>
                    <a:gd name="connsiteY20" fmla="*/ 1476142 h 1625922"/>
                    <a:gd name="connsiteX21" fmla="*/ 423753 w 2019200"/>
                    <a:gd name="connsiteY21" fmla="*/ 1526942 h 1625922"/>
                    <a:gd name="connsiteX22" fmla="*/ 271353 w 2019200"/>
                    <a:gd name="connsiteY22" fmla="*/ 1293262 h 1625922"/>
                    <a:gd name="connsiteX23" fmla="*/ 400893 w 2019200"/>
                    <a:gd name="connsiteY23" fmla="*/ 1044342 h 1625922"/>
                    <a:gd name="connsiteX24" fmla="*/ 474553 w 2019200"/>
                    <a:gd name="connsiteY24" fmla="*/ 957982 h 1625922"/>
                    <a:gd name="connsiteX25" fmla="*/ 230713 w 2019200"/>
                    <a:gd name="connsiteY25" fmla="*/ 866542 h 1625922"/>
                    <a:gd name="connsiteX26" fmla="*/ 47833 w 2019200"/>
                    <a:gd name="connsiteY26" fmla="*/ 714142 h 1625922"/>
                    <a:gd name="connsiteX27" fmla="*/ 17353 w 2019200"/>
                    <a:gd name="connsiteY27" fmla="*/ 429662 h 1625922"/>
                    <a:gd name="connsiteX28" fmla="*/ 281513 w 2019200"/>
                    <a:gd name="connsiteY28" fmla="*/ 328062 h 1625922"/>
                    <a:gd name="connsiteX29" fmla="*/ 489793 w 2019200"/>
                    <a:gd name="connsiteY29" fmla="*/ 378862 h 1625922"/>
                    <a:gd name="connsiteX30" fmla="*/ 710773 w 2019200"/>
                    <a:gd name="connsiteY30" fmla="*/ 449982 h 1625922"/>
                    <a:gd name="connsiteX0" fmla="*/ 710773 w 2019200"/>
                    <a:gd name="connsiteY0" fmla="*/ 462637 h 1638577"/>
                    <a:gd name="connsiteX1" fmla="*/ 878413 w 2019200"/>
                    <a:gd name="connsiteY1" fmla="*/ 178157 h 1638577"/>
                    <a:gd name="connsiteX2" fmla="*/ 1190833 w 2019200"/>
                    <a:gd name="connsiteY2" fmla="*/ 357 h 1638577"/>
                    <a:gd name="connsiteX3" fmla="*/ 1439753 w 2019200"/>
                    <a:gd name="connsiteY3" fmla="*/ 137517 h 1638577"/>
                    <a:gd name="connsiteX4" fmla="*/ 1477853 w 2019200"/>
                    <a:gd name="connsiteY4" fmla="*/ 317857 h 1638577"/>
                    <a:gd name="connsiteX5" fmla="*/ 1427053 w 2019200"/>
                    <a:gd name="connsiteY5" fmla="*/ 531217 h 1638577"/>
                    <a:gd name="connsiteX6" fmla="*/ 1622633 w 2019200"/>
                    <a:gd name="connsiteY6" fmla="*/ 543917 h 1638577"/>
                    <a:gd name="connsiteX7" fmla="*/ 1927433 w 2019200"/>
                    <a:gd name="connsiteY7" fmla="*/ 625197 h 1638577"/>
                    <a:gd name="connsiteX8" fmla="*/ 2018873 w 2019200"/>
                    <a:gd name="connsiteY8" fmla="*/ 808077 h 1638577"/>
                    <a:gd name="connsiteX9" fmla="*/ 1947753 w 2019200"/>
                    <a:gd name="connsiteY9" fmla="*/ 980797 h 1638577"/>
                    <a:gd name="connsiteX10" fmla="*/ 1708993 w 2019200"/>
                    <a:gd name="connsiteY10" fmla="*/ 1072237 h 1638577"/>
                    <a:gd name="connsiteX11" fmla="*/ 1449913 w 2019200"/>
                    <a:gd name="connsiteY11" fmla="*/ 1051917 h 1638577"/>
                    <a:gd name="connsiteX12" fmla="*/ 1571833 w 2019200"/>
                    <a:gd name="connsiteY12" fmla="*/ 1285597 h 1638577"/>
                    <a:gd name="connsiteX13" fmla="*/ 1581993 w 2019200"/>
                    <a:gd name="connsiteY13" fmla="*/ 1275437 h 1638577"/>
                    <a:gd name="connsiteX14" fmla="*/ 1581993 w 2019200"/>
                    <a:gd name="connsiteY14" fmla="*/ 1448157 h 1638577"/>
                    <a:gd name="connsiteX15" fmla="*/ 1429593 w 2019200"/>
                    <a:gd name="connsiteY15" fmla="*/ 1620877 h 1638577"/>
                    <a:gd name="connsiteX16" fmla="*/ 1145113 w 2019200"/>
                    <a:gd name="connsiteY16" fmla="*/ 1620877 h 1638577"/>
                    <a:gd name="connsiteX17" fmla="*/ 1013033 w 2019200"/>
                    <a:gd name="connsiteY17" fmla="*/ 1514197 h 1638577"/>
                    <a:gd name="connsiteX18" fmla="*/ 921593 w 2019200"/>
                    <a:gd name="connsiteY18" fmla="*/ 1336397 h 1638577"/>
                    <a:gd name="connsiteX19" fmla="*/ 921593 w 2019200"/>
                    <a:gd name="connsiteY19" fmla="*/ 1346557 h 1638577"/>
                    <a:gd name="connsiteX20" fmla="*/ 789513 w 2019200"/>
                    <a:gd name="connsiteY20" fmla="*/ 1488797 h 1638577"/>
                    <a:gd name="connsiteX21" fmla="*/ 423753 w 2019200"/>
                    <a:gd name="connsiteY21" fmla="*/ 1539597 h 1638577"/>
                    <a:gd name="connsiteX22" fmla="*/ 271353 w 2019200"/>
                    <a:gd name="connsiteY22" fmla="*/ 1305917 h 1638577"/>
                    <a:gd name="connsiteX23" fmla="*/ 400893 w 2019200"/>
                    <a:gd name="connsiteY23" fmla="*/ 1056997 h 1638577"/>
                    <a:gd name="connsiteX24" fmla="*/ 474553 w 2019200"/>
                    <a:gd name="connsiteY24" fmla="*/ 970637 h 1638577"/>
                    <a:gd name="connsiteX25" fmla="*/ 230713 w 2019200"/>
                    <a:gd name="connsiteY25" fmla="*/ 879197 h 1638577"/>
                    <a:gd name="connsiteX26" fmla="*/ 47833 w 2019200"/>
                    <a:gd name="connsiteY26" fmla="*/ 726797 h 1638577"/>
                    <a:gd name="connsiteX27" fmla="*/ 17353 w 2019200"/>
                    <a:gd name="connsiteY27" fmla="*/ 442317 h 1638577"/>
                    <a:gd name="connsiteX28" fmla="*/ 281513 w 2019200"/>
                    <a:gd name="connsiteY28" fmla="*/ 340717 h 1638577"/>
                    <a:gd name="connsiteX29" fmla="*/ 489793 w 2019200"/>
                    <a:gd name="connsiteY29" fmla="*/ 391517 h 1638577"/>
                    <a:gd name="connsiteX30" fmla="*/ 710773 w 2019200"/>
                    <a:gd name="connsiteY30" fmla="*/ 462637 h 1638577"/>
                    <a:gd name="connsiteX0" fmla="*/ 710773 w 2019200"/>
                    <a:gd name="connsiteY0" fmla="*/ 462339 h 1638279"/>
                    <a:gd name="connsiteX1" fmla="*/ 878413 w 2019200"/>
                    <a:gd name="connsiteY1" fmla="*/ 177859 h 1638279"/>
                    <a:gd name="connsiteX2" fmla="*/ 1190833 w 2019200"/>
                    <a:gd name="connsiteY2" fmla="*/ 59 h 1638279"/>
                    <a:gd name="connsiteX3" fmla="*/ 1406733 w 2019200"/>
                    <a:gd name="connsiteY3" fmla="*/ 160079 h 1638279"/>
                    <a:gd name="connsiteX4" fmla="*/ 1477853 w 2019200"/>
                    <a:gd name="connsiteY4" fmla="*/ 317559 h 1638279"/>
                    <a:gd name="connsiteX5" fmla="*/ 1427053 w 2019200"/>
                    <a:gd name="connsiteY5" fmla="*/ 530919 h 1638279"/>
                    <a:gd name="connsiteX6" fmla="*/ 1622633 w 2019200"/>
                    <a:gd name="connsiteY6" fmla="*/ 543619 h 1638279"/>
                    <a:gd name="connsiteX7" fmla="*/ 1927433 w 2019200"/>
                    <a:gd name="connsiteY7" fmla="*/ 624899 h 1638279"/>
                    <a:gd name="connsiteX8" fmla="*/ 2018873 w 2019200"/>
                    <a:gd name="connsiteY8" fmla="*/ 807779 h 1638279"/>
                    <a:gd name="connsiteX9" fmla="*/ 1947753 w 2019200"/>
                    <a:gd name="connsiteY9" fmla="*/ 980499 h 1638279"/>
                    <a:gd name="connsiteX10" fmla="*/ 1708993 w 2019200"/>
                    <a:gd name="connsiteY10" fmla="*/ 1071939 h 1638279"/>
                    <a:gd name="connsiteX11" fmla="*/ 1449913 w 2019200"/>
                    <a:gd name="connsiteY11" fmla="*/ 1051619 h 1638279"/>
                    <a:gd name="connsiteX12" fmla="*/ 1571833 w 2019200"/>
                    <a:gd name="connsiteY12" fmla="*/ 1285299 h 1638279"/>
                    <a:gd name="connsiteX13" fmla="*/ 1581993 w 2019200"/>
                    <a:gd name="connsiteY13" fmla="*/ 1275139 h 1638279"/>
                    <a:gd name="connsiteX14" fmla="*/ 1581993 w 2019200"/>
                    <a:gd name="connsiteY14" fmla="*/ 1447859 h 1638279"/>
                    <a:gd name="connsiteX15" fmla="*/ 1429593 w 2019200"/>
                    <a:gd name="connsiteY15" fmla="*/ 1620579 h 1638279"/>
                    <a:gd name="connsiteX16" fmla="*/ 1145113 w 2019200"/>
                    <a:gd name="connsiteY16" fmla="*/ 1620579 h 1638279"/>
                    <a:gd name="connsiteX17" fmla="*/ 1013033 w 2019200"/>
                    <a:gd name="connsiteY17" fmla="*/ 1513899 h 1638279"/>
                    <a:gd name="connsiteX18" fmla="*/ 921593 w 2019200"/>
                    <a:gd name="connsiteY18" fmla="*/ 1336099 h 1638279"/>
                    <a:gd name="connsiteX19" fmla="*/ 921593 w 2019200"/>
                    <a:gd name="connsiteY19" fmla="*/ 1346259 h 1638279"/>
                    <a:gd name="connsiteX20" fmla="*/ 789513 w 2019200"/>
                    <a:gd name="connsiteY20" fmla="*/ 1488499 h 1638279"/>
                    <a:gd name="connsiteX21" fmla="*/ 423753 w 2019200"/>
                    <a:gd name="connsiteY21" fmla="*/ 1539299 h 1638279"/>
                    <a:gd name="connsiteX22" fmla="*/ 271353 w 2019200"/>
                    <a:gd name="connsiteY22" fmla="*/ 1305619 h 1638279"/>
                    <a:gd name="connsiteX23" fmla="*/ 400893 w 2019200"/>
                    <a:gd name="connsiteY23" fmla="*/ 1056699 h 1638279"/>
                    <a:gd name="connsiteX24" fmla="*/ 474553 w 2019200"/>
                    <a:gd name="connsiteY24" fmla="*/ 970339 h 1638279"/>
                    <a:gd name="connsiteX25" fmla="*/ 230713 w 2019200"/>
                    <a:gd name="connsiteY25" fmla="*/ 878899 h 1638279"/>
                    <a:gd name="connsiteX26" fmla="*/ 47833 w 2019200"/>
                    <a:gd name="connsiteY26" fmla="*/ 726499 h 1638279"/>
                    <a:gd name="connsiteX27" fmla="*/ 17353 w 2019200"/>
                    <a:gd name="connsiteY27" fmla="*/ 442019 h 1638279"/>
                    <a:gd name="connsiteX28" fmla="*/ 281513 w 2019200"/>
                    <a:gd name="connsiteY28" fmla="*/ 340419 h 1638279"/>
                    <a:gd name="connsiteX29" fmla="*/ 489793 w 2019200"/>
                    <a:gd name="connsiteY29" fmla="*/ 391219 h 1638279"/>
                    <a:gd name="connsiteX30" fmla="*/ 710773 w 2019200"/>
                    <a:gd name="connsiteY30" fmla="*/ 462339 h 1638279"/>
                    <a:gd name="connsiteX0" fmla="*/ 710773 w 2019200"/>
                    <a:gd name="connsiteY0" fmla="*/ 462467 h 1638407"/>
                    <a:gd name="connsiteX1" fmla="*/ 878413 w 2019200"/>
                    <a:gd name="connsiteY1" fmla="*/ 177987 h 1638407"/>
                    <a:gd name="connsiteX2" fmla="*/ 1190833 w 2019200"/>
                    <a:gd name="connsiteY2" fmla="*/ 187 h 1638407"/>
                    <a:gd name="connsiteX3" fmla="*/ 1414353 w 2019200"/>
                    <a:gd name="connsiteY3" fmla="*/ 147507 h 1638407"/>
                    <a:gd name="connsiteX4" fmla="*/ 1477853 w 2019200"/>
                    <a:gd name="connsiteY4" fmla="*/ 317687 h 1638407"/>
                    <a:gd name="connsiteX5" fmla="*/ 1427053 w 2019200"/>
                    <a:gd name="connsiteY5" fmla="*/ 531047 h 1638407"/>
                    <a:gd name="connsiteX6" fmla="*/ 1622633 w 2019200"/>
                    <a:gd name="connsiteY6" fmla="*/ 543747 h 1638407"/>
                    <a:gd name="connsiteX7" fmla="*/ 1927433 w 2019200"/>
                    <a:gd name="connsiteY7" fmla="*/ 625027 h 1638407"/>
                    <a:gd name="connsiteX8" fmla="*/ 2018873 w 2019200"/>
                    <a:gd name="connsiteY8" fmla="*/ 807907 h 1638407"/>
                    <a:gd name="connsiteX9" fmla="*/ 1947753 w 2019200"/>
                    <a:gd name="connsiteY9" fmla="*/ 980627 h 1638407"/>
                    <a:gd name="connsiteX10" fmla="*/ 1708993 w 2019200"/>
                    <a:gd name="connsiteY10" fmla="*/ 1072067 h 1638407"/>
                    <a:gd name="connsiteX11" fmla="*/ 1449913 w 2019200"/>
                    <a:gd name="connsiteY11" fmla="*/ 1051747 h 1638407"/>
                    <a:gd name="connsiteX12" fmla="*/ 1571833 w 2019200"/>
                    <a:gd name="connsiteY12" fmla="*/ 1285427 h 1638407"/>
                    <a:gd name="connsiteX13" fmla="*/ 1581993 w 2019200"/>
                    <a:gd name="connsiteY13" fmla="*/ 1275267 h 1638407"/>
                    <a:gd name="connsiteX14" fmla="*/ 1581993 w 2019200"/>
                    <a:gd name="connsiteY14" fmla="*/ 1447987 h 1638407"/>
                    <a:gd name="connsiteX15" fmla="*/ 1429593 w 2019200"/>
                    <a:gd name="connsiteY15" fmla="*/ 1620707 h 1638407"/>
                    <a:gd name="connsiteX16" fmla="*/ 1145113 w 2019200"/>
                    <a:gd name="connsiteY16" fmla="*/ 1620707 h 1638407"/>
                    <a:gd name="connsiteX17" fmla="*/ 1013033 w 2019200"/>
                    <a:gd name="connsiteY17" fmla="*/ 1514027 h 1638407"/>
                    <a:gd name="connsiteX18" fmla="*/ 921593 w 2019200"/>
                    <a:gd name="connsiteY18" fmla="*/ 1336227 h 1638407"/>
                    <a:gd name="connsiteX19" fmla="*/ 921593 w 2019200"/>
                    <a:gd name="connsiteY19" fmla="*/ 1346387 h 1638407"/>
                    <a:gd name="connsiteX20" fmla="*/ 789513 w 2019200"/>
                    <a:gd name="connsiteY20" fmla="*/ 1488627 h 1638407"/>
                    <a:gd name="connsiteX21" fmla="*/ 423753 w 2019200"/>
                    <a:gd name="connsiteY21" fmla="*/ 1539427 h 1638407"/>
                    <a:gd name="connsiteX22" fmla="*/ 271353 w 2019200"/>
                    <a:gd name="connsiteY22" fmla="*/ 1305747 h 1638407"/>
                    <a:gd name="connsiteX23" fmla="*/ 400893 w 2019200"/>
                    <a:gd name="connsiteY23" fmla="*/ 1056827 h 1638407"/>
                    <a:gd name="connsiteX24" fmla="*/ 474553 w 2019200"/>
                    <a:gd name="connsiteY24" fmla="*/ 970467 h 1638407"/>
                    <a:gd name="connsiteX25" fmla="*/ 230713 w 2019200"/>
                    <a:gd name="connsiteY25" fmla="*/ 879027 h 1638407"/>
                    <a:gd name="connsiteX26" fmla="*/ 47833 w 2019200"/>
                    <a:gd name="connsiteY26" fmla="*/ 726627 h 1638407"/>
                    <a:gd name="connsiteX27" fmla="*/ 17353 w 2019200"/>
                    <a:gd name="connsiteY27" fmla="*/ 442147 h 1638407"/>
                    <a:gd name="connsiteX28" fmla="*/ 281513 w 2019200"/>
                    <a:gd name="connsiteY28" fmla="*/ 340547 h 1638407"/>
                    <a:gd name="connsiteX29" fmla="*/ 489793 w 2019200"/>
                    <a:gd name="connsiteY29" fmla="*/ 391347 h 1638407"/>
                    <a:gd name="connsiteX30" fmla="*/ 710773 w 2019200"/>
                    <a:gd name="connsiteY30" fmla="*/ 462467 h 1638407"/>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2633 w 2019200"/>
                    <a:gd name="connsiteY6" fmla="*/ 5437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6661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564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438"/>
                    <a:gd name="connsiteY0" fmla="*/ 462478 h 1638418"/>
                    <a:gd name="connsiteX1" fmla="*/ 878413 w 2019438"/>
                    <a:gd name="connsiteY1" fmla="*/ 177998 h 1638418"/>
                    <a:gd name="connsiteX2" fmla="*/ 1190833 w 2019438"/>
                    <a:gd name="connsiteY2" fmla="*/ 198 h 1638418"/>
                    <a:gd name="connsiteX3" fmla="*/ 1414353 w 2019438"/>
                    <a:gd name="connsiteY3" fmla="*/ 147518 h 1638418"/>
                    <a:gd name="connsiteX4" fmla="*/ 1462613 w 2019438"/>
                    <a:gd name="connsiteY4" fmla="*/ 353258 h 1638418"/>
                    <a:gd name="connsiteX5" fmla="*/ 1427053 w 2019438"/>
                    <a:gd name="connsiteY5" fmla="*/ 531058 h 1638418"/>
                    <a:gd name="connsiteX6" fmla="*/ 1625173 w 2019438"/>
                    <a:gd name="connsiteY6" fmla="*/ 556458 h 1638418"/>
                    <a:gd name="connsiteX7" fmla="*/ 1919813 w 2019438"/>
                    <a:gd name="connsiteY7" fmla="*/ 673298 h 1638418"/>
                    <a:gd name="connsiteX8" fmla="*/ 2018873 w 2019438"/>
                    <a:gd name="connsiteY8" fmla="*/ 807918 h 1638418"/>
                    <a:gd name="connsiteX9" fmla="*/ 1947753 w 2019438"/>
                    <a:gd name="connsiteY9" fmla="*/ 980638 h 1638418"/>
                    <a:gd name="connsiteX10" fmla="*/ 1708993 w 2019438"/>
                    <a:gd name="connsiteY10" fmla="*/ 1072078 h 1638418"/>
                    <a:gd name="connsiteX11" fmla="*/ 1449913 w 2019438"/>
                    <a:gd name="connsiteY11" fmla="*/ 1051758 h 1638418"/>
                    <a:gd name="connsiteX12" fmla="*/ 1571833 w 2019438"/>
                    <a:gd name="connsiteY12" fmla="*/ 1285438 h 1638418"/>
                    <a:gd name="connsiteX13" fmla="*/ 1581993 w 2019438"/>
                    <a:gd name="connsiteY13" fmla="*/ 1275278 h 1638418"/>
                    <a:gd name="connsiteX14" fmla="*/ 1581993 w 2019438"/>
                    <a:gd name="connsiteY14" fmla="*/ 1447998 h 1638418"/>
                    <a:gd name="connsiteX15" fmla="*/ 1429593 w 2019438"/>
                    <a:gd name="connsiteY15" fmla="*/ 1620718 h 1638418"/>
                    <a:gd name="connsiteX16" fmla="*/ 1145113 w 2019438"/>
                    <a:gd name="connsiteY16" fmla="*/ 1620718 h 1638418"/>
                    <a:gd name="connsiteX17" fmla="*/ 1013033 w 2019438"/>
                    <a:gd name="connsiteY17" fmla="*/ 1514038 h 1638418"/>
                    <a:gd name="connsiteX18" fmla="*/ 921593 w 2019438"/>
                    <a:gd name="connsiteY18" fmla="*/ 1336238 h 1638418"/>
                    <a:gd name="connsiteX19" fmla="*/ 921593 w 2019438"/>
                    <a:gd name="connsiteY19" fmla="*/ 1346398 h 1638418"/>
                    <a:gd name="connsiteX20" fmla="*/ 789513 w 2019438"/>
                    <a:gd name="connsiteY20" fmla="*/ 1488638 h 1638418"/>
                    <a:gd name="connsiteX21" fmla="*/ 423753 w 2019438"/>
                    <a:gd name="connsiteY21" fmla="*/ 1539438 h 1638418"/>
                    <a:gd name="connsiteX22" fmla="*/ 271353 w 2019438"/>
                    <a:gd name="connsiteY22" fmla="*/ 1305758 h 1638418"/>
                    <a:gd name="connsiteX23" fmla="*/ 400893 w 2019438"/>
                    <a:gd name="connsiteY23" fmla="*/ 1056838 h 1638418"/>
                    <a:gd name="connsiteX24" fmla="*/ 474553 w 2019438"/>
                    <a:gd name="connsiteY24" fmla="*/ 970478 h 1638418"/>
                    <a:gd name="connsiteX25" fmla="*/ 230713 w 2019438"/>
                    <a:gd name="connsiteY25" fmla="*/ 879038 h 1638418"/>
                    <a:gd name="connsiteX26" fmla="*/ 47833 w 2019438"/>
                    <a:gd name="connsiteY26" fmla="*/ 726638 h 1638418"/>
                    <a:gd name="connsiteX27" fmla="*/ 17353 w 2019438"/>
                    <a:gd name="connsiteY27" fmla="*/ 442158 h 1638418"/>
                    <a:gd name="connsiteX28" fmla="*/ 281513 w 2019438"/>
                    <a:gd name="connsiteY28" fmla="*/ 340558 h 1638418"/>
                    <a:gd name="connsiteX29" fmla="*/ 489793 w 2019438"/>
                    <a:gd name="connsiteY29" fmla="*/ 391358 h 1638418"/>
                    <a:gd name="connsiteX30" fmla="*/ 710773 w 2019438"/>
                    <a:gd name="connsiteY30" fmla="*/ 462478 h 1638418"/>
                    <a:gd name="connsiteX0" fmla="*/ 710773 w 2022201"/>
                    <a:gd name="connsiteY0" fmla="*/ 462478 h 1638418"/>
                    <a:gd name="connsiteX1" fmla="*/ 878413 w 2022201"/>
                    <a:gd name="connsiteY1" fmla="*/ 177998 h 1638418"/>
                    <a:gd name="connsiteX2" fmla="*/ 1190833 w 2022201"/>
                    <a:gd name="connsiteY2" fmla="*/ 198 h 1638418"/>
                    <a:gd name="connsiteX3" fmla="*/ 1414353 w 2022201"/>
                    <a:gd name="connsiteY3" fmla="*/ 147518 h 1638418"/>
                    <a:gd name="connsiteX4" fmla="*/ 1462613 w 2022201"/>
                    <a:gd name="connsiteY4" fmla="*/ 353258 h 1638418"/>
                    <a:gd name="connsiteX5" fmla="*/ 1427053 w 2022201"/>
                    <a:gd name="connsiteY5" fmla="*/ 531058 h 1638418"/>
                    <a:gd name="connsiteX6" fmla="*/ 1625173 w 2022201"/>
                    <a:gd name="connsiteY6" fmla="*/ 556458 h 1638418"/>
                    <a:gd name="connsiteX7" fmla="*/ 1861393 w 2022201"/>
                    <a:gd name="connsiteY7" fmla="*/ 625038 h 1638418"/>
                    <a:gd name="connsiteX8" fmla="*/ 2018873 w 2022201"/>
                    <a:gd name="connsiteY8" fmla="*/ 807918 h 1638418"/>
                    <a:gd name="connsiteX9" fmla="*/ 1947753 w 2022201"/>
                    <a:gd name="connsiteY9" fmla="*/ 980638 h 1638418"/>
                    <a:gd name="connsiteX10" fmla="*/ 1708993 w 2022201"/>
                    <a:gd name="connsiteY10" fmla="*/ 1072078 h 1638418"/>
                    <a:gd name="connsiteX11" fmla="*/ 1449913 w 2022201"/>
                    <a:gd name="connsiteY11" fmla="*/ 1051758 h 1638418"/>
                    <a:gd name="connsiteX12" fmla="*/ 1571833 w 2022201"/>
                    <a:gd name="connsiteY12" fmla="*/ 1285438 h 1638418"/>
                    <a:gd name="connsiteX13" fmla="*/ 1581993 w 2022201"/>
                    <a:gd name="connsiteY13" fmla="*/ 1275278 h 1638418"/>
                    <a:gd name="connsiteX14" fmla="*/ 1581993 w 2022201"/>
                    <a:gd name="connsiteY14" fmla="*/ 1447998 h 1638418"/>
                    <a:gd name="connsiteX15" fmla="*/ 1429593 w 2022201"/>
                    <a:gd name="connsiteY15" fmla="*/ 1620718 h 1638418"/>
                    <a:gd name="connsiteX16" fmla="*/ 1145113 w 2022201"/>
                    <a:gd name="connsiteY16" fmla="*/ 1620718 h 1638418"/>
                    <a:gd name="connsiteX17" fmla="*/ 1013033 w 2022201"/>
                    <a:gd name="connsiteY17" fmla="*/ 1514038 h 1638418"/>
                    <a:gd name="connsiteX18" fmla="*/ 921593 w 2022201"/>
                    <a:gd name="connsiteY18" fmla="*/ 1336238 h 1638418"/>
                    <a:gd name="connsiteX19" fmla="*/ 921593 w 2022201"/>
                    <a:gd name="connsiteY19" fmla="*/ 1346398 h 1638418"/>
                    <a:gd name="connsiteX20" fmla="*/ 789513 w 2022201"/>
                    <a:gd name="connsiteY20" fmla="*/ 1488638 h 1638418"/>
                    <a:gd name="connsiteX21" fmla="*/ 423753 w 2022201"/>
                    <a:gd name="connsiteY21" fmla="*/ 1539438 h 1638418"/>
                    <a:gd name="connsiteX22" fmla="*/ 271353 w 2022201"/>
                    <a:gd name="connsiteY22" fmla="*/ 1305758 h 1638418"/>
                    <a:gd name="connsiteX23" fmla="*/ 400893 w 2022201"/>
                    <a:gd name="connsiteY23" fmla="*/ 1056838 h 1638418"/>
                    <a:gd name="connsiteX24" fmla="*/ 474553 w 2022201"/>
                    <a:gd name="connsiteY24" fmla="*/ 970478 h 1638418"/>
                    <a:gd name="connsiteX25" fmla="*/ 230713 w 2022201"/>
                    <a:gd name="connsiteY25" fmla="*/ 879038 h 1638418"/>
                    <a:gd name="connsiteX26" fmla="*/ 47833 w 2022201"/>
                    <a:gd name="connsiteY26" fmla="*/ 726638 h 1638418"/>
                    <a:gd name="connsiteX27" fmla="*/ 17353 w 2022201"/>
                    <a:gd name="connsiteY27" fmla="*/ 442158 h 1638418"/>
                    <a:gd name="connsiteX28" fmla="*/ 281513 w 2022201"/>
                    <a:gd name="connsiteY28" fmla="*/ 340558 h 1638418"/>
                    <a:gd name="connsiteX29" fmla="*/ 489793 w 2022201"/>
                    <a:gd name="connsiteY29" fmla="*/ 391358 h 1638418"/>
                    <a:gd name="connsiteX30" fmla="*/ 710773 w 2022201"/>
                    <a:gd name="connsiteY30" fmla="*/ 462478 h 1638418"/>
                    <a:gd name="connsiteX0" fmla="*/ 710773 w 1988680"/>
                    <a:gd name="connsiteY0" fmla="*/ 462478 h 1638418"/>
                    <a:gd name="connsiteX1" fmla="*/ 878413 w 1988680"/>
                    <a:gd name="connsiteY1" fmla="*/ 177998 h 1638418"/>
                    <a:gd name="connsiteX2" fmla="*/ 1190833 w 1988680"/>
                    <a:gd name="connsiteY2" fmla="*/ 198 h 1638418"/>
                    <a:gd name="connsiteX3" fmla="*/ 1414353 w 1988680"/>
                    <a:gd name="connsiteY3" fmla="*/ 147518 h 1638418"/>
                    <a:gd name="connsiteX4" fmla="*/ 1462613 w 1988680"/>
                    <a:gd name="connsiteY4" fmla="*/ 353258 h 1638418"/>
                    <a:gd name="connsiteX5" fmla="*/ 1427053 w 1988680"/>
                    <a:gd name="connsiteY5" fmla="*/ 531058 h 1638418"/>
                    <a:gd name="connsiteX6" fmla="*/ 1625173 w 1988680"/>
                    <a:gd name="connsiteY6" fmla="*/ 556458 h 1638418"/>
                    <a:gd name="connsiteX7" fmla="*/ 1861393 w 1988680"/>
                    <a:gd name="connsiteY7" fmla="*/ 625038 h 1638418"/>
                    <a:gd name="connsiteX8" fmla="*/ 1980773 w 1988680"/>
                    <a:gd name="connsiteY8" fmla="*/ 820618 h 1638418"/>
                    <a:gd name="connsiteX9" fmla="*/ 1947753 w 1988680"/>
                    <a:gd name="connsiteY9" fmla="*/ 980638 h 1638418"/>
                    <a:gd name="connsiteX10" fmla="*/ 1708993 w 1988680"/>
                    <a:gd name="connsiteY10" fmla="*/ 1072078 h 1638418"/>
                    <a:gd name="connsiteX11" fmla="*/ 1449913 w 1988680"/>
                    <a:gd name="connsiteY11" fmla="*/ 1051758 h 1638418"/>
                    <a:gd name="connsiteX12" fmla="*/ 1571833 w 1988680"/>
                    <a:gd name="connsiteY12" fmla="*/ 1285438 h 1638418"/>
                    <a:gd name="connsiteX13" fmla="*/ 1581993 w 1988680"/>
                    <a:gd name="connsiteY13" fmla="*/ 1275278 h 1638418"/>
                    <a:gd name="connsiteX14" fmla="*/ 1581993 w 1988680"/>
                    <a:gd name="connsiteY14" fmla="*/ 1447998 h 1638418"/>
                    <a:gd name="connsiteX15" fmla="*/ 1429593 w 1988680"/>
                    <a:gd name="connsiteY15" fmla="*/ 1620718 h 1638418"/>
                    <a:gd name="connsiteX16" fmla="*/ 1145113 w 1988680"/>
                    <a:gd name="connsiteY16" fmla="*/ 1620718 h 1638418"/>
                    <a:gd name="connsiteX17" fmla="*/ 1013033 w 1988680"/>
                    <a:gd name="connsiteY17" fmla="*/ 1514038 h 1638418"/>
                    <a:gd name="connsiteX18" fmla="*/ 921593 w 1988680"/>
                    <a:gd name="connsiteY18" fmla="*/ 1336238 h 1638418"/>
                    <a:gd name="connsiteX19" fmla="*/ 921593 w 1988680"/>
                    <a:gd name="connsiteY19" fmla="*/ 1346398 h 1638418"/>
                    <a:gd name="connsiteX20" fmla="*/ 789513 w 1988680"/>
                    <a:gd name="connsiteY20" fmla="*/ 1488638 h 1638418"/>
                    <a:gd name="connsiteX21" fmla="*/ 423753 w 1988680"/>
                    <a:gd name="connsiteY21" fmla="*/ 1539438 h 1638418"/>
                    <a:gd name="connsiteX22" fmla="*/ 271353 w 1988680"/>
                    <a:gd name="connsiteY22" fmla="*/ 1305758 h 1638418"/>
                    <a:gd name="connsiteX23" fmla="*/ 400893 w 1988680"/>
                    <a:gd name="connsiteY23" fmla="*/ 1056838 h 1638418"/>
                    <a:gd name="connsiteX24" fmla="*/ 474553 w 1988680"/>
                    <a:gd name="connsiteY24" fmla="*/ 970478 h 1638418"/>
                    <a:gd name="connsiteX25" fmla="*/ 230713 w 1988680"/>
                    <a:gd name="connsiteY25" fmla="*/ 879038 h 1638418"/>
                    <a:gd name="connsiteX26" fmla="*/ 47833 w 1988680"/>
                    <a:gd name="connsiteY26" fmla="*/ 726638 h 1638418"/>
                    <a:gd name="connsiteX27" fmla="*/ 17353 w 1988680"/>
                    <a:gd name="connsiteY27" fmla="*/ 442158 h 1638418"/>
                    <a:gd name="connsiteX28" fmla="*/ 281513 w 1988680"/>
                    <a:gd name="connsiteY28" fmla="*/ 340558 h 1638418"/>
                    <a:gd name="connsiteX29" fmla="*/ 489793 w 1988680"/>
                    <a:gd name="connsiteY29" fmla="*/ 391358 h 1638418"/>
                    <a:gd name="connsiteX30" fmla="*/ 710773 w 1988680"/>
                    <a:gd name="connsiteY30" fmla="*/ 462478 h 1638418"/>
                    <a:gd name="connsiteX0" fmla="*/ 710773 w 1985295"/>
                    <a:gd name="connsiteY0" fmla="*/ 462478 h 1638418"/>
                    <a:gd name="connsiteX1" fmla="*/ 878413 w 1985295"/>
                    <a:gd name="connsiteY1" fmla="*/ 177998 h 1638418"/>
                    <a:gd name="connsiteX2" fmla="*/ 1190833 w 1985295"/>
                    <a:gd name="connsiteY2" fmla="*/ 198 h 1638418"/>
                    <a:gd name="connsiteX3" fmla="*/ 1414353 w 1985295"/>
                    <a:gd name="connsiteY3" fmla="*/ 147518 h 1638418"/>
                    <a:gd name="connsiteX4" fmla="*/ 1462613 w 1985295"/>
                    <a:gd name="connsiteY4" fmla="*/ 353258 h 1638418"/>
                    <a:gd name="connsiteX5" fmla="*/ 1427053 w 1985295"/>
                    <a:gd name="connsiteY5" fmla="*/ 531058 h 1638418"/>
                    <a:gd name="connsiteX6" fmla="*/ 1625173 w 1985295"/>
                    <a:gd name="connsiteY6" fmla="*/ 556458 h 1638418"/>
                    <a:gd name="connsiteX7" fmla="*/ 1861393 w 1985295"/>
                    <a:gd name="connsiteY7" fmla="*/ 625038 h 1638418"/>
                    <a:gd name="connsiteX8" fmla="*/ 1980773 w 1985295"/>
                    <a:gd name="connsiteY8" fmla="*/ 820618 h 1638418"/>
                    <a:gd name="connsiteX9" fmla="*/ 1947753 w 1985295"/>
                    <a:gd name="connsiteY9" fmla="*/ 980638 h 1638418"/>
                    <a:gd name="connsiteX10" fmla="*/ 1708993 w 1985295"/>
                    <a:gd name="connsiteY10" fmla="*/ 1072078 h 1638418"/>
                    <a:gd name="connsiteX11" fmla="*/ 1449913 w 1985295"/>
                    <a:gd name="connsiteY11" fmla="*/ 1051758 h 1638418"/>
                    <a:gd name="connsiteX12" fmla="*/ 1571833 w 1985295"/>
                    <a:gd name="connsiteY12" fmla="*/ 1285438 h 1638418"/>
                    <a:gd name="connsiteX13" fmla="*/ 1581993 w 1985295"/>
                    <a:gd name="connsiteY13" fmla="*/ 1275278 h 1638418"/>
                    <a:gd name="connsiteX14" fmla="*/ 1581993 w 1985295"/>
                    <a:gd name="connsiteY14" fmla="*/ 1447998 h 1638418"/>
                    <a:gd name="connsiteX15" fmla="*/ 1429593 w 1985295"/>
                    <a:gd name="connsiteY15" fmla="*/ 1620718 h 1638418"/>
                    <a:gd name="connsiteX16" fmla="*/ 1145113 w 1985295"/>
                    <a:gd name="connsiteY16" fmla="*/ 1620718 h 1638418"/>
                    <a:gd name="connsiteX17" fmla="*/ 1013033 w 1985295"/>
                    <a:gd name="connsiteY17" fmla="*/ 1514038 h 1638418"/>
                    <a:gd name="connsiteX18" fmla="*/ 921593 w 1985295"/>
                    <a:gd name="connsiteY18" fmla="*/ 1336238 h 1638418"/>
                    <a:gd name="connsiteX19" fmla="*/ 921593 w 1985295"/>
                    <a:gd name="connsiteY19" fmla="*/ 1346398 h 1638418"/>
                    <a:gd name="connsiteX20" fmla="*/ 789513 w 1985295"/>
                    <a:gd name="connsiteY20" fmla="*/ 1488638 h 1638418"/>
                    <a:gd name="connsiteX21" fmla="*/ 423753 w 1985295"/>
                    <a:gd name="connsiteY21" fmla="*/ 1539438 h 1638418"/>
                    <a:gd name="connsiteX22" fmla="*/ 271353 w 1985295"/>
                    <a:gd name="connsiteY22" fmla="*/ 1305758 h 1638418"/>
                    <a:gd name="connsiteX23" fmla="*/ 400893 w 1985295"/>
                    <a:gd name="connsiteY23" fmla="*/ 1056838 h 1638418"/>
                    <a:gd name="connsiteX24" fmla="*/ 474553 w 1985295"/>
                    <a:gd name="connsiteY24" fmla="*/ 970478 h 1638418"/>
                    <a:gd name="connsiteX25" fmla="*/ 230713 w 1985295"/>
                    <a:gd name="connsiteY25" fmla="*/ 879038 h 1638418"/>
                    <a:gd name="connsiteX26" fmla="*/ 47833 w 1985295"/>
                    <a:gd name="connsiteY26" fmla="*/ 726638 h 1638418"/>
                    <a:gd name="connsiteX27" fmla="*/ 17353 w 1985295"/>
                    <a:gd name="connsiteY27" fmla="*/ 442158 h 1638418"/>
                    <a:gd name="connsiteX28" fmla="*/ 281513 w 1985295"/>
                    <a:gd name="connsiteY28" fmla="*/ 340558 h 1638418"/>
                    <a:gd name="connsiteX29" fmla="*/ 489793 w 1985295"/>
                    <a:gd name="connsiteY29" fmla="*/ 391358 h 1638418"/>
                    <a:gd name="connsiteX30" fmla="*/ 710773 w 1985295"/>
                    <a:gd name="connsiteY30" fmla="*/ 462478 h 1638418"/>
                    <a:gd name="connsiteX0" fmla="*/ 710773 w 1993653"/>
                    <a:gd name="connsiteY0" fmla="*/ 462478 h 1638418"/>
                    <a:gd name="connsiteX1" fmla="*/ 878413 w 1993653"/>
                    <a:gd name="connsiteY1" fmla="*/ 177998 h 1638418"/>
                    <a:gd name="connsiteX2" fmla="*/ 1190833 w 1993653"/>
                    <a:gd name="connsiteY2" fmla="*/ 198 h 1638418"/>
                    <a:gd name="connsiteX3" fmla="*/ 1414353 w 1993653"/>
                    <a:gd name="connsiteY3" fmla="*/ 147518 h 1638418"/>
                    <a:gd name="connsiteX4" fmla="*/ 1462613 w 1993653"/>
                    <a:gd name="connsiteY4" fmla="*/ 353258 h 1638418"/>
                    <a:gd name="connsiteX5" fmla="*/ 1427053 w 1993653"/>
                    <a:gd name="connsiteY5" fmla="*/ 531058 h 1638418"/>
                    <a:gd name="connsiteX6" fmla="*/ 1625173 w 1993653"/>
                    <a:gd name="connsiteY6" fmla="*/ 556458 h 1638418"/>
                    <a:gd name="connsiteX7" fmla="*/ 1861393 w 1993653"/>
                    <a:gd name="connsiteY7" fmla="*/ 625038 h 1638418"/>
                    <a:gd name="connsiteX8" fmla="*/ 1990933 w 1993653"/>
                    <a:gd name="connsiteY8" fmla="*/ 790138 h 1638418"/>
                    <a:gd name="connsiteX9" fmla="*/ 1947753 w 1993653"/>
                    <a:gd name="connsiteY9" fmla="*/ 980638 h 1638418"/>
                    <a:gd name="connsiteX10" fmla="*/ 1708993 w 1993653"/>
                    <a:gd name="connsiteY10" fmla="*/ 1072078 h 1638418"/>
                    <a:gd name="connsiteX11" fmla="*/ 1449913 w 1993653"/>
                    <a:gd name="connsiteY11" fmla="*/ 1051758 h 1638418"/>
                    <a:gd name="connsiteX12" fmla="*/ 1571833 w 1993653"/>
                    <a:gd name="connsiteY12" fmla="*/ 1285438 h 1638418"/>
                    <a:gd name="connsiteX13" fmla="*/ 1581993 w 1993653"/>
                    <a:gd name="connsiteY13" fmla="*/ 1275278 h 1638418"/>
                    <a:gd name="connsiteX14" fmla="*/ 1581993 w 1993653"/>
                    <a:gd name="connsiteY14" fmla="*/ 1447998 h 1638418"/>
                    <a:gd name="connsiteX15" fmla="*/ 1429593 w 1993653"/>
                    <a:gd name="connsiteY15" fmla="*/ 1620718 h 1638418"/>
                    <a:gd name="connsiteX16" fmla="*/ 1145113 w 1993653"/>
                    <a:gd name="connsiteY16" fmla="*/ 1620718 h 1638418"/>
                    <a:gd name="connsiteX17" fmla="*/ 1013033 w 1993653"/>
                    <a:gd name="connsiteY17" fmla="*/ 1514038 h 1638418"/>
                    <a:gd name="connsiteX18" fmla="*/ 921593 w 1993653"/>
                    <a:gd name="connsiteY18" fmla="*/ 1336238 h 1638418"/>
                    <a:gd name="connsiteX19" fmla="*/ 921593 w 1993653"/>
                    <a:gd name="connsiteY19" fmla="*/ 1346398 h 1638418"/>
                    <a:gd name="connsiteX20" fmla="*/ 789513 w 1993653"/>
                    <a:gd name="connsiteY20" fmla="*/ 1488638 h 1638418"/>
                    <a:gd name="connsiteX21" fmla="*/ 423753 w 1993653"/>
                    <a:gd name="connsiteY21" fmla="*/ 1539438 h 1638418"/>
                    <a:gd name="connsiteX22" fmla="*/ 271353 w 1993653"/>
                    <a:gd name="connsiteY22" fmla="*/ 1305758 h 1638418"/>
                    <a:gd name="connsiteX23" fmla="*/ 400893 w 1993653"/>
                    <a:gd name="connsiteY23" fmla="*/ 1056838 h 1638418"/>
                    <a:gd name="connsiteX24" fmla="*/ 474553 w 1993653"/>
                    <a:gd name="connsiteY24" fmla="*/ 970478 h 1638418"/>
                    <a:gd name="connsiteX25" fmla="*/ 230713 w 1993653"/>
                    <a:gd name="connsiteY25" fmla="*/ 879038 h 1638418"/>
                    <a:gd name="connsiteX26" fmla="*/ 47833 w 1993653"/>
                    <a:gd name="connsiteY26" fmla="*/ 726638 h 1638418"/>
                    <a:gd name="connsiteX27" fmla="*/ 17353 w 1993653"/>
                    <a:gd name="connsiteY27" fmla="*/ 442158 h 1638418"/>
                    <a:gd name="connsiteX28" fmla="*/ 281513 w 1993653"/>
                    <a:gd name="connsiteY28" fmla="*/ 340558 h 1638418"/>
                    <a:gd name="connsiteX29" fmla="*/ 489793 w 1993653"/>
                    <a:gd name="connsiteY29" fmla="*/ 391358 h 1638418"/>
                    <a:gd name="connsiteX30" fmla="*/ 710773 w 1993653"/>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1993 w 1993076"/>
                    <a:gd name="connsiteY13" fmla="*/ 127527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64213 w 1993076"/>
                    <a:gd name="connsiteY12" fmla="*/ 126765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4212"/>
                    <a:gd name="connsiteX1" fmla="*/ 878413 w 1993076"/>
                    <a:gd name="connsiteY1" fmla="*/ 177998 h 1634212"/>
                    <a:gd name="connsiteX2" fmla="*/ 1190833 w 1993076"/>
                    <a:gd name="connsiteY2" fmla="*/ 198 h 1634212"/>
                    <a:gd name="connsiteX3" fmla="*/ 1414353 w 1993076"/>
                    <a:gd name="connsiteY3" fmla="*/ 147518 h 1634212"/>
                    <a:gd name="connsiteX4" fmla="*/ 1462613 w 1993076"/>
                    <a:gd name="connsiteY4" fmla="*/ 353258 h 1634212"/>
                    <a:gd name="connsiteX5" fmla="*/ 1427053 w 1993076"/>
                    <a:gd name="connsiteY5" fmla="*/ 531058 h 1634212"/>
                    <a:gd name="connsiteX6" fmla="*/ 1625173 w 1993076"/>
                    <a:gd name="connsiteY6" fmla="*/ 556458 h 1634212"/>
                    <a:gd name="connsiteX7" fmla="*/ 1861393 w 1993076"/>
                    <a:gd name="connsiteY7" fmla="*/ 625038 h 1634212"/>
                    <a:gd name="connsiteX8" fmla="*/ 1990933 w 1993076"/>
                    <a:gd name="connsiteY8" fmla="*/ 790138 h 1634212"/>
                    <a:gd name="connsiteX9" fmla="*/ 1924893 w 1993076"/>
                    <a:gd name="connsiteY9" fmla="*/ 990798 h 1634212"/>
                    <a:gd name="connsiteX10" fmla="*/ 1708993 w 1993076"/>
                    <a:gd name="connsiteY10" fmla="*/ 1072078 h 1634212"/>
                    <a:gd name="connsiteX11" fmla="*/ 1449913 w 1993076"/>
                    <a:gd name="connsiteY11" fmla="*/ 1051758 h 1634212"/>
                    <a:gd name="connsiteX12" fmla="*/ 1564213 w 1993076"/>
                    <a:gd name="connsiteY12" fmla="*/ 1267658 h 1634212"/>
                    <a:gd name="connsiteX13" fmla="*/ 1589613 w 1993076"/>
                    <a:gd name="connsiteY13" fmla="*/ 1374338 h 1634212"/>
                    <a:gd name="connsiteX14" fmla="*/ 1548973 w 1993076"/>
                    <a:gd name="connsiteY14" fmla="*/ 1511498 h 1634212"/>
                    <a:gd name="connsiteX15" fmla="*/ 1429593 w 1993076"/>
                    <a:gd name="connsiteY15" fmla="*/ 1620718 h 1634212"/>
                    <a:gd name="connsiteX16" fmla="*/ 1145113 w 1993076"/>
                    <a:gd name="connsiteY16" fmla="*/ 1620718 h 1634212"/>
                    <a:gd name="connsiteX17" fmla="*/ 1013033 w 1993076"/>
                    <a:gd name="connsiteY17" fmla="*/ 1514038 h 1634212"/>
                    <a:gd name="connsiteX18" fmla="*/ 921593 w 1993076"/>
                    <a:gd name="connsiteY18" fmla="*/ 1336238 h 1634212"/>
                    <a:gd name="connsiteX19" fmla="*/ 921593 w 1993076"/>
                    <a:gd name="connsiteY19" fmla="*/ 1346398 h 1634212"/>
                    <a:gd name="connsiteX20" fmla="*/ 789513 w 1993076"/>
                    <a:gd name="connsiteY20" fmla="*/ 1488638 h 1634212"/>
                    <a:gd name="connsiteX21" fmla="*/ 423753 w 1993076"/>
                    <a:gd name="connsiteY21" fmla="*/ 1539438 h 1634212"/>
                    <a:gd name="connsiteX22" fmla="*/ 271353 w 1993076"/>
                    <a:gd name="connsiteY22" fmla="*/ 1305758 h 1634212"/>
                    <a:gd name="connsiteX23" fmla="*/ 400893 w 1993076"/>
                    <a:gd name="connsiteY23" fmla="*/ 1056838 h 1634212"/>
                    <a:gd name="connsiteX24" fmla="*/ 474553 w 1993076"/>
                    <a:gd name="connsiteY24" fmla="*/ 970478 h 1634212"/>
                    <a:gd name="connsiteX25" fmla="*/ 230713 w 1993076"/>
                    <a:gd name="connsiteY25" fmla="*/ 879038 h 1634212"/>
                    <a:gd name="connsiteX26" fmla="*/ 47833 w 1993076"/>
                    <a:gd name="connsiteY26" fmla="*/ 726638 h 1634212"/>
                    <a:gd name="connsiteX27" fmla="*/ 17353 w 1993076"/>
                    <a:gd name="connsiteY27" fmla="*/ 442158 h 1634212"/>
                    <a:gd name="connsiteX28" fmla="*/ 281513 w 1993076"/>
                    <a:gd name="connsiteY28" fmla="*/ 340558 h 1634212"/>
                    <a:gd name="connsiteX29" fmla="*/ 489793 w 1993076"/>
                    <a:gd name="connsiteY29" fmla="*/ 391358 h 1634212"/>
                    <a:gd name="connsiteX30" fmla="*/ 710773 w 1993076"/>
                    <a:gd name="connsiteY30" fmla="*/ 462478 h 1634212"/>
                    <a:gd name="connsiteX0" fmla="*/ 710773 w 1993076"/>
                    <a:gd name="connsiteY0" fmla="*/ 462478 h 1628438"/>
                    <a:gd name="connsiteX1" fmla="*/ 878413 w 1993076"/>
                    <a:gd name="connsiteY1" fmla="*/ 177998 h 1628438"/>
                    <a:gd name="connsiteX2" fmla="*/ 1190833 w 1993076"/>
                    <a:gd name="connsiteY2" fmla="*/ 198 h 1628438"/>
                    <a:gd name="connsiteX3" fmla="*/ 1414353 w 1993076"/>
                    <a:gd name="connsiteY3" fmla="*/ 147518 h 1628438"/>
                    <a:gd name="connsiteX4" fmla="*/ 1462613 w 1993076"/>
                    <a:gd name="connsiteY4" fmla="*/ 353258 h 1628438"/>
                    <a:gd name="connsiteX5" fmla="*/ 1427053 w 1993076"/>
                    <a:gd name="connsiteY5" fmla="*/ 531058 h 1628438"/>
                    <a:gd name="connsiteX6" fmla="*/ 1625173 w 1993076"/>
                    <a:gd name="connsiteY6" fmla="*/ 556458 h 1628438"/>
                    <a:gd name="connsiteX7" fmla="*/ 1861393 w 1993076"/>
                    <a:gd name="connsiteY7" fmla="*/ 625038 h 1628438"/>
                    <a:gd name="connsiteX8" fmla="*/ 1990933 w 1993076"/>
                    <a:gd name="connsiteY8" fmla="*/ 790138 h 1628438"/>
                    <a:gd name="connsiteX9" fmla="*/ 1924893 w 1993076"/>
                    <a:gd name="connsiteY9" fmla="*/ 990798 h 1628438"/>
                    <a:gd name="connsiteX10" fmla="*/ 1708993 w 1993076"/>
                    <a:gd name="connsiteY10" fmla="*/ 1072078 h 1628438"/>
                    <a:gd name="connsiteX11" fmla="*/ 1449913 w 1993076"/>
                    <a:gd name="connsiteY11" fmla="*/ 1051758 h 1628438"/>
                    <a:gd name="connsiteX12" fmla="*/ 1564213 w 1993076"/>
                    <a:gd name="connsiteY12" fmla="*/ 1267658 h 1628438"/>
                    <a:gd name="connsiteX13" fmla="*/ 1589613 w 1993076"/>
                    <a:gd name="connsiteY13" fmla="*/ 1374338 h 1628438"/>
                    <a:gd name="connsiteX14" fmla="*/ 1548973 w 1993076"/>
                    <a:gd name="connsiteY14" fmla="*/ 1511498 h 1628438"/>
                    <a:gd name="connsiteX15" fmla="*/ 1419433 w 1993076"/>
                    <a:gd name="connsiteY15" fmla="*/ 1608018 h 1628438"/>
                    <a:gd name="connsiteX16" fmla="*/ 1145113 w 1993076"/>
                    <a:gd name="connsiteY16" fmla="*/ 1620718 h 1628438"/>
                    <a:gd name="connsiteX17" fmla="*/ 1013033 w 1993076"/>
                    <a:gd name="connsiteY17" fmla="*/ 1514038 h 1628438"/>
                    <a:gd name="connsiteX18" fmla="*/ 921593 w 1993076"/>
                    <a:gd name="connsiteY18" fmla="*/ 1336238 h 1628438"/>
                    <a:gd name="connsiteX19" fmla="*/ 921593 w 1993076"/>
                    <a:gd name="connsiteY19" fmla="*/ 1346398 h 1628438"/>
                    <a:gd name="connsiteX20" fmla="*/ 789513 w 1993076"/>
                    <a:gd name="connsiteY20" fmla="*/ 1488638 h 1628438"/>
                    <a:gd name="connsiteX21" fmla="*/ 423753 w 1993076"/>
                    <a:gd name="connsiteY21" fmla="*/ 1539438 h 1628438"/>
                    <a:gd name="connsiteX22" fmla="*/ 271353 w 1993076"/>
                    <a:gd name="connsiteY22" fmla="*/ 1305758 h 1628438"/>
                    <a:gd name="connsiteX23" fmla="*/ 400893 w 1993076"/>
                    <a:gd name="connsiteY23" fmla="*/ 1056838 h 1628438"/>
                    <a:gd name="connsiteX24" fmla="*/ 474553 w 1993076"/>
                    <a:gd name="connsiteY24" fmla="*/ 970478 h 1628438"/>
                    <a:gd name="connsiteX25" fmla="*/ 230713 w 1993076"/>
                    <a:gd name="connsiteY25" fmla="*/ 879038 h 1628438"/>
                    <a:gd name="connsiteX26" fmla="*/ 47833 w 1993076"/>
                    <a:gd name="connsiteY26" fmla="*/ 726638 h 1628438"/>
                    <a:gd name="connsiteX27" fmla="*/ 17353 w 1993076"/>
                    <a:gd name="connsiteY27" fmla="*/ 442158 h 1628438"/>
                    <a:gd name="connsiteX28" fmla="*/ 281513 w 1993076"/>
                    <a:gd name="connsiteY28" fmla="*/ 340558 h 1628438"/>
                    <a:gd name="connsiteX29" fmla="*/ 489793 w 1993076"/>
                    <a:gd name="connsiteY29" fmla="*/ 391358 h 1628438"/>
                    <a:gd name="connsiteX30" fmla="*/ 710773 w 1993076"/>
                    <a:gd name="connsiteY30" fmla="*/ 462478 h 1628438"/>
                    <a:gd name="connsiteX0" fmla="*/ 710773 w 1993076"/>
                    <a:gd name="connsiteY0" fmla="*/ 462478 h 1624721"/>
                    <a:gd name="connsiteX1" fmla="*/ 878413 w 1993076"/>
                    <a:gd name="connsiteY1" fmla="*/ 177998 h 1624721"/>
                    <a:gd name="connsiteX2" fmla="*/ 1190833 w 1993076"/>
                    <a:gd name="connsiteY2" fmla="*/ 198 h 1624721"/>
                    <a:gd name="connsiteX3" fmla="*/ 1414353 w 1993076"/>
                    <a:gd name="connsiteY3" fmla="*/ 147518 h 1624721"/>
                    <a:gd name="connsiteX4" fmla="*/ 1462613 w 1993076"/>
                    <a:gd name="connsiteY4" fmla="*/ 353258 h 1624721"/>
                    <a:gd name="connsiteX5" fmla="*/ 1427053 w 1993076"/>
                    <a:gd name="connsiteY5" fmla="*/ 531058 h 1624721"/>
                    <a:gd name="connsiteX6" fmla="*/ 1625173 w 1993076"/>
                    <a:gd name="connsiteY6" fmla="*/ 556458 h 1624721"/>
                    <a:gd name="connsiteX7" fmla="*/ 1861393 w 1993076"/>
                    <a:gd name="connsiteY7" fmla="*/ 625038 h 1624721"/>
                    <a:gd name="connsiteX8" fmla="*/ 1990933 w 1993076"/>
                    <a:gd name="connsiteY8" fmla="*/ 790138 h 1624721"/>
                    <a:gd name="connsiteX9" fmla="*/ 1924893 w 1993076"/>
                    <a:gd name="connsiteY9" fmla="*/ 990798 h 1624721"/>
                    <a:gd name="connsiteX10" fmla="*/ 1708993 w 1993076"/>
                    <a:gd name="connsiteY10" fmla="*/ 1072078 h 1624721"/>
                    <a:gd name="connsiteX11" fmla="*/ 1449913 w 1993076"/>
                    <a:gd name="connsiteY11" fmla="*/ 1051758 h 1624721"/>
                    <a:gd name="connsiteX12" fmla="*/ 1564213 w 1993076"/>
                    <a:gd name="connsiteY12" fmla="*/ 1267658 h 1624721"/>
                    <a:gd name="connsiteX13" fmla="*/ 1589613 w 1993076"/>
                    <a:gd name="connsiteY13" fmla="*/ 1374338 h 1624721"/>
                    <a:gd name="connsiteX14" fmla="*/ 1548973 w 1993076"/>
                    <a:gd name="connsiteY14" fmla="*/ 1511498 h 1624721"/>
                    <a:gd name="connsiteX15" fmla="*/ 1419433 w 1993076"/>
                    <a:gd name="connsiteY15" fmla="*/ 1608018 h 1624721"/>
                    <a:gd name="connsiteX16" fmla="*/ 1147653 w 1993076"/>
                    <a:gd name="connsiteY16" fmla="*/ 1615638 h 1624721"/>
                    <a:gd name="connsiteX17" fmla="*/ 1013033 w 1993076"/>
                    <a:gd name="connsiteY17" fmla="*/ 1514038 h 1624721"/>
                    <a:gd name="connsiteX18" fmla="*/ 921593 w 1993076"/>
                    <a:gd name="connsiteY18" fmla="*/ 1336238 h 1624721"/>
                    <a:gd name="connsiteX19" fmla="*/ 921593 w 1993076"/>
                    <a:gd name="connsiteY19" fmla="*/ 1346398 h 1624721"/>
                    <a:gd name="connsiteX20" fmla="*/ 789513 w 1993076"/>
                    <a:gd name="connsiteY20" fmla="*/ 1488638 h 1624721"/>
                    <a:gd name="connsiteX21" fmla="*/ 423753 w 1993076"/>
                    <a:gd name="connsiteY21" fmla="*/ 1539438 h 1624721"/>
                    <a:gd name="connsiteX22" fmla="*/ 271353 w 1993076"/>
                    <a:gd name="connsiteY22" fmla="*/ 1305758 h 1624721"/>
                    <a:gd name="connsiteX23" fmla="*/ 400893 w 1993076"/>
                    <a:gd name="connsiteY23" fmla="*/ 1056838 h 1624721"/>
                    <a:gd name="connsiteX24" fmla="*/ 474553 w 1993076"/>
                    <a:gd name="connsiteY24" fmla="*/ 970478 h 1624721"/>
                    <a:gd name="connsiteX25" fmla="*/ 230713 w 1993076"/>
                    <a:gd name="connsiteY25" fmla="*/ 879038 h 1624721"/>
                    <a:gd name="connsiteX26" fmla="*/ 47833 w 1993076"/>
                    <a:gd name="connsiteY26" fmla="*/ 726638 h 1624721"/>
                    <a:gd name="connsiteX27" fmla="*/ 17353 w 1993076"/>
                    <a:gd name="connsiteY27" fmla="*/ 442158 h 1624721"/>
                    <a:gd name="connsiteX28" fmla="*/ 281513 w 1993076"/>
                    <a:gd name="connsiteY28" fmla="*/ 340558 h 1624721"/>
                    <a:gd name="connsiteX29" fmla="*/ 489793 w 1993076"/>
                    <a:gd name="connsiteY29" fmla="*/ 391358 h 1624721"/>
                    <a:gd name="connsiteX30" fmla="*/ 710773 w 1993076"/>
                    <a:gd name="connsiteY30" fmla="*/ 462478 h 1624721"/>
                    <a:gd name="connsiteX0" fmla="*/ 710773 w 1993076"/>
                    <a:gd name="connsiteY0" fmla="*/ 462478 h 1626743"/>
                    <a:gd name="connsiteX1" fmla="*/ 878413 w 1993076"/>
                    <a:gd name="connsiteY1" fmla="*/ 177998 h 1626743"/>
                    <a:gd name="connsiteX2" fmla="*/ 1190833 w 1993076"/>
                    <a:gd name="connsiteY2" fmla="*/ 198 h 1626743"/>
                    <a:gd name="connsiteX3" fmla="*/ 1414353 w 1993076"/>
                    <a:gd name="connsiteY3" fmla="*/ 147518 h 1626743"/>
                    <a:gd name="connsiteX4" fmla="*/ 1462613 w 1993076"/>
                    <a:gd name="connsiteY4" fmla="*/ 353258 h 1626743"/>
                    <a:gd name="connsiteX5" fmla="*/ 1427053 w 1993076"/>
                    <a:gd name="connsiteY5" fmla="*/ 531058 h 1626743"/>
                    <a:gd name="connsiteX6" fmla="*/ 1625173 w 1993076"/>
                    <a:gd name="connsiteY6" fmla="*/ 556458 h 1626743"/>
                    <a:gd name="connsiteX7" fmla="*/ 1861393 w 1993076"/>
                    <a:gd name="connsiteY7" fmla="*/ 625038 h 1626743"/>
                    <a:gd name="connsiteX8" fmla="*/ 1990933 w 1993076"/>
                    <a:gd name="connsiteY8" fmla="*/ 790138 h 1626743"/>
                    <a:gd name="connsiteX9" fmla="*/ 1924893 w 1993076"/>
                    <a:gd name="connsiteY9" fmla="*/ 990798 h 1626743"/>
                    <a:gd name="connsiteX10" fmla="*/ 1708993 w 1993076"/>
                    <a:gd name="connsiteY10" fmla="*/ 1072078 h 1626743"/>
                    <a:gd name="connsiteX11" fmla="*/ 1449913 w 1993076"/>
                    <a:gd name="connsiteY11" fmla="*/ 1051758 h 1626743"/>
                    <a:gd name="connsiteX12" fmla="*/ 1564213 w 1993076"/>
                    <a:gd name="connsiteY12" fmla="*/ 1267658 h 1626743"/>
                    <a:gd name="connsiteX13" fmla="*/ 1589613 w 1993076"/>
                    <a:gd name="connsiteY13" fmla="*/ 1374338 h 1626743"/>
                    <a:gd name="connsiteX14" fmla="*/ 1548973 w 1993076"/>
                    <a:gd name="connsiteY14" fmla="*/ 1511498 h 1626743"/>
                    <a:gd name="connsiteX15" fmla="*/ 1419433 w 1993076"/>
                    <a:gd name="connsiteY15" fmla="*/ 1608018 h 1626743"/>
                    <a:gd name="connsiteX16" fmla="*/ 1147653 w 1993076"/>
                    <a:gd name="connsiteY16" fmla="*/ 1615638 h 1626743"/>
                    <a:gd name="connsiteX17" fmla="*/ 1015573 w 1993076"/>
                    <a:gd name="connsiteY17" fmla="*/ 1486098 h 1626743"/>
                    <a:gd name="connsiteX18" fmla="*/ 921593 w 1993076"/>
                    <a:gd name="connsiteY18" fmla="*/ 1336238 h 1626743"/>
                    <a:gd name="connsiteX19" fmla="*/ 921593 w 1993076"/>
                    <a:gd name="connsiteY19" fmla="*/ 1346398 h 1626743"/>
                    <a:gd name="connsiteX20" fmla="*/ 789513 w 1993076"/>
                    <a:gd name="connsiteY20" fmla="*/ 1488638 h 1626743"/>
                    <a:gd name="connsiteX21" fmla="*/ 423753 w 1993076"/>
                    <a:gd name="connsiteY21" fmla="*/ 1539438 h 1626743"/>
                    <a:gd name="connsiteX22" fmla="*/ 271353 w 1993076"/>
                    <a:gd name="connsiteY22" fmla="*/ 1305758 h 1626743"/>
                    <a:gd name="connsiteX23" fmla="*/ 400893 w 1993076"/>
                    <a:gd name="connsiteY23" fmla="*/ 1056838 h 1626743"/>
                    <a:gd name="connsiteX24" fmla="*/ 474553 w 1993076"/>
                    <a:gd name="connsiteY24" fmla="*/ 970478 h 1626743"/>
                    <a:gd name="connsiteX25" fmla="*/ 230713 w 1993076"/>
                    <a:gd name="connsiteY25" fmla="*/ 879038 h 1626743"/>
                    <a:gd name="connsiteX26" fmla="*/ 47833 w 1993076"/>
                    <a:gd name="connsiteY26" fmla="*/ 726638 h 1626743"/>
                    <a:gd name="connsiteX27" fmla="*/ 17353 w 1993076"/>
                    <a:gd name="connsiteY27" fmla="*/ 442158 h 1626743"/>
                    <a:gd name="connsiteX28" fmla="*/ 281513 w 1993076"/>
                    <a:gd name="connsiteY28" fmla="*/ 340558 h 1626743"/>
                    <a:gd name="connsiteX29" fmla="*/ 489793 w 1993076"/>
                    <a:gd name="connsiteY29" fmla="*/ 391358 h 1626743"/>
                    <a:gd name="connsiteX30" fmla="*/ 710773 w 1993076"/>
                    <a:gd name="connsiteY30" fmla="*/ 462478 h 1626743"/>
                    <a:gd name="connsiteX0" fmla="*/ 710773 w 1993076"/>
                    <a:gd name="connsiteY0" fmla="*/ 462478 h 1625821"/>
                    <a:gd name="connsiteX1" fmla="*/ 878413 w 1993076"/>
                    <a:gd name="connsiteY1" fmla="*/ 177998 h 1625821"/>
                    <a:gd name="connsiteX2" fmla="*/ 1190833 w 1993076"/>
                    <a:gd name="connsiteY2" fmla="*/ 198 h 1625821"/>
                    <a:gd name="connsiteX3" fmla="*/ 1414353 w 1993076"/>
                    <a:gd name="connsiteY3" fmla="*/ 147518 h 1625821"/>
                    <a:gd name="connsiteX4" fmla="*/ 1462613 w 1993076"/>
                    <a:gd name="connsiteY4" fmla="*/ 353258 h 1625821"/>
                    <a:gd name="connsiteX5" fmla="*/ 1427053 w 1993076"/>
                    <a:gd name="connsiteY5" fmla="*/ 531058 h 1625821"/>
                    <a:gd name="connsiteX6" fmla="*/ 1625173 w 1993076"/>
                    <a:gd name="connsiteY6" fmla="*/ 556458 h 1625821"/>
                    <a:gd name="connsiteX7" fmla="*/ 1861393 w 1993076"/>
                    <a:gd name="connsiteY7" fmla="*/ 625038 h 1625821"/>
                    <a:gd name="connsiteX8" fmla="*/ 1990933 w 1993076"/>
                    <a:gd name="connsiteY8" fmla="*/ 790138 h 1625821"/>
                    <a:gd name="connsiteX9" fmla="*/ 1924893 w 1993076"/>
                    <a:gd name="connsiteY9" fmla="*/ 990798 h 1625821"/>
                    <a:gd name="connsiteX10" fmla="*/ 1708993 w 1993076"/>
                    <a:gd name="connsiteY10" fmla="*/ 1072078 h 1625821"/>
                    <a:gd name="connsiteX11" fmla="*/ 1449913 w 1993076"/>
                    <a:gd name="connsiteY11" fmla="*/ 1051758 h 1625821"/>
                    <a:gd name="connsiteX12" fmla="*/ 1564213 w 1993076"/>
                    <a:gd name="connsiteY12" fmla="*/ 1267658 h 1625821"/>
                    <a:gd name="connsiteX13" fmla="*/ 1589613 w 1993076"/>
                    <a:gd name="connsiteY13" fmla="*/ 1374338 h 1625821"/>
                    <a:gd name="connsiteX14" fmla="*/ 1548973 w 1993076"/>
                    <a:gd name="connsiteY14" fmla="*/ 1511498 h 1625821"/>
                    <a:gd name="connsiteX15" fmla="*/ 1419433 w 1993076"/>
                    <a:gd name="connsiteY15" fmla="*/ 1608018 h 1625821"/>
                    <a:gd name="connsiteX16" fmla="*/ 1147653 w 1993076"/>
                    <a:gd name="connsiteY16" fmla="*/ 1615638 h 1625821"/>
                    <a:gd name="connsiteX17" fmla="*/ 1015573 w 1993076"/>
                    <a:gd name="connsiteY17" fmla="*/ 1498798 h 1625821"/>
                    <a:gd name="connsiteX18" fmla="*/ 921593 w 1993076"/>
                    <a:gd name="connsiteY18" fmla="*/ 1336238 h 1625821"/>
                    <a:gd name="connsiteX19" fmla="*/ 921593 w 1993076"/>
                    <a:gd name="connsiteY19" fmla="*/ 1346398 h 1625821"/>
                    <a:gd name="connsiteX20" fmla="*/ 789513 w 1993076"/>
                    <a:gd name="connsiteY20" fmla="*/ 1488638 h 1625821"/>
                    <a:gd name="connsiteX21" fmla="*/ 423753 w 1993076"/>
                    <a:gd name="connsiteY21" fmla="*/ 1539438 h 1625821"/>
                    <a:gd name="connsiteX22" fmla="*/ 271353 w 1993076"/>
                    <a:gd name="connsiteY22" fmla="*/ 1305758 h 1625821"/>
                    <a:gd name="connsiteX23" fmla="*/ 400893 w 1993076"/>
                    <a:gd name="connsiteY23" fmla="*/ 1056838 h 1625821"/>
                    <a:gd name="connsiteX24" fmla="*/ 474553 w 1993076"/>
                    <a:gd name="connsiteY24" fmla="*/ 970478 h 1625821"/>
                    <a:gd name="connsiteX25" fmla="*/ 230713 w 1993076"/>
                    <a:gd name="connsiteY25" fmla="*/ 879038 h 1625821"/>
                    <a:gd name="connsiteX26" fmla="*/ 47833 w 1993076"/>
                    <a:gd name="connsiteY26" fmla="*/ 726638 h 1625821"/>
                    <a:gd name="connsiteX27" fmla="*/ 17353 w 1993076"/>
                    <a:gd name="connsiteY27" fmla="*/ 442158 h 1625821"/>
                    <a:gd name="connsiteX28" fmla="*/ 281513 w 1993076"/>
                    <a:gd name="connsiteY28" fmla="*/ 340558 h 1625821"/>
                    <a:gd name="connsiteX29" fmla="*/ 489793 w 1993076"/>
                    <a:gd name="connsiteY29" fmla="*/ 391358 h 1625821"/>
                    <a:gd name="connsiteX30" fmla="*/ 710773 w 1993076"/>
                    <a:gd name="connsiteY30" fmla="*/ 462478 h 1625821"/>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89513 w 1993076"/>
                    <a:gd name="connsiteY20" fmla="*/ 148863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61853 w 1993076"/>
                    <a:gd name="connsiteY24" fmla="*/ 97301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93076" h="1624075">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DAA2B9"/>
                </a:solidFill>
                <a:ln w="571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sp>
              <p:nvSpPr>
                <p:cNvPr id="81" name="วงรี 77">
                  <a:extLst>
                    <a:ext uri="{FF2B5EF4-FFF2-40B4-BE49-F238E27FC236}">
                      <a16:creationId xmlns:a16="http://schemas.microsoft.com/office/drawing/2014/main" id="{B161B252-CECA-43E8-BAEB-A3EECB28F749}"/>
                    </a:ext>
                  </a:extLst>
                </p:cNvPr>
                <p:cNvSpPr/>
                <p:nvPr/>
              </p:nvSpPr>
              <p:spPr>
                <a:xfrm>
                  <a:off x="4579275" y="1400406"/>
                  <a:ext cx="295962" cy="284142"/>
                </a:xfrm>
                <a:custGeom>
                  <a:avLst/>
                  <a:gdLst>
                    <a:gd name="connsiteX0" fmla="*/ 0 w 290429"/>
                    <a:gd name="connsiteY0" fmla="*/ 144699 h 289397"/>
                    <a:gd name="connsiteX1" fmla="*/ 145215 w 290429"/>
                    <a:gd name="connsiteY1" fmla="*/ 0 h 289397"/>
                    <a:gd name="connsiteX2" fmla="*/ 290430 w 290429"/>
                    <a:gd name="connsiteY2" fmla="*/ 144699 h 289397"/>
                    <a:gd name="connsiteX3" fmla="*/ 145215 w 290429"/>
                    <a:gd name="connsiteY3" fmla="*/ 289398 h 289397"/>
                    <a:gd name="connsiteX4" fmla="*/ 0 w 290429"/>
                    <a:gd name="connsiteY4" fmla="*/ 144699 h 289397"/>
                    <a:gd name="connsiteX0" fmla="*/ 8 w 290438"/>
                    <a:gd name="connsiteY0" fmla="*/ 144699 h 289398"/>
                    <a:gd name="connsiteX1" fmla="*/ 145223 w 290438"/>
                    <a:gd name="connsiteY1" fmla="*/ 0 h 289398"/>
                    <a:gd name="connsiteX2" fmla="*/ 290438 w 290438"/>
                    <a:gd name="connsiteY2" fmla="*/ 144699 h 289398"/>
                    <a:gd name="connsiteX3" fmla="*/ 140143 w 290438"/>
                    <a:gd name="connsiteY3" fmla="*/ 289398 h 289398"/>
                    <a:gd name="connsiteX4" fmla="*/ 8 w 290438"/>
                    <a:gd name="connsiteY4" fmla="*/ 144699 h 289398"/>
                    <a:gd name="connsiteX0" fmla="*/ 6 w 310756"/>
                    <a:gd name="connsiteY0" fmla="*/ 145377 h 292972"/>
                    <a:gd name="connsiteX1" fmla="*/ 145221 w 310756"/>
                    <a:gd name="connsiteY1" fmla="*/ 678 h 292972"/>
                    <a:gd name="connsiteX2" fmla="*/ 310756 w 310756"/>
                    <a:gd name="connsiteY2" fmla="*/ 206337 h 292972"/>
                    <a:gd name="connsiteX3" fmla="*/ 140141 w 310756"/>
                    <a:gd name="connsiteY3" fmla="*/ 290076 h 292972"/>
                    <a:gd name="connsiteX4" fmla="*/ 6 w 310756"/>
                    <a:gd name="connsiteY4" fmla="*/ 145377 h 292972"/>
                    <a:gd name="connsiteX0" fmla="*/ 5 w 313295"/>
                    <a:gd name="connsiteY0" fmla="*/ 190453 h 289862"/>
                    <a:gd name="connsiteX1" fmla="*/ 147760 w 313295"/>
                    <a:gd name="connsiteY1" fmla="*/ 34 h 289862"/>
                    <a:gd name="connsiteX2" fmla="*/ 313295 w 313295"/>
                    <a:gd name="connsiteY2" fmla="*/ 205693 h 289862"/>
                    <a:gd name="connsiteX3" fmla="*/ 142680 w 313295"/>
                    <a:gd name="connsiteY3" fmla="*/ 289432 h 289862"/>
                    <a:gd name="connsiteX4" fmla="*/ 5 w 313295"/>
                    <a:gd name="connsiteY4" fmla="*/ 190453 h 289862"/>
                    <a:gd name="connsiteX0" fmla="*/ 2796 w 316086"/>
                    <a:gd name="connsiteY0" fmla="*/ 175216 h 274625"/>
                    <a:gd name="connsiteX1" fmla="*/ 71811 w 316086"/>
                    <a:gd name="connsiteY1" fmla="*/ 37 h 274625"/>
                    <a:gd name="connsiteX2" fmla="*/ 316086 w 316086"/>
                    <a:gd name="connsiteY2" fmla="*/ 190456 h 274625"/>
                    <a:gd name="connsiteX3" fmla="*/ 145471 w 316086"/>
                    <a:gd name="connsiteY3" fmla="*/ 274195 h 274625"/>
                    <a:gd name="connsiteX4" fmla="*/ 2796 w 316086"/>
                    <a:gd name="connsiteY4" fmla="*/ 175216 h 274625"/>
                    <a:gd name="connsiteX0" fmla="*/ 2158 w 315952"/>
                    <a:gd name="connsiteY0" fmla="*/ 185068 h 284142"/>
                    <a:gd name="connsiteX1" fmla="*/ 71173 w 315952"/>
                    <a:gd name="connsiteY1" fmla="*/ 9889 h 284142"/>
                    <a:gd name="connsiteX2" fmla="*/ 235434 w 315952"/>
                    <a:gd name="connsiteY2" fmla="*/ 40983 h 284142"/>
                    <a:gd name="connsiteX3" fmla="*/ 315448 w 315952"/>
                    <a:gd name="connsiteY3" fmla="*/ 200308 h 284142"/>
                    <a:gd name="connsiteX4" fmla="*/ 144833 w 315952"/>
                    <a:gd name="connsiteY4" fmla="*/ 284047 h 284142"/>
                    <a:gd name="connsiteX5" fmla="*/ 2158 w 315952"/>
                    <a:gd name="connsiteY5" fmla="*/ 185068 h 284142"/>
                    <a:gd name="connsiteX0" fmla="*/ 2158 w 295962"/>
                    <a:gd name="connsiteY0" fmla="*/ 185068 h 284142"/>
                    <a:gd name="connsiteX1" fmla="*/ 71173 w 295962"/>
                    <a:gd name="connsiteY1" fmla="*/ 9889 h 284142"/>
                    <a:gd name="connsiteX2" fmla="*/ 235434 w 295962"/>
                    <a:gd name="connsiteY2" fmla="*/ 40983 h 284142"/>
                    <a:gd name="connsiteX3" fmla="*/ 295128 w 295962"/>
                    <a:gd name="connsiteY3" fmla="*/ 200308 h 284142"/>
                    <a:gd name="connsiteX4" fmla="*/ 144833 w 295962"/>
                    <a:gd name="connsiteY4" fmla="*/ 284047 h 284142"/>
                    <a:gd name="connsiteX5" fmla="*/ 2158 w 295962"/>
                    <a:gd name="connsiteY5" fmla="*/ 185068 h 28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962" h="284142">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grpSp>
          <p:grpSp>
            <p:nvGrpSpPr>
              <p:cNvPr id="74" name="กลุ่ม 73">
                <a:extLst>
                  <a:ext uri="{FF2B5EF4-FFF2-40B4-BE49-F238E27FC236}">
                    <a16:creationId xmlns:a16="http://schemas.microsoft.com/office/drawing/2014/main" id="{614B2CE5-A7E6-456B-AB99-9C7F1D0A901C}"/>
                  </a:ext>
                </a:extLst>
              </p:cNvPr>
              <p:cNvGrpSpPr/>
              <p:nvPr/>
            </p:nvGrpSpPr>
            <p:grpSpPr>
              <a:xfrm>
                <a:off x="2423837" y="6158273"/>
                <a:ext cx="492299" cy="424956"/>
                <a:chOff x="3730718" y="705949"/>
                <a:chExt cx="1993076" cy="1624075"/>
              </a:xfrm>
              <a:solidFill>
                <a:schemeClr val="bg1"/>
              </a:solidFill>
            </p:grpSpPr>
            <p:sp>
              <p:nvSpPr>
                <p:cNvPr id="78" name="รูปแบบอิสระ: รูปร่าง 77">
                  <a:extLst>
                    <a:ext uri="{FF2B5EF4-FFF2-40B4-BE49-F238E27FC236}">
                      <a16:creationId xmlns:a16="http://schemas.microsoft.com/office/drawing/2014/main" id="{C082FC19-28D1-44BC-94AA-36826D0DB28B}"/>
                    </a:ext>
                  </a:extLst>
                </p:cNvPr>
                <p:cNvSpPr/>
                <p:nvPr/>
              </p:nvSpPr>
              <p:spPr>
                <a:xfrm>
                  <a:off x="3730718" y="705949"/>
                  <a:ext cx="1993076" cy="1624075"/>
                </a:xfrm>
                <a:custGeom>
                  <a:avLst/>
                  <a:gdLst>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708233 w 2019354"/>
                    <a:gd name="connsiteY28"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0893 w 2019354"/>
                    <a:gd name="connsiteY22" fmla="*/ 10720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53659"/>
                    <a:gd name="connsiteX1" fmla="*/ 850473 w 2019354"/>
                    <a:gd name="connsiteY1" fmla="*/ 183079 h 1653659"/>
                    <a:gd name="connsiteX2" fmla="*/ 1195913 w 2019354"/>
                    <a:gd name="connsiteY2" fmla="*/ 199 h 1653659"/>
                    <a:gd name="connsiteX3" fmla="*/ 1439753 w 2019354"/>
                    <a:gd name="connsiteY3" fmla="*/ 152599 h 1653659"/>
                    <a:gd name="connsiteX4" fmla="*/ 1500713 w 2019354"/>
                    <a:gd name="connsiteY4" fmla="*/ 386279 h 1653659"/>
                    <a:gd name="connsiteX5" fmla="*/ 1388953 w 2019354"/>
                    <a:gd name="connsiteY5" fmla="*/ 548839 h 1653659"/>
                    <a:gd name="connsiteX6" fmla="*/ 1541353 w 2019354"/>
                    <a:gd name="connsiteY6" fmla="*/ 518359 h 1653659"/>
                    <a:gd name="connsiteX7" fmla="*/ 1927433 w 2019354"/>
                    <a:gd name="connsiteY7" fmla="*/ 640279 h 1653659"/>
                    <a:gd name="connsiteX8" fmla="*/ 2018873 w 2019354"/>
                    <a:gd name="connsiteY8" fmla="*/ 823159 h 1653659"/>
                    <a:gd name="connsiteX9" fmla="*/ 1947753 w 2019354"/>
                    <a:gd name="connsiteY9" fmla="*/ 995879 h 1653659"/>
                    <a:gd name="connsiteX10" fmla="*/ 1653113 w 2019354"/>
                    <a:gd name="connsiteY10" fmla="*/ 1087319 h 1653659"/>
                    <a:gd name="connsiteX11" fmla="*/ 1449913 w 2019354"/>
                    <a:gd name="connsiteY11" fmla="*/ 1066999 h 1653659"/>
                    <a:gd name="connsiteX12" fmla="*/ 1571833 w 2019354"/>
                    <a:gd name="connsiteY12" fmla="*/ 1300679 h 1653659"/>
                    <a:gd name="connsiteX13" fmla="*/ 1581993 w 2019354"/>
                    <a:gd name="connsiteY13" fmla="*/ 1290519 h 1653659"/>
                    <a:gd name="connsiteX14" fmla="*/ 1581993 w 2019354"/>
                    <a:gd name="connsiteY14" fmla="*/ 1463239 h 1653659"/>
                    <a:gd name="connsiteX15" fmla="*/ 1429593 w 2019354"/>
                    <a:gd name="connsiteY15" fmla="*/ 1635959 h 1653659"/>
                    <a:gd name="connsiteX16" fmla="*/ 1145113 w 2019354"/>
                    <a:gd name="connsiteY16" fmla="*/ 1635959 h 1653659"/>
                    <a:gd name="connsiteX17" fmla="*/ 1013033 w 2019354"/>
                    <a:gd name="connsiteY17" fmla="*/ 1529279 h 1653659"/>
                    <a:gd name="connsiteX18" fmla="*/ 921593 w 2019354"/>
                    <a:gd name="connsiteY18" fmla="*/ 1351479 h 1653659"/>
                    <a:gd name="connsiteX19" fmla="*/ 921593 w 2019354"/>
                    <a:gd name="connsiteY19" fmla="*/ 1361639 h 1653659"/>
                    <a:gd name="connsiteX20" fmla="*/ 789513 w 2019354"/>
                    <a:gd name="connsiteY20" fmla="*/ 1503879 h 1653659"/>
                    <a:gd name="connsiteX21" fmla="*/ 423753 w 2019354"/>
                    <a:gd name="connsiteY21" fmla="*/ 1554679 h 1653659"/>
                    <a:gd name="connsiteX22" fmla="*/ 271353 w 2019354"/>
                    <a:gd name="connsiteY22" fmla="*/ 1320999 h 1653659"/>
                    <a:gd name="connsiteX23" fmla="*/ 400893 w 2019354"/>
                    <a:gd name="connsiteY23" fmla="*/ 1072079 h 1653659"/>
                    <a:gd name="connsiteX24" fmla="*/ 474553 w 2019354"/>
                    <a:gd name="connsiteY24" fmla="*/ 985719 h 1653659"/>
                    <a:gd name="connsiteX25" fmla="*/ 230713 w 2019354"/>
                    <a:gd name="connsiteY25" fmla="*/ 894279 h 1653659"/>
                    <a:gd name="connsiteX26" fmla="*/ 47833 w 2019354"/>
                    <a:gd name="connsiteY26" fmla="*/ 741879 h 1653659"/>
                    <a:gd name="connsiteX27" fmla="*/ 17353 w 2019354"/>
                    <a:gd name="connsiteY27" fmla="*/ 457399 h 1653659"/>
                    <a:gd name="connsiteX28" fmla="*/ 281513 w 2019354"/>
                    <a:gd name="connsiteY28" fmla="*/ 355799 h 1653659"/>
                    <a:gd name="connsiteX29" fmla="*/ 489793 w 2019354"/>
                    <a:gd name="connsiteY29" fmla="*/ 406599 h 1653659"/>
                    <a:gd name="connsiteX30" fmla="*/ 708233 w 2019354"/>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41353 w 2019200"/>
                    <a:gd name="connsiteY6" fmla="*/ 51835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76913 w 2019200"/>
                    <a:gd name="connsiteY6" fmla="*/ 53613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388953 w 2019200"/>
                    <a:gd name="connsiteY5" fmla="*/ 54882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622633 w 2019200"/>
                    <a:gd name="connsiteY6" fmla="*/ 55898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10773 w 2019200"/>
                    <a:gd name="connsiteY0" fmla="*/ 47783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10773 w 2019200"/>
                    <a:gd name="connsiteY30" fmla="*/ 477836 h 1653776"/>
                    <a:gd name="connsiteX0" fmla="*/ 710773 w 2019200"/>
                    <a:gd name="connsiteY0" fmla="*/ 449982 h 1625922"/>
                    <a:gd name="connsiteX1" fmla="*/ 878413 w 2019200"/>
                    <a:gd name="connsiteY1" fmla="*/ 165502 h 1625922"/>
                    <a:gd name="connsiteX2" fmla="*/ 1198453 w 2019200"/>
                    <a:gd name="connsiteY2" fmla="*/ 402 h 1625922"/>
                    <a:gd name="connsiteX3" fmla="*/ 1439753 w 2019200"/>
                    <a:gd name="connsiteY3" fmla="*/ 124862 h 1625922"/>
                    <a:gd name="connsiteX4" fmla="*/ 1477853 w 2019200"/>
                    <a:gd name="connsiteY4" fmla="*/ 305202 h 1625922"/>
                    <a:gd name="connsiteX5" fmla="*/ 1427053 w 2019200"/>
                    <a:gd name="connsiteY5" fmla="*/ 518562 h 1625922"/>
                    <a:gd name="connsiteX6" fmla="*/ 1622633 w 2019200"/>
                    <a:gd name="connsiteY6" fmla="*/ 531262 h 1625922"/>
                    <a:gd name="connsiteX7" fmla="*/ 1927433 w 2019200"/>
                    <a:gd name="connsiteY7" fmla="*/ 612542 h 1625922"/>
                    <a:gd name="connsiteX8" fmla="*/ 2018873 w 2019200"/>
                    <a:gd name="connsiteY8" fmla="*/ 795422 h 1625922"/>
                    <a:gd name="connsiteX9" fmla="*/ 1947753 w 2019200"/>
                    <a:gd name="connsiteY9" fmla="*/ 968142 h 1625922"/>
                    <a:gd name="connsiteX10" fmla="*/ 1708993 w 2019200"/>
                    <a:gd name="connsiteY10" fmla="*/ 1059582 h 1625922"/>
                    <a:gd name="connsiteX11" fmla="*/ 1449913 w 2019200"/>
                    <a:gd name="connsiteY11" fmla="*/ 1039262 h 1625922"/>
                    <a:gd name="connsiteX12" fmla="*/ 1571833 w 2019200"/>
                    <a:gd name="connsiteY12" fmla="*/ 1272942 h 1625922"/>
                    <a:gd name="connsiteX13" fmla="*/ 1581993 w 2019200"/>
                    <a:gd name="connsiteY13" fmla="*/ 1262782 h 1625922"/>
                    <a:gd name="connsiteX14" fmla="*/ 1581993 w 2019200"/>
                    <a:gd name="connsiteY14" fmla="*/ 1435502 h 1625922"/>
                    <a:gd name="connsiteX15" fmla="*/ 1429593 w 2019200"/>
                    <a:gd name="connsiteY15" fmla="*/ 1608222 h 1625922"/>
                    <a:gd name="connsiteX16" fmla="*/ 1145113 w 2019200"/>
                    <a:gd name="connsiteY16" fmla="*/ 1608222 h 1625922"/>
                    <a:gd name="connsiteX17" fmla="*/ 1013033 w 2019200"/>
                    <a:gd name="connsiteY17" fmla="*/ 1501542 h 1625922"/>
                    <a:gd name="connsiteX18" fmla="*/ 921593 w 2019200"/>
                    <a:gd name="connsiteY18" fmla="*/ 1323742 h 1625922"/>
                    <a:gd name="connsiteX19" fmla="*/ 921593 w 2019200"/>
                    <a:gd name="connsiteY19" fmla="*/ 1333902 h 1625922"/>
                    <a:gd name="connsiteX20" fmla="*/ 789513 w 2019200"/>
                    <a:gd name="connsiteY20" fmla="*/ 1476142 h 1625922"/>
                    <a:gd name="connsiteX21" fmla="*/ 423753 w 2019200"/>
                    <a:gd name="connsiteY21" fmla="*/ 1526942 h 1625922"/>
                    <a:gd name="connsiteX22" fmla="*/ 271353 w 2019200"/>
                    <a:gd name="connsiteY22" fmla="*/ 1293262 h 1625922"/>
                    <a:gd name="connsiteX23" fmla="*/ 400893 w 2019200"/>
                    <a:gd name="connsiteY23" fmla="*/ 1044342 h 1625922"/>
                    <a:gd name="connsiteX24" fmla="*/ 474553 w 2019200"/>
                    <a:gd name="connsiteY24" fmla="*/ 957982 h 1625922"/>
                    <a:gd name="connsiteX25" fmla="*/ 230713 w 2019200"/>
                    <a:gd name="connsiteY25" fmla="*/ 866542 h 1625922"/>
                    <a:gd name="connsiteX26" fmla="*/ 47833 w 2019200"/>
                    <a:gd name="connsiteY26" fmla="*/ 714142 h 1625922"/>
                    <a:gd name="connsiteX27" fmla="*/ 17353 w 2019200"/>
                    <a:gd name="connsiteY27" fmla="*/ 429662 h 1625922"/>
                    <a:gd name="connsiteX28" fmla="*/ 281513 w 2019200"/>
                    <a:gd name="connsiteY28" fmla="*/ 328062 h 1625922"/>
                    <a:gd name="connsiteX29" fmla="*/ 489793 w 2019200"/>
                    <a:gd name="connsiteY29" fmla="*/ 378862 h 1625922"/>
                    <a:gd name="connsiteX30" fmla="*/ 710773 w 2019200"/>
                    <a:gd name="connsiteY30" fmla="*/ 449982 h 1625922"/>
                    <a:gd name="connsiteX0" fmla="*/ 710773 w 2019200"/>
                    <a:gd name="connsiteY0" fmla="*/ 462637 h 1638577"/>
                    <a:gd name="connsiteX1" fmla="*/ 878413 w 2019200"/>
                    <a:gd name="connsiteY1" fmla="*/ 178157 h 1638577"/>
                    <a:gd name="connsiteX2" fmla="*/ 1190833 w 2019200"/>
                    <a:gd name="connsiteY2" fmla="*/ 357 h 1638577"/>
                    <a:gd name="connsiteX3" fmla="*/ 1439753 w 2019200"/>
                    <a:gd name="connsiteY3" fmla="*/ 137517 h 1638577"/>
                    <a:gd name="connsiteX4" fmla="*/ 1477853 w 2019200"/>
                    <a:gd name="connsiteY4" fmla="*/ 317857 h 1638577"/>
                    <a:gd name="connsiteX5" fmla="*/ 1427053 w 2019200"/>
                    <a:gd name="connsiteY5" fmla="*/ 531217 h 1638577"/>
                    <a:gd name="connsiteX6" fmla="*/ 1622633 w 2019200"/>
                    <a:gd name="connsiteY6" fmla="*/ 543917 h 1638577"/>
                    <a:gd name="connsiteX7" fmla="*/ 1927433 w 2019200"/>
                    <a:gd name="connsiteY7" fmla="*/ 625197 h 1638577"/>
                    <a:gd name="connsiteX8" fmla="*/ 2018873 w 2019200"/>
                    <a:gd name="connsiteY8" fmla="*/ 808077 h 1638577"/>
                    <a:gd name="connsiteX9" fmla="*/ 1947753 w 2019200"/>
                    <a:gd name="connsiteY9" fmla="*/ 980797 h 1638577"/>
                    <a:gd name="connsiteX10" fmla="*/ 1708993 w 2019200"/>
                    <a:gd name="connsiteY10" fmla="*/ 1072237 h 1638577"/>
                    <a:gd name="connsiteX11" fmla="*/ 1449913 w 2019200"/>
                    <a:gd name="connsiteY11" fmla="*/ 1051917 h 1638577"/>
                    <a:gd name="connsiteX12" fmla="*/ 1571833 w 2019200"/>
                    <a:gd name="connsiteY12" fmla="*/ 1285597 h 1638577"/>
                    <a:gd name="connsiteX13" fmla="*/ 1581993 w 2019200"/>
                    <a:gd name="connsiteY13" fmla="*/ 1275437 h 1638577"/>
                    <a:gd name="connsiteX14" fmla="*/ 1581993 w 2019200"/>
                    <a:gd name="connsiteY14" fmla="*/ 1448157 h 1638577"/>
                    <a:gd name="connsiteX15" fmla="*/ 1429593 w 2019200"/>
                    <a:gd name="connsiteY15" fmla="*/ 1620877 h 1638577"/>
                    <a:gd name="connsiteX16" fmla="*/ 1145113 w 2019200"/>
                    <a:gd name="connsiteY16" fmla="*/ 1620877 h 1638577"/>
                    <a:gd name="connsiteX17" fmla="*/ 1013033 w 2019200"/>
                    <a:gd name="connsiteY17" fmla="*/ 1514197 h 1638577"/>
                    <a:gd name="connsiteX18" fmla="*/ 921593 w 2019200"/>
                    <a:gd name="connsiteY18" fmla="*/ 1336397 h 1638577"/>
                    <a:gd name="connsiteX19" fmla="*/ 921593 w 2019200"/>
                    <a:gd name="connsiteY19" fmla="*/ 1346557 h 1638577"/>
                    <a:gd name="connsiteX20" fmla="*/ 789513 w 2019200"/>
                    <a:gd name="connsiteY20" fmla="*/ 1488797 h 1638577"/>
                    <a:gd name="connsiteX21" fmla="*/ 423753 w 2019200"/>
                    <a:gd name="connsiteY21" fmla="*/ 1539597 h 1638577"/>
                    <a:gd name="connsiteX22" fmla="*/ 271353 w 2019200"/>
                    <a:gd name="connsiteY22" fmla="*/ 1305917 h 1638577"/>
                    <a:gd name="connsiteX23" fmla="*/ 400893 w 2019200"/>
                    <a:gd name="connsiteY23" fmla="*/ 1056997 h 1638577"/>
                    <a:gd name="connsiteX24" fmla="*/ 474553 w 2019200"/>
                    <a:gd name="connsiteY24" fmla="*/ 970637 h 1638577"/>
                    <a:gd name="connsiteX25" fmla="*/ 230713 w 2019200"/>
                    <a:gd name="connsiteY25" fmla="*/ 879197 h 1638577"/>
                    <a:gd name="connsiteX26" fmla="*/ 47833 w 2019200"/>
                    <a:gd name="connsiteY26" fmla="*/ 726797 h 1638577"/>
                    <a:gd name="connsiteX27" fmla="*/ 17353 w 2019200"/>
                    <a:gd name="connsiteY27" fmla="*/ 442317 h 1638577"/>
                    <a:gd name="connsiteX28" fmla="*/ 281513 w 2019200"/>
                    <a:gd name="connsiteY28" fmla="*/ 340717 h 1638577"/>
                    <a:gd name="connsiteX29" fmla="*/ 489793 w 2019200"/>
                    <a:gd name="connsiteY29" fmla="*/ 391517 h 1638577"/>
                    <a:gd name="connsiteX30" fmla="*/ 710773 w 2019200"/>
                    <a:gd name="connsiteY30" fmla="*/ 462637 h 1638577"/>
                    <a:gd name="connsiteX0" fmla="*/ 710773 w 2019200"/>
                    <a:gd name="connsiteY0" fmla="*/ 462339 h 1638279"/>
                    <a:gd name="connsiteX1" fmla="*/ 878413 w 2019200"/>
                    <a:gd name="connsiteY1" fmla="*/ 177859 h 1638279"/>
                    <a:gd name="connsiteX2" fmla="*/ 1190833 w 2019200"/>
                    <a:gd name="connsiteY2" fmla="*/ 59 h 1638279"/>
                    <a:gd name="connsiteX3" fmla="*/ 1406733 w 2019200"/>
                    <a:gd name="connsiteY3" fmla="*/ 160079 h 1638279"/>
                    <a:gd name="connsiteX4" fmla="*/ 1477853 w 2019200"/>
                    <a:gd name="connsiteY4" fmla="*/ 317559 h 1638279"/>
                    <a:gd name="connsiteX5" fmla="*/ 1427053 w 2019200"/>
                    <a:gd name="connsiteY5" fmla="*/ 530919 h 1638279"/>
                    <a:gd name="connsiteX6" fmla="*/ 1622633 w 2019200"/>
                    <a:gd name="connsiteY6" fmla="*/ 543619 h 1638279"/>
                    <a:gd name="connsiteX7" fmla="*/ 1927433 w 2019200"/>
                    <a:gd name="connsiteY7" fmla="*/ 624899 h 1638279"/>
                    <a:gd name="connsiteX8" fmla="*/ 2018873 w 2019200"/>
                    <a:gd name="connsiteY8" fmla="*/ 807779 h 1638279"/>
                    <a:gd name="connsiteX9" fmla="*/ 1947753 w 2019200"/>
                    <a:gd name="connsiteY9" fmla="*/ 980499 h 1638279"/>
                    <a:gd name="connsiteX10" fmla="*/ 1708993 w 2019200"/>
                    <a:gd name="connsiteY10" fmla="*/ 1071939 h 1638279"/>
                    <a:gd name="connsiteX11" fmla="*/ 1449913 w 2019200"/>
                    <a:gd name="connsiteY11" fmla="*/ 1051619 h 1638279"/>
                    <a:gd name="connsiteX12" fmla="*/ 1571833 w 2019200"/>
                    <a:gd name="connsiteY12" fmla="*/ 1285299 h 1638279"/>
                    <a:gd name="connsiteX13" fmla="*/ 1581993 w 2019200"/>
                    <a:gd name="connsiteY13" fmla="*/ 1275139 h 1638279"/>
                    <a:gd name="connsiteX14" fmla="*/ 1581993 w 2019200"/>
                    <a:gd name="connsiteY14" fmla="*/ 1447859 h 1638279"/>
                    <a:gd name="connsiteX15" fmla="*/ 1429593 w 2019200"/>
                    <a:gd name="connsiteY15" fmla="*/ 1620579 h 1638279"/>
                    <a:gd name="connsiteX16" fmla="*/ 1145113 w 2019200"/>
                    <a:gd name="connsiteY16" fmla="*/ 1620579 h 1638279"/>
                    <a:gd name="connsiteX17" fmla="*/ 1013033 w 2019200"/>
                    <a:gd name="connsiteY17" fmla="*/ 1513899 h 1638279"/>
                    <a:gd name="connsiteX18" fmla="*/ 921593 w 2019200"/>
                    <a:gd name="connsiteY18" fmla="*/ 1336099 h 1638279"/>
                    <a:gd name="connsiteX19" fmla="*/ 921593 w 2019200"/>
                    <a:gd name="connsiteY19" fmla="*/ 1346259 h 1638279"/>
                    <a:gd name="connsiteX20" fmla="*/ 789513 w 2019200"/>
                    <a:gd name="connsiteY20" fmla="*/ 1488499 h 1638279"/>
                    <a:gd name="connsiteX21" fmla="*/ 423753 w 2019200"/>
                    <a:gd name="connsiteY21" fmla="*/ 1539299 h 1638279"/>
                    <a:gd name="connsiteX22" fmla="*/ 271353 w 2019200"/>
                    <a:gd name="connsiteY22" fmla="*/ 1305619 h 1638279"/>
                    <a:gd name="connsiteX23" fmla="*/ 400893 w 2019200"/>
                    <a:gd name="connsiteY23" fmla="*/ 1056699 h 1638279"/>
                    <a:gd name="connsiteX24" fmla="*/ 474553 w 2019200"/>
                    <a:gd name="connsiteY24" fmla="*/ 970339 h 1638279"/>
                    <a:gd name="connsiteX25" fmla="*/ 230713 w 2019200"/>
                    <a:gd name="connsiteY25" fmla="*/ 878899 h 1638279"/>
                    <a:gd name="connsiteX26" fmla="*/ 47833 w 2019200"/>
                    <a:gd name="connsiteY26" fmla="*/ 726499 h 1638279"/>
                    <a:gd name="connsiteX27" fmla="*/ 17353 w 2019200"/>
                    <a:gd name="connsiteY27" fmla="*/ 442019 h 1638279"/>
                    <a:gd name="connsiteX28" fmla="*/ 281513 w 2019200"/>
                    <a:gd name="connsiteY28" fmla="*/ 340419 h 1638279"/>
                    <a:gd name="connsiteX29" fmla="*/ 489793 w 2019200"/>
                    <a:gd name="connsiteY29" fmla="*/ 391219 h 1638279"/>
                    <a:gd name="connsiteX30" fmla="*/ 710773 w 2019200"/>
                    <a:gd name="connsiteY30" fmla="*/ 462339 h 1638279"/>
                    <a:gd name="connsiteX0" fmla="*/ 710773 w 2019200"/>
                    <a:gd name="connsiteY0" fmla="*/ 462467 h 1638407"/>
                    <a:gd name="connsiteX1" fmla="*/ 878413 w 2019200"/>
                    <a:gd name="connsiteY1" fmla="*/ 177987 h 1638407"/>
                    <a:gd name="connsiteX2" fmla="*/ 1190833 w 2019200"/>
                    <a:gd name="connsiteY2" fmla="*/ 187 h 1638407"/>
                    <a:gd name="connsiteX3" fmla="*/ 1414353 w 2019200"/>
                    <a:gd name="connsiteY3" fmla="*/ 147507 h 1638407"/>
                    <a:gd name="connsiteX4" fmla="*/ 1477853 w 2019200"/>
                    <a:gd name="connsiteY4" fmla="*/ 317687 h 1638407"/>
                    <a:gd name="connsiteX5" fmla="*/ 1427053 w 2019200"/>
                    <a:gd name="connsiteY5" fmla="*/ 531047 h 1638407"/>
                    <a:gd name="connsiteX6" fmla="*/ 1622633 w 2019200"/>
                    <a:gd name="connsiteY6" fmla="*/ 543747 h 1638407"/>
                    <a:gd name="connsiteX7" fmla="*/ 1927433 w 2019200"/>
                    <a:gd name="connsiteY7" fmla="*/ 625027 h 1638407"/>
                    <a:gd name="connsiteX8" fmla="*/ 2018873 w 2019200"/>
                    <a:gd name="connsiteY8" fmla="*/ 807907 h 1638407"/>
                    <a:gd name="connsiteX9" fmla="*/ 1947753 w 2019200"/>
                    <a:gd name="connsiteY9" fmla="*/ 980627 h 1638407"/>
                    <a:gd name="connsiteX10" fmla="*/ 1708993 w 2019200"/>
                    <a:gd name="connsiteY10" fmla="*/ 1072067 h 1638407"/>
                    <a:gd name="connsiteX11" fmla="*/ 1449913 w 2019200"/>
                    <a:gd name="connsiteY11" fmla="*/ 1051747 h 1638407"/>
                    <a:gd name="connsiteX12" fmla="*/ 1571833 w 2019200"/>
                    <a:gd name="connsiteY12" fmla="*/ 1285427 h 1638407"/>
                    <a:gd name="connsiteX13" fmla="*/ 1581993 w 2019200"/>
                    <a:gd name="connsiteY13" fmla="*/ 1275267 h 1638407"/>
                    <a:gd name="connsiteX14" fmla="*/ 1581993 w 2019200"/>
                    <a:gd name="connsiteY14" fmla="*/ 1447987 h 1638407"/>
                    <a:gd name="connsiteX15" fmla="*/ 1429593 w 2019200"/>
                    <a:gd name="connsiteY15" fmla="*/ 1620707 h 1638407"/>
                    <a:gd name="connsiteX16" fmla="*/ 1145113 w 2019200"/>
                    <a:gd name="connsiteY16" fmla="*/ 1620707 h 1638407"/>
                    <a:gd name="connsiteX17" fmla="*/ 1013033 w 2019200"/>
                    <a:gd name="connsiteY17" fmla="*/ 1514027 h 1638407"/>
                    <a:gd name="connsiteX18" fmla="*/ 921593 w 2019200"/>
                    <a:gd name="connsiteY18" fmla="*/ 1336227 h 1638407"/>
                    <a:gd name="connsiteX19" fmla="*/ 921593 w 2019200"/>
                    <a:gd name="connsiteY19" fmla="*/ 1346387 h 1638407"/>
                    <a:gd name="connsiteX20" fmla="*/ 789513 w 2019200"/>
                    <a:gd name="connsiteY20" fmla="*/ 1488627 h 1638407"/>
                    <a:gd name="connsiteX21" fmla="*/ 423753 w 2019200"/>
                    <a:gd name="connsiteY21" fmla="*/ 1539427 h 1638407"/>
                    <a:gd name="connsiteX22" fmla="*/ 271353 w 2019200"/>
                    <a:gd name="connsiteY22" fmla="*/ 1305747 h 1638407"/>
                    <a:gd name="connsiteX23" fmla="*/ 400893 w 2019200"/>
                    <a:gd name="connsiteY23" fmla="*/ 1056827 h 1638407"/>
                    <a:gd name="connsiteX24" fmla="*/ 474553 w 2019200"/>
                    <a:gd name="connsiteY24" fmla="*/ 970467 h 1638407"/>
                    <a:gd name="connsiteX25" fmla="*/ 230713 w 2019200"/>
                    <a:gd name="connsiteY25" fmla="*/ 879027 h 1638407"/>
                    <a:gd name="connsiteX26" fmla="*/ 47833 w 2019200"/>
                    <a:gd name="connsiteY26" fmla="*/ 726627 h 1638407"/>
                    <a:gd name="connsiteX27" fmla="*/ 17353 w 2019200"/>
                    <a:gd name="connsiteY27" fmla="*/ 442147 h 1638407"/>
                    <a:gd name="connsiteX28" fmla="*/ 281513 w 2019200"/>
                    <a:gd name="connsiteY28" fmla="*/ 340547 h 1638407"/>
                    <a:gd name="connsiteX29" fmla="*/ 489793 w 2019200"/>
                    <a:gd name="connsiteY29" fmla="*/ 391347 h 1638407"/>
                    <a:gd name="connsiteX30" fmla="*/ 710773 w 2019200"/>
                    <a:gd name="connsiteY30" fmla="*/ 462467 h 1638407"/>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2633 w 2019200"/>
                    <a:gd name="connsiteY6" fmla="*/ 5437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6661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564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438"/>
                    <a:gd name="connsiteY0" fmla="*/ 462478 h 1638418"/>
                    <a:gd name="connsiteX1" fmla="*/ 878413 w 2019438"/>
                    <a:gd name="connsiteY1" fmla="*/ 177998 h 1638418"/>
                    <a:gd name="connsiteX2" fmla="*/ 1190833 w 2019438"/>
                    <a:gd name="connsiteY2" fmla="*/ 198 h 1638418"/>
                    <a:gd name="connsiteX3" fmla="*/ 1414353 w 2019438"/>
                    <a:gd name="connsiteY3" fmla="*/ 147518 h 1638418"/>
                    <a:gd name="connsiteX4" fmla="*/ 1462613 w 2019438"/>
                    <a:gd name="connsiteY4" fmla="*/ 353258 h 1638418"/>
                    <a:gd name="connsiteX5" fmla="*/ 1427053 w 2019438"/>
                    <a:gd name="connsiteY5" fmla="*/ 531058 h 1638418"/>
                    <a:gd name="connsiteX6" fmla="*/ 1625173 w 2019438"/>
                    <a:gd name="connsiteY6" fmla="*/ 556458 h 1638418"/>
                    <a:gd name="connsiteX7" fmla="*/ 1919813 w 2019438"/>
                    <a:gd name="connsiteY7" fmla="*/ 673298 h 1638418"/>
                    <a:gd name="connsiteX8" fmla="*/ 2018873 w 2019438"/>
                    <a:gd name="connsiteY8" fmla="*/ 807918 h 1638418"/>
                    <a:gd name="connsiteX9" fmla="*/ 1947753 w 2019438"/>
                    <a:gd name="connsiteY9" fmla="*/ 980638 h 1638418"/>
                    <a:gd name="connsiteX10" fmla="*/ 1708993 w 2019438"/>
                    <a:gd name="connsiteY10" fmla="*/ 1072078 h 1638418"/>
                    <a:gd name="connsiteX11" fmla="*/ 1449913 w 2019438"/>
                    <a:gd name="connsiteY11" fmla="*/ 1051758 h 1638418"/>
                    <a:gd name="connsiteX12" fmla="*/ 1571833 w 2019438"/>
                    <a:gd name="connsiteY12" fmla="*/ 1285438 h 1638418"/>
                    <a:gd name="connsiteX13" fmla="*/ 1581993 w 2019438"/>
                    <a:gd name="connsiteY13" fmla="*/ 1275278 h 1638418"/>
                    <a:gd name="connsiteX14" fmla="*/ 1581993 w 2019438"/>
                    <a:gd name="connsiteY14" fmla="*/ 1447998 h 1638418"/>
                    <a:gd name="connsiteX15" fmla="*/ 1429593 w 2019438"/>
                    <a:gd name="connsiteY15" fmla="*/ 1620718 h 1638418"/>
                    <a:gd name="connsiteX16" fmla="*/ 1145113 w 2019438"/>
                    <a:gd name="connsiteY16" fmla="*/ 1620718 h 1638418"/>
                    <a:gd name="connsiteX17" fmla="*/ 1013033 w 2019438"/>
                    <a:gd name="connsiteY17" fmla="*/ 1514038 h 1638418"/>
                    <a:gd name="connsiteX18" fmla="*/ 921593 w 2019438"/>
                    <a:gd name="connsiteY18" fmla="*/ 1336238 h 1638418"/>
                    <a:gd name="connsiteX19" fmla="*/ 921593 w 2019438"/>
                    <a:gd name="connsiteY19" fmla="*/ 1346398 h 1638418"/>
                    <a:gd name="connsiteX20" fmla="*/ 789513 w 2019438"/>
                    <a:gd name="connsiteY20" fmla="*/ 1488638 h 1638418"/>
                    <a:gd name="connsiteX21" fmla="*/ 423753 w 2019438"/>
                    <a:gd name="connsiteY21" fmla="*/ 1539438 h 1638418"/>
                    <a:gd name="connsiteX22" fmla="*/ 271353 w 2019438"/>
                    <a:gd name="connsiteY22" fmla="*/ 1305758 h 1638418"/>
                    <a:gd name="connsiteX23" fmla="*/ 400893 w 2019438"/>
                    <a:gd name="connsiteY23" fmla="*/ 1056838 h 1638418"/>
                    <a:gd name="connsiteX24" fmla="*/ 474553 w 2019438"/>
                    <a:gd name="connsiteY24" fmla="*/ 970478 h 1638418"/>
                    <a:gd name="connsiteX25" fmla="*/ 230713 w 2019438"/>
                    <a:gd name="connsiteY25" fmla="*/ 879038 h 1638418"/>
                    <a:gd name="connsiteX26" fmla="*/ 47833 w 2019438"/>
                    <a:gd name="connsiteY26" fmla="*/ 726638 h 1638418"/>
                    <a:gd name="connsiteX27" fmla="*/ 17353 w 2019438"/>
                    <a:gd name="connsiteY27" fmla="*/ 442158 h 1638418"/>
                    <a:gd name="connsiteX28" fmla="*/ 281513 w 2019438"/>
                    <a:gd name="connsiteY28" fmla="*/ 340558 h 1638418"/>
                    <a:gd name="connsiteX29" fmla="*/ 489793 w 2019438"/>
                    <a:gd name="connsiteY29" fmla="*/ 391358 h 1638418"/>
                    <a:gd name="connsiteX30" fmla="*/ 710773 w 2019438"/>
                    <a:gd name="connsiteY30" fmla="*/ 462478 h 1638418"/>
                    <a:gd name="connsiteX0" fmla="*/ 710773 w 2022201"/>
                    <a:gd name="connsiteY0" fmla="*/ 462478 h 1638418"/>
                    <a:gd name="connsiteX1" fmla="*/ 878413 w 2022201"/>
                    <a:gd name="connsiteY1" fmla="*/ 177998 h 1638418"/>
                    <a:gd name="connsiteX2" fmla="*/ 1190833 w 2022201"/>
                    <a:gd name="connsiteY2" fmla="*/ 198 h 1638418"/>
                    <a:gd name="connsiteX3" fmla="*/ 1414353 w 2022201"/>
                    <a:gd name="connsiteY3" fmla="*/ 147518 h 1638418"/>
                    <a:gd name="connsiteX4" fmla="*/ 1462613 w 2022201"/>
                    <a:gd name="connsiteY4" fmla="*/ 353258 h 1638418"/>
                    <a:gd name="connsiteX5" fmla="*/ 1427053 w 2022201"/>
                    <a:gd name="connsiteY5" fmla="*/ 531058 h 1638418"/>
                    <a:gd name="connsiteX6" fmla="*/ 1625173 w 2022201"/>
                    <a:gd name="connsiteY6" fmla="*/ 556458 h 1638418"/>
                    <a:gd name="connsiteX7" fmla="*/ 1861393 w 2022201"/>
                    <a:gd name="connsiteY7" fmla="*/ 625038 h 1638418"/>
                    <a:gd name="connsiteX8" fmla="*/ 2018873 w 2022201"/>
                    <a:gd name="connsiteY8" fmla="*/ 807918 h 1638418"/>
                    <a:gd name="connsiteX9" fmla="*/ 1947753 w 2022201"/>
                    <a:gd name="connsiteY9" fmla="*/ 980638 h 1638418"/>
                    <a:gd name="connsiteX10" fmla="*/ 1708993 w 2022201"/>
                    <a:gd name="connsiteY10" fmla="*/ 1072078 h 1638418"/>
                    <a:gd name="connsiteX11" fmla="*/ 1449913 w 2022201"/>
                    <a:gd name="connsiteY11" fmla="*/ 1051758 h 1638418"/>
                    <a:gd name="connsiteX12" fmla="*/ 1571833 w 2022201"/>
                    <a:gd name="connsiteY12" fmla="*/ 1285438 h 1638418"/>
                    <a:gd name="connsiteX13" fmla="*/ 1581993 w 2022201"/>
                    <a:gd name="connsiteY13" fmla="*/ 1275278 h 1638418"/>
                    <a:gd name="connsiteX14" fmla="*/ 1581993 w 2022201"/>
                    <a:gd name="connsiteY14" fmla="*/ 1447998 h 1638418"/>
                    <a:gd name="connsiteX15" fmla="*/ 1429593 w 2022201"/>
                    <a:gd name="connsiteY15" fmla="*/ 1620718 h 1638418"/>
                    <a:gd name="connsiteX16" fmla="*/ 1145113 w 2022201"/>
                    <a:gd name="connsiteY16" fmla="*/ 1620718 h 1638418"/>
                    <a:gd name="connsiteX17" fmla="*/ 1013033 w 2022201"/>
                    <a:gd name="connsiteY17" fmla="*/ 1514038 h 1638418"/>
                    <a:gd name="connsiteX18" fmla="*/ 921593 w 2022201"/>
                    <a:gd name="connsiteY18" fmla="*/ 1336238 h 1638418"/>
                    <a:gd name="connsiteX19" fmla="*/ 921593 w 2022201"/>
                    <a:gd name="connsiteY19" fmla="*/ 1346398 h 1638418"/>
                    <a:gd name="connsiteX20" fmla="*/ 789513 w 2022201"/>
                    <a:gd name="connsiteY20" fmla="*/ 1488638 h 1638418"/>
                    <a:gd name="connsiteX21" fmla="*/ 423753 w 2022201"/>
                    <a:gd name="connsiteY21" fmla="*/ 1539438 h 1638418"/>
                    <a:gd name="connsiteX22" fmla="*/ 271353 w 2022201"/>
                    <a:gd name="connsiteY22" fmla="*/ 1305758 h 1638418"/>
                    <a:gd name="connsiteX23" fmla="*/ 400893 w 2022201"/>
                    <a:gd name="connsiteY23" fmla="*/ 1056838 h 1638418"/>
                    <a:gd name="connsiteX24" fmla="*/ 474553 w 2022201"/>
                    <a:gd name="connsiteY24" fmla="*/ 970478 h 1638418"/>
                    <a:gd name="connsiteX25" fmla="*/ 230713 w 2022201"/>
                    <a:gd name="connsiteY25" fmla="*/ 879038 h 1638418"/>
                    <a:gd name="connsiteX26" fmla="*/ 47833 w 2022201"/>
                    <a:gd name="connsiteY26" fmla="*/ 726638 h 1638418"/>
                    <a:gd name="connsiteX27" fmla="*/ 17353 w 2022201"/>
                    <a:gd name="connsiteY27" fmla="*/ 442158 h 1638418"/>
                    <a:gd name="connsiteX28" fmla="*/ 281513 w 2022201"/>
                    <a:gd name="connsiteY28" fmla="*/ 340558 h 1638418"/>
                    <a:gd name="connsiteX29" fmla="*/ 489793 w 2022201"/>
                    <a:gd name="connsiteY29" fmla="*/ 391358 h 1638418"/>
                    <a:gd name="connsiteX30" fmla="*/ 710773 w 2022201"/>
                    <a:gd name="connsiteY30" fmla="*/ 462478 h 1638418"/>
                    <a:gd name="connsiteX0" fmla="*/ 710773 w 1988680"/>
                    <a:gd name="connsiteY0" fmla="*/ 462478 h 1638418"/>
                    <a:gd name="connsiteX1" fmla="*/ 878413 w 1988680"/>
                    <a:gd name="connsiteY1" fmla="*/ 177998 h 1638418"/>
                    <a:gd name="connsiteX2" fmla="*/ 1190833 w 1988680"/>
                    <a:gd name="connsiteY2" fmla="*/ 198 h 1638418"/>
                    <a:gd name="connsiteX3" fmla="*/ 1414353 w 1988680"/>
                    <a:gd name="connsiteY3" fmla="*/ 147518 h 1638418"/>
                    <a:gd name="connsiteX4" fmla="*/ 1462613 w 1988680"/>
                    <a:gd name="connsiteY4" fmla="*/ 353258 h 1638418"/>
                    <a:gd name="connsiteX5" fmla="*/ 1427053 w 1988680"/>
                    <a:gd name="connsiteY5" fmla="*/ 531058 h 1638418"/>
                    <a:gd name="connsiteX6" fmla="*/ 1625173 w 1988680"/>
                    <a:gd name="connsiteY6" fmla="*/ 556458 h 1638418"/>
                    <a:gd name="connsiteX7" fmla="*/ 1861393 w 1988680"/>
                    <a:gd name="connsiteY7" fmla="*/ 625038 h 1638418"/>
                    <a:gd name="connsiteX8" fmla="*/ 1980773 w 1988680"/>
                    <a:gd name="connsiteY8" fmla="*/ 820618 h 1638418"/>
                    <a:gd name="connsiteX9" fmla="*/ 1947753 w 1988680"/>
                    <a:gd name="connsiteY9" fmla="*/ 980638 h 1638418"/>
                    <a:gd name="connsiteX10" fmla="*/ 1708993 w 1988680"/>
                    <a:gd name="connsiteY10" fmla="*/ 1072078 h 1638418"/>
                    <a:gd name="connsiteX11" fmla="*/ 1449913 w 1988680"/>
                    <a:gd name="connsiteY11" fmla="*/ 1051758 h 1638418"/>
                    <a:gd name="connsiteX12" fmla="*/ 1571833 w 1988680"/>
                    <a:gd name="connsiteY12" fmla="*/ 1285438 h 1638418"/>
                    <a:gd name="connsiteX13" fmla="*/ 1581993 w 1988680"/>
                    <a:gd name="connsiteY13" fmla="*/ 1275278 h 1638418"/>
                    <a:gd name="connsiteX14" fmla="*/ 1581993 w 1988680"/>
                    <a:gd name="connsiteY14" fmla="*/ 1447998 h 1638418"/>
                    <a:gd name="connsiteX15" fmla="*/ 1429593 w 1988680"/>
                    <a:gd name="connsiteY15" fmla="*/ 1620718 h 1638418"/>
                    <a:gd name="connsiteX16" fmla="*/ 1145113 w 1988680"/>
                    <a:gd name="connsiteY16" fmla="*/ 1620718 h 1638418"/>
                    <a:gd name="connsiteX17" fmla="*/ 1013033 w 1988680"/>
                    <a:gd name="connsiteY17" fmla="*/ 1514038 h 1638418"/>
                    <a:gd name="connsiteX18" fmla="*/ 921593 w 1988680"/>
                    <a:gd name="connsiteY18" fmla="*/ 1336238 h 1638418"/>
                    <a:gd name="connsiteX19" fmla="*/ 921593 w 1988680"/>
                    <a:gd name="connsiteY19" fmla="*/ 1346398 h 1638418"/>
                    <a:gd name="connsiteX20" fmla="*/ 789513 w 1988680"/>
                    <a:gd name="connsiteY20" fmla="*/ 1488638 h 1638418"/>
                    <a:gd name="connsiteX21" fmla="*/ 423753 w 1988680"/>
                    <a:gd name="connsiteY21" fmla="*/ 1539438 h 1638418"/>
                    <a:gd name="connsiteX22" fmla="*/ 271353 w 1988680"/>
                    <a:gd name="connsiteY22" fmla="*/ 1305758 h 1638418"/>
                    <a:gd name="connsiteX23" fmla="*/ 400893 w 1988680"/>
                    <a:gd name="connsiteY23" fmla="*/ 1056838 h 1638418"/>
                    <a:gd name="connsiteX24" fmla="*/ 474553 w 1988680"/>
                    <a:gd name="connsiteY24" fmla="*/ 970478 h 1638418"/>
                    <a:gd name="connsiteX25" fmla="*/ 230713 w 1988680"/>
                    <a:gd name="connsiteY25" fmla="*/ 879038 h 1638418"/>
                    <a:gd name="connsiteX26" fmla="*/ 47833 w 1988680"/>
                    <a:gd name="connsiteY26" fmla="*/ 726638 h 1638418"/>
                    <a:gd name="connsiteX27" fmla="*/ 17353 w 1988680"/>
                    <a:gd name="connsiteY27" fmla="*/ 442158 h 1638418"/>
                    <a:gd name="connsiteX28" fmla="*/ 281513 w 1988680"/>
                    <a:gd name="connsiteY28" fmla="*/ 340558 h 1638418"/>
                    <a:gd name="connsiteX29" fmla="*/ 489793 w 1988680"/>
                    <a:gd name="connsiteY29" fmla="*/ 391358 h 1638418"/>
                    <a:gd name="connsiteX30" fmla="*/ 710773 w 1988680"/>
                    <a:gd name="connsiteY30" fmla="*/ 462478 h 1638418"/>
                    <a:gd name="connsiteX0" fmla="*/ 710773 w 1985295"/>
                    <a:gd name="connsiteY0" fmla="*/ 462478 h 1638418"/>
                    <a:gd name="connsiteX1" fmla="*/ 878413 w 1985295"/>
                    <a:gd name="connsiteY1" fmla="*/ 177998 h 1638418"/>
                    <a:gd name="connsiteX2" fmla="*/ 1190833 w 1985295"/>
                    <a:gd name="connsiteY2" fmla="*/ 198 h 1638418"/>
                    <a:gd name="connsiteX3" fmla="*/ 1414353 w 1985295"/>
                    <a:gd name="connsiteY3" fmla="*/ 147518 h 1638418"/>
                    <a:gd name="connsiteX4" fmla="*/ 1462613 w 1985295"/>
                    <a:gd name="connsiteY4" fmla="*/ 353258 h 1638418"/>
                    <a:gd name="connsiteX5" fmla="*/ 1427053 w 1985295"/>
                    <a:gd name="connsiteY5" fmla="*/ 531058 h 1638418"/>
                    <a:gd name="connsiteX6" fmla="*/ 1625173 w 1985295"/>
                    <a:gd name="connsiteY6" fmla="*/ 556458 h 1638418"/>
                    <a:gd name="connsiteX7" fmla="*/ 1861393 w 1985295"/>
                    <a:gd name="connsiteY7" fmla="*/ 625038 h 1638418"/>
                    <a:gd name="connsiteX8" fmla="*/ 1980773 w 1985295"/>
                    <a:gd name="connsiteY8" fmla="*/ 820618 h 1638418"/>
                    <a:gd name="connsiteX9" fmla="*/ 1947753 w 1985295"/>
                    <a:gd name="connsiteY9" fmla="*/ 980638 h 1638418"/>
                    <a:gd name="connsiteX10" fmla="*/ 1708993 w 1985295"/>
                    <a:gd name="connsiteY10" fmla="*/ 1072078 h 1638418"/>
                    <a:gd name="connsiteX11" fmla="*/ 1449913 w 1985295"/>
                    <a:gd name="connsiteY11" fmla="*/ 1051758 h 1638418"/>
                    <a:gd name="connsiteX12" fmla="*/ 1571833 w 1985295"/>
                    <a:gd name="connsiteY12" fmla="*/ 1285438 h 1638418"/>
                    <a:gd name="connsiteX13" fmla="*/ 1581993 w 1985295"/>
                    <a:gd name="connsiteY13" fmla="*/ 1275278 h 1638418"/>
                    <a:gd name="connsiteX14" fmla="*/ 1581993 w 1985295"/>
                    <a:gd name="connsiteY14" fmla="*/ 1447998 h 1638418"/>
                    <a:gd name="connsiteX15" fmla="*/ 1429593 w 1985295"/>
                    <a:gd name="connsiteY15" fmla="*/ 1620718 h 1638418"/>
                    <a:gd name="connsiteX16" fmla="*/ 1145113 w 1985295"/>
                    <a:gd name="connsiteY16" fmla="*/ 1620718 h 1638418"/>
                    <a:gd name="connsiteX17" fmla="*/ 1013033 w 1985295"/>
                    <a:gd name="connsiteY17" fmla="*/ 1514038 h 1638418"/>
                    <a:gd name="connsiteX18" fmla="*/ 921593 w 1985295"/>
                    <a:gd name="connsiteY18" fmla="*/ 1336238 h 1638418"/>
                    <a:gd name="connsiteX19" fmla="*/ 921593 w 1985295"/>
                    <a:gd name="connsiteY19" fmla="*/ 1346398 h 1638418"/>
                    <a:gd name="connsiteX20" fmla="*/ 789513 w 1985295"/>
                    <a:gd name="connsiteY20" fmla="*/ 1488638 h 1638418"/>
                    <a:gd name="connsiteX21" fmla="*/ 423753 w 1985295"/>
                    <a:gd name="connsiteY21" fmla="*/ 1539438 h 1638418"/>
                    <a:gd name="connsiteX22" fmla="*/ 271353 w 1985295"/>
                    <a:gd name="connsiteY22" fmla="*/ 1305758 h 1638418"/>
                    <a:gd name="connsiteX23" fmla="*/ 400893 w 1985295"/>
                    <a:gd name="connsiteY23" fmla="*/ 1056838 h 1638418"/>
                    <a:gd name="connsiteX24" fmla="*/ 474553 w 1985295"/>
                    <a:gd name="connsiteY24" fmla="*/ 970478 h 1638418"/>
                    <a:gd name="connsiteX25" fmla="*/ 230713 w 1985295"/>
                    <a:gd name="connsiteY25" fmla="*/ 879038 h 1638418"/>
                    <a:gd name="connsiteX26" fmla="*/ 47833 w 1985295"/>
                    <a:gd name="connsiteY26" fmla="*/ 726638 h 1638418"/>
                    <a:gd name="connsiteX27" fmla="*/ 17353 w 1985295"/>
                    <a:gd name="connsiteY27" fmla="*/ 442158 h 1638418"/>
                    <a:gd name="connsiteX28" fmla="*/ 281513 w 1985295"/>
                    <a:gd name="connsiteY28" fmla="*/ 340558 h 1638418"/>
                    <a:gd name="connsiteX29" fmla="*/ 489793 w 1985295"/>
                    <a:gd name="connsiteY29" fmla="*/ 391358 h 1638418"/>
                    <a:gd name="connsiteX30" fmla="*/ 710773 w 1985295"/>
                    <a:gd name="connsiteY30" fmla="*/ 462478 h 1638418"/>
                    <a:gd name="connsiteX0" fmla="*/ 710773 w 1993653"/>
                    <a:gd name="connsiteY0" fmla="*/ 462478 h 1638418"/>
                    <a:gd name="connsiteX1" fmla="*/ 878413 w 1993653"/>
                    <a:gd name="connsiteY1" fmla="*/ 177998 h 1638418"/>
                    <a:gd name="connsiteX2" fmla="*/ 1190833 w 1993653"/>
                    <a:gd name="connsiteY2" fmla="*/ 198 h 1638418"/>
                    <a:gd name="connsiteX3" fmla="*/ 1414353 w 1993653"/>
                    <a:gd name="connsiteY3" fmla="*/ 147518 h 1638418"/>
                    <a:gd name="connsiteX4" fmla="*/ 1462613 w 1993653"/>
                    <a:gd name="connsiteY4" fmla="*/ 353258 h 1638418"/>
                    <a:gd name="connsiteX5" fmla="*/ 1427053 w 1993653"/>
                    <a:gd name="connsiteY5" fmla="*/ 531058 h 1638418"/>
                    <a:gd name="connsiteX6" fmla="*/ 1625173 w 1993653"/>
                    <a:gd name="connsiteY6" fmla="*/ 556458 h 1638418"/>
                    <a:gd name="connsiteX7" fmla="*/ 1861393 w 1993653"/>
                    <a:gd name="connsiteY7" fmla="*/ 625038 h 1638418"/>
                    <a:gd name="connsiteX8" fmla="*/ 1990933 w 1993653"/>
                    <a:gd name="connsiteY8" fmla="*/ 790138 h 1638418"/>
                    <a:gd name="connsiteX9" fmla="*/ 1947753 w 1993653"/>
                    <a:gd name="connsiteY9" fmla="*/ 980638 h 1638418"/>
                    <a:gd name="connsiteX10" fmla="*/ 1708993 w 1993653"/>
                    <a:gd name="connsiteY10" fmla="*/ 1072078 h 1638418"/>
                    <a:gd name="connsiteX11" fmla="*/ 1449913 w 1993653"/>
                    <a:gd name="connsiteY11" fmla="*/ 1051758 h 1638418"/>
                    <a:gd name="connsiteX12" fmla="*/ 1571833 w 1993653"/>
                    <a:gd name="connsiteY12" fmla="*/ 1285438 h 1638418"/>
                    <a:gd name="connsiteX13" fmla="*/ 1581993 w 1993653"/>
                    <a:gd name="connsiteY13" fmla="*/ 1275278 h 1638418"/>
                    <a:gd name="connsiteX14" fmla="*/ 1581993 w 1993653"/>
                    <a:gd name="connsiteY14" fmla="*/ 1447998 h 1638418"/>
                    <a:gd name="connsiteX15" fmla="*/ 1429593 w 1993653"/>
                    <a:gd name="connsiteY15" fmla="*/ 1620718 h 1638418"/>
                    <a:gd name="connsiteX16" fmla="*/ 1145113 w 1993653"/>
                    <a:gd name="connsiteY16" fmla="*/ 1620718 h 1638418"/>
                    <a:gd name="connsiteX17" fmla="*/ 1013033 w 1993653"/>
                    <a:gd name="connsiteY17" fmla="*/ 1514038 h 1638418"/>
                    <a:gd name="connsiteX18" fmla="*/ 921593 w 1993653"/>
                    <a:gd name="connsiteY18" fmla="*/ 1336238 h 1638418"/>
                    <a:gd name="connsiteX19" fmla="*/ 921593 w 1993653"/>
                    <a:gd name="connsiteY19" fmla="*/ 1346398 h 1638418"/>
                    <a:gd name="connsiteX20" fmla="*/ 789513 w 1993653"/>
                    <a:gd name="connsiteY20" fmla="*/ 1488638 h 1638418"/>
                    <a:gd name="connsiteX21" fmla="*/ 423753 w 1993653"/>
                    <a:gd name="connsiteY21" fmla="*/ 1539438 h 1638418"/>
                    <a:gd name="connsiteX22" fmla="*/ 271353 w 1993653"/>
                    <a:gd name="connsiteY22" fmla="*/ 1305758 h 1638418"/>
                    <a:gd name="connsiteX23" fmla="*/ 400893 w 1993653"/>
                    <a:gd name="connsiteY23" fmla="*/ 1056838 h 1638418"/>
                    <a:gd name="connsiteX24" fmla="*/ 474553 w 1993653"/>
                    <a:gd name="connsiteY24" fmla="*/ 970478 h 1638418"/>
                    <a:gd name="connsiteX25" fmla="*/ 230713 w 1993653"/>
                    <a:gd name="connsiteY25" fmla="*/ 879038 h 1638418"/>
                    <a:gd name="connsiteX26" fmla="*/ 47833 w 1993653"/>
                    <a:gd name="connsiteY26" fmla="*/ 726638 h 1638418"/>
                    <a:gd name="connsiteX27" fmla="*/ 17353 w 1993653"/>
                    <a:gd name="connsiteY27" fmla="*/ 442158 h 1638418"/>
                    <a:gd name="connsiteX28" fmla="*/ 281513 w 1993653"/>
                    <a:gd name="connsiteY28" fmla="*/ 340558 h 1638418"/>
                    <a:gd name="connsiteX29" fmla="*/ 489793 w 1993653"/>
                    <a:gd name="connsiteY29" fmla="*/ 391358 h 1638418"/>
                    <a:gd name="connsiteX30" fmla="*/ 710773 w 1993653"/>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1993 w 1993076"/>
                    <a:gd name="connsiteY13" fmla="*/ 127527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64213 w 1993076"/>
                    <a:gd name="connsiteY12" fmla="*/ 126765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4212"/>
                    <a:gd name="connsiteX1" fmla="*/ 878413 w 1993076"/>
                    <a:gd name="connsiteY1" fmla="*/ 177998 h 1634212"/>
                    <a:gd name="connsiteX2" fmla="*/ 1190833 w 1993076"/>
                    <a:gd name="connsiteY2" fmla="*/ 198 h 1634212"/>
                    <a:gd name="connsiteX3" fmla="*/ 1414353 w 1993076"/>
                    <a:gd name="connsiteY3" fmla="*/ 147518 h 1634212"/>
                    <a:gd name="connsiteX4" fmla="*/ 1462613 w 1993076"/>
                    <a:gd name="connsiteY4" fmla="*/ 353258 h 1634212"/>
                    <a:gd name="connsiteX5" fmla="*/ 1427053 w 1993076"/>
                    <a:gd name="connsiteY5" fmla="*/ 531058 h 1634212"/>
                    <a:gd name="connsiteX6" fmla="*/ 1625173 w 1993076"/>
                    <a:gd name="connsiteY6" fmla="*/ 556458 h 1634212"/>
                    <a:gd name="connsiteX7" fmla="*/ 1861393 w 1993076"/>
                    <a:gd name="connsiteY7" fmla="*/ 625038 h 1634212"/>
                    <a:gd name="connsiteX8" fmla="*/ 1990933 w 1993076"/>
                    <a:gd name="connsiteY8" fmla="*/ 790138 h 1634212"/>
                    <a:gd name="connsiteX9" fmla="*/ 1924893 w 1993076"/>
                    <a:gd name="connsiteY9" fmla="*/ 990798 h 1634212"/>
                    <a:gd name="connsiteX10" fmla="*/ 1708993 w 1993076"/>
                    <a:gd name="connsiteY10" fmla="*/ 1072078 h 1634212"/>
                    <a:gd name="connsiteX11" fmla="*/ 1449913 w 1993076"/>
                    <a:gd name="connsiteY11" fmla="*/ 1051758 h 1634212"/>
                    <a:gd name="connsiteX12" fmla="*/ 1564213 w 1993076"/>
                    <a:gd name="connsiteY12" fmla="*/ 1267658 h 1634212"/>
                    <a:gd name="connsiteX13" fmla="*/ 1589613 w 1993076"/>
                    <a:gd name="connsiteY13" fmla="*/ 1374338 h 1634212"/>
                    <a:gd name="connsiteX14" fmla="*/ 1548973 w 1993076"/>
                    <a:gd name="connsiteY14" fmla="*/ 1511498 h 1634212"/>
                    <a:gd name="connsiteX15" fmla="*/ 1429593 w 1993076"/>
                    <a:gd name="connsiteY15" fmla="*/ 1620718 h 1634212"/>
                    <a:gd name="connsiteX16" fmla="*/ 1145113 w 1993076"/>
                    <a:gd name="connsiteY16" fmla="*/ 1620718 h 1634212"/>
                    <a:gd name="connsiteX17" fmla="*/ 1013033 w 1993076"/>
                    <a:gd name="connsiteY17" fmla="*/ 1514038 h 1634212"/>
                    <a:gd name="connsiteX18" fmla="*/ 921593 w 1993076"/>
                    <a:gd name="connsiteY18" fmla="*/ 1336238 h 1634212"/>
                    <a:gd name="connsiteX19" fmla="*/ 921593 w 1993076"/>
                    <a:gd name="connsiteY19" fmla="*/ 1346398 h 1634212"/>
                    <a:gd name="connsiteX20" fmla="*/ 789513 w 1993076"/>
                    <a:gd name="connsiteY20" fmla="*/ 1488638 h 1634212"/>
                    <a:gd name="connsiteX21" fmla="*/ 423753 w 1993076"/>
                    <a:gd name="connsiteY21" fmla="*/ 1539438 h 1634212"/>
                    <a:gd name="connsiteX22" fmla="*/ 271353 w 1993076"/>
                    <a:gd name="connsiteY22" fmla="*/ 1305758 h 1634212"/>
                    <a:gd name="connsiteX23" fmla="*/ 400893 w 1993076"/>
                    <a:gd name="connsiteY23" fmla="*/ 1056838 h 1634212"/>
                    <a:gd name="connsiteX24" fmla="*/ 474553 w 1993076"/>
                    <a:gd name="connsiteY24" fmla="*/ 970478 h 1634212"/>
                    <a:gd name="connsiteX25" fmla="*/ 230713 w 1993076"/>
                    <a:gd name="connsiteY25" fmla="*/ 879038 h 1634212"/>
                    <a:gd name="connsiteX26" fmla="*/ 47833 w 1993076"/>
                    <a:gd name="connsiteY26" fmla="*/ 726638 h 1634212"/>
                    <a:gd name="connsiteX27" fmla="*/ 17353 w 1993076"/>
                    <a:gd name="connsiteY27" fmla="*/ 442158 h 1634212"/>
                    <a:gd name="connsiteX28" fmla="*/ 281513 w 1993076"/>
                    <a:gd name="connsiteY28" fmla="*/ 340558 h 1634212"/>
                    <a:gd name="connsiteX29" fmla="*/ 489793 w 1993076"/>
                    <a:gd name="connsiteY29" fmla="*/ 391358 h 1634212"/>
                    <a:gd name="connsiteX30" fmla="*/ 710773 w 1993076"/>
                    <a:gd name="connsiteY30" fmla="*/ 462478 h 1634212"/>
                    <a:gd name="connsiteX0" fmla="*/ 710773 w 1993076"/>
                    <a:gd name="connsiteY0" fmla="*/ 462478 h 1628438"/>
                    <a:gd name="connsiteX1" fmla="*/ 878413 w 1993076"/>
                    <a:gd name="connsiteY1" fmla="*/ 177998 h 1628438"/>
                    <a:gd name="connsiteX2" fmla="*/ 1190833 w 1993076"/>
                    <a:gd name="connsiteY2" fmla="*/ 198 h 1628438"/>
                    <a:gd name="connsiteX3" fmla="*/ 1414353 w 1993076"/>
                    <a:gd name="connsiteY3" fmla="*/ 147518 h 1628438"/>
                    <a:gd name="connsiteX4" fmla="*/ 1462613 w 1993076"/>
                    <a:gd name="connsiteY4" fmla="*/ 353258 h 1628438"/>
                    <a:gd name="connsiteX5" fmla="*/ 1427053 w 1993076"/>
                    <a:gd name="connsiteY5" fmla="*/ 531058 h 1628438"/>
                    <a:gd name="connsiteX6" fmla="*/ 1625173 w 1993076"/>
                    <a:gd name="connsiteY6" fmla="*/ 556458 h 1628438"/>
                    <a:gd name="connsiteX7" fmla="*/ 1861393 w 1993076"/>
                    <a:gd name="connsiteY7" fmla="*/ 625038 h 1628438"/>
                    <a:gd name="connsiteX8" fmla="*/ 1990933 w 1993076"/>
                    <a:gd name="connsiteY8" fmla="*/ 790138 h 1628438"/>
                    <a:gd name="connsiteX9" fmla="*/ 1924893 w 1993076"/>
                    <a:gd name="connsiteY9" fmla="*/ 990798 h 1628438"/>
                    <a:gd name="connsiteX10" fmla="*/ 1708993 w 1993076"/>
                    <a:gd name="connsiteY10" fmla="*/ 1072078 h 1628438"/>
                    <a:gd name="connsiteX11" fmla="*/ 1449913 w 1993076"/>
                    <a:gd name="connsiteY11" fmla="*/ 1051758 h 1628438"/>
                    <a:gd name="connsiteX12" fmla="*/ 1564213 w 1993076"/>
                    <a:gd name="connsiteY12" fmla="*/ 1267658 h 1628438"/>
                    <a:gd name="connsiteX13" fmla="*/ 1589613 w 1993076"/>
                    <a:gd name="connsiteY13" fmla="*/ 1374338 h 1628438"/>
                    <a:gd name="connsiteX14" fmla="*/ 1548973 w 1993076"/>
                    <a:gd name="connsiteY14" fmla="*/ 1511498 h 1628438"/>
                    <a:gd name="connsiteX15" fmla="*/ 1419433 w 1993076"/>
                    <a:gd name="connsiteY15" fmla="*/ 1608018 h 1628438"/>
                    <a:gd name="connsiteX16" fmla="*/ 1145113 w 1993076"/>
                    <a:gd name="connsiteY16" fmla="*/ 1620718 h 1628438"/>
                    <a:gd name="connsiteX17" fmla="*/ 1013033 w 1993076"/>
                    <a:gd name="connsiteY17" fmla="*/ 1514038 h 1628438"/>
                    <a:gd name="connsiteX18" fmla="*/ 921593 w 1993076"/>
                    <a:gd name="connsiteY18" fmla="*/ 1336238 h 1628438"/>
                    <a:gd name="connsiteX19" fmla="*/ 921593 w 1993076"/>
                    <a:gd name="connsiteY19" fmla="*/ 1346398 h 1628438"/>
                    <a:gd name="connsiteX20" fmla="*/ 789513 w 1993076"/>
                    <a:gd name="connsiteY20" fmla="*/ 1488638 h 1628438"/>
                    <a:gd name="connsiteX21" fmla="*/ 423753 w 1993076"/>
                    <a:gd name="connsiteY21" fmla="*/ 1539438 h 1628438"/>
                    <a:gd name="connsiteX22" fmla="*/ 271353 w 1993076"/>
                    <a:gd name="connsiteY22" fmla="*/ 1305758 h 1628438"/>
                    <a:gd name="connsiteX23" fmla="*/ 400893 w 1993076"/>
                    <a:gd name="connsiteY23" fmla="*/ 1056838 h 1628438"/>
                    <a:gd name="connsiteX24" fmla="*/ 474553 w 1993076"/>
                    <a:gd name="connsiteY24" fmla="*/ 970478 h 1628438"/>
                    <a:gd name="connsiteX25" fmla="*/ 230713 w 1993076"/>
                    <a:gd name="connsiteY25" fmla="*/ 879038 h 1628438"/>
                    <a:gd name="connsiteX26" fmla="*/ 47833 w 1993076"/>
                    <a:gd name="connsiteY26" fmla="*/ 726638 h 1628438"/>
                    <a:gd name="connsiteX27" fmla="*/ 17353 w 1993076"/>
                    <a:gd name="connsiteY27" fmla="*/ 442158 h 1628438"/>
                    <a:gd name="connsiteX28" fmla="*/ 281513 w 1993076"/>
                    <a:gd name="connsiteY28" fmla="*/ 340558 h 1628438"/>
                    <a:gd name="connsiteX29" fmla="*/ 489793 w 1993076"/>
                    <a:gd name="connsiteY29" fmla="*/ 391358 h 1628438"/>
                    <a:gd name="connsiteX30" fmla="*/ 710773 w 1993076"/>
                    <a:gd name="connsiteY30" fmla="*/ 462478 h 1628438"/>
                    <a:gd name="connsiteX0" fmla="*/ 710773 w 1993076"/>
                    <a:gd name="connsiteY0" fmla="*/ 462478 h 1624721"/>
                    <a:gd name="connsiteX1" fmla="*/ 878413 w 1993076"/>
                    <a:gd name="connsiteY1" fmla="*/ 177998 h 1624721"/>
                    <a:gd name="connsiteX2" fmla="*/ 1190833 w 1993076"/>
                    <a:gd name="connsiteY2" fmla="*/ 198 h 1624721"/>
                    <a:gd name="connsiteX3" fmla="*/ 1414353 w 1993076"/>
                    <a:gd name="connsiteY3" fmla="*/ 147518 h 1624721"/>
                    <a:gd name="connsiteX4" fmla="*/ 1462613 w 1993076"/>
                    <a:gd name="connsiteY4" fmla="*/ 353258 h 1624721"/>
                    <a:gd name="connsiteX5" fmla="*/ 1427053 w 1993076"/>
                    <a:gd name="connsiteY5" fmla="*/ 531058 h 1624721"/>
                    <a:gd name="connsiteX6" fmla="*/ 1625173 w 1993076"/>
                    <a:gd name="connsiteY6" fmla="*/ 556458 h 1624721"/>
                    <a:gd name="connsiteX7" fmla="*/ 1861393 w 1993076"/>
                    <a:gd name="connsiteY7" fmla="*/ 625038 h 1624721"/>
                    <a:gd name="connsiteX8" fmla="*/ 1990933 w 1993076"/>
                    <a:gd name="connsiteY8" fmla="*/ 790138 h 1624721"/>
                    <a:gd name="connsiteX9" fmla="*/ 1924893 w 1993076"/>
                    <a:gd name="connsiteY9" fmla="*/ 990798 h 1624721"/>
                    <a:gd name="connsiteX10" fmla="*/ 1708993 w 1993076"/>
                    <a:gd name="connsiteY10" fmla="*/ 1072078 h 1624721"/>
                    <a:gd name="connsiteX11" fmla="*/ 1449913 w 1993076"/>
                    <a:gd name="connsiteY11" fmla="*/ 1051758 h 1624721"/>
                    <a:gd name="connsiteX12" fmla="*/ 1564213 w 1993076"/>
                    <a:gd name="connsiteY12" fmla="*/ 1267658 h 1624721"/>
                    <a:gd name="connsiteX13" fmla="*/ 1589613 w 1993076"/>
                    <a:gd name="connsiteY13" fmla="*/ 1374338 h 1624721"/>
                    <a:gd name="connsiteX14" fmla="*/ 1548973 w 1993076"/>
                    <a:gd name="connsiteY14" fmla="*/ 1511498 h 1624721"/>
                    <a:gd name="connsiteX15" fmla="*/ 1419433 w 1993076"/>
                    <a:gd name="connsiteY15" fmla="*/ 1608018 h 1624721"/>
                    <a:gd name="connsiteX16" fmla="*/ 1147653 w 1993076"/>
                    <a:gd name="connsiteY16" fmla="*/ 1615638 h 1624721"/>
                    <a:gd name="connsiteX17" fmla="*/ 1013033 w 1993076"/>
                    <a:gd name="connsiteY17" fmla="*/ 1514038 h 1624721"/>
                    <a:gd name="connsiteX18" fmla="*/ 921593 w 1993076"/>
                    <a:gd name="connsiteY18" fmla="*/ 1336238 h 1624721"/>
                    <a:gd name="connsiteX19" fmla="*/ 921593 w 1993076"/>
                    <a:gd name="connsiteY19" fmla="*/ 1346398 h 1624721"/>
                    <a:gd name="connsiteX20" fmla="*/ 789513 w 1993076"/>
                    <a:gd name="connsiteY20" fmla="*/ 1488638 h 1624721"/>
                    <a:gd name="connsiteX21" fmla="*/ 423753 w 1993076"/>
                    <a:gd name="connsiteY21" fmla="*/ 1539438 h 1624721"/>
                    <a:gd name="connsiteX22" fmla="*/ 271353 w 1993076"/>
                    <a:gd name="connsiteY22" fmla="*/ 1305758 h 1624721"/>
                    <a:gd name="connsiteX23" fmla="*/ 400893 w 1993076"/>
                    <a:gd name="connsiteY23" fmla="*/ 1056838 h 1624721"/>
                    <a:gd name="connsiteX24" fmla="*/ 474553 w 1993076"/>
                    <a:gd name="connsiteY24" fmla="*/ 970478 h 1624721"/>
                    <a:gd name="connsiteX25" fmla="*/ 230713 w 1993076"/>
                    <a:gd name="connsiteY25" fmla="*/ 879038 h 1624721"/>
                    <a:gd name="connsiteX26" fmla="*/ 47833 w 1993076"/>
                    <a:gd name="connsiteY26" fmla="*/ 726638 h 1624721"/>
                    <a:gd name="connsiteX27" fmla="*/ 17353 w 1993076"/>
                    <a:gd name="connsiteY27" fmla="*/ 442158 h 1624721"/>
                    <a:gd name="connsiteX28" fmla="*/ 281513 w 1993076"/>
                    <a:gd name="connsiteY28" fmla="*/ 340558 h 1624721"/>
                    <a:gd name="connsiteX29" fmla="*/ 489793 w 1993076"/>
                    <a:gd name="connsiteY29" fmla="*/ 391358 h 1624721"/>
                    <a:gd name="connsiteX30" fmla="*/ 710773 w 1993076"/>
                    <a:gd name="connsiteY30" fmla="*/ 462478 h 1624721"/>
                    <a:gd name="connsiteX0" fmla="*/ 710773 w 1993076"/>
                    <a:gd name="connsiteY0" fmla="*/ 462478 h 1626743"/>
                    <a:gd name="connsiteX1" fmla="*/ 878413 w 1993076"/>
                    <a:gd name="connsiteY1" fmla="*/ 177998 h 1626743"/>
                    <a:gd name="connsiteX2" fmla="*/ 1190833 w 1993076"/>
                    <a:gd name="connsiteY2" fmla="*/ 198 h 1626743"/>
                    <a:gd name="connsiteX3" fmla="*/ 1414353 w 1993076"/>
                    <a:gd name="connsiteY3" fmla="*/ 147518 h 1626743"/>
                    <a:gd name="connsiteX4" fmla="*/ 1462613 w 1993076"/>
                    <a:gd name="connsiteY4" fmla="*/ 353258 h 1626743"/>
                    <a:gd name="connsiteX5" fmla="*/ 1427053 w 1993076"/>
                    <a:gd name="connsiteY5" fmla="*/ 531058 h 1626743"/>
                    <a:gd name="connsiteX6" fmla="*/ 1625173 w 1993076"/>
                    <a:gd name="connsiteY6" fmla="*/ 556458 h 1626743"/>
                    <a:gd name="connsiteX7" fmla="*/ 1861393 w 1993076"/>
                    <a:gd name="connsiteY7" fmla="*/ 625038 h 1626743"/>
                    <a:gd name="connsiteX8" fmla="*/ 1990933 w 1993076"/>
                    <a:gd name="connsiteY8" fmla="*/ 790138 h 1626743"/>
                    <a:gd name="connsiteX9" fmla="*/ 1924893 w 1993076"/>
                    <a:gd name="connsiteY9" fmla="*/ 990798 h 1626743"/>
                    <a:gd name="connsiteX10" fmla="*/ 1708993 w 1993076"/>
                    <a:gd name="connsiteY10" fmla="*/ 1072078 h 1626743"/>
                    <a:gd name="connsiteX11" fmla="*/ 1449913 w 1993076"/>
                    <a:gd name="connsiteY11" fmla="*/ 1051758 h 1626743"/>
                    <a:gd name="connsiteX12" fmla="*/ 1564213 w 1993076"/>
                    <a:gd name="connsiteY12" fmla="*/ 1267658 h 1626743"/>
                    <a:gd name="connsiteX13" fmla="*/ 1589613 w 1993076"/>
                    <a:gd name="connsiteY13" fmla="*/ 1374338 h 1626743"/>
                    <a:gd name="connsiteX14" fmla="*/ 1548973 w 1993076"/>
                    <a:gd name="connsiteY14" fmla="*/ 1511498 h 1626743"/>
                    <a:gd name="connsiteX15" fmla="*/ 1419433 w 1993076"/>
                    <a:gd name="connsiteY15" fmla="*/ 1608018 h 1626743"/>
                    <a:gd name="connsiteX16" fmla="*/ 1147653 w 1993076"/>
                    <a:gd name="connsiteY16" fmla="*/ 1615638 h 1626743"/>
                    <a:gd name="connsiteX17" fmla="*/ 1015573 w 1993076"/>
                    <a:gd name="connsiteY17" fmla="*/ 1486098 h 1626743"/>
                    <a:gd name="connsiteX18" fmla="*/ 921593 w 1993076"/>
                    <a:gd name="connsiteY18" fmla="*/ 1336238 h 1626743"/>
                    <a:gd name="connsiteX19" fmla="*/ 921593 w 1993076"/>
                    <a:gd name="connsiteY19" fmla="*/ 1346398 h 1626743"/>
                    <a:gd name="connsiteX20" fmla="*/ 789513 w 1993076"/>
                    <a:gd name="connsiteY20" fmla="*/ 1488638 h 1626743"/>
                    <a:gd name="connsiteX21" fmla="*/ 423753 w 1993076"/>
                    <a:gd name="connsiteY21" fmla="*/ 1539438 h 1626743"/>
                    <a:gd name="connsiteX22" fmla="*/ 271353 w 1993076"/>
                    <a:gd name="connsiteY22" fmla="*/ 1305758 h 1626743"/>
                    <a:gd name="connsiteX23" fmla="*/ 400893 w 1993076"/>
                    <a:gd name="connsiteY23" fmla="*/ 1056838 h 1626743"/>
                    <a:gd name="connsiteX24" fmla="*/ 474553 w 1993076"/>
                    <a:gd name="connsiteY24" fmla="*/ 970478 h 1626743"/>
                    <a:gd name="connsiteX25" fmla="*/ 230713 w 1993076"/>
                    <a:gd name="connsiteY25" fmla="*/ 879038 h 1626743"/>
                    <a:gd name="connsiteX26" fmla="*/ 47833 w 1993076"/>
                    <a:gd name="connsiteY26" fmla="*/ 726638 h 1626743"/>
                    <a:gd name="connsiteX27" fmla="*/ 17353 w 1993076"/>
                    <a:gd name="connsiteY27" fmla="*/ 442158 h 1626743"/>
                    <a:gd name="connsiteX28" fmla="*/ 281513 w 1993076"/>
                    <a:gd name="connsiteY28" fmla="*/ 340558 h 1626743"/>
                    <a:gd name="connsiteX29" fmla="*/ 489793 w 1993076"/>
                    <a:gd name="connsiteY29" fmla="*/ 391358 h 1626743"/>
                    <a:gd name="connsiteX30" fmla="*/ 710773 w 1993076"/>
                    <a:gd name="connsiteY30" fmla="*/ 462478 h 1626743"/>
                    <a:gd name="connsiteX0" fmla="*/ 710773 w 1993076"/>
                    <a:gd name="connsiteY0" fmla="*/ 462478 h 1625821"/>
                    <a:gd name="connsiteX1" fmla="*/ 878413 w 1993076"/>
                    <a:gd name="connsiteY1" fmla="*/ 177998 h 1625821"/>
                    <a:gd name="connsiteX2" fmla="*/ 1190833 w 1993076"/>
                    <a:gd name="connsiteY2" fmla="*/ 198 h 1625821"/>
                    <a:gd name="connsiteX3" fmla="*/ 1414353 w 1993076"/>
                    <a:gd name="connsiteY3" fmla="*/ 147518 h 1625821"/>
                    <a:gd name="connsiteX4" fmla="*/ 1462613 w 1993076"/>
                    <a:gd name="connsiteY4" fmla="*/ 353258 h 1625821"/>
                    <a:gd name="connsiteX5" fmla="*/ 1427053 w 1993076"/>
                    <a:gd name="connsiteY5" fmla="*/ 531058 h 1625821"/>
                    <a:gd name="connsiteX6" fmla="*/ 1625173 w 1993076"/>
                    <a:gd name="connsiteY6" fmla="*/ 556458 h 1625821"/>
                    <a:gd name="connsiteX7" fmla="*/ 1861393 w 1993076"/>
                    <a:gd name="connsiteY7" fmla="*/ 625038 h 1625821"/>
                    <a:gd name="connsiteX8" fmla="*/ 1990933 w 1993076"/>
                    <a:gd name="connsiteY8" fmla="*/ 790138 h 1625821"/>
                    <a:gd name="connsiteX9" fmla="*/ 1924893 w 1993076"/>
                    <a:gd name="connsiteY9" fmla="*/ 990798 h 1625821"/>
                    <a:gd name="connsiteX10" fmla="*/ 1708993 w 1993076"/>
                    <a:gd name="connsiteY10" fmla="*/ 1072078 h 1625821"/>
                    <a:gd name="connsiteX11" fmla="*/ 1449913 w 1993076"/>
                    <a:gd name="connsiteY11" fmla="*/ 1051758 h 1625821"/>
                    <a:gd name="connsiteX12" fmla="*/ 1564213 w 1993076"/>
                    <a:gd name="connsiteY12" fmla="*/ 1267658 h 1625821"/>
                    <a:gd name="connsiteX13" fmla="*/ 1589613 w 1993076"/>
                    <a:gd name="connsiteY13" fmla="*/ 1374338 h 1625821"/>
                    <a:gd name="connsiteX14" fmla="*/ 1548973 w 1993076"/>
                    <a:gd name="connsiteY14" fmla="*/ 1511498 h 1625821"/>
                    <a:gd name="connsiteX15" fmla="*/ 1419433 w 1993076"/>
                    <a:gd name="connsiteY15" fmla="*/ 1608018 h 1625821"/>
                    <a:gd name="connsiteX16" fmla="*/ 1147653 w 1993076"/>
                    <a:gd name="connsiteY16" fmla="*/ 1615638 h 1625821"/>
                    <a:gd name="connsiteX17" fmla="*/ 1015573 w 1993076"/>
                    <a:gd name="connsiteY17" fmla="*/ 1498798 h 1625821"/>
                    <a:gd name="connsiteX18" fmla="*/ 921593 w 1993076"/>
                    <a:gd name="connsiteY18" fmla="*/ 1336238 h 1625821"/>
                    <a:gd name="connsiteX19" fmla="*/ 921593 w 1993076"/>
                    <a:gd name="connsiteY19" fmla="*/ 1346398 h 1625821"/>
                    <a:gd name="connsiteX20" fmla="*/ 789513 w 1993076"/>
                    <a:gd name="connsiteY20" fmla="*/ 1488638 h 1625821"/>
                    <a:gd name="connsiteX21" fmla="*/ 423753 w 1993076"/>
                    <a:gd name="connsiteY21" fmla="*/ 1539438 h 1625821"/>
                    <a:gd name="connsiteX22" fmla="*/ 271353 w 1993076"/>
                    <a:gd name="connsiteY22" fmla="*/ 1305758 h 1625821"/>
                    <a:gd name="connsiteX23" fmla="*/ 400893 w 1993076"/>
                    <a:gd name="connsiteY23" fmla="*/ 1056838 h 1625821"/>
                    <a:gd name="connsiteX24" fmla="*/ 474553 w 1993076"/>
                    <a:gd name="connsiteY24" fmla="*/ 970478 h 1625821"/>
                    <a:gd name="connsiteX25" fmla="*/ 230713 w 1993076"/>
                    <a:gd name="connsiteY25" fmla="*/ 879038 h 1625821"/>
                    <a:gd name="connsiteX26" fmla="*/ 47833 w 1993076"/>
                    <a:gd name="connsiteY26" fmla="*/ 726638 h 1625821"/>
                    <a:gd name="connsiteX27" fmla="*/ 17353 w 1993076"/>
                    <a:gd name="connsiteY27" fmla="*/ 442158 h 1625821"/>
                    <a:gd name="connsiteX28" fmla="*/ 281513 w 1993076"/>
                    <a:gd name="connsiteY28" fmla="*/ 340558 h 1625821"/>
                    <a:gd name="connsiteX29" fmla="*/ 489793 w 1993076"/>
                    <a:gd name="connsiteY29" fmla="*/ 391358 h 1625821"/>
                    <a:gd name="connsiteX30" fmla="*/ 710773 w 1993076"/>
                    <a:gd name="connsiteY30" fmla="*/ 462478 h 1625821"/>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89513 w 1993076"/>
                    <a:gd name="connsiteY20" fmla="*/ 148863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61853 w 1993076"/>
                    <a:gd name="connsiteY24" fmla="*/ 97301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93076" h="1624075">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A9D3DC"/>
                </a:solidFill>
                <a:ln w="571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sp>
              <p:nvSpPr>
                <p:cNvPr id="79" name="วงรี 77">
                  <a:extLst>
                    <a:ext uri="{FF2B5EF4-FFF2-40B4-BE49-F238E27FC236}">
                      <a16:creationId xmlns:a16="http://schemas.microsoft.com/office/drawing/2014/main" id="{E0E5B19E-67C3-45D4-A9B7-9A8DE9C3C501}"/>
                    </a:ext>
                  </a:extLst>
                </p:cNvPr>
                <p:cNvSpPr/>
                <p:nvPr/>
              </p:nvSpPr>
              <p:spPr>
                <a:xfrm>
                  <a:off x="4579275" y="1400406"/>
                  <a:ext cx="295962" cy="284142"/>
                </a:xfrm>
                <a:custGeom>
                  <a:avLst/>
                  <a:gdLst>
                    <a:gd name="connsiteX0" fmla="*/ 0 w 290429"/>
                    <a:gd name="connsiteY0" fmla="*/ 144699 h 289397"/>
                    <a:gd name="connsiteX1" fmla="*/ 145215 w 290429"/>
                    <a:gd name="connsiteY1" fmla="*/ 0 h 289397"/>
                    <a:gd name="connsiteX2" fmla="*/ 290430 w 290429"/>
                    <a:gd name="connsiteY2" fmla="*/ 144699 h 289397"/>
                    <a:gd name="connsiteX3" fmla="*/ 145215 w 290429"/>
                    <a:gd name="connsiteY3" fmla="*/ 289398 h 289397"/>
                    <a:gd name="connsiteX4" fmla="*/ 0 w 290429"/>
                    <a:gd name="connsiteY4" fmla="*/ 144699 h 289397"/>
                    <a:gd name="connsiteX0" fmla="*/ 8 w 290438"/>
                    <a:gd name="connsiteY0" fmla="*/ 144699 h 289398"/>
                    <a:gd name="connsiteX1" fmla="*/ 145223 w 290438"/>
                    <a:gd name="connsiteY1" fmla="*/ 0 h 289398"/>
                    <a:gd name="connsiteX2" fmla="*/ 290438 w 290438"/>
                    <a:gd name="connsiteY2" fmla="*/ 144699 h 289398"/>
                    <a:gd name="connsiteX3" fmla="*/ 140143 w 290438"/>
                    <a:gd name="connsiteY3" fmla="*/ 289398 h 289398"/>
                    <a:gd name="connsiteX4" fmla="*/ 8 w 290438"/>
                    <a:gd name="connsiteY4" fmla="*/ 144699 h 289398"/>
                    <a:gd name="connsiteX0" fmla="*/ 6 w 310756"/>
                    <a:gd name="connsiteY0" fmla="*/ 145377 h 292972"/>
                    <a:gd name="connsiteX1" fmla="*/ 145221 w 310756"/>
                    <a:gd name="connsiteY1" fmla="*/ 678 h 292972"/>
                    <a:gd name="connsiteX2" fmla="*/ 310756 w 310756"/>
                    <a:gd name="connsiteY2" fmla="*/ 206337 h 292972"/>
                    <a:gd name="connsiteX3" fmla="*/ 140141 w 310756"/>
                    <a:gd name="connsiteY3" fmla="*/ 290076 h 292972"/>
                    <a:gd name="connsiteX4" fmla="*/ 6 w 310756"/>
                    <a:gd name="connsiteY4" fmla="*/ 145377 h 292972"/>
                    <a:gd name="connsiteX0" fmla="*/ 5 w 313295"/>
                    <a:gd name="connsiteY0" fmla="*/ 190453 h 289862"/>
                    <a:gd name="connsiteX1" fmla="*/ 147760 w 313295"/>
                    <a:gd name="connsiteY1" fmla="*/ 34 h 289862"/>
                    <a:gd name="connsiteX2" fmla="*/ 313295 w 313295"/>
                    <a:gd name="connsiteY2" fmla="*/ 205693 h 289862"/>
                    <a:gd name="connsiteX3" fmla="*/ 142680 w 313295"/>
                    <a:gd name="connsiteY3" fmla="*/ 289432 h 289862"/>
                    <a:gd name="connsiteX4" fmla="*/ 5 w 313295"/>
                    <a:gd name="connsiteY4" fmla="*/ 190453 h 289862"/>
                    <a:gd name="connsiteX0" fmla="*/ 2796 w 316086"/>
                    <a:gd name="connsiteY0" fmla="*/ 175216 h 274625"/>
                    <a:gd name="connsiteX1" fmla="*/ 71811 w 316086"/>
                    <a:gd name="connsiteY1" fmla="*/ 37 h 274625"/>
                    <a:gd name="connsiteX2" fmla="*/ 316086 w 316086"/>
                    <a:gd name="connsiteY2" fmla="*/ 190456 h 274625"/>
                    <a:gd name="connsiteX3" fmla="*/ 145471 w 316086"/>
                    <a:gd name="connsiteY3" fmla="*/ 274195 h 274625"/>
                    <a:gd name="connsiteX4" fmla="*/ 2796 w 316086"/>
                    <a:gd name="connsiteY4" fmla="*/ 175216 h 274625"/>
                    <a:gd name="connsiteX0" fmla="*/ 2158 w 315952"/>
                    <a:gd name="connsiteY0" fmla="*/ 185068 h 284142"/>
                    <a:gd name="connsiteX1" fmla="*/ 71173 w 315952"/>
                    <a:gd name="connsiteY1" fmla="*/ 9889 h 284142"/>
                    <a:gd name="connsiteX2" fmla="*/ 235434 w 315952"/>
                    <a:gd name="connsiteY2" fmla="*/ 40983 h 284142"/>
                    <a:gd name="connsiteX3" fmla="*/ 315448 w 315952"/>
                    <a:gd name="connsiteY3" fmla="*/ 200308 h 284142"/>
                    <a:gd name="connsiteX4" fmla="*/ 144833 w 315952"/>
                    <a:gd name="connsiteY4" fmla="*/ 284047 h 284142"/>
                    <a:gd name="connsiteX5" fmla="*/ 2158 w 315952"/>
                    <a:gd name="connsiteY5" fmla="*/ 185068 h 284142"/>
                    <a:gd name="connsiteX0" fmla="*/ 2158 w 295962"/>
                    <a:gd name="connsiteY0" fmla="*/ 185068 h 284142"/>
                    <a:gd name="connsiteX1" fmla="*/ 71173 w 295962"/>
                    <a:gd name="connsiteY1" fmla="*/ 9889 h 284142"/>
                    <a:gd name="connsiteX2" fmla="*/ 235434 w 295962"/>
                    <a:gd name="connsiteY2" fmla="*/ 40983 h 284142"/>
                    <a:gd name="connsiteX3" fmla="*/ 295128 w 295962"/>
                    <a:gd name="connsiteY3" fmla="*/ 200308 h 284142"/>
                    <a:gd name="connsiteX4" fmla="*/ 144833 w 295962"/>
                    <a:gd name="connsiteY4" fmla="*/ 284047 h 284142"/>
                    <a:gd name="connsiteX5" fmla="*/ 2158 w 295962"/>
                    <a:gd name="connsiteY5" fmla="*/ 185068 h 28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962" h="284142">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grpSp>
          <p:grpSp>
            <p:nvGrpSpPr>
              <p:cNvPr id="75" name="กลุ่ม 74">
                <a:extLst>
                  <a:ext uri="{FF2B5EF4-FFF2-40B4-BE49-F238E27FC236}">
                    <a16:creationId xmlns:a16="http://schemas.microsoft.com/office/drawing/2014/main" id="{BF2B67C0-1A27-409B-9FD1-5B470099C442}"/>
                  </a:ext>
                </a:extLst>
              </p:cNvPr>
              <p:cNvGrpSpPr/>
              <p:nvPr/>
            </p:nvGrpSpPr>
            <p:grpSpPr>
              <a:xfrm>
                <a:off x="3370618" y="6035128"/>
                <a:ext cx="317022" cy="289770"/>
                <a:chOff x="3730718" y="705949"/>
                <a:chExt cx="1993076" cy="1624075"/>
              </a:xfrm>
              <a:solidFill>
                <a:schemeClr val="bg1"/>
              </a:solidFill>
            </p:grpSpPr>
            <p:sp>
              <p:nvSpPr>
                <p:cNvPr id="76" name="รูปแบบอิสระ: รูปร่าง 75">
                  <a:extLst>
                    <a:ext uri="{FF2B5EF4-FFF2-40B4-BE49-F238E27FC236}">
                      <a16:creationId xmlns:a16="http://schemas.microsoft.com/office/drawing/2014/main" id="{1070FB43-3579-43F0-81C6-2BFDBBCC1620}"/>
                    </a:ext>
                  </a:extLst>
                </p:cNvPr>
                <p:cNvSpPr/>
                <p:nvPr/>
              </p:nvSpPr>
              <p:spPr>
                <a:xfrm>
                  <a:off x="3730718" y="705949"/>
                  <a:ext cx="1993076" cy="1624075"/>
                </a:xfrm>
                <a:custGeom>
                  <a:avLst/>
                  <a:gdLst>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708233 w 2019354"/>
                    <a:gd name="connsiteY28"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0893 w 2019354"/>
                    <a:gd name="connsiteY22" fmla="*/ 10720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53659"/>
                    <a:gd name="connsiteX1" fmla="*/ 850473 w 2019354"/>
                    <a:gd name="connsiteY1" fmla="*/ 183079 h 1653659"/>
                    <a:gd name="connsiteX2" fmla="*/ 1195913 w 2019354"/>
                    <a:gd name="connsiteY2" fmla="*/ 199 h 1653659"/>
                    <a:gd name="connsiteX3" fmla="*/ 1439753 w 2019354"/>
                    <a:gd name="connsiteY3" fmla="*/ 152599 h 1653659"/>
                    <a:gd name="connsiteX4" fmla="*/ 1500713 w 2019354"/>
                    <a:gd name="connsiteY4" fmla="*/ 386279 h 1653659"/>
                    <a:gd name="connsiteX5" fmla="*/ 1388953 w 2019354"/>
                    <a:gd name="connsiteY5" fmla="*/ 548839 h 1653659"/>
                    <a:gd name="connsiteX6" fmla="*/ 1541353 w 2019354"/>
                    <a:gd name="connsiteY6" fmla="*/ 518359 h 1653659"/>
                    <a:gd name="connsiteX7" fmla="*/ 1927433 w 2019354"/>
                    <a:gd name="connsiteY7" fmla="*/ 640279 h 1653659"/>
                    <a:gd name="connsiteX8" fmla="*/ 2018873 w 2019354"/>
                    <a:gd name="connsiteY8" fmla="*/ 823159 h 1653659"/>
                    <a:gd name="connsiteX9" fmla="*/ 1947753 w 2019354"/>
                    <a:gd name="connsiteY9" fmla="*/ 995879 h 1653659"/>
                    <a:gd name="connsiteX10" fmla="*/ 1653113 w 2019354"/>
                    <a:gd name="connsiteY10" fmla="*/ 1087319 h 1653659"/>
                    <a:gd name="connsiteX11" fmla="*/ 1449913 w 2019354"/>
                    <a:gd name="connsiteY11" fmla="*/ 1066999 h 1653659"/>
                    <a:gd name="connsiteX12" fmla="*/ 1571833 w 2019354"/>
                    <a:gd name="connsiteY12" fmla="*/ 1300679 h 1653659"/>
                    <a:gd name="connsiteX13" fmla="*/ 1581993 w 2019354"/>
                    <a:gd name="connsiteY13" fmla="*/ 1290519 h 1653659"/>
                    <a:gd name="connsiteX14" fmla="*/ 1581993 w 2019354"/>
                    <a:gd name="connsiteY14" fmla="*/ 1463239 h 1653659"/>
                    <a:gd name="connsiteX15" fmla="*/ 1429593 w 2019354"/>
                    <a:gd name="connsiteY15" fmla="*/ 1635959 h 1653659"/>
                    <a:gd name="connsiteX16" fmla="*/ 1145113 w 2019354"/>
                    <a:gd name="connsiteY16" fmla="*/ 1635959 h 1653659"/>
                    <a:gd name="connsiteX17" fmla="*/ 1013033 w 2019354"/>
                    <a:gd name="connsiteY17" fmla="*/ 1529279 h 1653659"/>
                    <a:gd name="connsiteX18" fmla="*/ 921593 w 2019354"/>
                    <a:gd name="connsiteY18" fmla="*/ 1351479 h 1653659"/>
                    <a:gd name="connsiteX19" fmla="*/ 921593 w 2019354"/>
                    <a:gd name="connsiteY19" fmla="*/ 1361639 h 1653659"/>
                    <a:gd name="connsiteX20" fmla="*/ 789513 w 2019354"/>
                    <a:gd name="connsiteY20" fmla="*/ 1503879 h 1653659"/>
                    <a:gd name="connsiteX21" fmla="*/ 423753 w 2019354"/>
                    <a:gd name="connsiteY21" fmla="*/ 1554679 h 1653659"/>
                    <a:gd name="connsiteX22" fmla="*/ 271353 w 2019354"/>
                    <a:gd name="connsiteY22" fmla="*/ 1320999 h 1653659"/>
                    <a:gd name="connsiteX23" fmla="*/ 400893 w 2019354"/>
                    <a:gd name="connsiteY23" fmla="*/ 1072079 h 1653659"/>
                    <a:gd name="connsiteX24" fmla="*/ 474553 w 2019354"/>
                    <a:gd name="connsiteY24" fmla="*/ 985719 h 1653659"/>
                    <a:gd name="connsiteX25" fmla="*/ 230713 w 2019354"/>
                    <a:gd name="connsiteY25" fmla="*/ 894279 h 1653659"/>
                    <a:gd name="connsiteX26" fmla="*/ 47833 w 2019354"/>
                    <a:gd name="connsiteY26" fmla="*/ 741879 h 1653659"/>
                    <a:gd name="connsiteX27" fmla="*/ 17353 w 2019354"/>
                    <a:gd name="connsiteY27" fmla="*/ 457399 h 1653659"/>
                    <a:gd name="connsiteX28" fmla="*/ 281513 w 2019354"/>
                    <a:gd name="connsiteY28" fmla="*/ 355799 h 1653659"/>
                    <a:gd name="connsiteX29" fmla="*/ 489793 w 2019354"/>
                    <a:gd name="connsiteY29" fmla="*/ 406599 h 1653659"/>
                    <a:gd name="connsiteX30" fmla="*/ 708233 w 2019354"/>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41353 w 2019200"/>
                    <a:gd name="connsiteY6" fmla="*/ 51835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76913 w 2019200"/>
                    <a:gd name="connsiteY6" fmla="*/ 53613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388953 w 2019200"/>
                    <a:gd name="connsiteY5" fmla="*/ 54882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622633 w 2019200"/>
                    <a:gd name="connsiteY6" fmla="*/ 55898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10773 w 2019200"/>
                    <a:gd name="connsiteY0" fmla="*/ 47783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10773 w 2019200"/>
                    <a:gd name="connsiteY30" fmla="*/ 477836 h 1653776"/>
                    <a:gd name="connsiteX0" fmla="*/ 710773 w 2019200"/>
                    <a:gd name="connsiteY0" fmla="*/ 449982 h 1625922"/>
                    <a:gd name="connsiteX1" fmla="*/ 878413 w 2019200"/>
                    <a:gd name="connsiteY1" fmla="*/ 165502 h 1625922"/>
                    <a:gd name="connsiteX2" fmla="*/ 1198453 w 2019200"/>
                    <a:gd name="connsiteY2" fmla="*/ 402 h 1625922"/>
                    <a:gd name="connsiteX3" fmla="*/ 1439753 w 2019200"/>
                    <a:gd name="connsiteY3" fmla="*/ 124862 h 1625922"/>
                    <a:gd name="connsiteX4" fmla="*/ 1477853 w 2019200"/>
                    <a:gd name="connsiteY4" fmla="*/ 305202 h 1625922"/>
                    <a:gd name="connsiteX5" fmla="*/ 1427053 w 2019200"/>
                    <a:gd name="connsiteY5" fmla="*/ 518562 h 1625922"/>
                    <a:gd name="connsiteX6" fmla="*/ 1622633 w 2019200"/>
                    <a:gd name="connsiteY6" fmla="*/ 531262 h 1625922"/>
                    <a:gd name="connsiteX7" fmla="*/ 1927433 w 2019200"/>
                    <a:gd name="connsiteY7" fmla="*/ 612542 h 1625922"/>
                    <a:gd name="connsiteX8" fmla="*/ 2018873 w 2019200"/>
                    <a:gd name="connsiteY8" fmla="*/ 795422 h 1625922"/>
                    <a:gd name="connsiteX9" fmla="*/ 1947753 w 2019200"/>
                    <a:gd name="connsiteY9" fmla="*/ 968142 h 1625922"/>
                    <a:gd name="connsiteX10" fmla="*/ 1708993 w 2019200"/>
                    <a:gd name="connsiteY10" fmla="*/ 1059582 h 1625922"/>
                    <a:gd name="connsiteX11" fmla="*/ 1449913 w 2019200"/>
                    <a:gd name="connsiteY11" fmla="*/ 1039262 h 1625922"/>
                    <a:gd name="connsiteX12" fmla="*/ 1571833 w 2019200"/>
                    <a:gd name="connsiteY12" fmla="*/ 1272942 h 1625922"/>
                    <a:gd name="connsiteX13" fmla="*/ 1581993 w 2019200"/>
                    <a:gd name="connsiteY13" fmla="*/ 1262782 h 1625922"/>
                    <a:gd name="connsiteX14" fmla="*/ 1581993 w 2019200"/>
                    <a:gd name="connsiteY14" fmla="*/ 1435502 h 1625922"/>
                    <a:gd name="connsiteX15" fmla="*/ 1429593 w 2019200"/>
                    <a:gd name="connsiteY15" fmla="*/ 1608222 h 1625922"/>
                    <a:gd name="connsiteX16" fmla="*/ 1145113 w 2019200"/>
                    <a:gd name="connsiteY16" fmla="*/ 1608222 h 1625922"/>
                    <a:gd name="connsiteX17" fmla="*/ 1013033 w 2019200"/>
                    <a:gd name="connsiteY17" fmla="*/ 1501542 h 1625922"/>
                    <a:gd name="connsiteX18" fmla="*/ 921593 w 2019200"/>
                    <a:gd name="connsiteY18" fmla="*/ 1323742 h 1625922"/>
                    <a:gd name="connsiteX19" fmla="*/ 921593 w 2019200"/>
                    <a:gd name="connsiteY19" fmla="*/ 1333902 h 1625922"/>
                    <a:gd name="connsiteX20" fmla="*/ 789513 w 2019200"/>
                    <a:gd name="connsiteY20" fmla="*/ 1476142 h 1625922"/>
                    <a:gd name="connsiteX21" fmla="*/ 423753 w 2019200"/>
                    <a:gd name="connsiteY21" fmla="*/ 1526942 h 1625922"/>
                    <a:gd name="connsiteX22" fmla="*/ 271353 w 2019200"/>
                    <a:gd name="connsiteY22" fmla="*/ 1293262 h 1625922"/>
                    <a:gd name="connsiteX23" fmla="*/ 400893 w 2019200"/>
                    <a:gd name="connsiteY23" fmla="*/ 1044342 h 1625922"/>
                    <a:gd name="connsiteX24" fmla="*/ 474553 w 2019200"/>
                    <a:gd name="connsiteY24" fmla="*/ 957982 h 1625922"/>
                    <a:gd name="connsiteX25" fmla="*/ 230713 w 2019200"/>
                    <a:gd name="connsiteY25" fmla="*/ 866542 h 1625922"/>
                    <a:gd name="connsiteX26" fmla="*/ 47833 w 2019200"/>
                    <a:gd name="connsiteY26" fmla="*/ 714142 h 1625922"/>
                    <a:gd name="connsiteX27" fmla="*/ 17353 w 2019200"/>
                    <a:gd name="connsiteY27" fmla="*/ 429662 h 1625922"/>
                    <a:gd name="connsiteX28" fmla="*/ 281513 w 2019200"/>
                    <a:gd name="connsiteY28" fmla="*/ 328062 h 1625922"/>
                    <a:gd name="connsiteX29" fmla="*/ 489793 w 2019200"/>
                    <a:gd name="connsiteY29" fmla="*/ 378862 h 1625922"/>
                    <a:gd name="connsiteX30" fmla="*/ 710773 w 2019200"/>
                    <a:gd name="connsiteY30" fmla="*/ 449982 h 1625922"/>
                    <a:gd name="connsiteX0" fmla="*/ 710773 w 2019200"/>
                    <a:gd name="connsiteY0" fmla="*/ 462637 h 1638577"/>
                    <a:gd name="connsiteX1" fmla="*/ 878413 w 2019200"/>
                    <a:gd name="connsiteY1" fmla="*/ 178157 h 1638577"/>
                    <a:gd name="connsiteX2" fmla="*/ 1190833 w 2019200"/>
                    <a:gd name="connsiteY2" fmla="*/ 357 h 1638577"/>
                    <a:gd name="connsiteX3" fmla="*/ 1439753 w 2019200"/>
                    <a:gd name="connsiteY3" fmla="*/ 137517 h 1638577"/>
                    <a:gd name="connsiteX4" fmla="*/ 1477853 w 2019200"/>
                    <a:gd name="connsiteY4" fmla="*/ 317857 h 1638577"/>
                    <a:gd name="connsiteX5" fmla="*/ 1427053 w 2019200"/>
                    <a:gd name="connsiteY5" fmla="*/ 531217 h 1638577"/>
                    <a:gd name="connsiteX6" fmla="*/ 1622633 w 2019200"/>
                    <a:gd name="connsiteY6" fmla="*/ 543917 h 1638577"/>
                    <a:gd name="connsiteX7" fmla="*/ 1927433 w 2019200"/>
                    <a:gd name="connsiteY7" fmla="*/ 625197 h 1638577"/>
                    <a:gd name="connsiteX8" fmla="*/ 2018873 w 2019200"/>
                    <a:gd name="connsiteY8" fmla="*/ 808077 h 1638577"/>
                    <a:gd name="connsiteX9" fmla="*/ 1947753 w 2019200"/>
                    <a:gd name="connsiteY9" fmla="*/ 980797 h 1638577"/>
                    <a:gd name="connsiteX10" fmla="*/ 1708993 w 2019200"/>
                    <a:gd name="connsiteY10" fmla="*/ 1072237 h 1638577"/>
                    <a:gd name="connsiteX11" fmla="*/ 1449913 w 2019200"/>
                    <a:gd name="connsiteY11" fmla="*/ 1051917 h 1638577"/>
                    <a:gd name="connsiteX12" fmla="*/ 1571833 w 2019200"/>
                    <a:gd name="connsiteY12" fmla="*/ 1285597 h 1638577"/>
                    <a:gd name="connsiteX13" fmla="*/ 1581993 w 2019200"/>
                    <a:gd name="connsiteY13" fmla="*/ 1275437 h 1638577"/>
                    <a:gd name="connsiteX14" fmla="*/ 1581993 w 2019200"/>
                    <a:gd name="connsiteY14" fmla="*/ 1448157 h 1638577"/>
                    <a:gd name="connsiteX15" fmla="*/ 1429593 w 2019200"/>
                    <a:gd name="connsiteY15" fmla="*/ 1620877 h 1638577"/>
                    <a:gd name="connsiteX16" fmla="*/ 1145113 w 2019200"/>
                    <a:gd name="connsiteY16" fmla="*/ 1620877 h 1638577"/>
                    <a:gd name="connsiteX17" fmla="*/ 1013033 w 2019200"/>
                    <a:gd name="connsiteY17" fmla="*/ 1514197 h 1638577"/>
                    <a:gd name="connsiteX18" fmla="*/ 921593 w 2019200"/>
                    <a:gd name="connsiteY18" fmla="*/ 1336397 h 1638577"/>
                    <a:gd name="connsiteX19" fmla="*/ 921593 w 2019200"/>
                    <a:gd name="connsiteY19" fmla="*/ 1346557 h 1638577"/>
                    <a:gd name="connsiteX20" fmla="*/ 789513 w 2019200"/>
                    <a:gd name="connsiteY20" fmla="*/ 1488797 h 1638577"/>
                    <a:gd name="connsiteX21" fmla="*/ 423753 w 2019200"/>
                    <a:gd name="connsiteY21" fmla="*/ 1539597 h 1638577"/>
                    <a:gd name="connsiteX22" fmla="*/ 271353 w 2019200"/>
                    <a:gd name="connsiteY22" fmla="*/ 1305917 h 1638577"/>
                    <a:gd name="connsiteX23" fmla="*/ 400893 w 2019200"/>
                    <a:gd name="connsiteY23" fmla="*/ 1056997 h 1638577"/>
                    <a:gd name="connsiteX24" fmla="*/ 474553 w 2019200"/>
                    <a:gd name="connsiteY24" fmla="*/ 970637 h 1638577"/>
                    <a:gd name="connsiteX25" fmla="*/ 230713 w 2019200"/>
                    <a:gd name="connsiteY25" fmla="*/ 879197 h 1638577"/>
                    <a:gd name="connsiteX26" fmla="*/ 47833 w 2019200"/>
                    <a:gd name="connsiteY26" fmla="*/ 726797 h 1638577"/>
                    <a:gd name="connsiteX27" fmla="*/ 17353 w 2019200"/>
                    <a:gd name="connsiteY27" fmla="*/ 442317 h 1638577"/>
                    <a:gd name="connsiteX28" fmla="*/ 281513 w 2019200"/>
                    <a:gd name="connsiteY28" fmla="*/ 340717 h 1638577"/>
                    <a:gd name="connsiteX29" fmla="*/ 489793 w 2019200"/>
                    <a:gd name="connsiteY29" fmla="*/ 391517 h 1638577"/>
                    <a:gd name="connsiteX30" fmla="*/ 710773 w 2019200"/>
                    <a:gd name="connsiteY30" fmla="*/ 462637 h 1638577"/>
                    <a:gd name="connsiteX0" fmla="*/ 710773 w 2019200"/>
                    <a:gd name="connsiteY0" fmla="*/ 462339 h 1638279"/>
                    <a:gd name="connsiteX1" fmla="*/ 878413 w 2019200"/>
                    <a:gd name="connsiteY1" fmla="*/ 177859 h 1638279"/>
                    <a:gd name="connsiteX2" fmla="*/ 1190833 w 2019200"/>
                    <a:gd name="connsiteY2" fmla="*/ 59 h 1638279"/>
                    <a:gd name="connsiteX3" fmla="*/ 1406733 w 2019200"/>
                    <a:gd name="connsiteY3" fmla="*/ 160079 h 1638279"/>
                    <a:gd name="connsiteX4" fmla="*/ 1477853 w 2019200"/>
                    <a:gd name="connsiteY4" fmla="*/ 317559 h 1638279"/>
                    <a:gd name="connsiteX5" fmla="*/ 1427053 w 2019200"/>
                    <a:gd name="connsiteY5" fmla="*/ 530919 h 1638279"/>
                    <a:gd name="connsiteX6" fmla="*/ 1622633 w 2019200"/>
                    <a:gd name="connsiteY6" fmla="*/ 543619 h 1638279"/>
                    <a:gd name="connsiteX7" fmla="*/ 1927433 w 2019200"/>
                    <a:gd name="connsiteY7" fmla="*/ 624899 h 1638279"/>
                    <a:gd name="connsiteX8" fmla="*/ 2018873 w 2019200"/>
                    <a:gd name="connsiteY8" fmla="*/ 807779 h 1638279"/>
                    <a:gd name="connsiteX9" fmla="*/ 1947753 w 2019200"/>
                    <a:gd name="connsiteY9" fmla="*/ 980499 h 1638279"/>
                    <a:gd name="connsiteX10" fmla="*/ 1708993 w 2019200"/>
                    <a:gd name="connsiteY10" fmla="*/ 1071939 h 1638279"/>
                    <a:gd name="connsiteX11" fmla="*/ 1449913 w 2019200"/>
                    <a:gd name="connsiteY11" fmla="*/ 1051619 h 1638279"/>
                    <a:gd name="connsiteX12" fmla="*/ 1571833 w 2019200"/>
                    <a:gd name="connsiteY12" fmla="*/ 1285299 h 1638279"/>
                    <a:gd name="connsiteX13" fmla="*/ 1581993 w 2019200"/>
                    <a:gd name="connsiteY13" fmla="*/ 1275139 h 1638279"/>
                    <a:gd name="connsiteX14" fmla="*/ 1581993 w 2019200"/>
                    <a:gd name="connsiteY14" fmla="*/ 1447859 h 1638279"/>
                    <a:gd name="connsiteX15" fmla="*/ 1429593 w 2019200"/>
                    <a:gd name="connsiteY15" fmla="*/ 1620579 h 1638279"/>
                    <a:gd name="connsiteX16" fmla="*/ 1145113 w 2019200"/>
                    <a:gd name="connsiteY16" fmla="*/ 1620579 h 1638279"/>
                    <a:gd name="connsiteX17" fmla="*/ 1013033 w 2019200"/>
                    <a:gd name="connsiteY17" fmla="*/ 1513899 h 1638279"/>
                    <a:gd name="connsiteX18" fmla="*/ 921593 w 2019200"/>
                    <a:gd name="connsiteY18" fmla="*/ 1336099 h 1638279"/>
                    <a:gd name="connsiteX19" fmla="*/ 921593 w 2019200"/>
                    <a:gd name="connsiteY19" fmla="*/ 1346259 h 1638279"/>
                    <a:gd name="connsiteX20" fmla="*/ 789513 w 2019200"/>
                    <a:gd name="connsiteY20" fmla="*/ 1488499 h 1638279"/>
                    <a:gd name="connsiteX21" fmla="*/ 423753 w 2019200"/>
                    <a:gd name="connsiteY21" fmla="*/ 1539299 h 1638279"/>
                    <a:gd name="connsiteX22" fmla="*/ 271353 w 2019200"/>
                    <a:gd name="connsiteY22" fmla="*/ 1305619 h 1638279"/>
                    <a:gd name="connsiteX23" fmla="*/ 400893 w 2019200"/>
                    <a:gd name="connsiteY23" fmla="*/ 1056699 h 1638279"/>
                    <a:gd name="connsiteX24" fmla="*/ 474553 w 2019200"/>
                    <a:gd name="connsiteY24" fmla="*/ 970339 h 1638279"/>
                    <a:gd name="connsiteX25" fmla="*/ 230713 w 2019200"/>
                    <a:gd name="connsiteY25" fmla="*/ 878899 h 1638279"/>
                    <a:gd name="connsiteX26" fmla="*/ 47833 w 2019200"/>
                    <a:gd name="connsiteY26" fmla="*/ 726499 h 1638279"/>
                    <a:gd name="connsiteX27" fmla="*/ 17353 w 2019200"/>
                    <a:gd name="connsiteY27" fmla="*/ 442019 h 1638279"/>
                    <a:gd name="connsiteX28" fmla="*/ 281513 w 2019200"/>
                    <a:gd name="connsiteY28" fmla="*/ 340419 h 1638279"/>
                    <a:gd name="connsiteX29" fmla="*/ 489793 w 2019200"/>
                    <a:gd name="connsiteY29" fmla="*/ 391219 h 1638279"/>
                    <a:gd name="connsiteX30" fmla="*/ 710773 w 2019200"/>
                    <a:gd name="connsiteY30" fmla="*/ 462339 h 1638279"/>
                    <a:gd name="connsiteX0" fmla="*/ 710773 w 2019200"/>
                    <a:gd name="connsiteY0" fmla="*/ 462467 h 1638407"/>
                    <a:gd name="connsiteX1" fmla="*/ 878413 w 2019200"/>
                    <a:gd name="connsiteY1" fmla="*/ 177987 h 1638407"/>
                    <a:gd name="connsiteX2" fmla="*/ 1190833 w 2019200"/>
                    <a:gd name="connsiteY2" fmla="*/ 187 h 1638407"/>
                    <a:gd name="connsiteX3" fmla="*/ 1414353 w 2019200"/>
                    <a:gd name="connsiteY3" fmla="*/ 147507 h 1638407"/>
                    <a:gd name="connsiteX4" fmla="*/ 1477853 w 2019200"/>
                    <a:gd name="connsiteY4" fmla="*/ 317687 h 1638407"/>
                    <a:gd name="connsiteX5" fmla="*/ 1427053 w 2019200"/>
                    <a:gd name="connsiteY5" fmla="*/ 531047 h 1638407"/>
                    <a:gd name="connsiteX6" fmla="*/ 1622633 w 2019200"/>
                    <a:gd name="connsiteY6" fmla="*/ 543747 h 1638407"/>
                    <a:gd name="connsiteX7" fmla="*/ 1927433 w 2019200"/>
                    <a:gd name="connsiteY7" fmla="*/ 625027 h 1638407"/>
                    <a:gd name="connsiteX8" fmla="*/ 2018873 w 2019200"/>
                    <a:gd name="connsiteY8" fmla="*/ 807907 h 1638407"/>
                    <a:gd name="connsiteX9" fmla="*/ 1947753 w 2019200"/>
                    <a:gd name="connsiteY9" fmla="*/ 980627 h 1638407"/>
                    <a:gd name="connsiteX10" fmla="*/ 1708993 w 2019200"/>
                    <a:gd name="connsiteY10" fmla="*/ 1072067 h 1638407"/>
                    <a:gd name="connsiteX11" fmla="*/ 1449913 w 2019200"/>
                    <a:gd name="connsiteY11" fmla="*/ 1051747 h 1638407"/>
                    <a:gd name="connsiteX12" fmla="*/ 1571833 w 2019200"/>
                    <a:gd name="connsiteY12" fmla="*/ 1285427 h 1638407"/>
                    <a:gd name="connsiteX13" fmla="*/ 1581993 w 2019200"/>
                    <a:gd name="connsiteY13" fmla="*/ 1275267 h 1638407"/>
                    <a:gd name="connsiteX14" fmla="*/ 1581993 w 2019200"/>
                    <a:gd name="connsiteY14" fmla="*/ 1447987 h 1638407"/>
                    <a:gd name="connsiteX15" fmla="*/ 1429593 w 2019200"/>
                    <a:gd name="connsiteY15" fmla="*/ 1620707 h 1638407"/>
                    <a:gd name="connsiteX16" fmla="*/ 1145113 w 2019200"/>
                    <a:gd name="connsiteY16" fmla="*/ 1620707 h 1638407"/>
                    <a:gd name="connsiteX17" fmla="*/ 1013033 w 2019200"/>
                    <a:gd name="connsiteY17" fmla="*/ 1514027 h 1638407"/>
                    <a:gd name="connsiteX18" fmla="*/ 921593 w 2019200"/>
                    <a:gd name="connsiteY18" fmla="*/ 1336227 h 1638407"/>
                    <a:gd name="connsiteX19" fmla="*/ 921593 w 2019200"/>
                    <a:gd name="connsiteY19" fmla="*/ 1346387 h 1638407"/>
                    <a:gd name="connsiteX20" fmla="*/ 789513 w 2019200"/>
                    <a:gd name="connsiteY20" fmla="*/ 1488627 h 1638407"/>
                    <a:gd name="connsiteX21" fmla="*/ 423753 w 2019200"/>
                    <a:gd name="connsiteY21" fmla="*/ 1539427 h 1638407"/>
                    <a:gd name="connsiteX22" fmla="*/ 271353 w 2019200"/>
                    <a:gd name="connsiteY22" fmla="*/ 1305747 h 1638407"/>
                    <a:gd name="connsiteX23" fmla="*/ 400893 w 2019200"/>
                    <a:gd name="connsiteY23" fmla="*/ 1056827 h 1638407"/>
                    <a:gd name="connsiteX24" fmla="*/ 474553 w 2019200"/>
                    <a:gd name="connsiteY24" fmla="*/ 970467 h 1638407"/>
                    <a:gd name="connsiteX25" fmla="*/ 230713 w 2019200"/>
                    <a:gd name="connsiteY25" fmla="*/ 879027 h 1638407"/>
                    <a:gd name="connsiteX26" fmla="*/ 47833 w 2019200"/>
                    <a:gd name="connsiteY26" fmla="*/ 726627 h 1638407"/>
                    <a:gd name="connsiteX27" fmla="*/ 17353 w 2019200"/>
                    <a:gd name="connsiteY27" fmla="*/ 442147 h 1638407"/>
                    <a:gd name="connsiteX28" fmla="*/ 281513 w 2019200"/>
                    <a:gd name="connsiteY28" fmla="*/ 340547 h 1638407"/>
                    <a:gd name="connsiteX29" fmla="*/ 489793 w 2019200"/>
                    <a:gd name="connsiteY29" fmla="*/ 391347 h 1638407"/>
                    <a:gd name="connsiteX30" fmla="*/ 710773 w 2019200"/>
                    <a:gd name="connsiteY30" fmla="*/ 462467 h 1638407"/>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2633 w 2019200"/>
                    <a:gd name="connsiteY6" fmla="*/ 5437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6661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564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438"/>
                    <a:gd name="connsiteY0" fmla="*/ 462478 h 1638418"/>
                    <a:gd name="connsiteX1" fmla="*/ 878413 w 2019438"/>
                    <a:gd name="connsiteY1" fmla="*/ 177998 h 1638418"/>
                    <a:gd name="connsiteX2" fmla="*/ 1190833 w 2019438"/>
                    <a:gd name="connsiteY2" fmla="*/ 198 h 1638418"/>
                    <a:gd name="connsiteX3" fmla="*/ 1414353 w 2019438"/>
                    <a:gd name="connsiteY3" fmla="*/ 147518 h 1638418"/>
                    <a:gd name="connsiteX4" fmla="*/ 1462613 w 2019438"/>
                    <a:gd name="connsiteY4" fmla="*/ 353258 h 1638418"/>
                    <a:gd name="connsiteX5" fmla="*/ 1427053 w 2019438"/>
                    <a:gd name="connsiteY5" fmla="*/ 531058 h 1638418"/>
                    <a:gd name="connsiteX6" fmla="*/ 1625173 w 2019438"/>
                    <a:gd name="connsiteY6" fmla="*/ 556458 h 1638418"/>
                    <a:gd name="connsiteX7" fmla="*/ 1919813 w 2019438"/>
                    <a:gd name="connsiteY7" fmla="*/ 673298 h 1638418"/>
                    <a:gd name="connsiteX8" fmla="*/ 2018873 w 2019438"/>
                    <a:gd name="connsiteY8" fmla="*/ 807918 h 1638418"/>
                    <a:gd name="connsiteX9" fmla="*/ 1947753 w 2019438"/>
                    <a:gd name="connsiteY9" fmla="*/ 980638 h 1638418"/>
                    <a:gd name="connsiteX10" fmla="*/ 1708993 w 2019438"/>
                    <a:gd name="connsiteY10" fmla="*/ 1072078 h 1638418"/>
                    <a:gd name="connsiteX11" fmla="*/ 1449913 w 2019438"/>
                    <a:gd name="connsiteY11" fmla="*/ 1051758 h 1638418"/>
                    <a:gd name="connsiteX12" fmla="*/ 1571833 w 2019438"/>
                    <a:gd name="connsiteY12" fmla="*/ 1285438 h 1638418"/>
                    <a:gd name="connsiteX13" fmla="*/ 1581993 w 2019438"/>
                    <a:gd name="connsiteY13" fmla="*/ 1275278 h 1638418"/>
                    <a:gd name="connsiteX14" fmla="*/ 1581993 w 2019438"/>
                    <a:gd name="connsiteY14" fmla="*/ 1447998 h 1638418"/>
                    <a:gd name="connsiteX15" fmla="*/ 1429593 w 2019438"/>
                    <a:gd name="connsiteY15" fmla="*/ 1620718 h 1638418"/>
                    <a:gd name="connsiteX16" fmla="*/ 1145113 w 2019438"/>
                    <a:gd name="connsiteY16" fmla="*/ 1620718 h 1638418"/>
                    <a:gd name="connsiteX17" fmla="*/ 1013033 w 2019438"/>
                    <a:gd name="connsiteY17" fmla="*/ 1514038 h 1638418"/>
                    <a:gd name="connsiteX18" fmla="*/ 921593 w 2019438"/>
                    <a:gd name="connsiteY18" fmla="*/ 1336238 h 1638418"/>
                    <a:gd name="connsiteX19" fmla="*/ 921593 w 2019438"/>
                    <a:gd name="connsiteY19" fmla="*/ 1346398 h 1638418"/>
                    <a:gd name="connsiteX20" fmla="*/ 789513 w 2019438"/>
                    <a:gd name="connsiteY20" fmla="*/ 1488638 h 1638418"/>
                    <a:gd name="connsiteX21" fmla="*/ 423753 w 2019438"/>
                    <a:gd name="connsiteY21" fmla="*/ 1539438 h 1638418"/>
                    <a:gd name="connsiteX22" fmla="*/ 271353 w 2019438"/>
                    <a:gd name="connsiteY22" fmla="*/ 1305758 h 1638418"/>
                    <a:gd name="connsiteX23" fmla="*/ 400893 w 2019438"/>
                    <a:gd name="connsiteY23" fmla="*/ 1056838 h 1638418"/>
                    <a:gd name="connsiteX24" fmla="*/ 474553 w 2019438"/>
                    <a:gd name="connsiteY24" fmla="*/ 970478 h 1638418"/>
                    <a:gd name="connsiteX25" fmla="*/ 230713 w 2019438"/>
                    <a:gd name="connsiteY25" fmla="*/ 879038 h 1638418"/>
                    <a:gd name="connsiteX26" fmla="*/ 47833 w 2019438"/>
                    <a:gd name="connsiteY26" fmla="*/ 726638 h 1638418"/>
                    <a:gd name="connsiteX27" fmla="*/ 17353 w 2019438"/>
                    <a:gd name="connsiteY27" fmla="*/ 442158 h 1638418"/>
                    <a:gd name="connsiteX28" fmla="*/ 281513 w 2019438"/>
                    <a:gd name="connsiteY28" fmla="*/ 340558 h 1638418"/>
                    <a:gd name="connsiteX29" fmla="*/ 489793 w 2019438"/>
                    <a:gd name="connsiteY29" fmla="*/ 391358 h 1638418"/>
                    <a:gd name="connsiteX30" fmla="*/ 710773 w 2019438"/>
                    <a:gd name="connsiteY30" fmla="*/ 462478 h 1638418"/>
                    <a:gd name="connsiteX0" fmla="*/ 710773 w 2022201"/>
                    <a:gd name="connsiteY0" fmla="*/ 462478 h 1638418"/>
                    <a:gd name="connsiteX1" fmla="*/ 878413 w 2022201"/>
                    <a:gd name="connsiteY1" fmla="*/ 177998 h 1638418"/>
                    <a:gd name="connsiteX2" fmla="*/ 1190833 w 2022201"/>
                    <a:gd name="connsiteY2" fmla="*/ 198 h 1638418"/>
                    <a:gd name="connsiteX3" fmla="*/ 1414353 w 2022201"/>
                    <a:gd name="connsiteY3" fmla="*/ 147518 h 1638418"/>
                    <a:gd name="connsiteX4" fmla="*/ 1462613 w 2022201"/>
                    <a:gd name="connsiteY4" fmla="*/ 353258 h 1638418"/>
                    <a:gd name="connsiteX5" fmla="*/ 1427053 w 2022201"/>
                    <a:gd name="connsiteY5" fmla="*/ 531058 h 1638418"/>
                    <a:gd name="connsiteX6" fmla="*/ 1625173 w 2022201"/>
                    <a:gd name="connsiteY6" fmla="*/ 556458 h 1638418"/>
                    <a:gd name="connsiteX7" fmla="*/ 1861393 w 2022201"/>
                    <a:gd name="connsiteY7" fmla="*/ 625038 h 1638418"/>
                    <a:gd name="connsiteX8" fmla="*/ 2018873 w 2022201"/>
                    <a:gd name="connsiteY8" fmla="*/ 807918 h 1638418"/>
                    <a:gd name="connsiteX9" fmla="*/ 1947753 w 2022201"/>
                    <a:gd name="connsiteY9" fmla="*/ 980638 h 1638418"/>
                    <a:gd name="connsiteX10" fmla="*/ 1708993 w 2022201"/>
                    <a:gd name="connsiteY10" fmla="*/ 1072078 h 1638418"/>
                    <a:gd name="connsiteX11" fmla="*/ 1449913 w 2022201"/>
                    <a:gd name="connsiteY11" fmla="*/ 1051758 h 1638418"/>
                    <a:gd name="connsiteX12" fmla="*/ 1571833 w 2022201"/>
                    <a:gd name="connsiteY12" fmla="*/ 1285438 h 1638418"/>
                    <a:gd name="connsiteX13" fmla="*/ 1581993 w 2022201"/>
                    <a:gd name="connsiteY13" fmla="*/ 1275278 h 1638418"/>
                    <a:gd name="connsiteX14" fmla="*/ 1581993 w 2022201"/>
                    <a:gd name="connsiteY14" fmla="*/ 1447998 h 1638418"/>
                    <a:gd name="connsiteX15" fmla="*/ 1429593 w 2022201"/>
                    <a:gd name="connsiteY15" fmla="*/ 1620718 h 1638418"/>
                    <a:gd name="connsiteX16" fmla="*/ 1145113 w 2022201"/>
                    <a:gd name="connsiteY16" fmla="*/ 1620718 h 1638418"/>
                    <a:gd name="connsiteX17" fmla="*/ 1013033 w 2022201"/>
                    <a:gd name="connsiteY17" fmla="*/ 1514038 h 1638418"/>
                    <a:gd name="connsiteX18" fmla="*/ 921593 w 2022201"/>
                    <a:gd name="connsiteY18" fmla="*/ 1336238 h 1638418"/>
                    <a:gd name="connsiteX19" fmla="*/ 921593 w 2022201"/>
                    <a:gd name="connsiteY19" fmla="*/ 1346398 h 1638418"/>
                    <a:gd name="connsiteX20" fmla="*/ 789513 w 2022201"/>
                    <a:gd name="connsiteY20" fmla="*/ 1488638 h 1638418"/>
                    <a:gd name="connsiteX21" fmla="*/ 423753 w 2022201"/>
                    <a:gd name="connsiteY21" fmla="*/ 1539438 h 1638418"/>
                    <a:gd name="connsiteX22" fmla="*/ 271353 w 2022201"/>
                    <a:gd name="connsiteY22" fmla="*/ 1305758 h 1638418"/>
                    <a:gd name="connsiteX23" fmla="*/ 400893 w 2022201"/>
                    <a:gd name="connsiteY23" fmla="*/ 1056838 h 1638418"/>
                    <a:gd name="connsiteX24" fmla="*/ 474553 w 2022201"/>
                    <a:gd name="connsiteY24" fmla="*/ 970478 h 1638418"/>
                    <a:gd name="connsiteX25" fmla="*/ 230713 w 2022201"/>
                    <a:gd name="connsiteY25" fmla="*/ 879038 h 1638418"/>
                    <a:gd name="connsiteX26" fmla="*/ 47833 w 2022201"/>
                    <a:gd name="connsiteY26" fmla="*/ 726638 h 1638418"/>
                    <a:gd name="connsiteX27" fmla="*/ 17353 w 2022201"/>
                    <a:gd name="connsiteY27" fmla="*/ 442158 h 1638418"/>
                    <a:gd name="connsiteX28" fmla="*/ 281513 w 2022201"/>
                    <a:gd name="connsiteY28" fmla="*/ 340558 h 1638418"/>
                    <a:gd name="connsiteX29" fmla="*/ 489793 w 2022201"/>
                    <a:gd name="connsiteY29" fmla="*/ 391358 h 1638418"/>
                    <a:gd name="connsiteX30" fmla="*/ 710773 w 2022201"/>
                    <a:gd name="connsiteY30" fmla="*/ 462478 h 1638418"/>
                    <a:gd name="connsiteX0" fmla="*/ 710773 w 1988680"/>
                    <a:gd name="connsiteY0" fmla="*/ 462478 h 1638418"/>
                    <a:gd name="connsiteX1" fmla="*/ 878413 w 1988680"/>
                    <a:gd name="connsiteY1" fmla="*/ 177998 h 1638418"/>
                    <a:gd name="connsiteX2" fmla="*/ 1190833 w 1988680"/>
                    <a:gd name="connsiteY2" fmla="*/ 198 h 1638418"/>
                    <a:gd name="connsiteX3" fmla="*/ 1414353 w 1988680"/>
                    <a:gd name="connsiteY3" fmla="*/ 147518 h 1638418"/>
                    <a:gd name="connsiteX4" fmla="*/ 1462613 w 1988680"/>
                    <a:gd name="connsiteY4" fmla="*/ 353258 h 1638418"/>
                    <a:gd name="connsiteX5" fmla="*/ 1427053 w 1988680"/>
                    <a:gd name="connsiteY5" fmla="*/ 531058 h 1638418"/>
                    <a:gd name="connsiteX6" fmla="*/ 1625173 w 1988680"/>
                    <a:gd name="connsiteY6" fmla="*/ 556458 h 1638418"/>
                    <a:gd name="connsiteX7" fmla="*/ 1861393 w 1988680"/>
                    <a:gd name="connsiteY7" fmla="*/ 625038 h 1638418"/>
                    <a:gd name="connsiteX8" fmla="*/ 1980773 w 1988680"/>
                    <a:gd name="connsiteY8" fmla="*/ 820618 h 1638418"/>
                    <a:gd name="connsiteX9" fmla="*/ 1947753 w 1988680"/>
                    <a:gd name="connsiteY9" fmla="*/ 980638 h 1638418"/>
                    <a:gd name="connsiteX10" fmla="*/ 1708993 w 1988680"/>
                    <a:gd name="connsiteY10" fmla="*/ 1072078 h 1638418"/>
                    <a:gd name="connsiteX11" fmla="*/ 1449913 w 1988680"/>
                    <a:gd name="connsiteY11" fmla="*/ 1051758 h 1638418"/>
                    <a:gd name="connsiteX12" fmla="*/ 1571833 w 1988680"/>
                    <a:gd name="connsiteY12" fmla="*/ 1285438 h 1638418"/>
                    <a:gd name="connsiteX13" fmla="*/ 1581993 w 1988680"/>
                    <a:gd name="connsiteY13" fmla="*/ 1275278 h 1638418"/>
                    <a:gd name="connsiteX14" fmla="*/ 1581993 w 1988680"/>
                    <a:gd name="connsiteY14" fmla="*/ 1447998 h 1638418"/>
                    <a:gd name="connsiteX15" fmla="*/ 1429593 w 1988680"/>
                    <a:gd name="connsiteY15" fmla="*/ 1620718 h 1638418"/>
                    <a:gd name="connsiteX16" fmla="*/ 1145113 w 1988680"/>
                    <a:gd name="connsiteY16" fmla="*/ 1620718 h 1638418"/>
                    <a:gd name="connsiteX17" fmla="*/ 1013033 w 1988680"/>
                    <a:gd name="connsiteY17" fmla="*/ 1514038 h 1638418"/>
                    <a:gd name="connsiteX18" fmla="*/ 921593 w 1988680"/>
                    <a:gd name="connsiteY18" fmla="*/ 1336238 h 1638418"/>
                    <a:gd name="connsiteX19" fmla="*/ 921593 w 1988680"/>
                    <a:gd name="connsiteY19" fmla="*/ 1346398 h 1638418"/>
                    <a:gd name="connsiteX20" fmla="*/ 789513 w 1988680"/>
                    <a:gd name="connsiteY20" fmla="*/ 1488638 h 1638418"/>
                    <a:gd name="connsiteX21" fmla="*/ 423753 w 1988680"/>
                    <a:gd name="connsiteY21" fmla="*/ 1539438 h 1638418"/>
                    <a:gd name="connsiteX22" fmla="*/ 271353 w 1988680"/>
                    <a:gd name="connsiteY22" fmla="*/ 1305758 h 1638418"/>
                    <a:gd name="connsiteX23" fmla="*/ 400893 w 1988680"/>
                    <a:gd name="connsiteY23" fmla="*/ 1056838 h 1638418"/>
                    <a:gd name="connsiteX24" fmla="*/ 474553 w 1988680"/>
                    <a:gd name="connsiteY24" fmla="*/ 970478 h 1638418"/>
                    <a:gd name="connsiteX25" fmla="*/ 230713 w 1988680"/>
                    <a:gd name="connsiteY25" fmla="*/ 879038 h 1638418"/>
                    <a:gd name="connsiteX26" fmla="*/ 47833 w 1988680"/>
                    <a:gd name="connsiteY26" fmla="*/ 726638 h 1638418"/>
                    <a:gd name="connsiteX27" fmla="*/ 17353 w 1988680"/>
                    <a:gd name="connsiteY27" fmla="*/ 442158 h 1638418"/>
                    <a:gd name="connsiteX28" fmla="*/ 281513 w 1988680"/>
                    <a:gd name="connsiteY28" fmla="*/ 340558 h 1638418"/>
                    <a:gd name="connsiteX29" fmla="*/ 489793 w 1988680"/>
                    <a:gd name="connsiteY29" fmla="*/ 391358 h 1638418"/>
                    <a:gd name="connsiteX30" fmla="*/ 710773 w 1988680"/>
                    <a:gd name="connsiteY30" fmla="*/ 462478 h 1638418"/>
                    <a:gd name="connsiteX0" fmla="*/ 710773 w 1985295"/>
                    <a:gd name="connsiteY0" fmla="*/ 462478 h 1638418"/>
                    <a:gd name="connsiteX1" fmla="*/ 878413 w 1985295"/>
                    <a:gd name="connsiteY1" fmla="*/ 177998 h 1638418"/>
                    <a:gd name="connsiteX2" fmla="*/ 1190833 w 1985295"/>
                    <a:gd name="connsiteY2" fmla="*/ 198 h 1638418"/>
                    <a:gd name="connsiteX3" fmla="*/ 1414353 w 1985295"/>
                    <a:gd name="connsiteY3" fmla="*/ 147518 h 1638418"/>
                    <a:gd name="connsiteX4" fmla="*/ 1462613 w 1985295"/>
                    <a:gd name="connsiteY4" fmla="*/ 353258 h 1638418"/>
                    <a:gd name="connsiteX5" fmla="*/ 1427053 w 1985295"/>
                    <a:gd name="connsiteY5" fmla="*/ 531058 h 1638418"/>
                    <a:gd name="connsiteX6" fmla="*/ 1625173 w 1985295"/>
                    <a:gd name="connsiteY6" fmla="*/ 556458 h 1638418"/>
                    <a:gd name="connsiteX7" fmla="*/ 1861393 w 1985295"/>
                    <a:gd name="connsiteY7" fmla="*/ 625038 h 1638418"/>
                    <a:gd name="connsiteX8" fmla="*/ 1980773 w 1985295"/>
                    <a:gd name="connsiteY8" fmla="*/ 820618 h 1638418"/>
                    <a:gd name="connsiteX9" fmla="*/ 1947753 w 1985295"/>
                    <a:gd name="connsiteY9" fmla="*/ 980638 h 1638418"/>
                    <a:gd name="connsiteX10" fmla="*/ 1708993 w 1985295"/>
                    <a:gd name="connsiteY10" fmla="*/ 1072078 h 1638418"/>
                    <a:gd name="connsiteX11" fmla="*/ 1449913 w 1985295"/>
                    <a:gd name="connsiteY11" fmla="*/ 1051758 h 1638418"/>
                    <a:gd name="connsiteX12" fmla="*/ 1571833 w 1985295"/>
                    <a:gd name="connsiteY12" fmla="*/ 1285438 h 1638418"/>
                    <a:gd name="connsiteX13" fmla="*/ 1581993 w 1985295"/>
                    <a:gd name="connsiteY13" fmla="*/ 1275278 h 1638418"/>
                    <a:gd name="connsiteX14" fmla="*/ 1581993 w 1985295"/>
                    <a:gd name="connsiteY14" fmla="*/ 1447998 h 1638418"/>
                    <a:gd name="connsiteX15" fmla="*/ 1429593 w 1985295"/>
                    <a:gd name="connsiteY15" fmla="*/ 1620718 h 1638418"/>
                    <a:gd name="connsiteX16" fmla="*/ 1145113 w 1985295"/>
                    <a:gd name="connsiteY16" fmla="*/ 1620718 h 1638418"/>
                    <a:gd name="connsiteX17" fmla="*/ 1013033 w 1985295"/>
                    <a:gd name="connsiteY17" fmla="*/ 1514038 h 1638418"/>
                    <a:gd name="connsiteX18" fmla="*/ 921593 w 1985295"/>
                    <a:gd name="connsiteY18" fmla="*/ 1336238 h 1638418"/>
                    <a:gd name="connsiteX19" fmla="*/ 921593 w 1985295"/>
                    <a:gd name="connsiteY19" fmla="*/ 1346398 h 1638418"/>
                    <a:gd name="connsiteX20" fmla="*/ 789513 w 1985295"/>
                    <a:gd name="connsiteY20" fmla="*/ 1488638 h 1638418"/>
                    <a:gd name="connsiteX21" fmla="*/ 423753 w 1985295"/>
                    <a:gd name="connsiteY21" fmla="*/ 1539438 h 1638418"/>
                    <a:gd name="connsiteX22" fmla="*/ 271353 w 1985295"/>
                    <a:gd name="connsiteY22" fmla="*/ 1305758 h 1638418"/>
                    <a:gd name="connsiteX23" fmla="*/ 400893 w 1985295"/>
                    <a:gd name="connsiteY23" fmla="*/ 1056838 h 1638418"/>
                    <a:gd name="connsiteX24" fmla="*/ 474553 w 1985295"/>
                    <a:gd name="connsiteY24" fmla="*/ 970478 h 1638418"/>
                    <a:gd name="connsiteX25" fmla="*/ 230713 w 1985295"/>
                    <a:gd name="connsiteY25" fmla="*/ 879038 h 1638418"/>
                    <a:gd name="connsiteX26" fmla="*/ 47833 w 1985295"/>
                    <a:gd name="connsiteY26" fmla="*/ 726638 h 1638418"/>
                    <a:gd name="connsiteX27" fmla="*/ 17353 w 1985295"/>
                    <a:gd name="connsiteY27" fmla="*/ 442158 h 1638418"/>
                    <a:gd name="connsiteX28" fmla="*/ 281513 w 1985295"/>
                    <a:gd name="connsiteY28" fmla="*/ 340558 h 1638418"/>
                    <a:gd name="connsiteX29" fmla="*/ 489793 w 1985295"/>
                    <a:gd name="connsiteY29" fmla="*/ 391358 h 1638418"/>
                    <a:gd name="connsiteX30" fmla="*/ 710773 w 1985295"/>
                    <a:gd name="connsiteY30" fmla="*/ 462478 h 1638418"/>
                    <a:gd name="connsiteX0" fmla="*/ 710773 w 1993653"/>
                    <a:gd name="connsiteY0" fmla="*/ 462478 h 1638418"/>
                    <a:gd name="connsiteX1" fmla="*/ 878413 w 1993653"/>
                    <a:gd name="connsiteY1" fmla="*/ 177998 h 1638418"/>
                    <a:gd name="connsiteX2" fmla="*/ 1190833 w 1993653"/>
                    <a:gd name="connsiteY2" fmla="*/ 198 h 1638418"/>
                    <a:gd name="connsiteX3" fmla="*/ 1414353 w 1993653"/>
                    <a:gd name="connsiteY3" fmla="*/ 147518 h 1638418"/>
                    <a:gd name="connsiteX4" fmla="*/ 1462613 w 1993653"/>
                    <a:gd name="connsiteY4" fmla="*/ 353258 h 1638418"/>
                    <a:gd name="connsiteX5" fmla="*/ 1427053 w 1993653"/>
                    <a:gd name="connsiteY5" fmla="*/ 531058 h 1638418"/>
                    <a:gd name="connsiteX6" fmla="*/ 1625173 w 1993653"/>
                    <a:gd name="connsiteY6" fmla="*/ 556458 h 1638418"/>
                    <a:gd name="connsiteX7" fmla="*/ 1861393 w 1993653"/>
                    <a:gd name="connsiteY7" fmla="*/ 625038 h 1638418"/>
                    <a:gd name="connsiteX8" fmla="*/ 1990933 w 1993653"/>
                    <a:gd name="connsiteY8" fmla="*/ 790138 h 1638418"/>
                    <a:gd name="connsiteX9" fmla="*/ 1947753 w 1993653"/>
                    <a:gd name="connsiteY9" fmla="*/ 980638 h 1638418"/>
                    <a:gd name="connsiteX10" fmla="*/ 1708993 w 1993653"/>
                    <a:gd name="connsiteY10" fmla="*/ 1072078 h 1638418"/>
                    <a:gd name="connsiteX11" fmla="*/ 1449913 w 1993653"/>
                    <a:gd name="connsiteY11" fmla="*/ 1051758 h 1638418"/>
                    <a:gd name="connsiteX12" fmla="*/ 1571833 w 1993653"/>
                    <a:gd name="connsiteY12" fmla="*/ 1285438 h 1638418"/>
                    <a:gd name="connsiteX13" fmla="*/ 1581993 w 1993653"/>
                    <a:gd name="connsiteY13" fmla="*/ 1275278 h 1638418"/>
                    <a:gd name="connsiteX14" fmla="*/ 1581993 w 1993653"/>
                    <a:gd name="connsiteY14" fmla="*/ 1447998 h 1638418"/>
                    <a:gd name="connsiteX15" fmla="*/ 1429593 w 1993653"/>
                    <a:gd name="connsiteY15" fmla="*/ 1620718 h 1638418"/>
                    <a:gd name="connsiteX16" fmla="*/ 1145113 w 1993653"/>
                    <a:gd name="connsiteY16" fmla="*/ 1620718 h 1638418"/>
                    <a:gd name="connsiteX17" fmla="*/ 1013033 w 1993653"/>
                    <a:gd name="connsiteY17" fmla="*/ 1514038 h 1638418"/>
                    <a:gd name="connsiteX18" fmla="*/ 921593 w 1993653"/>
                    <a:gd name="connsiteY18" fmla="*/ 1336238 h 1638418"/>
                    <a:gd name="connsiteX19" fmla="*/ 921593 w 1993653"/>
                    <a:gd name="connsiteY19" fmla="*/ 1346398 h 1638418"/>
                    <a:gd name="connsiteX20" fmla="*/ 789513 w 1993653"/>
                    <a:gd name="connsiteY20" fmla="*/ 1488638 h 1638418"/>
                    <a:gd name="connsiteX21" fmla="*/ 423753 w 1993653"/>
                    <a:gd name="connsiteY21" fmla="*/ 1539438 h 1638418"/>
                    <a:gd name="connsiteX22" fmla="*/ 271353 w 1993653"/>
                    <a:gd name="connsiteY22" fmla="*/ 1305758 h 1638418"/>
                    <a:gd name="connsiteX23" fmla="*/ 400893 w 1993653"/>
                    <a:gd name="connsiteY23" fmla="*/ 1056838 h 1638418"/>
                    <a:gd name="connsiteX24" fmla="*/ 474553 w 1993653"/>
                    <a:gd name="connsiteY24" fmla="*/ 970478 h 1638418"/>
                    <a:gd name="connsiteX25" fmla="*/ 230713 w 1993653"/>
                    <a:gd name="connsiteY25" fmla="*/ 879038 h 1638418"/>
                    <a:gd name="connsiteX26" fmla="*/ 47833 w 1993653"/>
                    <a:gd name="connsiteY26" fmla="*/ 726638 h 1638418"/>
                    <a:gd name="connsiteX27" fmla="*/ 17353 w 1993653"/>
                    <a:gd name="connsiteY27" fmla="*/ 442158 h 1638418"/>
                    <a:gd name="connsiteX28" fmla="*/ 281513 w 1993653"/>
                    <a:gd name="connsiteY28" fmla="*/ 340558 h 1638418"/>
                    <a:gd name="connsiteX29" fmla="*/ 489793 w 1993653"/>
                    <a:gd name="connsiteY29" fmla="*/ 391358 h 1638418"/>
                    <a:gd name="connsiteX30" fmla="*/ 710773 w 1993653"/>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1993 w 1993076"/>
                    <a:gd name="connsiteY13" fmla="*/ 127527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64213 w 1993076"/>
                    <a:gd name="connsiteY12" fmla="*/ 126765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4212"/>
                    <a:gd name="connsiteX1" fmla="*/ 878413 w 1993076"/>
                    <a:gd name="connsiteY1" fmla="*/ 177998 h 1634212"/>
                    <a:gd name="connsiteX2" fmla="*/ 1190833 w 1993076"/>
                    <a:gd name="connsiteY2" fmla="*/ 198 h 1634212"/>
                    <a:gd name="connsiteX3" fmla="*/ 1414353 w 1993076"/>
                    <a:gd name="connsiteY3" fmla="*/ 147518 h 1634212"/>
                    <a:gd name="connsiteX4" fmla="*/ 1462613 w 1993076"/>
                    <a:gd name="connsiteY4" fmla="*/ 353258 h 1634212"/>
                    <a:gd name="connsiteX5" fmla="*/ 1427053 w 1993076"/>
                    <a:gd name="connsiteY5" fmla="*/ 531058 h 1634212"/>
                    <a:gd name="connsiteX6" fmla="*/ 1625173 w 1993076"/>
                    <a:gd name="connsiteY6" fmla="*/ 556458 h 1634212"/>
                    <a:gd name="connsiteX7" fmla="*/ 1861393 w 1993076"/>
                    <a:gd name="connsiteY7" fmla="*/ 625038 h 1634212"/>
                    <a:gd name="connsiteX8" fmla="*/ 1990933 w 1993076"/>
                    <a:gd name="connsiteY8" fmla="*/ 790138 h 1634212"/>
                    <a:gd name="connsiteX9" fmla="*/ 1924893 w 1993076"/>
                    <a:gd name="connsiteY9" fmla="*/ 990798 h 1634212"/>
                    <a:gd name="connsiteX10" fmla="*/ 1708993 w 1993076"/>
                    <a:gd name="connsiteY10" fmla="*/ 1072078 h 1634212"/>
                    <a:gd name="connsiteX11" fmla="*/ 1449913 w 1993076"/>
                    <a:gd name="connsiteY11" fmla="*/ 1051758 h 1634212"/>
                    <a:gd name="connsiteX12" fmla="*/ 1564213 w 1993076"/>
                    <a:gd name="connsiteY12" fmla="*/ 1267658 h 1634212"/>
                    <a:gd name="connsiteX13" fmla="*/ 1589613 w 1993076"/>
                    <a:gd name="connsiteY13" fmla="*/ 1374338 h 1634212"/>
                    <a:gd name="connsiteX14" fmla="*/ 1548973 w 1993076"/>
                    <a:gd name="connsiteY14" fmla="*/ 1511498 h 1634212"/>
                    <a:gd name="connsiteX15" fmla="*/ 1429593 w 1993076"/>
                    <a:gd name="connsiteY15" fmla="*/ 1620718 h 1634212"/>
                    <a:gd name="connsiteX16" fmla="*/ 1145113 w 1993076"/>
                    <a:gd name="connsiteY16" fmla="*/ 1620718 h 1634212"/>
                    <a:gd name="connsiteX17" fmla="*/ 1013033 w 1993076"/>
                    <a:gd name="connsiteY17" fmla="*/ 1514038 h 1634212"/>
                    <a:gd name="connsiteX18" fmla="*/ 921593 w 1993076"/>
                    <a:gd name="connsiteY18" fmla="*/ 1336238 h 1634212"/>
                    <a:gd name="connsiteX19" fmla="*/ 921593 w 1993076"/>
                    <a:gd name="connsiteY19" fmla="*/ 1346398 h 1634212"/>
                    <a:gd name="connsiteX20" fmla="*/ 789513 w 1993076"/>
                    <a:gd name="connsiteY20" fmla="*/ 1488638 h 1634212"/>
                    <a:gd name="connsiteX21" fmla="*/ 423753 w 1993076"/>
                    <a:gd name="connsiteY21" fmla="*/ 1539438 h 1634212"/>
                    <a:gd name="connsiteX22" fmla="*/ 271353 w 1993076"/>
                    <a:gd name="connsiteY22" fmla="*/ 1305758 h 1634212"/>
                    <a:gd name="connsiteX23" fmla="*/ 400893 w 1993076"/>
                    <a:gd name="connsiteY23" fmla="*/ 1056838 h 1634212"/>
                    <a:gd name="connsiteX24" fmla="*/ 474553 w 1993076"/>
                    <a:gd name="connsiteY24" fmla="*/ 970478 h 1634212"/>
                    <a:gd name="connsiteX25" fmla="*/ 230713 w 1993076"/>
                    <a:gd name="connsiteY25" fmla="*/ 879038 h 1634212"/>
                    <a:gd name="connsiteX26" fmla="*/ 47833 w 1993076"/>
                    <a:gd name="connsiteY26" fmla="*/ 726638 h 1634212"/>
                    <a:gd name="connsiteX27" fmla="*/ 17353 w 1993076"/>
                    <a:gd name="connsiteY27" fmla="*/ 442158 h 1634212"/>
                    <a:gd name="connsiteX28" fmla="*/ 281513 w 1993076"/>
                    <a:gd name="connsiteY28" fmla="*/ 340558 h 1634212"/>
                    <a:gd name="connsiteX29" fmla="*/ 489793 w 1993076"/>
                    <a:gd name="connsiteY29" fmla="*/ 391358 h 1634212"/>
                    <a:gd name="connsiteX30" fmla="*/ 710773 w 1993076"/>
                    <a:gd name="connsiteY30" fmla="*/ 462478 h 1634212"/>
                    <a:gd name="connsiteX0" fmla="*/ 710773 w 1993076"/>
                    <a:gd name="connsiteY0" fmla="*/ 462478 h 1628438"/>
                    <a:gd name="connsiteX1" fmla="*/ 878413 w 1993076"/>
                    <a:gd name="connsiteY1" fmla="*/ 177998 h 1628438"/>
                    <a:gd name="connsiteX2" fmla="*/ 1190833 w 1993076"/>
                    <a:gd name="connsiteY2" fmla="*/ 198 h 1628438"/>
                    <a:gd name="connsiteX3" fmla="*/ 1414353 w 1993076"/>
                    <a:gd name="connsiteY3" fmla="*/ 147518 h 1628438"/>
                    <a:gd name="connsiteX4" fmla="*/ 1462613 w 1993076"/>
                    <a:gd name="connsiteY4" fmla="*/ 353258 h 1628438"/>
                    <a:gd name="connsiteX5" fmla="*/ 1427053 w 1993076"/>
                    <a:gd name="connsiteY5" fmla="*/ 531058 h 1628438"/>
                    <a:gd name="connsiteX6" fmla="*/ 1625173 w 1993076"/>
                    <a:gd name="connsiteY6" fmla="*/ 556458 h 1628438"/>
                    <a:gd name="connsiteX7" fmla="*/ 1861393 w 1993076"/>
                    <a:gd name="connsiteY7" fmla="*/ 625038 h 1628438"/>
                    <a:gd name="connsiteX8" fmla="*/ 1990933 w 1993076"/>
                    <a:gd name="connsiteY8" fmla="*/ 790138 h 1628438"/>
                    <a:gd name="connsiteX9" fmla="*/ 1924893 w 1993076"/>
                    <a:gd name="connsiteY9" fmla="*/ 990798 h 1628438"/>
                    <a:gd name="connsiteX10" fmla="*/ 1708993 w 1993076"/>
                    <a:gd name="connsiteY10" fmla="*/ 1072078 h 1628438"/>
                    <a:gd name="connsiteX11" fmla="*/ 1449913 w 1993076"/>
                    <a:gd name="connsiteY11" fmla="*/ 1051758 h 1628438"/>
                    <a:gd name="connsiteX12" fmla="*/ 1564213 w 1993076"/>
                    <a:gd name="connsiteY12" fmla="*/ 1267658 h 1628438"/>
                    <a:gd name="connsiteX13" fmla="*/ 1589613 w 1993076"/>
                    <a:gd name="connsiteY13" fmla="*/ 1374338 h 1628438"/>
                    <a:gd name="connsiteX14" fmla="*/ 1548973 w 1993076"/>
                    <a:gd name="connsiteY14" fmla="*/ 1511498 h 1628438"/>
                    <a:gd name="connsiteX15" fmla="*/ 1419433 w 1993076"/>
                    <a:gd name="connsiteY15" fmla="*/ 1608018 h 1628438"/>
                    <a:gd name="connsiteX16" fmla="*/ 1145113 w 1993076"/>
                    <a:gd name="connsiteY16" fmla="*/ 1620718 h 1628438"/>
                    <a:gd name="connsiteX17" fmla="*/ 1013033 w 1993076"/>
                    <a:gd name="connsiteY17" fmla="*/ 1514038 h 1628438"/>
                    <a:gd name="connsiteX18" fmla="*/ 921593 w 1993076"/>
                    <a:gd name="connsiteY18" fmla="*/ 1336238 h 1628438"/>
                    <a:gd name="connsiteX19" fmla="*/ 921593 w 1993076"/>
                    <a:gd name="connsiteY19" fmla="*/ 1346398 h 1628438"/>
                    <a:gd name="connsiteX20" fmla="*/ 789513 w 1993076"/>
                    <a:gd name="connsiteY20" fmla="*/ 1488638 h 1628438"/>
                    <a:gd name="connsiteX21" fmla="*/ 423753 w 1993076"/>
                    <a:gd name="connsiteY21" fmla="*/ 1539438 h 1628438"/>
                    <a:gd name="connsiteX22" fmla="*/ 271353 w 1993076"/>
                    <a:gd name="connsiteY22" fmla="*/ 1305758 h 1628438"/>
                    <a:gd name="connsiteX23" fmla="*/ 400893 w 1993076"/>
                    <a:gd name="connsiteY23" fmla="*/ 1056838 h 1628438"/>
                    <a:gd name="connsiteX24" fmla="*/ 474553 w 1993076"/>
                    <a:gd name="connsiteY24" fmla="*/ 970478 h 1628438"/>
                    <a:gd name="connsiteX25" fmla="*/ 230713 w 1993076"/>
                    <a:gd name="connsiteY25" fmla="*/ 879038 h 1628438"/>
                    <a:gd name="connsiteX26" fmla="*/ 47833 w 1993076"/>
                    <a:gd name="connsiteY26" fmla="*/ 726638 h 1628438"/>
                    <a:gd name="connsiteX27" fmla="*/ 17353 w 1993076"/>
                    <a:gd name="connsiteY27" fmla="*/ 442158 h 1628438"/>
                    <a:gd name="connsiteX28" fmla="*/ 281513 w 1993076"/>
                    <a:gd name="connsiteY28" fmla="*/ 340558 h 1628438"/>
                    <a:gd name="connsiteX29" fmla="*/ 489793 w 1993076"/>
                    <a:gd name="connsiteY29" fmla="*/ 391358 h 1628438"/>
                    <a:gd name="connsiteX30" fmla="*/ 710773 w 1993076"/>
                    <a:gd name="connsiteY30" fmla="*/ 462478 h 1628438"/>
                    <a:gd name="connsiteX0" fmla="*/ 710773 w 1993076"/>
                    <a:gd name="connsiteY0" fmla="*/ 462478 h 1624721"/>
                    <a:gd name="connsiteX1" fmla="*/ 878413 w 1993076"/>
                    <a:gd name="connsiteY1" fmla="*/ 177998 h 1624721"/>
                    <a:gd name="connsiteX2" fmla="*/ 1190833 w 1993076"/>
                    <a:gd name="connsiteY2" fmla="*/ 198 h 1624721"/>
                    <a:gd name="connsiteX3" fmla="*/ 1414353 w 1993076"/>
                    <a:gd name="connsiteY3" fmla="*/ 147518 h 1624721"/>
                    <a:gd name="connsiteX4" fmla="*/ 1462613 w 1993076"/>
                    <a:gd name="connsiteY4" fmla="*/ 353258 h 1624721"/>
                    <a:gd name="connsiteX5" fmla="*/ 1427053 w 1993076"/>
                    <a:gd name="connsiteY5" fmla="*/ 531058 h 1624721"/>
                    <a:gd name="connsiteX6" fmla="*/ 1625173 w 1993076"/>
                    <a:gd name="connsiteY6" fmla="*/ 556458 h 1624721"/>
                    <a:gd name="connsiteX7" fmla="*/ 1861393 w 1993076"/>
                    <a:gd name="connsiteY7" fmla="*/ 625038 h 1624721"/>
                    <a:gd name="connsiteX8" fmla="*/ 1990933 w 1993076"/>
                    <a:gd name="connsiteY8" fmla="*/ 790138 h 1624721"/>
                    <a:gd name="connsiteX9" fmla="*/ 1924893 w 1993076"/>
                    <a:gd name="connsiteY9" fmla="*/ 990798 h 1624721"/>
                    <a:gd name="connsiteX10" fmla="*/ 1708993 w 1993076"/>
                    <a:gd name="connsiteY10" fmla="*/ 1072078 h 1624721"/>
                    <a:gd name="connsiteX11" fmla="*/ 1449913 w 1993076"/>
                    <a:gd name="connsiteY11" fmla="*/ 1051758 h 1624721"/>
                    <a:gd name="connsiteX12" fmla="*/ 1564213 w 1993076"/>
                    <a:gd name="connsiteY12" fmla="*/ 1267658 h 1624721"/>
                    <a:gd name="connsiteX13" fmla="*/ 1589613 w 1993076"/>
                    <a:gd name="connsiteY13" fmla="*/ 1374338 h 1624721"/>
                    <a:gd name="connsiteX14" fmla="*/ 1548973 w 1993076"/>
                    <a:gd name="connsiteY14" fmla="*/ 1511498 h 1624721"/>
                    <a:gd name="connsiteX15" fmla="*/ 1419433 w 1993076"/>
                    <a:gd name="connsiteY15" fmla="*/ 1608018 h 1624721"/>
                    <a:gd name="connsiteX16" fmla="*/ 1147653 w 1993076"/>
                    <a:gd name="connsiteY16" fmla="*/ 1615638 h 1624721"/>
                    <a:gd name="connsiteX17" fmla="*/ 1013033 w 1993076"/>
                    <a:gd name="connsiteY17" fmla="*/ 1514038 h 1624721"/>
                    <a:gd name="connsiteX18" fmla="*/ 921593 w 1993076"/>
                    <a:gd name="connsiteY18" fmla="*/ 1336238 h 1624721"/>
                    <a:gd name="connsiteX19" fmla="*/ 921593 w 1993076"/>
                    <a:gd name="connsiteY19" fmla="*/ 1346398 h 1624721"/>
                    <a:gd name="connsiteX20" fmla="*/ 789513 w 1993076"/>
                    <a:gd name="connsiteY20" fmla="*/ 1488638 h 1624721"/>
                    <a:gd name="connsiteX21" fmla="*/ 423753 w 1993076"/>
                    <a:gd name="connsiteY21" fmla="*/ 1539438 h 1624721"/>
                    <a:gd name="connsiteX22" fmla="*/ 271353 w 1993076"/>
                    <a:gd name="connsiteY22" fmla="*/ 1305758 h 1624721"/>
                    <a:gd name="connsiteX23" fmla="*/ 400893 w 1993076"/>
                    <a:gd name="connsiteY23" fmla="*/ 1056838 h 1624721"/>
                    <a:gd name="connsiteX24" fmla="*/ 474553 w 1993076"/>
                    <a:gd name="connsiteY24" fmla="*/ 970478 h 1624721"/>
                    <a:gd name="connsiteX25" fmla="*/ 230713 w 1993076"/>
                    <a:gd name="connsiteY25" fmla="*/ 879038 h 1624721"/>
                    <a:gd name="connsiteX26" fmla="*/ 47833 w 1993076"/>
                    <a:gd name="connsiteY26" fmla="*/ 726638 h 1624721"/>
                    <a:gd name="connsiteX27" fmla="*/ 17353 w 1993076"/>
                    <a:gd name="connsiteY27" fmla="*/ 442158 h 1624721"/>
                    <a:gd name="connsiteX28" fmla="*/ 281513 w 1993076"/>
                    <a:gd name="connsiteY28" fmla="*/ 340558 h 1624721"/>
                    <a:gd name="connsiteX29" fmla="*/ 489793 w 1993076"/>
                    <a:gd name="connsiteY29" fmla="*/ 391358 h 1624721"/>
                    <a:gd name="connsiteX30" fmla="*/ 710773 w 1993076"/>
                    <a:gd name="connsiteY30" fmla="*/ 462478 h 1624721"/>
                    <a:gd name="connsiteX0" fmla="*/ 710773 w 1993076"/>
                    <a:gd name="connsiteY0" fmla="*/ 462478 h 1626743"/>
                    <a:gd name="connsiteX1" fmla="*/ 878413 w 1993076"/>
                    <a:gd name="connsiteY1" fmla="*/ 177998 h 1626743"/>
                    <a:gd name="connsiteX2" fmla="*/ 1190833 w 1993076"/>
                    <a:gd name="connsiteY2" fmla="*/ 198 h 1626743"/>
                    <a:gd name="connsiteX3" fmla="*/ 1414353 w 1993076"/>
                    <a:gd name="connsiteY3" fmla="*/ 147518 h 1626743"/>
                    <a:gd name="connsiteX4" fmla="*/ 1462613 w 1993076"/>
                    <a:gd name="connsiteY4" fmla="*/ 353258 h 1626743"/>
                    <a:gd name="connsiteX5" fmla="*/ 1427053 w 1993076"/>
                    <a:gd name="connsiteY5" fmla="*/ 531058 h 1626743"/>
                    <a:gd name="connsiteX6" fmla="*/ 1625173 w 1993076"/>
                    <a:gd name="connsiteY6" fmla="*/ 556458 h 1626743"/>
                    <a:gd name="connsiteX7" fmla="*/ 1861393 w 1993076"/>
                    <a:gd name="connsiteY7" fmla="*/ 625038 h 1626743"/>
                    <a:gd name="connsiteX8" fmla="*/ 1990933 w 1993076"/>
                    <a:gd name="connsiteY8" fmla="*/ 790138 h 1626743"/>
                    <a:gd name="connsiteX9" fmla="*/ 1924893 w 1993076"/>
                    <a:gd name="connsiteY9" fmla="*/ 990798 h 1626743"/>
                    <a:gd name="connsiteX10" fmla="*/ 1708993 w 1993076"/>
                    <a:gd name="connsiteY10" fmla="*/ 1072078 h 1626743"/>
                    <a:gd name="connsiteX11" fmla="*/ 1449913 w 1993076"/>
                    <a:gd name="connsiteY11" fmla="*/ 1051758 h 1626743"/>
                    <a:gd name="connsiteX12" fmla="*/ 1564213 w 1993076"/>
                    <a:gd name="connsiteY12" fmla="*/ 1267658 h 1626743"/>
                    <a:gd name="connsiteX13" fmla="*/ 1589613 w 1993076"/>
                    <a:gd name="connsiteY13" fmla="*/ 1374338 h 1626743"/>
                    <a:gd name="connsiteX14" fmla="*/ 1548973 w 1993076"/>
                    <a:gd name="connsiteY14" fmla="*/ 1511498 h 1626743"/>
                    <a:gd name="connsiteX15" fmla="*/ 1419433 w 1993076"/>
                    <a:gd name="connsiteY15" fmla="*/ 1608018 h 1626743"/>
                    <a:gd name="connsiteX16" fmla="*/ 1147653 w 1993076"/>
                    <a:gd name="connsiteY16" fmla="*/ 1615638 h 1626743"/>
                    <a:gd name="connsiteX17" fmla="*/ 1015573 w 1993076"/>
                    <a:gd name="connsiteY17" fmla="*/ 1486098 h 1626743"/>
                    <a:gd name="connsiteX18" fmla="*/ 921593 w 1993076"/>
                    <a:gd name="connsiteY18" fmla="*/ 1336238 h 1626743"/>
                    <a:gd name="connsiteX19" fmla="*/ 921593 w 1993076"/>
                    <a:gd name="connsiteY19" fmla="*/ 1346398 h 1626743"/>
                    <a:gd name="connsiteX20" fmla="*/ 789513 w 1993076"/>
                    <a:gd name="connsiteY20" fmla="*/ 1488638 h 1626743"/>
                    <a:gd name="connsiteX21" fmla="*/ 423753 w 1993076"/>
                    <a:gd name="connsiteY21" fmla="*/ 1539438 h 1626743"/>
                    <a:gd name="connsiteX22" fmla="*/ 271353 w 1993076"/>
                    <a:gd name="connsiteY22" fmla="*/ 1305758 h 1626743"/>
                    <a:gd name="connsiteX23" fmla="*/ 400893 w 1993076"/>
                    <a:gd name="connsiteY23" fmla="*/ 1056838 h 1626743"/>
                    <a:gd name="connsiteX24" fmla="*/ 474553 w 1993076"/>
                    <a:gd name="connsiteY24" fmla="*/ 970478 h 1626743"/>
                    <a:gd name="connsiteX25" fmla="*/ 230713 w 1993076"/>
                    <a:gd name="connsiteY25" fmla="*/ 879038 h 1626743"/>
                    <a:gd name="connsiteX26" fmla="*/ 47833 w 1993076"/>
                    <a:gd name="connsiteY26" fmla="*/ 726638 h 1626743"/>
                    <a:gd name="connsiteX27" fmla="*/ 17353 w 1993076"/>
                    <a:gd name="connsiteY27" fmla="*/ 442158 h 1626743"/>
                    <a:gd name="connsiteX28" fmla="*/ 281513 w 1993076"/>
                    <a:gd name="connsiteY28" fmla="*/ 340558 h 1626743"/>
                    <a:gd name="connsiteX29" fmla="*/ 489793 w 1993076"/>
                    <a:gd name="connsiteY29" fmla="*/ 391358 h 1626743"/>
                    <a:gd name="connsiteX30" fmla="*/ 710773 w 1993076"/>
                    <a:gd name="connsiteY30" fmla="*/ 462478 h 1626743"/>
                    <a:gd name="connsiteX0" fmla="*/ 710773 w 1993076"/>
                    <a:gd name="connsiteY0" fmla="*/ 462478 h 1625821"/>
                    <a:gd name="connsiteX1" fmla="*/ 878413 w 1993076"/>
                    <a:gd name="connsiteY1" fmla="*/ 177998 h 1625821"/>
                    <a:gd name="connsiteX2" fmla="*/ 1190833 w 1993076"/>
                    <a:gd name="connsiteY2" fmla="*/ 198 h 1625821"/>
                    <a:gd name="connsiteX3" fmla="*/ 1414353 w 1993076"/>
                    <a:gd name="connsiteY3" fmla="*/ 147518 h 1625821"/>
                    <a:gd name="connsiteX4" fmla="*/ 1462613 w 1993076"/>
                    <a:gd name="connsiteY4" fmla="*/ 353258 h 1625821"/>
                    <a:gd name="connsiteX5" fmla="*/ 1427053 w 1993076"/>
                    <a:gd name="connsiteY5" fmla="*/ 531058 h 1625821"/>
                    <a:gd name="connsiteX6" fmla="*/ 1625173 w 1993076"/>
                    <a:gd name="connsiteY6" fmla="*/ 556458 h 1625821"/>
                    <a:gd name="connsiteX7" fmla="*/ 1861393 w 1993076"/>
                    <a:gd name="connsiteY7" fmla="*/ 625038 h 1625821"/>
                    <a:gd name="connsiteX8" fmla="*/ 1990933 w 1993076"/>
                    <a:gd name="connsiteY8" fmla="*/ 790138 h 1625821"/>
                    <a:gd name="connsiteX9" fmla="*/ 1924893 w 1993076"/>
                    <a:gd name="connsiteY9" fmla="*/ 990798 h 1625821"/>
                    <a:gd name="connsiteX10" fmla="*/ 1708993 w 1993076"/>
                    <a:gd name="connsiteY10" fmla="*/ 1072078 h 1625821"/>
                    <a:gd name="connsiteX11" fmla="*/ 1449913 w 1993076"/>
                    <a:gd name="connsiteY11" fmla="*/ 1051758 h 1625821"/>
                    <a:gd name="connsiteX12" fmla="*/ 1564213 w 1993076"/>
                    <a:gd name="connsiteY12" fmla="*/ 1267658 h 1625821"/>
                    <a:gd name="connsiteX13" fmla="*/ 1589613 w 1993076"/>
                    <a:gd name="connsiteY13" fmla="*/ 1374338 h 1625821"/>
                    <a:gd name="connsiteX14" fmla="*/ 1548973 w 1993076"/>
                    <a:gd name="connsiteY14" fmla="*/ 1511498 h 1625821"/>
                    <a:gd name="connsiteX15" fmla="*/ 1419433 w 1993076"/>
                    <a:gd name="connsiteY15" fmla="*/ 1608018 h 1625821"/>
                    <a:gd name="connsiteX16" fmla="*/ 1147653 w 1993076"/>
                    <a:gd name="connsiteY16" fmla="*/ 1615638 h 1625821"/>
                    <a:gd name="connsiteX17" fmla="*/ 1015573 w 1993076"/>
                    <a:gd name="connsiteY17" fmla="*/ 1498798 h 1625821"/>
                    <a:gd name="connsiteX18" fmla="*/ 921593 w 1993076"/>
                    <a:gd name="connsiteY18" fmla="*/ 1336238 h 1625821"/>
                    <a:gd name="connsiteX19" fmla="*/ 921593 w 1993076"/>
                    <a:gd name="connsiteY19" fmla="*/ 1346398 h 1625821"/>
                    <a:gd name="connsiteX20" fmla="*/ 789513 w 1993076"/>
                    <a:gd name="connsiteY20" fmla="*/ 1488638 h 1625821"/>
                    <a:gd name="connsiteX21" fmla="*/ 423753 w 1993076"/>
                    <a:gd name="connsiteY21" fmla="*/ 1539438 h 1625821"/>
                    <a:gd name="connsiteX22" fmla="*/ 271353 w 1993076"/>
                    <a:gd name="connsiteY22" fmla="*/ 1305758 h 1625821"/>
                    <a:gd name="connsiteX23" fmla="*/ 400893 w 1993076"/>
                    <a:gd name="connsiteY23" fmla="*/ 1056838 h 1625821"/>
                    <a:gd name="connsiteX24" fmla="*/ 474553 w 1993076"/>
                    <a:gd name="connsiteY24" fmla="*/ 970478 h 1625821"/>
                    <a:gd name="connsiteX25" fmla="*/ 230713 w 1993076"/>
                    <a:gd name="connsiteY25" fmla="*/ 879038 h 1625821"/>
                    <a:gd name="connsiteX26" fmla="*/ 47833 w 1993076"/>
                    <a:gd name="connsiteY26" fmla="*/ 726638 h 1625821"/>
                    <a:gd name="connsiteX27" fmla="*/ 17353 w 1993076"/>
                    <a:gd name="connsiteY27" fmla="*/ 442158 h 1625821"/>
                    <a:gd name="connsiteX28" fmla="*/ 281513 w 1993076"/>
                    <a:gd name="connsiteY28" fmla="*/ 340558 h 1625821"/>
                    <a:gd name="connsiteX29" fmla="*/ 489793 w 1993076"/>
                    <a:gd name="connsiteY29" fmla="*/ 391358 h 1625821"/>
                    <a:gd name="connsiteX30" fmla="*/ 710773 w 1993076"/>
                    <a:gd name="connsiteY30" fmla="*/ 462478 h 1625821"/>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89513 w 1993076"/>
                    <a:gd name="connsiteY20" fmla="*/ 148863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61853 w 1993076"/>
                    <a:gd name="connsiteY24" fmla="*/ 97301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93076" h="1624075">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8E939"/>
                </a:solidFill>
                <a:ln w="571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sp>
              <p:nvSpPr>
                <p:cNvPr id="77" name="วงรี 77">
                  <a:extLst>
                    <a:ext uri="{FF2B5EF4-FFF2-40B4-BE49-F238E27FC236}">
                      <a16:creationId xmlns:a16="http://schemas.microsoft.com/office/drawing/2014/main" id="{12993C3C-FB5A-45E2-B6BE-5554E99C7C00}"/>
                    </a:ext>
                  </a:extLst>
                </p:cNvPr>
                <p:cNvSpPr/>
                <p:nvPr/>
              </p:nvSpPr>
              <p:spPr>
                <a:xfrm>
                  <a:off x="4579275" y="1400406"/>
                  <a:ext cx="295962" cy="284142"/>
                </a:xfrm>
                <a:custGeom>
                  <a:avLst/>
                  <a:gdLst>
                    <a:gd name="connsiteX0" fmla="*/ 0 w 290429"/>
                    <a:gd name="connsiteY0" fmla="*/ 144699 h 289397"/>
                    <a:gd name="connsiteX1" fmla="*/ 145215 w 290429"/>
                    <a:gd name="connsiteY1" fmla="*/ 0 h 289397"/>
                    <a:gd name="connsiteX2" fmla="*/ 290430 w 290429"/>
                    <a:gd name="connsiteY2" fmla="*/ 144699 h 289397"/>
                    <a:gd name="connsiteX3" fmla="*/ 145215 w 290429"/>
                    <a:gd name="connsiteY3" fmla="*/ 289398 h 289397"/>
                    <a:gd name="connsiteX4" fmla="*/ 0 w 290429"/>
                    <a:gd name="connsiteY4" fmla="*/ 144699 h 289397"/>
                    <a:gd name="connsiteX0" fmla="*/ 8 w 290438"/>
                    <a:gd name="connsiteY0" fmla="*/ 144699 h 289398"/>
                    <a:gd name="connsiteX1" fmla="*/ 145223 w 290438"/>
                    <a:gd name="connsiteY1" fmla="*/ 0 h 289398"/>
                    <a:gd name="connsiteX2" fmla="*/ 290438 w 290438"/>
                    <a:gd name="connsiteY2" fmla="*/ 144699 h 289398"/>
                    <a:gd name="connsiteX3" fmla="*/ 140143 w 290438"/>
                    <a:gd name="connsiteY3" fmla="*/ 289398 h 289398"/>
                    <a:gd name="connsiteX4" fmla="*/ 8 w 290438"/>
                    <a:gd name="connsiteY4" fmla="*/ 144699 h 289398"/>
                    <a:gd name="connsiteX0" fmla="*/ 6 w 310756"/>
                    <a:gd name="connsiteY0" fmla="*/ 145377 h 292972"/>
                    <a:gd name="connsiteX1" fmla="*/ 145221 w 310756"/>
                    <a:gd name="connsiteY1" fmla="*/ 678 h 292972"/>
                    <a:gd name="connsiteX2" fmla="*/ 310756 w 310756"/>
                    <a:gd name="connsiteY2" fmla="*/ 206337 h 292972"/>
                    <a:gd name="connsiteX3" fmla="*/ 140141 w 310756"/>
                    <a:gd name="connsiteY3" fmla="*/ 290076 h 292972"/>
                    <a:gd name="connsiteX4" fmla="*/ 6 w 310756"/>
                    <a:gd name="connsiteY4" fmla="*/ 145377 h 292972"/>
                    <a:gd name="connsiteX0" fmla="*/ 5 w 313295"/>
                    <a:gd name="connsiteY0" fmla="*/ 190453 h 289862"/>
                    <a:gd name="connsiteX1" fmla="*/ 147760 w 313295"/>
                    <a:gd name="connsiteY1" fmla="*/ 34 h 289862"/>
                    <a:gd name="connsiteX2" fmla="*/ 313295 w 313295"/>
                    <a:gd name="connsiteY2" fmla="*/ 205693 h 289862"/>
                    <a:gd name="connsiteX3" fmla="*/ 142680 w 313295"/>
                    <a:gd name="connsiteY3" fmla="*/ 289432 h 289862"/>
                    <a:gd name="connsiteX4" fmla="*/ 5 w 313295"/>
                    <a:gd name="connsiteY4" fmla="*/ 190453 h 289862"/>
                    <a:gd name="connsiteX0" fmla="*/ 2796 w 316086"/>
                    <a:gd name="connsiteY0" fmla="*/ 175216 h 274625"/>
                    <a:gd name="connsiteX1" fmla="*/ 71811 w 316086"/>
                    <a:gd name="connsiteY1" fmla="*/ 37 h 274625"/>
                    <a:gd name="connsiteX2" fmla="*/ 316086 w 316086"/>
                    <a:gd name="connsiteY2" fmla="*/ 190456 h 274625"/>
                    <a:gd name="connsiteX3" fmla="*/ 145471 w 316086"/>
                    <a:gd name="connsiteY3" fmla="*/ 274195 h 274625"/>
                    <a:gd name="connsiteX4" fmla="*/ 2796 w 316086"/>
                    <a:gd name="connsiteY4" fmla="*/ 175216 h 274625"/>
                    <a:gd name="connsiteX0" fmla="*/ 2158 w 315952"/>
                    <a:gd name="connsiteY0" fmla="*/ 185068 h 284142"/>
                    <a:gd name="connsiteX1" fmla="*/ 71173 w 315952"/>
                    <a:gd name="connsiteY1" fmla="*/ 9889 h 284142"/>
                    <a:gd name="connsiteX2" fmla="*/ 235434 w 315952"/>
                    <a:gd name="connsiteY2" fmla="*/ 40983 h 284142"/>
                    <a:gd name="connsiteX3" fmla="*/ 315448 w 315952"/>
                    <a:gd name="connsiteY3" fmla="*/ 200308 h 284142"/>
                    <a:gd name="connsiteX4" fmla="*/ 144833 w 315952"/>
                    <a:gd name="connsiteY4" fmla="*/ 284047 h 284142"/>
                    <a:gd name="connsiteX5" fmla="*/ 2158 w 315952"/>
                    <a:gd name="connsiteY5" fmla="*/ 185068 h 284142"/>
                    <a:gd name="connsiteX0" fmla="*/ 2158 w 295962"/>
                    <a:gd name="connsiteY0" fmla="*/ 185068 h 284142"/>
                    <a:gd name="connsiteX1" fmla="*/ 71173 w 295962"/>
                    <a:gd name="connsiteY1" fmla="*/ 9889 h 284142"/>
                    <a:gd name="connsiteX2" fmla="*/ 235434 w 295962"/>
                    <a:gd name="connsiteY2" fmla="*/ 40983 h 284142"/>
                    <a:gd name="connsiteX3" fmla="*/ 295128 w 295962"/>
                    <a:gd name="connsiteY3" fmla="*/ 200308 h 284142"/>
                    <a:gd name="connsiteX4" fmla="*/ 144833 w 295962"/>
                    <a:gd name="connsiteY4" fmla="*/ 284047 h 284142"/>
                    <a:gd name="connsiteX5" fmla="*/ 2158 w 295962"/>
                    <a:gd name="connsiteY5" fmla="*/ 185068 h 28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962" h="284142">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grpSp>
        </p:grpSp>
      </p:grpSp>
      <p:grpSp>
        <p:nvGrpSpPr>
          <p:cNvPr id="108" name="กลุ่ม 107">
            <a:extLst>
              <a:ext uri="{FF2B5EF4-FFF2-40B4-BE49-F238E27FC236}">
                <a16:creationId xmlns:a16="http://schemas.microsoft.com/office/drawing/2014/main" id="{53DFE091-089B-477C-AA8D-5D0035835366}"/>
              </a:ext>
            </a:extLst>
          </p:cNvPr>
          <p:cNvGrpSpPr/>
          <p:nvPr userDrawn="1"/>
        </p:nvGrpSpPr>
        <p:grpSpPr>
          <a:xfrm>
            <a:off x="8438793" y="1364029"/>
            <a:ext cx="3134995" cy="3803331"/>
            <a:chOff x="8438793" y="1364029"/>
            <a:chExt cx="3134995" cy="3803331"/>
          </a:xfrm>
        </p:grpSpPr>
        <p:grpSp>
          <p:nvGrpSpPr>
            <p:cNvPr id="109" name="กลุ่ม 108">
              <a:extLst>
                <a:ext uri="{FF2B5EF4-FFF2-40B4-BE49-F238E27FC236}">
                  <a16:creationId xmlns:a16="http://schemas.microsoft.com/office/drawing/2014/main" id="{D196D9C0-0D4B-4EBF-95C4-AB3BA5A8CB58}"/>
                </a:ext>
              </a:extLst>
            </p:cNvPr>
            <p:cNvGrpSpPr/>
            <p:nvPr/>
          </p:nvGrpSpPr>
          <p:grpSpPr>
            <a:xfrm>
              <a:off x="8438793" y="1738360"/>
              <a:ext cx="3134995" cy="3429000"/>
              <a:chOff x="8438793" y="1738360"/>
              <a:chExt cx="3134995" cy="3429000"/>
            </a:xfrm>
          </p:grpSpPr>
          <p:sp>
            <p:nvSpPr>
              <p:cNvPr id="111" name="แผนผังลำดับงาน: หน่วงเวลา 110">
                <a:extLst>
                  <a:ext uri="{FF2B5EF4-FFF2-40B4-BE49-F238E27FC236}">
                    <a16:creationId xmlns:a16="http://schemas.microsoft.com/office/drawing/2014/main" id="{8272657C-FEE1-463A-88FF-3BC482D08D79}"/>
                  </a:ext>
                </a:extLst>
              </p:cNvPr>
              <p:cNvSpPr/>
              <p:nvPr/>
            </p:nvSpPr>
            <p:spPr>
              <a:xfrm rot="16200000">
                <a:off x="8291791" y="1885362"/>
                <a:ext cx="3429000" cy="3134995"/>
              </a:xfrm>
              <a:prstGeom prst="flowChartDelay">
                <a:avLst/>
              </a:prstGeom>
              <a:solidFill>
                <a:srgbClr val="672E05"/>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sp>
            <p:nvSpPr>
              <p:cNvPr id="112" name="รูปแบบอิสระ: รูปร่าง 111">
                <a:extLst>
                  <a:ext uri="{FF2B5EF4-FFF2-40B4-BE49-F238E27FC236}">
                    <a16:creationId xmlns:a16="http://schemas.microsoft.com/office/drawing/2014/main" id="{B89D77CC-BA74-44D3-9A73-25376E5F07F2}"/>
                  </a:ext>
                </a:extLst>
              </p:cNvPr>
              <p:cNvSpPr/>
              <p:nvPr/>
            </p:nvSpPr>
            <p:spPr>
              <a:xfrm>
                <a:off x="8603329" y="1897111"/>
                <a:ext cx="2794302" cy="3096522"/>
              </a:xfrm>
              <a:custGeom>
                <a:avLst/>
                <a:gdLst>
                  <a:gd name="connsiteX0" fmla="*/ 30645 w 3048671"/>
                  <a:gd name="connsiteY0" fmla="*/ 3398829 h 3420654"/>
                  <a:gd name="connsiteX1" fmla="*/ 45885 w 3048671"/>
                  <a:gd name="connsiteY1" fmla="*/ 1453189 h 3420654"/>
                  <a:gd name="connsiteX2" fmla="*/ 467525 w 3048671"/>
                  <a:gd name="connsiteY2" fmla="*/ 487989 h 3420654"/>
                  <a:gd name="connsiteX3" fmla="*/ 1046645 w 3048671"/>
                  <a:gd name="connsiteY3" fmla="*/ 86669 h 3420654"/>
                  <a:gd name="connsiteX4" fmla="*/ 1554645 w 3048671"/>
                  <a:gd name="connsiteY4" fmla="*/ 309 h 3420654"/>
                  <a:gd name="connsiteX5" fmla="*/ 1976285 w 3048671"/>
                  <a:gd name="connsiteY5" fmla="*/ 66349 h 3420654"/>
                  <a:gd name="connsiteX6" fmla="*/ 2342045 w 3048671"/>
                  <a:gd name="connsiteY6" fmla="*/ 269549 h 3420654"/>
                  <a:gd name="connsiteX7" fmla="*/ 2733205 w 3048671"/>
                  <a:gd name="connsiteY7" fmla="*/ 650549 h 3420654"/>
                  <a:gd name="connsiteX8" fmla="*/ 3007525 w 3048671"/>
                  <a:gd name="connsiteY8" fmla="*/ 1321109 h 3420654"/>
                  <a:gd name="connsiteX9" fmla="*/ 3043085 w 3048671"/>
                  <a:gd name="connsiteY9" fmla="*/ 2372669 h 3420654"/>
                  <a:gd name="connsiteX10" fmla="*/ 3032925 w 3048671"/>
                  <a:gd name="connsiteY10" fmla="*/ 3190549 h 3420654"/>
                  <a:gd name="connsiteX11" fmla="*/ 3038005 w 3048671"/>
                  <a:gd name="connsiteY11" fmla="*/ 3322629 h 3420654"/>
                  <a:gd name="connsiteX12" fmla="*/ 3032925 w 3048671"/>
                  <a:gd name="connsiteY12" fmla="*/ 3398829 h 3420654"/>
                  <a:gd name="connsiteX13" fmla="*/ 2844965 w 3048671"/>
                  <a:gd name="connsiteY13" fmla="*/ 3419149 h 3420654"/>
                  <a:gd name="connsiteX14" fmla="*/ 1351445 w 3048671"/>
                  <a:gd name="connsiteY14" fmla="*/ 3419149 h 3420654"/>
                  <a:gd name="connsiteX15" fmla="*/ 30645 w 3048671"/>
                  <a:gd name="connsiteY15" fmla="*/ 3398829 h 3420654"/>
                  <a:gd name="connsiteX0" fmla="*/ 21216 w 3062102"/>
                  <a:gd name="connsiteY0" fmla="*/ 3444549 h 3445343"/>
                  <a:gd name="connsiteX1" fmla="*/ 59316 w 3062102"/>
                  <a:gd name="connsiteY1" fmla="*/ 1453189 h 3445343"/>
                  <a:gd name="connsiteX2" fmla="*/ 480956 w 3062102"/>
                  <a:gd name="connsiteY2" fmla="*/ 487989 h 3445343"/>
                  <a:gd name="connsiteX3" fmla="*/ 1060076 w 3062102"/>
                  <a:gd name="connsiteY3" fmla="*/ 86669 h 3445343"/>
                  <a:gd name="connsiteX4" fmla="*/ 1568076 w 3062102"/>
                  <a:gd name="connsiteY4" fmla="*/ 309 h 3445343"/>
                  <a:gd name="connsiteX5" fmla="*/ 1989716 w 3062102"/>
                  <a:gd name="connsiteY5" fmla="*/ 66349 h 3445343"/>
                  <a:gd name="connsiteX6" fmla="*/ 2355476 w 3062102"/>
                  <a:gd name="connsiteY6" fmla="*/ 269549 h 3445343"/>
                  <a:gd name="connsiteX7" fmla="*/ 2746636 w 3062102"/>
                  <a:gd name="connsiteY7" fmla="*/ 650549 h 3445343"/>
                  <a:gd name="connsiteX8" fmla="*/ 3020956 w 3062102"/>
                  <a:gd name="connsiteY8" fmla="*/ 1321109 h 3445343"/>
                  <a:gd name="connsiteX9" fmla="*/ 3056516 w 3062102"/>
                  <a:gd name="connsiteY9" fmla="*/ 2372669 h 3445343"/>
                  <a:gd name="connsiteX10" fmla="*/ 3046356 w 3062102"/>
                  <a:gd name="connsiteY10" fmla="*/ 3190549 h 3445343"/>
                  <a:gd name="connsiteX11" fmla="*/ 3051436 w 3062102"/>
                  <a:gd name="connsiteY11" fmla="*/ 3322629 h 3445343"/>
                  <a:gd name="connsiteX12" fmla="*/ 3046356 w 3062102"/>
                  <a:gd name="connsiteY12" fmla="*/ 3398829 h 3445343"/>
                  <a:gd name="connsiteX13" fmla="*/ 2858396 w 3062102"/>
                  <a:gd name="connsiteY13" fmla="*/ 3419149 h 3445343"/>
                  <a:gd name="connsiteX14" fmla="*/ 1364876 w 3062102"/>
                  <a:gd name="connsiteY14" fmla="*/ 3419149 h 3445343"/>
                  <a:gd name="connsiteX15" fmla="*/ 21216 w 3062102"/>
                  <a:gd name="connsiteY15" fmla="*/ 3444549 h 3445343"/>
                  <a:gd name="connsiteX0" fmla="*/ 244 w 3041130"/>
                  <a:gd name="connsiteY0" fmla="*/ 3444549 h 3445343"/>
                  <a:gd name="connsiteX1" fmla="*/ 38344 w 3041130"/>
                  <a:gd name="connsiteY1" fmla="*/ 1453189 h 3445343"/>
                  <a:gd name="connsiteX2" fmla="*/ 459984 w 3041130"/>
                  <a:gd name="connsiteY2" fmla="*/ 487989 h 3445343"/>
                  <a:gd name="connsiteX3" fmla="*/ 1039104 w 3041130"/>
                  <a:gd name="connsiteY3" fmla="*/ 86669 h 3445343"/>
                  <a:gd name="connsiteX4" fmla="*/ 1547104 w 3041130"/>
                  <a:gd name="connsiteY4" fmla="*/ 309 h 3445343"/>
                  <a:gd name="connsiteX5" fmla="*/ 1968744 w 3041130"/>
                  <a:gd name="connsiteY5" fmla="*/ 66349 h 3445343"/>
                  <a:gd name="connsiteX6" fmla="*/ 2334504 w 3041130"/>
                  <a:gd name="connsiteY6" fmla="*/ 269549 h 3445343"/>
                  <a:gd name="connsiteX7" fmla="*/ 2725664 w 3041130"/>
                  <a:gd name="connsiteY7" fmla="*/ 650549 h 3445343"/>
                  <a:gd name="connsiteX8" fmla="*/ 2999984 w 3041130"/>
                  <a:gd name="connsiteY8" fmla="*/ 1321109 h 3445343"/>
                  <a:gd name="connsiteX9" fmla="*/ 3035544 w 3041130"/>
                  <a:gd name="connsiteY9" fmla="*/ 2372669 h 3445343"/>
                  <a:gd name="connsiteX10" fmla="*/ 3025384 w 3041130"/>
                  <a:gd name="connsiteY10" fmla="*/ 3190549 h 3445343"/>
                  <a:gd name="connsiteX11" fmla="*/ 3030464 w 3041130"/>
                  <a:gd name="connsiteY11" fmla="*/ 3322629 h 3445343"/>
                  <a:gd name="connsiteX12" fmla="*/ 3025384 w 3041130"/>
                  <a:gd name="connsiteY12" fmla="*/ 3398829 h 3445343"/>
                  <a:gd name="connsiteX13" fmla="*/ 2837424 w 3041130"/>
                  <a:gd name="connsiteY13" fmla="*/ 3419149 h 3445343"/>
                  <a:gd name="connsiteX14" fmla="*/ 1343904 w 3041130"/>
                  <a:gd name="connsiteY14" fmla="*/ 3419149 h 3445343"/>
                  <a:gd name="connsiteX15" fmla="*/ 244 w 3041130"/>
                  <a:gd name="connsiteY15" fmla="*/ 3444549 h 3445343"/>
                  <a:gd name="connsiteX0" fmla="*/ 0 w 3040886"/>
                  <a:gd name="connsiteY0" fmla="*/ 3444549 h 3445343"/>
                  <a:gd name="connsiteX1" fmla="*/ 38100 w 3040886"/>
                  <a:gd name="connsiteY1" fmla="*/ 1453189 h 3445343"/>
                  <a:gd name="connsiteX2" fmla="*/ 459740 w 3040886"/>
                  <a:gd name="connsiteY2" fmla="*/ 487989 h 3445343"/>
                  <a:gd name="connsiteX3" fmla="*/ 1038860 w 3040886"/>
                  <a:gd name="connsiteY3" fmla="*/ 86669 h 3445343"/>
                  <a:gd name="connsiteX4" fmla="*/ 1546860 w 3040886"/>
                  <a:gd name="connsiteY4" fmla="*/ 309 h 3445343"/>
                  <a:gd name="connsiteX5" fmla="*/ 1968500 w 3040886"/>
                  <a:gd name="connsiteY5" fmla="*/ 66349 h 3445343"/>
                  <a:gd name="connsiteX6" fmla="*/ 2334260 w 3040886"/>
                  <a:gd name="connsiteY6" fmla="*/ 269549 h 3445343"/>
                  <a:gd name="connsiteX7" fmla="*/ 2725420 w 3040886"/>
                  <a:gd name="connsiteY7" fmla="*/ 650549 h 3445343"/>
                  <a:gd name="connsiteX8" fmla="*/ 2999740 w 3040886"/>
                  <a:gd name="connsiteY8" fmla="*/ 1321109 h 3445343"/>
                  <a:gd name="connsiteX9" fmla="*/ 3035300 w 3040886"/>
                  <a:gd name="connsiteY9" fmla="*/ 2372669 h 3445343"/>
                  <a:gd name="connsiteX10" fmla="*/ 3025140 w 3040886"/>
                  <a:gd name="connsiteY10" fmla="*/ 3190549 h 3445343"/>
                  <a:gd name="connsiteX11" fmla="*/ 3030220 w 3040886"/>
                  <a:gd name="connsiteY11" fmla="*/ 3322629 h 3445343"/>
                  <a:gd name="connsiteX12" fmla="*/ 3025140 w 3040886"/>
                  <a:gd name="connsiteY12" fmla="*/ 3398829 h 3445343"/>
                  <a:gd name="connsiteX13" fmla="*/ 2837180 w 3040886"/>
                  <a:gd name="connsiteY13" fmla="*/ 3419149 h 3445343"/>
                  <a:gd name="connsiteX14" fmla="*/ 1343660 w 3040886"/>
                  <a:gd name="connsiteY14" fmla="*/ 3419149 h 3445343"/>
                  <a:gd name="connsiteX15" fmla="*/ 0 w 3040886"/>
                  <a:gd name="connsiteY15" fmla="*/ 3444549 h 3445343"/>
                  <a:gd name="connsiteX0" fmla="*/ 11941 w 3052827"/>
                  <a:gd name="connsiteY0" fmla="*/ 3444549 h 3445343"/>
                  <a:gd name="connsiteX1" fmla="*/ 50041 w 3052827"/>
                  <a:gd name="connsiteY1" fmla="*/ 1453189 h 3445343"/>
                  <a:gd name="connsiteX2" fmla="*/ 471681 w 3052827"/>
                  <a:gd name="connsiteY2" fmla="*/ 487989 h 3445343"/>
                  <a:gd name="connsiteX3" fmla="*/ 1050801 w 3052827"/>
                  <a:gd name="connsiteY3" fmla="*/ 86669 h 3445343"/>
                  <a:gd name="connsiteX4" fmla="*/ 1558801 w 3052827"/>
                  <a:gd name="connsiteY4" fmla="*/ 309 h 3445343"/>
                  <a:gd name="connsiteX5" fmla="*/ 1980441 w 3052827"/>
                  <a:gd name="connsiteY5" fmla="*/ 66349 h 3445343"/>
                  <a:gd name="connsiteX6" fmla="*/ 2346201 w 3052827"/>
                  <a:gd name="connsiteY6" fmla="*/ 269549 h 3445343"/>
                  <a:gd name="connsiteX7" fmla="*/ 2737361 w 3052827"/>
                  <a:gd name="connsiteY7" fmla="*/ 650549 h 3445343"/>
                  <a:gd name="connsiteX8" fmla="*/ 3011681 w 3052827"/>
                  <a:gd name="connsiteY8" fmla="*/ 1321109 h 3445343"/>
                  <a:gd name="connsiteX9" fmla="*/ 3047241 w 3052827"/>
                  <a:gd name="connsiteY9" fmla="*/ 2372669 h 3445343"/>
                  <a:gd name="connsiteX10" fmla="*/ 3037081 w 3052827"/>
                  <a:gd name="connsiteY10" fmla="*/ 3190549 h 3445343"/>
                  <a:gd name="connsiteX11" fmla="*/ 3042161 w 3052827"/>
                  <a:gd name="connsiteY11" fmla="*/ 3322629 h 3445343"/>
                  <a:gd name="connsiteX12" fmla="*/ 3037081 w 3052827"/>
                  <a:gd name="connsiteY12" fmla="*/ 3398829 h 3445343"/>
                  <a:gd name="connsiteX13" fmla="*/ 2849121 w 3052827"/>
                  <a:gd name="connsiteY13" fmla="*/ 3419149 h 3445343"/>
                  <a:gd name="connsiteX14" fmla="*/ 1355601 w 3052827"/>
                  <a:gd name="connsiteY14" fmla="*/ 3419149 h 3445343"/>
                  <a:gd name="connsiteX15" fmla="*/ 11941 w 3052827"/>
                  <a:gd name="connsiteY15" fmla="*/ 3444549 h 3445343"/>
                  <a:gd name="connsiteX0" fmla="*/ 7752 w 3060068"/>
                  <a:gd name="connsiteY0" fmla="*/ 3433119 h 3434200"/>
                  <a:gd name="connsiteX1" fmla="*/ 57282 w 3060068"/>
                  <a:gd name="connsiteY1" fmla="*/ 1453189 h 3434200"/>
                  <a:gd name="connsiteX2" fmla="*/ 478922 w 3060068"/>
                  <a:gd name="connsiteY2" fmla="*/ 487989 h 3434200"/>
                  <a:gd name="connsiteX3" fmla="*/ 1058042 w 3060068"/>
                  <a:gd name="connsiteY3" fmla="*/ 86669 h 3434200"/>
                  <a:gd name="connsiteX4" fmla="*/ 1566042 w 3060068"/>
                  <a:gd name="connsiteY4" fmla="*/ 309 h 3434200"/>
                  <a:gd name="connsiteX5" fmla="*/ 1987682 w 3060068"/>
                  <a:gd name="connsiteY5" fmla="*/ 66349 h 3434200"/>
                  <a:gd name="connsiteX6" fmla="*/ 2353442 w 3060068"/>
                  <a:gd name="connsiteY6" fmla="*/ 269549 h 3434200"/>
                  <a:gd name="connsiteX7" fmla="*/ 2744602 w 3060068"/>
                  <a:gd name="connsiteY7" fmla="*/ 650549 h 3434200"/>
                  <a:gd name="connsiteX8" fmla="*/ 3018922 w 3060068"/>
                  <a:gd name="connsiteY8" fmla="*/ 1321109 h 3434200"/>
                  <a:gd name="connsiteX9" fmla="*/ 3054482 w 3060068"/>
                  <a:gd name="connsiteY9" fmla="*/ 2372669 h 3434200"/>
                  <a:gd name="connsiteX10" fmla="*/ 3044322 w 3060068"/>
                  <a:gd name="connsiteY10" fmla="*/ 3190549 h 3434200"/>
                  <a:gd name="connsiteX11" fmla="*/ 3049402 w 3060068"/>
                  <a:gd name="connsiteY11" fmla="*/ 3322629 h 3434200"/>
                  <a:gd name="connsiteX12" fmla="*/ 3044322 w 3060068"/>
                  <a:gd name="connsiteY12" fmla="*/ 3398829 h 3434200"/>
                  <a:gd name="connsiteX13" fmla="*/ 2856362 w 3060068"/>
                  <a:gd name="connsiteY13" fmla="*/ 3419149 h 3434200"/>
                  <a:gd name="connsiteX14" fmla="*/ 1362842 w 3060068"/>
                  <a:gd name="connsiteY14" fmla="*/ 3419149 h 3434200"/>
                  <a:gd name="connsiteX15" fmla="*/ 7752 w 3060068"/>
                  <a:gd name="connsiteY15" fmla="*/ 3433119 h 3434200"/>
                  <a:gd name="connsiteX0" fmla="*/ 14543 w 3066859"/>
                  <a:gd name="connsiteY0" fmla="*/ 3433119 h 3434200"/>
                  <a:gd name="connsiteX1" fmla="*/ 48833 w 3066859"/>
                  <a:gd name="connsiteY1" fmla="*/ 1373179 h 3434200"/>
                  <a:gd name="connsiteX2" fmla="*/ 485713 w 3066859"/>
                  <a:gd name="connsiteY2" fmla="*/ 487989 h 3434200"/>
                  <a:gd name="connsiteX3" fmla="*/ 1064833 w 3066859"/>
                  <a:gd name="connsiteY3" fmla="*/ 86669 h 3434200"/>
                  <a:gd name="connsiteX4" fmla="*/ 1572833 w 3066859"/>
                  <a:gd name="connsiteY4" fmla="*/ 309 h 3434200"/>
                  <a:gd name="connsiteX5" fmla="*/ 1994473 w 3066859"/>
                  <a:gd name="connsiteY5" fmla="*/ 66349 h 3434200"/>
                  <a:gd name="connsiteX6" fmla="*/ 2360233 w 3066859"/>
                  <a:gd name="connsiteY6" fmla="*/ 269549 h 3434200"/>
                  <a:gd name="connsiteX7" fmla="*/ 2751393 w 3066859"/>
                  <a:gd name="connsiteY7" fmla="*/ 650549 h 3434200"/>
                  <a:gd name="connsiteX8" fmla="*/ 3025713 w 3066859"/>
                  <a:gd name="connsiteY8" fmla="*/ 1321109 h 3434200"/>
                  <a:gd name="connsiteX9" fmla="*/ 3061273 w 3066859"/>
                  <a:gd name="connsiteY9" fmla="*/ 2372669 h 3434200"/>
                  <a:gd name="connsiteX10" fmla="*/ 3051113 w 3066859"/>
                  <a:gd name="connsiteY10" fmla="*/ 3190549 h 3434200"/>
                  <a:gd name="connsiteX11" fmla="*/ 3056193 w 3066859"/>
                  <a:gd name="connsiteY11" fmla="*/ 3322629 h 3434200"/>
                  <a:gd name="connsiteX12" fmla="*/ 3051113 w 3066859"/>
                  <a:gd name="connsiteY12" fmla="*/ 3398829 h 3434200"/>
                  <a:gd name="connsiteX13" fmla="*/ 2863153 w 3066859"/>
                  <a:gd name="connsiteY13" fmla="*/ 3419149 h 3434200"/>
                  <a:gd name="connsiteX14" fmla="*/ 1369633 w 3066859"/>
                  <a:gd name="connsiteY14" fmla="*/ 3419149 h 3434200"/>
                  <a:gd name="connsiteX15" fmla="*/ 14543 w 3066859"/>
                  <a:gd name="connsiteY15" fmla="*/ 3433119 h 3434200"/>
                  <a:gd name="connsiteX0" fmla="*/ 14543 w 3066859"/>
                  <a:gd name="connsiteY0" fmla="*/ 3433119 h 3442009"/>
                  <a:gd name="connsiteX1" fmla="*/ 48833 w 3066859"/>
                  <a:gd name="connsiteY1" fmla="*/ 1373179 h 3442009"/>
                  <a:gd name="connsiteX2" fmla="*/ 485713 w 3066859"/>
                  <a:gd name="connsiteY2" fmla="*/ 487989 h 3442009"/>
                  <a:gd name="connsiteX3" fmla="*/ 1064833 w 3066859"/>
                  <a:gd name="connsiteY3" fmla="*/ 86669 h 3442009"/>
                  <a:gd name="connsiteX4" fmla="*/ 1572833 w 3066859"/>
                  <a:gd name="connsiteY4" fmla="*/ 309 h 3442009"/>
                  <a:gd name="connsiteX5" fmla="*/ 1994473 w 3066859"/>
                  <a:gd name="connsiteY5" fmla="*/ 66349 h 3442009"/>
                  <a:gd name="connsiteX6" fmla="*/ 2360233 w 3066859"/>
                  <a:gd name="connsiteY6" fmla="*/ 269549 h 3442009"/>
                  <a:gd name="connsiteX7" fmla="*/ 2751393 w 3066859"/>
                  <a:gd name="connsiteY7" fmla="*/ 650549 h 3442009"/>
                  <a:gd name="connsiteX8" fmla="*/ 3025713 w 3066859"/>
                  <a:gd name="connsiteY8" fmla="*/ 1321109 h 3442009"/>
                  <a:gd name="connsiteX9" fmla="*/ 3061273 w 3066859"/>
                  <a:gd name="connsiteY9" fmla="*/ 2372669 h 3442009"/>
                  <a:gd name="connsiteX10" fmla="*/ 3051113 w 3066859"/>
                  <a:gd name="connsiteY10" fmla="*/ 3190549 h 3442009"/>
                  <a:gd name="connsiteX11" fmla="*/ 3056193 w 3066859"/>
                  <a:gd name="connsiteY11" fmla="*/ 3322629 h 3442009"/>
                  <a:gd name="connsiteX12" fmla="*/ 3051113 w 3066859"/>
                  <a:gd name="connsiteY12" fmla="*/ 3398829 h 3442009"/>
                  <a:gd name="connsiteX13" fmla="*/ 2863153 w 3066859"/>
                  <a:gd name="connsiteY13" fmla="*/ 3419149 h 3442009"/>
                  <a:gd name="connsiteX14" fmla="*/ 1358203 w 3066859"/>
                  <a:gd name="connsiteY14" fmla="*/ 3442009 h 3442009"/>
                  <a:gd name="connsiteX15" fmla="*/ 14543 w 3066859"/>
                  <a:gd name="connsiteY15" fmla="*/ 3433119 h 3442009"/>
                  <a:gd name="connsiteX0" fmla="*/ 14543 w 3066859"/>
                  <a:gd name="connsiteY0" fmla="*/ 3433119 h 3445819"/>
                  <a:gd name="connsiteX1" fmla="*/ 48833 w 3066859"/>
                  <a:gd name="connsiteY1" fmla="*/ 1373179 h 3445819"/>
                  <a:gd name="connsiteX2" fmla="*/ 485713 w 3066859"/>
                  <a:gd name="connsiteY2" fmla="*/ 487989 h 3445819"/>
                  <a:gd name="connsiteX3" fmla="*/ 1064833 w 3066859"/>
                  <a:gd name="connsiteY3" fmla="*/ 86669 h 3445819"/>
                  <a:gd name="connsiteX4" fmla="*/ 1572833 w 3066859"/>
                  <a:gd name="connsiteY4" fmla="*/ 309 h 3445819"/>
                  <a:gd name="connsiteX5" fmla="*/ 1994473 w 3066859"/>
                  <a:gd name="connsiteY5" fmla="*/ 66349 h 3445819"/>
                  <a:gd name="connsiteX6" fmla="*/ 2360233 w 3066859"/>
                  <a:gd name="connsiteY6" fmla="*/ 269549 h 3445819"/>
                  <a:gd name="connsiteX7" fmla="*/ 2751393 w 3066859"/>
                  <a:gd name="connsiteY7" fmla="*/ 650549 h 3445819"/>
                  <a:gd name="connsiteX8" fmla="*/ 3025713 w 3066859"/>
                  <a:gd name="connsiteY8" fmla="*/ 1321109 h 3445819"/>
                  <a:gd name="connsiteX9" fmla="*/ 3061273 w 3066859"/>
                  <a:gd name="connsiteY9" fmla="*/ 2372669 h 3445819"/>
                  <a:gd name="connsiteX10" fmla="*/ 3051113 w 3066859"/>
                  <a:gd name="connsiteY10" fmla="*/ 3190549 h 3445819"/>
                  <a:gd name="connsiteX11" fmla="*/ 3056193 w 3066859"/>
                  <a:gd name="connsiteY11" fmla="*/ 3322629 h 3445819"/>
                  <a:gd name="connsiteX12" fmla="*/ 3051113 w 3066859"/>
                  <a:gd name="connsiteY12" fmla="*/ 3398829 h 3445819"/>
                  <a:gd name="connsiteX13" fmla="*/ 2863153 w 3066859"/>
                  <a:gd name="connsiteY13" fmla="*/ 3445819 h 3445819"/>
                  <a:gd name="connsiteX14" fmla="*/ 1358203 w 3066859"/>
                  <a:gd name="connsiteY14" fmla="*/ 3442009 h 3445819"/>
                  <a:gd name="connsiteX15" fmla="*/ 14543 w 3066859"/>
                  <a:gd name="connsiteY15" fmla="*/ 3433119 h 3445819"/>
                  <a:gd name="connsiteX0" fmla="*/ 14543 w 3064667"/>
                  <a:gd name="connsiteY0" fmla="*/ 3433119 h 3445819"/>
                  <a:gd name="connsiteX1" fmla="*/ 48833 w 3064667"/>
                  <a:gd name="connsiteY1" fmla="*/ 1373179 h 3445819"/>
                  <a:gd name="connsiteX2" fmla="*/ 485713 w 3064667"/>
                  <a:gd name="connsiteY2" fmla="*/ 487989 h 3445819"/>
                  <a:gd name="connsiteX3" fmla="*/ 1064833 w 3064667"/>
                  <a:gd name="connsiteY3" fmla="*/ 86669 h 3445819"/>
                  <a:gd name="connsiteX4" fmla="*/ 1572833 w 3064667"/>
                  <a:gd name="connsiteY4" fmla="*/ 309 h 3445819"/>
                  <a:gd name="connsiteX5" fmla="*/ 1994473 w 3064667"/>
                  <a:gd name="connsiteY5" fmla="*/ 66349 h 3445819"/>
                  <a:gd name="connsiteX6" fmla="*/ 2360233 w 3064667"/>
                  <a:gd name="connsiteY6" fmla="*/ 269549 h 3445819"/>
                  <a:gd name="connsiteX7" fmla="*/ 2751393 w 3064667"/>
                  <a:gd name="connsiteY7" fmla="*/ 650549 h 3445819"/>
                  <a:gd name="connsiteX8" fmla="*/ 3025713 w 3064667"/>
                  <a:gd name="connsiteY8" fmla="*/ 1321109 h 3445819"/>
                  <a:gd name="connsiteX9" fmla="*/ 3061273 w 3064667"/>
                  <a:gd name="connsiteY9" fmla="*/ 2372669 h 3445819"/>
                  <a:gd name="connsiteX10" fmla="*/ 3051113 w 3064667"/>
                  <a:gd name="connsiteY10" fmla="*/ 3190549 h 3445819"/>
                  <a:gd name="connsiteX11" fmla="*/ 3051113 w 3064667"/>
                  <a:gd name="connsiteY11" fmla="*/ 3398829 h 3445819"/>
                  <a:gd name="connsiteX12" fmla="*/ 2863153 w 3064667"/>
                  <a:gd name="connsiteY12" fmla="*/ 3445819 h 3445819"/>
                  <a:gd name="connsiteX13" fmla="*/ 1358203 w 3064667"/>
                  <a:gd name="connsiteY13" fmla="*/ 3442009 h 3445819"/>
                  <a:gd name="connsiteX14" fmla="*/ 14543 w 3064667"/>
                  <a:gd name="connsiteY14" fmla="*/ 3433119 h 3445819"/>
                  <a:gd name="connsiteX0" fmla="*/ 14543 w 3087369"/>
                  <a:gd name="connsiteY0" fmla="*/ 3433119 h 3450481"/>
                  <a:gd name="connsiteX1" fmla="*/ 48833 w 3087369"/>
                  <a:gd name="connsiteY1" fmla="*/ 1373179 h 3450481"/>
                  <a:gd name="connsiteX2" fmla="*/ 485713 w 3087369"/>
                  <a:gd name="connsiteY2" fmla="*/ 487989 h 3450481"/>
                  <a:gd name="connsiteX3" fmla="*/ 1064833 w 3087369"/>
                  <a:gd name="connsiteY3" fmla="*/ 86669 h 3450481"/>
                  <a:gd name="connsiteX4" fmla="*/ 1572833 w 3087369"/>
                  <a:gd name="connsiteY4" fmla="*/ 309 h 3450481"/>
                  <a:gd name="connsiteX5" fmla="*/ 1994473 w 3087369"/>
                  <a:gd name="connsiteY5" fmla="*/ 66349 h 3450481"/>
                  <a:gd name="connsiteX6" fmla="*/ 2360233 w 3087369"/>
                  <a:gd name="connsiteY6" fmla="*/ 269549 h 3450481"/>
                  <a:gd name="connsiteX7" fmla="*/ 2751393 w 3087369"/>
                  <a:gd name="connsiteY7" fmla="*/ 650549 h 3450481"/>
                  <a:gd name="connsiteX8" fmla="*/ 3025713 w 3087369"/>
                  <a:gd name="connsiteY8" fmla="*/ 1321109 h 3450481"/>
                  <a:gd name="connsiteX9" fmla="*/ 3061273 w 3087369"/>
                  <a:gd name="connsiteY9" fmla="*/ 2372669 h 3450481"/>
                  <a:gd name="connsiteX10" fmla="*/ 3051113 w 3087369"/>
                  <a:gd name="connsiteY10" fmla="*/ 3190549 h 3450481"/>
                  <a:gd name="connsiteX11" fmla="*/ 3077783 w 3087369"/>
                  <a:gd name="connsiteY11" fmla="*/ 3440739 h 3450481"/>
                  <a:gd name="connsiteX12" fmla="*/ 2863153 w 3087369"/>
                  <a:gd name="connsiteY12" fmla="*/ 3445819 h 3450481"/>
                  <a:gd name="connsiteX13" fmla="*/ 1358203 w 3087369"/>
                  <a:gd name="connsiteY13" fmla="*/ 3442009 h 3450481"/>
                  <a:gd name="connsiteX14" fmla="*/ 14543 w 3087369"/>
                  <a:gd name="connsiteY14" fmla="*/ 3433119 h 3450481"/>
                  <a:gd name="connsiteX0" fmla="*/ 14543 w 3087369"/>
                  <a:gd name="connsiteY0" fmla="*/ 3433119 h 3450481"/>
                  <a:gd name="connsiteX1" fmla="*/ 48833 w 3087369"/>
                  <a:gd name="connsiteY1" fmla="*/ 1373179 h 3450481"/>
                  <a:gd name="connsiteX2" fmla="*/ 485713 w 3087369"/>
                  <a:gd name="connsiteY2" fmla="*/ 487989 h 3450481"/>
                  <a:gd name="connsiteX3" fmla="*/ 1064833 w 3087369"/>
                  <a:gd name="connsiteY3" fmla="*/ 86669 h 3450481"/>
                  <a:gd name="connsiteX4" fmla="*/ 1572833 w 3087369"/>
                  <a:gd name="connsiteY4" fmla="*/ 309 h 3450481"/>
                  <a:gd name="connsiteX5" fmla="*/ 1994473 w 3087369"/>
                  <a:gd name="connsiteY5" fmla="*/ 66349 h 3450481"/>
                  <a:gd name="connsiteX6" fmla="*/ 2360233 w 3087369"/>
                  <a:gd name="connsiteY6" fmla="*/ 269549 h 3450481"/>
                  <a:gd name="connsiteX7" fmla="*/ 2751393 w 3087369"/>
                  <a:gd name="connsiteY7" fmla="*/ 650549 h 3450481"/>
                  <a:gd name="connsiteX8" fmla="*/ 3025713 w 3087369"/>
                  <a:gd name="connsiteY8" fmla="*/ 1321109 h 3450481"/>
                  <a:gd name="connsiteX9" fmla="*/ 3061273 w 3087369"/>
                  <a:gd name="connsiteY9" fmla="*/ 2372669 h 3450481"/>
                  <a:gd name="connsiteX10" fmla="*/ 3051113 w 3087369"/>
                  <a:gd name="connsiteY10" fmla="*/ 3190549 h 3450481"/>
                  <a:gd name="connsiteX11" fmla="*/ 3077783 w 3087369"/>
                  <a:gd name="connsiteY11" fmla="*/ 3440739 h 3450481"/>
                  <a:gd name="connsiteX12" fmla="*/ 2863153 w 3087369"/>
                  <a:gd name="connsiteY12" fmla="*/ 3445819 h 3450481"/>
                  <a:gd name="connsiteX13" fmla="*/ 1358203 w 3087369"/>
                  <a:gd name="connsiteY13" fmla="*/ 3442009 h 3450481"/>
                  <a:gd name="connsiteX14" fmla="*/ 14543 w 3087369"/>
                  <a:gd name="connsiteY14" fmla="*/ 3433119 h 3450481"/>
                  <a:gd name="connsiteX0" fmla="*/ 14543 w 3064667"/>
                  <a:gd name="connsiteY0" fmla="*/ 3433119 h 3445910"/>
                  <a:gd name="connsiteX1" fmla="*/ 48833 w 3064667"/>
                  <a:gd name="connsiteY1" fmla="*/ 1373179 h 3445910"/>
                  <a:gd name="connsiteX2" fmla="*/ 485713 w 3064667"/>
                  <a:gd name="connsiteY2" fmla="*/ 487989 h 3445910"/>
                  <a:gd name="connsiteX3" fmla="*/ 1064833 w 3064667"/>
                  <a:gd name="connsiteY3" fmla="*/ 86669 h 3445910"/>
                  <a:gd name="connsiteX4" fmla="*/ 1572833 w 3064667"/>
                  <a:gd name="connsiteY4" fmla="*/ 309 h 3445910"/>
                  <a:gd name="connsiteX5" fmla="*/ 1994473 w 3064667"/>
                  <a:gd name="connsiteY5" fmla="*/ 66349 h 3445910"/>
                  <a:gd name="connsiteX6" fmla="*/ 2360233 w 3064667"/>
                  <a:gd name="connsiteY6" fmla="*/ 269549 h 3445910"/>
                  <a:gd name="connsiteX7" fmla="*/ 2751393 w 3064667"/>
                  <a:gd name="connsiteY7" fmla="*/ 650549 h 3445910"/>
                  <a:gd name="connsiteX8" fmla="*/ 3025713 w 3064667"/>
                  <a:gd name="connsiteY8" fmla="*/ 1321109 h 3445910"/>
                  <a:gd name="connsiteX9" fmla="*/ 3061273 w 3064667"/>
                  <a:gd name="connsiteY9" fmla="*/ 2372669 h 3445910"/>
                  <a:gd name="connsiteX10" fmla="*/ 3051113 w 3064667"/>
                  <a:gd name="connsiteY10" fmla="*/ 3190549 h 3445910"/>
                  <a:gd name="connsiteX11" fmla="*/ 3051113 w 3064667"/>
                  <a:gd name="connsiteY11" fmla="*/ 3433119 h 3445910"/>
                  <a:gd name="connsiteX12" fmla="*/ 2863153 w 3064667"/>
                  <a:gd name="connsiteY12" fmla="*/ 3445819 h 3445910"/>
                  <a:gd name="connsiteX13" fmla="*/ 1358203 w 3064667"/>
                  <a:gd name="connsiteY13" fmla="*/ 3442009 h 3445910"/>
                  <a:gd name="connsiteX14" fmla="*/ 14543 w 3064667"/>
                  <a:gd name="connsiteY14" fmla="*/ 3433119 h 3445910"/>
                  <a:gd name="connsiteX0" fmla="*/ 14543 w 3070869"/>
                  <a:gd name="connsiteY0" fmla="*/ 3433119 h 3454993"/>
                  <a:gd name="connsiteX1" fmla="*/ 48833 w 3070869"/>
                  <a:gd name="connsiteY1" fmla="*/ 1373179 h 3454993"/>
                  <a:gd name="connsiteX2" fmla="*/ 485713 w 3070869"/>
                  <a:gd name="connsiteY2" fmla="*/ 487989 h 3454993"/>
                  <a:gd name="connsiteX3" fmla="*/ 1064833 w 3070869"/>
                  <a:gd name="connsiteY3" fmla="*/ 86669 h 3454993"/>
                  <a:gd name="connsiteX4" fmla="*/ 1572833 w 3070869"/>
                  <a:gd name="connsiteY4" fmla="*/ 309 h 3454993"/>
                  <a:gd name="connsiteX5" fmla="*/ 1994473 w 3070869"/>
                  <a:gd name="connsiteY5" fmla="*/ 66349 h 3454993"/>
                  <a:gd name="connsiteX6" fmla="*/ 2360233 w 3070869"/>
                  <a:gd name="connsiteY6" fmla="*/ 269549 h 3454993"/>
                  <a:gd name="connsiteX7" fmla="*/ 2751393 w 3070869"/>
                  <a:gd name="connsiteY7" fmla="*/ 650549 h 3454993"/>
                  <a:gd name="connsiteX8" fmla="*/ 3025713 w 3070869"/>
                  <a:gd name="connsiteY8" fmla="*/ 1321109 h 3454993"/>
                  <a:gd name="connsiteX9" fmla="*/ 3061273 w 3070869"/>
                  <a:gd name="connsiteY9" fmla="*/ 2372669 h 3454993"/>
                  <a:gd name="connsiteX10" fmla="*/ 3066353 w 3070869"/>
                  <a:gd name="connsiteY10" fmla="*/ 3190549 h 3454993"/>
                  <a:gd name="connsiteX11" fmla="*/ 3051113 w 3070869"/>
                  <a:gd name="connsiteY11" fmla="*/ 3433119 h 3454993"/>
                  <a:gd name="connsiteX12" fmla="*/ 2863153 w 3070869"/>
                  <a:gd name="connsiteY12" fmla="*/ 3445819 h 3454993"/>
                  <a:gd name="connsiteX13" fmla="*/ 1358203 w 3070869"/>
                  <a:gd name="connsiteY13" fmla="*/ 3442009 h 3454993"/>
                  <a:gd name="connsiteX14" fmla="*/ 14543 w 3070869"/>
                  <a:gd name="connsiteY14" fmla="*/ 3433119 h 3454993"/>
                  <a:gd name="connsiteX0" fmla="*/ 14543 w 3071905"/>
                  <a:gd name="connsiteY0" fmla="*/ 3433119 h 3454993"/>
                  <a:gd name="connsiteX1" fmla="*/ 48833 w 3071905"/>
                  <a:gd name="connsiteY1" fmla="*/ 1373179 h 3454993"/>
                  <a:gd name="connsiteX2" fmla="*/ 485713 w 3071905"/>
                  <a:gd name="connsiteY2" fmla="*/ 487989 h 3454993"/>
                  <a:gd name="connsiteX3" fmla="*/ 1064833 w 3071905"/>
                  <a:gd name="connsiteY3" fmla="*/ 86669 h 3454993"/>
                  <a:gd name="connsiteX4" fmla="*/ 1572833 w 3071905"/>
                  <a:gd name="connsiteY4" fmla="*/ 309 h 3454993"/>
                  <a:gd name="connsiteX5" fmla="*/ 1994473 w 3071905"/>
                  <a:gd name="connsiteY5" fmla="*/ 66349 h 3454993"/>
                  <a:gd name="connsiteX6" fmla="*/ 2360233 w 3071905"/>
                  <a:gd name="connsiteY6" fmla="*/ 269549 h 3454993"/>
                  <a:gd name="connsiteX7" fmla="*/ 2751393 w 3071905"/>
                  <a:gd name="connsiteY7" fmla="*/ 650549 h 3454993"/>
                  <a:gd name="connsiteX8" fmla="*/ 3025713 w 3071905"/>
                  <a:gd name="connsiteY8" fmla="*/ 1321109 h 3454993"/>
                  <a:gd name="connsiteX9" fmla="*/ 3068893 w 3071905"/>
                  <a:gd name="connsiteY9" fmla="*/ 2376479 h 3454993"/>
                  <a:gd name="connsiteX10" fmla="*/ 3066353 w 3071905"/>
                  <a:gd name="connsiteY10" fmla="*/ 3190549 h 3454993"/>
                  <a:gd name="connsiteX11" fmla="*/ 3051113 w 3071905"/>
                  <a:gd name="connsiteY11" fmla="*/ 3433119 h 3454993"/>
                  <a:gd name="connsiteX12" fmla="*/ 2863153 w 3071905"/>
                  <a:gd name="connsiteY12" fmla="*/ 3445819 h 3454993"/>
                  <a:gd name="connsiteX13" fmla="*/ 1358203 w 3071905"/>
                  <a:gd name="connsiteY13" fmla="*/ 3442009 h 3454993"/>
                  <a:gd name="connsiteX14" fmla="*/ 14543 w 3071905"/>
                  <a:gd name="connsiteY14" fmla="*/ 3433119 h 3454993"/>
                  <a:gd name="connsiteX0" fmla="*/ 14543 w 3073182"/>
                  <a:gd name="connsiteY0" fmla="*/ 3433119 h 3454993"/>
                  <a:gd name="connsiteX1" fmla="*/ 48833 w 3073182"/>
                  <a:gd name="connsiteY1" fmla="*/ 1373179 h 3454993"/>
                  <a:gd name="connsiteX2" fmla="*/ 485713 w 3073182"/>
                  <a:gd name="connsiteY2" fmla="*/ 487989 h 3454993"/>
                  <a:gd name="connsiteX3" fmla="*/ 1064833 w 3073182"/>
                  <a:gd name="connsiteY3" fmla="*/ 86669 h 3454993"/>
                  <a:gd name="connsiteX4" fmla="*/ 1572833 w 3073182"/>
                  <a:gd name="connsiteY4" fmla="*/ 309 h 3454993"/>
                  <a:gd name="connsiteX5" fmla="*/ 1994473 w 3073182"/>
                  <a:gd name="connsiteY5" fmla="*/ 66349 h 3454993"/>
                  <a:gd name="connsiteX6" fmla="*/ 2360233 w 3073182"/>
                  <a:gd name="connsiteY6" fmla="*/ 269549 h 3454993"/>
                  <a:gd name="connsiteX7" fmla="*/ 2751393 w 3073182"/>
                  <a:gd name="connsiteY7" fmla="*/ 650549 h 3454993"/>
                  <a:gd name="connsiteX8" fmla="*/ 3040953 w 3073182"/>
                  <a:gd name="connsiteY8" fmla="*/ 1324919 h 3454993"/>
                  <a:gd name="connsiteX9" fmla="*/ 3068893 w 3073182"/>
                  <a:gd name="connsiteY9" fmla="*/ 2376479 h 3454993"/>
                  <a:gd name="connsiteX10" fmla="*/ 3066353 w 3073182"/>
                  <a:gd name="connsiteY10" fmla="*/ 3190549 h 3454993"/>
                  <a:gd name="connsiteX11" fmla="*/ 3051113 w 3073182"/>
                  <a:gd name="connsiteY11" fmla="*/ 3433119 h 3454993"/>
                  <a:gd name="connsiteX12" fmla="*/ 2863153 w 3073182"/>
                  <a:gd name="connsiteY12" fmla="*/ 3445819 h 3454993"/>
                  <a:gd name="connsiteX13" fmla="*/ 1358203 w 3073182"/>
                  <a:gd name="connsiteY13" fmla="*/ 3442009 h 3454993"/>
                  <a:gd name="connsiteX14" fmla="*/ 14543 w 3073182"/>
                  <a:gd name="connsiteY14" fmla="*/ 3433119 h 3454993"/>
                  <a:gd name="connsiteX0" fmla="*/ 14543 w 3073182"/>
                  <a:gd name="connsiteY0" fmla="*/ 3471055 h 3492929"/>
                  <a:gd name="connsiteX1" fmla="*/ 48833 w 3073182"/>
                  <a:gd name="connsiteY1" fmla="*/ 1411115 h 3492929"/>
                  <a:gd name="connsiteX2" fmla="*/ 485713 w 3073182"/>
                  <a:gd name="connsiteY2" fmla="*/ 525925 h 3492929"/>
                  <a:gd name="connsiteX3" fmla="*/ 1064833 w 3073182"/>
                  <a:gd name="connsiteY3" fmla="*/ 124605 h 3492929"/>
                  <a:gd name="connsiteX4" fmla="*/ 1504253 w 3073182"/>
                  <a:gd name="connsiteY4" fmla="*/ 145 h 3492929"/>
                  <a:gd name="connsiteX5" fmla="*/ 1994473 w 3073182"/>
                  <a:gd name="connsiteY5" fmla="*/ 104285 h 3492929"/>
                  <a:gd name="connsiteX6" fmla="*/ 2360233 w 3073182"/>
                  <a:gd name="connsiteY6" fmla="*/ 307485 h 3492929"/>
                  <a:gd name="connsiteX7" fmla="*/ 2751393 w 3073182"/>
                  <a:gd name="connsiteY7" fmla="*/ 688485 h 3492929"/>
                  <a:gd name="connsiteX8" fmla="*/ 3040953 w 3073182"/>
                  <a:gd name="connsiteY8" fmla="*/ 1362855 h 3492929"/>
                  <a:gd name="connsiteX9" fmla="*/ 3068893 w 3073182"/>
                  <a:gd name="connsiteY9" fmla="*/ 2414415 h 3492929"/>
                  <a:gd name="connsiteX10" fmla="*/ 3066353 w 3073182"/>
                  <a:gd name="connsiteY10" fmla="*/ 3228485 h 3492929"/>
                  <a:gd name="connsiteX11" fmla="*/ 3051113 w 3073182"/>
                  <a:gd name="connsiteY11" fmla="*/ 3471055 h 3492929"/>
                  <a:gd name="connsiteX12" fmla="*/ 2863153 w 3073182"/>
                  <a:gd name="connsiteY12" fmla="*/ 3483755 h 3492929"/>
                  <a:gd name="connsiteX13" fmla="*/ 1358203 w 3073182"/>
                  <a:gd name="connsiteY13" fmla="*/ 3479945 h 3492929"/>
                  <a:gd name="connsiteX14" fmla="*/ 14543 w 3073182"/>
                  <a:gd name="connsiteY14" fmla="*/ 3471055 h 3492929"/>
                  <a:gd name="connsiteX0" fmla="*/ 14543 w 3073182"/>
                  <a:gd name="connsiteY0" fmla="*/ 3471055 h 3492929"/>
                  <a:gd name="connsiteX1" fmla="*/ 48833 w 3073182"/>
                  <a:gd name="connsiteY1" fmla="*/ 1411115 h 3492929"/>
                  <a:gd name="connsiteX2" fmla="*/ 485713 w 3073182"/>
                  <a:gd name="connsiteY2" fmla="*/ 525925 h 3492929"/>
                  <a:gd name="connsiteX3" fmla="*/ 1007683 w 3073182"/>
                  <a:gd name="connsiteY3" fmla="*/ 124605 h 3492929"/>
                  <a:gd name="connsiteX4" fmla="*/ 1504253 w 3073182"/>
                  <a:gd name="connsiteY4" fmla="*/ 145 h 3492929"/>
                  <a:gd name="connsiteX5" fmla="*/ 1994473 w 3073182"/>
                  <a:gd name="connsiteY5" fmla="*/ 104285 h 3492929"/>
                  <a:gd name="connsiteX6" fmla="*/ 2360233 w 3073182"/>
                  <a:gd name="connsiteY6" fmla="*/ 307485 h 3492929"/>
                  <a:gd name="connsiteX7" fmla="*/ 2751393 w 3073182"/>
                  <a:gd name="connsiteY7" fmla="*/ 688485 h 3492929"/>
                  <a:gd name="connsiteX8" fmla="*/ 3040953 w 3073182"/>
                  <a:gd name="connsiteY8" fmla="*/ 1362855 h 3492929"/>
                  <a:gd name="connsiteX9" fmla="*/ 3068893 w 3073182"/>
                  <a:gd name="connsiteY9" fmla="*/ 2414415 h 3492929"/>
                  <a:gd name="connsiteX10" fmla="*/ 3066353 w 3073182"/>
                  <a:gd name="connsiteY10" fmla="*/ 3228485 h 3492929"/>
                  <a:gd name="connsiteX11" fmla="*/ 3051113 w 3073182"/>
                  <a:gd name="connsiteY11" fmla="*/ 3471055 h 3492929"/>
                  <a:gd name="connsiteX12" fmla="*/ 2863153 w 3073182"/>
                  <a:gd name="connsiteY12" fmla="*/ 3483755 h 3492929"/>
                  <a:gd name="connsiteX13" fmla="*/ 1358203 w 3073182"/>
                  <a:gd name="connsiteY13" fmla="*/ 3479945 h 3492929"/>
                  <a:gd name="connsiteX14" fmla="*/ 14543 w 3073182"/>
                  <a:gd name="connsiteY14" fmla="*/ 3471055 h 3492929"/>
                  <a:gd name="connsiteX0" fmla="*/ 14543 w 3073182"/>
                  <a:gd name="connsiteY0" fmla="*/ 3471055 h 3492929"/>
                  <a:gd name="connsiteX1" fmla="*/ 48833 w 3073182"/>
                  <a:gd name="connsiteY1" fmla="*/ 1411115 h 3492929"/>
                  <a:gd name="connsiteX2" fmla="*/ 485713 w 3073182"/>
                  <a:gd name="connsiteY2" fmla="*/ 525925 h 3492929"/>
                  <a:gd name="connsiteX3" fmla="*/ 1007683 w 3073182"/>
                  <a:gd name="connsiteY3" fmla="*/ 124605 h 3492929"/>
                  <a:gd name="connsiteX4" fmla="*/ 1504253 w 3073182"/>
                  <a:gd name="connsiteY4" fmla="*/ 145 h 3492929"/>
                  <a:gd name="connsiteX5" fmla="*/ 1994473 w 3073182"/>
                  <a:gd name="connsiteY5" fmla="*/ 104285 h 3492929"/>
                  <a:gd name="connsiteX6" fmla="*/ 2360233 w 3073182"/>
                  <a:gd name="connsiteY6" fmla="*/ 307485 h 3492929"/>
                  <a:gd name="connsiteX7" fmla="*/ 2751393 w 3073182"/>
                  <a:gd name="connsiteY7" fmla="*/ 688485 h 3492929"/>
                  <a:gd name="connsiteX8" fmla="*/ 3040953 w 3073182"/>
                  <a:gd name="connsiteY8" fmla="*/ 1362855 h 3492929"/>
                  <a:gd name="connsiteX9" fmla="*/ 3068893 w 3073182"/>
                  <a:gd name="connsiteY9" fmla="*/ 2414415 h 3492929"/>
                  <a:gd name="connsiteX10" fmla="*/ 3066353 w 3073182"/>
                  <a:gd name="connsiteY10" fmla="*/ 3228485 h 3492929"/>
                  <a:gd name="connsiteX11" fmla="*/ 3051113 w 3073182"/>
                  <a:gd name="connsiteY11" fmla="*/ 3471055 h 3492929"/>
                  <a:gd name="connsiteX12" fmla="*/ 2863153 w 3073182"/>
                  <a:gd name="connsiteY12" fmla="*/ 3483755 h 3492929"/>
                  <a:gd name="connsiteX13" fmla="*/ 1358203 w 3073182"/>
                  <a:gd name="connsiteY13" fmla="*/ 3479945 h 3492929"/>
                  <a:gd name="connsiteX14" fmla="*/ 14543 w 3073182"/>
                  <a:gd name="connsiteY14" fmla="*/ 3471055 h 3492929"/>
                  <a:gd name="connsiteX0" fmla="*/ 12859 w 3071498"/>
                  <a:gd name="connsiteY0" fmla="*/ 3471055 h 3492929"/>
                  <a:gd name="connsiteX1" fmla="*/ 47149 w 3071498"/>
                  <a:gd name="connsiteY1" fmla="*/ 1411115 h 3492929"/>
                  <a:gd name="connsiteX2" fmla="*/ 457359 w 3071498"/>
                  <a:gd name="connsiteY2" fmla="*/ 514495 h 3492929"/>
                  <a:gd name="connsiteX3" fmla="*/ 1005999 w 3071498"/>
                  <a:gd name="connsiteY3" fmla="*/ 124605 h 3492929"/>
                  <a:gd name="connsiteX4" fmla="*/ 1502569 w 3071498"/>
                  <a:gd name="connsiteY4" fmla="*/ 145 h 3492929"/>
                  <a:gd name="connsiteX5" fmla="*/ 1992789 w 3071498"/>
                  <a:gd name="connsiteY5" fmla="*/ 104285 h 3492929"/>
                  <a:gd name="connsiteX6" fmla="*/ 2358549 w 3071498"/>
                  <a:gd name="connsiteY6" fmla="*/ 307485 h 3492929"/>
                  <a:gd name="connsiteX7" fmla="*/ 2749709 w 3071498"/>
                  <a:gd name="connsiteY7" fmla="*/ 688485 h 3492929"/>
                  <a:gd name="connsiteX8" fmla="*/ 3039269 w 3071498"/>
                  <a:gd name="connsiteY8" fmla="*/ 1362855 h 3492929"/>
                  <a:gd name="connsiteX9" fmla="*/ 3067209 w 3071498"/>
                  <a:gd name="connsiteY9" fmla="*/ 2414415 h 3492929"/>
                  <a:gd name="connsiteX10" fmla="*/ 3064669 w 3071498"/>
                  <a:gd name="connsiteY10" fmla="*/ 3228485 h 3492929"/>
                  <a:gd name="connsiteX11" fmla="*/ 3049429 w 3071498"/>
                  <a:gd name="connsiteY11" fmla="*/ 3471055 h 3492929"/>
                  <a:gd name="connsiteX12" fmla="*/ 2861469 w 3071498"/>
                  <a:gd name="connsiteY12" fmla="*/ 3483755 h 3492929"/>
                  <a:gd name="connsiteX13" fmla="*/ 1356519 w 3071498"/>
                  <a:gd name="connsiteY13" fmla="*/ 3479945 h 3492929"/>
                  <a:gd name="connsiteX14" fmla="*/ 12859 w 3071498"/>
                  <a:gd name="connsiteY14" fmla="*/ 3471055 h 3492929"/>
                  <a:gd name="connsiteX0" fmla="*/ 12859 w 3071498"/>
                  <a:gd name="connsiteY0" fmla="*/ 3471053 h 3492927"/>
                  <a:gd name="connsiteX1" fmla="*/ 47149 w 3071498"/>
                  <a:gd name="connsiteY1" fmla="*/ 1411113 h 3492927"/>
                  <a:gd name="connsiteX2" fmla="*/ 457359 w 3071498"/>
                  <a:gd name="connsiteY2" fmla="*/ 514493 h 3492927"/>
                  <a:gd name="connsiteX3" fmla="*/ 1005999 w 3071498"/>
                  <a:gd name="connsiteY3" fmla="*/ 124603 h 3492927"/>
                  <a:gd name="connsiteX4" fmla="*/ 1502569 w 3071498"/>
                  <a:gd name="connsiteY4" fmla="*/ 143 h 3492927"/>
                  <a:gd name="connsiteX5" fmla="*/ 1992789 w 3071498"/>
                  <a:gd name="connsiteY5" fmla="*/ 104283 h 3492927"/>
                  <a:gd name="connsiteX6" fmla="*/ 2400459 w 3071498"/>
                  <a:gd name="connsiteY6" fmla="*/ 299863 h 3492927"/>
                  <a:gd name="connsiteX7" fmla="*/ 2749709 w 3071498"/>
                  <a:gd name="connsiteY7" fmla="*/ 688483 h 3492927"/>
                  <a:gd name="connsiteX8" fmla="*/ 3039269 w 3071498"/>
                  <a:gd name="connsiteY8" fmla="*/ 1362853 h 3492927"/>
                  <a:gd name="connsiteX9" fmla="*/ 3067209 w 3071498"/>
                  <a:gd name="connsiteY9" fmla="*/ 2414413 h 3492927"/>
                  <a:gd name="connsiteX10" fmla="*/ 3064669 w 3071498"/>
                  <a:gd name="connsiteY10" fmla="*/ 3228483 h 3492927"/>
                  <a:gd name="connsiteX11" fmla="*/ 3049429 w 3071498"/>
                  <a:gd name="connsiteY11" fmla="*/ 3471053 h 3492927"/>
                  <a:gd name="connsiteX12" fmla="*/ 2861469 w 3071498"/>
                  <a:gd name="connsiteY12" fmla="*/ 3483753 h 3492927"/>
                  <a:gd name="connsiteX13" fmla="*/ 1356519 w 3071498"/>
                  <a:gd name="connsiteY13" fmla="*/ 3479943 h 3492927"/>
                  <a:gd name="connsiteX14" fmla="*/ 12859 w 3071498"/>
                  <a:gd name="connsiteY14" fmla="*/ 3471053 h 3492927"/>
                  <a:gd name="connsiteX0" fmla="*/ 12859 w 3071498"/>
                  <a:gd name="connsiteY0" fmla="*/ 3471310 h 3493184"/>
                  <a:gd name="connsiteX1" fmla="*/ 47149 w 3071498"/>
                  <a:gd name="connsiteY1" fmla="*/ 1411370 h 3493184"/>
                  <a:gd name="connsiteX2" fmla="*/ 457359 w 3071498"/>
                  <a:gd name="connsiteY2" fmla="*/ 514750 h 3493184"/>
                  <a:gd name="connsiteX3" fmla="*/ 1005999 w 3071498"/>
                  <a:gd name="connsiteY3" fmla="*/ 124860 h 3493184"/>
                  <a:gd name="connsiteX4" fmla="*/ 1502569 w 3071498"/>
                  <a:gd name="connsiteY4" fmla="*/ 400 h 3493184"/>
                  <a:gd name="connsiteX5" fmla="*/ 1992789 w 3071498"/>
                  <a:gd name="connsiteY5" fmla="*/ 93110 h 3493184"/>
                  <a:gd name="connsiteX6" fmla="*/ 2400459 w 3071498"/>
                  <a:gd name="connsiteY6" fmla="*/ 300120 h 3493184"/>
                  <a:gd name="connsiteX7" fmla="*/ 2749709 w 3071498"/>
                  <a:gd name="connsiteY7" fmla="*/ 688740 h 3493184"/>
                  <a:gd name="connsiteX8" fmla="*/ 3039269 w 3071498"/>
                  <a:gd name="connsiteY8" fmla="*/ 1363110 h 3493184"/>
                  <a:gd name="connsiteX9" fmla="*/ 3067209 w 3071498"/>
                  <a:gd name="connsiteY9" fmla="*/ 2414670 h 3493184"/>
                  <a:gd name="connsiteX10" fmla="*/ 3064669 w 3071498"/>
                  <a:gd name="connsiteY10" fmla="*/ 3228740 h 3493184"/>
                  <a:gd name="connsiteX11" fmla="*/ 3049429 w 3071498"/>
                  <a:gd name="connsiteY11" fmla="*/ 3471310 h 3493184"/>
                  <a:gd name="connsiteX12" fmla="*/ 2861469 w 3071498"/>
                  <a:gd name="connsiteY12" fmla="*/ 3484010 h 3493184"/>
                  <a:gd name="connsiteX13" fmla="*/ 1356519 w 3071498"/>
                  <a:gd name="connsiteY13" fmla="*/ 3480200 h 3493184"/>
                  <a:gd name="connsiteX14" fmla="*/ 12859 w 3071498"/>
                  <a:gd name="connsiteY14" fmla="*/ 3471310 h 3493184"/>
                  <a:gd name="connsiteX0" fmla="*/ 12859 w 3071498"/>
                  <a:gd name="connsiteY0" fmla="*/ 3471833 h 3493707"/>
                  <a:gd name="connsiteX1" fmla="*/ 47149 w 3071498"/>
                  <a:gd name="connsiteY1" fmla="*/ 1411893 h 3493707"/>
                  <a:gd name="connsiteX2" fmla="*/ 457359 w 3071498"/>
                  <a:gd name="connsiteY2" fmla="*/ 515273 h 3493707"/>
                  <a:gd name="connsiteX3" fmla="*/ 945039 w 3071498"/>
                  <a:gd name="connsiteY3" fmla="*/ 144433 h 3493707"/>
                  <a:gd name="connsiteX4" fmla="*/ 1502569 w 3071498"/>
                  <a:gd name="connsiteY4" fmla="*/ 923 h 3493707"/>
                  <a:gd name="connsiteX5" fmla="*/ 1992789 w 3071498"/>
                  <a:gd name="connsiteY5" fmla="*/ 93633 h 3493707"/>
                  <a:gd name="connsiteX6" fmla="*/ 2400459 w 3071498"/>
                  <a:gd name="connsiteY6" fmla="*/ 300643 h 3493707"/>
                  <a:gd name="connsiteX7" fmla="*/ 2749709 w 3071498"/>
                  <a:gd name="connsiteY7" fmla="*/ 689263 h 3493707"/>
                  <a:gd name="connsiteX8" fmla="*/ 3039269 w 3071498"/>
                  <a:gd name="connsiteY8" fmla="*/ 1363633 h 3493707"/>
                  <a:gd name="connsiteX9" fmla="*/ 3067209 w 3071498"/>
                  <a:gd name="connsiteY9" fmla="*/ 2415193 h 3493707"/>
                  <a:gd name="connsiteX10" fmla="*/ 3064669 w 3071498"/>
                  <a:gd name="connsiteY10" fmla="*/ 3229263 h 3493707"/>
                  <a:gd name="connsiteX11" fmla="*/ 3049429 w 3071498"/>
                  <a:gd name="connsiteY11" fmla="*/ 3471833 h 3493707"/>
                  <a:gd name="connsiteX12" fmla="*/ 2861469 w 3071498"/>
                  <a:gd name="connsiteY12" fmla="*/ 3484533 h 3493707"/>
                  <a:gd name="connsiteX13" fmla="*/ 1356519 w 3071498"/>
                  <a:gd name="connsiteY13" fmla="*/ 3480723 h 3493707"/>
                  <a:gd name="connsiteX14" fmla="*/ 12859 w 3071498"/>
                  <a:gd name="connsiteY14" fmla="*/ 3471833 h 3493707"/>
                  <a:gd name="connsiteX0" fmla="*/ 16912 w 3075551"/>
                  <a:gd name="connsiteY0" fmla="*/ 3471833 h 3493707"/>
                  <a:gd name="connsiteX1" fmla="*/ 43582 w 3075551"/>
                  <a:gd name="connsiteY1" fmla="*/ 1411893 h 3493707"/>
                  <a:gd name="connsiteX2" fmla="*/ 461412 w 3075551"/>
                  <a:gd name="connsiteY2" fmla="*/ 515273 h 3493707"/>
                  <a:gd name="connsiteX3" fmla="*/ 949092 w 3075551"/>
                  <a:gd name="connsiteY3" fmla="*/ 144433 h 3493707"/>
                  <a:gd name="connsiteX4" fmla="*/ 1506622 w 3075551"/>
                  <a:gd name="connsiteY4" fmla="*/ 923 h 3493707"/>
                  <a:gd name="connsiteX5" fmla="*/ 1996842 w 3075551"/>
                  <a:gd name="connsiteY5" fmla="*/ 93633 h 3493707"/>
                  <a:gd name="connsiteX6" fmla="*/ 2404512 w 3075551"/>
                  <a:gd name="connsiteY6" fmla="*/ 300643 h 3493707"/>
                  <a:gd name="connsiteX7" fmla="*/ 2753762 w 3075551"/>
                  <a:gd name="connsiteY7" fmla="*/ 689263 h 3493707"/>
                  <a:gd name="connsiteX8" fmla="*/ 3043322 w 3075551"/>
                  <a:gd name="connsiteY8" fmla="*/ 1363633 h 3493707"/>
                  <a:gd name="connsiteX9" fmla="*/ 3071262 w 3075551"/>
                  <a:gd name="connsiteY9" fmla="*/ 2415193 h 3493707"/>
                  <a:gd name="connsiteX10" fmla="*/ 3068722 w 3075551"/>
                  <a:gd name="connsiteY10" fmla="*/ 3229263 h 3493707"/>
                  <a:gd name="connsiteX11" fmla="*/ 3053482 w 3075551"/>
                  <a:gd name="connsiteY11" fmla="*/ 3471833 h 3493707"/>
                  <a:gd name="connsiteX12" fmla="*/ 2865522 w 3075551"/>
                  <a:gd name="connsiteY12" fmla="*/ 3484533 h 3493707"/>
                  <a:gd name="connsiteX13" fmla="*/ 1360572 w 3075551"/>
                  <a:gd name="connsiteY13" fmla="*/ 3480723 h 3493707"/>
                  <a:gd name="connsiteX14" fmla="*/ 16912 w 3075551"/>
                  <a:gd name="connsiteY14" fmla="*/ 3471833 h 3493707"/>
                  <a:gd name="connsiteX0" fmla="*/ 16912 w 3077593"/>
                  <a:gd name="connsiteY0" fmla="*/ 3471833 h 3493158"/>
                  <a:gd name="connsiteX1" fmla="*/ 43582 w 3077593"/>
                  <a:gd name="connsiteY1" fmla="*/ 1411893 h 3493158"/>
                  <a:gd name="connsiteX2" fmla="*/ 461412 w 3077593"/>
                  <a:gd name="connsiteY2" fmla="*/ 515273 h 3493158"/>
                  <a:gd name="connsiteX3" fmla="*/ 949092 w 3077593"/>
                  <a:gd name="connsiteY3" fmla="*/ 144433 h 3493158"/>
                  <a:gd name="connsiteX4" fmla="*/ 1506622 w 3077593"/>
                  <a:gd name="connsiteY4" fmla="*/ 923 h 3493158"/>
                  <a:gd name="connsiteX5" fmla="*/ 1996842 w 3077593"/>
                  <a:gd name="connsiteY5" fmla="*/ 93633 h 3493158"/>
                  <a:gd name="connsiteX6" fmla="*/ 2404512 w 3077593"/>
                  <a:gd name="connsiteY6" fmla="*/ 300643 h 3493158"/>
                  <a:gd name="connsiteX7" fmla="*/ 2753762 w 3077593"/>
                  <a:gd name="connsiteY7" fmla="*/ 689263 h 3493158"/>
                  <a:gd name="connsiteX8" fmla="*/ 3043322 w 3077593"/>
                  <a:gd name="connsiteY8" fmla="*/ 1363633 h 3493158"/>
                  <a:gd name="connsiteX9" fmla="*/ 3071262 w 3077593"/>
                  <a:gd name="connsiteY9" fmla="*/ 2415193 h 3493158"/>
                  <a:gd name="connsiteX10" fmla="*/ 3076342 w 3077593"/>
                  <a:gd name="connsiteY10" fmla="*/ 3236883 h 3493158"/>
                  <a:gd name="connsiteX11" fmla="*/ 3053482 w 3077593"/>
                  <a:gd name="connsiteY11" fmla="*/ 3471833 h 3493158"/>
                  <a:gd name="connsiteX12" fmla="*/ 2865522 w 3077593"/>
                  <a:gd name="connsiteY12" fmla="*/ 3484533 h 3493158"/>
                  <a:gd name="connsiteX13" fmla="*/ 1360572 w 3077593"/>
                  <a:gd name="connsiteY13" fmla="*/ 3480723 h 3493158"/>
                  <a:gd name="connsiteX14" fmla="*/ 16912 w 3077593"/>
                  <a:gd name="connsiteY14" fmla="*/ 3471833 h 3493158"/>
                  <a:gd name="connsiteX0" fmla="*/ 16912 w 3083835"/>
                  <a:gd name="connsiteY0" fmla="*/ 3471833 h 3485124"/>
                  <a:gd name="connsiteX1" fmla="*/ 43582 w 3083835"/>
                  <a:gd name="connsiteY1" fmla="*/ 1411893 h 3485124"/>
                  <a:gd name="connsiteX2" fmla="*/ 461412 w 3083835"/>
                  <a:gd name="connsiteY2" fmla="*/ 515273 h 3485124"/>
                  <a:gd name="connsiteX3" fmla="*/ 949092 w 3083835"/>
                  <a:gd name="connsiteY3" fmla="*/ 144433 h 3485124"/>
                  <a:gd name="connsiteX4" fmla="*/ 1506622 w 3083835"/>
                  <a:gd name="connsiteY4" fmla="*/ 923 h 3485124"/>
                  <a:gd name="connsiteX5" fmla="*/ 1996842 w 3083835"/>
                  <a:gd name="connsiteY5" fmla="*/ 93633 h 3485124"/>
                  <a:gd name="connsiteX6" fmla="*/ 2404512 w 3083835"/>
                  <a:gd name="connsiteY6" fmla="*/ 300643 h 3485124"/>
                  <a:gd name="connsiteX7" fmla="*/ 2753762 w 3083835"/>
                  <a:gd name="connsiteY7" fmla="*/ 689263 h 3485124"/>
                  <a:gd name="connsiteX8" fmla="*/ 3043322 w 3083835"/>
                  <a:gd name="connsiteY8" fmla="*/ 1363633 h 3485124"/>
                  <a:gd name="connsiteX9" fmla="*/ 3071262 w 3083835"/>
                  <a:gd name="connsiteY9" fmla="*/ 2415193 h 3485124"/>
                  <a:gd name="connsiteX10" fmla="*/ 3076342 w 3083835"/>
                  <a:gd name="connsiteY10" fmla="*/ 3236883 h 3485124"/>
                  <a:gd name="connsiteX11" fmla="*/ 3064912 w 3083835"/>
                  <a:gd name="connsiteY11" fmla="*/ 3456593 h 3485124"/>
                  <a:gd name="connsiteX12" fmla="*/ 2865522 w 3083835"/>
                  <a:gd name="connsiteY12" fmla="*/ 3484533 h 3485124"/>
                  <a:gd name="connsiteX13" fmla="*/ 1360572 w 3083835"/>
                  <a:gd name="connsiteY13" fmla="*/ 3480723 h 3485124"/>
                  <a:gd name="connsiteX14" fmla="*/ 16912 w 3083835"/>
                  <a:gd name="connsiteY14" fmla="*/ 3471833 h 3485124"/>
                  <a:gd name="connsiteX0" fmla="*/ 16912 w 3076768"/>
                  <a:gd name="connsiteY0" fmla="*/ 3471833 h 3486332"/>
                  <a:gd name="connsiteX1" fmla="*/ 43582 w 3076768"/>
                  <a:gd name="connsiteY1" fmla="*/ 1411893 h 3486332"/>
                  <a:gd name="connsiteX2" fmla="*/ 461412 w 3076768"/>
                  <a:gd name="connsiteY2" fmla="*/ 515273 h 3486332"/>
                  <a:gd name="connsiteX3" fmla="*/ 949092 w 3076768"/>
                  <a:gd name="connsiteY3" fmla="*/ 144433 h 3486332"/>
                  <a:gd name="connsiteX4" fmla="*/ 1506622 w 3076768"/>
                  <a:gd name="connsiteY4" fmla="*/ 923 h 3486332"/>
                  <a:gd name="connsiteX5" fmla="*/ 1996842 w 3076768"/>
                  <a:gd name="connsiteY5" fmla="*/ 93633 h 3486332"/>
                  <a:gd name="connsiteX6" fmla="*/ 2404512 w 3076768"/>
                  <a:gd name="connsiteY6" fmla="*/ 300643 h 3486332"/>
                  <a:gd name="connsiteX7" fmla="*/ 2753762 w 3076768"/>
                  <a:gd name="connsiteY7" fmla="*/ 689263 h 3486332"/>
                  <a:gd name="connsiteX8" fmla="*/ 3043322 w 3076768"/>
                  <a:gd name="connsiteY8" fmla="*/ 1363633 h 3486332"/>
                  <a:gd name="connsiteX9" fmla="*/ 3071262 w 3076768"/>
                  <a:gd name="connsiteY9" fmla="*/ 2415193 h 3486332"/>
                  <a:gd name="connsiteX10" fmla="*/ 3076342 w 3076768"/>
                  <a:gd name="connsiteY10" fmla="*/ 3236883 h 3486332"/>
                  <a:gd name="connsiteX11" fmla="*/ 3064912 w 3076768"/>
                  <a:gd name="connsiteY11" fmla="*/ 3456593 h 3486332"/>
                  <a:gd name="connsiteX12" fmla="*/ 2865522 w 3076768"/>
                  <a:gd name="connsiteY12" fmla="*/ 3484533 h 3486332"/>
                  <a:gd name="connsiteX13" fmla="*/ 1360572 w 3076768"/>
                  <a:gd name="connsiteY13" fmla="*/ 3480723 h 3486332"/>
                  <a:gd name="connsiteX14" fmla="*/ 16912 w 3076768"/>
                  <a:gd name="connsiteY14" fmla="*/ 3471833 h 3486332"/>
                  <a:gd name="connsiteX0" fmla="*/ 16912 w 3076623"/>
                  <a:gd name="connsiteY0" fmla="*/ 3471833 h 3486332"/>
                  <a:gd name="connsiteX1" fmla="*/ 43582 w 3076623"/>
                  <a:gd name="connsiteY1" fmla="*/ 1411893 h 3486332"/>
                  <a:gd name="connsiteX2" fmla="*/ 461412 w 3076623"/>
                  <a:gd name="connsiteY2" fmla="*/ 515273 h 3486332"/>
                  <a:gd name="connsiteX3" fmla="*/ 949092 w 3076623"/>
                  <a:gd name="connsiteY3" fmla="*/ 144433 h 3486332"/>
                  <a:gd name="connsiteX4" fmla="*/ 1506622 w 3076623"/>
                  <a:gd name="connsiteY4" fmla="*/ 923 h 3486332"/>
                  <a:gd name="connsiteX5" fmla="*/ 1996842 w 3076623"/>
                  <a:gd name="connsiteY5" fmla="*/ 93633 h 3486332"/>
                  <a:gd name="connsiteX6" fmla="*/ 2404512 w 3076623"/>
                  <a:gd name="connsiteY6" fmla="*/ 300643 h 3486332"/>
                  <a:gd name="connsiteX7" fmla="*/ 2753762 w 3076623"/>
                  <a:gd name="connsiteY7" fmla="*/ 689263 h 3486332"/>
                  <a:gd name="connsiteX8" fmla="*/ 3043322 w 3076623"/>
                  <a:gd name="connsiteY8" fmla="*/ 1363633 h 3486332"/>
                  <a:gd name="connsiteX9" fmla="*/ 3056022 w 3076623"/>
                  <a:gd name="connsiteY9" fmla="*/ 2422813 h 3486332"/>
                  <a:gd name="connsiteX10" fmla="*/ 3076342 w 3076623"/>
                  <a:gd name="connsiteY10" fmla="*/ 3236883 h 3486332"/>
                  <a:gd name="connsiteX11" fmla="*/ 3064912 w 3076623"/>
                  <a:gd name="connsiteY11" fmla="*/ 3456593 h 3486332"/>
                  <a:gd name="connsiteX12" fmla="*/ 2865522 w 3076623"/>
                  <a:gd name="connsiteY12" fmla="*/ 3484533 h 3486332"/>
                  <a:gd name="connsiteX13" fmla="*/ 1360572 w 3076623"/>
                  <a:gd name="connsiteY13" fmla="*/ 3480723 h 3486332"/>
                  <a:gd name="connsiteX14" fmla="*/ 16912 w 3076623"/>
                  <a:gd name="connsiteY14" fmla="*/ 3471833 h 3486332"/>
                  <a:gd name="connsiteX0" fmla="*/ 16912 w 3076457"/>
                  <a:gd name="connsiteY0" fmla="*/ 3471833 h 3486332"/>
                  <a:gd name="connsiteX1" fmla="*/ 43582 w 3076457"/>
                  <a:gd name="connsiteY1" fmla="*/ 1411893 h 3486332"/>
                  <a:gd name="connsiteX2" fmla="*/ 461412 w 3076457"/>
                  <a:gd name="connsiteY2" fmla="*/ 515273 h 3486332"/>
                  <a:gd name="connsiteX3" fmla="*/ 949092 w 3076457"/>
                  <a:gd name="connsiteY3" fmla="*/ 144433 h 3486332"/>
                  <a:gd name="connsiteX4" fmla="*/ 1506622 w 3076457"/>
                  <a:gd name="connsiteY4" fmla="*/ 923 h 3486332"/>
                  <a:gd name="connsiteX5" fmla="*/ 1996842 w 3076457"/>
                  <a:gd name="connsiteY5" fmla="*/ 93633 h 3486332"/>
                  <a:gd name="connsiteX6" fmla="*/ 2404512 w 3076457"/>
                  <a:gd name="connsiteY6" fmla="*/ 300643 h 3486332"/>
                  <a:gd name="connsiteX7" fmla="*/ 2753762 w 3076457"/>
                  <a:gd name="connsiteY7" fmla="*/ 689263 h 3486332"/>
                  <a:gd name="connsiteX8" fmla="*/ 3043322 w 3076457"/>
                  <a:gd name="connsiteY8" fmla="*/ 1363633 h 3486332"/>
                  <a:gd name="connsiteX9" fmla="*/ 3059832 w 3076457"/>
                  <a:gd name="connsiteY9" fmla="*/ 2426623 h 3486332"/>
                  <a:gd name="connsiteX10" fmla="*/ 3076342 w 3076457"/>
                  <a:gd name="connsiteY10" fmla="*/ 3236883 h 3486332"/>
                  <a:gd name="connsiteX11" fmla="*/ 3064912 w 3076457"/>
                  <a:gd name="connsiteY11" fmla="*/ 3456593 h 3486332"/>
                  <a:gd name="connsiteX12" fmla="*/ 2865522 w 3076457"/>
                  <a:gd name="connsiteY12" fmla="*/ 3484533 h 3486332"/>
                  <a:gd name="connsiteX13" fmla="*/ 1360572 w 3076457"/>
                  <a:gd name="connsiteY13" fmla="*/ 3480723 h 3486332"/>
                  <a:gd name="connsiteX14" fmla="*/ 16912 w 3076457"/>
                  <a:gd name="connsiteY14" fmla="*/ 3471833 h 3486332"/>
                  <a:gd name="connsiteX0" fmla="*/ 16912 w 3076374"/>
                  <a:gd name="connsiteY0" fmla="*/ 3471833 h 3486332"/>
                  <a:gd name="connsiteX1" fmla="*/ 43582 w 3076374"/>
                  <a:gd name="connsiteY1" fmla="*/ 1411893 h 3486332"/>
                  <a:gd name="connsiteX2" fmla="*/ 461412 w 3076374"/>
                  <a:gd name="connsiteY2" fmla="*/ 515273 h 3486332"/>
                  <a:gd name="connsiteX3" fmla="*/ 949092 w 3076374"/>
                  <a:gd name="connsiteY3" fmla="*/ 144433 h 3486332"/>
                  <a:gd name="connsiteX4" fmla="*/ 1506622 w 3076374"/>
                  <a:gd name="connsiteY4" fmla="*/ 923 h 3486332"/>
                  <a:gd name="connsiteX5" fmla="*/ 1996842 w 3076374"/>
                  <a:gd name="connsiteY5" fmla="*/ 93633 h 3486332"/>
                  <a:gd name="connsiteX6" fmla="*/ 2404512 w 3076374"/>
                  <a:gd name="connsiteY6" fmla="*/ 300643 h 3486332"/>
                  <a:gd name="connsiteX7" fmla="*/ 2753762 w 3076374"/>
                  <a:gd name="connsiteY7" fmla="*/ 689263 h 3486332"/>
                  <a:gd name="connsiteX8" fmla="*/ 3043322 w 3076374"/>
                  <a:gd name="connsiteY8" fmla="*/ 1363633 h 3486332"/>
                  <a:gd name="connsiteX9" fmla="*/ 3067452 w 3076374"/>
                  <a:gd name="connsiteY9" fmla="*/ 2445673 h 3486332"/>
                  <a:gd name="connsiteX10" fmla="*/ 3076342 w 3076374"/>
                  <a:gd name="connsiteY10" fmla="*/ 3236883 h 3486332"/>
                  <a:gd name="connsiteX11" fmla="*/ 3064912 w 3076374"/>
                  <a:gd name="connsiteY11" fmla="*/ 3456593 h 3486332"/>
                  <a:gd name="connsiteX12" fmla="*/ 2865522 w 3076374"/>
                  <a:gd name="connsiteY12" fmla="*/ 3484533 h 3486332"/>
                  <a:gd name="connsiteX13" fmla="*/ 1360572 w 3076374"/>
                  <a:gd name="connsiteY13" fmla="*/ 3480723 h 3486332"/>
                  <a:gd name="connsiteX14" fmla="*/ 16912 w 3076374"/>
                  <a:gd name="connsiteY14" fmla="*/ 3471833 h 3486332"/>
                  <a:gd name="connsiteX0" fmla="*/ 16912 w 3076537"/>
                  <a:gd name="connsiteY0" fmla="*/ 3471833 h 3486332"/>
                  <a:gd name="connsiteX1" fmla="*/ 43582 w 3076537"/>
                  <a:gd name="connsiteY1" fmla="*/ 1411893 h 3486332"/>
                  <a:gd name="connsiteX2" fmla="*/ 461412 w 3076537"/>
                  <a:gd name="connsiteY2" fmla="*/ 515273 h 3486332"/>
                  <a:gd name="connsiteX3" fmla="*/ 949092 w 3076537"/>
                  <a:gd name="connsiteY3" fmla="*/ 144433 h 3486332"/>
                  <a:gd name="connsiteX4" fmla="*/ 1506622 w 3076537"/>
                  <a:gd name="connsiteY4" fmla="*/ 923 h 3486332"/>
                  <a:gd name="connsiteX5" fmla="*/ 1996842 w 3076537"/>
                  <a:gd name="connsiteY5" fmla="*/ 93633 h 3486332"/>
                  <a:gd name="connsiteX6" fmla="*/ 2404512 w 3076537"/>
                  <a:gd name="connsiteY6" fmla="*/ 300643 h 3486332"/>
                  <a:gd name="connsiteX7" fmla="*/ 2753762 w 3076537"/>
                  <a:gd name="connsiteY7" fmla="*/ 689263 h 3486332"/>
                  <a:gd name="connsiteX8" fmla="*/ 3016652 w 3076537"/>
                  <a:gd name="connsiteY8" fmla="*/ 1363633 h 3486332"/>
                  <a:gd name="connsiteX9" fmla="*/ 3067452 w 3076537"/>
                  <a:gd name="connsiteY9" fmla="*/ 2445673 h 3486332"/>
                  <a:gd name="connsiteX10" fmla="*/ 3076342 w 3076537"/>
                  <a:gd name="connsiteY10" fmla="*/ 3236883 h 3486332"/>
                  <a:gd name="connsiteX11" fmla="*/ 3064912 w 3076537"/>
                  <a:gd name="connsiteY11" fmla="*/ 3456593 h 3486332"/>
                  <a:gd name="connsiteX12" fmla="*/ 2865522 w 3076537"/>
                  <a:gd name="connsiteY12" fmla="*/ 3484533 h 3486332"/>
                  <a:gd name="connsiteX13" fmla="*/ 1360572 w 3076537"/>
                  <a:gd name="connsiteY13" fmla="*/ 3480723 h 3486332"/>
                  <a:gd name="connsiteX14" fmla="*/ 16912 w 3076537"/>
                  <a:gd name="connsiteY14" fmla="*/ 3471833 h 3486332"/>
                  <a:gd name="connsiteX0" fmla="*/ 16912 w 3076413"/>
                  <a:gd name="connsiteY0" fmla="*/ 3471833 h 3486332"/>
                  <a:gd name="connsiteX1" fmla="*/ 43582 w 3076413"/>
                  <a:gd name="connsiteY1" fmla="*/ 1411893 h 3486332"/>
                  <a:gd name="connsiteX2" fmla="*/ 461412 w 3076413"/>
                  <a:gd name="connsiteY2" fmla="*/ 515273 h 3486332"/>
                  <a:gd name="connsiteX3" fmla="*/ 949092 w 3076413"/>
                  <a:gd name="connsiteY3" fmla="*/ 144433 h 3486332"/>
                  <a:gd name="connsiteX4" fmla="*/ 1506622 w 3076413"/>
                  <a:gd name="connsiteY4" fmla="*/ 923 h 3486332"/>
                  <a:gd name="connsiteX5" fmla="*/ 1996842 w 3076413"/>
                  <a:gd name="connsiteY5" fmla="*/ 93633 h 3486332"/>
                  <a:gd name="connsiteX6" fmla="*/ 2404512 w 3076413"/>
                  <a:gd name="connsiteY6" fmla="*/ 300643 h 3486332"/>
                  <a:gd name="connsiteX7" fmla="*/ 2753762 w 3076413"/>
                  <a:gd name="connsiteY7" fmla="*/ 689263 h 3486332"/>
                  <a:gd name="connsiteX8" fmla="*/ 3028082 w 3076413"/>
                  <a:gd name="connsiteY8" fmla="*/ 1359823 h 3486332"/>
                  <a:gd name="connsiteX9" fmla="*/ 3067452 w 3076413"/>
                  <a:gd name="connsiteY9" fmla="*/ 2445673 h 3486332"/>
                  <a:gd name="connsiteX10" fmla="*/ 3076342 w 3076413"/>
                  <a:gd name="connsiteY10" fmla="*/ 3236883 h 3486332"/>
                  <a:gd name="connsiteX11" fmla="*/ 3064912 w 3076413"/>
                  <a:gd name="connsiteY11" fmla="*/ 3456593 h 3486332"/>
                  <a:gd name="connsiteX12" fmla="*/ 2865522 w 3076413"/>
                  <a:gd name="connsiteY12" fmla="*/ 3484533 h 3486332"/>
                  <a:gd name="connsiteX13" fmla="*/ 1360572 w 3076413"/>
                  <a:gd name="connsiteY13" fmla="*/ 3480723 h 3486332"/>
                  <a:gd name="connsiteX14" fmla="*/ 16912 w 3076413"/>
                  <a:gd name="connsiteY14" fmla="*/ 3471833 h 3486332"/>
                  <a:gd name="connsiteX0" fmla="*/ 16912 w 3076413"/>
                  <a:gd name="connsiteY0" fmla="*/ 3471833 h 3486332"/>
                  <a:gd name="connsiteX1" fmla="*/ 43582 w 3076413"/>
                  <a:gd name="connsiteY1" fmla="*/ 1411893 h 3486332"/>
                  <a:gd name="connsiteX2" fmla="*/ 461412 w 3076413"/>
                  <a:gd name="connsiteY2" fmla="*/ 515273 h 3486332"/>
                  <a:gd name="connsiteX3" fmla="*/ 949092 w 3076413"/>
                  <a:gd name="connsiteY3" fmla="*/ 144433 h 3486332"/>
                  <a:gd name="connsiteX4" fmla="*/ 1506622 w 3076413"/>
                  <a:gd name="connsiteY4" fmla="*/ 923 h 3486332"/>
                  <a:gd name="connsiteX5" fmla="*/ 1996842 w 3076413"/>
                  <a:gd name="connsiteY5" fmla="*/ 93633 h 3486332"/>
                  <a:gd name="connsiteX6" fmla="*/ 2404512 w 3076413"/>
                  <a:gd name="connsiteY6" fmla="*/ 300643 h 3486332"/>
                  <a:gd name="connsiteX7" fmla="*/ 2753762 w 3076413"/>
                  <a:gd name="connsiteY7" fmla="*/ 689263 h 3486332"/>
                  <a:gd name="connsiteX8" fmla="*/ 3028082 w 3076413"/>
                  <a:gd name="connsiteY8" fmla="*/ 1359823 h 3486332"/>
                  <a:gd name="connsiteX9" fmla="*/ 3067452 w 3076413"/>
                  <a:gd name="connsiteY9" fmla="*/ 2445673 h 3486332"/>
                  <a:gd name="connsiteX10" fmla="*/ 3076342 w 3076413"/>
                  <a:gd name="connsiteY10" fmla="*/ 3236883 h 3486332"/>
                  <a:gd name="connsiteX11" fmla="*/ 3064912 w 3076413"/>
                  <a:gd name="connsiteY11" fmla="*/ 3456593 h 3486332"/>
                  <a:gd name="connsiteX12" fmla="*/ 2865522 w 3076413"/>
                  <a:gd name="connsiteY12" fmla="*/ 3484533 h 3486332"/>
                  <a:gd name="connsiteX13" fmla="*/ 1360572 w 3076413"/>
                  <a:gd name="connsiteY13" fmla="*/ 3480723 h 3486332"/>
                  <a:gd name="connsiteX14" fmla="*/ 16912 w 3076413"/>
                  <a:gd name="connsiteY14" fmla="*/ 3471833 h 3486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413" h="3486332">
                    <a:moveTo>
                      <a:pt x="16912" y="3471833"/>
                    </a:moveTo>
                    <a:cubicBezTo>
                      <a:pt x="10985" y="2753013"/>
                      <a:pt x="-30501" y="1904653"/>
                      <a:pt x="43582" y="1411893"/>
                    </a:cubicBezTo>
                    <a:cubicBezTo>
                      <a:pt x="117665" y="919133"/>
                      <a:pt x="310494" y="726516"/>
                      <a:pt x="461412" y="515273"/>
                    </a:cubicBezTo>
                    <a:cubicBezTo>
                      <a:pt x="612330" y="304030"/>
                      <a:pt x="774890" y="230158"/>
                      <a:pt x="949092" y="144433"/>
                    </a:cubicBezTo>
                    <a:cubicBezTo>
                      <a:pt x="1123294" y="58708"/>
                      <a:pt x="1331997" y="9390"/>
                      <a:pt x="1506622" y="923"/>
                    </a:cubicBezTo>
                    <a:cubicBezTo>
                      <a:pt x="1681247" y="-7544"/>
                      <a:pt x="1847194" y="43680"/>
                      <a:pt x="1996842" y="93633"/>
                    </a:cubicBezTo>
                    <a:cubicBezTo>
                      <a:pt x="2146490" y="143586"/>
                      <a:pt x="2278359" y="201371"/>
                      <a:pt x="2404512" y="300643"/>
                    </a:cubicBezTo>
                    <a:cubicBezTo>
                      <a:pt x="2530665" y="399915"/>
                      <a:pt x="2649834" y="512733"/>
                      <a:pt x="2753762" y="689263"/>
                    </a:cubicBezTo>
                    <a:cubicBezTo>
                      <a:pt x="2857690" y="865793"/>
                      <a:pt x="2971990" y="1097568"/>
                      <a:pt x="3028082" y="1359823"/>
                    </a:cubicBezTo>
                    <a:cubicBezTo>
                      <a:pt x="3084174" y="1622078"/>
                      <a:pt x="3059409" y="2132830"/>
                      <a:pt x="3067452" y="2445673"/>
                    </a:cubicBezTo>
                    <a:cubicBezTo>
                      <a:pt x="3075495" y="2758516"/>
                      <a:pt x="3076765" y="3068396"/>
                      <a:pt x="3076342" y="3236883"/>
                    </a:cubicBezTo>
                    <a:cubicBezTo>
                      <a:pt x="3075919" y="3405370"/>
                      <a:pt x="3073379" y="3411508"/>
                      <a:pt x="3064912" y="3456593"/>
                    </a:cubicBezTo>
                    <a:cubicBezTo>
                      <a:pt x="3056445" y="3501678"/>
                      <a:pt x="3145769" y="3481146"/>
                      <a:pt x="2865522" y="3484533"/>
                    </a:cubicBezTo>
                    <a:lnTo>
                      <a:pt x="1360572" y="3480723"/>
                    </a:lnTo>
                    <a:lnTo>
                      <a:pt x="16912" y="3471833"/>
                    </a:lnTo>
                    <a:close/>
                  </a:path>
                </a:pathLst>
              </a:cu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grpSp>
        <p:sp>
          <p:nvSpPr>
            <p:cNvPr id="110" name="รูปแบบอิสระ: รูปร่าง 109">
              <a:extLst>
                <a:ext uri="{FF2B5EF4-FFF2-40B4-BE49-F238E27FC236}">
                  <a16:creationId xmlns:a16="http://schemas.microsoft.com/office/drawing/2014/main" id="{60F45C3D-C5C9-44B0-A898-E0F5DD19AEA2}"/>
                </a:ext>
              </a:extLst>
            </p:cNvPr>
            <p:cNvSpPr/>
            <p:nvPr/>
          </p:nvSpPr>
          <p:spPr>
            <a:xfrm>
              <a:off x="9668717" y="1364029"/>
              <a:ext cx="663525" cy="507049"/>
            </a:xfrm>
            <a:custGeom>
              <a:avLst/>
              <a:gdLst>
                <a:gd name="connsiteX0" fmla="*/ 345227 w 5790174"/>
                <a:gd name="connsiteY0" fmla="*/ 3189651 h 4961953"/>
                <a:gd name="connsiteX1" fmla="*/ 299507 w 5790174"/>
                <a:gd name="connsiteY1" fmla="*/ 2503851 h 4961953"/>
                <a:gd name="connsiteX2" fmla="*/ 162347 w 5790174"/>
                <a:gd name="connsiteY2" fmla="*/ 2206671 h 4961953"/>
                <a:gd name="connsiteX3" fmla="*/ 32807 w 5790174"/>
                <a:gd name="connsiteY3" fmla="*/ 1505631 h 4961953"/>
                <a:gd name="connsiteX4" fmla="*/ 9947 w 5790174"/>
                <a:gd name="connsiteY4" fmla="*/ 720771 h 4961953"/>
                <a:gd name="connsiteX5" fmla="*/ 169967 w 5790174"/>
                <a:gd name="connsiteY5" fmla="*/ 27351 h 4961953"/>
                <a:gd name="connsiteX6" fmla="*/ 992927 w 5790174"/>
                <a:gd name="connsiteY6" fmla="*/ 164511 h 4961953"/>
                <a:gd name="connsiteX7" fmla="*/ 1648247 w 5790174"/>
                <a:gd name="connsiteY7" fmla="*/ 400731 h 4961953"/>
                <a:gd name="connsiteX8" fmla="*/ 1793027 w 5790174"/>
                <a:gd name="connsiteY8" fmla="*/ 560751 h 4961953"/>
                <a:gd name="connsiteX9" fmla="*/ 2387387 w 5790174"/>
                <a:gd name="connsiteY9" fmla="*/ 431211 h 4961953"/>
                <a:gd name="connsiteX10" fmla="*/ 3294167 w 5790174"/>
                <a:gd name="connsiteY10" fmla="*/ 423591 h 4961953"/>
                <a:gd name="connsiteX11" fmla="*/ 3957107 w 5790174"/>
                <a:gd name="connsiteY11" fmla="*/ 575991 h 4961953"/>
                <a:gd name="connsiteX12" fmla="*/ 4536227 w 5790174"/>
                <a:gd name="connsiteY12" fmla="*/ 286431 h 4961953"/>
                <a:gd name="connsiteX13" fmla="*/ 5427767 w 5790174"/>
                <a:gd name="connsiteY13" fmla="*/ 73071 h 4961953"/>
                <a:gd name="connsiteX14" fmla="*/ 5580167 w 5790174"/>
                <a:gd name="connsiteY14" fmla="*/ 50211 h 4961953"/>
                <a:gd name="connsiteX15" fmla="*/ 5633507 w 5790174"/>
                <a:gd name="connsiteY15" fmla="*/ 210231 h 4961953"/>
                <a:gd name="connsiteX16" fmla="*/ 5785907 w 5790174"/>
                <a:gd name="connsiteY16" fmla="*/ 690291 h 4961953"/>
                <a:gd name="connsiteX17" fmla="*/ 5732567 w 5790174"/>
                <a:gd name="connsiteY17" fmla="*/ 1757091 h 4961953"/>
                <a:gd name="connsiteX18" fmla="*/ 5572547 w 5790174"/>
                <a:gd name="connsiteY18" fmla="*/ 2404791 h 4961953"/>
                <a:gd name="connsiteX19" fmla="*/ 5496347 w 5790174"/>
                <a:gd name="connsiteY19" fmla="*/ 2991531 h 4961953"/>
                <a:gd name="connsiteX20" fmla="*/ 5443007 w 5790174"/>
                <a:gd name="connsiteY20" fmla="*/ 3151551 h 4961953"/>
                <a:gd name="connsiteX21" fmla="*/ 5526827 w 5790174"/>
                <a:gd name="connsiteY21" fmla="*/ 3433491 h 4961953"/>
                <a:gd name="connsiteX22" fmla="*/ 5427767 w 5790174"/>
                <a:gd name="connsiteY22" fmla="*/ 3860211 h 4961953"/>
                <a:gd name="connsiteX23" fmla="*/ 5054387 w 5790174"/>
                <a:gd name="connsiteY23" fmla="*/ 4340271 h 4961953"/>
                <a:gd name="connsiteX24" fmla="*/ 4269527 w 5790174"/>
                <a:gd name="connsiteY24" fmla="*/ 4751751 h 4961953"/>
                <a:gd name="connsiteX25" fmla="*/ 3195107 w 5790174"/>
                <a:gd name="connsiteY25" fmla="*/ 4957491 h 4961953"/>
                <a:gd name="connsiteX26" fmla="*/ 1815887 w 5790174"/>
                <a:gd name="connsiteY26" fmla="*/ 4850811 h 4961953"/>
                <a:gd name="connsiteX27" fmla="*/ 787187 w 5790174"/>
                <a:gd name="connsiteY27" fmla="*/ 4385991 h 4961953"/>
                <a:gd name="connsiteX28" fmla="*/ 291887 w 5790174"/>
                <a:gd name="connsiteY28" fmla="*/ 3723051 h 4961953"/>
                <a:gd name="connsiteX29" fmla="*/ 345227 w 5790174"/>
                <a:gd name="connsiteY29" fmla="*/ 3189651 h 4961953"/>
                <a:gd name="connsiteX0" fmla="*/ 345227 w 5790174"/>
                <a:gd name="connsiteY0" fmla="*/ 3189651 h 4961953"/>
                <a:gd name="connsiteX1" fmla="*/ 299507 w 5790174"/>
                <a:gd name="connsiteY1" fmla="*/ 2503851 h 4961953"/>
                <a:gd name="connsiteX2" fmla="*/ 162347 w 5790174"/>
                <a:gd name="connsiteY2" fmla="*/ 2206671 h 4961953"/>
                <a:gd name="connsiteX3" fmla="*/ 32807 w 5790174"/>
                <a:gd name="connsiteY3" fmla="*/ 1505631 h 4961953"/>
                <a:gd name="connsiteX4" fmla="*/ 9947 w 5790174"/>
                <a:gd name="connsiteY4" fmla="*/ 720771 h 4961953"/>
                <a:gd name="connsiteX5" fmla="*/ 169967 w 5790174"/>
                <a:gd name="connsiteY5" fmla="*/ 27351 h 4961953"/>
                <a:gd name="connsiteX6" fmla="*/ 992927 w 5790174"/>
                <a:gd name="connsiteY6" fmla="*/ 164511 h 4961953"/>
                <a:gd name="connsiteX7" fmla="*/ 1648247 w 5790174"/>
                <a:gd name="connsiteY7" fmla="*/ 400731 h 4961953"/>
                <a:gd name="connsiteX8" fmla="*/ 1800647 w 5790174"/>
                <a:gd name="connsiteY8" fmla="*/ 545511 h 4961953"/>
                <a:gd name="connsiteX9" fmla="*/ 2387387 w 5790174"/>
                <a:gd name="connsiteY9" fmla="*/ 431211 h 4961953"/>
                <a:gd name="connsiteX10" fmla="*/ 3294167 w 5790174"/>
                <a:gd name="connsiteY10" fmla="*/ 423591 h 4961953"/>
                <a:gd name="connsiteX11" fmla="*/ 3957107 w 5790174"/>
                <a:gd name="connsiteY11" fmla="*/ 575991 h 4961953"/>
                <a:gd name="connsiteX12" fmla="*/ 4536227 w 5790174"/>
                <a:gd name="connsiteY12" fmla="*/ 286431 h 4961953"/>
                <a:gd name="connsiteX13" fmla="*/ 5427767 w 5790174"/>
                <a:gd name="connsiteY13" fmla="*/ 73071 h 4961953"/>
                <a:gd name="connsiteX14" fmla="*/ 5580167 w 5790174"/>
                <a:gd name="connsiteY14" fmla="*/ 50211 h 4961953"/>
                <a:gd name="connsiteX15" fmla="*/ 5633507 w 5790174"/>
                <a:gd name="connsiteY15" fmla="*/ 210231 h 4961953"/>
                <a:gd name="connsiteX16" fmla="*/ 5785907 w 5790174"/>
                <a:gd name="connsiteY16" fmla="*/ 690291 h 4961953"/>
                <a:gd name="connsiteX17" fmla="*/ 5732567 w 5790174"/>
                <a:gd name="connsiteY17" fmla="*/ 1757091 h 4961953"/>
                <a:gd name="connsiteX18" fmla="*/ 5572547 w 5790174"/>
                <a:gd name="connsiteY18" fmla="*/ 2404791 h 4961953"/>
                <a:gd name="connsiteX19" fmla="*/ 5496347 w 5790174"/>
                <a:gd name="connsiteY19" fmla="*/ 2991531 h 4961953"/>
                <a:gd name="connsiteX20" fmla="*/ 5443007 w 5790174"/>
                <a:gd name="connsiteY20" fmla="*/ 3151551 h 4961953"/>
                <a:gd name="connsiteX21" fmla="*/ 5526827 w 5790174"/>
                <a:gd name="connsiteY21" fmla="*/ 3433491 h 4961953"/>
                <a:gd name="connsiteX22" fmla="*/ 5427767 w 5790174"/>
                <a:gd name="connsiteY22" fmla="*/ 3860211 h 4961953"/>
                <a:gd name="connsiteX23" fmla="*/ 5054387 w 5790174"/>
                <a:gd name="connsiteY23" fmla="*/ 4340271 h 4961953"/>
                <a:gd name="connsiteX24" fmla="*/ 4269527 w 5790174"/>
                <a:gd name="connsiteY24" fmla="*/ 4751751 h 4961953"/>
                <a:gd name="connsiteX25" fmla="*/ 3195107 w 5790174"/>
                <a:gd name="connsiteY25" fmla="*/ 4957491 h 4961953"/>
                <a:gd name="connsiteX26" fmla="*/ 1815887 w 5790174"/>
                <a:gd name="connsiteY26" fmla="*/ 4850811 h 4961953"/>
                <a:gd name="connsiteX27" fmla="*/ 787187 w 5790174"/>
                <a:gd name="connsiteY27" fmla="*/ 4385991 h 4961953"/>
                <a:gd name="connsiteX28" fmla="*/ 291887 w 5790174"/>
                <a:gd name="connsiteY28" fmla="*/ 3723051 h 4961953"/>
                <a:gd name="connsiteX29" fmla="*/ 345227 w 5790174"/>
                <a:gd name="connsiteY29" fmla="*/ 3189651 h 4961953"/>
                <a:gd name="connsiteX0" fmla="*/ 348975 w 5793922"/>
                <a:gd name="connsiteY0" fmla="*/ 3153501 h 4925803"/>
                <a:gd name="connsiteX1" fmla="*/ 303255 w 5793922"/>
                <a:gd name="connsiteY1" fmla="*/ 2467701 h 4925803"/>
                <a:gd name="connsiteX2" fmla="*/ 166095 w 5793922"/>
                <a:gd name="connsiteY2" fmla="*/ 2170521 h 4925803"/>
                <a:gd name="connsiteX3" fmla="*/ 36555 w 5793922"/>
                <a:gd name="connsiteY3" fmla="*/ 1469481 h 4925803"/>
                <a:gd name="connsiteX4" fmla="*/ 13695 w 5793922"/>
                <a:gd name="connsiteY4" fmla="*/ 684621 h 4925803"/>
                <a:gd name="connsiteX5" fmla="*/ 224515 w 5793922"/>
                <a:gd name="connsiteY5" fmla="*/ 31841 h 4925803"/>
                <a:gd name="connsiteX6" fmla="*/ 996675 w 5793922"/>
                <a:gd name="connsiteY6" fmla="*/ 128361 h 4925803"/>
                <a:gd name="connsiteX7" fmla="*/ 1651995 w 5793922"/>
                <a:gd name="connsiteY7" fmla="*/ 364581 h 4925803"/>
                <a:gd name="connsiteX8" fmla="*/ 1804395 w 5793922"/>
                <a:gd name="connsiteY8" fmla="*/ 509361 h 4925803"/>
                <a:gd name="connsiteX9" fmla="*/ 2391135 w 5793922"/>
                <a:gd name="connsiteY9" fmla="*/ 395061 h 4925803"/>
                <a:gd name="connsiteX10" fmla="*/ 3297915 w 5793922"/>
                <a:gd name="connsiteY10" fmla="*/ 387441 h 4925803"/>
                <a:gd name="connsiteX11" fmla="*/ 3960855 w 5793922"/>
                <a:gd name="connsiteY11" fmla="*/ 539841 h 4925803"/>
                <a:gd name="connsiteX12" fmla="*/ 4539975 w 5793922"/>
                <a:gd name="connsiteY12" fmla="*/ 250281 h 4925803"/>
                <a:gd name="connsiteX13" fmla="*/ 5431515 w 5793922"/>
                <a:gd name="connsiteY13" fmla="*/ 36921 h 4925803"/>
                <a:gd name="connsiteX14" fmla="*/ 5583915 w 5793922"/>
                <a:gd name="connsiteY14" fmla="*/ 14061 h 4925803"/>
                <a:gd name="connsiteX15" fmla="*/ 5637255 w 5793922"/>
                <a:gd name="connsiteY15" fmla="*/ 174081 h 4925803"/>
                <a:gd name="connsiteX16" fmla="*/ 5789655 w 5793922"/>
                <a:gd name="connsiteY16" fmla="*/ 654141 h 4925803"/>
                <a:gd name="connsiteX17" fmla="*/ 5736315 w 5793922"/>
                <a:gd name="connsiteY17" fmla="*/ 1720941 h 4925803"/>
                <a:gd name="connsiteX18" fmla="*/ 5576295 w 5793922"/>
                <a:gd name="connsiteY18" fmla="*/ 2368641 h 4925803"/>
                <a:gd name="connsiteX19" fmla="*/ 5500095 w 5793922"/>
                <a:gd name="connsiteY19" fmla="*/ 2955381 h 4925803"/>
                <a:gd name="connsiteX20" fmla="*/ 5446755 w 5793922"/>
                <a:gd name="connsiteY20" fmla="*/ 3115401 h 4925803"/>
                <a:gd name="connsiteX21" fmla="*/ 5530575 w 5793922"/>
                <a:gd name="connsiteY21" fmla="*/ 3397341 h 4925803"/>
                <a:gd name="connsiteX22" fmla="*/ 5431515 w 5793922"/>
                <a:gd name="connsiteY22" fmla="*/ 3824061 h 4925803"/>
                <a:gd name="connsiteX23" fmla="*/ 5058135 w 5793922"/>
                <a:gd name="connsiteY23" fmla="*/ 4304121 h 4925803"/>
                <a:gd name="connsiteX24" fmla="*/ 4273275 w 5793922"/>
                <a:gd name="connsiteY24" fmla="*/ 4715601 h 4925803"/>
                <a:gd name="connsiteX25" fmla="*/ 3198855 w 5793922"/>
                <a:gd name="connsiteY25" fmla="*/ 4921341 h 4925803"/>
                <a:gd name="connsiteX26" fmla="*/ 1819635 w 5793922"/>
                <a:gd name="connsiteY26" fmla="*/ 4814661 h 4925803"/>
                <a:gd name="connsiteX27" fmla="*/ 790935 w 5793922"/>
                <a:gd name="connsiteY27" fmla="*/ 4349841 h 4925803"/>
                <a:gd name="connsiteX28" fmla="*/ 295635 w 5793922"/>
                <a:gd name="connsiteY28" fmla="*/ 3686901 h 4925803"/>
                <a:gd name="connsiteX29" fmla="*/ 348975 w 5793922"/>
                <a:gd name="connsiteY29" fmla="*/ 3153501 h 4925803"/>
                <a:gd name="connsiteX0" fmla="*/ 354606 w 5799553"/>
                <a:gd name="connsiteY0" fmla="*/ 3152638 h 4924940"/>
                <a:gd name="connsiteX1" fmla="*/ 308886 w 5799553"/>
                <a:gd name="connsiteY1" fmla="*/ 2466838 h 4924940"/>
                <a:gd name="connsiteX2" fmla="*/ 171726 w 5799553"/>
                <a:gd name="connsiteY2" fmla="*/ 2169658 h 4924940"/>
                <a:gd name="connsiteX3" fmla="*/ 42186 w 5799553"/>
                <a:gd name="connsiteY3" fmla="*/ 1468618 h 4924940"/>
                <a:gd name="connsiteX4" fmla="*/ 19326 w 5799553"/>
                <a:gd name="connsiteY4" fmla="*/ 683758 h 4924940"/>
                <a:gd name="connsiteX5" fmla="*/ 306346 w 5799553"/>
                <a:gd name="connsiteY5" fmla="*/ 66538 h 4924940"/>
                <a:gd name="connsiteX6" fmla="*/ 1002306 w 5799553"/>
                <a:gd name="connsiteY6" fmla="*/ 127498 h 4924940"/>
                <a:gd name="connsiteX7" fmla="*/ 1657626 w 5799553"/>
                <a:gd name="connsiteY7" fmla="*/ 363718 h 4924940"/>
                <a:gd name="connsiteX8" fmla="*/ 1810026 w 5799553"/>
                <a:gd name="connsiteY8" fmla="*/ 508498 h 4924940"/>
                <a:gd name="connsiteX9" fmla="*/ 2396766 w 5799553"/>
                <a:gd name="connsiteY9" fmla="*/ 394198 h 4924940"/>
                <a:gd name="connsiteX10" fmla="*/ 3303546 w 5799553"/>
                <a:gd name="connsiteY10" fmla="*/ 386578 h 4924940"/>
                <a:gd name="connsiteX11" fmla="*/ 3966486 w 5799553"/>
                <a:gd name="connsiteY11" fmla="*/ 538978 h 4924940"/>
                <a:gd name="connsiteX12" fmla="*/ 4545606 w 5799553"/>
                <a:gd name="connsiteY12" fmla="*/ 249418 h 4924940"/>
                <a:gd name="connsiteX13" fmla="*/ 5437146 w 5799553"/>
                <a:gd name="connsiteY13" fmla="*/ 36058 h 4924940"/>
                <a:gd name="connsiteX14" fmla="*/ 5589546 w 5799553"/>
                <a:gd name="connsiteY14" fmla="*/ 13198 h 4924940"/>
                <a:gd name="connsiteX15" fmla="*/ 5642886 w 5799553"/>
                <a:gd name="connsiteY15" fmla="*/ 173218 h 4924940"/>
                <a:gd name="connsiteX16" fmla="*/ 5795286 w 5799553"/>
                <a:gd name="connsiteY16" fmla="*/ 653278 h 4924940"/>
                <a:gd name="connsiteX17" fmla="*/ 5741946 w 5799553"/>
                <a:gd name="connsiteY17" fmla="*/ 1720078 h 4924940"/>
                <a:gd name="connsiteX18" fmla="*/ 5581926 w 5799553"/>
                <a:gd name="connsiteY18" fmla="*/ 2367778 h 4924940"/>
                <a:gd name="connsiteX19" fmla="*/ 5505726 w 5799553"/>
                <a:gd name="connsiteY19" fmla="*/ 2954518 h 4924940"/>
                <a:gd name="connsiteX20" fmla="*/ 5452386 w 5799553"/>
                <a:gd name="connsiteY20" fmla="*/ 3114538 h 4924940"/>
                <a:gd name="connsiteX21" fmla="*/ 5536206 w 5799553"/>
                <a:gd name="connsiteY21" fmla="*/ 3396478 h 4924940"/>
                <a:gd name="connsiteX22" fmla="*/ 5437146 w 5799553"/>
                <a:gd name="connsiteY22" fmla="*/ 3823198 h 4924940"/>
                <a:gd name="connsiteX23" fmla="*/ 5063766 w 5799553"/>
                <a:gd name="connsiteY23" fmla="*/ 4303258 h 4924940"/>
                <a:gd name="connsiteX24" fmla="*/ 4278906 w 5799553"/>
                <a:gd name="connsiteY24" fmla="*/ 4714738 h 4924940"/>
                <a:gd name="connsiteX25" fmla="*/ 3204486 w 5799553"/>
                <a:gd name="connsiteY25" fmla="*/ 4920478 h 4924940"/>
                <a:gd name="connsiteX26" fmla="*/ 1825266 w 5799553"/>
                <a:gd name="connsiteY26" fmla="*/ 4813798 h 4924940"/>
                <a:gd name="connsiteX27" fmla="*/ 796566 w 5799553"/>
                <a:gd name="connsiteY27" fmla="*/ 4348978 h 4924940"/>
                <a:gd name="connsiteX28" fmla="*/ 301266 w 5799553"/>
                <a:gd name="connsiteY28" fmla="*/ 3686038 h 4924940"/>
                <a:gd name="connsiteX29" fmla="*/ 354606 w 5799553"/>
                <a:gd name="connsiteY29" fmla="*/ 3152638 h 4924940"/>
                <a:gd name="connsiteX0" fmla="*/ 352729 w 5797676"/>
                <a:gd name="connsiteY0" fmla="*/ 3152638 h 4924940"/>
                <a:gd name="connsiteX1" fmla="*/ 307009 w 5797676"/>
                <a:gd name="connsiteY1" fmla="*/ 2466838 h 4924940"/>
                <a:gd name="connsiteX2" fmla="*/ 169849 w 5797676"/>
                <a:gd name="connsiteY2" fmla="*/ 2169658 h 4924940"/>
                <a:gd name="connsiteX3" fmla="*/ 40309 w 5797676"/>
                <a:gd name="connsiteY3" fmla="*/ 1468618 h 4924940"/>
                <a:gd name="connsiteX4" fmla="*/ 17449 w 5797676"/>
                <a:gd name="connsiteY4" fmla="*/ 683758 h 4924940"/>
                <a:gd name="connsiteX5" fmla="*/ 279069 w 5797676"/>
                <a:gd name="connsiteY5" fmla="*/ 41138 h 4924940"/>
                <a:gd name="connsiteX6" fmla="*/ 1000429 w 5797676"/>
                <a:gd name="connsiteY6" fmla="*/ 127498 h 4924940"/>
                <a:gd name="connsiteX7" fmla="*/ 1655749 w 5797676"/>
                <a:gd name="connsiteY7" fmla="*/ 363718 h 4924940"/>
                <a:gd name="connsiteX8" fmla="*/ 1808149 w 5797676"/>
                <a:gd name="connsiteY8" fmla="*/ 508498 h 4924940"/>
                <a:gd name="connsiteX9" fmla="*/ 2394889 w 5797676"/>
                <a:gd name="connsiteY9" fmla="*/ 394198 h 4924940"/>
                <a:gd name="connsiteX10" fmla="*/ 3301669 w 5797676"/>
                <a:gd name="connsiteY10" fmla="*/ 386578 h 4924940"/>
                <a:gd name="connsiteX11" fmla="*/ 3964609 w 5797676"/>
                <a:gd name="connsiteY11" fmla="*/ 538978 h 4924940"/>
                <a:gd name="connsiteX12" fmla="*/ 4543729 w 5797676"/>
                <a:gd name="connsiteY12" fmla="*/ 249418 h 4924940"/>
                <a:gd name="connsiteX13" fmla="*/ 5435269 w 5797676"/>
                <a:gd name="connsiteY13" fmla="*/ 36058 h 4924940"/>
                <a:gd name="connsiteX14" fmla="*/ 5587669 w 5797676"/>
                <a:gd name="connsiteY14" fmla="*/ 13198 h 4924940"/>
                <a:gd name="connsiteX15" fmla="*/ 5641009 w 5797676"/>
                <a:gd name="connsiteY15" fmla="*/ 173218 h 4924940"/>
                <a:gd name="connsiteX16" fmla="*/ 5793409 w 5797676"/>
                <a:gd name="connsiteY16" fmla="*/ 653278 h 4924940"/>
                <a:gd name="connsiteX17" fmla="*/ 5740069 w 5797676"/>
                <a:gd name="connsiteY17" fmla="*/ 1720078 h 4924940"/>
                <a:gd name="connsiteX18" fmla="*/ 5580049 w 5797676"/>
                <a:gd name="connsiteY18" fmla="*/ 2367778 h 4924940"/>
                <a:gd name="connsiteX19" fmla="*/ 5503849 w 5797676"/>
                <a:gd name="connsiteY19" fmla="*/ 2954518 h 4924940"/>
                <a:gd name="connsiteX20" fmla="*/ 5450509 w 5797676"/>
                <a:gd name="connsiteY20" fmla="*/ 3114538 h 4924940"/>
                <a:gd name="connsiteX21" fmla="*/ 5534329 w 5797676"/>
                <a:gd name="connsiteY21" fmla="*/ 3396478 h 4924940"/>
                <a:gd name="connsiteX22" fmla="*/ 5435269 w 5797676"/>
                <a:gd name="connsiteY22" fmla="*/ 3823198 h 4924940"/>
                <a:gd name="connsiteX23" fmla="*/ 5061889 w 5797676"/>
                <a:gd name="connsiteY23" fmla="*/ 4303258 h 4924940"/>
                <a:gd name="connsiteX24" fmla="*/ 4277029 w 5797676"/>
                <a:gd name="connsiteY24" fmla="*/ 4714738 h 4924940"/>
                <a:gd name="connsiteX25" fmla="*/ 3202609 w 5797676"/>
                <a:gd name="connsiteY25" fmla="*/ 4920478 h 4924940"/>
                <a:gd name="connsiteX26" fmla="*/ 1823389 w 5797676"/>
                <a:gd name="connsiteY26" fmla="*/ 4813798 h 4924940"/>
                <a:gd name="connsiteX27" fmla="*/ 794689 w 5797676"/>
                <a:gd name="connsiteY27" fmla="*/ 4348978 h 4924940"/>
                <a:gd name="connsiteX28" fmla="*/ 299389 w 5797676"/>
                <a:gd name="connsiteY28" fmla="*/ 3686038 h 4924940"/>
                <a:gd name="connsiteX29" fmla="*/ 352729 w 5797676"/>
                <a:gd name="connsiteY29" fmla="*/ 3152638 h 4924940"/>
                <a:gd name="connsiteX0" fmla="*/ 345516 w 5790463"/>
                <a:gd name="connsiteY0" fmla="*/ 3152638 h 4924940"/>
                <a:gd name="connsiteX1" fmla="*/ 299796 w 5790463"/>
                <a:gd name="connsiteY1" fmla="*/ 2466838 h 4924940"/>
                <a:gd name="connsiteX2" fmla="*/ 162636 w 5790463"/>
                <a:gd name="connsiteY2" fmla="*/ 2169658 h 4924940"/>
                <a:gd name="connsiteX3" fmla="*/ 63576 w 5790463"/>
                <a:gd name="connsiteY3" fmla="*/ 1529578 h 4924940"/>
                <a:gd name="connsiteX4" fmla="*/ 10236 w 5790463"/>
                <a:gd name="connsiteY4" fmla="*/ 683758 h 4924940"/>
                <a:gd name="connsiteX5" fmla="*/ 271856 w 5790463"/>
                <a:gd name="connsiteY5" fmla="*/ 41138 h 4924940"/>
                <a:gd name="connsiteX6" fmla="*/ 993216 w 5790463"/>
                <a:gd name="connsiteY6" fmla="*/ 127498 h 4924940"/>
                <a:gd name="connsiteX7" fmla="*/ 1648536 w 5790463"/>
                <a:gd name="connsiteY7" fmla="*/ 363718 h 4924940"/>
                <a:gd name="connsiteX8" fmla="*/ 1800936 w 5790463"/>
                <a:gd name="connsiteY8" fmla="*/ 508498 h 4924940"/>
                <a:gd name="connsiteX9" fmla="*/ 2387676 w 5790463"/>
                <a:gd name="connsiteY9" fmla="*/ 394198 h 4924940"/>
                <a:gd name="connsiteX10" fmla="*/ 3294456 w 5790463"/>
                <a:gd name="connsiteY10" fmla="*/ 386578 h 4924940"/>
                <a:gd name="connsiteX11" fmla="*/ 3957396 w 5790463"/>
                <a:gd name="connsiteY11" fmla="*/ 538978 h 4924940"/>
                <a:gd name="connsiteX12" fmla="*/ 4536516 w 5790463"/>
                <a:gd name="connsiteY12" fmla="*/ 249418 h 4924940"/>
                <a:gd name="connsiteX13" fmla="*/ 5428056 w 5790463"/>
                <a:gd name="connsiteY13" fmla="*/ 36058 h 4924940"/>
                <a:gd name="connsiteX14" fmla="*/ 5580456 w 5790463"/>
                <a:gd name="connsiteY14" fmla="*/ 13198 h 4924940"/>
                <a:gd name="connsiteX15" fmla="*/ 5633796 w 5790463"/>
                <a:gd name="connsiteY15" fmla="*/ 173218 h 4924940"/>
                <a:gd name="connsiteX16" fmla="*/ 5786196 w 5790463"/>
                <a:gd name="connsiteY16" fmla="*/ 653278 h 4924940"/>
                <a:gd name="connsiteX17" fmla="*/ 5732856 w 5790463"/>
                <a:gd name="connsiteY17" fmla="*/ 1720078 h 4924940"/>
                <a:gd name="connsiteX18" fmla="*/ 5572836 w 5790463"/>
                <a:gd name="connsiteY18" fmla="*/ 2367778 h 4924940"/>
                <a:gd name="connsiteX19" fmla="*/ 5496636 w 5790463"/>
                <a:gd name="connsiteY19" fmla="*/ 2954518 h 4924940"/>
                <a:gd name="connsiteX20" fmla="*/ 5443296 w 5790463"/>
                <a:gd name="connsiteY20" fmla="*/ 3114538 h 4924940"/>
                <a:gd name="connsiteX21" fmla="*/ 5527116 w 5790463"/>
                <a:gd name="connsiteY21" fmla="*/ 3396478 h 4924940"/>
                <a:gd name="connsiteX22" fmla="*/ 5428056 w 5790463"/>
                <a:gd name="connsiteY22" fmla="*/ 3823198 h 4924940"/>
                <a:gd name="connsiteX23" fmla="*/ 5054676 w 5790463"/>
                <a:gd name="connsiteY23" fmla="*/ 4303258 h 4924940"/>
                <a:gd name="connsiteX24" fmla="*/ 4269816 w 5790463"/>
                <a:gd name="connsiteY24" fmla="*/ 4714738 h 4924940"/>
                <a:gd name="connsiteX25" fmla="*/ 3195396 w 5790463"/>
                <a:gd name="connsiteY25" fmla="*/ 4920478 h 4924940"/>
                <a:gd name="connsiteX26" fmla="*/ 1816176 w 5790463"/>
                <a:gd name="connsiteY26" fmla="*/ 4813798 h 4924940"/>
                <a:gd name="connsiteX27" fmla="*/ 787476 w 5790463"/>
                <a:gd name="connsiteY27" fmla="*/ 4348978 h 4924940"/>
                <a:gd name="connsiteX28" fmla="*/ 292176 w 5790463"/>
                <a:gd name="connsiteY28" fmla="*/ 3686038 h 4924940"/>
                <a:gd name="connsiteX29" fmla="*/ 345516 w 5790463"/>
                <a:gd name="connsiteY29" fmla="*/ 3152638 h 4924940"/>
                <a:gd name="connsiteX0" fmla="*/ 303459 w 5748406"/>
                <a:gd name="connsiteY0" fmla="*/ 3152638 h 4924940"/>
                <a:gd name="connsiteX1" fmla="*/ 257739 w 5748406"/>
                <a:gd name="connsiteY1" fmla="*/ 2466838 h 4924940"/>
                <a:gd name="connsiteX2" fmla="*/ 120579 w 5748406"/>
                <a:gd name="connsiteY2" fmla="*/ 2169658 h 4924940"/>
                <a:gd name="connsiteX3" fmla="*/ 21519 w 5748406"/>
                <a:gd name="connsiteY3" fmla="*/ 1529578 h 4924940"/>
                <a:gd name="connsiteX4" fmla="*/ 18979 w 5748406"/>
                <a:gd name="connsiteY4" fmla="*/ 678678 h 4924940"/>
                <a:gd name="connsiteX5" fmla="*/ 229799 w 5748406"/>
                <a:gd name="connsiteY5" fmla="*/ 41138 h 4924940"/>
                <a:gd name="connsiteX6" fmla="*/ 951159 w 5748406"/>
                <a:gd name="connsiteY6" fmla="*/ 127498 h 4924940"/>
                <a:gd name="connsiteX7" fmla="*/ 1606479 w 5748406"/>
                <a:gd name="connsiteY7" fmla="*/ 363718 h 4924940"/>
                <a:gd name="connsiteX8" fmla="*/ 1758879 w 5748406"/>
                <a:gd name="connsiteY8" fmla="*/ 508498 h 4924940"/>
                <a:gd name="connsiteX9" fmla="*/ 2345619 w 5748406"/>
                <a:gd name="connsiteY9" fmla="*/ 394198 h 4924940"/>
                <a:gd name="connsiteX10" fmla="*/ 3252399 w 5748406"/>
                <a:gd name="connsiteY10" fmla="*/ 386578 h 4924940"/>
                <a:gd name="connsiteX11" fmla="*/ 3915339 w 5748406"/>
                <a:gd name="connsiteY11" fmla="*/ 538978 h 4924940"/>
                <a:gd name="connsiteX12" fmla="*/ 4494459 w 5748406"/>
                <a:gd name="connsiteY12" fmla="*/ 249418 h 4924940"/>
                <a:gd name="connsiteX13" fmla="*/ 5385999 w 5748406"/>
                <a:gd name="connsiteY13" fmla="*/ 36058 h 4924940"/>
                <a:gd name="connsiteX14" fmla="*/ 5538399 w 5748406"/>
                <a:gd name="connsiteY14" fmla="*/ 13198 h 4924940"/>
                <a:gd name="connsiteX15" fmla="*/ 5591739 w 5748406"/>
                <a:gd name="connsiteY15" fmla="*/ 173218 h 4924940"/>
                <a:gd name="connsiteX16" fmla="*/ 5744139 w 5748406"/>
                <a:gd name="connsiteY16" fmla="*/ 653278 h 4924940"/>
                <a:gd name="connsiteX17" fmla="*/ 5690799 w 5748406"/>
                <a:gd name="connsiteY17" fmla="*/ 1720078 h 4924940"/>
                <a:gd name="connsiteX18" fmla="*/ 5530779 w 5748406"/>
                <a:gd name="connsiteY18" fmla="*/ 2367778 h 4924940"/>
                <a:gd name="connsiteX19" fmla="*/ 5454579 w 5748406"/>
                <a:gd name="connsiteY19" fmla="*/ 2954518 h 4924940"/>
                <a:gd name="connsiteX20" fmla="*/ 5401239 w 5748406"/>
                <a:gd name="connsiteY20" fmla="*/ 3114538 h 4924940"/>
                <a:gd name="connsiteX21" fmla="*/ 5485059 w 5748406"/>
                <a:gd name="connsiteY21" fmla="*/ 3396478 h 4924940"/>
                <a:gd name="connsiteX22" fmla="*/ 5385999 w 5748406"/>
                <a:gd name="connsiteY22" fmla="*/ 3823198 h 4924940"/>
                <a:gd name="connsiteX23" fmla="*/ 5012619 w 5748406"/>
                <a:gd name="connsiteY23" fmla="*/ 4303258 h 4924940"/>
                <a:gd name="connsiteX24" fmla="*/ 4227759 w 5748406"/>
                <a:gd name="connsiteY24" fmla="*/ 4714738 h 4924940"/>
                <a:gd name="connsiteX25" fmla="*/ 3153339 w 5748406"/>
                <a:gd name="connsiteY25" fmla="*/ 4920478 h 4924940"/>
                <a:gd name="connsiteX26" fmla="*/ 1774119 w 5748406"/>
                <a:gd name="connsiteY26" fmla="*/ 4813798 h 4924940"/>
                <a:gd name="connsiteX27" fmla="*/ 745419 w 5748406"/>
                <a:gd name="connsiteY27" fmla="*/ 4348978 h 4924940"/>
                <a:gd name="connsiteX28" fmla="*/ 250119 w 5748406"/>
                <a:gd name="connsiteY28" fmla="*/ 3686038 h 4924940"/>
                <a:gd name="connsiteX29" fmla="*/ 303459 w 5748406"/>
                <a:gd name="connsiteY29" fmla="*/ 3152638 h 4924940"/>
                <a:gd name="connsiteX0" fmla="*/ 303459 w 5748406"/>
                <a:gd name="connsiteY0" fmla="*/ 3152638 h 4924940"/>
                <a:gd name="connsiteX1" fmla="*/ 257739 w 5748406"/>
                <a:gd name="connsiteY1" fmla="*/ 2466838 h 4924940"/>
                <a:gd name="connsiteX2" fmla="*/ 120579 w 5748406"/>
                <a:gd name="connsiteY2" fmla="*/ 2169658 h 4924940"/>
                <a:gd name="connsiteX3" fmla="*/ 21519 w 5748406"/>
                <a:gd name="connsiteY3" fmla="*/ 1529578 h 4924940"/>
                <a:gd name="connsiteX4" fmla="*/ 18979 w 5748406"/>
                <a:gd name="connsiteY4" fmla="*/ 678678 h 4924940"/>
                <a:gd name="connsiteX5" fmla="*/ 229799 w 5748406"/>
                <a:gd name="connsiteY5" fmla="*/ 41138 h 4924940"/>
                <a:gd name="connsiteX6" fmla="*/ 951159 w 5748406"/>
                <a:gd name="connsiteY6" fmla="*/ 127498 h 4924940"/>
                <a:gd name="connsiteX7" fmla="*/ 1606479 w 5748406"/>
                <a:gd name="connsiteY7" fmla="*/ 363718 h 4924940"/>
                <a:gd name="connsiteX8" fmla="*/ 1936679 w 5748406"/>
                <a:gd name="connsiteY8" fmla="*/ 549138 h 4924940"/>
                <a:gd name="connsiteX9" fmla="*/ 2345619 w 5748406"/>
                <a:gd name="connsiteY9" fmla="*/ 394198 h 4924940"/>
                <a:gd name="connsiteX10" fmla="*/ 3252399 w 5748406"/>
                <a:gd name="connsiteY10" fmla="*/ 386578 h 4924940"/>
                <a:gd name="connsiteX11" fmla="*/ 3915339 w 5748406"/>
                <a:gd name="connsiteY11" fmla="*/ 538978 h 4924940"/>
                <a:gd name="connsiteX12" fmla="*/ 4494459 w 5748406"/>
                <a:gd name="connsiteY12" fmla="*/ 249418 h 4924940"/>
                <a:gd name="connsiteX13" fmla="*/ 5385999 w 5748406"/>
                <a:gd name="connsiteY13" fmla="*/ 36058 h 4924940"/>
                <a:gd name="connsiteX14" fmla="*/ 5538399 w 5748406"/>
                <a:gd name="connsiteY14" fmla="*/ 13198 h 4924940"/>
                <a:gd name="connsiteX15" fmla="*/ 5591739 w 5748406"/>
                <a:gd name="connsiteY15" fmla="*/ 173218 h 4924940"/>
                <a:gd name="connsiteX16" fmla="*/ 5744139 w 5748406"/>
                <a:gd name="connsiteY16" fmla="*/ 653278 h 4924940"/>
                <a:gd name="connsiteX17" fmla="*/ 5690799 w 5748406"/>
                <a:gd name="connsiteY17" fmla="*/ 1720078 h 4924940"/>
                <a:gd name="connsiteX18" fmla="*/ 5530779 w 5748406"/>
                <a:gd name="connsiteY18" fmla="*/ 2367778 h 4924940"/>
                <a:gd name="connsiteX19" fmla="*/ 5454579 w 5748406"/>
                <a:gd name="connsiteY19" fmla="*/ 2954518 h 4924940"/>
                <a:gd name="connsiteX20" fmla="*/ 5401239 w 5748406"/>
                <a:gd name="connsiteY20" fmla="*/ 3114538 h 4924940"/>
                <a:gd name="connsiteX21" fmla="*/ 5485059 w 5748406"/>
                <a:gd name="connsiteY21" fmla="*/ 3396478 h 4924940"/>
                <a:gd name="connsiteX22" fmla="*/ 5385999 w 5748406"/>
                <a:gd name="connsiteY22" fmla="*/ 3823198 h 4924940"/>
                <a:gd name="connsiteX23" fmla="*/ 5012619 w 5748406"/>
                <a:gd name="connsiteY23" fmla="*/ 4303258 h 4924940"/>
                <a:gd name="connsiteX24" fmla="*/ 4227759 w 5748406"/>
                <a:gd name="connsiteY24" fmla="*/ 4714738 h 4924940"/>
                <a:gd name="connsiteX25" fmla="*/ 3153339 w 5748406"/>
                <a:gd name="connsiteY25" fmla="*/ 4920478 h 4924940"/>
                <a:gd name="connsiteX26" fmla="*/ 1774119 w 5748406"/>
                <a:gd name="connsiteY26" fmla="*/ 4813798 h 4924940"/>
                <a:gd name="connsiteX27" fmla="*/ 745419 w 5748406"/>
                <a:gd name="connsiteY27" fmla="*/ 4348978 h 4924940"/>
                <a:gd name="connsiteX28" fmla="*/ 250119 w 5748406"/>
                <a:gd name="connsiteY28" fmla="*/ 3686038 h 4924940"/>
                <a:gd name="connsiteX29" fmla="*/ 303459 w 5748406"/>
                <a:gd name="connsiteY29" fmla="*/ 3152638 h 4924940"/>
                <a:gd name="connsiteX0" fmla="*/ 303459 w 5748406"/>
                <a:gd name="connsiteY0" fmla="*/ 3152638 h 4924940"/>
                <a:gd name="connsiteX1" fmla="*/ 257739 w 5748406"/>
                <a:gd name="connsiteY1" fmla="*/ 2466838 h 4924940"/>
                <a:gd name="connsiteX2" fmla="*/ 120579 w 5748406"/>
                <a:gd name="connsiteY2" fmla="*/ 2169658 h 4924940"/>
                <a:gd name="connsiteX3" fmla="*/ 21519 w 5748406"/>
                <a:gd name="connsiteY3" fmla="*/ 1529578 h 4924940"/>
                <a:gd name="connsiteX4" fmla="*/ 18979 w 5748406"/>
                <a:gd name="connsiteY4" fmla="*/ 678678 h 4924940"/>
                <a:gd name="connsiteX5" fmla="*/ 229799 w 5748406"/>
                <a:gd name="connsiteY5" fmla="*/ 41138 h 4924940"/>
                <a:gd name="connsiteX6" fmla="*/ 951159 w 5748406"/>
                <a:gd name="connsiteY6" fmla="*/ 127498 h 4924940"/>
                <a:gd name="connsiteX7" fmla="*/ 1606479 w 5748406"/>
                <a:gd name="connsiteY7" fmla="*/ 363718 h 4924940"/>
                <a:gd name="connsiteX8" fmla="*/ 1936679 w 5748406"/>
                <a:gd name="connsiteY8" fmla="*/ 549138 h 4924940"/>
                <a:gd name="connsiteX9" fmla="*/ 2391339 w 5748406"/>
                <a:gd name="connsiteY9" fmla="*/ 399278 h 4924940"/>
                <a:gd name="connsiteX10" fmla="*/ 3252399 w 5748406"/>
                <a:gd name="connsiteY10" fmla="*/ 386578 h 4924940"/>
                <a:gd name="connsiteX11" fmla="*/ 3915339 w 5748406"/>
                <a:gd name="connsiteY11" fmla="*/ 538978 h 4924940"/>
                <a:gd name="connsiteX12" fmla="*/ 4494459 w 5748406"/>
                <a:gd name="connsiteY12" fmla="*/ 249418 h 4924940"/>
                <a:gd name="connsiteX13" fmla="*/ 5385999 w 5748406"/>
                <a:gd name="connsiteY13" fmla="*/ 36058 h 4924940"/>
                <a:gd name="connsiteX14" fmla="*/ 5538399 w 5748406"/>
                <a:gd name="connsiteY14" fmla="*/ 13198 h 4924940"/>
                <a:gd name="connsiteX15" fmla="*/ 5591739 w 5748406"/>
                <a:gd name="connsiteY15" fmla="*/ 173218 h 4924940"/>
                <a:gd name="connsiteX16" fmla="*/ 5744139 w 5748406"/>
                <a:gd name="connsiteY16" fmla="*/ 653278 h 4924940"/>
                <a:gd name="connsiteX17" fmla="*/ 5690799 w 5748406"/>
                <a:gd name="connsiteY17" fmla="*/ 1720078 h 4924940"/>
                <a:gd name="connsiteX18" fmla="*/ 5530779 w 5748406"/>
                <a:gd name="connsiteY18" fmla="*/ 2367778 h 4924940"/>
                <a:gd name="connsiteX19" fmla="*/ 5454579 w 5748406"/>
                <a:gd name="connsiteY19" fmla="*/ 2954518 h 4924940"/>
                <a:gd name="connsiteX20" fmla="*/ 5401239 w 5748406"/>
                <a:gd name="connsiteY20" fmla="*/ 3114538 h 4924940"/>
                <a:gd name="connsiteX21" fmla="*/ 5485059 w 5748406"/>
                <a:gd name="connsiteY21" fmla="*/ 3396478 h 4924940"/>
                <a:gd name="connsiteX22" fmla="*/ 5385999 w 5748406"/>
                <a:gd name="connsiteY22" fmla="*/ 3823198 h 4924940"/>
                <a:gd name="connsiteX23" fmla="*/ 5012619 w 5748406"/>
                <a:gd name="connsiteY23" fmla="*/ 4303258 h 4924940"/>
                <a:gd name="connsiteX24" fmla="*/ 4227759 w 5748406"/>
                <a:gd name="connsiteY24" fmla="*/ 4714738 h 4924940"/>
                <a:gd name="connsiteX25" fmla="*/ 3153339 w 5748406"/>
                <a:gd name="connsiteY25" fmla="*/ 4920478 h 4924940"/>
                <a:gd name="connsiteX26" fmla="*/ 1774119 w 5748406"/>
                <a:gd name="connsiteY26" fmla="*/ 4813798 h 4924940"/>
                <a:gd name="connsiteX27" fmla="*/ 745419 w 5748406"/>
                <a:gd name="connsiteY27" fmla="*/ 4348978 h 4924940"/>
                <a:gd name="connsiteX28" fmla="*/ 250119 w 5748406"/>
                <a:gd name="connsiteY28" fmla="*/ 3686038 h 4924940"/>
                <a:gd name="connsiteX29" fmla="*/ 303459 w 5748406"/>
                <a:gd name="connsiteY29" fmla="*/ 3152638 h 4924940"/>
                <a:gd name="connsiteX0" fmla="*/ 303459 w 5748406"/>
                <a:gd name="connsiteY0" fmla="*/ 3152638 h 4924940"/>
                <a:gd name="connsiteX1" fmla="*/ 257739 w 5748406"/>
                <a:gd name="connsiteY1" fmla="*/ 2466838 h 4924940"/>
                <a:gd name="connsiteX2" fmla="*/ 120579 w 5748406"/>
                <a:gd name="connsiteY2" fmla="*/ 2169658 h 4924940"/>
                <a:gd name="connsiteX3" fmla="*/ 21519 w 5748406"/>
                <a:gd name="connsiteY3" fmla="*/ 1529578 h 4924940"/>
                <a:gd name="connsiteX4" fmla="*/ 18979 w 5748406"/>
                <a:gd name="connsiteY4" fmla="*/ 678678 h 4924940"/>
                <a:gd name="connsiteX5" fmla="*/ 229799 w 5748406"/>
                <a:gd name="connsiteY5" fmla="*/ 41138 h 4924940"/>
                <a:gd name="connsiteX6" fmla="*/ 951159 w 5748406"/>
                <a:gd name="connsiteY6" fmla="*/ 127498 h 4924940"/>
                <a:gd name="connsiteX7" fmla="*/ 1606479 w 5748406"/>
                <a:gd name="connsiteY7" fmla="*/ 363718 h 4924940"/>
                <a:gd name="connsiteX8" fmla="*/ 1936679 w 5748406"/>
                <a:gd name="connsiteY8" fmla="*/ 549138 h 4924940"/>
                <a:gd name="connsiteX9" fmla="*/ 2391339 w 5748406"/>
                <a:gd name="connsiteY9" fmla="*/ 399278 h 4924940"/>
                <a:gd name="connsiteX10" fmla="*/ 3348919 w 5748406"/>
                <a:gd name="connsiteY10" fmla="*/ 417058 h 4924940"/>
                <a:gd name="connsiteX11" fmla="*/ 3915339 w 5748406"/>
                <a:gd name="connsiteY11" fmla="*/ 538978 h 4924940"/>
                <a:gd name="connsiteX12" fmla="*/ 4494459 w 5748406"/>
                <a:gd name="connsiteY12" fmla="*/ 249418 h 4924940"/>
                <a:gd name="connsiteX13" fmla="*/ 5385999 w 5748406"/>
                <a:gd name="connsiteY13" fmla="*/ 36058 h 4924940"/>
                <a:gd name="connsiteX14" fmla="*/ 5538399 w 5748406"/>
                <a:gd name="connsiteY14" fmla="*/ 13198 h 4924940"/>
                <a:gd name="connsiteX15" fmla="*/ 5591739 w 5748406"/>
                <a:gd name="connsiteY15" fmla="*/ 173218 h 4924940"/>
                <a:gd name="connsiteX16" fmla="*/ 5744139 w 5748406"/>
                <a:gd name="connsiteY16" fmla="*/ 653278 h 4924940"/>
                <a:gd name="connsiteX17" fmla="*/ 5690799 w 5748406"/>
                <a:gd name="connsiteY17" fmla="*/ 1720078 h 4924940"/>
                <a:gd name="connsiteX18" fmla="*/ 5530779 w 5748406"/>
                <a:gd name="connsiteY18" fmla="*/ 2367778 h 4924940"/>
                <a:gd name="connsiteX19" fmla="*/ 5454579 w 5748406"/>
                <a:gd name="connsiteY19" fmla="*/ 2954518 h 4924940"/>
                <a:gd name="connsiteX20" fmla="*/ 5401239 w 5748406"/>
                <a:gd name="connsiteY20" fmla="*/ 3114538 h 4924940"/>
                <a:gd name="connsiteX21" fmla="*/ 5485059 w 5748406"/>
                <a:gd name="connsiteY21" fmla="*/ 3396478 h 4924940"/>
                <a:gd name="connsiteX22" fmla="*/ 5385999 w 5748406"/>
                <a:gd name="connsiteY22" fmla="*/ 3823198 h 4924940"/>
                <a:gd name="connsiteX23" fmla="*/ 5012619 w 5748406"/>
                <a:gd name="connsiteY23" fmla="*/ 4303258 h 4924940"/>
                <a:gd name="connsiteX24" fmla="*/ 4227759 w 5748406"/>
                <a:gd name="connsiteY24" fmla="*/ 4714738 h 4924940"/>
                <a:gd name="connsiteX25" fmla="*/ 3153339 w 5748406"/>
                <a:gd name="connsiteY25" fmla="*/ 4920478 h 4924940"/>
                <a:gd name="connsiteX26" fmla="*/ 1774119 w 5748406"/>
                <a:gd name="connsiteY26" fmla="*/ 4813798 h 4924940"/>
                <a:gd name="connsiteX27" fmla="*/ 745419 w 5748406"/>
                <a:gd name="connsiteY27" fmla="*/ 4348978 h 4924940"/>
                <a:gd name="connsiteX28" fmla="*/ 250119 w 5748406"/>
                <a:gd name="connsiteY28" fmla="*/ 3686038 h 4924940"/>
                <a:gd name="connsiteX29" fmla="*/ 303459 w 5748406"/>
                <a:gd name="connsiteY29" fmla="*/ 3152638 h 4924940"/>
                <a:gd name="connsiteX0" fmla="*/ 303459 w 5748406"/>
                <a:gd name="connsiteY0" fmla="*/ 3152638 h 4924940"/>
                <a:gd name="connsiteX1" fmla="*/ 257739 w 5748406"/>
                <a:gd name="connsiteY1" fmla="*/ 2466838 h 4924940"/>
                <a:gd name="connsiteX2" fmla="*/ 120579 w 5748406"/>
                <a:gd name="connsiteY2" fmla="*/ 2169658 h 4924940"/>
                <a:gd name="connsiteX3" fmla="*/ 21519 w 5748406"/>
                <a:gd name="connsiteY3" fmla="*/ 1529578 h 4924940"/>
                <a:gd name="connsiteX4" fmla="*/ 18979 w 5748406"/>
                <a:gd name="connsiteY4" fmla="*/ 678678 h 4924940"/>
                <a:gd name="connsiteX5" fmla="*/ 229799 w 5748406"/>
                <a:gd name="connsiteY5" fmla="*/ 41138 h 4924940"/>
                <a:gd name="connsiteX6" fmla="*/ 951159 w 5748406"/>
                <a:gd name="connsiteY6" fmla="*/ 127498 h 4924940"/>
                <a:gd name="connsiteX7" fmla="*/ 1606479 w 5748406"/>
                <a:gd name="connsiteY7" fmla="*/ 363718 h 4924940"/>
                <a:gd name="connsiteX8" fmla="*/ 1936679 w 5748406"/>
                <a:gd name="connsiteY8" fmla="*/ 549138 h 4924940"/>
                <a:gd name="connsiteX9" fmla="*/ 2391339 w 5748406"/>
                <a:gd name="connsiteY9" fmla="*/ 399278 h 4924940"/>
                <a:gd name="connsiteX10" fmla="*/ 3348919 w 5748406"/>
                <a:gd name="connsiteY10" fmla="*/ 417058 h 4924940"/>
                <a:gd name="connsiteX11" fmla="*/ 3935659 w 5748406"/>
                <a:gd name="connsiteY11" fmla="*/ 584698 h 4924940"/>
                <a:gd name="connsiteX12" fmla="*/ 4494459 w 5748406"/>
                <a:gd name="connsiteY12" fmla="*/ 249418 h 4924940"/>
                <a:gd name="connsiteX13" fmla="*/ 5385999 w 5748406"/>
                <a:gd name="connsiteY13" fmla="*/ 36058 h 4924940"/>
                <a:gd name="connsiteX14" fmla="*/ 5538399 w 5748406"/>
                <a:gd name="connsiteY14" fmla="*/ 13198 h 4924940"/>
                <a:gd name="connsiteX15" fmla="*/ 5591739 w 5748406"/>
                <a:gd name="connsiteY15" fmla="*/ 173218 h 4924940"/>
                <a:gd name="connsiteX16" fmla="*/ 5744139 w 5748406"/>
                <a:gd name="connsiteY16" fmla="*/ 653278 h 4924940"/>
                <a:gd name="connsiteX17" fmla="*/ 5690799 w 5748406"/>
                <a:gd name="connsiteY17" fmla="*/ 1720078 h 4924940"/>
                <a:gd name="connsiteX18" fmla="*/ 5530779 w 5748406"/>
                <a:gd name="connsiteY18" fmla="*/ 2367778 h 4924940"/>
                <a:gd name="connsiteX19" fmla="*/ 5454579 w 5748406"/>
                <a:gd name="connsiteY19" fmla="*/ 2954518 h 4924940"/>
                <a:gd name="connsiteX20" fmla="*/ 5401239 w 5748406"/>
                <a:gd name="connsiteY20" fmla="*/ 3114538 h 4924940"/>
                <a:gd name="connsiteX21" fmla="*/ 5485059 w 5748406"/>
                <a:gd name="connsiteY21" fmla="*/ 3396478 h 4924940"/>
                <a:gd name="connsiteX22" fmla="*/ 5385999 w 5748406"/>
                <a:gd name="connsiteY22" fmla="*/ 3823198 h 4924940"/>
                <a:gd name="connsiteX23" fmla="*/ 5012619 w 5748406"/>
                <a:gd name="connsiteY23" fmla="*/ 4303258 h 4924940"/>
                <a:gd name="connsiteX24" fmla="*/ 4227759 w 5748406"/>
                <a:gd name="connsiteY24" fmla="*/ 4714738 h 4924940"/>
                <a:gd name="connsiteX25" fmla="*/ 3153339 w 5748406"/>
                <a:gd name="connsiteY25" fmla="*/ 4920478 h 4924940"/>
                <a:gd name="connsiteX26" fmla="*/ 1774119 w 5748406"/>
                <a:gd name="connsiteY26" fmla="*/ 4813798 h 4924940"/>
                <a:gd name="connsiteX27" fmla="*/ 745419 w 5748406"/>
                <a:gd name="connsiteY27" fmla="*/ 4348978 h 4924940"/>
                <a:gd name="connsiteX28" fmla="*/ 250119 w 5748406"/>
                <a:gd name="connsiteY28" fmla="*/ 3686038 h 4924940"/>
                <a:gd name="connsiteX29" fmla="*/ 303459 w 5748406"/>
                <a:gd name="connsiteY29" fmla="*/ 3152638 h 4924940"/>
                <a:gd name="connsiteX0" fmla="*/ 303459 w 5748406"/>
                <a:gd name="connsiteY0" fmla="*/ 3152638 h 4924940"/>
                <a:gd name="connsiteX1" fmla="*/ 257739 w 5748406"/>
                <a:gd name="connsiteY1" fmla="*/ 2466838 h 4924940"/>
                <a:gd name="connsiteX2" fmla="*/ 120579 w 5748406"/>
                <a:gd name="connsiteY2" fmla="*/ 2169658 h 4924940"/>
                <a:gd name="connsiteX3" fmla="*/ 21519 w 5748406"/>
                <a:gd name="connsiteY3" fmla="*/ 1529578 h 4924940"/>
                <a:gd name="connsiteX4" fmla="*/ 18979 w 5748406"/>
                <a:gd name="connsiteY4" fmla="*/ 678678 h 4924940"/>
                <a:gd name="connsiteX5" fmla="*/ 229799 w 5748406"/>
                <a:gd name="connsiteY5" fmla="*/ 41138 h 4924940"/>
                <a:gd name="connsiteX6" fmla="*/ 951159 w 5748406"/>
                <a:gd name="connsiteY6" fmla="*/ 127498 h 4924940"/>
                <a:gd name="connsiteX7" fmla="*/ 1606479 w 5748406"/>
                <a:gd name="connsiteY7" fmla="*/ 363718 h 4924940"/>
                <a:gd name="connsiteX8" fmla="*/ 1936679 w 5748406"/>
                <a:gd name="connsiteY8" fmla="*/ 549138 h 4924940"/>
                <a:gd name="connsiteX9" fmla="*/ 2391339 w 5748406"/>
                <a:gd name="connsiteY9" fmla="*/ 399278 h 4924940"/>
                <a:gd name="connsiteX10" fmla="*/ 3348919 w 5748406"/>
                <a:gd name="connsiteY10" fmla="*/ 417058 h 4924940"/>
                <a:gd name="connsiteX11" fmla="*/ 3945819 w 5748406"/>
                <a:gd name="connsiteY11" fmla="*/ 554218 h 4924940"/>
                <a:gd name="connsiteX12" fmla="*/ 4494459 w 5748406"/>
                <a:gd name="connsiteY12" fmla="*/ 249418 h 4924940"/>
                <a:gd name="connsiteX13" fmla="*/ 5385999 w 5748406"/>
                <a:gd name="connsiteY13" fmla="*/ 36058 h 4924940"/>
                <a:gd name="connsiteX14" fmla="*/ 5538399 w 5748406"/>
                <a:gd name="connsiteY14" fmla="*/ 13198 h 4924940"/>
                <a:gd name="connsiteX15" fmla="*/ 5591739 w 5748406"/>
                <a:gd name="connsiteY15" fmla="*/ 173218 h 4924940"/>
                <a:gd name="connsiteX16" fmla="*/ 5744139 w 5748406"/>
                <a:gd name="connsiteY16" fmla="*/ 653278 h 4924940"/>
                <a:gd name="connsiteX17" fmla="*/ 5690799 w 5748406"/>
                <a:gd name="connsiteY17" fmla="*/ 1720078 h 4924940"/>
                <a:gd name="connsiteX18" fmla="*/ 5530779 w 5748406"/>
                <a:gd name="connsiteY18" fmla="*/ 2367778 h 4924940"/>
                <a:gd name="connsiteX19" fmla="*/ 5454579 w 5748406"/>
                <a:gd name="connsiteY19" fmla="*/ 2954518 h 4924940"/>
                <a:gd name="connsiteX20" fmla="*/ 5401239 w 5748406"/>
                <a:gd name="connsiteY20" fmla="*/ 3114538 h 4924940"/>
                <a:gd name="connsiteX21" fmla="*/ 5485059 w 5748406"/>
                <a:gd name="connsiteY21" fmla="*/ 3396478 h 4924940"/>
                <a:gd name="connsiteX22" fmla="*/ 5385999 w 5748406"/>
                <a:gd name="connsiteY22" fmla="*/ 3823198 h 4924940"/>
                <a:gd name="connsiteX23" fmla="*/ 5012619 w 5748406"/>
                <a:gd name="connsiteY23" fmla="*/ 4303258 h 4924940"/>
                <a:gd name="connsiteX24" fmla="*/ 4227759 w 5748406"/>
                <a:gd name="connsiteY24" fmla="*/ 4714738 h 4924940"/>
                <a:gd name="connsiteX25" fmla="*/ 3153339 w 5748406"/>
                <a:gd name="connsiteY25" fmla="*/ 4920478 h 4924940"/>
                <a:gd name="connsiteX26" fmla="*/ 1774119 w 5748406"/>
                <a:gd name="connsiteY26" fmla="*/ 4813798 h 4924940"/>
                <a:gd name="connsiteX27" fmla="*/ 745419 w 5748406"/>
                <a:gd name="connsiteY27" fmla="*/ 4348978 h 4924940"/>
                <a:gd name="connsiteX28" fmla="*/ 250119 w 5748406"/>
                <a:gd name="connsiteY28" fmla="*/ 3686038 h 4924940"/>
                <a:gd name="connsiteX29" fmla="*/ 303459 w 5748406"/>
                <a:gd name="connsiteY29" fmla="*/ 3152638 h 4924940"/>
                <a:gd name="connsiteX0" fmla="*/ 303459 w 5748406"/>
                <a:gd name="connsiteY0" fmla="*/ 3152638 h 4924940"/>
                <a:gd name="connsiteX1" fmla="*/ 257739 w 5748406"/>
                <a:gd name="connsiteY1" fmla="*/ 2466838 h 4924940"/>
                <a:gd name="connsiteX2" fmla="*/ 120579 w 5748406"/>
                <a:gd name="connsiteY2" fmla="*/ 2169658 h 4924940"/>
                <a:gd name="connsiteX3" fmla="*/ 21519 w 5748406"/>
                <a:gd name="connsiteY3" fmla="*/ 1529578 h 4924940"/>
                <a:gd name="connsiteX4" fmla="*/ 18979 w 5748406"/>
                <a:gd name="connsiteY4" fmla="*/ 678678 h 4924940"/>
                <a:gd name="connsiteX5" fmla="*/ 229799 w 5748406"/>
                <a:gd name="connsiteY5" fmla="*/ 41138 h 4924940"/>
                <a:gd name="connsiteX6" fmla="*/ 951159 w 5748406"/>
                <a:gd name="connsiteY6" fmla="*/ 127498 h 4924940"/>
                <a:gd name="connsiteX7" fmla="*/ 1606479 w 5748406"/>
                <a:gd name="connsiteY7" fmla="*/ 363718 h 4924940"/>
                <a:gd name="connsiteX8" fmla="*/ 1946839 w 5748406"/>
                <a:gd name="connsiteY8" fmla="*/ 538978 h 4924940"/>
                <a:gd name="connsiteX9" fmla="*/ 2391339 w 5748406"/>
                <a:gd name="connsiteY9" fmla="*/ 399278 h 4924940"/>
                <a:gd name="connsiteX10" fmla="*/ 3348919 w 5748406"/>
                <a:gd name="connsiteY10" fmla="*/ 417058 h 4924940"/>
                <a:gd name="connsiteX11" fmla="*/ 3945819 w 5748406"/>
                <a:gd name="connsiteY11" fmla="*/ 554218 h 4924940"/>
                <a:gd name="connsiteX12" fmla="*/ 4494459 w 5748406"/>
                <a:gd name="connsiteY12" fmla="*/ 249418 h 4924940"/>
                <a:gd name="connsiteX13" fmla="*/ 5385999 w 5748406"/>
                <a:gd name="connsiteY13" fmla="*/ 36058 h 4924940"/>
                <a:gd name="connsiteX14" fmla="*/ 5538399 w 5748406"/>
                <a:gd name="connsiteY14" fmla="*/ 13198 h 4924940"/>
                <a:gd name="connsiteX15" fmla="*/ 5591739 w 5748406"/>
                <a:gd name="connsiteY15" fmla="*/ 173218 h 4924940"/>
                <a:gd name="connsiteX16" fmla="*/ 5744139 w 5748406"/>
                <a:gd name="connsiteY16" fmla="*/ 653278 h 4924940"/>
                <a:gd name="connsiteX17" fmla="*/ 5690799 w 5748406"/>
                <a:gd name="connsiteY17" fmla="*/ 1720078 h 4924940"/>
                <a:gd name="connsiteX18" fmla="*/ 5530779 w 5748406"/>
                <a:gd name="connsiteY18" fmla="*/ 2367778 h 4924940"/>
                <a:gd name="connsiteX19" fmla="*/ 5454579 w 5748406"/>
                <a:gd name="connsiteY19" fmla="*/ 2954518 h 4924940"/>
                <a:gd name="connsiteX20" fmla="*/ 5401239 w 5748406"/>
                <a:gd name="connsiteY20" fmla="*/ 3114538 h 4924940"/>
                <a:gd name="connsiteX21" fmla="*/ 5485059 w 5748406"/>
                <a:gd name="connsiteY21" fmla="*/ 3396478 h 4924940"/>
                <a:gd name="connsiteX22" fmla="*/ 5385999 w 5748406"/>
                <a:gd name="connsiteY22" fmla="*/ 3823198 h 4924940"/>
                <a:gd name="connsiteX23" fmla="*/ 5012619 w 5748406"/>
                <a:gd name="connsiteY23" fmla="*/ 4303258 h 4924940"/>
                <a:gd name="connsiteX24" fmla="*/ 4227759 w 5748406"/>
                <a:gd name="connsiteY24" fmla="*/ 4714738 h 4924940"/>
                <a:gd name="connsiteX25" fmla="*/ 3153339 w 5748406"/>
                <a:gd name="connsiteY25" fmla="*/ 4920478 h 4924940"/>
                <a:gd name="connsiteX26" fmla="*/ 1774119 w 5748406"/>
                <a:gd name="connsiteY26" fmla="*/ 4813798 h 4924940"/>
                <a:gd name="connsiteX27" fmla="*/ 745419 w 5748406"/>
                <a:gd name="connsiteY27" fmla="*/ 4348978 h 4924940"/>
                <a:gd name="connsiteX28" fmla="*/ 250119 w 5748406"/>
                <a:gd name="connsiteY28" fmla="*/ 3686038 h 4924940"/>
                <a:gd name="connsiteX29" fmla="*/ 303459 w 5748406"/>
                <a:gd name="connsiteY29" fmla="*/ 3152638 h 4924940"/>
                <a:gd name="connsiteX0" fmla="*/ 303459 w 5748406"/>
                <a:gd name="connsiteY0" fmla="*/ 3152638 h 4924940"/>
                <a:gd name="connsiteX1" fmla="*/ 257739 w 5748406"/>
                <a:gd name="connsiteY1" fmla="*/ 2466838 h 4924940"/>
                <a:gd name="connsiteX2" fmla="*/ 120579 w 5748406"/>
                <a:gd name="connsiteY2" fmla="*/ 2169658 h 4924940"/>
                <a:gd name="connsiteX3" fmla="*/ 21519 w 5748406"/>
                <a:gd name="connsiteY3" fmla="*/ 1529578 h 4924940"/>
                <a:gd name="connsiteX4" fmla="*/ 18979 w 5748406"/>
                <a:gd name="connsiteY4" fmla="*/ 678678 h 4924940"/>
                <a:gd name="connsiteX5" fmla="*/ 229799 w 5748406"/>
                <a:gd name="connsiteY5" fmla="*/ 41138 h 4924940"/>
                <a:gd name="connsiteX6" fmla="*/ 951159 w 5748406"/>
                <a:gd name="connsiteY6" fmla="*/ 127498 h 4924940"/>
                <a:gd name="connsiteX7" fmla="*/ 1606479 w 5748406"/>
                <a:gd name="connsiteY7" fmla="*/ 363718 h 4924940"/>
                <a:gd name="connsiteX8" fmla="*/ 1946839 w 5748406"/>
                <a:gd name="connsiteY8" fmla="*/ 538978 h 4924940"/>
                <a:gd name="connsiteX9" fmla="*/ 2528499 w 5748406"/>
                <a:gd name="connsiteY9" fmla="*/ 389118 h 4924940"/>
                <a:gd name="connsiteX10" fmla="*/ 3348919 w 5748406"/>
                <a:gd name="connsiteY10" fmla="*/ 417058 h 4924940"/>
                <a:gd name="connsiteX11" fmla="*/ 3945819 w 5748406"/>
                <a:gd name="connsiteY11" fmla="*/ 554218 h 4924940"/>
                <a:gd name="connsiteX12" fmla="*/ 4494459 w 5748406"/>
                <a:gd name="connsiteY12" fmla="*/ 249418 h 4924940"/>
                <a:gd name="connsiteX13" fmla="*/ 5385999 w 5748406"/>
                <a:gd name="connsiteY13" fmla="*/ 36058 h 4924940"/>
                <a:gd name="connsiteX14" fmla="*/ 5538399 w 5748406"/>
                <a:gd name="connsiteY14" fmla="*/ 13198 h 4924940"/>
                <a:gd name="connsiteX15" fmla="*/ 5591739 w 5748406"/>
                <a:gd name="connsiteY15" fmla="*/ 173218 h 4924940"/>
                <a:gd name="connsiteX16" fmla="*/ 5744139 w 5748406"/>
                <a:gd name="connsiteY16" fmla="*/ 653278 h 4924940"/>
                <a:gd name="connsiteX17" fmla="*/ 5690799 w 5748406"/>
                <a:gd name="connsiteY17" fmla="*/ 1720078 h 4924940"/>
                <a:gd name="connsiteX18" fmla="*/ 5530779 w 5748406"/>
                <a:gd name="connsiteY18" fmla="*/ 2367778 h 4924940"/>
                <a:gd name="connsiteX19" fmla="*/ 5454579 w 5748406"/>
                <a:gd name="connsiteY19" fmla="*/ 2954518 h 4924940"/>
                <a:gd name="connsiteX20" fmla="*/ 5401239 w 5748406"/>
                <a:gd name="connsiteY20" fmla="*/ 3114538 h 4924940"/>
                <a:gd name="connsiteX21" fmla="*/ 5485059 w 5748406"/>
                <a:gd name="connsiteY21" fmla="*/ 3396478 h 4924940"/>
                <a:gd name="connsiteX22" fmla="*/ 5385999 w 5748406"/>
                <a:gd name="connsiteY22" fmla="*/ 3823198 h 4924940"/>
                <a:gd name="connsiteX23" fmla="*/ 5012619 w 5748406"/>
                <a:gd name="connsiteY23" fmla="*/ 4303258 h 4924940"/>
                <a:gd name="connsiteX24" fmla="*/ 4227759 w 5748406"/>
                <a:gd name="connsiteY24" fmla="*/ 4714738 h 4924940"/>
                <a:gd name="connsiteX25" fmla="*/ 3153339 w 5748406"/>
                <a:gd name="connsiteY25" fmla="*/ 4920478 h 4924940"/>
                <a:gd name="connsiteX26" fmla="*/ 1774119 w 5748406"/>
                <a:gd name="connsiteY26" fmla="*/ 4813798 h 4924940"/>
                <a:gd name="connsiteX27" fmla="*/ 745419 w 5748406"/>
                <a:gd name="connsiteY27" fmla="*/ 4348978 h 4924940"/>
                <a:gd name="connsiteX28" fmla="*/ 250119 w 5748406"/>
                <a:gd name="connsiteY28" fmla="*/ 3686038 h 4924940"/>
                <a:gd name="connsiteX29" fmla="*/ 303459 w 5748406"/>
                <a:gd name="connsiteY29" fmla="*/ 3152638 h 4924940"/>
                <a:gd name="connsiteX0" fmla="*/ 303459 w 5748406"/>
                <a:gd name="connsiteY0" fmla="*/ 3152638 h 4924940"/>
                <a:gd name="connsiteX1" fmla="*/ 257739 w 5748406"/>
                <a:gd name="connsiteY1" fmla="*/ 2466838 h 4924940"/>
                <a:gd name="connsiteX2" fmla="*/ 120579 w 5748406"/>
                <a:gd name="connsiteY2" fmla="*/ 2169658 h 4924940"/>
                <a:gd name="connsiteX3" fmla="*/ 21519 w 5748406"/>
                <a:gd name="connsiteY3" fmla="*/ 1529578 h 4924940"/>
                <a:gd name="connsiteX4" fmla="*/ 18979 w 5748406"/>
                <a:gd name="connsiteY4" fmla="*/ 678678 h 4924940"/>
                <a:gd name="connsiteX5" fmla="*/ 229799 w 5748406"/>
                <a:gd name="connsiteY5" fmla="*/ 41138 h 4924940"/>
                <a:gd name="connsiteX6" fmla="*/ 951159 w 5748406"/>
                <a:gd name="connsiteY6" fmla="*/ 127498 h 4924940"/>
                <a:gd name="connsiteX7" fmla="*/ 1606479 w 5748406"/>
                <a:gd name="connsiteY7" fmla="*/ 363718 h 4924940"/>
                <a:gd name="connsiteX8" fmla="*/ 1946839 w 5748406"/>
                <a:gd name="connsiteY8" fmla="*/ 538978 h 4924940"/>
                <a:gd name="connsiteX9" fmla="*/ 2528499 w 5748406"/>
                <a:gd name="connsiteY9" fmla="*/ 389118 h 4924940"/>
                <a:gd name="connsiteX10" fmla="*/ 3374319 w 5748406"/>
                <a:gd name="connsiteY10" fmla="*/ 417058 h 4924940"/>
                <a:gd name="connsiteX11" fmla="*/ 3945819 w 5748406"/>
                <a:gd name="connsiteY11" fmla="*/ 554218 h 4924940"/>
                <a:gd name="connsiteX12" fmla="*/ 4494459 w 5748406"/>
                <a:gd name="connsiteY12" fmla="*/ 249418 h 4924940"/>
                <a:gd name="connsiteX13" fmla="*/ 5385999 w 5748406"/>
                <a:gd name="connsiteY13" fmla="*/ 36058 h 4924940"/>
                <a:gd name="connsiteX14" fmla="*/ 5538399 w 5748406"/>
                <a:gd name="connsiteY14" fmla="*/ 13198 h 4924940"/>
                <a:gd name="connsiteX15" fmla="*/ 5591739 w 5748406"/>
                <a:gd name="connsiteY15" fmla="*/ 173218 h 4924940"/>
                <a:gd name="connsiteX16" fmla="*/ 5744139 w 5748406"/>
                <a:gd name="connsiteY16" fmla="*/ 653278 h 4924940"/>
                <a:gd name="connsiteX17" fmla="*/ 5690799 w 5748406"/>
                <a:gd name="connsiteY17" fmla="*/ 1720078 h 4924940"/>
                <a:gd name="connsiteX18" fmla="*/ 5530779 w 5748406"/>
                <a:gd name="connsiteY18" fmla="*/ 2367778 h 4924940"/>
                <a:gd name="connsiteX19" fmla="*/ 5454579 w 5748406"/>
                <a:gd name="connsiteY19" fmla="*/ 2954518 h 4924940"/>
                <a:gd name="connsiteX20" fmla="*/ 5401239 w 5748406"/>
                <a:gd name="connsiteY20" fmla="*/ 3114538 h 4924940"/>
                <a:gd name="connsiteX21" fmla="*/ 5485059 w 5748406"/>
                <a:gd name="connsiteY21" fmla="*/ 3396478 h 4924940"/>
                <a:gd name="connsiteX22" fmla="*/ 5385999 w 5748406"/>
                <a:gd name="connsiteY22" fmla="*/ 3823198 h 4924940"/>
                <a:gd name="connsiteX23" fmla="*/ 5012619 w 5748406"/>
                <a:gd name="connsiteY23" fmla="*/ 4303258 h 4924940"/>
                <a:gd name="connsiteX24" fmla="*/ 4227759 w 5748406"/>
                <a:gd name="connsiteY24" fmla="*/ 4714738 h 4924940"/>
                <a:gd name="connsiteX25" fmla="*/ 3153339 w 5748406"/>
                <a:gd name="connsiteY25" fmla="*/ 4920478 h 4924940"/>
                <a:gd name="connsiteX26" fmla="*/ 1774119 w 5748406"/>
                <a:gd name="connsiteY26" fmla="*/ 4813798 h 4924940"/>
                <a:gd name="connsiteX27" fmla="*/ 745419 w 5748406"/>
                <a:gd name="connsiteY27" fmla="*/ 4348978 h 4924940"/>
                <a:gd name="connsiteX28" fmla="*/ 250119 w 5748406"/>
                <a:gd name="connsiteY28" fmla="*/ 3686038 h 4924940"/>
                <a:gd name="connsiteX29" fmla="*/ 303459 w 5748406"/>
                <a:gd name="connsiteY29" fmla="*/ 3152638 h 4924940"/>
                <a:gd name="connsiteX0" fmla="*/ 303459 w 5748406"/>
                <a:gd name="connsiteY0" fmla="*/ 3152638 h 4924940"/>
                <a:gd name="connsiteX1" fmla="*/ 257739 w 5748406"/>
                <a:gd name="connsiteY1" fmla="*/ 2466838 h 4924940"/>
                <a:gd name="connsiteX2" fmla="*/ 120579 w 5748406"/>
                <a:gd name="connsiteY2" fmla="*/ 2169658 h 4924940"/>
                <a:gd name="connsiteX3" fmla="*/ 21519 w 5748406"/>
                <a:gd name="connsiteY3" fmla="*/ 1529578 h 4924940"/>
                <a:gd name="connsiteX4" fmla="*/ 18979 w 5748406"/>
                <a:gd name="connsiteY4" fmla="*/ 678678 h 4924940"/>
                <a:gd name="connsiteX5" fmla="*/ 229799 w 5748406"/>
                <a:gd name="connsiteY5" fmla="*/ 41138 h 4924940"/>
                <a:gd name="connsiteX6" fmla="*/ 951159 w 5748406"/>
                <a:gd name="connsiteY6" fmla="*/ 127498 h 4924940"/>
                <a:gd name="connsiteX7" fmla="*/ 1606479 w 5748406"/>
                <a:gd name="connsiteY7" fmla="*/ 363718 h 4924940"/>
                <a:gd name="connsiteX8" fmla="*/ 1946839 w 5748406"/>
                <a:gd name="connsiteY8" fmla="*/ 538978 h 4924940"/>
                <a:gd name="connsiteX9" fmla="*/ 2508179 w 5748406"/>
                <a:gd name="connsiteY9" fmla="*/ 414518 h 4924940"/>
                <a:gd name="connsiteX10" fmla="*/ 3374319 w 5748406"/>
                <a:gd name="connsiteY10" fmla="*/ 417058 h 4924940"/>
                <a:gd name="connsiteX11" fmla="*/ 3945819 w 5748406"/>
                <a:gd name="connsiteY11" fmla="*/ 554218 h 4924940"/>
                <a:gd name="connsiteX12" fmla="*/ 4494459 w 5748406"/>
                <a:gd name="connsiteY12" fmla="*/ 249418 h 4924940"/>
                <a:gd name="connsiteX13" fmla="*/ 5385999 w 5748406"/>
                <a:gd name="connsiteY13" fmla="*/ 36058 h 4924940"/>
                <a:gd name="connsiteX14" fmla="*/ 5538399 w 5748406"/>
                <a:gd name="connsiteY14" fmla="*/ 13198 h 4924940"/>
                <a:gd name="connsiteX15" fmla="*/ 5591739 w 5748406"/>
                <a:gd name="connsiteY15" fmla="*/ 173218 h 4924940"/>
                <a:gd name="connsiteX16" fmla="*/ 5744139 w 5748406"/>
                <a:gd name="connsiteY16" fmla="*/ 653278 h 4924940"/>
                <a:gd name="connsiteX17" fmla="*/ 5690799 w 5748406"/>
                <a:gd name="connsiteY17" fmla="*/ 1720078 h 4924940"/>
                <a:gd name="connsiteX18" fmla="*/ 5530779 w 5748406"/>
                <a:gd name="connsiteY18" fmla="*/ 2367778 h 4924940"/>
                <a:gd name="connsiteX19" fmla="*/ 5454579 w 5748406"/>
                <a:gd name="connsiteY19" fmla="*/ 2954518 h 4924940"/>
                <a:gd name="connsiteX20" fmla="*/ 5401239 w 5748406"/>
                <a:gd name="connsiteY20" fmla="*/ 3114538 h 4924940"/>
                <a:gd name="connsiteX21" fmla="*/ 5485059 w 5748406"/>
                <a:gd name="connsiteY21" fmla="*/ 3396478 h 4924940"/>
                <a:gd name="connsiteX22" fmla="*/ 5385999 w 5748406"/>
                <a:gd name="connsiteY22" fmla="*/ 3823198 h 4924940"/>
                <a:gd name="connsiteX23" fmla="*/ 5012619 w 5748406"/>
                <a:gd name="connsiteY23" fmla="*/ 4303258 h 4924940"/>
                <a:gd name="connsiteX24" fmla="*/ 4227759 w 5748406"/>
                <a:gd name="connsiteY24" fmla="*/ 4714738 h 4924940"/>
                <a:gd name="connsiteX25" fmla="*/ 3153339 w 5748406"/>
                <a:gd name="connsiteY25" fmla="*/ 4920478 h 4924940"/>
                <a:gd name="connsiteX26" fmla="*/ 1774119 w 5748406"/>
                <a:gd name="connsiteY26" fmla="*/ 4813798 h 4924940"/>
                <a:gd name="connsiteX27" fmla="*/ 745419 w 5748406"/>
                <a:gd name="connsiteY27" fmla="*/ 4348978 h 4924940"/>
                <a:gd name="connsiteX28" fmla="*/ 250119 w 5748406"/>
                <a:gd name="connsiteY28" fmla="*/ 3686038 h 4924940"/>
                <a:gd name="connsiteX29" fmla="*/ 303459 w 5748406"/>
                <a:gd name="connsiteY29" fmla="*/ 3152638 h 4924940"/>
                <a:gd name="connsiteX0" fmla="*/ 303459 w 5748406"/>
                <a:gd name="connsiteY0" fmla="*/ 3152638 h 4924940"/>
                <a:gd name="connsiteX1" fmla="*/ 257739 w 5748406"/>
                <a:gd name="connsiteY1" fmla="*/ 2466838 h 4924940"/>
                <a:gd name="connsiteX2" fmla="*/ 120579 w 5748406"/>
                <a:gd name="connsiteY2" fmla="*/ 2169658 h 4924940"/>
                <a:gd name="connsiteX3" fmla="*/ 21519 w 5748406"/>
                <a:gd name="connsiteY3" fmla="*/ 1529578 h 4924940"/>
                <a:gd name="connsiteX4" fmla="*/ 18979 w 5748406"/>
                <a:gd name="connsiteY4" fmla="*/ 678678 h 4924940"/>
                <a:gd name="connsiteX5" fmla="*/ 229799 w 5748406"/>
                <a:gd name="connsiteY5" fmla="*/ 41138 h 4924940"/>
                <a:gd name="connsiteX6" fmla="*/ 951159 w 5748406"/>
                <a:gd name="connsiteY6" fmla="*/ 127498 h 4924940"/>
                <a:gd name="connsiteX7" fmla="*/ 1606479 w 5748406"/>
                <a:gd name="connsiteY7" fmla="*/ 363718 h 4924940"/>
                <a:gd name="connsiteX8" fmla="*/ 1946839 w 5748406"/>
                <a:gd name="connsiteY8" fmla="*/ 538978 h 4924940"/>
                <a:gd name="connsiteX9" fmla="*/ 2508179 w 5748406"/>
                <a:gd name="connsiteY9" fmla="*/ 414518 h 4924940"/>
                <a:gd name="connsiteX10" fmla="*/ 3374319 w 5748406"/>
                <a:gd name="connsiteY10" fmla="*/ 417058 h 4924940"/>
                <a:gd name="connsiteX11" fmla="*/ 3945819 w 5748406"/>
                <a:gd name="connsiteY11" fmla="*/ 554218 h 4924940"/>
                <a:gd name="connsiteX12" fmla="*/ 4161718 w 5748406"/>
                <a:gd name="connsiteY12" fmla="*/ 427217 h 4924940"/>
                <a:gd name="connsiteX13" fmla="*/ 4494459 w 5748406"/>
                <a:gd name="connsiteY13" fmla="*/ 249418 h 4924940"/>
                <a:gd name="connsiteX14" fmla="*/ 5385999 w 5748406"/>
                <a:gd name="connsiteY14" fmla="*/ 36058 h 4924940"/>
                <a:gd name="connsiteX15" fmla="*/ 5538399 w 5748406"/>
                <a:gd name="connsiteY15" fmla="*/ 13198 h 4924940"/>
                <a:gd name="connsiteX16" fmla="*/ 5591739 w 5748406"/>
                <a:gd name="connsiteY16" fmla="*/ 173218 h 4924940"/>
                <a:gd name="connsiteX17" fmla="*/ 5744139 w 5748406"/>
                <a:gd name="connsiteY17" fmla="*/ 653278 h 4924940"/>
                <a:gd name="connsiteX18" fmla="*/ 5690799 w 5748406"/>
                <a:gd name="connsiteY18" fmla="*/ 1720078 h 4924940"/>
                <a:gd name="connsiteX19" fmla="*/ 5530779 w 5748406"/>
                <a:gd name="connsiteY19" fmla="*/ 2367778 h 4924940"/>
                <a:gd name="connsiteX20" fmla="*/ 5454579 w 5748406"/>
                <a:gd name="connsiteY20" fmla="*/ 2954518 h 4924940"/>
                <a:gd name="connsiteX21" fmla="*/ 5401239 w 5748406"/>
                <a:gd name="connsiteY21" fmla="*/ 3114538 h 4924940"/>
                <a:gd name="connsiteX22" fmla="*/ 5485059 w 5748406"/>
                <a:gd name="connsiteY22" fmla="*/ 3396478 h 4924940"/>
                <a:gd name="connsiteX23" fmla="*/ 5385999 w 5748406"/>
                <a:gd name="connsiteY23" fmla="*/ 3823198 h 4924940"/>
                <a:gd name="connsiteX24" fmla="*/ 5012619 w 5748406"/>
                <a:gd name="connsiteY24" fmla="*/ 4303258 h 4924940"/>
                <a:gd name="connsiteX25" fmla="*/ 4227759 w 5748406"/>
                <a:gd name="connsiteY25" fmla="*/ 4714738 h 4924940"/>
                <a:gd name="connsiteX26" fmla="*/ 3153339 w 5748406"/>
                <a:gd name="connsiteY26" fmla="*/ 4920478 h 4924940"/>
                <a:gd name="connsiteX27" fmla="*/ 1774119 w 5748406"/>
                <a:gd name="connsiteY27" fmla="*/ 4813798 h 4924940"/>
                <a:gd name="connsiteX28" fmla="*/ 745419 w 5748406"/>
                <a:gd name="connsiteY28" fmla="*/ 4348978 h 4924940"/>
                <a:gd name="connsiteX29" fmla="*/ 250119 w 5748406"/>
                <a:gd name="connsiteY29" fmla="*/ 3686038 h 4924940"/>
                <a:gd name="connsiteX30" fmla="*/ 303459 w 5748406"/>
                <a:gd name="connsiteY30" fmla="*/ 3152638 h 4924940"/>
                <a:gd name="connsiteX0" fmla="*/ 303459 w 5748406"/>
                <a:gd name="connsiteY0" fmla="*/ 3152638 h 4924940"/>
                <a:gd name="connsiteX1" fmla="*/ 257739 w 5748406"/>
                <a:gd name="connsiteY1" fmla="*/ 2466838 h 4924940"/>
                <a:gd name="connsiteX2" fmla="*/ 120579 w 5748406"/>
                <a:gd name="connsiteY2" fmla="*/ 2169658 h 4924940"/>
                <a:gd name="connsiteX3" fmla="*/ 21519 w 5748406"/>
                <a:gd name="connsiteY3" fmla="*/ 1529578 h 4924940"/>
                <a:gd name="connsiteX4" fmla="*/ 18979 w 5748406"/>
                <a:gd name="connsiteY4" fmla="*/ 678678 h 4924940"/>
                <a:gd name="connsiteX5" fmla="*/ 229799 w 5748406"/>
                <a:gd name="connsiteY5" fmla="*/ 41138 h 4924940"/>
                <a:gd name="connsiteX6" fmla="*/ 951159 w 5748406"/>
                <a:gd name="connsiteY6" fmla="*/ 127498 h 4924940"/>
                <a:gd name="connsiteX7" fmla="*/ 1606479 w 5748406"/>
                <a:gd name="connsiteY7" fmla="*/ 363718 h 4924940"/>
                <a:gd name="connsiteX8" fmla="*/ 1946839 w 5748406"/>
                <a:gd name="connsiteY8" fmla="*/ 538978 h 4924940"/>
                <a:gd name="connsiteX9" fmla="*/ 2508179 w 5748406"/>
                <a:gd name="connsiteY9" fmla="*/ 414518 h 4924940"/>
                <a:gd name="connsiteX10" fmla="*/ 3374319 w 5748406"/>
                <a:gd name="connsiteY10" fmla="*/ 417058 h 4924940"/>
                <a:gd name="connsiteX11" fmla="*/ 3930579 w 5748406"/>
                <a:gd name="connsiteY11" fmla="*/ 564378 h 4924940"/>
                <a:gd name="connsiteX12" fmla="*/ 4161718 w 5748406"/>
                <a:gd name="connsiteY12" fmla="*/ 427217 h 4924940"/>
                <a:gd name="connsiteX13" fmla="*/ 4494459 w 5748406"/>
                <a:gd name="connsiteY13" fmla="*/ 249418 h 4924940"/>
                <a:gd name="connsiteX14" fmla="*/ 5385999 w 5748406"/>
                <a:gd name="connsiteY14" fmla="*/ 36058 h 4924940"/>
                <a:gd name="connsiteX15" fmla="*/ 5538399 w 5748406"/>
                <a:gd name="connsiteY15" fmla="*/ 13198 h 4924940"/>
                <a:gd name="connsiteX16" fmla="*/ 5591739 w 5748406"/>
                <a:gd name="connsiteY16" fmla="*/ 173218 h 4924940"/>
                <a:gd name="connsiteX17" fmla="*/ 5744139 w 5748406"/>
                <a:gd name="connsiteY17" fmla="*/ 653278 h 4924940"/>
                <a:gd name="connsiteX18" fmla="*/ 5690799 w 5748406"/>
                <a:gd name="connsiteY18" fmla="*/ 1720078 h 4924940"/>
                <a:gd name="connsiteX19" fmla="*/ 5530779 w 5748406"/>
                <a:gd name="connsiteY19" fmla="*/ 2367778 h 4924940"/>
                <a:gd name="connsiteX20" fmla="*/ 5454579 w 5748406"/>
                <a:gd name="connsiteY20" fmla="*/ 2954518 h 4924940"/>
                <a:gd name="connsiteX21" fmla="*/ 5401239 w 5748406"/>
                <a:gd name="connsiteY21" fmla="*/ 3114538 h 4924940"/>
                <a:gd name="connsiteX22" fmla="*/ 5485059 w 5748406"/>
                <a:gd name="connsiteY22" fmla="*/ 3396478 h 4924940"/>
                <a:gd name="connsiteX23" fmla="*/ 5385999 w 5748406"/>
                <a:gd name="connsiteY23" fmla="*/ 3823198 h 4924940"/>
                <a:gd name="connsiteX24" fmla="*/ 5012619 w 5748406"/>
                <a:gd name="connsiteY24" fmla="*/ 4303258 h 4924940"/>
                <a:gd name="connsiteX25" fmla="*/ 4227759 w 5748406"/>
                <a:gd name="connsiteY25" fmla="*/ 4714738 h 4924940"/>
                <a:gd name="connsiteX26" fmla="*/ 3153339 w 5748406"/>
                <a:gd name="connsiteY26" fmla="*/ 4920478 h 4924940"/>
                <a:gd name="connsiteX27" fmla="*/ 1774119 w 5748406"/>
                <a:gd name="connsiteY27" fmla="*/ 4813798 h 4924940"/>
                <a:gd name="connsiteX28" fmla="*/ 745419 w 5748406"/>
                <a:gd name="connsiteY28" fmla="*/ 4348978 h 4924940"/>
                <a:gd name="connsiteX29" fmla="*/ 250119 w 5748406"/>
                <a:gd name="connsiteY29" fmla="*/ 3686038 h 4924940"/>
                <a:gd name="connsiteX30" fmla="*/ 303459 w 5748406"/>
                <a:gd name="connsiteY30" fmla="*/ 3152638 h 4924940"/>
                <a:gd name="connsiteX0" fmla="*/ 303459 w 5748406"/>
                <a:gd name="connsiteY0" fmla="*/ 3151130 h 4923432"/>
                <a:gd name="connsiteX1" fmla="*/ 257739 w 5748406"/>
                <a:gd name="connsiteY1" fmla="*/ 2465330 h 4923432"/>
                <a:gd name="connsiteX2" fmla="*/ 120579 w 5748406"/>
                <a:gd name="connsiteY2" fmla="*/ 2168150 h 4923432"/>
                <a:gd name="connsiteX3" fmla="*/ 21519 w 5748406"/>
                <a:gd name="connsiteY3" fmla="*/ 1528070 h 4923432"/>
                <a:gd name="connsiteX4" fmla="*/ 18979 w 5748406"/>
                <a:gd name="connsiteY4" fmla="*/ 677170 h 4923432"/>
                <a:gd name="connsiteX5" fmla="*/ 229799 w 5748406"/>
                <a:gd name="connsiteY5" fmla="*/ 39630 h 4923432"/>
                <a:gd name="connsiteX6" fmla="*/ 951159 w 5748406"/>
                <a:gd name="connsiteY6" fmla="*/ 125990 h 4923432"/>
                <a:gd name="connsiteX7" fmla="*/ 1606479 w 5748406"/>
                <a:gd name="connsiteY7" fmla="*/ 362210 h 4923432"/>
                <a:gd name="connsiteX8" fmla="*/ 1946839 w 5748406"/>
                <a:gd name="connsiteY8" fmla="*/ 537470 h 4923432"/>
                <a:gd name="connsiteX9" fmla="*/ 2508179 w 5748406"/>
                <a:gd name="connsiteY9" fmla="*/ 413010 h 4923432"/>
                <a:gd name="connsiteX10" fmla="*/ 3374319 w 5748406"/>
                <a:gd name="connsiteY10" fmla="*/ 415550 h 4923432"/>
                <a:gd name="connsiteX11" fmla="*/ 3930579 w 5748406"/>
                <a:gd name="connsiteY11" fmla="*/ 562870 h 4923432"/>
                <a:gd name="connsiteX12" fmla="*/ 4161718 w 5748406"/>
                <a:gd name="connsiteY12" fmla="*/ 425709 h 4923432"/>
                <a:gd name="connsiteX13" fmla="*/ 4662099 w 5748406"/>
                <a:gd name="connsiteY13" fmla="*/ 212350 h 4923432"/>
                <a:gd name="connsiteX14" fmla="*/ 5385999 w 5748406"/>
                <a:gd name="connsiteY14" fmla="*/ 34550 h 4923432"/>
                <a:gd name="connsiteX15" fmla="*/ 5538399 w 5748406"/>
                <a:gd name="connsiteY15" fmla="*/ 11690 h 4923432"/>
                <a:gd name="connsiteX16" fmla="*/ 5591739 w 5748406"/>
                <a:gd name="connsiteY16" fmla="*/ 171710 h 4923432"/>
                <a:gd name="connsiteX17" fmla="*/ 5744139 w 5748406"/>
                <a:gd name="connsiteY17" fmla="*/ 651770 h 4923432"/>
                <a:gd name="connsiteX18" fmla="*/ 5690799 w 5748406"/>
                <a:gd name="connsiteY18" fmla="*/ 1718570 h 4923432"/>
                <a:gd name="connsiteX19" fmla="*/ 5530779 w 5748406"/>
                <a:gd name="connsiteY19" fmla="*/ 2366270 h 4923432"/>
                <a:gd name="connsiteX20" fmla="*/ 5454579 w 5748406"/>
                <a:gd name="connsiteY20" fmla="*/ 2953010 h 4923432"/>
                <a:gd name="connsiteX21" fmla="*/ 5401239 w 5748406"/>
                <a:gd name="connsiteY21" fmla="*/ 3113030 h 4923432"/>
                <a:gd name="connsiteX22" fmla="*/ 5485059 w 5748406"/>
                <a:gd name="connsiteY22" fmla="*/ 3394970 h 4923432"/>
                <a:gd name="connsiteX23" fmla="*/ 5385999 w 5748406"/>
                <a:gd name="connsiteY23" fmla="*/ 3821690 h 4923432"/>
                <a:gd name="connsiteX24" fmla="*/ 5012619 w 5748406"/>
                <a:gd name="connsiteY24" fmla="*/ 4301750 h 4923432"/>
                <a:gd name="connsiteX25" fmla="*/ 4227759 w 5748406"/>
                <a:gd name="connsiteY25" fmla="*/ 4713230 h 4923432"/>
                <a:gd name="connsiteX26" fmla="*/ 3153339 w 5748406"/>
                <a:gd name="connsiteY26" fmla="*/ 4918970 h 4923432"/>
                <a:gd name="connsiteX27" fmla="*/ 1774119 w 5748406"/>
                <a:gd name="connsiteY27" fmla="*/ 4812290 h 4923432"/>
                <a:gd name="connsiteX28" fmla="*/ 745419 w 5748406"/>
                <a:gd name="connsiteY28" fmla="*/ 4347470 h 4923432"/>
                <a:gd name="connsiteX29" fmla="*/ 250119 w 5748406"/>
                <a:gd name="connsiteY29" fmla="*/ 3684530 h 4923432"/>
                <a:gd name="connsiteX30" fmla="*/ 303459 w 5748406"/>
                <a:gd name="connsiteY30" fmla="*/ 3151130 h 4923432"/>
                <a:gd name="connsiteX0" fmla="*/ 303459 w 5748406"/>
                <a:gd name="connsiteY0" fmla="*/ 3144336 h 4916638"/>
                <a:gd name="connsiteX1" fmla="*/ 257739 w 5748406"/>
                <a:gd name="connsiteY1" fmla="*/ 2458536 h 4916638"/>
                <a:gd name="connsiteX2" fmla="*/ 120579 w 5748406"/>
                <a:gd name="connsiteY2" fmla="*/ 2161356 h 4916638"/>
                <a:gd name="connsiteX3" fmla="*/ 21519 w 5748406"/>
                <a:gd name="connsiteY3" fmla="*/ 1521276 h 4916638"/>
                <a:gd name="connsiteX4" fmla="*/ 18979 w 5748406"/>
                <a:gd name="connsiteY4" fmla="*/ 670376 h 4916638"/>
                <a:gd name="connsiteX5" fmla="*/ 229799 w 5748406"/>
                <a:gd name="connsiteY5" fmla="*/ 32836 h 4916638"/>
                <a:gd name="connsiteX6" fmla="*/ 951159 w 5748406"/>
                <a:gd name="connsiteY6" fmla="*/ 119196 h 4916638"/>
                <a:gd name="connsiteX7" fmla="*/ 1606479 w 5748406"/>
                <a:gd name="connsiteY7" fmla="*/ 355416 h 4916638"/>
                <a:gd name="connsiteX8" fmla="*/ 1946839 w 5748406"/>
                <a:gd name="connsiteY8" fmla="*/ 530676 h 4916638"/>
                <a:gd name="connsiteX9" fmla="*/ 2508179 w 5748406"/>
                <a:gd name="connsiteY9" fmla="*/ 406216 h 4916638"/>
                <a:gd name="connsiteX10" fmla="*/ 3374319 w 5748406"/>
                <a:gd name="connsiteY10" fmla="*/ 408756 h 4916638"/>
                <a:gd name="connsiteX11" fmla="*/ 3930579 w 5748406"/>
                <a:gd name="connsiteY11" fmla="*/ 556076 h 4916638"/>
                <a:gd name="connsiteX12" fmla="*/ 4161718 w 5748406"/>
                <a:gd name="connsiteY12" fmla="*/ 418915 h 4916638"/>
                <a:gd name="connsiteX13" fmla="*/ 4662099 w 5748406"/>
                <a:gd name="connsiteY13" fmla="*/ 205556 h 4916638"/>
                <a:gd name="connsiteX14" fmla="*/ 5411399 w 5748406"/>
                <a:gd name="connsiteY14" fmla="*/ 68396 h 4916638"/>
                <a:gd name="connsiteX15" fmla="*/ 5538399 w 5748406"/>
                <a:gd name="connsiteY15" fmla="*/ 4896 h 4916638"/>
                <a:gd name="connsiteX16" fmla="*/ 5591739 w 5748406"/>
                <a:gd name="connsiteY16" fmla="*/ 164916 h 4916638"/>
                <a:gd name="connsiteX17" fmla="*/ 5744139 w 5748406"/>
                <a:gd name="connsiteY17" fmla="*/ 644976 h 4916638"/>
                <a:gd name="connsiteX18" fmla="*/ 5690799 w 5748406"/>
                <a:gd name="connsiteY18" fmla="*/ 1711776 h 4916638"/>
                <a:gd name="connsiteX19" fmla="*/ 5530779 w 5748406"/>
                <a:gd name="connsiteY19" fmla="*/ 2359476 h 4916638"/>
                <a:gd name="connsiteX20" fmla="*/ 5454579 w 5748406"/>
                <a:gd name="connsiteY20" fmla="*/ 2946216 h 4916638"/>
                <a:gd name="connsiteX21" fmla="*/ 5401239 w 5748406"/>
                <a:gd name="connsiteY21" fmla="*/ 3106236 h 4916638"/>
                <a:gd name="connsiteX22" fmla="*/ 5485059 w 5748406"/>
                <a:gd name="connsiteY22" fmla="*/ 3388176 h 4916638"/>
                <a:gd name="connsiteX23" fmla="*/ 5385999 w 5748406"/>
                <a:gd name="connsiteY23" fmla="*/ 3814896 h 4916638"/>
                <a:gd name="connsiteX24" fmla="*/ 5012619 w 5748406"/>
                <a:gd name="connsiteY24" fmla="*/ 4294956 h 4916638"/>
                <a:gd name="connsiteX25" fmla="*/ 4227759 w 5748406"/>
                <a:gd name="connsiteY25" fmla="*/ 4706436 h 4916638"/>
                <a:gd name="connsiteX26" fmla="*/ 3153339 w 5748406"/>
                <a:gd name="connsiteY26" fmla="*/ 4912176 h 4916638"/>
                <a:gd name="connsiteX27" fmla="*/ 1774119 w 5748406"/>
                <a:gd name="connsiteY27" fmla="*/ 4805496 h 4916638"/>
                <a:gd name="connsiteX28" fmla="*/ 745419 w 5748406"/>
                <a:gd name="connsiteY28" fmla="*/ 4340676 h 4916638"/>
                <a:gd name="connsiteX29" fmla="*/ 250119 w 5748406"/>
                <a:gd name="connsiteY29" fmla="*/ 3677736 h 4916638"/>
                <a:gd name="connsiteX30" fmla="*/ 303459 w 5748406"/>
                <a:gd name="connsiteY30" fmla="*/ 3144336 h 4916638"/>
                <a:gd name="connsiteX0" fmla="*/ 303459 w 5748406"/>
                <a:gd name="connsiteY0" fmla="*/ 3144336 h 4916638"/>
                <a:gd name="connsiteX1" fmla="*/ 257739 w 5748406"/>
                <a:gd name="connsiteY1" fmla="*/ 2458536 h 4916638"/>
                <a:gd name="connsiteX2" fmla="*/ 120579 w 5748406"/>
                <a:gd name="connsiteY2" fmla="*/ 2161356 h 4916638"/>
                <a:gd name="connsiteX3" fmla="*/ 21519 w 5748406"/>
                <a:gd name="connsiteY3" fmla="*/ 1521276 h 4916638"/>
                <a:gd name="connsiteX4" fmla="*/ 18979 w 5748406"/>
                <a:gd name="connsiteY4" fmla="*/ 670376 h 4916638"/>
                <a:gd name="connsiteX5" fmla="*/ 229799 w 5748406"/>
                <a:gd name="connsiteY5" fmla="*/ 32836 h 4916638"/>
                <a:gd name="connsiteX6" fmla="*/ 951159 w 5748406"/>
                <a:gd name="connsiteY6" fmla="*/ 119196 h 4916638"/>
                <a:gd name="connsiteX7" fmla="*/ 1606479 w 5748406"/>
                <a:gd name="connsiteY7" fmla="*/ 355416 h 4916638"/>
                <a:gd name="connsiteX8" fmla="*/ 1946839 w 5748406"/>
                <a:gd name="connsiteY8" fmla="*/ 530676 h 4916638"/>
                <a:gd name="connsiteX9" fmla="*/ 2508179 w 5748406"/>
                <a:gd name="connsiteY9" fmla="*/ 406216 h 4916638"/>
                <a:gd name="connsiteX10" fmla="*/ 3374319 w 5748406"/>
                <a:gd name="connsiteY10" fmla="*/ 408756 h 4916638"/>
                <a:gd name="connsiteX11" fmla="*/ 3930579 w 5748406"/>
                <a:gd name="connsiteY11" fmla="*/ 556076 h 4916638"/>
                <a:gd name="connsiteX12" fmla="*/ 4161718 w 5748406"/>
                <a:gd name="connsiteY12" fmla="*/ 418915 h 4916638"/>
                <a:gd name="connsiteX13" fmla="*/ 4682419 w 5748406"/>
                <a:gd name="connsiteY13" fmla="*/ 220796 h 4916638"/>
                <a:gd name="connsiteX14" fmla="*/ 5411399 w 5748406"/>
                <a:gd name="connsiteY14" fmla="*/ 68396 h 4916638"/>
                <a:gd name="connsiteX15" fmla="*/ 5538399 w 5748406"/>
                <a:gd name="connsiteY15" fmla="*/ 4896 h 4916638"/>
                <a:gd name="connsiteX16" fmla="*/ 5591739 w 5748406"/>
                <a:gd name="connsiteY16" fmla="*/ 164916 h 4916638"/>
                <a:gd name="connsiteX17" fmla="*/ 5744139 w 5748406"/>
                <a:gd name="connsiteY17" fmla="*/ 644976 h 4916638"/>
                <a:gd name="connsiteX18" fmla="*/ 5690799 w 5748406"/>
                <a:gd name="connsiteY18" fmla="*/ 1711776 h 4916638"/>
                <a:gd name="connsiteX19" fmla="*/ 5530779 w 5748406"/>
                <a:gd name="connsiteY19" fmla="*/ 2359476 h 4916638"/>
                <a:gd name="connsiteX20" fmla="*/ 5454579 w 5748406"/>
                <a:gd name="connsiteY20" fmla="*/ 2946216 h 4916638"/>
                <a:gd name="connsiteX21" fmla="*/ 5401239 w 5748406"/>
                <a:gd name="connsiteY21" fmla="*/ 3106236 h 4916638"/>
                <a:gd name="connsiteX22" fmla="*/ 5485059 w 5748406"/>
                <a:gd name="connsiteY22" fmla="*/ 3388176 h 4916638"/>
                <a:gd name="connsiteX23" fmla="*/ 5385999 w 5748406"/>
                <a:gd name="connsiteY23" fmla="*/ 3814896 h 4916638"/>
                <a:gd name="connsiteX24" fmla="*/ 5012619 w 5748406"/>
                <a:gd name="connsiteY24" fmla="*/ 4294956 h 4916638"/>
                <a:gd name="connsiteX25" fmla="*/ 4227759 w 5748406"/>
                <a:gd name="connsiteY25" fmla="*/ 4706436 h 4916638"/>
                <a:gd name="connsiteX26" fmla="*/ 3153339 w 5748406"/>
                <a:gd name="connsiteY26" fmla="*/ 4912176 h 4916638"/>
                <a:gd name="connsiteX27" fmla="*/ 1774119 w 5748406"/>
                <a:gd name="connsiteY27" fmla="*/ 4805496 h 4916638"/>
                <a:gd name="connsiteX28" fmla="*/ 745419 w 5748406"/>
                <a:gd name="connsiteY28" fmla="*/ 4340676 h 4916638"/>
                <a:gd name="connsiteX29" fmla="*/ 250119 w 5748406"/>
                <a:gd name="connsiteY29" fmla="*/ 3677736 h 4916638"/>
                <a:gd name="connsiteX30" fmla="*/ 303459 w 5748406"/>
                <a:gd name="connsiteY30" fmla="*/ 3144336 h 4916638"/>
                <a:gd name="connsiteX0" fmla="*/ 303459 w 5748406"/>
                <a:gd name="connsiteY0" fmla="*/ 3144336 h 4916638"/>
                <a:gd name="connsiteX1" fmla="*/ 257739 w 5748406"/>
                <a:gd name="connsiteY1" fmla="*/ 2458536 h 4916638"/>
                <a:gd name="connsiteX2" fmla="*/ 120579 w 5748406"/>
                <a:gd name="connsiteY2" fmla="*/ 2161356 h 4916638"/>
                <a:gd name="connsiteX3" fmla="*/ 21519 w 5748406"/>
                <a:gd name="connsiteY3" fmla="*/ 1521276 h 4916638"/>
                <a:gd name="connsiteX4" fmla="*/ 18979 w 5748406"/>
                <a:gd name="connsiteY4" fmla="*/ 670376 h 4916638"/>
                <a:gd name="connsiteX5" fmla="*/ 229799 w 5748406"/>
                <a:gd name="connsiteY5" fmla="*/ 32836 h 4916638"/>
                <a:gd name="connsiteX6" fmla="*/ 951159 w 5748406"/>
                <a:gd name="connsiteY6" fmla="*/ 119196 h 4916638"/>
                <a:gd name="connsiteX7" fmla="*/ 1606479 w 5748406"/>
                <a:gd name="connsiteY7" fmla="*/ 355416 h 4916638"/>
                <a:gd name="connsiteX8" fmla="*/ 1946839 w 5748406"/>
                <a:gd name="connsiteY8" fmla="*/ 530676 h 4916638"/>
                <a:gd name="connsiteX9" fmla="*/ 2508179 w 5748406"/>
                <a:gd name="connsiteY9" fmla="*/ 406216 h 4916638"/>
                <a:gd name="connsiteX10" fmla="*/ 3374319 w 5748406"/>
                <a:gd name="connsiteY10" fmla="*/ 408756 h 4916638"/>
                <a:gd name="connsiteX11" fmla="*/ 3930579 w 5748406"/>
                <a:gd name="connsiteY11" fmla="*/ 556076 h 4916638"/>
                <a:gd name="connsiteX12" fmla="*/ 4161718 w 5748406"/>
                <a:gd name="connsiteY12" fmla="*/ 418915 h 4916638"/>
                <a:gd name="connsiteX13" fmla="*/ 4682419 w 5748406"/>
                <a:gd name="connsiteY13" fmla="*/ 200476 h 4916638"/>
                <a:gd name="connsiteX14" fmla="*/ 5411399 w 5748406"/>
                <a:gd name="connsiteY14" fmla="*/ 68396 h 4916638"/>
                <a:gd name="connsiteX15" fmla="*/ 5538399 w 5748406"/>
                <a:gd name="connsiteY15" fmla="*/ 4896 h 4916638"/>
                <a:gd name="connsiteX16" fmla="*/ 5591739 w 5748406"/>
                <a:gd name="connsiteY16" fmla="*/ 164916 h 4916638"/>
                <a:gd name="connsiteX17" fmla="*/ 5744139 w 5748406"/>
                <a:gd name="connsiteY17" fmla="*/ 644976 h 4916638"/>
                <a:gd name="connsiteX18" fmla="*/ 5690799 w 5748406"/>
                <a:gd name="connsiteY18" fmla="*/ 1711776 h 4916638"/>
                <a:gd name="connsiteX19" fmla="*/ 5530779 w 5748406"/>
                <a:gd name="connsiteY19" fmla="*/ 2359476 h 4916638"/>
                <a:gd name="connsiteX20" fmla="*/ 5454579 w 5748406"/>
                <a:gd name="connsiteY20" fmla="*/ 2946216 h 4916638"/>
                <a:gd name="connsiteX21" fmla="*/ 5401239 w 5748406"/>
                <a:gd name="connsiteY21" fmla="*/ 3106236 h 4916638"/>
                <a:gd name="connsiteX22" fmla="*/ 5485059 w 5748406"/>
                <a:gd name="connsiteY22" fmla="*/ 3388176 h 4916638"/>
                <a:gd name="connsiteX23" fmla="*/ 5385999 w 5748406"/>
                <a:gd name="connsiteY23" fmla="*/ 3814896 h 4916638"/>
                <a:gd name="connsiteX24" fmla="*/ 5012619 w 5748406"/>
                <a:gd name="connsiteY24" fmla="*/ 4294956 h 4916638"/>
                <a:gd name="connsiteX25" fmla="*/ 4227759 w 5748406"/>
                <a:gd name="connsiteY25" fmla="*/ 4706436 h 4916638"/>
                <a:gd name="connsiteX26" fmla="*/ 3153339 w 5748406"/>
                <a:gd name="connsiteY26" fmla="*/ 4912176 h 4916638"/>
                <a:gd name="connsiteX27" fmla="*/ 1774119 w 5748406"/>
                <a:gd name="connsiteY27" fmla="*/ 4805496 h 4916638"/>
                <a:gd name="connsiteX28" fmla="*/ 745419 w 5748406"/>
                <a:gd name="connsiteY28" fmla="*/ 4340676 h 4916638"/>
                <a:gd name="connsiteX29" fmla="*/ 250119 w 5748406"/>
                <a:gd name="connsiteY29" fmla="*/ 3677736 h 4916638"/>
                <a:gd name="connsiteX30" fmla="*/ 303459 w 5748406"/>
                <a:gd name="connsiteY30" fmla="*/ 3144336 h 4916638"/>
                <a:gd name="connsiteX0" fmla="*/ 303459 w 5748406"/>
                <a:gd name="connsiteY0" fmla="*/ 3144336 h 4916638"/>
                <a:gd name="connsiteX1" fmla="*/ 257739 w 5748406"/>
                <a:gd name="connsiteY1" fmla="*/ 2458536 h 4916638"/>
                <a:gd name="connsiteX2" fmla="*/ 120579 w 5748406"/>
                <a:gd name="connsiteY2" fmla="*/ 2161356 h 4916638"/>
                <a:gd name="connsiteX3" fmla="*/ 21519 w 5748406"/>
                <a:gd name="connsiteY3" fmla="*/ 1521276 h 4916638"/>
                <a:gd name="connsiteX4" fmla="*/ 18979 w 5748406"/>
                <a:gd name="connsiteY4" fmla="*/ 670376 h 4916638"/>
                <a:gd name="connsiteX5" fmla="*/ 229799 w 5748406"/>
                <a:gd name="connsiteY5" fmla="*/ 32836 h 4916638"/>
                <a:gd name="connsiteX6" fmla="*/ 951159 w 5748406"/>
                <a:gd name="connsiteY6" fmla="*/ 119196 h 4916638"/>
                <a:gd name="connsiteX7" fmla="*/ 1606479 w 5748406"/>
                <a:gd name="connsiteY7" fmla="*/ 355416 h 4916638"/>
                <a:gd name="connsiteX8" fmla="*/ 1946839 w 5748406"/>
                <a:gd name="connsiteY8" fmla="*/ 530676 h 4916638"/>
                <a:gd name="connsiteX9" fmla="*/ 2508179 w 5748406"/>
                <a:gd name="connsiteY9" fmla="*/ 406216 h 4916638"/>
                <a:gd name="connsiteX10" fmla="*/ 3374319 w 5748406"/>
                <a:gd name="connsiteY10" fmla="*/ 408756 h 4916638"/>
                <a:gd name="connsiteX11" fmla="*/ 3930579 w 5748406"/>
                <a:gd name="connsiteY11" fmla="*/ 556076 h 4916638"/>
                <a:gd name="connsiteX12" fmla="*/ 4197278 w 5748406"/>
                <a:gd name="connsiteY12" fmla="*/ 429075 h 4916638"/>
                <a:gd name="connsiteX13" fmla="*/ 4682419 w 5748406"/>
                <a:gd name="connsiteY13" fmla="*/ 200476 h 4916638"/>
                <a:gd name="connsiteX14" fmla="*/ 5411399 w 5748406"/>
                <a:gd name="connsiteY14" fmla="*/ 68396 h 4916638"/>
                <a:gd name="connsiteX15" fmla="*/ 5538399 w 5748406"/>
                <a:gd name="connsiteY15" fmla="*/ 4896 h 4916638"/>
                <a:gd name="connsiteX16" fmla="*/ 5591739 w 5748406"/>
                <a:gd name="connsiteY16" fmla="*/ 164916 h 4916638"/>
                <a:gd name="connsiteX17" fmla="*/ 5744139 w 5748406"/>
                <a:gd name="connsiteY17" fmla="*/ 644976 h 4916638"/>
                <a:gd name="connsiteX18" fmla="*/ 5690799 w 5748406"/>
                <a:gd name="connsiteY18" fmla="*/ 1711776 h 4916638"/>
                <a:gd name="connsiteX19" fmla="*/ 5530779 w 5748406"/>
                <a:gd name="connsiteY19" fmla="*/ 2359476 h 4916638"/>
                <a:gd name="connsiteX20" fmla="*/ 5454579 w 5748406"/>
                <a:gd name="connsiteY20" fmla="*/ 2946216 h 4916638"/>
                <a:gd name="connsiteX21" fmla="*/ 5401239 w 5748406"/>
                <a:gd name="connsiteY21" fmla="*/ 3106236 h 4916638"/>
                <a:gd name="connsiteX22" fmla="*/ 5485059 w 5748406"/>
                <a:gd name="connsiteY22" fmla="*/ 3388176 h 4916638"/>
                <a:gd name="connsiteX23" fmla="*/ 5385999 w 5748406"/>
                <a:gd name="connsiteY23" fmla="*/ 3814896 h 4916638"/>
                <a:gd name="connsiteX24" fmla="*/ 5012619 w 5748406"/>
                <a:gd name="connsiteY24" fmla="*/ 4294956 h 4916638"/>
                <a:gd name="connsiteX25" fmla="*/ 4227759 w 5748406"/>
                <a:gd name="connsiteY25" fmla="*/ 4706436 h 4916638"/>
                <a:gd name="connsiteX26" fmla="*/ 3153339 w 5748406"/>
                <a:gd name="connsiteY26" fmla="*/ 4912176 h 4916638"/>
                <a:gd name="connsiteX27" fmla="*/ 1774119 w 5748406"/>
                <a:gd name="connsiteY27" fmla="*/ 4805496 h 4916638"/>
                <a:gd name="connsiteX28" fmla="*/ 745419 w 5748406"/>
                <a:gd name="connsiteY28" fmla="*/ 4340676 h 4916638"/>
                <a:gd name="connsiteX29" fmla="*/ 250119 w 5748406"/>
                <a:gd name="connsiteY29" fmla="*/ 3677736 h 4916638"/>
                <a:gd name="connsiteX30" fmla="*/ 303459 w 5748406"/>
                <a:gd name="connsiteY30" fmla="*/ 3144336 h 4916638"/>
                <a:gd name="connsiteX0" fmla="*/ 303459 w 5748406"/>
                <a:gd name="connsiteY0" fmla="*/ 3144336 h 4916638"/>
                <a:gd name="connsiteX1" fmla="*/ 257739 w 5748406"/>
                <a:gd name="connsiteY1" fmla="*/ 2458536 h 4916638"/>
                <a:gd name="connsiteX2" fmla="*/ 120579 w 5748406"/>
                <a:gd name="connsiteY2" fmla="*/ 2161356 h 4916638"/>
                <a:gd name="connsiteX3" fmla="*/ 21519 w 5748406"/>
                <a:gd name="connsiteY3" fmla="*/ 1521276 h 4916638"/>
                <a:gd name="connsiteX4" fmla="*/ 18979 w 5748406"/>
                <a:gd name="connsiteY4" fmla="*/ 670376 h 4916638"/>
                <a:gd name="connsiteX5" fmla="*/ 229799 w 5748406"/>
                <a:gd name="connsiteY5" fmla="*/ 32836 h 4916638"/>
                <a:gd name="connsiteX6" fmla="*/ 951159 w 5748406"/>
                <a:gd name="connsiteY6" fmla="*/ 119196 h 4916638"/>
                <a:gd name="connsiteX7" fmla="*/ 1606479 w 5748406"/>
                <a:gd name="connsiteY7" fmla="*/ 355416 h 4916638"/>
                <a:gd name="connsiteX8" fmla="*/ 1946839 w 5748406"/>
                <a:gd name="connsiteY8" fmla="*/ 530676 h 4916638"/>
                <a:gd name="connsiteX9" fmla="*/ 2508179 w 5748406"/>
                <a:gd name="connsiteY9" fmla="*/ 406216 h 4916638"/>
                <a:gd name="connsiteX10" fmla="*/ 3374319 w 5748406"/>
                <a:gd name="connsiteY10" fmla="*/ 408756 h 4916638"/>
                <a:gd name="connsiteX11" fmla="*/ 3930579 w 5748406"/>
                <a:gd name="connsiteY11" fmla="*/ 556076 h 4916638"/>
                <a:gd name="connsiteX12" fmla="*/ 4197278 w 5748406"/>
                <a:gd name="connsiteY12" fmla="*/ 429075 h 4916638"/>
                <a:gd name="connsiteX13" fmla="*/ 4682419 w 5748406"/>
                <a:gd name="connsiteY13" fmla="*/ 200476 h 4916638"/>
                <a:gd name="connsiteX14" fmla="*/ 5411399 w 5748406"/>
                <a:gd name="connsiteY14" fmla="*/ 68396 h 4916638"/>
                <a:gd name="connsiteX15" fmla="*/ 5553639 w 5748406"/>
                <a:gd name="connsiteY15" fmla="*/ 25216 h 4916638"/>
                <a:gd name="connsiteX16" fmla="*/ 5591739 w 5748406"/>
                <a:gd name="connsiteY16" fmla="*/ 164916 h 4916638"/>
                <a:gd name="connsiteX17" fmla="*/ 5744139 w 5748406"/>
                <a:gd name="connsiteY17" fmla="*/ 644976 h 4916638"/>
                <a:gd name="connsiteX18" fmla="*/ 5690799 w 5748406"/>
                <a:gd name="connsiteY18" fmla="*/ 1711776 h 4916638"/>
                <a:gd name="connsiteX19" fmla="*/ 5530779 w 5748406"/>
                <a:gd name="connsiteY19" fmla="*/ 2359476 h 4916638"/>
                <a:gd name="connsiteX20" fmla="*/ 5454579 w 5748406"/>
                <a:gd name="connsiteY20" fmla="*/ 2946216 h 4916638"/>
                <a:gd name="connsiteX21" fmla="*/ 5401239 w 5748406"/>
                <a:gd name="connsiteY21" fmla="*/ 3106236 h 4916638"/>
                <a:gd name="connsiteX22" fmla="*/ 5485059 w 5748406"/>
                <a:gd name="connsiteY22" fmla="*/ 3388176 h 4916638"/>
                <a:gd name="connsiteX23" fmla="*/ 5385999 w 5748406"/>
                <a:gd name="connsiteY23" fmla="*/ 3814896 h 4916638"/>
                <a:gd name="connsiteX24" fmla="*/ 5012619 w 5748406"/>
                <a:gd name="connsiteY24" fmla="*/ 4294956 h 4916638"/>
                <a:gd name="connsiteX25" fmla="*/ 4227759 w 5748406"/>
                <a:gd name="connsiteY25" fmla="*/ 4706436 h 4916638"/>
                <a:gd name="connsiteX26" fmla="*/ 3153339 w 5748406"/>
                <a:gd name="connsiteY26" fmla="*/ 4912176 h 4916638"/>
                <a:gd name="connsiteX27" fmla="*/ 1774119 w 5748406"/>
                <a:gd name="connsiteY27" fmla="*/ 4805496 h 4916638"/>
                <a:gd name="connsiteX28" fmla="*/ 745419 w 5748406"/>
                <a:gd name="connsiteY28" fmla="*/ 4340676 h 4916638"/>
                <a:gd name="connsiteX29" fmla="*/ 250119 w 5748406"/>
                <a:gd name="connsiteY29" fmla="*/ 3677736 h 4916638"/>
                <a:gd name="connsiteX30" fmla="*/ 303459 w 5748406"/>
                <a:gd name="connsiteY30" fmla="*/ 3144336 h 4916638"/>
                <a:gd name="connsiteX0" fmla="*/ 303459 w 5711308"/>
                <a:gd name="connsiteY0" fmla="*/ 3144336 h 4916638"/>
                <a:gd name="connsiteX1" fmla="*/ 257739 w 5711308"/>
                <a:gd name="connsiteY1" fmla="*/ 2458536 h 4916638"/>
                <a:gd name="connsiteX2" fmla="*/ 120579 w 5711308"/>
                <a:gd name="connsiteY2" fmla="*/ 2161356 h 4916638"/>
                <a:gd name="connsiteX3" fmla="*/ 21519 w 5711308"/>
                <a:gd name="connsiteY3" fmla="*/ 1521276 h 4916638"/>
                <a:gd name="connsiteX4" fmla="*/ 18979 w 5711308"/>
                <a:gd name="connsiteY4" fmla="*/ 670376 h 4916638"/>
                <a:gd name="connsiteX5" fmla="*/ 229799 w 5711308"/>
                <a:gd name="connsiteY5" fmla="*/ 32836 h 4916638"/>
                <a:gd name="connsiteX6" fmla="*/ 951159 w 5711308"/>
                <a:gd name="connsiteY6" fmla="*/ 119196 h 4916638"/>
                <a:gd name="connsiteX7" fmla="*/ 1606479 w 5711308"/>
                <a:gd name="connsiteY7" fmla="*/ 355416 h 4916638"/>
                <a:gd name="connsiteX8" fmla="*/ 1946839 w 5711308"/>
                <a:gd name="connsiteY8" fmla="*/ 530676 h 4916638"/>
                <a:gd name="connsiteX9" fmla="*/ 2508179 w 5711308"/>
                <a:gd name="connsiteY9" fmla="*/ 406216 h 4916638"/>
                <a:gd name="connsiteX10" fmla="*/ 3374319 w 5711308"/>
                <a:gd name="connsiteY10" fmla="*/ 408756 h 4916638"/>
                <a:gd name="connsiteX11" fmla="*/ 3930579 w 5711308"/>
                <a:gd name="connsiteY11" fmla="*/ 556076 h 4916638"/>
                <a:gd name="connsiteX12" fmla="*/ 4197278 w 5711308"/>
                <a:gd name="connsiteY12" fmla="*/ 429075 h 4916638"/>
                <a:gd name="connsiteX13" fmla="*/ 4682419 w 5711308"/>
                <a:gd name="connsiteY13" fmla="*/ 200476 h 4916638"/>
                <a:gd name="connsiteX14" fmla="*/ 5411399 w 5711308"/>
                <a:gd name="connsiteY14" fmla="*/ 68396 h 4916638"/>
                <a:gd name="connsiteX15" fmla="*/ 5553639 w 5711308"/>
                <a:gd name="connsiteY15" fmla="*/ 25216 h 4916638"/>
                <a:gd name="connsiteX16" fmla="*/ 5591739 w 5711308"/>
                <a:gd name="connsiteY16" fmla="*/ 164916 h 4916638"/>
                <a:gd name="connsiteX17" fmla="*/ 5698419 w 5711308"/>
                <a:gd name="connsiteY17" fmla="*/ 853256 h 4916638"/>
                <a:gd name="connsiteX18" fmla="*/ 5690799 w 5711308"/>
                <a:gd name="connsiteY18" fmla="*/ 1711776 h 4916638"/>
                <a:gd name="connsiteX19" fmla="*/ 5530779 w 5711308"/>
                <a:gd name="connsiteY19" fmla="*/ 2359476 h 4916638"/>
                <a:gd name="connsiteX20" fmla="*/ 5454579 w 5711308"/>
                <a:gd name="connsiteY20" fmla="*/ 2946216 h 4916638"/>
                <a:gd name="connsiteX21" fmla="*/ 5401239 w 5711308"/>
                <a:gd name="connsiteY21" fmla="*/ 3106236 h 4916638"/>
                <a:gd name="connsiteX22" fmla="*/ 5485059 w 5711308"/>
                <a:gd name="connsiteY22" fmla="*/ 3388176 h 4916638"/>
                <a:gd name="connsiteX23" fmla="*/ 5385999 w 5711308"/>
                <a:gd name="connsiteY23" fmla="*/ 3814896 h 4916638"/>
                <a:gd name="connsiteX24" fmla="*/ 5012619 w 5711308"/>
                <a:gd name="connsiteY24" fmla="*/ 4294956 h 4916638"/>
                <a:gd name="connsiteX25" fmla="*/ 4227759 w 5711308"/>
                <a:gd name="connsiteY25" fmla="*/ 4706436 h 4916638"/>
                <a:gd name="connsiteX26" fmla="*/ 3153339 w 5711308"/>
                <a:gd name="connsiteY26" fmla="*/ 4912176 h 4916638"/>
                <a:gd name="connsiteX27" fmla="*/ 1774119 w 5711308"/>
                <a:gd name="connsiteY27" fmla="*/ 4805496 h 4916638"/>
                <a:gd name="connsiteX28" fmla="*/ 745419 w 5711308"/>
                <a:gd name="connsiteY28" fmla="*/ 4340676 h 4916638"/>
                <a:gd name="connsiteX29" fmla="*/ 250119 w 5711308"/>
                <a:gd name="connsiteY29" fmla="*/ 3677736 h 4916638"/>
                <a:gd name="connsiteX30" fmla="*/ 303459 w 5711308"/>
                <a:gd name="connsiteY30" fmla="*/ 3144336 h 4916638"/>
                <a:gd name="connsiteX0" fmla="*/ 303459 w 5711308"/>
                <a:gd name="connsiteY0" fmla="*/ 3144336 h 4916638"/>
                <a:gd name="connsiteX1" fmla="*/ 257739 w 5711308"/>
                <a:gd name="connsiteY1" fmla="*/ 2458536 h 4916638"/>
                <a:gd name="connsiteX2" fmla="*/ 120579 w 5711308"/>
                <a:gd name="connsiteY2" fmla="*/ 2161356 h 4916638"/>
                <a:gd name="connsiteX3" fmla="*/ 21519 w 5711308"/>
                <a:gd name="connsiteY3" fmla="*/ 1521276 h 4916638"/>
                <a:gd name="connsiteX4" fmla="*/ 18979 w 5711308"/>
                <a:gd name="connsiteY4" fmla="*/ 670376 h 4916638"/>
                <a:gd name="connsiteX5" fmla="*/ 229799 w 5711308"/>
                <a:gd name="connsiteY5" fmla="*/ 32836 h 4916638"/>
                <a:gd name="connsiteX6" fmla="*/ 951159 w 5711308"/>
                <a:gd name="connsiteY6" fmla="*/ 119196 h 4916638"/>
                <a:gd name="connsiteX7" fmla="*/ 1606479 w 5711308"/>
                <a:gd name="connsiteY7" fmla="*/ 355416 h 4916638"/>
                <a:gd name="connsiteX8" fmla="*/ 1946839 w 5711308"/>
                <a:gd name="connsiteY8" fmla="*/ 530676 h 4916638"/>
                <a:gd name="connsiteX9" fmla="*/ 2508179 w 5711308"/>
                <a:gd name="connsiteY9" fmla="*/ 406216 h 4916638"/>
                <a:gd name="connsiteX10" fmla="*/ 3374319 w 5711308"/>
                <a:gd name="connsiteY10" fmla="*/ 408756 h 4916638"/>
                <a:gd name="connsiteX11" fmla="*/ 3930579 w 5711308"/>
                <a:gd name="connsiteY11" fmla="*/ 556076 h 4916638"/>
                <a:gd name="connsiteX12" fmla="*/ 4192198 w 5711308"/>
                <a:gd name="connsiteY12" fmla="*/ 408755 h 4916638"/>
                <a:gd name="connsiteX13" fmla="*/ 4682419 w 5711308"/>
                <a:gd name="connsiteY13" fmla="*/ 200476 h 4916638"/>
                <a:gd name="connsiteX14" fmla="*/ 5411399 w 5711308"/>
                <a:gd name="connsiteY14" fmla="*/ 68396 h 4916638"/>
                <a:gd name="connsiteX15" fmla="*/ 5553639 w 5711308"/>
                <a:gd name="connsiteY15" fmla="*/ 25216 h 4916638"/>
                <a:gd name="connsiteX16" fmla="*/ 5591739 w 5711308"/>
                <a:gd name="connsiteY16" fmla="*/ 164916 h 4916638"/>
                <a:gd name="connsiteX17" fmla="*/ 5698419 w 5711308"/>
                <a:gd name="connsiteY17" fmla="*/ 853256 h 4916638"/>
                <a:gd name="connsiteX18" fmla="*/ 5690799 w 5711308"/>
                <a:gd name="connsiteY18" fmla="*/ 1711776 h 4916638"/>
                <a:gd name="connsiteX19" fmla="*/ 5530779 w 5711308"/>
                <a:gd name="connsiteY19" fmla="*/ 2359476 h 4916638"/>
                <a:gd name="connsiteX20" fmla="*/ 5454579 w 5711308"/>
                <a:gd name="connsiteY20" fmla="*/ 2946216 h 4916638"/>
                <a:gd name="connsiteX21" fmla="*/ 5401239 w 5711308"/>
                <a:gd name="connsiteY21" fmla="*/ 3106236 h 4916638"/>
                <a:gd name="connsiteX22" fmla="*/ 5485059 w 5711308"/>
                <a:gd name="connsiteY22" fmla="*/ 3388176 h 4916638"/>
                <a:gd name="connsiteX23" fmla="*/ 5385999 w 5711308"/>
                <a:gd name="connsiteY23" fmla="*/ 3814896 h 4916638"/>
                <a:gd name="connsiteX24" fmla="*/ 5012619 w 5711308"/>
                <a:gd name="connsiteY24" fmla="*/ 4294956 h 4916638"/>
                <a:gd name="connsiteX25" fmla="*/ 4227759 w 5711308"/>
                <a:gd name="connsiteY25" fmla="*/ 4706436 h 4916638"/>
                <a:gd name="connsiteX26" fmla="*/ 3153339 w 5711308"/>
                <a:gd name="connsiteY26" fmla="*/ 4912176 h 4916638"/>
                <a:gd name="connsiteX27" fmla="*/ 1774119 w 5711308"/>
                <a:gd name="connsiteY27" fmla="*/ 4805496 h 4916638"/>
                <a:gd name="connsiteX28" fmla="*/ 745419 w 5711308"/>
                <a:gd name="connsiteY28" fmla="*/ 4340676 h 4916638"/>
                <a:gd name="connsiteX29" fmla="*/ 250119 w 5711308"/>
                <a:gd name="connsiteY29" fmla="*/ 3677736 h 4916638"/>
                <a:gd name="connsiteX30" fmla="*/ 303459 w 5711308"/>
                <a:gd name="connsiteY30" fmla="*/ 3144336 h 4916638"/>
                <a:gd name="connsiteX0" fmla="*/ 303459 w 5711308"/>
                <a:gd name="connsiteY0" fmla="*/ 3144336 h 4916638"/>
                <a:gd name="connsiteX1" fmla="*/ 257739 w 5711308"/>
                <a:gd name="connsiteY1" fmla="*/ 2458536 h 4916638"/>
                <a:gd name="connsiteX2" fmla="*/ 120579 w 5711308"/>
                <a:gd name="connsiteY2" fmla="*/ 2161356 h 4916638"/>
                <a:gd name="connsiteX3" fmla="*/ 21519 w 5711308"/>
                <a:gd name="connsiteY3" fmla="*/ 1521276 h 4916638"/>
                <a:gd name="connsiteX4" fmla="*/ 18979 w 5711308"/>
                <a:gd name="connsiteY4" fmla="*/ 670376 h 4916638"/>
                <a:gd name="connsiteX5" fmla="*/ 229799 w 5711308"/>
                <a:gd name="connsiteY5" fmla="*/ 32836 h 4916638"/>
                <a:gd name="connsiteX6" fmla="*/ 951159 w 5711308"/>
                <a:gd name="connsiteY6" fmla="*/ 119196 h 4916638"/>
                <a:gd name="connsiteX7" fmla="*/ 1606479 w 5711308"/>
                <a:gd name="connsiteY7" fmla="*/ 355416 h 4916638"/>
                <a:gd name="connsiteX8" fmla="*/ 1946839 w 5711308"/>
                <a:gd name="connsiteY8" fmla="*/ 530676 h 4916638"/>
                <a:gd name="connsiteX9" fmla="*/ 2508179 w 5711308"/>
                <a:gd name="connsiteY9" fmla="*/ 406216 h 4916638"/>
                <a:gd name="connsiteX10" fmla="*/ 3374319 w 5711308"/>
                <a:gd name="connsiteY10" fmla="*/ 408756 h 4916638"/>
                <a:gd name="connsiteX11" fmla="*/ 3920419 w 5711308"/>
                <a:gd name="connsiteY11" fmla="*/ 540836 h 4916638"/>
                <a:gd name="connsiteX12" fmla="*/ 4192198 w 5711308"/>
                <a:gd name="connsiteY12" fmla="*/ 408755 h 4916638"/>
                <a:gd name="connsiteX13" fmla="*/ 4682419 w 5711308"/>
                <a:gd name="connsiteY13" fmla="*/ 200476 h 4916638"/>
                <a:gd name="connsiteX14" fmla="*/ 5411399 w 5711308"/>
                <a:gd name="connsiteY14" fmla="*/ 68396 h 4916638"/>
                <a:gd name="connsiteX15" fmla="*/ 5553639 w 5711308"/>
                <a:gd name="connsiteY15" fmla="*/ 25216 h 4916638"/>
                <a:gd name="connsiteX16" fmla="*/ 5591739 w 5711308"/>
                <a:gd name="connsiteY16" fmla="*/ 164916 h 4916638"/>
                <a:gd name="connsiteX17" fmla="*/ 5698419 w 5711308"/>
                <a:gd name="connsiteY17" fmla="*/ 853256 h 4916638"/>
                <a:gd name="connsiteX18" fmla="*/ 5690799 w 5711308"/>
                <a:gd name="connsiteY18" fmla="*/ 1711776 h 4916638"/>
                <a:gd name="connsiteX19" fmla="*/ 5530779 w 5711308"/>
                <a:gd name="connsiteY19" fmla="*/ 2359476 h 4916638"/>
                <a:gd name="connsiteX20" fmla="*/ 5454579 w 5711308"/>
                <a:gd name="connsiteY20" fmla="*/ 2946216 h 4916638"/>
                <a:gd name="connsiteX21" fmla="*/ 5401239 w 5711308"/>
                <a:gd name="connsiteY21" fmla="*/ 3106236 h 4916638"/>
                <a:gd name="connsiteX22" fmla="*/ 5485059 w 5711308"/>
                <a:gd name="connsiteY22" fmla="*/ 3388176 h 4916638"/>
                <a:gd name="connsiteX23" fmla="*/ 5385999 w 5711308"/>
                <a:gd name="connsiteY23" fmla="*/ 3814896 h 4916638"/>
                <a:gd name="connsiteX24" fmla="*/ 5012619 w 5711308"/>
                <a:gd name="connsiteY24" fmla="*/ 4294956 h 4916638"/>
                <a:gd name="connsiteX25" fmla="*/ 4227759 w 5711308"/>
                <a:gd name="connsiteY25" fmla="*/ 4706436 h 4916638"/>
                <a:gd name="connsiteX26" fmla="*/ 3153339 w 5711308"/>
                <a:gd name="connsiteY26" fmla="*/ 4912176 h 4916638"/>
                <a:gd name="connsiteX27" fmla="*/ 1774119 w 5711308"/>
                <a:gd name="connsiteY27" fmla="*/ 4805496 h 4916638"/>
                <a:gd name="connsiteX28" fmla="*/ 745419 w 5711308"/>
                <a:gd name="connsiteY28" fmla="*/ 4340676 h 4916638"/>
                <a:gd name="connsiteX29" fmla="*/ 250119 w 5711308"/>
                <a:gd name="connsiteY29" fmla="*/ 3677736 h 4916638"/>
                <a:gd name="connsiteX30" fmla="*/ 303459 w 5711308"/>
                <a:gd name="connsiteY30" fmla="*/ 3144336 h 4916638"/>
                <a:gd name="connsiteX0" fmla="*/ 303459 w 5711308"/>
                <a:gd name="connsiteY0" fmla="*/ 3144336 h 4916638"/>
                <a:gd name="connsiteX1" fmla="*/ 257739 w 5711308"/>
                <a:gd name="connsiteY1" fmla="*/ 2458536 h 4916638"/>
                <a:gd name="connsiteX2" fmla="*/ 120579 w 5711308"/>
                <a:gd name="connsiteY2" fmla="*/ 2161356 h 4916638"/>
                <a:gd name="connsiteX3" fmla="*/ 21519 w 5711308"/>
                <a:gd name="connsiteY3" fmla="*/ 1521276 h 4916638"/>
                <a:gd name="connsiteX4" fmla="*/ 18979 w 5711308"/>
                <a:gd name="connsiteY4" fmla="*/ 670376 h 4916638"/>
                <a:gd name="connsiteX5" fmla="*/ 229799 w 5711308"/>
                <a:gd name="connsiteY5" fmla="*/ 32836 h 4916638"/>
                <a:gd name="connsiteX6" fmla="*/ 951159 w 5711308"/>
                <a:gd name="connsiteY6" fmla="*/ 119196 h 4916638"/>
                <a:gd name="connsiteX7" fmla="*/ 1606479 w 5711308"/>
                <a:gd name="connsiteY7" fmla="*/ 355416 h 4916638"/>
                <a:gd name="connsiteX8" fmla="*/ 1946839 w 5711308"/>
                <a:gd name="connsiteY8" fmla="*/ 530676 h 4916638"/>
                <a:gd name="connsiteX9" fmla="*/ 2508179 w 5711308"/>
                <a:gd name="connsiteY9" fmla="*/ 406216 h 4916638"/>
                <a:gd name="connsiteX10" fmla="*/ 3374319 w 5711308"/>
                <a:gd name="connsiteY10" fmla="*/ 408756 h 4916638"/>
                <a:gd name="connsiteX11" fmla="*/ 3920419 w 5711308"/>
                <a:gd name="connsiteY11" fmla="*/ 540836 h 4916638"/>
                <a:gd name="connsiteX12" fmla="*/ 4192198 w 5711308"/>
                <a:gd name="connsiteY12" fmla="*/ 408755 h 4916638"/>
                <a:gd name="connsiteX13" fmla="*/ 4682419 w 5711308"/>
                <a:gd name="connsiteY13" fmla="*/ 200476 h 4916638"/>
                <a:gd name="connsiteX14" fmla="*/ 5411399 w 5711308"/>
                <a:gd name="connsiteY14" fmla="*/ 68396 h 4916638"/>
                <a:gd name="connsiteX15" fmla="*/ 5553639 w 5711308"/>
                <a:gd name="connsiteY15" fmla="*/ 25216 h 4916638"/>
                <a:gd name="connsiteX16" fmla="*/ 5591739 w 5711308"/>
                <a:gd name="connsiteY16" fmla="*/ 164916 h 4916638"/>
                <a:gd name="connsiteX17" fmla="*/ 5698419 w 5711308"/>
                <a:gd name="connsiteY17" fmla="*/ 853256 h 4916638"/>
                <a:gd name="connsiteX18" fmla="*/ 5690799 w 5711308"/>
                <a:gd name="connsiteY18" fmla="*/ 1711776 h 4916638"/>
                <a:gd name="connsiteX19" fmla="*/ 5530779 w 5711308"/>
                <a:gd name="connsiteY19" fmla="*/ 2359476 h 4916638"/>
                <a:gd name="connsiteX20" fmla="*/ 5454579 w 5711308"/>
                <a:gd name="connsiteY20" fmla="*/ 2946216 h 4916638"/>
                <a:gd name="connsiteX21" fmla="*/ 5401239 w 5711308"/>
                <a:gd name="connsiteY21" fmla="*/ 3106236 h 4916638"/>
                <a:gd name="connsiteX22" fmla="*/ 5485059 w 5711308"/>
                <a:gd name="connsiteY22" fmla="*/ 3388176 h 4916638"/>
                <a:gd name="connsiteX23" fmla="*/ 5385999 w 5711308"/>
                <a:gd name="connsiteY23" fmla="*/ 3814896 h 4916638"/>
                <a:gd name="connsiteX24" fmla="*/ 5012619 w 5711308"/>
                <a:gd name="connsiteY24" fmla="*/ 4294956 h 4916638"/>
                <a:gd name="connsiteX25" fmla="*/ 4227759 w 5711308"/>
                <a:gd name="connsiteY25" fmla="*/ 4706436 h 4916638"/>
                <a:gd name="connsiteX26" fmla="*/ 3153339 w 5711308"/>
                <a:gd name="connsiteY26" fmla="*/ 4912176 h 4916638"/>
                <a:gd name="connsiteX27" fmla="*/ 1774119 w 5711308"/>
                <a:gd name="connsiteY27" fmla="*/ 4805496 h 4916638"/>
                <a:gd name="connsiteX28" fmla="*/ 745419 w 5711308"/>
                <a:gd name="connsiteY28" fmla="*/ 4340676 h 4916638"/>
                <a:gd name="connsiteX29" fmla="*/ 250119 w 5711308"/>
                <a:gd name="connsiteY29" fmla="*/ 3677736 h 4916638"/>
                <a:gd name="connsiteX30" fmla="*/ 303459 w 5711308"/>
                <a:gd name="connsiteY30" fmla="*/ 3144336 h 4916638"/>
                <a:gd name="connsiteX0" fmla="*/ 307488 w 5715337"/>
                <a:gd name="connsiteY0" fmla="*/ 3144336 h 4916638"/>
                <a:gd name="connsiteX1" fmla="*/ 261768 w 5715337"/>
                <a:gd name="connsiteY1" fmla="*/ 2458536 h 4916638"/>
                <a:gd name="connsiteX2" fmla="*/ 200808 w 5715337"/>
                <a:gd name="connsiteY2" fmla="*/ 2201996 h 4916638"/>
                <a:gd name="connsiteX3" fmla="*/ 25548 w 5715337"/>
                <a:gd name="connsiteY3" fmla="*/ 1521276 h 4916638"/>
                <a:gd name="connsiteX4" fmla="*/ 23008 w 5715337"/>
                <a:gd name="connsiteY4" fmla="*/ 670376 h 4916638"/>
                <a:gd name="connsiteX5" fmla="*/ 233828 w 5715337"/>
                <a:gd name="connsiteY5" fmla="*/ 32836 h 4916638"/>
                <a:gd name="connsiteX6" fmla="*/ 955188 w 5715337"/>
                <a:gd name="connsiteY6" fmla="*/ 119196 h 4916638"/>
                <a:gd name="connsiteX7" fmla="*/ 1610508 w 5715337"/>
                <a:gd name="connsiteY7" fmla="*/ 355416 h 4916638"/>
                <a:gd name="connsiteX8" fmla="*/ 1950868 w 5715337"/>
                <a:gd name="connsiteY8" fmla="*/ 530676 h 4916638"/>
                <a:gd name="connsiteX9" fmla="*/ 2512208 w 5715337"/>
                <a:gd name="connsiteY9" fmla="*/ 406216 h 4916638"/>
                <a:gd name="connsiteX10" fmla="*/ 3378348 w 5715337"/>
                <a:gd name="connsiteY10" fmla="*/ 408756 h 4916638"/>
                <a:gd name="connsiteX11" fmla="*/ 3924448 w 5715337"/>
                <a:gd name="connsiteY11" fmla="*/ 540836 h 4916638"/>
                <a:gd name="connsiteX12" fmla="*/ 4196227 w 5715337"/>
                <a:gd name="connsiteY12" fmla="*/ 408755 h 4916638"/>
                <a:gd name="connsiteX13" fmla="*/ 4686448 w 5715337"/>
                <a:gd name="connsiteY13" fmla="*/ 200476 h 4916638"/>
                <a:gd name="connsiteX14" fmla="*/ 5415428 w 5715337"/>
                <a:gd name="connsiteY14" fmla="*/ 68396 h 4916638"/>
                <a:gd name="connsiteX15" fmla="*/ 5557668 w 5715337"/>
                <a:gd name="connsiteY15" fmla="*/ 25216 h 4916638"/>
                <a:gd name="connsiteX16" fmla="*/ 5595768 w 5715337"/>
                <a:gd name="connsiteY16" fmla="*/ 164916 h 4916638"/>
                <a:gd name="connsiteX17" fmla="*/ 5702448 w 5715337"/>
                <a:gd name="connsiteY17" fmla="*/ 853256 h 4916638"/>
                <a:gd name="connsiteX18" fmla="*/ 5694828 w 5715337"/>
                <a:gd name="connsiteY18" fmla="*/ 1711776 h 4916638"/>
                <a:gd name="connsiteX19" fmla="*/ 5534808 w 5715337"/>
                <a:gd name="connsiteY19" fmla="*/ 2359476 h 4916638"/>
                <a:gd name="connsiteX20" fmla="*/ 5458608 w 5715337"/>
                <a:gd name="connsiteY20" fmla="*/ 2946216 h 4916638"/>
                <a:gd name="connsiteX21" fmla="*/ 5405268 w 5715337"/>
                <a:gd name="connsiteY21" fmla="*/ 3106236 h 4916638"/>
                <a:gd name="connsiteX22" fmla="*/ 5489088 w 5715337"/>
                <a:gd name="connsiteY22" fmla="*/ 3388176 h 4916638"/>
                <a:gd name="connsiteX23" fmla="*/ 5390028 w 5715337"/>
                <a:gd name="connsiteY23" fmla="*/ 3814896 h 4916638"/>
                <a:gd name="connsiteX24" fmla="*/ 5016648 w 5715337"/>
                <a:gd name="connsiteY24" fmla="*/ 4294956 h 4916638"/>
                <a:gd name="connsiteX25" fmla="*/ 4231788 w 5715337"/>
                <a:gd name="connsiteY25" fmla="*/ 4706436 h 4916638"/>
                <a:gd name="connsiteX26" fmla="*/ 3157368 w 5715337"/>
                <a:gd name="connsiteY26" fmla="*/ 4912176 h 4916638"/>
                <a:gd name="connsiteX27" fmla="*/ 1778148 w 5715337"/>
                <a:gd name="connsiteY27" fmla="*/ 4805496 h 4916638"/>
                <a:gd name="connsiteX28" fmla="*/ 749448 w 5715337"/>
                <a:gd name="connsiteY28" fmla="*/ 4340676 h 4916638"/>
                <a:gd name="connsiteX29" fmla="*/ 254148 w 5715337"/>
                <a:gd name="connsiteY29" fmla="*/ 3677736 h 4916638"/>
                <a:gd name="connsiteX30" fmla="*/ 307488 w 5715337"/>
                <a:gd name="connsiteY30" fmla="*/ 3144336 h 4916638"/>
                <a:gd name="connsiteX0" fmla="*/ 307200 w 5715049"/>
                <a:gd name="connsiteY0" fmla="*/ 3144336 h 4916638"/>
                <a:gd name="connsiteX1" fmla="*/ 261480 w 5715049"/>
                <a:gd name="connsiteY1" fmla="*/ 2458536 h 4916638"/>
                <a:gd name="connsiteX2" fmla="*/ 195440 w 5715049"/>
                <a:gd name="connsiteY2" fmla="*/ 2207076 h 4916638"/>
                <a:gd name="connsiteX3" fmla="*/ 25260 w 5715049"/>
                <a:gd name="connsiteY3" fmla="*/ 1521276 h 4916638"/>
                <a:gd name="connsiteX4" fmla="*/ 22720 w 5715049"/>
                <a:gd name="connsiteY4" fmla="*/ 670376 h 4916638"/>
                <a:gd name="connsiteX5" fmla="*/ 233540 w 5715049"/>
                <a:gd name="connsiteY5" fmla="*/ 32836 h 4916638"/>
                <a:gd name="connsiteX6" fmla="*/ 954900 w 5715049"/>
                <a:gd name="connsiteY6" fmla="*/ 119196 h 4916638"/>
                <a:gd name="connsiteX7" fmla="*/ 1610220 w 5715049"/>
                <a:gd name="connsiteY7" fmla="*/ 355416 h 4916638"/>
                <a:gd name="connsiteX8" fmla="*/ 1950580 w 5715049"/>
                <a:gd name="connsiteY8" fmla="*/ 530676 h 4916638"/>
                <a:gd name="connsiteX9" fmla="*/ 2511920 w 5715049"/>
                <a:gd name="connsiteY9" fmla="*/ 406216 h 4916638"/>
                <a:gd name="connsiteX10" fmla="*/ 3378060 w 5715049"/>
                <a:gd name="connsiteY10" fmla="*/ 408756 h 4916638"/>
                <a:gd name="connsiteX11" fmla="*/ 3924160 w 5715049"/>
                <a:gd name="connsiteY11" fmla="*/ 540836 h 4916638"/>
                <a:gd name="connsiteX12" fmla="*/ 4195939 w 5715049"/>
                <a:gd name="connsiteY12" fmla="*/ 408755 h 4916638"/>
                <a:gd name="connsiteX13" fmla="*/ 4686160 w 5715049"/>
                <a:gd name="connsiteY13" fmla="*/ 200476 h 4916638"/>
                <a:gd name="connsiteX14" fmla="*/ 5415140 w 5715049"/>
                <a:gd name="connsiteY14" fmla="*/ 68396 h 4916638"/>
                <a:gd name="connsiteX15" fmla="*/ 5557380 w 5715049"/>
                <a:gd name="connsiteY15" fmla="*/ 25216 h 4916638"/>
                <a:gd name="connsiteX16" fmla="*/ 5595480 w 5715049"/>
                <a:gd name="connsiteY16" fmla="*/ 164916 h 4916638"/>
                <a:gd name="connsiteX17" fmla="*/ 5702160 w 5715049"/>
                <a:gd name="connsiteY17" fmla="*/ 853256 h 4916638"/>
                <a:gd name="connsiteX18" fmla="*/ 5694540 w 5715049"/>
                <a:gd name="connsiteY18" fmla="*/ 1711776 h 4916638"/>
                <a:gd name="connsiteX19" fmla="*/ 5534520 w 5715049"/>
                <a:gd name="connsiteY19" fmla="*/ 2359476 h 4916638"/>
                <a:gd name="connsiteX20" fmla="*/ 5458320 w 5715049"/>
                <a:gd name="connsiteY20" fmla="*/ 2946216 h 4916638"/>
                <a:gd name="connsiteX21" fmla="*/ 5404980 w 5715049"/>
                <a:gd name="connsiteY21" fmla="*/ 3106236 h 4916638"/>
                <a:gd name="connsiteX22" fmla="*/ 5488800 w 5715049"/>
                <a:gd name="connsiteY22" fmla="*/ 3388176 h 4916638"/>
                <a:gd name="connsiteX23" fmla="*/ 5389740 w 5715049"/>
                <a:gd name="connsiteY23" fmla="*/ 3814896 h 4916638"/>
                <a:gd name="connsiteX24" fmla="*/ 5016360 w 5715049"/>
                <a:gd name="connsiteY24" fmla="*/ 4294956 h 4916638"/>
                <a:gd name="connsiteX25" fmla="*/ 4231500 w 5715049"/>
                <a:gd name="connsiteY25" fmla="*/ 4706436 h 4916638"/>
                <a:gd name="connsiteX26" fmla="*/ 3157080 w 5715049"/>
                <a:gd name="connsiteY26" fmla="*/ 4912176 h 4916638"/>
                <a:gd name="connsiteX27" fmla="*/ 1777860 w 5715049"/>
                <a:gd name="connsiteY27" fmla="*/ 4805496 h 4916638"/>
                <a:gd name="connsiteX28" fmla="*/ 749160 w 5715049"/>
                <a:gd name="connsiteY28" fmla="*/ 4340676 h 4916638"/>
                <a:gd name="connsiteX29" fmla="*/ 253860 w 5715049"/>
                <a:gd name="connsiteY29" fmla="*/ 3677736 h 4916638"/>
                <a:gd name="connsiteX30" fmla="*/ 307200 w 5715049"/>
                <a:gd name="connsiteY30" fmla="*/ 3144336 h 4916638"/>
                <a:gd name="connsiteX0" fmla="*/ 307200 w 5715049"/>
                <a:gd name="connsiteY0" fmla="*/ 3144336 h 4916638"/>
                <a:gd name="connsiteX1" fmla="*/ 439280 w 5715049"/>
                <a:gd name="connsiteY1" fmla="*/ 2555056 h 4916638"/>
                <a:gd name="connsiteX2" fmla="*/ 195440 w 5715049"/>
                <a:gd name="connsiteY2" fmla="*/ 2207076 h 4916638"/>
                <a:gd name="connsiteX3" fmla="*/ 25260 w 5715049"/>
                <a:gd name="connsiteY3" fmla="*/ 1521276 h 4916638"/>
                <a:gd name="connsiteX4" fmla="*/ 22720 w 5715049"/>
                <a:gd name="connsiteY4" fmla="*/ 670376 h 4916638"/>
                <a:gd name="connsiteX5" fmla="*/ 233540 w 5715049"/>
                <a:gd name="connsiteY5" fmla="*/ 32836 h 4916638"/>
                <a:gd name="connsiteX6" fmla="*/ 954900 w 5715049"/>
                <a:gd name="connsiteY6" fmla="*/ 119196 h 4916638"/>
                <a:gd name="connsiteX7" fmla="*/ 1610220 w 5715049"/>
                <a:gd name="connsiteY7" fmla="*/ 355416 h 4916638"/>
                <a:gd name="connsiteX8" fmla="*/ 1950580 w 5715049"/>
                <a:gd name="connsiteY8" fmla="*/ 530676 h 4916638"/>
                <a:gd name="connsiteX9" fmla="*/ 2511920 w 5715049"/>
                <a:gd name="connsiteY9" fmla="*/ 406216 h 4916638"/>
                <a:gd name="connsiteX10" fmla="*/ 3378060 w 5715049"/>
                <a:gd name="connsiteY10" fmla="*/ 408756 h 4916638"/>
                <a:gd name="connsiteX11" fmla="*/ 3924160 w 5715049"/>
                <a:gd name="connsiteY11" fmla="*/ 540836 h 4916638"/>
                <a:gd name="connsiteX12" fmla="*/ 4195939 w 5715049"/>
                <a:gd name="connsiteY12" fmla="*/ 408755 h 4916638"/>
                <a:gd name="connsiteX13" fmla="*/ 4686160 w 5715049"/>
                <a:gd name="connsiteY13" fmla="*/ 200476 h 4916638"/>
                <a:gd name="connsiteX14" fmla="*/ 5415140 w 5715049"/>
                <a:gd name="connsiteY14" fmla="*/ 68396 h 4916638"/>
                <a:gd name="connsiteX15" fmla="*/ 5557380 w 5715049"/>
                <a:gd name="connsiteY15" fmla="*/ 25216 h 4916638"/>
                <a:gd name="connsiteX16" fmla="*/ 5595480 w 5715049"/>
                <a:gd name="connsiteY16" fmla="*/ 164916 h 4916638"/>
                <a:gd name="connsiteX17" fmla="*/ 5702160 w 5715049"/>
                <a:gd name="connsiteY17" fmla="*/ 853256 h 4916638"/>
                <a:gd name="connsiteX18" fmla="*/ 5694540 w 5715049"/>
                <a:gd name="connsiteY18" fmla="*/ 1711776 h 4916638"/>
                <a:gd name="connsiteX19" fmla="*/ 5534520 w 5715049"/>
                <a:gd name="connsiteY19" fmla="*/ 2359476 h 4916638"/>
                <a:gd name="connsiteX20" fmla="*/ 5458320 w 5715049"/>
                <a:gd name="connsiteY20" fmla="*/ 2946216 h 4916638"/>
                <a:gd name="connsiteX21" fmla="*/ 5404980 w 5715049"/>
                <a:gd name="connsiteY21" fmla="*/ 3106236 h 4916638"/>
                <a:gd name="connsiteX22" fmla="*/ 5488800 w 5715049"/>
                <a:gd name="connsiteY22" fmla="*/ 3388176 h 4916638"/>
                <a:gd name="connsiteX23" fmla="*/ 5389740 w 5715049"/>
                <a:gd name="connsiteY23" fmla="*/ 3814896 h 4916638"/>
                <a:gd name="connsiteX24" fmla="*/ 5016360 w 5715049"/>
                <a:gd name="connsiteY24" fmla="*/ 4294956 h 4916638"/>
                <a:gd name="connsiteX25" fmla="*/ 4231500 w 5715049"/>
                <a:gd name="connsiteY25" fmla="*/ 4706436 h 4916638"/>
                <a:gd name="connsiteX26" fmla="*/ 3157080 w 5715049"/>
                <a:gd name="connsiteY26" fmla="*/ 4912176 h 4916638"/>
                <a:gd name="connsiteX27" fmla="*/ 1777860 w 5715049"/>
                <a:gd name="connsiteY27" fmla="*/ 4805496 h 4916638"/>
                <a:gd name="connsiteX28" fmla="*/ 749160 w 5715049"/>
                <a:gd name="connsiteY28" fmla="*/ 4340676 h 4916638"/>
                <a:gd name="connsiteX29" fmla="*/ 253860 w 5715049"/>
                <a:gd name="connsiteY29" fmla="*/ 3677736 h 4916638"/>
                <a:gd name="connsiteX30" fmla="*/ 307200 w 5715049"/>
                <a:gd name="connsiteY30" fmla="*/ 3144336 h 4916638"/>
                <a:gd name="connsiteX0" fmla="*/ 331625 w 5739474"/>
                <a:gd name="connsiteY0" fmla="*/ 3144336 h 4916638"/>
                <a:gd name="connsiteX1" fmla="*/ 463705 w 5739474"/>
                <a:gd name="connsiteY1" fmla="*/ 2555056 h 4916638"/>
                <a:gd name="connsiteX2" fmla="*/ 585625 w 5739474"/>
                <a:gd name="connsiteY2" fmla="*/ 2110556 h 4916638"/>
                <a:gd name="connsiteX3" fmla="*/ 49685 w 5739474"/>
                <a:gd name="connsiteY3" fmla="*/ 1521276 h 4916638"/>
                <a:gd name="connsiteX4" fmla="*/ 47145 w 5739474"/>
                <a:gd name="connsiteY4" fmla="*/ 670376 h 4916638"/>
                <a:gd name="connsiteX5" fmla="*/ 257965 w 5739474"/>
                <a:gd name="connsiteY5" fmla="*/ 32836 h 4916638"/>
                <a:gd name="connsiteX6" fmla="*/ 979325 w 5739474"/>
                <a:gd name="connsiteY6" fmla="*/ 119196 h 4916638"/>
                <a:gd name="connsiteX7" fmla="*/ 1634645 w 5739474"/>
                <a:gd name="connsiteY7" fmla="*/ 355416 h 4916638"/>
                <a:gd name="connsiteX8" fmla="*/ 1975005 w 5739474"/>
                <a:gd name="connsiteY8" fmla="*/ 530676 h 4916638"/>
                <a:gd name="connsiteX9" fmla="*/ 2536345 w 5739474"/>
                <a:gd name="connsiteY9" fmla="*/ 406216 h 4916638"/>
                <a:gd name="connsiteX10" fmla="*/ 3402485 w 5739474"/>
                <a:gd name="connsiteY10" fmla="*/ 408756 h 4916638"/>
                <a:gd name="connsiteX11" fmla="*/ 3948585 w 5739474"/>
                <a:gd name="connsiteY11" fmla="*/ 540836 h 4916638"/>
                <a:gd name="connsiteX12" fmla="*/ 4220364 w 5739474"/>
                <a:gd name="connsiteY12" fmla="*/ 408755 h 4916638"/>
                <a:gd name="connsiteX13" fmla="*/ 4710585 w 5739474"/>
                <a:gd name="connsiteY13" fmla="*/ 200476 h 4916638"/>
                <a:gd name="connsiteX14" fmla="*/ 5439565 w 5739474"/>
                <a:gd name="connsiteY14" fmla="*/ 68396 h 4916638"/>
                <a:gd name="connsiteX15" fmla="*/ 5581805 w 5739474"/>
                <a:gd name="connsiteY15" fmla="*/ 25216 h 4916638"/>
                <a:gd name="connsiteX16" fmla="*/ 5619905 w 5739474"/>
                <a:gd name="connsiteY16" fmla="*/ 164916 h 4916638"/>
                <a:gd name="connsiteX17" fmla="*/ 5726585 w 5739474"/>
                <a:gd name="connsiteY17" fmla="*/ 853256 h 4916638"/>
                <a:gd name="connsiteX18" fmla="*/ 5718965 w 5739474"/>
                <a:gd name="connsiteY18" fmla="*/ 1711776 h 4916638"/>
                <a:gd name="connsiteX19" fmla="*/ 5558945 w 5739474"/>
                <a:gd name="connsiteY19" fmla="*/ 2359476 h 4916638"/>
                <a:gd name="connsiteX20" fmla="*/ 5482745 w 5739474"/>
                <a:gd name="connsiteY20" fmla="*/ 2946216 h 4916638"/>
                <a:gd name="connsiteX21" fmla="*/ 5429405 w 5739474"/>
                <a:gd name="connsiteY21" fmla="*/ 3106236 h 4916638"/>
                <a:gd name="connsiteX22" fmla="*/ 5513225 w 5739474"/>
                <a:gd name="connsiteY22" fmla="*/ 3388176 h 4916638"/>
                <a:gd name="connsiteX23" fmla="*/ 5414165 w 5739474"/>
                <a:gd name="connsiteY23" fmla="*/ 3814896 h 4916638"/>
                <a:gd name="connsiteX24" fmla="*/ 5040785 w 5739474"/>
                <a:gd name="connsiteY24" fmla="*/ 4294956 h 4916638"/>
                <a:gd name="connsiteX25" fmla="*/ 4255925 w 5739474"/>
                <a:gd name="connsiteY25" fmla="*/ 4706436 h 4916638"/>
                <a:gd name="connsiteX26" fmla="*/ 3181505 w 5739474"/>
                <a:gd name="connsiteY26" fmla="*/ 4912176 h 4916638"/>
                <a:gd name="connsiteX27" fmla="*/ 1802285 w 5739474"/>
                <a:gd name="connsiteY27" fmla="*/ 4805496 h 4916638"/>
                <a:gd name="connsiteX28" fmla="*/ 773585 w 5739474"/>
                <a:gd name="connsiteY28" fmla="*/ 4340676 h 4916638"/>
                <a:gd name="connsiteX29" fmla="*/ 278285 w 5739474"/>
                <a:gd name="connsiteY29" fmla="*/ 3677736 h 4916638"/>
                <a:gd name="connsiteX30" fmla="*/ 331625 w 5739474"/>
                <a:gd name="connsiteY30" fmla="*/ 3144336 h 4916638"/>
                <a:gd name="connsiteX0" fmla="*/ 307782 w 5715631"/>
                <a:gd name="connsiteY0" fmla="*/ 3144336 h 4916638"/>
                <a:gd name="connsiteX1" fmla="*/ 439862 w 5715631"/>
                <a:gd name="connsiteY1" fmla="*/ 2555056 h 4916638"/>
                <a:gd name="connsiteX2" fmla="*/ 206182 w 5715631"/>
                <a:gd name="connsiteY2" fmla="*/ 2191836 h 4916638"/>
                <a:gd name="connsiteX3" fmla="*/ 25842 w 5715631"/>
                <a:gd name="connsiteY3" fmla="*/ 1521276 h 4916638"/>
                <a:gd name="connsiteX4" fmla="*/ 23302 w 5715631"/>
                <a:gd name="connsiteY4" fmla="*/ 670376 h 4916638"/>
                <a:gd name="connsiteX5" fmla="*/ 234122 w 5715631"/>
                <a:gd name="connsiteY5" fmla="*/ 32836 h 4916638"/>
                <a:gd name="connsiteX6" fmla="*/ 955482 w 5715631"/>
                <a:gd name="connsiteY6" fmla="*/ 119196 h 4916638"/>
                <a:gd name="connsiteX7" fmla="*/ 1610802 w 5715631"/>
                <a:gd name="connsiteY7" fmla="*/ 355416 h 4916638"/>
                <a:gd name="connsiteX8" fmla="*/ 1951162 w 5715631"/>
                <a:gd name="connsiteY8" fmla="*/ 530676 h 4916638"/>
                <a:gd name="connsiteX9" fmla="*/ 2512502 w 5715631"/>
                <a:gd name="connsiteY9" fmla="*/ 406216 h 4916638"/>
                <a:gd name="connsiteX10" fmla="*/ 3378642 w 5715631"/>
                <a:gd name="connsiteY10" fmla="*/ 408756 h 4916638"/>
                <a:gd name="connsiteX11" fmla="*/ 3924742 w 5715631"/>
                <a:gd name="connsiteY11" fmla="*/ 540836 h 4916638"/>
                <a:gd name="connsiteX12" fmla="*/ 4196521 w 5715631"/>
                <a:gd name="connsiteY12" fmla="*/ 408755 h 4916638"/>
                <a:gd name="connsiteX13" fmla="*/ 4686742 w 5715631"/>
                <a:gd name="connsiteY13" fmla="*/ 200476 h 4916638"/>
                <a:gd name="connsiteX14" fmla="*/ 5415722 w 5715631"/>
                <a:gd name="connsiteY14" fmla="*/ 68396 h 4916638"/>
                <a:gd name="connsiteX15" fmla="*/ 5557962 w 5715631"/>
                <a:gd name="connsiteY15" fmla="*/ 25216 h 4916638"/>
                <a:gd name="connsiteX16" fmla="*/ 5596062 w 5715631"/>
                <a:gd name="connsiteY16" fmla="*/ 164916 h 4916638"/>
                <a:gd name="connsiteX17" fmla="*/ 5702742 w 5715631"/>
                <a:gd name="connsiteY17" fmla="*/ 853256 h 4916638"/>
                <a:gd name="connsiteX18" fmla="*/ 5695122 w 5715631"/>
                <a:gd name="connsiteY18" fmla="*/ 1711776 h 4916638"/>
                <a:gd name="connsiteX19" fmla="*/ 5535102 w 5715631"/>
                <a:gd name="connsiteY19" fmla="*/ 2359476 h 4916638"/>
                <a:gd name="connsiteX20" fmla="*/ 5458902 w 5715631"/>
                <a:gd name="connsiteY20" fmla="*/ 2946216 h 4916638"/>
                <a:gd name="connsiteX21" fmla="*/ 5405562 w 5715631"/>
                <a:gd name="connsiteY21" fmla="*/ 3106236 h 4916638"/>
                <a:gd name="connsiteX22" fmla="*/ 5489382 w 5715631"/>
                <a:gd name="connsiteY22" fmla="*/ 3388176 h 4916638"/>
                <a:gd name="connsiteX23" fmla="*/ 5390322 w 5715631"/>
                <a:gd name="connsiteY23" fmla="*/ 3814896 h 4916638"/>
                <a:gd name="connsiteX24" fmla="*/ 5016942 w 5715631"/>
                <a:gd name="connsiteY24" fmla="*/ 4294956 h 4916638"/>
                <a:gd name="connsiteX25" fmla="*/ 4232082 w 5715631"/>
                <a:gd name="connsiteY25" fmla="*/ 4706436 h 4916638"/>
                <a:gd name="connsiteX26" fmla="*/ 3157662 w 5715631"/>
                <a:gd name="connsiteY26" fmla="*/ 4912176 h 4916638"/>
                <a:gd name="connsiteX27" fmla="*/ 1778442 w 5715631"/>
                <a:gd name="connsiteY27" fmla="*/ 4805496 h 4916638"/>
                <a:gd name="connsiteX28" fmla="*/ 749742 w 5715631"/>
                <a:gd name="connsiteY28" fmla="*/ 4340676 h 4916638"/>
                <a:gd name="connsiteX29" fmla="*/ 254442 w 5715631"/>
                <a:gd name="connsiteY29" fmla="*/ 3677736 h 4916638"/>
                <a:gd name="connsiteX30" fmla="*/ 307782 w 5715631"/>
                <a:gd name="connsiteY30" fmla="*/ 3144336 h 4916638"/>
                <a:gd name="connsiteX0" fmla="*/ 307782 w 5715631"/>
                <a:gd name="connsiteY0" fmla="*/ 3144336 h 4916638"/>
                <a:gd name="connsiteX1" fmla="*/ 201102 w 5715631"/>
                <a:gd name="connsiteY1" fmla="*/ 2595696 h 4916638"/>
                <a:gd name="connsiteX2" fmla="*/ 206182 w 5715631"/>
                <a:gd name="connsiteY2" fmla="*/ 2191836 h 4916638"/>
                <a:gd name="connsiteX3" fmla="*/ 25842 w 5715631"/>
                <a:gd name="connsiteY3" fmla="*/ 1521276 h 4916638"/>
                <a:gd name="connsiteX4" fmla="*/ 23302 w 5715631"/>
                <a:gd name="connsiteY4" fmla="*/ 670376 h 4916638"/>
                <a:gd name="connsiteX5" fmla="*/ 234122 w 5715631"/>
                <a:gd name="connsiteY5" fmla="*/ 32836 h 4916638"/>
                <a:gd name="connsiteX6" fmla="*/ 955482 w 5715631"/>
                <a:gd name="connsiteY6" fmla="*/ 119196 h 4916638"/>
                <a:gd name="connsiteX7" fmla="*/ 1610802 w 5715631"/>
                <a:gd name="connsiteY7" fmla="*/ 355416 h 4916638"/>
                <a:gd name="connsiteX8" fmla="*/ 1951162 w 5715631"/>
                <a:gd name="connsiteY8" fmla="*/ 530676 h 4916638"/>
                <a:gd name="connsiteX9" fmla="*/ 2512502 w 5715631"/>
                <a:gd name="connsiteY9" fmla="*/ 406216 h 4916638"/>
                <a:gd name="connsiteX10" fmla="*/ 3378642 w 5715631"/>
                <a:gd name="connsiteY10" fmla="*/ 408756 h 4916638"/>
                <a:gd name="connsiteX11" fmla="*/ 3924742 w 5715631"/>
                <a:gd name="connsiteY11" fmla="*/ 540836 h 4916638"/>
                <a:gd name="connsiteX12" fmla="*/ 4196521 w 5715631"/>
                <a:gd name="connsiteY12" fmla="*/ 408755 h 4916638"/>
                <a:gd name="connsiteX13" fmla="*/ 4686742 w 5715631"/>
                <a:gd name="connsiteY13" fmla="*/ 200476 h 4916638"/>
                <a:gd name="connsiteX14" fmla="*/ 5415722 w 5715631"/>
                <a:gd name="connsiteY14" fmla="*/ 68396 h 4916638"/>
                <a:gd name="connsiteX15" fmla="*/ 5557962 w 5715631"/>
                <a:gd name="connsiteY15" fmla="*/ 25216 h 4916638"/>
                <a:gd name="connsiteX16" fmla="*/ 5596062 w 5715631"/>
                <a:gd name="connsiteY16" fmla="*/ 164916 h 4916638"/>
                <a:gd name="connsiteX17" fmla="*/ 5702742 w 5715631"/>
                <a:gd name="connsiteY17" fmla="*/ 853256 h 4916638"/>
                <a:gd name="connsiteX18" fmla="*/ 5695122 w 5715631"/>
                <a:gd name="connsiteY18" fmla="*/ 1711776 h 4916638"/>
                <a:gd name="connsiteX19" fmla="*/ 5535102 w 5715631"/>
                <a:gd name="connsiteY19" fmla="*/ 2359476 h 4916638"/>
                <a:gd name="connsiteX20" fmla="*/ 5458902 w 5715631"/>
                <a:gd name="connsiteY20" fmla="*/ 2946216 h 4916638"/>
                <a:gd name="connsiteX21" fmla="*/ 5405562 w 5715631"/>
                <a:gd name="connsiteY21" fmla="*/ 3106236 h 4916638"/>
                <a:gd name="connsiteX22" fmla="*/ 5489382 w 5715631"/>
                <a:gd name="connsiteY22" fmla="*/ 3388176 h 4916638"/>
                <a:gd name="connsiteX23" fmla="*/ 5390322 w 5715631"/>
                <a:gd name="connsiteY23" fmla="*/ 3814896 h 4916638"/>
                <a:gd name="connsiteX24" fmla="*/ 5016942 w 5715631"/>
                <a:gd name="connsiteY24" fmla="*/ 4294956 h 4916638"/>
                <a:gd name="connsiteX25" fmla="*/ 4232082 w 5715631"/>
                <a:gd name="connsiteY25" fmla="*/ 4706436 h 4916638"/>
                <a:gd name="connsiteX26" fmla="*/ 3157662 w 5715631"/>
                <a:gd name="connsiteY26" fmla="*/ 4912176 h 4916638"/>
                <a:gd name="connsiteX27" fmla="*/ 1778442 w 5715631"/>
                <a:gd name="connsiteY27" fmla="*/ 4805496 h 4916638"/>
                <a:gd name="connsiteX28" fmla="*/ 749742 w 5715631"/>
                <a:gd name="connsiteY28" fmla="*/ 4340676 h 4916638"/>
                <a:gd name="connsiteX29" fmla="*/ 254442 w 5715631"/>
                <a:gd name="connsiteY29" fmla="*/ 3677736 h 4916638"/>
                <a:gd name="connsiteX30" fmla="*/ 307782 w 5715631"/>
                <a:gd name="connsiteY30" fmla="*/ 3144336 h 4916638"/>
                <a:gd name="connsiteX0" fmla="*/ 306913 w 5714762"/>
                <a:gd name="connsiteY0" fmla="*/ 3144336 h 4916638"/>
                <a:gd name="connsiteX1" fmla="*/ 200233 w 5714762"/>
                <a:gd name="connsiteY1" fmla="*/ 2595696 h 4916638"/>
                <a:gd name="connsiteX2" fmla="*/ 190073 w 5714762"/>
                <a:gd name="connsiteY2" fmla="*/ 2222316 h 4916638"/>
                <a:gd name="connsiteX3" fmla="*/ 24973 w 5714762"/>
                <a:gd name="connsiteY3" fmla="*/ 1521276 h 4916638"/>
                <a:gd name="connsiteX4" fmla="*/ 22433 w 5714762"/>
                <a:gd name="connsiteY4" fmla="*/ 670376 h 4916638"/>
                <a:gd name="connsiteX5" fmla="*/ 233253 w 5714762"/>
                <a:gd name="connsiteY5" fmla="*/ 32836 h 4916638"/>
                <a:gd name="connsiteX6" fmla="*/ 954613 w 5714762"/>
                <a:gd name="connsiteY6" fmla="*/ 119196 h 4916638"/>
                <a:gd name="connsiteX7" fmla="*/ 1609933 w 5714762"/>
                <a:gd name="connsiteY7" fmla="*/ 355416 h 4916638"/>
                <a:gd name="connsiteX8" fmla="*/ 1950293 w 5714762"/>
                <a:gd name="connsiteY8" fmla="*/ 530676 h 4916638"/>
                <a:gd name="connsiteX9" fmla="*/ 2511633 w 5714762"/>
                <a:gd name="connsiteY9" fmla="*/ 406216 h 4916638"/>
                <a:gd name="connsiteX10" fmla="*/ 3377773 w 5714762"/>
                <a:gd name="connsiteY10" fmla="*/ 408756 h 4916638"/>
                <a:gd name="connsiteX11" fmla="*/ 3923873 w 5714762"/>
                <a:gd name="connsiteY11" fmla="*/ 540836 h 4916638"/>
                <a:gd name="connsiteX12" fmla="*/ 4195652 w 5714762"/>
                <a:gd name="connsiteY12" fmla="*/ 408755 h 4916638"/>
                <a:gd name="connsiteX13" fmla="*/ 4685873 w 5714762"/>
                <a:gd name="connsiteY13" fmla="*/ 200476 h 4916638"/>
                <a:gd name="connsiteX14" fmla="*/ 5414853 w 5714762"/>
                <a:gd name="connsiteY14" fmla="*/ 68396 h 4916638"/>
                <a:gd name="connsiteX15" fmla="*/ 5557093 w 5714762"/>
                <a:gd name="connsiteY15" fmla="*/ 25216 h 4916638"/>
                <a:gd name="connsiteX16" fmla="*/ 5595193 w 5714762"/>
                <a:gd name="connsiteY16" fmla="*/ 164916 h 4916638"/>
                <a:gd name="connsiteX17" fmla="*/ 5701873 w 5714762"/>
                <a:gd name="connsiteY17" fmla="*/ 853256 h 4916638"/>
                <a:gd name="connsiteX18" fmla="*/ 5694253 w 5714762"/>
                <a:gd name="connsiteY18" fmla="*/ 1711776 h 4916638"/>
                <a:gd name="connsiteX19" fmla="*/ 5534233 w 5714762"/>
                <a:gd name="connsiteY19" fmla="*/ 2359476 h 4916638"/>
                <a:gd name="connsiteX20" fmla="*/ 5458033 w 5714762"/>
                <a:gd name="connsiteY20" fmla="*/ 2946216 h 4916638"/>
                <a:gd name="connsiteX21" fmla="*/ 5404693 w 5714762"/>
                <a:gd name="connsiteY21" fmla="*/ 3106236 h 4916638"/>
                <a:gd name="connsiteX22" fmla="*/ 5488513 w 5714762"/>
                <a:gd name="connsiteY22" fmla="*/ 3388176 h 4916638"/>
                <a:gd name="connsiteX23" fmla="*/ 5389453 w 5714762"/>
                <a:gd name="connsiteY23" fmla="*/ 3814896 h 4916638"/>
                <a:gd name="connsiteX24" fmla="*/ 5016073 w 5714762"/>
                <a:gd name="connsiteY24" fmla="*/ 4294956 h 4916638"/>
                <a:gd name="connsiteX25" fmla="*/ 4231213 w 5714762"/>
                <a:gd name="connsiteY25" fmla="*/ 4706436 h 4916638"/>
                <a:gd name="connsiteX26" fmla="*/ 3156793 w 5714762"/>
                <a:gd name="connsiteY26" fmla="*/ 4912176 h 4916638"/>
                <a:gd name="connsiteX27" fmla="*/ 1777573 w 5714762"/>
                <a:gd name="connsiteY27" fmla="*/ 4805496 h 4916638"/>
                <a:gd name="connsiteX28" fmla="*/ 748873 w 5714762"/>
                <a:gd name="connsiteY28" fmla="*/ 4340676 h 4916638"/>
                <a:gd name="connsiteX29" fmla="*/ 253573 w 5714762"/>
                <a:gd name="connsiteY29" fmla="*/ 3677736 h 4916638"/>
                <a:gd name="connsiteX30" fmla="*/ 306913 w 5714762"/>
                <a:gd name="connsiteY30" fmla="*/ 3144336 h 4916638"/>
                <a:gd name="connsiteX0" fmla="*/ 291673 w 5714762"/>
                <a:gd name="connsiteY0" fmla="*/ 3144336 h 4916638"/>
                <a:gd name="connsiteX1" fmla="*/ 200233 w 5714762"/>
                <a:gd name="connsiteY1" fmla="*/ 2595696 h 4916638"/>
                <a:gd name="connsiteX2" fmla="*/ 190073 w 5714762"/>
                <a:gd name="connsiteY2" fmla="*/ 2222316 h 4916638"/>
                <a:gd name="connsiteX3" fmla="*/ 24973 w 5714762"/>
                <a:gd name="connsiteY3" fmla="*/ 1521276 h 4916638"/>
                <a:gd name="connsiteX4" fmla="*/ 22433 w 5714762"/>
                <a:gd name="connsiteY4" fmla="*/ 670376 h 4916638"/>
                <a:gd name="connsiteX5" fmla="*/ 233253 w 5714762"/>
                <a:gd name="connsiteY5" fmla="*/ 32836 h 4916638"/>
                <a:gd name="connsiteX6" fmla="*/ 954613 w 5714762"/>
                <a:gd name="connsiteY6" fmla="*/ 119196 h 4916638"/>
                <a:gd name="connsiteX7" fmla="*/ 1609933 w 5714762"/>
                <a:gd name="connsiteY7" fmla="*/ 355416 h 4916638"/>
                <a:gd name="connsiteX8" fmla="*/ 1950293 w 5714762"/>
                <a:gd name="connsiteY8" fmla="*/ 530676 h 4916638"/>
                <a:gd name="connsiteX9" fmla="*/ 2511633 w 5714762"/>
                <a:gd name="connsiteY9" fmla="*/ 406216 h 4916638"/>
                <a:gd name="connsiteX10" fmla="*/ 3377773 w 5714762"/>
                <a:gd name="connsiteY10" fmla="*/ 408756 h 4916638"/>
                <a:gd name="connsiteX11" fmla="*/ 3923873 w 5714762"/>
                <a:gd name="connsiteY11" fmla="*/ 540836 h 4916638"/>
                <a:gd name="connsiteX12" fmla="*/ 4195652 w 5714762"/>
                <a:gd name="connsiteY12" fmla="*/ 408755 h 4916638"/>
                <a:gd name="connsiteX13" fmla="*/ 4685873 w 5714762"/>
                <a:gd name="connsiteY13" fmla="*/ 200476 h 4916638"/>
                <a:gd name="connsiteX14" fmla="*/ 5414853 w 5714762"/>
                <a:gd name="connsiteY14" fmla="*/ 68396 h 4916638"/>
                <a:gd name="connsiteX15" fmla="*/ 5557093 w 5714762"/>
                <a:gd name="connsiteY15" fmla="*/ 25216 h 4916638"/>
                <a:gd name="connsiteX16" fmla="*/ 5595193 w 5714762"/>
                <a:gd name="connsiteY16" fmla="*/ 164916 h 4916638"/>
                <a:gd name="connsiteX17" fmla="*/ 5701873 w 5714762"/>
                <a:gd name="connsiteY17" fmla="*/ 853256 h 4916638"/>
                <a:gd name="connsiteX18" fmla="*/ 5694253 w 5714762"/>
                <a:gd name="connsiteY18" fmla="*/ 1711776 h 4916638"/>
                <a:gd name="connsiteX19" fmla="*/ 5534233 w 5714762"/>
                <a:gd name="connsiteY19" fmla="*/ 2359476 h 4916638"/>
                <a:gd name="connsiteX20" fmla="*/ 5458033 w 5714762"/>
                <a:gd name="connsiteY20" fmla="*/ 2946216 h 4916638"/>
                <a:gd name="connsiteX21" fmla="*/ 5404693 w 5714762"/>
                <a:gd name="connsiteY21" fmla="*/ 3106236 h 4916638"/>
                <a:gd name="connsiteX22" fmla="*/ 5488513 w 5714762"/>
                <a:gd name="connsiteY22" fmla="*/ 3388176 h 4916638"/>
                <a:gd name="connsiteX23" fmla="*/ 5389453 w 5714762"/>
                <a:gd name="connsiteY23" fmla="*/ 3814896 h 4916638"/>
                <a:gd name="connsiteX24" fmla="*/ 5016073 w 5714762"/>
                <a:gd name="connsiteY24" fmla="*/ 4294956 h 4916638"/>
                <a:gd name="connsiteX25" fmla="*/ 4231213 w 5714762"/>
                <a:gd name="connsiteY25" fmla="*/ 4706436 h 4916638"/>
                <a:gd name="connsiteX26" fmla="*/ 3156793 w 5714762"/>
                <a:gd name="connsiteY26" fmla="*/ 4912176 h 4916638"/>
                <a:gd name="connsiteX27" fmla="*/ 1777573 w 5714762"/>
                <a:gd name="connsiteY27" fmla="*/ 4805496 h 4916638"/>
                <a:gd name="connsiteX28" fmla="*/ 748873 w 5714762"/>
                <a:gd name="connsiteY28" fmla="*/ 4340676 h 4916638"/>
                <a:gd name="connsiteX29" fmla="*/ 253573 w 5714762"/>
                <a:gd name="connsiteY29" fmla="*/ 3677736 h 4916638"/>
                <a:gd name="connsiteX30" fmla="*/ 291673 w 5714762"/>
                <a:gd name="connsiteY30" fmla="*/ 3144336 h 4916638"/>
                <a:gd name="connsiteX0" fmla="*/ 291673 w 5714762"/>
                <a:gd name="connsiteY0" fmla="*/ 3144336 h 4916638"/>
                <a:gd name="connsiteX1" fmla="*/ 200233 w 5714762"/>
                <a:gd name="connsiteY1" fmla="*/ 2595696 h 4916638"/>
                <a:gd name="connsiteX2" fmla="*/ 190073 w 5714762"/>
                <a:gd name="connsiteY2" fmla="*/ 2222316 h 4916638"/>
                <a:gd name="connsiteX3" fmla="*/ 24973 w 5714762"/>
                <a:gd name="connsiteY3" fmla="*/ 1521276 h 4916638"/>
                <a:gd name="connsiteX4" fmla="*/ 22433 w 5714762"/>
                <a:gd name="connsiteY4" fmla="*/ 670376 h 4916638"/>
                <a:gd name="connsiteX5" fmla="*/ 233253 w 5714762"/>
                <a:gd name="connsiteY5" fmla="*/ 32836 h 4916638"/>
                <a:gd name="connsiteX6" fmla="*/ 954613 w 5714762"/>
                <a:gd name="connsiteY6" fmla="*/ 119196 h 4916638"/>
                <a:gd name="connsiteX7" fmla="*/ 1609933 w 5714762"/>
                <a:gd name="connsiteY7" fmla="*/ 355416 h 4916638"/>
                <a:gd name="connsiteX8" fmla="*/ 1950293 w 5714762"/>
                <a:gd name="connsiteY8" fmla="*/ 530676 h 4916638"/>
                <a:gd name="connsiteX9" fmla="*/ 2511633 w 5714762"/>
                <a:gd name="connsiteY9" fmla="*/ 406216 h 4916638"/>
                <a:gd name="connsiteX10" fmla="*/ 3377773 w 5714762"/>
                <a:gd name="connsiteY10" fmla="*/ 408756 h 4916638"/>
                <a:gd name="connsiteX11" fmla="*/ 3923873 w 5714762"/>
                <a:gd name="connsiteY11" fmla="*/ 540836 h 4916638"/>
                <a:gd name="connsiteX12" fmla="*/ 4195652 w 5714762"/>
                <a:gd name="connsiteY12" fmla="*/ 408755 h 4916638"/>
                <a:gd name="connsiteX13" fmla="*/ 4685873 w 5714762"/>
                <a:gd name="connsiteY13" fmla="*/ 200476 h 4916638"/>
                <a:gd name="connsiteX14" fmla="*/ 5414853 w 5714762"/>
                <a:gd name="connsiteY14" fmla="*/ 68396 h 4916638"/>
                <a:gd name="connsiteX15" fmla="*/ 5557093 w 5714762"/>
                <a:gd name="connsiteY15" fmla="*/ 25216 h 4916638"/>
                <a:gd name="connsiteX16" fmla="*/ 5595193 w 5714762"/>
                <a:gd name="connsiteY16" fmla="*/ 164916 h 4916638"/>
                <a:gd name="connsiteX17" fmla="*/ 5701873 w 5714762"/>
                <a:gd name="connsiteY17" fmla="*/ 853256 h 4916638"/>
                <a:gd name="connsiteX18" fmla="*/ 5694253 w 5714762"/>
                <a:gd name="connsiteY18" fmla="*/ 1711776 h 4916638"/>
                <a:gd name="connsiteX19" fmla="*/ 5534233 w 5714762"/>
                <a:gd name="connsiteY19" fmla="*/ 2359476 h 4916638"/>
                <a:gd name="connsiteX20" fmla="*/ 5458033 w 5714762"/>
                <a:gd name="connsiteY20" fmla="*/ 2946216 h 4916638"/>
                <a:gd name="connsiteX21" fmla="*/ 5404693 w 5714762"/>
                <a:gd name="connsiteY21" fmla="*/ 3106236 h 4916638"/>
                <a:gd name="connsiteX22" fmla="*/ 5488513 w 5714762"/>
                <a:gd name="connsiteY22" fmla="*/ 3388176 h 4916638"/>
                <a:gd name="connsiteX23" fmla="*/ 5389453 w 5714762"/>
                <a:gd name="connsiteY23" fmla="*/ 3814896 h 4916638"/>
                <a:gd name="connsiteX24" fmla="*/ 5016073 w 5714762"/>
                <a:gd name="connsiteY24" fmla="*/ 4294956 h 4916638"/>
                <a:gd name="connsiteX25" fmla="*/ 4231213 w 5714762"/>
                <a:gd name="connsiteY25" fmla="*/ 4706436 h 4916638"/>
                <a:gd name="connsiteX26" fmla="*/ 3156793 w 5714762"/>
                <a:gd name="connsiteY26" fmla="*/ 4912176 h 4916638"/>
                <a:gd name="connsiteX27" fmla="*/ 1777573 w 5714762"/>
                <a:gd name="connsiteY27" fmla="*/ 4805496 h 4916638"/>
                <a:gd name="connsiteX28" fmla="*/ 748873 w 5714762"/>
                <a:gd name="connsiteY28" fmla="*/ 4340676 h 4916638"/>
                <a:gd name="connsiteX29" fmla="*/ 253573 w 5714762"/>
                <a:gd name="connsiteY29" fmla="*/ 3677736 h 4916638"/>
                <a:gd name="connsiteX30" fmla="*/ 291673 w 5714762"/>
                <a:gd name="connsiteY30" fmla="*/ 3144336 h 4916638"/>
                <a:gd name="connsiteX0" fmla="*/ 291673 w 5714762"/>
                <a:gd name="connsiteY0" fmla="*/ 3144336 h 4916638"/>
                <a:gd name="connsiteX1" fmla="*/ 200233 w 5714762"/>
                <a:gd name="connsiteY1" fmla="*/ 2595696 h 4916638"/>
                <a:gd name="connsiteX2" fmla="*/ 190073 w 5714762"/>
                <a:gd name="connsiteY2" fmla="*/ 2222316 h 4916638"/>
                <a:gd name="connsiteX3" fmla="*/ 24973 w 5714762"/>
                <a:gd name="connsiteY3" fmla="*/ 1521276 h 4916638"/>
                <a:gd name="connsiteX4" fmla="*/ 22433 w 5714762"/>
                <a:gd name="connsiteY4" fmla="*/ 670376 h 4916638"/>
                <a:gd name="connsiteX5" fmla="*/ 233253 w 5714762"/>
                <a:gd name="connsiteY5" fmla="*/ 32836 h 4916638"/>
                <a:gd name="connsiteX6" fmla="*/ 954613 w 5714762"/>
                <a:gd name="connsiteY6" fmla="*/ 119196 h 4916638"/>
                <a:gd name="connsiteX7" fmla="*/ 1609933 w 5714762"/>
                <a:gd name="connsiteY7" fmla="*/ 355416 h 4916638"/>
                <a:gd name="connsiteX8" fmla="*/ 1950293 w 5714762"/>
                <a:gd name="connsiteY8" fmla="*/ 530676 h 4916638"/>
                <a:gd name="connsiteX9" fmla="*/ 2511633 w 5714762"/>
                <a:gd name="connsiteY9" fmla="*/ 406216 h 4916638"/>
                <a:gd name="connsiteX10" fmla="*/ 3377773 w 5714762"/>
                <a:gd name="connsiteY10" fmla="*/ 408756 h 4916638"/>
                <a:gd name="connsiteX11" fmla="*/ 3923873 w 5714762"/>
                <a:gd name="connsiteY11" fmla="*/ 540836 h 4916638"/>
                <a:gd name="connsiteX12" fmla="*/ 4195652 w 5714762"/>
                <a:gd name="connsiteY12" fmla="*/ 408755 h 4916638"/>
                <a:gd name="connsiteX13" fmla="*/ 4685873 w 5714762"/>
                <a:gd name="connsiteY13" fmla="*/ 200476 h 4916638"/>
                <a:gd name="connsiteX14" fmla="*/ 5414853 w 5714762"/>
                <a:gd name="connsiteY14" fmla="*/ 68396 h 4916638"/>
                <a:gd name="connsiteX15" fmla="*/ 5557093 w 5714762"/>
                <a:gd name="connsiteY15" fmla="*/ 25216 h 4916638"/>
                <a:gd name="connsiteX16" fmla="*/ 5595193 w 5714762"/>
                <a:gd name="connsiteY16" fmla="*/ 164916 h 4916638"/>
                <a:gd name="connsiteX17" fmla="*/ 5701873 w 5714762"/>
                <a:gd name="connsiteY17" fmla="*/ 853256 h 4916638"/>
                <a:gd name="connsiteX18" fmla="*/ 5694253 w 5714762"/>
                <a:gd name="connsiteY18" fmla="*/ 1711776 h 4916638"/>
                <a:gd name="connsiteX19" fmla="*/ 5534233 w 5714762"/>
                <a:gd name="connsiteY19" fmla="*/ 2359476 h 4916638"/>
                <a:gd name="connsiteX20" fmla="*/ 5458033 w 5714762"/>
                <a:gd name="connsiteY20" fmla="*/ 2946216 h 4916638"/>
                <a:gd name="connsiteX21" fmla="*/ 5404693 w 5714762"/>
                <a:gd name="connsiteY21" fmla="*/ 3106236 h 4916638"/>
                <a:gd name="connsiteX22" fmla="*/ 5488513 w 5714762"/>
                <a:gd name="connsiteY22" fmla="*/ 3388176 h 4916638"/>
                <a:gd name="connsiteX23" fmla="*/ 5389453 w 5714762"/>
                <a:gd name="connsiteY23" fmla="*/ 3814896 h 4916638"/>
                <a:gd name="connsiteX24" fmla="*/ 5016073 w 5714762"/>
                <a:gd name="connsiteY24" fmla="*/ 4294956 h 4916638"/>
                <a:gd name="connsiteX25" fmla="*/ 4231213 w 5714762"/>
                <a:gd name="connsiteY25" fmla="*/ 4706436 h 4916638"/>
                <a:gd name="connsiteX26" fmla="*/ 3156793 w 5714762"/>
                <a:gd name="connsiteY26" fmla="*/ 4912176 h 4916638"/>
                <a:gd name="connsiteX27" fmla="*/ 1777573 w 5714762"/>
                <a:gd name="connsiteY27" fmla="*/ 4805496 h 4916638"/>
                <a:gd name="connsiteX28" fmla="*/ 748873 w 5714762"/>
                <a:gd name="connsiteY28" fmla="*/ 4340676 h 4916638"/>
                <a:gd name="connsiteX29" fmla="*/ 253573 w 5714762"/>
                <a:gd name="connsiteY29" fmla="*/ 3677736 h 4916638"/>
                <a:gd name="connsiteX30" fmla="*/ 291673 w 5714762"/>
                <a:gd name="connsiteY30" fmla="*/ 3144336 h 4916638"/>
                <a:gd name="connsiteX0" fmla="*/ 291673 w 5714762"/>
                <a:gd name="connsiteY0" fmla="*/ 3144336 h 4916638"/>
                <a:gd name="connsiteX1" fmla="*/ 200233 w 5714762"/>
                <a:gd name="connsiteY1" fmla="*/ 2595696 h 4916638"/>
                <a:gd name="connsiteX2" fmla="*/ 190073 w 5714762"/>
                <a:gd name="connsiteY2" fmla="*/ 2222316 h 4916638"/>
                <a:gd name="connsiteX3" fmla="*/ 24973 w 5714762"/>
                <a:gd name="connsiteY3" fmla="*/ 1521276 h 4916638"/>
                <a:gd name="connsiteX4" fmla="*/ 22433 w 5714762"/>
                <a:gd name="connsiteY4" fmla="*/ 670376 h 4916638"/>
                <a:gd name="connsiteX5" fmla="*/ 233253 w 5714762"/>
                <a:gd name="connsiteY5" fmla="*/ 32836 h 4916638"/>
                <a:gd name="connsiteX6" fmla="*/ 954613 w 5714762"/>
                <a:gd name="connsiteY6" fmla="*/ 119196 h 4916638"/>
                <a:gd name="connsiteX7" fmla="*/ 1609933 w 5714762"/>
                <a:gd name="connsiteY7" fmla="*/ 355416 h 4916638"/>
                <a:gd name="connsiteX8" fmla="*/ 1950293 w 5714762"/>
                <a:gd name="connsiteY8" fmla="*/ 530676 h 4916638"/>
                <a:gd name="connsiteX9" fmla="*/ 2511633 w 5714762"/>
                <a:gd name="connsiteY9" fmla="*/ 406216 h 4916638"/>
                <a:gd name="connsiteX10" fmla="*/ 3377773 w 5714762"/>
                <a:gd name="connsiteY10" fmla="*/ 408756 h 4916638"/>
                <a:gd name="connsiteX11" fmla="*/ 3923873 w 5714762"/>
                <a:gd name="connsiteY11" fmla="*/ 540836 h 4916638"/>
                <a:gd name="connsiteX12" fmla="*/ 4195652 w 5714762"/>
                <a:gd name="connsiteY12" fmla="*/ 408755 h 4916638"/>
                <a:gd name="connsiteX13" fmla="*/ 4685873 w 5714762"/>
                <a:gd name="connsiteY13" fmla="*/ 200476 h 4916638"/>
                <a:gd name="connsiteX14" fmla="*/ 5414853 w 5714762"/>
                <a:gd name="connsiteY14" fmla="*/ 68396 h 4916638"/>
                <a:gd name="connsiteX15" fmla="*/ 5557093 w 5714762"/>
                <a:gd name="connsiteY15" fmla="*/ 25216 h 4916638"/>
                <a:gd name="connsiteX16" fmla="*/ 5595193 w 5714762"/>
                <a:gd name="connsiteY16" fmla="*/ 164916 h 4916638"/>
                <a:gd name="connsiteX17" fmla="*/ 5701873 w 5714762"/>
                <a:gd name="connsiteY17" fmla="*/ 853256 h 4916638"/>
                <a:gd name="connsiteX18" fmla="*/ 5694253 w 5714762"/>
                <a:gd name="connsiteY18" fmla="*/ 1711776 h 4916638"/>
                <a:gd name="connsiteX19" fmla="*/ 5534233 w 5714762"/>
                <a:gd name="connsiteY19" fmla="*/ 2359476 h 4916638"/>
                <a:gd name="connsiteX20" fmla="*/ 5458033 w 5714762"/>
                <a:gd name="connsiteY20" fmla="*/ 2946216 h 4916638"/>
                <a:gd name="connsiteX21" fmla="*/ 5404693 w 5714762"/>
                <a:gd name="connsiteY21" fmla="*/ 3106236 h 4916638"/>
                <a:gd name="connsiteX22" fmla="*/ 5488513 w 5714762"/>
                <a:gd name="connsiteY22" fmla="*/ 3388176 h 4916638"/>
                <a:gd name="connsiteX23" fmla="*/ 5389453 w 5714762"/>
                <a:gd name="connsiteY23" fmla="*/ 3814896 h 4916638"/>
                <a:gd name="connsiteX24" fmla="*/ 5016073 w 5714762"/>
                <a:gd name="connsiteY24" fmla="*/ 4294956 h 4916638"/>
                <a:gd name="connsiteX25" fmla="*/ 4231213 w 5714762"/>
                <a:gd name="connsiteY25" fmla="*/ 4706436 h 4916638"/>
                <a:gd name="connsiteX26" fmla="*/ 3156793 w 5714762"/>
                <a:gd name="connsiteY26" fmla="*/ 4912176 h 4916638"/>
                <a:gd name="connsiteX27" fmla="*/ 1777573 w 5714762"/>
                <a:gd name="connsiteY27" fmla="*/ 4805496 h 4916638"/>
                <a:gd name="connsiteX28" fmla="*/ 748873 w 5714762"/>
                <a:gd name="connsiteY28" fmla="*/ 4340676 h 4916638"/>
                <a:gd name="connsiteX29" fmla="*/ 253573 w 5714762"/>
                <a:gd name="connsiteY29" fmla="*/ 3677736 h 4916638"/>
                <a:gd name="connsiteX30" fmla="*/ 248492 w 5714762"/>
                <a:gd name="connsiteY30" fmla="*/ 3355155 h 4916638"/>
                <a:gd name="connsiteX31" fmla="*/ 291673 w 5714762"/>
                <a:gd name="connsiteY31" fmla="*/ 3144336 h 4916638"/>
                <a:gd name="connsiteX0" fmla="*/ 291673 w 5714762"/>
                <a:gd name="connsiteY0" fmla="*/ 3144336 h 4916638"/>
                <a:gd name="connsiteX1" fmla="*/ 212932 w 5714762"/>
                <a:gd name="connsiteY1" fmla="*/ 2913195 h 4916638"/>
                <a:gd name="connsiteX2" fmla="*/ 200233 w 5714762"/>
                <a:gd name="connsiteY2" fmla="*/ 2595696 h 4916638"/>
                <a:gd name="connsiteX3" fmla="*/ 190073 w 5714762"/>
                <a:gd name="connsiteY3" fmla="*/ 2222316 h 4916638"/>
                <a:gd name="connsiteX4" fmla="*/ 24973 w 5714762"/>
                <a:gd name="connsiteY4" fmla="*/ 1521276 h 4916638"/>
                <a:gd name="connsiteX5" fmla="*/ 22433 w 5714762"/>
                <a:gd name="connsiteY5" fmla="*/ 670376 h 4916638"/>
                <a:gd name="connsiteX6" fmla="*/ 233253 w 5714762"/>
                <a:gd name="connsiteY6" fmla="*/ 32836 h 4916638"/>
                <a:gd name="connsiteX7" fmla="*/ 954613 w 5714762"/>
                <a:gd name="connsiteY7" fmla="*/ 119196 h 4916638"/>
                <a:gd name="connsiteX8" fmla="*/ 1609933 w 5714762"/>
                <a:gd name="connsiteY8" fmla="*/ 355416 h 4916638"/>
                <a:gd name="connsiteX9" fmla="*/ 1950293 w 5714762"/>
                <a:gd name="connsiteY9" fmla="*/ 530676 h 4916638"/>
                <a:gd name="connsiteX10" fmla="*/ 2511633 w 5714762"/>
                <a:gd name="connsiteY10" fmla="*/ 406216 h 4916638"/>
                <a:gd name="connsiteX11" fmla="*/ 3377773 w 5714762"/>
                <a:gd name="connsiteY11" fmla="*/ 408756 h 4916638"/>
                <a:gd name="connsiteX12" fmla="*/ 3923873 w 5714762"/>
                <a:gd name="connsiteY12" fmla="*/ 540836 h 4916638"/>
                <a:gd name="connsiteX13" fmla="*/ 4195652 w 5714762"/>
                <a:gd name="connsiteY13" fmla="*/ 408755 h 4916638"/>
                <a:gd name="connsiteX14" fmla="*/ 4685873 w 5714762"/>
                <a:gd name="connsiteY14" fmla="*/ 200476 h 4916638"/>
                <a:gd name="connsiteX15" fmla="*/ 5414853 w 5714762"/>
                <a:gd name="connsiteY15" fmla="*/ 68396 h 4916638"/>
                <a:gd name="connsiteX16" fmla="*/ 5557093 w 5714762"/>
                <a:gd name="connsiteY16" fmla="*/ 25216 h 4916638"/>
                <a:gd name="connsiteX17" fmla="*/ 5595193 w 5714762"/>
                <a:gd name="connsiteY17" fmla="*/ 164916 h 4916638"/>
                <a:gd name="connsiteX18" fmla="*/ 5701873 w 5714762"/>
                <a:gd name="connsiteY18" fmla="*/ 853256 h 4916638"/>
                <a:gd name="connsiteX19" fmla="*/ 5694253 w 5714762"/>
                <a:gd name="connsiteY19" fmla="*/ 1711776 h 4916638"/>
                <a:gd name="connsiteX20" fmla="*/ 5534233 w 5714762"/>
                <a:gd name="connsiteY20" fmla="*/ 2359476 h 4916638"/>
                <a:gd name="connsiteX21" fmla="*/ 5458033 w 5714762"/>
                <a:gd name="connsiteY21" fmla="*/ 2946216 h 4916638"/>
                <a:gd name="connsiteX22" fmla="*/ 5404693 w 5714762"/>
                <a:gd name="connsiteY22" fmla="*/ 3106236 h 4916638"/>
                <a:gd name="connsiteX23" fmla="*/ 5488513 w 5714762"/>
                <a:gd name="connsiteY23" fmla="*/ 3388176 h 4916638"/>
                <a:gd name="connsiteX24" fmla="*/ 5389453 w 5714762"/>
                <a:gd name="connsiteY24" fmla="*/ 3814896 h 4916638"/>
                <a:gd name="connsiteX25" fmla="*/ 5016073 w 5714762"/>
                <a:gd name="connsiteY25" fmla="*/ 4294956 h 4916638"/>
                <a:gd name="connsiteX26" fmla="*/ 4231213 w 5714762"/>
                <a:gd name="connsiteY26" fmla="*/ 4706436 h 4916638"/>
                <a:gd name="connsiteX27" fmla="*/ 3156793 w 5714762"/>
                <a:gd name="connsiteY27" fmla="*/ 4912176 h 4916638"/>
                <a:gd name="connsiteX28" fmla="*/ 1777573 w 5714762"/>
                <a:gd name="connsiteY28" fmla="*/ 4805496 h 4916638"/>
                <a:gd name="connsiteX29" fmla="*/ 748873 w 5714762"/>
                <a:gd name="connsiteY29" fmla="*/ 4340676 h 4916638"/>
                <a:gd name="connsiteX30" fmla="*/ 253573 w 5714762"/>
                <a:gd name="connsiteY30" fmla="*/ 3677736 h 4916638"/>
                <a:gd name="connsiteX31" fmla="*/ 248492 w 5714762"/>
                <a:gd name="connsiteY31" fmla="*/ 3355155 h 4916638"/>
                <a:gd name="connsiteX32" fmla="*/ 291673 w 5714762"/>
                <a:gd name="connsiteY32" fmla="*/ 3144336 h 4916638"/>
                <a:gd name="connsiteX0" fmla="*/ 291673 w 5714762"/>
                <a:gd name="connsiteY0" fmla="*/ 3144336 h 4916638"/>
                <a:gd name="connsiteX1" fmla="*/ 212932 w 5714762"/>
                <a:gd name="connsiteY1" fmla="*/ 2913195 h 4916638"/>
                <a:gd name="connsiteX2" fmla="*/ 200233 w 5714762"/>
                <a:gd name="connsiteY2" fmla="*/ 2595696 h 4916638"/>
                <a:gd name="connsiteX3" fmla="*/ 190073 w 5714762"/>
                <a:gd name="connsiteY3" fmla="*/ 2222316 h 4916638"/>
                <a:gd name="connsiteX4" fmla="*/ 24973 w 5714762"/>
                <a:gd name="connsiteY4" fmla="*/ 1521276 h 4916638"/>
                <a:gd name="connsiteX5" fmla="*/ 22433 w 5714762"/>
                <a:gd name="connsiteY5" fmla="*/ 670376 h 4916638"/>
                <a:gd name="connsiteX6" fmla="*/ 233253 w 5714762"/>
                <a:gd name="connsiteY6" fmla="*/ 32836 h 4916638"/>
                <a:gd name="connsiteX7" fmla="*/ 954613 w 5714762"/>
                <a:gd name="connsiteY7" fmla="*/ 119196 h 4916638"/>
                <a:gd name="connsiteX8" fmla="*/ 1609933 w 5714762"/>
                <a:gd name="connsiteY8" fmla="*/ 355416 h 4916638"/>
                <a:gd name="connsiteX9" fmla="*/ 1950293 w 5714762"/>
                <a:gd name="connsiteY9" fmla="*/ 530676 h 4916638"/>
                <a:gd name="connsiteX10" fmla="*/ 2511633 w 5714762"/>
                <a:gd name="connsiteY10" fmla="*/ 406216 h 4916638"/>
                <a:gd name="connsiteX11" fmla="*/ 3377773 w 5714762"/>
                <a:gd name="connsiteY11" fmla="*/ 408756 h 4916638"/>
                <a:gd name="connsiteX12" fmla="*/ 3923873 w 5714762"/>
                <a:gd name="connsiteY12" fmla="*/ 540836 h 4916638"/>
                <a:gd name="connsiteX13" fmla="*/ 4195652 w 5714762"/>
                <a:gd name="connsiteY13" fmla="*/ 408755 h 4916638"/>
                <a:gd name="connsiteX14" fmla="*/ 4685873 w 5714762"/>
                <a:gd name="connsiteY14" fmla="*/ 200476 h 4916638"/>
                <a:gd name="connsiteX15" fmla="*/ 5414853 w 5714762"/>
                <a:gd name="connsiteY15" fmla="*/ 68396 h 4916638"/>
                <a:gd name="connsiteX16" fmla="*/ 5557093 w 5714762"/>
                <a:gd name="connsiteY16" fmla="*/ 25216 h 4916638"/>
                <a:gd name="connsiteX17" fmla="*/ 5595193 w 5714762"/>
                <a:gd name="connsiteY17" fmla="*/ 164916 h 4916638"/>
                <a:gd name="connsiteX18" fmla="*/ 5701873 w 5714762"/>
                <a:gd name="connsiteY18" fmla="*/ 853256 h 4916638"/>
                <a:gd name="connsiteX19" fmla="*/ 5694253 w 5714762"/>
                <a:gd name="connsiteY19" fmla="*/ 1711776 h 4916638"/>
                <a:gd name="connsiteX20" fmla="*/ 5534233 w 5714762"/>
                <a:gd name="connsiteY20" fmla="*/ 2359476 h 4916638"/>
                <a:gd name="connsiteX21" fmla="*/ 5458033 w 5714762"/>
                <a:gd name="connsiteY21" fmla="*/ 2946216 h 4916638"/>
                <a:gd name="connsiteX22" fmla="*/ 5404693 w 5714762"/>
                <a:gd name="connsiteY22" fmla="*/ 3106236 h 4916638"/>
                <a:gd name="connsiteX23" fmla="*/ 5488513 w 5714762"/>
                <a:gd name="connsiteY23" fmla="*/ 3388176 h 4916638"/>
                <a:gd name="connsiteX24" fmla="*/ 5389453 w 5714762"/>
                <a:gd name="connsiteY24" fmla="*/ 3814896 h 4916638"/>
                <a:gd name="connsiteX25" fmla="*/ 5016073 w 5714762"/>
                <a:gd name="connsiteY25" fmla="*/ 4294956 h 4916638"/>
                <a:gd name="connsiteX26" fmla="*/ 4231213 w 5714762"/>
                <a:gd name="connsiteY26" fmla="*/ 4706436 h 4916638"/>
                <a:gd name="connsiteX27" fmla="*/ 3156793 w 5714762"/>
                <a:gd name="connsiteY27" fmla="*/ 4912176 h 4916638"/>
                <a:gd name="connsiteX28" fmla="*/ 1777573 w 5714762"/>
                <a:gd name="connsiteY28" fmla="*/ 4805496 h 4916638"/>
                <a:gd name="connsiteX29" fmla="*/ 748873 w 5714762"/>
                <a:gd name="connsiteY29" fmla="*/ 4340676 h 4916638"/>
                <a:gd name="connsiteX30" fmla="*/ 370413 w 5714762"/>
                <a:gd name="connsiteY30" fmla="*/ 3931736 h 4916638"/>
                <a:gd name="connsiteX31" fmla="*/ 248492 w 5714762"/>
                <a:gd name="connsiteY31" fmla="*/ 3355155 h 4916638"/>
                <a:gd name="connsiteX32" fmla="*/ 291673 w 5714762"/>
                <a:gd name="connsiteY32" fmla="*/ 3144336 h 4916638"/>
                <a:gd name="connsiteX0" fmla="*/ 291673 w 5714762"/>
                <a:gd name="connsiteY0" fmla="*/ 3144336 h 4916638"/>
                <a:gd name="connsiteX1" fmla="*/ 212932 w 5714762"/>
                <a:gd name="connsiteY1" fmla="*/ 2913195 h 4916638"/>
                <a:gd name="connsiteX2" fmla="*/ 200233 w 5714762"/>
                <a:gd name="connsiteY2" fmla="*/ 2595696 h 4916638"/>
                <a:gd name="connsiteX3" fmla="*/ 190073 w 5714762"/>
                <a:gd name="connsiteY3" fmla="*/ 2222316 h 4916638"/>
                <a:gd name="connsiteX4" fmla="*/ 24973 w 5714762"/>
                <a:gd name="connsiteY4" fmla="*/ 1521276 h 4916638"/>
                <a:gd name="connsiteX5" fmla="*/ 22433 w 5714762"/>
                <a:gd name="connsiteY5" fmla="*/ 670376 h 4916638"/>
                <a:gd name="connsiteX6" fmla="*/ 233253 w 5714762"/>
                <a:gd name="connsiteY6" fmla="*/ 32836 h 4916638"/>
                <a:gd name="connsiteX7" fmla="*/ 954613 w 5714762"/>
                <a:gd name="connsiteY7" fmla="*/ 119196 h 4916638"/>
                <a:gd name="connsiteX8" fmla="*/ 1609933 w 5714762"/>
                <a:gd name="connsiteY8" fmla="*/ 355416 h 4916638"/>
                <a:gd name="connsiteX9" fmla="*/ 1950293 w 5714762"/>
                <a:gd name="connsiteY9" fmla="*/ 530676 h 4916638"/>
                <a:gd name="connsiteX10" fmla="*/ 2511633 w 5714762"/>
                <a:gd name="connsiteY10" fmla="*/ 406216 h 4916638"/>
                <a:gd name="connsiteX11" fmla="*/ 3377773 w 5714762"/>
                <a:gd name="connsiteY11" fmla="*/ 408756 h 4916638"/>
                <a:gd name="connsiteX12" fmla="*/ 3923873 w 5714762"/>
                <a:gd name="connsiteY12" fmla="*/ 540836 h 4916638"/>
                <a:gd name="connsiteX13" fmla="*/ 4195652 w 5714762"/>
                <a:gd name="connsiteY13" fmla="*/ 408755 h 4916638"/>
                <a:gd name="connsiteX14" fmla="*/ 4685873 w 5714762"/>
                <a:gd name="connsiteY14" fmla="*/ 200476 h 4916638"/>
                <a:gd name="connsiteX15" fmla="*/ 5414853 w 5714762"/>
                <a:gd name="connsiteY15" fmla="*/ 68396 h 4916638"/>
                <a:gd name="connsiteX16" fmla="*/ 5557093 w 5714762"/>
                <a:gd name="connsiteY16" fmla="*/ 25216 h 4916638"/>
                <a:gd name="connsiteX17" fmla="*/ 5595193 w 5714762"/>
                <a:gd name="connsiteY17" fmla="*/ 164916 h 4916638"/>
                <a:gd name="connsiteX18" fmla="*/ 5701873 w 5714762"/>
                <a:gd name="connsiteY18" fmla="*/ 853256 h 4916638"/>
                <a:gd name="connsiteX19" fmla="*/ 5694253 w 5714762"/>
                <a:gd name="connsiteY19" fmla="*/ 1711776 h 4916638"/>
                <a:gd name="connsiteX20" fmla="*/ 5534233 w 5714762"/>
                <a:gd name="connsiteY20" fmla="*/ 2359476 h 4916638"/>
                <a:gd name="connsiteX21" fmla="*/ 5458033 w 5714762"/>
                <a:gd name="connsiteY21" fmla="*/ 2946216 h 4916638"/>
                <a:gd name="connsiteX22" fmla="*/ 5404693 w 5714762"/>
                <a:gd name="connsiteY22" fmla="*/ 3106236 h 4916638"/>
                <a:gd name="connsiteX23" fmla="*/ 5488513 w 5714762"/>
                <a:gd name="connsiteY23" fmla="*/ 3388176 h 4916638"/>
                <a:gd name="connsiteX24" fmla="*/ 5389453 w 5714762"/>
                <a:gd name="connsiteY24" fmla="*/ 3814896 h 4916638"/>
                <a:gd name="connsiteX25" fmla="*/ 5016073 w 5714762"/>
                <a:gd name="connsiteY25" fmla="*/ 4294956 h 4916638"/>
                <a:gd name="connsiteX26" fmla="*/ 4231213 w 5714762"/>
                <a:gd name="connsiteY26" fmla="*/ 4706436 h 4916638"/>
                <a:gd name="connsiteX27" fmla="*/ 3156793 w 5714762"/>
                <a:gd name="connsiteY27" fmla="*/ 4912176 h 4916638"/>
                <a:gd name="connsiteX28" fmla="*/ 1777573 w 5714762"/>
                <a:gd name="connsiteY28" fmla="*/ 4805496 h 4916638"/>
                <a:gd name="connsiteX29" fmla="*/ 748873 w 5714762"/>
                <a:gd name="connsiteY29" fmla="*/ 4340676 h 4916638"/>
                <a:gd name="connsiteX30" fmla="*/ 370413 w 5714762"/>
                <a:gd name="connsiteY30" fmla="*/ 3931736 h 4916638"/>
                <a:gd name="connsiteX31" fmla="*/ 223092 w 5714762"/>
                <a:gd name="connsiteY31" fmla="*/ 3492315 h 4916638"/>
                <a:gd name="connsiteX32" fmla="*/ 291673 w 5714762"/>
                <a:gd name="connsiteY32" fmla="*/ 3144336 h 4916638"/>
                <a:gd name="connsiteX0" fmla="*/ 291673 w 5714762"/>
                <a:gd name="connsiteY0" fmla="*/ 3144336 h 4916638"/>
                <a:gd name="connsiteX1" fmla="*/ 263732 w 5714762"/>
                <a:gd name="connsiteY1" fmla="*/ 2913195 h 4916638"/>
                <a:gd name="connsiteX2" fmla="*/ 200233 w 5714762"/>
                <a:gd name="connsiteY2" fmla="*/ 2595696 h 4916638"/>
                <a:gd name="connsiteX3" fmla="*/ 190073 w 5714762"/>
                <a:gd name="connsiteY3" fmla="*/ 2222316 h 4916638"/>
                <a:gd name="connsiteX4" fmla="*/ 24973 w 5714762"/>
                <a:gd name="connsiteY4" fmla="*/ 1521276 h 4916638"/>
                <a:gd name="connsiteX5" fmla="*/ 22433 w 5714762"/>
                <a:gd name="connsiteY5" fmla="*/ 670376 h 4916638"/>
                <a:gd name="connsiteX6" fmla="*/ 233253 w 5714762"/>
                <a:gd name="connsiteY6" fmla="*/ 32836 h 4916638"/>
                <a:gd name="connsiteX7" fmla="*/ 954613 w 5714762"/>
                <a:gd name="connsiteY7" fmla="*/ 119196 h 4916638"/>
                <a:gd name="connsiteX8" fmla="*/ 1609933 w 5714762"/>
                <a:gd name="connsiteY8" fmla="*/ 355416 h 4916638"/>
                <a:gd name="connsiteX9" fmla="*/ 1950293 w 5714762"/>
                <a:gd name="connsiteY9" fmla="*/ 530676 h 4916638"/>
                <a:gd name="connsiteX10" fmla="*/ 2511633 w 5714762"/>
                <a:gd name="connsiteY10" fmla="*/ 406216 h 4916638"/>
                <a:gd name="connsiteX11" fmla="*/ 3377773 w 5714762"/>
                <a:gd name="connsiteY11" fmla="*/ 408756 h 4916638"/>
                <a:gd name="connsiteX12" fmla="*/ 3923873 w 5714762"/>
                <a:gd name="connsiteY12" fmla="*/ 540836 h 4916638"/>
                <a:gd name="connsiteX13" fmla="*/ 4195652 w 5714762"/>
                <a:gd name="connsiteY13" fmla="*/ 408755 h 4916638"/>
                <a:gd name="connsiteX14" fmla="*/ 4685873 w 5714762"/>
                <a:gd name="connsiteY14" fmla="*/ 200476 h 4916638"/>
                <a:gd name="connsiteX15" fmla="*/ 5414853 w 5714762"/>
                <a:gd name="connsiteY15" fmla="*/ 68396 h 4916638"/>
                <a:gd name="connsiteX16" fmla="*/ 5557093 w 5714762"/>
                <a:gd name="connsiteY16" fmla="*/ 25216 h 4916638"/>
                <a:gd name="connsiteX17" fmla="*/ 5595193 w 5714762"/>
                <a:gd name="connsiteY17" fmla="*/ 164916 h 4916638"/>
                <a:gd name="connsiteX18" fmla="*/ 5701873 w 5714762"/>
                <a:gd name="connsiteY18" fmla="*/ 853256 h 4916638"/>
                <a:gd name="connsiteX19" fmla="*/ 5694253 w 5714762"/>
                <a:gd name="connsiteY19" fmla="*/ 1711776 h 4916638"/>
                <a:gd name="connsiteX20" fmla="*/ 5534233 w 5714762"/>
                <a:gd name="connsiteY20" fmla="*/ 2359476 h 4916638"/>
                <a:gd name="connsiteX21" fmla="*/ 5458033 w 5714762"/>
                <a:gd name="connsiteY21" fmla="*/ 2946216 h 4916638"/>
                <a:gd name="connsiteX22" fmla="*/ 5404693 w 5714762"/>
                <a:gd name="connsiteY22" fmla="*/ 3106236 h 4916638"/>
                <a:gd name="connsiteX23" fmla="*/ 5488513 w 5714762"/>
                <a:gd name="connsiteY23" fmla="*/ 3388176 h 4916638"/>
                <a:gd name="connsiteX24" fmla="*/ 5389453 w 5714762"/>
                <a:gd name="connsiteY24" fmla="*/ 3814896 h 4916638"/>
                <a:gd name="connsiteX25" fmla="*/ 5016073 w 5714762"/>
                <a:gd name="connsiteY25" fmla="*/ 4294956 h 4916638"/>
                <a:gd name="connsiteX26" fmla="*/ 4231213 w 5714762"/>
                <a:gd name="connsiteY26" fmla="*/ 4706436 h 4916638"/>
                <a:gd name="connsiteX27" fmla="*/ 3156793 w 5714762"/>
                <a:gd name="connsiteY27" fmla="*/ 4912176 h 4916638"/>
                <a:gd name="connsiteX28" fmla="*/ 1777573 w 5714762"/>
                <a:gd name="connsiteY28" fmla="*/ 4805496 h 4916638"/>
                <a:gd name="connsiteX29" fmla="*/ 748873 w 5714762"/>
                <a:gd name="connsiteY29" fmla="*/ 4340676 h 4916638"/>
                <a:gd name="connsiteX30" fmla="*/ 370413 w 5714762"/>
                <a:gd name="connsiteY30" fmla="*/ 3931736 h 4916638"/>
                <a:gd name="connsiteX31" fmla="*/ 223092 w 5714762"/>
                <a:gd name="connsiteY31" fmla="*/ 3492315 h 4916638"/>
                <a:gd name="connsiteX32" fmla="*/ 291673 w 5714762"/>
                <a:gd name="connsiteY32" fmla="*/ 3144336 h 4916638"/>
                <a:gd name="connsiteX0" fmla="*/ 291673 w 5714762"/>
                <a:gd name="connsiteY0" fmla="*/ 3144336 h 4916638"/>
                <a:gd name="connsiteX1" fmla="*/ 263732 w 5714762"/>
                <a:gd name="connsiteY1" fmla="*/ 2913195 h 4916638"/>
                <a:gd name="connsiteX2" fmla="*/ 215473 w 5714762"/>
                <a:gd name="connsiteY2" fmla="*/ 2585536 h 4916638"/>
                <a:gd name="connsiteX3" fmla="*/ 190073 w 5714762"/>
                <a:gd name="connsiteY3" fmla="*/ 2222316 h 4916638"/>
                <a:gd name="connsiteX4" fmla="*/ 24973 w 5714762"/>
                <a:gd name="connsiteY4" fmla="*/ 1521276 h 4916638"/>
                <a:gd name="connsiteX5" fmla="*/ 22433 w 5714762"/>
                <a:gd name="connsiteY5" fmla="*/ 670376 h 4916638"/>
                <a:gd name="connsiteX6" fmla="*/ 233253 w 5714762"/>
                <a:gd name="connsiteY6" fmla="*/ 32836 h 4916638"/>
                <a:gd name="connsiteX7" fmla="*/ 954613 w 5714762"/>
                <a:gd name="connsiteY7" fmla="*/ 119196 h 4916638"/>
                <a:gd name="connsiteX8" fmla="*/ 1609933 w 5714762"/>
                <a:gd name="connsiteY8" fmla="*/ 355416 h 4916638"/>
                <a:gd name="connsiteX9" fmla="*/ 1950293 w 5714762"/>
                <a:gd name="connsiteY9" fmla="*/ 530676 h 4916638"/>
                <a:gd name="connsiteX10" fmla="*/ 2511633 w 5714762"/>
                <a:gd name="connsiteY10" fmla="*/ 406216 h 4916638"/>
                <a:gd name="connsiteX11" fmla="*/ 3377773 w 5714762"/>
                <a:gd name="connsiteY11" fmla="*/ 408756 h 4916638"/>
                <a:gd name="connsiteX12" fmla="*/ 3923873 w 5714762"/>
                <a:gd name="connsiteY12" fmla="*/ 540836 h 4916638"/>
                <a:gd name="connsiteX13" fmla="*/ 4195652 w 5714762"/>
                <a:gd name="connsiteY13" fmla="*/ 408755 h 4916638"/>
                <a:gd name="connsiteX14" fmla="*/ 4685873 w 5714762"/>
                <a:gd name="connsiteY14" fmla="*/ 200476 h 4916638"/>
                <a:gd name="connsiteX15" fmla="*/ 5414853 w 5714762"/>
                <a:gd name="connsiteY15" fmla="*/ 68396 h 4916638"/>
                <a:gd name="connsiteX16" fmla="*/ 5557093 w 5714762"/>
                <a:gd name="connsiteY16" fmla="*/ 25216 h 4916638"/>
                <a:gd name="connsiteX17" fmla="*/ 5595193 w 5714762"/>
                <a:gd name="connsiteY17" fmla="*/ 164916 h 4916638"/>
                <a:gd name="connsiteX18" fmla="*/ 5701873 w 5714762"/>
                <a:gd name="connsiteY18" fmla="*/ 853256 h 4916638"/>
                <a:gd name="connsiteX19" fmla="*/ 5694253 w 5714762"/>
                <a:gd name="connsiteY19" fmla="*/ 1711776 h 4916638"/>
                <a:gd name="connsiteX20" fmla="*/ 5534233 w 5714762"/>
                <a:gd name="connsiteY20" fmla="*/ 2359476 h 4916638"/>
                <a:gd name="connsiteX21" fmla="*/ 5458033 w 5714762"/>
                <a:gd name="connsiteY21" fmla="*/ 2946216 h 4916638"/>
                <a:gd name="connsiteX22" fmla="*/ 5404693 w 5714762"/>
                <a:gd name="connsiteY22" fmla="*/ 3106236 h 4916638"/>
                <a:gd name="connsiteX23" fmla="*/ 5488513 w 5714762"/>
                <a:gd name="connsiteY23" fmla="*/ 3388176 h 4916638"/>
                <a:gd name="connsiteX24" fmla="*/ 5389453 w 5714762"/>
                <a:gd name="connsiteY24" fmla="*/ 3814896 h 4916638"/>
                <a:gd name="connsiteX25" fmla="*/ 5016073 w 5714762"/>
                <a:gd name="connsiteY25" fmla="*/ 4294956 h 4916638"/>
                <a:gd name="connsiteX26" fmla="*/ 4231213 w 5714762"/>
                <a:gd name="connsiteY26" fmla="*/ 4706436 h 4916638"/>
                <a:gd name="connsiteX27" fmla="*/ 3156793 w 5714762"/>
                <a:gd name="connsiteY27" fmla="*/ 4912176 h 4916638"/>
                <a:gd name="connsiteX28" fmla="*/ 1777573 w 5714762"/>
                <a:gd name="connsiteY28" fmla="*/ 4805496 h 4916638"/>
                <a:gd name="connsiteX29" fmla="*/ 748873 w 5714762"/>
                <a:gd name="connsiteY29" fmla="*/ 4340676 h 4916638"/>
                <a:gd name="connsiteX30" fmla="*/ 370413 w 5714762"/>
                <a:gd name="connsiteY30" fmla="*/ 3931736 h 4916638"/>
                <a:gd name="connsiteX31" fmla="*/ 223092 w 5714762"/>
                <a:gd name="connsiteY31" fmla="*/ 3492315 h 4916638"/>
                <a:gd name="connsiteX32" fmla="*/ 291673 w 5714762"/>
                <a:gd name="connsiteY32" fmla="*/ 3144336 h 4916638"/>
                <a:gd name="connsiteX0" fmla="*/ 291673 w 5722727"/>
                <a:gd name="connsiteY0" fmla="*/ 3144336 h 4916638"/>
                <a:gd name="connsiteX1" fmla="*/ 263732 w 5722727"/>
                <a:gd name="connsiteY1" fmla="*/ 2913195 h 4916638"/>
                <a:gd name="connsiteX2" fmla="*/ 215473 w 5722727"/>
                <a:gd name="connsiteY2" fmla="*/ 2585536 h 4916638"/>
                <a:gd name="connsiteX3" fmla="*/ 190073 w 5722727"/>
                <a:gd name="connsiteY3" fmla="*/ 2222316 h 4916638"/>
                <a:gd name="connsiteX4" fmla="*/ 24973 w 5722727"/>
                <a:gd name="connsiteY4" fmla="*/ 1521276 h 4916638"/>
                <a:gd name="connsiteX5" fmla="*/ 22433 w 5722727"/>
                <a:gd name="connsiteY5" fmla="*/ 670376 h 4916638"/>
                <a:gd name="connsiteX6" fmla="*/ 233253 w 5722727"/>
                <a:gd name="connsiteY6" fmla="*/ 32836 h 4916638"/>
                <a:gd name="connsiteX7" fmla="*/ 954613 w 5722727"/>
                <a:gd name="connsiteY7" fmla="*/ 119196 h 4916638"/>
                <a:gd name="connsiteX8" fmla="*/ 1609933 w 5722727"/>
                <a:gd name="connsiteY8" fmla="*/ 355416 h 4916638"/>
                <a:gd name="connsiteX9" fmla="*/ 1950293 w 5722727"/>
                <a:gd name="connsiteY9" fmla="*/ 530676 h 4916638"/>
                <a:gd name="connsiteX10" fmla="*/ 2511633 w 5722727"/>
                <a:gd name="connsiteY10" fmla="*/ 406216 h 4916638"/>
                <a:gd name="connsiteX11" fmla="*/ 3377773 w 5722727"/>
                <a:gd name="connsiteY11" fmla="*/ 408756 h 4916638"/>
                <a:gd name="connsiteX12" fmla="*/ 3923873 w 5722727"/>
                <a:gd name="connsiteY12" fmla="*/ 540836 h 4916638"/>
                <a:gd name="connsiteX13" fmla="*/ 4195652 w 5722727"/>
                <a:gd name="connsiteY13" fmla="*/ 408755 h 4916638"/>
                <a:gd name="connsiteX14" fmla="*/ 4685873 w 5722727"/>
                <a:gd name="connsiteY14" fmla="*/ 200476 h 4916638"/>
                <a:gd name="connsiteX15" fmla="*/ 5414853 w 5722727"/>
                <a:gd name="connsiteY15" fmla="*/ 68396 h 4916638"/>
                <a:gd name="connsiteX16" fmla="*/ 5557093 w 5722727"/>
                <a:gd name="connsiteY16" fmla="*/ 25216 h 4916638"/>
                <a:gd name="connsiteX17" fmla="*/ 5595193 w 5722727"/>
                <a:gd name="connsiteY17" fmla="*/ 164916 h 4916638"/>
                <a:gd name="connsiteX18" fmla="*/ 5701873 w 5722727"/>
                <a:gd name="connsiteY18" fmla="*/ 853256 h 4916638"/>
                <a:gd name="connsiteX19" fmla="*/ 5694253 w 5722727"/>
                <a:gd name="connsiteY19" fmla="*/ 1711776 h 4916638"/>
                <a:gd name="connsiteX20" fmla="*/ 5412313 w 5722727"/>
                <a:gd name="connsiteY20" fmla="*/ 2395036 h 4916638"/>
                <a:gd name="connsiteX21" fmla="*/ 5458033 w 5722727"/>
                <a:gd name="connsiteY21" fmla="*/ 2946216 h 4916638"/>
                <a:gd name="connsiteX22" fmla="*/ 5404693 w 5722727"/>
                <a:gd name="connsiteY22" fmla="*/ 3106236 h 4916638"/>
                <a:gd name="connsiteX23" fmla="*/ 5488513 w 5722727"/>
                <a:gd name="connsiteY23" fmla="*/ 3388176 h 4916638"/>
                <a:gd name="connsiteX24" fmla="*/ 5389453 w 5722727"/>
                <a:gd name="connsiteY24" fmla="*/ 3814896 h 4916638"/>
                <a:gd name="connsiteX25" fmla="*/ 5016073 w 5722727"/>
                <a:gd name="connsiteY25" fmla="*/ 4294956 h 4916638"/>
                <a:gd name="connsiteX26" fmla="*/ 4231213 w 5722727"/>
                <a:gd name="connsiteY26" fmla="*/ 4706436 h 4916638"/>
                <a:gd name="connsiteX27" fmla="*/ 3156793 w 5722727"/>
                <a:gd name="connsiteY27" fmla="*/ 4912176 h 4916638"/>
                <a:gd name="connsiteX28" fmla="*/ 1777573 w 5722727"/>
                <a:gd name="connsiteY28" fmla="*/ 4805496 h 4916638"/>
                <a:gd name="connsiteX29" fmla="*/ 748873 w 5722727"/>
                <a:gd name="connsiteY29" fmla="*/ 4340676 h 4916638"/>
                <a:gd name="connsiteX30" fmla="*/ 370413 w 5722727"/>
                <a:gd name="connsiteY30" fmla="*/ 3931736 h 4916638"/>
                <a:gd name="connsiteX31" fmla="*/ 223092 w 5722727"/>
                <a:gd name="connsiteY31" fmla="*/ 3492315 h 4916638"/>
                <a:gd name="connsiteX32" fmla="*/ 291673 w 5722727"/>
                <a:gd name="connsiteY32" fmla="*/ 3144336 h 4916638"/>
                <a:gd name="connsiteX0" fmla="*/ 291673 w 5721681"/>
                <a:gd name="connsiteY0" fmla="*/ 3144336 h 4916638"/>
                <a:gd name="connsiteX1" fmla="*/ 263732 w 5721681"/>
                <a:gd name="connsiteY1" fmla="*/ 2913195 h 4916638"/>
                <a:gd name="connsiteX2" fmla="*/ 215473 w 5721681"/>
                <a:gd name="connsiteY2" fmla="*/ 2585536 h 4916638"/>
                <a:gd name="connsiteX3" fmla="*/ 190073 w 5721681"/>
                <a:gd name="connsiteY3" fmla="*/ 2222316 h 4916638"/>
                <a:gd name="connsiteX4" fmla="*/ 24973 w 5721681"/>
                <a:gd name="connsiteY4" fmla="*/ 1521276 h 4916638"/>
                <a:gd name="connsiteX5" fmla="*/ 22433 w 5721681"/>
                <a:gd name="connsiteY5" fmla="*/ 670376 h 4916638"/>
                <a:gd name="connsiteX6" fmla="*/ 233253 w 5721681"/>
                <a:gd name="connsiteY6" fmla="*/ 32836 h 4916638"/>
                <a:gd name="connsiteX7" fmla="*/ 954613 w 5721681"/>
                <a:gd name="connsiteY7" fmla="*/ 119196 h 4916638"/>
                <a:gd name="connsiteX8" fmla="*/ 1609933 w 5721681"/>
                <a:gd name="connsiteY8" fmla="*/ 355416 h 4916638"/>
                <a:gd name="connsiteX9" fmla="*/ 1950293 w 5721681"/>
                <a:gd name="connsiteY9" fmla="*/ 530676 h 4916638"/>
                <a:gd name="connsiteX10" fmla="*/ 2511633 w 5721681"/>
                <a:gd name="connsiteY10" fmla="*/ 406216 h 4916638"/>
                <a:gd name="connsiteX11" fmla="*/ 3377773 w 5721681"/>
                <a:gd name="connsiteY11" fmla="*/ 408756 h 4916638"/>
                <a:gd name="connsiteX12" fmla="*/ 3923873 w 5721681"/>
                <a:gd name="connsiteY12" fmla="*/ 540836 h 4916638"/>
                <a:gd name="connsiteX13" fmla="*/ 4195652 w 5721681"/>
                <a:gd name="connsiteY13" fmla="*/ 408755 h 4916638"/>
                <a:gd name="connsiteX14" fmla="*/ 4685873 w 5721681"/>
                <a:gd name="connsiteY14" fmla="*/ 200476 h 4916638"/>
                <a:gd name="connsiteX15" fmla="*/ 5414853 w 5721681"/>
                <a:gd name="connsiteY15" fmla="*/ 68396 h 4916638"/>
                <a:gd name="connsiteX16" fmla="*/ 5557093 w 5721681"/>
                <a:gd name="connsiteY16" fmla="*/ 25216 h 4916638"/>
                <a:gd name="connsiteX17" fmla="*/ 5595193 w 5721681"/>
                <a:gd name="connsiteY17" fmla="*/ 164916 h 4916638"/>
                <a:gd name="connsiteX18" fmla="*/ 5701873 w 5721681"/>
                <a:gd name="connsiteY18" fmla="*/ 853256 h 4916638"/>
                <a:gd name="connsiteX19" fmla="*/ 5694253 w 5721681"/>
                <a:gd name="connsiteY19" fmla="*/ 1711776 h 4916638"/>
                <a:gd name="connsiteX20" fmla="*/ 5427553 w 5721681"/>
                <a:gd name="connsiteY20" fmla="*/ 2455996 h 4916638"/>
                <a:gd name="connsiteX21" fmla="*/ 5458033 w 5721681"/>
                <a:gd name="connsiteY21" fmla="*/ 2946216 h 4916638"/>
                <a:gd name="connsiteX22" fmla="*/ 5404693 w 5721681"/>
                <a:gd name="connsiteY22" fmla="*/ 3106236 h 4916638"/>
                <a:gd name="connsiteX23" fmla="*/ 5488513 w 5721681"/>
                <a:gd name="connsiteY23" fmla="*/ 3388176 h 4916638"/>
                <a:gd name="connsiteX24" fmla="*/ 5389453 w 5721681"/>
                <a:gd name="connsiteY24" fmla="*/ 3814896 h 4916638"/>
                <a:gd name="connsiteX25" fmla="*/ 5016073 w 5721681"/>
                <a:gd name="connsiteY25" fmla="*/ 4294956 h 4916638"/>
                <a:gd name="connsiteX26" fmla="*/ 4231213 w 5721681"/>
                <a:gd name="connsiteY26" fmla="*/ 4706436 h 4916638"/>
                <a:gd name="connsiteX27" fmla="*/ 3156793 w 5721681"/>
                <a:gd name="connsiteY27" fmla="*/ 4912176 h 4916638"/>
                <a:gd name="connsiteX28" fmla="*/ 1777573 w 5721681"/>
                <a:gd name="connsiteY28" fmla="*/ 4805496 h 4916638"/>
                <a:gd name="connsiteX29" fmla="*/ 748873 w 5721681"/>
                <a:gd name="connsiteY29" fmla="*/ 4340676 h 4916638"/>
                <a:gd name="connsiteX30" fmla="*/ 370413 w 5721681"/>
                <a:gd name="connsiteY30" fmla="*/ 3931736 h 4916638"/>
                <a:gd name="connsiteX31" fmla="*/ 223092 w 5721681"/>
                <a:gd name="connsiteY31" fmla="*/ 3492315 h 4916638"/>
                <a:gd name="connsiteX32" fmla="*/ 291673 w 5721681"/>
                <a:gd name="connsiteY32" fmla="*/ 3144336 h 4916638"/>
                <a:gd name="connsiteX0" fmla="*/ 291673 w 5718276"/>
                <a:gd name="connsiteY0" fmla="*/ 3144336 h 4916638"/>
                <a:gd name="connsiteX1" fmla="*/ 263732 w 5718276"/>
                <a:gd name="connsiteY1" fmla="*/ 2913195 h 4916638"/>
                <a:gd name="connsiteX2" fmla="*/ 215473 w 5718276"/>
                <a:gd name="connsiteY2" fmla="*/ 2585536 h 4916638"/>
                <a:gd name="connsiteX3" fmla="*/ 190073 w 5718276"/>
                <a:gd name="connsiteY3" fmla="*/ 2222316 h 4916638"/>
                <a:gd name="connsiteX4" fmla="*/ 24973 w 5718276"/>
                <a:gd name="connsiteY4" fmla="*/ 1521276 h 4916638"/>
                <a:gd name="connsiteX5" fmla="*/ 22433 w 5718276"/>
                <a:gd name="connsiteY5" fmla="*/ 670376 h 4916638"/>
                <a:gd name="connsiteX6" fmla="*/ 233253 w 5718276"/>
                <a:gd name="connsiteY6" fmla="*/ 32836 h 4916638"/>
                <a:gd name="connsiteX7" fmla="*/ 954613 w 5718276"/>
                <a:gd name="connsiteY7" fmla="*/ 119196 h 4916638"/>
                <a:gd name="connsiteX8" fmla="*/ 1609933 w 5718276"/>
                <a:gd name="connsiteY8" fmla="*/ 355416 h 4916638"/>
                <a:gd name="connsiteX9" fmla="*/ 1950293 w 5718276"/>
                <a:gd name="connsiteY9" fmla="*/ 530676 h 4916638"/>
                <a:gd name="connsiteX10" fmla="*/ 2511633 w 5718276"/>
                <a:gd name="connsiteY10" fmla="*/ 406216 h 4916638"/>
                <a:gd name="connsiteX11" fmla="*/ 3377773 w 5718276"/>
                <a:gd name="connsiteY11" fmla="*/ 408756 h 4916638"/>
                <a:gd name="connsiteX12" fmla="*/ 3923873 w 5718276"/>
                <a:gd name="connsiteY12" fmla="*/ 540836 h 4916638"/>
                <a:gd name="connsiteX13" fmla="*/ 4195652 w 5718276"/>
                <a:gd name="connsiteY13" fmla="*/ 408755 h 4916638"/>
                <a:gd name="connsiteX14" fmla="*/ 4685873 w 5718276"/>
                <a:gd name="connsiteY14" fmla="*/ 200476 h 4916638"/>
                <a:gd name="connsiteX15" fmla="*/ 5414853 w 5718276"/>
                <a:gd name="connsiteY15" fmla="*/ 68396 h 4916638"/>
                <a:gd name="connsiteX16" fmla="*/ 5557093 w 5718276"/>
                <a:gd name="connsiteY16" fmla="*/ 25216 h 4916638"/>
                <a:gd name="connsiteX17" fmla="*/ 5595193 w 5718276"/>
                <a:gd name="connsiteY17" fmla="*/ 164916 h 4916638"/>
                <a:gd name="connsiteX18" fmla="*/ 5701873 w 5718276"/>
                <a:gd name="connsiteY18" fmla="*/ 853256 h 4916638"/>
                <a:gd name="connsiteX19" fmla="*/ 5694253 w 5718276"/>
                <a:gd name="connsiteY19" fmla="*/ 1711776 h 4916638"/>
                <a:gd name="connsiteX20" fmla="*/ 5478353 w 5718276"/>
                <a:gd name="connsiteY20" fmla="*/ 2455996 h 4916638"/>
                <a:gd name="connsiteX21" fmla="*/ 5458033 w 5718276"/>
                <a:gd name="connsiteY21" fmla="*/ 2946216 h 4916638"/>
                <a:gd name="connsiteX22" fmla="*/ 5404693 w 5718276"/>
                <a:gd name="connsiteY22" fmla="*/ 3106236 h 4916638"/>
                <a:gd name="connsiteX23" fmla="*/ 5488513 w 5718276"/>
                <a:gd name="connsiteY23" fmla="*/ 3388176 h 4916638"/>
                <a:gd name="connsiteX24" fmla="*/ 5389453 w 5718276"/>
                <a:gd name="connsiteY24" fmla="*/ 3814896 h 4916638"/>
                <a:gd name="connsiteX25" fmla="*/ 5016073 w 5718276"/>
                <a:gd name="connsiteY25" fmla="*/ 4294956 h 4916638"/>
                <a:gd name="connsiteX26" fmla="*/ 4231213 w 5718276"/>
                <a:gd name="connsiteY26" fmla="*/ 4706436 h 4916638"/>
                <a:gd name="connsiteX27" fmla="*/ 3156793 w 5718276"/>
                <a:gd name="connsiteY27" fmla="*/ 4912176 h 4916638"/>
                <a:gd name="connsiteX28" fmla="*/ 1777573 w 5718276"/>
                <a:gd name="connsiteY28" fmla="*/ 4805496 h 4916638"/>
                <a:gd name="connsiteX29" fmla="*/ 748873 w 5718276"/>
                <a:gd name="connsiteY29" fmla="*/ 4340676 h 4916638"/>
                <a:gd name="connsiteX30" fmla="*/ 370413 w 5718276"/>
                <a:gd name="connsiteY30" fmla="*/ 3931736 h 4916638"/>
                <a:gd name="connsiteX31" fmla="*/ 223092 w 5718276"/>
                <a:gd name="connsiteY31" fmla="*/ 3492315 h 4916638"/>
                <a:gd name="connsiteX32" fmla="*/ 291673 w 5718276"/>
                <a:gd name="connsiteY32" fmla="*/ 3144336 h 4916638"/>
                <a:gd name="connsiteX0" fmla="*/ 291673 w 5717287"/>
                <a:gd name="connsiteY0" fmla="*/ 3144336 h 4916638"/>
                <a:gd name="connsiteX1" fmla="*/ 263732 w 5717287"/>
                <a:gd name="connsiteY1" fmla="*/ 2913195 h 4916638"/>
                <a:gd name="connsiteX2" fmla="*/ 215473 w 5717287"/>
                <a:gd name="connsiteY2" fmla="*/ 2585536 h 4916638"/>
                <a:gd name="connsiteX3" fmla="*/ 190073 w 5717287"/>
                <a:gd name="connsiteY3" fmla="*/ 2222316 h 4916638"/>
                <a:gd name="connsiteX4" fmla="*/ 24973 w 5717287"/>
                <a:gd name="connsiteY4" fmla="*/ 1521276 h 4916638"/>
                <a:gd name="connsiteX5" fmla="*/ 22433 w 5717287"/>
                <a:gd name="connsiteY5" fmla="*/ 670376 h 4916638"/>
                <a:gd name="connsiteX6" fmla="*/ 233253 w 5717287"/>
                <a:gd name="connsiteY6" fmla="*/ 32836 h 4916638"/>
                <a:gd name="connsiteX7" fmla="*/ 954613 w 5717287"/>
                <a:gd name="connsiteY7" fmla="*/ 119196 h 4916638"/>
                <a:gd name="connsiteX8" fmla="*/ 1609933 w 5717287"/>
                <a:gd name="connsiteY8" fmla="*/ 355416 h 4916638"/>
                <a:gd name="connsiteX9" fmla="*/ 1950293 w 5717287"/>
                <a:gd name="connsiteY9" fmla="*/ 530676 h 4916638"/>
                <a:gd name="connsiteX10" fmla="*/ 2511633 w 5717287"/>
                <a:gd name="connsiteY10" fmla="*/ 406216 h 4916638"/>
                <a:gd name="connsiteX11" fmla="*/ 3377773 w 5717287"/>
                <a:gd name="connsiteY11" fmla="*/ 408756 h 4916638"/>
                <a:gd name="connsiteX12" fmla="*/ 3923873 w 5717287"/>
                <a:gd name="connsiteY12" fmla="*/ 540836 h 4916638"/>
                <a:gd name="connsiteX13" fmla="*/ 4195652 w 5717287"/>
                <a:gd name="connsiteY13" fmla="*/ 408755 h 4916638"/>
                <a:gd name="connsiteX14" fmla="*/ 4685873 w 5717287"/>
                <a:gd name="connsiteY14" fmla="*/ 200476 h 4916638"/>
                <a:gd name="connsiteX15" fmla="*/ 5414853 w 5717287"/>
                <a:gd name="connsiteY15" fmla="*/ 68396 h 4916638"/>
                <a:gd name="connsiteX16" fmla="*/ 5557093 w 5717287"/>
                <a:gd name="connsiteY16" fmla="*/ 25216 h 4916638"/>
                <a:gd name="connsiteX17" fmla="*/ 5595193 w 5717287"/>
                <a:gd name="connsiteY17" fmla="*/ 164916 h 4916638"/>
                <a:gd name="connsiteX18" fmla="*/ 5701873 w 5717287"/>
                <a:gd name="connsiteY18" fmla="*/ 853256 h 4916638"/>
                <a:gd name="connsiteX19" fmla="*/ 5694253 w 5717287"/>
                <a:gd name="connsiteY19" fmla="*/ 1711776 h 4916638"/>
                <a:gd name="connsiteX20" fmla="*/ 5493593 w 5717287"/>
                <a:gd name="connsiteY20" fmla="*/ 2455996 h 4916638"/>
                <a:gd name="connsiteX21" fmla="*/ 5458033 w 5717287"/>
                <a:gd name="connsiteY21" fmla="*/ 2946216 h 4916638"/>
                <a:gd name="connsiteX22" fmla="*/ 5404693 w 5717287"/>
                <a:gd name="connsiteY22" fmla="*/ 3106236 h 4916638"/>
                <a:gd name="connsiteX23" fmla="*/ 5488513 w 5717287"/>
                <a:gd name="connsiteY23" fmla="*/ 3388176 h 4916638"/>
                <a:gd name="connsiteX24" fmla="*/ 5389453 w 5717287"/>
                <a:gd name="connsiteY24" fmla="*/ 3814896 h 4916638"/>
                <a:gd name="connsiteX25" fmla="*/ 5016073 w 5717287"/>
                <a:gd name="connsiteY25" fmla="*/ 4294956 h 4916638"/>
                <a:gd name="connsiteX26" fmla="*/ 4231213 w 5717287"/>
                <a:gd name="connsiteY26" fmla="*/ 4706436 h 4916638"/>
                <a:gd name="connsiteX27" fmla="*/ 3156793 w 5717287"/>
                <a:gd name="connsiteY27" fmla="*/ 4912176 h 4916638"/>
                <a:gd name="connsiteX28" fmla="*/ 1777573 w 5717287"/>
                <a:gd name="connsiteY28" fmla="*/ 4805496 h 4916638"/>
                <a:gd name="connsiteX29" fmla="*/ 748873 w 5717287"/>
                <a:gd name="connsiteY29" fmla="*/ 4340676 h 4916638"/>
                <a:gd name="connsiteX30" fmla="*/ 370413 w 5717287"/>
                <a:gd name="connsiteY30" fmla="*/ 3931736 h 4916638"/>
                <a:gd name="connsiteX31" fmla="*/ 223092 w 5717287"/>
                <a:gd name="connsiteY31" fmla="*/ 3492315 h 4916638"/>
                <a:gd name="connsiteX32" fmla="*/ 291673 w 5717287"/>
                <a:gd name="connsiteY32" fmla="*/ 3144336 h 4916638"/>
                <a:gd name="connsiteX0" fmla="*/ 291673 w 5717287"/>
                <a:gd name="connsiteY0" fmla="*/ 3144336 h 4916638"/>
                <a:gd name="connsiteX1" fmla="*/ 263732 w 5717287"/>
                <a:gd name="connsiteY1" fmla="*/ 2913195 h 4916638"/>
                <a:gd name="connsiteX2" fmla="*/ 215473 w 5717287"/>
                <a:gd name="connsiteY2" fmla="*/ 2585536 h 4916638"/>
                <a:gd name="connsiteX3" fmla="*/ 190073 w 5717287"/>
                <a:gd name="connsiteY3" fmla="*/ 2222316 h 4916638"/>
                <a:gd name="connsiteX4" fmla="*/ 24973 w 5717287"/>
                <a:gd name="connsiteY4" fmla="*/ 1521276 h 4916638"/>
                <a:gd name="connsiteX5" fmla="*/ 22433 w 5717287"/>
                <a:gd name="connsiteY5" fmla="*/ 670376 h 4916638"/>
                <a:gd name="connsiteX6" fmla="*/ 233253 w 5717287"/>
                <a:gd name="connsiteY6" fmla="*/ 32836 h 4916638"/>
                <a:gd name="connsiteX7" fmla="*/ 954613 w 5717287"/>
                <a:gd name="connsiteY7" fmla="*/ 119196 h 4916638"/>
                <a:gd name="connsiteX8" fmla="*/ 1609933 w 5717287"/>
                <a:gd name="connsiteY8" fmla="*/ 355416 h 4916638"/>
                <a:gd name="connsiteX9" fmla="*/ 1950293 w 5717287"/>
                <a:gd name="connsiteY9" fmla="*/ 530676 h 4916638"/>
                <a:gd name="connsiteX10" fmla="*/ 2511633 w 5717287"/>
                <a:gd name="connsiteY10" fmla="*/ 406216 h 4916638"/>
                <a:gd name="connsiteX11" fmla="*/ 3377773 w 5717287"/>
                <a:gd name="connsiteY11" fmla="*/ 408756 h 4916638"/>
                <a:gd name="connsiteX12" fmla="*/ 3923873 w 5717287"/>
                <a:gd name="connsiteY12" fmla="*/ 540836 h 4916638"/>
                <a:gd name="connsiteX13" fmla="*/ 4195652 w 5717287"/>
                <a:gd name="connsiteY13" fmla="*/ 408755 h 4916638"/>
                <a:gd name="connsiteX14" fmla="*/ 4685873 w 5717287"/>
                <a:gd name="connsiteY14" fmla="*/ 200476 h 4916638"/>
                <a:gd name="connsiteX15" fmla="*/ 5414853 w 5717287"/>
                <a:gd name="connsiteY15" fmla="*/ 68396 h 4916638"/>
                <a:gd name="connsiteX16" fmla="*/ 5557093 w 5717287"/>
                <a:gd name="connsiteY16" fmla="*/ 25216 h 4916638"/>
                <a:gd name="connsiteX17" fmla="*/ 5595193 w 5717287"/>
                <a:gd name="connsiteY17" fmla="*/ 164916 h 4916638"/>
                <a:gd name="connsiteX18" fmla="*/ 5701873 w 5717287"/>
                <a:gd name="connsiteY18" fmla="*/ 853256 h 4916638"/>
                <a:gd name="connsiteX19" fmla="*/ 5694253 w 5717287"/>
                <a:gd name="connsiteY19" fmla="*/ 1711776 h 4916638"/>
                <a:gd name="connsiteX20" fmla="*/ 5493593 w 5717287"/>
                <a:gd name="connsiteY20" fmla="*/ 2455996 h 4916638"/>
                <a:gd name="connsiteX21" fmla="*/ 5458033 w 5717287"/>
                <a:gd name="connsiteY21" fmla="*/ 2946216 h 4916638"/>
                <a:gd name="connsiteX22" fmla="*/ 5404693 w 5717287"/>
                <a:gd name="connsiteY22" fmla="*/ 3106236 h 4916638"/>
                <a:gd name="connsiteX23" fmla="*/ 5488513 w 5717287"/>
                <a:gd name="connsiteY23" fmla="*/ 3388176 h 4916638"/>
                <a:gd name="connsiteX24" fmla="*/ 5389453 w 5717287"/>
                <a:gd name="connsiteY24" fmla="*/ 3814896 h 4916638"/>
                <a:gd name="connsiteX25" fmla="*/ 5016073 w 5717287"/>
                <a:gd name="connsiteY25" fmla="*/ 4294956 h 4916638"/>
                <a:gd name="connsiteX26" fmla="*/ 4231213 w 5717287"/>
                <a:gd name="connsiteY26" fmla="*/ 4706436 h 4916638"/>
                <a:gd name="connsiteX27" fmla="*/ 3156793 w 5717287"/>
                <a:gd name="connsiteY27" fmla="*/ 4912176 h 4916638"/>
                <a:gd name="connsiteX28" fmla="*/ 1777573 w 5717287"/>
                <a:gd name="connsiteY28" fmla="*/ 4805496 h 4916638"/>
                <a:gd name="connsiteX29" fmla="*/ 748873 w 5717287"/>
                <a:gd name="connsiteY29" fmla="*/ 4340676 h 4916638"/>
                <a:gd name="connsiteX30" fmla="*/ 370413 w 5717287"/>
                <a:gd name="connsiteY30" fmla="*/ 3931736 h 4916638"/>
                <a:gd name="connsiteX31" fmla="*/ 223092 w 5717287"/>
                <a:gd name="connsiteY31" fmla="*/ 3492315 h 4916638"/>
                <a:gd name="connsiteX32" fmla="*/ 291673 w 5717287"/>
                <a:gd name="connsiteY32" fmla="*/ 3144336 h 4916638"/>
                <a:gd name="connsiteX0" fmla="*/ 291673 w 5717287"/>
                <a:gd name="connsiteY0" fmla="*/ 3144336 h 4916638"/>
                <a:gd name="connsiteX1" fmla="*/ 263732 w 5717287"/>
                <a:gd name="connsiteY1" fmla="*/ 2913195 h 4916638"/>
                <a:gd name="connsiteX2" fmla="*/ 215473 w 5717287"/>
                <a:gd name="connsiteY2" fmla="*/ 2585536 h 4916638"/>
                <a:gd name="connsiteX3" fmla="*/ 190073 w 5717287"/>
                <a:gd name="connsiteY3" fmla="*/ 2222316 h 4916638"/>
                <a:gd name="connsiteX4" fmla="*/ 24973 w 5717287"/>
                <a:gd name="connsiteY4" fmla="*/ 1521276 h 4916638"/>
                <a:gd name="connsiteX5" fmla="*/ 22433 w 5717287"/>
                <a:gd name="connsiteY5" fmla="*/ 670376 h 4916638"/>
                <a:gd name="connsiteX6" fmla="*/ 233253 w 5717287"/>
                <a:gd name="connsiteY6" fmla="*/ 32836 h 4916638"/>
                <a:gd name="connsiteX7" fmla="*/ 954613 w 5717287"/>
                <a:gd name="connsiteY7" fmla="*/ 119196 h 4916638"/>
                <a:gd name="connsiteX8" fmla="*/ 1609933 w 5717287"/>
                <a:gd name="connsiteY8" fmla="*/ 355416 h 4916638"/>
                <a:gd name="connsiteX9" fmla="*/ 1950293 w 5717287"/>
                <a:gd name="connsiteY9" fmla="*/ 530676 h 4916638"/>
                <a:gd name="connsiteX10" fmla="*/ 2511633 w 5717287"/>
                <a:gd name="connsiteY10" fmla="*/ 406216 h 4916638"/>
                <a:gd name="connsiteX11" fmla="*/ 3377773 w 5717287"/>
                <a:gd name="connsiteY11" fmla="*/ 408756 h 4916638"/>
                <a:gd name="connsiteX12" fmla="*/ 3923873 w 5717287"/>
                <a:gd name="connsiteY12" fmla="*/ 540836 h 4916638"/>
                <a:gd name="connsiteX13" fmla="*/ 4195652 w 5717287"/>
                <a:gd name="connsiteY13" fmla="*/ 408755 h 4916638"/>
                <a:gd name="connsiteX14" fmla="*/ 4685873 w 5717287"/>
                <a:gd name="connsiteY14" fmla="*/ 200476 h 4916638"/>
                <a:gd name="connsiteX15" fmla="*/ 5414853 w 5717287"/>
                <a:gd name="connsiteY15" fmla="*/ 68396 h 4916638"/>
                <a:gd name="connsiteX16" fmla="*/ 5557093 w 5717287"/>
                <a:gd name="connsiteY16" fmla="*/ 25216 h 4916638"/>
                <a:gd name="connsiteX17" fmla="*/ 5595193 w 5717287"/>
                <a:gd name="connsiteY17" fmla="*/ 164916 h 4916638"/>
                <a:gd name="connsiteX18" fmla="*/ 5701873 w 5717287"/>
                <a:gd name="connsiteY18" fmla="*/ 853256 h 4916638"/>
                <a:gd name="connsiteX19" fmla="*/ 5694253 w 5717287"/>
                <a:gd name="connsiteY19" fmla="*/ 1711776 h 4916638"/>
                <a:gd name="connsiteX20" fmla="*/ 5493593 w 5717287"/>
                <a:gd name="connsiteY20" fmla="*/ 2455996 h 4916638"/>
                <a:gd name="connsiteX21" fmla="*/ 5501213 w 5717287"/>
                <a:gd name="connsiteY21" fmla="*/ 2730315 h 4916638"/>
                <a:gd name="connsiteX22" fmla="*/ 5458033 w 5717287"/>
                <a:gd name="connsiteY22" fmla="*/ 2946216 h 4916638"/>
                <a:gd name="connsiteX23" fmla="*/ 5404693 w 5717287"/>
                <a:gd name="connsiteY23" fmla="*/ 3106236 h 4916638"/>
                <a:gd name="connsiteX24" fmla="*/ 5488513 w 5717287"/>
                <a:gd name="connsiteY24" fmla="*/ 3388176 h 4916638"/>
                <a:gd name="connsiteX25" fmla="*/ 5389453 w 5717287"/>
                <a:gd name="connsiteY25" fmla="*/ 3814896 h 4916638"/>
                <a:gd name="connsiteX26" fmla="*/ 5016073 w 5717287"/>
                <a:gd name="connsiteY26" fmla="*/ 4294956 h 4916638"/>
                <a:gd name="connsiteX27" fmla="*/ 4231213 w 5717287"/>
                <a:gd name="connsiteY27" fmla="*/ 4706436 h 4916638"/>
                <a:gd name="connsiteX28" fmla="*/ 3156793 w 5717287"/>
                <a:gd name="connsiteY28" fmla="*/ 4912176 h 4916638"/>
                <a:gd name="connsiteX29" fmla="*/ 1777573 w 5717287"/>
                <a:gd name="connsiteY29" fmla="*/ 4805496 h 4916638"/>
                <a:gd name="connsiteX30" fmla="*/ 748873 w 5717287"/>
                <a:gd name="connsiteY30" fmla="*/ 4340676 h 4916638"/>
                <a:gd name="connsiteX31" fmla="*/ 370413 w 5717287"/>
                <a:gd name="connsiteY31" fmla="*/ 3931736 h 4916638"/>
                <a:gd name="connsiteX32" fmla="*/ 223092 w 5717287"/>
                <a:gd name="connsiteY32" fmla="*/ 3492315 h 4916638"/>
                <a:gd name="connsiteX33" fmla="*/ 291673 w 5717287"/>
                <a:gd name="connsiteY33" fmla="*/ 3144336 h 4916638"/>
                <a:gd name="connsiteX0" fmla="*/ 291673 w 5717287"/>
                <a:gd name="connsiteY0" fmla="*/ 3144336 h 4916638"/>
                <a:gd name="connsiteX1" fmla="*/ 263732 w 5717287"/>
                <a:gd name="connsiteY1" fmla="*/ 2913195 h 4916638"/>
                <a:gd name="connsiteX2" fmla="*/ 215473 w 5717287"/>
                <a:gd name="connsiteY2" fmla="*/ 2585536 h 4916638"/>
                <a:gd name="connsiteX3" fmla="*/ 190073 w 5717287"/>
                <a:gd name="connsiteY3" fmla="*/ 2222316 h 4916638"/>
                <a:gd name="connsiteX4" fmla="*/ 24973 w 5717287"/>
                <a:gd name="connsiteY4" fmla="*/ 1521276 h 4916638"/>
                <a:gd name="connsiteX5" fmla="*/ 22433 w 5717287"/>
                <a:gd name="connsiteY5" fmla="*/ 670376 h 4916638"/>
                <a:gd name="connsiteX6" fmla="*/ 233253 w 5717287"/>
                <a:gd name="connsiteY6" fmla="*/ 32836 h 4916638"/>
                <a:gd name="connsiteX7" fmla="*/ 954613 w 5717287"/>
                <a:gd name="connsiteY7" fmla="*/ 119196 h 4916638"/>
                <a:gd name="connsiteX8" fmla="*/ 1609933 w 5717287"/>
                <a:gd name="connsiteY8" fmla="*/ 355416 h 4916638"/>
                <a:gd name="connsiteX9" fmla="*/ 1950293 w 5717287"/>
                <a:gd name="connsiteY9" fmla="*/ 530676 h 4916638"/>
                <a:gd name="connsiteX10" fmla="*/ 2511633 w 5717287"/>
                <a:gd name="connsiteY10" fmla="*/ 406216 h 4916638"/>
                <a:gd name="connsiteX11" fmla="*/ 3377773 w 5717287"/>
                <a:gd name="connsiteY11" fmla="*/ 408756 h 4916638"/>
                <a:gd name="connsiteX12" fmla="*/ 3923873 w 5717287"/>
                <a:gd name="connsiteY12" fmla="*/ 540836 h 4916638"/>
                <a:gd name="connsiteX13" fmla="*/ 4195652 w 5717287"/>
                <a:gd name="connsiteY13" fmla="*/ 408755 h 4916638"/>
                <a:gd name="connsiteX14" fmla="*/ 4685873 w 5717287"/>
                <a:gd name="connsiteY14" fmla="*/ 200476 h 4916638"/>
                <a:gd name="connsiteX15" fmla="*/ 5414853 w 5717287"/>
                <a:gd name="connsiteY15" fmla="*/ 68396 h 4916638"/>
                <a:gd name="connsiteX16" fmla="*/ 5557093 w 5717287"/>
                <a:gd name="connsiteY16" fmla="*/ 25216 h 4916638"/>
                <a:gd name="connsiteX17" fmla="*/ 5595193 w 5717287"/>
                <a:gd name="connsiteY17" fmla="*/ 164916 h 4916638"/>
                <a:gd name="connsiteX18" fmla="*/ 5701873 w 5717287"/>
                <a:gd name="connsiteY18" fmla="*/ 853256 h 4916638"/>
                <a:gd name="connsiteX19" fmla="*/ 5694253 w 5717287"/>
                <a:gd name="connsiteY19" fmla="*/ 1711776 h 4916638"/>
                <a:gd name="connsiteX20" fmla="*/ 5493593 w 5717287"/>
                <a:gd name="connsiteY20" fmla="*/ 2455996 h 4916638"/>
                <a:gd name="connsiteX21" fmla="*/ 5501213 w 5717287"/>
                <a:gd name="connsiteY21" fmla="*/ 2730315 h 4916638"/>
                <a:gd name="connsiteX22" fmla="*/ 5458033 w 5717287"/>
                <a:gd name="connsiteY22" fmla="*/ 2991936 h 4916638"/>
                <a:gd name="connsiteX23" fmla="*/ 5404693 w 5717287"/>
                <a:gd name="connsiteY23" fmla="*/ 3106236 h 4916638"/>
                <a:gd name="connsiteX24" fmla="*/ 5488513 w 5717287"/>
                <a:gd name="connsiteY24" fmla="*/ 3388176 h 4916638"/>
                <a:gd name="connsiteX25" fmla="*/ 5389453 w 5717287"/>
                <a:gd name="connsiteY25" fmla="*/ 3814896 h 4916638"/>
                <a:gd name="connsiteX26" fmla="*/ 5016073 w 5717287"/>
                <a:gd name="connsiteY26" fmla="*/ 4294956 h 4916638"/>
                <a:gd name="connsiteX27" fmla="*/ 4231213 w 5717287"/>
                <a:gd name="connsiteY27" fmla="*/ 4706436 h 4916638"/>
                <a:gd name="connsiteX28" fmla="*/ 3156793 w 5717287"/>
                <a:gd name="connsiteY28" fmla="*/ 4912176 h 4916638"/>
                <a:gd name="connsiteX29" fmla="*/ 1777573 w 5717287"/>
                <a:gd name="connsiteY29" fmla="*/ 4805496 h 4916638"/>
                <a:gd name="connsiteX30" fmla="*/ 748873 w 5717287"/>
                <a:gd name="connsiteY30" fmla="*/ 4340676 h 4916638"/>
                <a:gd name="connsiteX31" fmla="*/ 370413 w 5717287"/>
                <a:gd name="connsiteY31" fmla="*/ 3931736 h 4916638"/>
                <a:gd name="connsiteX32" fmla="*/ 223092 w 5717287"/>
                <a:gd name="connsiteY32" fmla="*/ 3492315 h 4916638"/>
                <a:gd name="connsiteX33" fmla="*/ 291673 w 5717287"/>
                <a:gd name="connsiteY33" fmla="*/ 3144336 h 4916638"/>
                <a:gd name="connsiteX0" fmla="*/ 291673 w 5717287"/>
                <a:gd name="connsiteY0" fmla="*/ 3144336 h 4916638"/>
                <a:gd name="connsiteX1" fmla="*/ 263732 w 5717287"/>
                <a:gd name="connsiteY1" fmla="*/ 2913195 h 4916638"/>
                <a:gd name="connsiteX2" fmla="*/ 215473 w 5717287"/>
                <a:gd name="connsiteY2" fmla="*/ 2585536 h 4916638"/>
                <a:gd name="connsiteX3" fmla="*/ 190073 w 5717287"/>
                <a:gd name="connsiteY3" fmla="*/ 2222316 h 4916638"/>
                <a:gd name="connsiteX4" fmla="*/ 24973 w 5717287"/>
                <a:gd name="connsiteY4" fmla="*/ 1521276 h 4916638"/>
                <a:gd name="connsiteX5" fmla="*/ 22433 w 5717287"/>
                <a:gd name="connsiteY5" fmla="*/ 670376 h 4916638"/>
                <a:gd name="connsiteX6" fmla="*/ 233253 w 5717287"/>
                <a:gd name="connsiteY6" fmla="*/ 32836 h 4916638"/>
                <a:gd name="connsiteX7" fmla="*/ 954613 w 5717287"/>
                <a:gd name="connsiteY7" fmla="*/ 119196 h 4916638"/>
                <a:gd name="connsiteX8" fmla="*/ 1609933 w 5717287"/>
                <a:gd name="connsiteY8" fmla="*/ 355416 h 4916638"/>
                <a:gd name="connsiteX9" fmla="*/ 1950293 w 5717287"/>
                <a:gd name="connsiteY9" fmla="*/ 530676 h 4916638"/>
                <a:gd name="connsiteX10" fmla="*/ 2511633 w 5717287"/>
                <a:gd name="connsiteY10" fmla="*/ 406216 h 4916638"/>
                <a:gd name="connsiteX11" fmla="*/ 3377773 w 5717287"/>
                <a:gd name="connsiteY11" fmla="*/ 408756 h 4916638"/>
                <a:gd name="connsiteX12" fmla="*/ 3923873 w 5717287"/>
                <a:gd name="connsiteY12" fmla="*/ 540836 h 4916638"/>
                <a:gd name="connsiteX13" fmla="*/ 4195652 w 5717287"/>
                <a:gd name="connsiteY13" fmla="*/ 408755 h 4916638"/>
                <a:gd name="connsiteX14" fmla="*/ 4685873 w 5717287"/>
                <a:gd name="connsiteY14" fmla="*/ 200476 h 4916638"/>
                <a:gd name="connsiteX15" fmla="*/ 5414853 w 5717287"/>
                <a:gd name="connsiteY15" fmla="*/ 68396 h 4916638"/>
                <a:gd name="connsiteX16" fmla="*/ 5557093 w 5717287"/>
                <a:gd name="connsiteY16" fmla="*/ 25216 h 4916638"/>
                <a:gd name="connsiteX17" fmla="*/ 5595193 w 5717287"/>
                <a:gd name="connsiteY17" fmla="*/ 164916 h 4916638"/>
                <a:gd name="connsiteX18" fmla="*/ 5701873 w 5717287"/>
                <a:gd name="connsiteY18" fmla="*/ 853256 h 4916638"/>
                <a:gd name="connsiteX19" fmla="*/ 5694253 w 5717287"/>
                <a:gd name="connsiteY19" fmla="*/ 1711776 h 4916638"/>
                <a:gd name="connsiteX20" fmla="*/ 5493593 w 5717287"/>
                <a:gd name="connsiteY20" fmla="*/ 2455996 h 4916638"/>
                <a:gd name="connsiteX21" fmla="*/ 5501213 w 5717287"/>
                <a:gd name="connsiteY21" fmla="*/ 2730315 h 4916638"/>
                <a:gd name="connsiteX22" fmla="*/ 5458033 w 5717287"/>
                <a:gd name="connsiteY22" fmla="*/ 2991936 h 4916638"/>
                <a:gd name="connsiteX23" fmla="*/ 5447365 w 5717287"/>
                <a:gd name="connsiteY23" fmla="*/ 3246444 h 4916638"/>
                <a:gd name="connsiteX24" fmla="*/ 5488513 w 5717287"/>
                <a:gd name="connsiteY24" fmla="*/ 3388176 h 4916638"/>
                <a:gd name="connsiteX25" fmla="*/ 5389453 w 5717287"/>
                <a:gd name="connsiteY25" fmla="*/ 3814896 h 4916638"/>
                <a:gd name="connsiteX26" fmla="*/ 5016073 w 5717287"/>
                <a:gd name="connsiteY26" fmla="*/ 4294956 h 4916638"/>
                <a:gd name="connsiteX27" fmla="*/ 4231213 w 5717287"/>
                <a:gd name="connsiteY27" fmla="*/ 4706436 h 4916638"/>
                <a:gd name="connsiteX28" fmla="*/ 3156793 w 5717287"/>
                <a:gd name="connsiteY28" fmla="*/ 4912176 h 4916638"/>
                <a:gd name="connsiteX29" fmla="*/ 1777573 w 5717287"/>
                <a:gd name="connsiteY29" fmla="*/ 4805496 h 4916638"/>
                <a:gd name="connsiteX30" fmla="*/ 748873 w 5717287"/>
                <a:gd name="connsiteY30" fmla="*/ 4340676 h 4916638"/>
                <a:gd name="connsiteX31" fmla="*/ 370413 w 5717287"/>
                <a:gd name="connsiteY31" fmla="*/ 3931736 h 4916638"/>
                <a:gd name="connsiteX32" fmla="*/ 223092 w 5717287"/>
                <a:gd name="connsiteY32" fmla="*/ 3492315 h 4916638"/>
                <a:gd name="connsiteX33" fmla="*/ 291673 w 5717287"/>
                <a:gd name="connsiteY33" fmla="*/ 3144336 h 4916638"/>
                <a:gd name="connsiteX0" fmla="*/ 291673 w 5716897"/>
                <a:gd name="connsiteY0" fmla="*/ 3144336 h 4916638"/>
                <a:gd name="connsiteX1" fmla="*/ 263732 w 5716897"/>
                <a:gd name="connsiteY1" fmla="*/ 2913195 h 4916638"/>
                <a:gd name="connsiteX2" fmla="*/ 215473 w 5716897"/>
                <a:gd name="connsiteY2" fmla="*/ 2585536 h 4916638"/>
                <a:gd name="connsiteX3" fmla="*/ 190073 w 5716897"/>
                <a:gd name="connsiteY3" fmla="*/ 2222316 h 4916638"/>
                <a:gd name="connsiteX4" fmla="*/ 24973 w 5716897"/>
                <a:gd name="connsiteY4" fmla="*/ 1521276 h 4916638"/>
                <a:gd name="connsiteX5" fmla="*/ 22433 w 5716897"/>
                <a:gd name="connsiteY5" fmla="*/ 670376 h 4916638"/>
                <a:gd name="connsiteX6" fmla="*/ 233253 w 5716897"/>
                <a:gd name="connsiteY6" fmla="*/ 32836 h 4916638"/>
                <a:gd name="connsiteX7" fmla="*/ 954613 w 5716897"/>
                <a:gd name="connsiteY7" fmla="*/ 119196 h 4916638"/>
                <a:gd name="connsiteX8" fmla="*/ 1609933 w 5716897"/>
                <a:gd name="connsiteY8" fmla="*/ 355416 h 4916638"/>
                <a:gd name="connsiteX9" fmla="*/ 1950293 w 5716897"/>
                <a:gd name="connsiteY9" fmla="*/ 530676 h 4916638"/>
                <a:gd name="connsiteX10" fmla="*/ 2511633 w 5716897"/>
                <a:gd name="connsiteY10" fmla="*/ 406216 h 4916638"/>
                <a:gd name="connsiteX11" fmla="*/ 3377773 w 5716897"/>
                <a:gd name="connsiteY11" fmla="*/ 408756 h 4916638"/>
                <a:gd name="connsiteX12" fmla="*/ 3923873 w 5716897"/>
                <a:gd name="connsiteY12" fmla="*/ 540836 h 4916638"/>
                <a:gd name="connsiteX13" fmla="*/ 4195652 w 5716897"/>
                <a:gd name="connsiteY13" fmla="*/ 408755 h 4916638"/>
                <a:gd name="connsiteX14" fmla="*/ 4685873 w 5716897"/>
                <a:gd name="connsiteY14" fmla="*/ 200476 h 4916638"/>
                <a:gd name="connsiteX15" fmla="*/ 5414853 w 5716897"/>
                <a:gd name="connsiteY15" fmla="*/ 68396 h 4916638"/>
                <a:gd name="connsiteX16" fmla="*/ 5557093 w 5716897"/>
                <a:gd name="connsiteY16" fmla="*/ 25216 h 4916638"/>
                <a:gd name="connsiteX17" fmla="*/ 5595193 w 5716897"/>
                <a:gd name="connsiteY17" fmla="*/ 164916 h 4916638"/>
                <a:gd name="connsiteX18" fmla="*/ 5701873 w 5716897"/>
                <a:gd name="connsiteY18" fmla="*/ 853256 h 4916638"/>
                <a:gd name="connsiteX19" fmla="*/ 5694253 w 5716897"/>
                <a:gd name="connsiteY19" fmla="*/ 1711776 h 4916638"/>
                <a:gd name="connsiteX20" fmla="*/ 5499689 w 5716897"/>
                <a:gd name="connsiteY20" fmla="*/ 2346268 h 4916638"/>
                <a:gd name="connsiteX21" fmla="*/ 5501213 w 5716897"/>
                <a:gd name="connsiteY21" fmla="*/ 2730315 h 4916638"/>
                <a:gd name="connsiteX22" fmla="*/ 5458033 w 5716897"/>
                <a:gd name="connsiteY22" fmla="*/ 2991936 h 4916638"/>
                <a:gd name="connsiteX23" fmla="*/ 5447365 w 5716897"/>
                <a:gd name="connsiteY23" fmla="*/ 3246444 h 4916638"/>
                <a:gd name="connsiteX24" fmla="*/ 5488513 w 5716897"/>
                <a:gd name="connsiteY24" fmla="*/ 3388176 h 4916638"/>
                <a:gd name="connsiteX25" fmla="*/ 5389453 w 5716897"/>
                <a:gd name="connsiteY25" fmla="*/ 3814896 h 4916638"/>
                <a:gd name="connsiteX26" fmla="*/ 5016073 w 5716897"/>
                <a:gd name="connsiteY26" fmla="*/ 4294956 h 4916638"/>
                <a:gd name="connsiteX27" fmla="*/ 4231213 w 5716897"/>
                <a:gd name="connsiteY27" fmla="*/ 4706436 h 4916638"/>
                <a:gd name="connsiteX28" fmla="*/ 3156793 w 5716897"/>
                <a:gd name="connsiteY28" fmla="*/ 4912176 h 4916638"/>
                <a:gd name="connsiteX29" fmla="*/ 1777573 w 5716897"/>
                <a:gd name="connsiteY29" fmla="*/ 4805496 h 4916638"/>
                <a:gd name="connsiteX30" fmla="*/ 748873 w 5716897"/>
                <a:gd name="connsiteY30" fmla="*/ 4340676 h 4916638"/>
                <a:gd name="connsiteX31" fmla="*/ 370413 w 5716897"/>
                <a:gd name="connsiteY31" fmla="*/ 3931736 h 4916638"/>
                <a:gd name="connsiteX32" fmla="*/ 223092 w 5716897"/>
                <a:gd name="connsiteY32" fmla="*/ 3492315 h 4916638"/>
                <a:gd name="connsiteX33" fmla="*/ 291673 w 5716897"/>
                <a:gd name="connsiteY33" fmla="*/ 3144336 h 4916638"/>
                <a:gd name="connsiteX0" fmla="*/ 291673 w 5716897"/>
                <a:gd name="connsiteY0" fmla="*/ 3144336 h 4916638"/>
                <a:gd name="connsiteX1" fmla="*/ 263732 w 5716897"/>
                <a:gd name="connsiteY1" fmla="*/ 2913195 h 4916638"/>
                <a:gd name="connsiteX2" fmla="*/ 215473 w 5716897"/>
                <a:gd name="connsiteY2" fmla="*/ 2585536 h 4916638"/>
                <a:gd name="connsiteX3" fmla="*/ 190073 w 5716897"/>
                <a:gd name="connsiteY3" fmla="*/ 2222316 h 4916638"/>
                <a:gd name="connsiteX4" fmla="*/ 24973 w 5716897"/>
                <a:gd name="connsiteY4" fmla="*/ 1521276 h 4916638"/>
                <a:gd name="connsiteX5" fmla="*/ 22433 w 5716897"/>
                <a:gd name="connsiteY5" fmla="*/ 670376 h 4916638"/>
                <a:gd name="connsiteX6" fmla="*/ 233253 w 5716897"/>
                <a:gd name="connsiteY6" fmla="*/ 32836 h 4916638"/>
                <a:gd name="connsiteX7" fmla="*/ 954613 w 5716897"/>
                <a:gd name="connsiteY7" fmla="*/ 119196 h 4916638"/>
                <a:gd name="connsiteX8" fmla="*/ 1609933 w 5716897"/>
                <a:gd name="connsiteY8" fmla="*/ 355416 h 4916638"/>
                <a:gd name="connsiteX9" fmla="*/ 1950293 w 5716897"/>
                <a:gd name="connsiteY9" fmla="*/ 530676 h 4916638"/>
                <a:gd name="connsiteX10" fmla="*/ 2511633 w 5716897"/>
                <a:gd name="connsiteY10" fmla="*/ 406216 h 4916638"/>
                <a:gd name="connsiteX11" fmla="*/ 3377773 w 5716897"/>
                <a:gd name="connsiteY11" fmla="*/ 408756 h 4916638"/>
                <a:gd name="connsiteX12" fmla="*/ 3923873 w 5716897"/>
                <a:gd name="connsiteY12" fmla="*/ 540836 h 4916638"/>
                <a:gd name="connsiteX13" fmla="*/ 4195652 w 5716897"/>
                <a:gd name="connsiteY13" fmla="*/ 408755 h 4916638"/>
                <a:gd name="connsiteX14" fmla="*/ 4685873 w 5716897"/>
                <a:gd name="connsiteY14" fmla="*/ 200476 h 4916638"/>
                <a:gd name="connsiteX15" fmla="*/ 5414853 w 5716897"/>
                <a:gd name="connsiteY15" fmla="*/ 68396 h 4916638"/>
                <a:gd name="connsiteX16" fmla="*/ 5557093 w 5716897"/>
                <a:gd name="connsiteY16" fmla="*/ 25216 h 4916638"/>
                <a:gd name="connsiteX17" fmla="*/ 5595193 w 5716897"/>
                <a:gd name="connsiteY17" fmla="*/ 164916 h 4916638"/>
                <a:gd name="connsiteX18" fmla="*/ 5701873 w 5716897"/>
                <a:gd name="connsiteY18" fmla="*/ 853256 h 4916638"/>
                <a:gd name="connsiteX19" fmla="*/ 5694253 w 5716897"/>
                <a:gd name="connsiteY19" fmla="*/ 1711776 h 4916638"/>
                <a:gd name="connsiteX20" fmla="*/ 5499689 w 5716897"/>
                <a:gd name="connsiteY20" fmla="*/ 2346268 h 4916638"/>
                <a:gd name="connsiteX21" fmla="*/ 5458541 w 5716897"/>
                <a:gd name="connsiteY21" fmla="*/ 2779083 h 4916638"/>
                <a:gd name="connsiteX22" fmla="*/ 5458033 w 5716897"/>
                <a:gd name="connsiteY22" fmla="*/ 2991936 h 4916638"/>
                <a:gd name="connsiteX23" fmla="*/ 5447365 w 5716897"/>
                <a:gd name="connsiteY23" fmla="*/ 3246444 h 4916638"/>
                <a:gd name="connsiteX24" fmla="*/ 5488513 w 5716897"/>
                <a:gd name="connsiteY24" fmla="*/ 3388176 h 4916638"/>
                <a:gd name="connsiteX25" fmla="*/ 5389453 w 5716897"/>
                <a:gd name="connsiteY25" fmla="*/ 3814896 h 4916638"/>
                <a:gd name="connsiteX26" fmla="*/ 5016073 w 5716897"/>
                <a:gd name="connsiteY26" fmla="*/ 4294956 h 4916638"/>
                <a:gd name="connsiteX27" fmla="*/ 4231213 w 5716897"/>
                <a:gd name="connsiteY27" fmla="*/ 4706436 h 4916638"/>
                <a:gd name="connsiteX28" fmla="*/ 3156793 w 5716897"/>
                <a:gd name="connsiteY28" fmla="*/ 4912176 h 4916638"/>
                <a:gd name="connsiteX29" fmla="*/ 1777573 w 5716897"/>
                <a:gd name="connsiteY29" fmla="*/ 4805496 h 4916638"/>
                <a:gd name="connsiteX30" fmla="*/ 748873 w 5716897"/>
                <a:gd name="connsiteY30" fmla="*/ 4340676 h 4916638"/>
                <a:gd name="connsiteX31" fmla="*/ 370413 w 5716897"/>
                <a:gd name="connsiteY31" fmla="*/ 3931736 h 4916638"/>
                <a:gd name="connsiteX32" fmla="*/ 223092 w 5716897"/>
                <a:gd name="connsiteY32" fmla="*/ 3492315 h 4916638"/>
                <a:gd name="connsiteX33" fmla="*/ 291673 w 5716897"/>
                <a:gd name="connsiteY33" fmla="*/ 3144336 h 4916638"/>
                <a:gd name="connsiteX0" fmla="*/ 291673 w 5716897"/>
                <a:gd name="connsiteY0" fmla="*/ 3144336 h 4916638"/>
                <a:gd name="connsiteX1" fmla="*/ 263732 w 5716897"/>
                <a:gd name="connsiteY1" fmla="*/ 2913195 h 4916638"/>
                <a:gd name="connsiteX2" fmla="*/ 215473 w 5716897"/>
                <a:gd name="connsiteY2" fmla="*/ 2585536 h 4916638"/>
                <a:gd name="connsiteX3" fmla="*/ 190073 w 5716897"/>
                <a:gd name="connsiteY3" fmla="*/ 2222316 h 4916638"/>
                <a:gd name="connsiteX4" fmla="*/ 24973 w 5716897"/>
                <a:gd name="connsiteY4" fmla="*/ 1521276 h 4916638"/>
                <a:gd name="connsiteX5" fmla="*/ 22433 w 5716897"/>
                <a:gd name="connsiteY5" fmla="*/ 670376 h 4916638"/>
                <a:gd name="connsiteX6" fmla="*/ 233253 w 5716897"/>
                <a:gd name="connsiteY6" fmla="*/ 32836 h 4916638"/>
                <a:gd name="connsiteX7" fmla="*/ 954613 w 5716897"/>
                <a:gd name="connsiteY7" fmla="*/ 119196 h 4916638"/>
                <a:gd name="connsiteX8" fmla="*/ 1609933 w 5716897"/>
                <a:gd name="connsiteY8" fmla="*/ 355416 h 4916638"/>
                <a:gd name="connsiteX9" fmla="*/ 1950293 w 5716897"/>
                <a:gd name="connsiteY9" fmla="*/ 530676 h 4916638"/>
                <a:gd name="connsiteX10" fmla="*/ 2511633 w 5716897"/>
                <a:gd name="connsiteY10" fmla="*/ 406216 h 4916638"/>
                <a:gd name="connsiteX11" fmla="*/ 3377773 w 5716897"/>
                <a:gd name="connsiteY11" fmla="*/ 408756 h 4916638"/>
                <a:gd name="connsiteX12" fmla="*/ 3923873 w 5716897"/>
                <a:gd name="connsiteY12" fmla="*/ 540836 h 4916638"/>
                <a:gd name="connsiteX13" fmla="*/ 4195652 w 5716897"/>
                <a:gd name="connsiteY13" fmla="*/ 408755 h 4916638"/>
                <a:gd name="connsiteX14" fmla="*/ 4685873 w 5716897"/>
                <a:gd name="connsiteY14" fmla="*/ 200476 h 4916638"/>
                <a:gd name="connsiteX15" fmla="*/ 5414853 w 5716897"/>
                <a:gd name="connsiteY15" fmla="*/ 68396 h 4916638"/>
                <a:gd name="connsiteX16" fmla="*/ 5557093 w 5716897"/>
                <a:gd name="connsiteY16" fmla="*/ 25216 h 4916638"/>
                <a:gd name="connsiteX17" fmla="*/ 5595193 w 5716897"/>
                <a:gd name="connsiteY17" fmla="*/ 164916 h 4916638"/>
                <a:gd name="connsiteX18" fmla="*/ 5701873 w 5716897"/>
                <a:gd name="connsiteY18" fmla="*/ 853256 h 4916638"/>
                <a:gd name="connsiteX19" fmla="*/ 5694253 w 5716897"/>
                <a:gd name="connsiteY19" fmla="*/ 1711776 h 4916638"/>
                <a:gd name="connsiteX20" fmla="*/ 5499689 w 5716897"/>
                <a:gd name="connsiteY20" fmla="*/ 2346268 h 4916638"/>
                <a:gd name="connsiteX21" fmla="*/ 5458541 w 5716897"/>
                <a:gd name="connsiteY21" fmla="*/ 2779083 h 4916638"/>
                <a:gd name="connsiteX22" fmla="*/ 5458033 w 5716897"/>
                <a:gd name="connsiteY22" fmla="*/ 2991936 h 4916638"/>
                <a:gd name="connsiteX23" fmla="*/ 5447365 w 5716897"/>
                <a:gd name="connsiteY23" fmla="*/ 3246444 h 4916638"/>
                <a:gd name="connsiteX24" fmla="*/ 5488513 w 5716897"/>
                <a:gd name="connsiteY24" fmla="*/ 3388176 h 4916638"/>
                <a:gd name="connsiteX25" fmla="*/ 5389453 w 5716897"/>
                <a:gd name="connsiteY25" fmla="*/ 3814896 h 4916638"/>
                <a:gd name="connsiteX26" fmla="*/ 5016073 w 5716897"/>
                <a:gd name="connsiteY26" fmla="*/ 4294956 h 4916638"/>
                <a:gd name="connsiteX27" fmla="*/ 4231213 w 5716897"/>
                <a:gd name="connsiteY27" fmla="*/ 4706436 h 4916638"/>
                <a:gd name="connsiteX28" fmla="*/ 3156793 w 5716897"/>
                <a:gd name="connsiteY28" fmla="*/ 4912176 h 4916638"/>
                <a:gd name="connsiteX29" fmla="*/ 1777573 w 5716897"/>
                <a:gd name="connsiteY29" fmla="*/ 4805496 h 4916638"/>
                <a:gd name="connsiteX30" fmla="*/ 748873 w 5716897"/>
                <a:gd name="connsiteY30" fmla="*/ 4340676 h 4916638"/>
                <a:gd name="connsiteX31" fmla="*/ 370413 w 5716897"/>
                <a:gd name="connsiteY31" fmla="*/ 3931736 h 4916638"/>
                <a:gd name="connsiteX32" fmla="*/ 223092 w 5716897"/>
                <a:gd name="connsiteY32" fmla="*/ 3492315 h 4916638"/>
                <a:gd name="connsiteX33" fmla="*/ 291673 w 5716897"/>
                <a:gd name="connsiteY33" fmla="*/ 3144336 h 4916638"/>
                <a:gd name="connsiteX0" fmla="*/ 291673 w 5716897"/>
                <a:gd name="connsiteY0" fmla="*/ 3144336 h 4916638"/>
                <a:gd name="connsiteX1" fmla="*/ 263732 w 5716897"/>
                <a:gd name="connsiteY1" fmla="*/ 2913195 h 4916638"/>
                <a:gd name="connsiteX2" fmla="*/ 215473 w 5716897"/>
                <a:gd name="connsiteY2" fmla="*/ 2585536 h 4916638"/>
                <a:gd name="connsiteX3" fmla="*/ 190073 w 5716897"/>
                <a:gd name="connsiteY3" fmla="*/ 2222316 h 4916638"/>
                <a:gd name="connsiteX4" fmla="*/ 24973 w 5716897"/>
                <a:gd name="connsiteY4" fmla="*/ 1521276 h 4916638"/>
                <a:gd name="connsiteX5" fmla="*/ 22433 w 5716897"/>
                <a:gd name="connsiteY5" fmla="*/ 670376 h 4916638"/>
                <a:gd name="connsiteX6" fmla="*/ 233253 w 5716897"/>
                <a:gd name="connsiteY6" fmla="*/ 32836 h 4916638"/>
                <a:gd name="connsiteX7" fmla="*/ 954613 w 5716897"/>
                <a:gd name="connsiteY7" fmla="*/ 119196 h 4916638"/>
                <a:gd name="connsiteX8" fmla="*/ 1609933 w 5716897"/>
                <a:gd name="connsiteY8" fmla="*/ 355416 h 4916638"/>
                <a:gd name="connsiteX9" fmla="*/ 1950293 w 5716897"/>
                <a:gd name="connsiteY9" fmla="*/ 530676 h 4916638"/>
                <a:gd name="connsiteX10" fmla="*/ 2511633 w 5716897"/>
                <a:gd name="connsiteY10" fmla="*/ 406216 h 4916638"/>
                <a:gd name="connsiteX11" fmla="*/ 3377773 w 5716897"/>
                <a:gd name="connsiteY11" fmla="*/ 408756 h 4916638"/>
                <a:gd name="connsiteX12" fmla="*/ 3923873 w 5716897"/>
                <a:gd name="connsiteY12" fmla="*/ 540836 h 4916638"/>
                <a:gd name="connsiteX13" fmla="*/ 4195652 w 5716897"/>
                <a:gd name="connsiteY13" fmla="*/ 408755 h 4916638"/>
                <a:gd name="connsiteX14" fmla="*/ 4685873 w 5716897"/>
                <a:gd name="connsiteY14" fmla="*/ 200476 h 4916638"/>
                <a:gd name="connsiteX15" fmla="*/ 5414853 w 5716897"/>
                <a:gd name="connsiteY15" fmla="*/ 68396 h 4916638"/>
                <a:gd name="connsiteX16" fmla="*/ 5557093 w 5716897"/>
                <a:gd name="connsiteY16" fmla="*/ 25216 h 4916638"/>
                <a:gd name="connsiteX17" fmla="*/ 5595193 w 5716897"/>
                <a:gd name="connsiteY17" fmla="*/ 164916 h 4916638"/>
                <a:gd name="connsiteX18" fmla="*/ 5701873 w 5716897"/>
                <a:gd name="connsiteY18" fmla="*/ 853256 h 4916638"/>
                <a:gd name="connsiteX19" fmla="*/ 5694253 w 5716897"/>
                <a:gd name="connsiteY19" fmla="*/ 1711776 h 4916638"/>
                <a:gd name="connsiteX20" fmla="*/ 5499689 w 5716897"/>
                <a:gd name="connsiteY20" fmla="*/ 2346268 h 4916638"/>
                <a:gd name="connsiteX21" fmla="*/ 5458541 w 5716897"/>
                <a:gd name="connsiteY21" fmla="*/ 2779083 h 4916638"/>
                <a:gd name="connsiteX22" fmla="*/ 5458033 w 5716897"/>
                <a:gd name="connsiteY22" fmla="*/ 2991936 h 4916638"/>
                <a:gd name="connsiteX23" fmla="*/ 5490037 w 5716897"/>
                <a:gd name="connsiteY23" fmla="*/ 3258636 h 4916638"/>
                <a:gd name="connsiteX24" fmla="*/ 5488513 w 5716897"/>
                <a:gd name="connsiteY24" fmla="*/ 3388176 h 4916638"/>
                <a:gd name="connsiteX25" fmla="*/ 5389453 w 5716897"/>
                <a:gd name="connsiteY25" fmla="*/ 3814896 h 4916638"/>
                <a:gd name="connsiteX26" fmla="*/ 5016073 w 5716897"/>
                <a:gd name="connsiteY26" fmla="*/ 4294956 h 4916638"/>
                <a:gd name="connsiteX27" fmla="*/ 4231213 w 5716897"/>
                <a:gd name="connsiteY27" fmla="*/ 4706436 h 4916638"/>
                <a:gd name="connsiteX28" fmla="*/ 3156793 w 5716897"/>
                <a:gd name="connsiteY28" fmla="*/ 4912176 h 4916638"/>
                <a:gd name="connsiteX29" fmla="*/ 1777573 w 5716897"/>
                <a:gd name="connsiteY29" fmla="*/ 4805496 h 4916638"/>
                <a:gd name="connsiteX30" fmla="*/ 748873 w 5716897"/>
                <a:gd name="connsiteY30" fmla="*/ 4340676 h 4916638"/>
                <a:gd name="connsiteX31" fmla="*/ 370413 w 5716897"/>
                <a:gd name="connsiteY31" fmla="*/ 3931736 h 4916638"/>
                <a:gd name="connsiteX32" fmla="*/ 223092 w 5716897"/>
                <a:gd name="connsiteY32" fmla="*/ 3492315 h 4916638"/>
                <a:gd name="connsiteX33" fmla="*/ 291673 w 5716897"/>
                <a:gd name="connsiteY33" fmla="*/ 3144336 h 4916638"/>
                <a:gd name="connsiteX0" fmla="*/ 291673 w 5716897"/>
                <a:gd name="connsiteY0" fmla="*/ 3144336 h 4916638"/>
                <a:gd name="connsiteX1" fmla="*/ 263732 w 5716897"/>
                <a:gd name="connsiteY1" fmla="*/ 2913195 h 4916638"/>
                <a:gd name="connsiteX2" fmla="*/ 291673 w 5716897"/>
                <a:gd name="connsiteY2" fmla="*/ 2631256 h 4916638"/>
                <a:gd name="connsiteX3" fmla="*/ 190073 w 5716897"/>
                <a:gd name="connsiteY3" fmla="*/ 2222316 h 4916638"/>
                <a:gd name="connsiteX4" fmla="*/ 24973 w 5716897"/>
                <a:gd name="connsiteY4" fmla="*/ 1521276 h 4916638"/>
                <a:gd name="connsiteX5" fmla="*/ 22433 w 5716897"/>
                <a:gd name="connsiteY5" fmla="*/ 670376 h 4916638"/>
                <a:gd name="connsiteX6" fmla="*/ 233253 w 5716897"/>
                <a:gd name="connsiteY6" fmla="*/ 32836 h 4916638"/>
                <a:gd name="connsiteX7" fmla="*/ 954613 w 5716897"/>
                <a:gd name="connsiteY7" fmla="*/ 119196 h 4916638"/>
                <a:gd name="connsiteX8" fmla="*/ 1609933 w 5716897"/>
                <a:gd name="connsiteY8" fmla="*/ 355416 h 4916638"/>
                <a:gd name="connsiteX9" fmla="*/ 1950293 w 5716897"/>
                <a:gd name="connsiteY9" fmla="*/ 530676 h 4916638"/>
                <a:gd name="connsiteX10" fmla="*/ 2511633 w 5716897"/>
                <a:gd name="connsiteY10" fmla="*/ 406216 h 4916638"/>
                <a:gd name="connsiteX11" fmla="*/ 3377773 w 5716897"/>
                <a:gd name="connsiteY11" fmla="*/ 408756 h 4916638"/>
                <a:gd name="connsiteX12" fmla="*/ 3923873 w 5716897"/>
                <a:gd name="connsiteY12" fmla="*/ 540836 h 4916638"/>
                <a:gd name="connsiteX13" fmla="*/ 4195652 w 5716897"/>
                <a:gd name="connsiteY13" fmla="*/ 408755 h 4916638"/>
                <a:gd name="connsiteX14" fmla="*/ 4685873 w 5716897"/>
                <a:gd name="connsiteY14" fmla="*/ 200476 h 4916638"/>
                <a:gd name="connsiteX15" fmla="*/ 5414853 w 5716897"/>
                <a:gd name="connsiteY15" fmla="*/ 68396 h 4916638"/>
                <a:gd name="connsiteX16" fmla="*/ 5557093 w 5716897"/>
                <a:gd name="connsiteY16" fmla="*/ 25216 h 4916638"/>
                <a:gd name="connsiteX17" fmla="*/ 5595193 w 5716897"/>
                <a:gd name="connsiteY17" fmla="*/ 164916 h 4916638"/>
                <a:gd name="connsiteX18" fmla="*/ 5701873 w 5716897"/>
                <a:gd name="connsiteY18" fmla="*/ 853256 h 4916638"/>
                <a:gd name="connsiteX19" fmla="*/ 5694253 w 5716897"/>
                <a:gd name="connsiteY19" fmla="*/ 1711776 h 4916638"/>
                <a:gd name="connsiteX20" fmla="*/ 5499689 w 5716897"/>
                <a:gd name="connsiteY20" fmla="*/ 2346268 h 4916638"/>
                <a:gd name="connsiteX21" fmla="*/ 5458541 w 5716897"/>
                <a:gd name="connsiteY21" fmla="*/ 2779083 h 4916638"/>
                <a:gd name="connsiteX22" fmla="*/ 5458033 w 5716897"/>
                <a:gd name="connsiteY22" fmla="*/ 2991936 h 4916638"/>
                <a:gd name="connsiteX23" fmla="*/ 5490037 w 5716897"/>
                <a:gd name="connsiteY23" fmla="*/ 3258636 h 4916638"/>
                <a:gd name="connsiteX24" fmla="*/ 5488513 w 5716897"/>
                <a:gd name="connsiteY24" fmla="*/ 3388176 h 4916638"/>
                <a:gd name="connsiteX25" fmla="*/ 5389453 w 5716897"/>
                <a:gd name="connsiteY25" fmla="*/ 3814896 h 4916638"/>
                <a:gd name="connsiteX26" fmla="*/ 5016073 w 5716897"/>
                <a:gd name="connsiteY26" fmla="*/ 4294956 h 4916638"/>
                <a:gd name="connsiteX27" fmla="*/ 4231213 w 5716897"/>
                <a:gd name="connsiteY27" fmla="*/ 4706436 h 4916638"/>
                <a:gd name="connsiteX28" fmla="*/ 3156793 w 5716897"/>
                <a:gd name="connsiteY28" fmla="*/ 4912176 h 4916638"/>
                <a:gd name="connsiteX29" fmla="*/ 1777573 w 5716897"/>
                <a:gd name="connsiteY29" fmla="*/ 4805496 h 4916638"/>
                <a:gd name="connsiteX30" fmla="*/ 748873 w 5716897"/>
                <a:gd name="connsiteY30" fmla="*/ 4340676 h 4916638"/>
                <a:gd name="connsiteX31" fmla="*/ 370413 w 5716897"/>
                <a:gd name="connsiteY31" fmla="*/ 3931736 h 4916638"/>
                <a:gd name="connsiteX32" fmla="*/ 223092 w 5716897"/>
                <a:gd name="connsiteY32" fmla="*/ 3492315 h 4916638"/>
                <a:gd name="connsiteX33" fmla="*/ 291673 w 5716897"/>
                <a:gd name="connsiteY33" fmla="*/ 3144336 h 4916638"/>
                <a:gd name="connsiteX0" fmla="*/ 291673 w 5716897"/>
                <a:gd name="connsiteY0" fmla="*/ 3144336 h 4916638"/>
                <a:gd name="connsiteX1" fmla="*/ 317072 w 5716897"/>
                <a:gd name="connsiteY1" fmla="*/ 3019875 h 4916638"/>
                <a:gd name="connsiteX2" fmla="*/ 291673 w 5716897"/>
                <a:gd name="connsiteY2" fmla="*/ 2631256 h 4916638"/>
                <a:gd name="connsiteX3" fmla="*/ 190073 w 5716897"/>
                <a:gd name="connsiteY3" fmla="*/ 2222316 h 4916638"/>
                <a:gd name="connsiteX4" fmla="*/ 24973 w 5716897"/>
                <a:gd name="connsiteY4" fmla="*/ 1521276 h 4916638"/>
                <a:gd name="connsiteX5" fmla="*/ 22433 w 5716897"/>
                <a:gd name="connsiteY5" fmla="*/ 670376 h 4916638"/>
                <a:gd name="connsiteX6" fmla="*/ 233253 w 5716897"/>
                <a:gd name="connsiteY6" fmla="*/ 32836 h 4916638"/>
                <a:gd name="connsiteX7" fmla="*/ 954613 w 5716897"/>
                <a:gd name="connsiteY7" fmla="*/ 119196 h 4916638"/>
                <a:gd name="connsiteX8" fmla="*/ 1609933 w 5716897"/>
                <a:gd name="connsiteY8" fmla="*/ 355416 h 4916638"/>
                <a:gd name="connsiteX9" fmla="*/ 1950293 w 5716897"/>
                <a:gd name="connsiteY9" fmla="*/ 530676 h 4916638"/>
                <a:gd name="connsiteX10" fmla="*/ 2511633 w 5716897"/>
                <a:gd name="connsiteY10" fmla="*/ 406216 h 4916638"/>
                <a:gd name="connsiteX11" fmla="*/ 3377773 w 5716897"/>
                <a:gd name="connsiteY11" fmla="*/ 408756 h 4916638"/>
                <a:gd name="connsiteX12" fmla="*/ 3923873 w 5716897"/>
                <a:gd name="connsiteY12" fmla="*/ 540836 h 4916638"/>
                <a:gd name="connsiteX13" fmla="*/ 4195652 w 5716897"/>
                <a:gd name="connsiteY13" fmla="*/ 408755 h 4916638"/>
                <a:gd name="connsiteX14" fmla="*/ 4685873 w 5716897"/>
                <a:gd name="connsiteY14" fmla="*/ 200476 h 4916638"/>
                <a:gd name="connsiteX15" fmla="*/ 5414853 w 5716897"/>
                <a:gd name="connsiteY15" fmla="*/ 68396 h 4916638"/>
                <a:gd name="connsiteX16" fmla="*/ 5557093 w 5716897"/>
                <a:gd name="connsiteY16" fmla="*/ 25216 h 4916638"/>
                <a:gd name="connsiteX17" fmla="*/ 5595193 w 5716897"/>
                <a:gd name="connsiteY17" fmla="*/ 164916 h 4916638"/>
                <a:gd name="connsiteX18" fmla="*/ 5701873 w 5716897"/>
                <a:gd name="connsiteY18" fmla="*/ 853256 h 4916638"/>
                <a:gd name="connsiteX19" fmla="*/ 5694253 w 5716897"/>
                <a:gd name="connsiteY19" fmla="*/ 1711776 h 4916638"/>
                <a:gd name="connsiteX20" fmla="*/ 5499689 w 5716897"/>
                <a:gd name="connsiteY20" fmla="*/ 2346268 h 4916638"/>
                <a:gd name="connsiteX21" fmla="*/ 5458541 w 5716897"/>
                <a:gd name="connsiteY21" fmla="*/ 2779083 h 4916638"/>
                <a:gd name="connsiteX22" fmla="*/ 5458033 w 5716897"/>
                <a:gd name="connsiteY22" fmla="*/ 2991936 h 4916638"/>
                <a:gd name="connsiteX23" fmla="*/ 5490037 w 5716897"/>
                <a:gd name="connsiteY23" fmla="*/ 3258636 h 4916638"/>
                <a:gd name="connsiteX24" fmla="*/ 5488513 w 5716897"/>
                <a:gd name="connsiteY24" fmla="*/ 3388176 h 4916638"/>
                <a:gd name="connsiteX25" fmla="*/ 5389453 w 5716897"/>
                <a:gd name="connsiteY25" fmla="*/ 3814896 h 4916638"/>
                <a:gd name="connsiteX26" fmla="*/ 5016073 w 5716897"/>
                <a:gd name="connsiteY26" fmla="*/ 4294956 h 4916638"/>
                <a:gd name="connsiteX27" fmla="*/ 4231213 w 5716897"/>
                <a:gd name="connsiteY27" fmla="*/ 4706436 h 4916638"/>
                <a:gd name="connsiteX28" fmla="*/ 3156793 w 5716897"/>
                <a:gd name="connsiteY28" fmla="*/ 4912176 h 4916638"/>
                <a:gd name="connsiteX29" fmla="*/ 1777573 w 5716897"/>
                <a:gd name="connsiteY29" fmla="*/ 4805496 h 4916638"/>
                <a:gd name="connsiteX30" fmla="*/ 748873 w 5716897"/>
                <a:gd name="connsiteY30" fmla="*/ 4340676 h 4916638"/>
                <a:gd name="connsiteX31" fmla="*/ 370413 w 5716897"/>
                <a:gd name="connsiteY31" fmla="*/ 3931736 h 4916638"/>
                <a:gd name="connsiteX32" fmla="*/ 223092 w 5716897"/>
                <a:gd name="connsiteY32" fmla="*/ 3492315 h 4916638"/>
                <a:gd name="connsiteX33" fmla="*/ 291673 w 5716897"/>
                <a:gd name="connsiteY33" fmla="*/ 3144336 h 4916638"/>
                <a:gd name="connsiteX0" fmla="*/ 291673 w 5702525"/>
                <a:gd name="connsiteY0" fmla="*/ 3144336 h 4916638"/>
                <a:gd name="connsiteX1" fmla="*/ 317072 w 5702525"/>
                <a:gd name="connsiteY1" fmla="*/ 3019875 h 4916638"/>
                <a:gd name="connsiteX2" fmla="*/ 291673 w 5702525"/>
                <a:gd name="connsiteY2" fmla="*/ 2631256 h 4916638"/>
                <a:gd name="connsiteX3" fmla="*/ 190073 w 5702525"/>
                <a:gd name="connsiteY3" fmla="*/ 2222316 h 4916638"/>
                <a:gd name="connsiteX4" fmla="*/ 24973 w 5702525"/>
                <a:gd name="connsiteY4" fmla="*/ 1521276 h 4916638"/>
                <a:gd name="connsiteX5" fmla="*/ 22433 w 5702525"/>
                <a:gd name="connsiteY5" fmla="*/ 670376 h 4916638"/>
                <a:gd name="connsiteX6" fmla="*/ 233253 w 5702525"/>
                <a:gd name="connsiteY6" fmla="*/ 32836 h 4916638"/>
                <a:gd name="connsiteX7" fmla="*/ 954613 w 5702525"/>
                <a:gd name="connsiteY7" fmla="*/ 119196 h 4916638"/>
                <a:gd name="connsiteX8" fmla="*/ 1609933 w 5702525"/>
                <a:gd name="connsiteY8" fmla="*/ 355416 h 4916638"/>
                <a:gd name="connsiteX9" fmla="*/ 1950293 w 5702525"/>
                <a:gd name="connsiteY9" fmla="*/ 530676 h 4916638"/>
                <a:gd name="connsiteX10" fmla="*/ 2511633 w 5702525"/>
                <a:gd name="connsiteY10" fmla="*/ 406216 h 4916638"/>
                <a:gd name="connsiteX11" fmla="*/ 3377773 w 5702525"/>
                <a:gd name="connsiteY11" fmla="*/ 408756 h 4916638"/>
                <a:gd name="connsiteX12" fmla="*/ 3923873 w 5702525"/>
                <a:gd name="connsiteY12" fmla="*/ 540836 h 4916638"/>
                <a:gd name="connsiteX13" fmla="*/ 4195652 w 5702525"/>
                <a:gd name="connsiteY13" fmla="*/ 408755 h 4916638"/>
                <a:gd name="connsiteX14" fmla="*/ 4685873 w 5702525"/>
                <a:gd name="connsiteY14" fmla="*/ 200476 h 4916638"/>
                <a:gd name="connsiteX15" fmla="*/ 5414853 w 5702525"/>
                <a:gd name="connsiteY15" fmla="*/ 68396 h 4916638"/>
                <a:gd name="connsiteX16" fmla="*/ 5557093 w 5702525"/>
                <a:gd name="connsiteY16" fmla="*/ 25216 h 4916638"/>
                <a:gd name="connsiteX17" fmla="*/ 5595193 w 5702525"/>
                <a:gd name="connsiteY17" fmla="*/ 164916 h 4916638"/>
                <a:gd name="connsiteX18" fmla="*/ 5701873 w 5702525"/>
                <a:gd name="connsiteY18" fmla="*/ 853256 h 4916638"/>
                <a:gd name="connsiteX19" fmla="*/ 5633293 w 5702525"/>
                <a:gd name="connsiteY19" fmla="*/ 1704156 h 4916638"/>
                <a:gd name="connsiteX20" fmla="*/ 5499689 w 5702525"/>
                <a:gd name="connsiteY20" fmla="*/ 2346268 h 4916638"/>
                <a:gd name="connsiteX21" fmla="*/ 5458541 w 5702525"/>
                <a:gd name="connsiteY21" fmla="*/ 2779083 h 4916638"/>
                <a:gd name="connsiteX22" fmla="*/ 5458033 w 5702525"/>
                <a:gd name="connsiteY22" fmla="*/ 2991936 h 4916638"/>
                <a:gd name="connsiteX23" fmla="*/ 5490037 w 5702525"/>
                <a:gd name="connsiteY23" fmla="*/ 3258636 h 4916638"/>
                <a:gd name="connsiteX24" fmla="*/ 5488513 w 5702525"/>
                <a:gd name="connsiteY24" fmla="*/ 3388176 h 4916638"/>
                <a:gd name="connsiteX25" fmla="*/ 5389453 w 5702525"/>
                <a:gd name="connsiteY25" fmla="*/ 3814896 h 4916638"/>
                <a:gd name="connsiteX26" fmla="*/ 5016073 w 5702525"/>
                <a:gd name="connsiteY26" fmla="*/ 4294956 h 4916638"/>
                <a:gd name="connsiteX27" fmla="*/ 4231213 w 5702525"/>
                <a:gd name="connsiteY27" fmla="*/ 4706436 h 4916638"/>
                <a:gd name="connsiteX28" fmla="*/ 3156793 w 5702525"/>
                <a:gd name="connsiteY28" fmla="*/ 4912176 h 4916638"/>
                <a:gd name="connsiteX29" fmla="*/ 1777573 w 5702525"/>
                <a:gd name="connsiteY29" fmla="*/ 4805496 h 4916638"/>
                <a:gd name="connsiteX30" fmla="*/ 748873 w 5702525"/>
                <a:gd name="connsiteY30" fmla="*/ 4340676 h 4916638"/>
                <a:gd name="connsiteX31" fmla="*/ 370413 w 5702525"/>
                <a:gd name="connsiteY31" fmla="*/ 3931736 h 4916638"/>
                <a:gd name="connsiteX32" fmla="*/ 223092 w 5702525"/>
                <a:gd name="connsiteY32" fmla="*/ 3492315 h 4916638"/>
                <a:gd name="connsiteX33" fmla="*/ 291673 w 5702525"/>
                <a:gd name="connsiteY33" fmla="*/ 3144336 h 4916638"/>
                <a:gd name="connsiteX0" fmla="*/ 291673 w 5716897"/>
                <a:gd name="connsiteY0" fmla="*/ 3144336 h 4916638"/>
                <a:gd name="connsiteX1" fmla="*/ 317072 w 5716897"/>
                <a:gd name="connsiteY1" fmla="*/ 3019875 h 4916638"/>
                <a:gd name="connsiteX2" fmla="*/ 291673 w 5716897"/>
                <a:gd name="connsiteY2" fmla="*/ 2631256 h 4916638"/>
                <a:gd name="connsiteX3" fmla="*/ 190073 w 5716897"/>
                <a:gd name="connsiteY3" fmla="*/ 2222316 h 4916638"/>
                <a:gd name="connsiteX4" fmla="*/ 24973 w 5716897"/>
                <a:gd name="connsiteY4" fmla="*/ 1521276 h 4916638"/>
                <a:gd name="connsiteX5" fmla="*/ 22433 w 5716897"/>
                <a:gd name="connsiteY5" fmla="*/ 670376 h 4916638"/>
                <a:gd name="connsiteX6" fmla="*/ 233253 w 5716897"/>
                <a:gd name="connsiteY6" fmla="*/ 32836 h 4916638"/>
                <a:gd name="connsiteX7" fmla="*/ 954613 w 5716897"/>
                <a:gd name="connsiteY7" fmla="*/ 119196 h 4916638"/>
                <a:gd name="connsiteX8" fmla="*/ 1609933 w 5716897"/>
                <a:gd name="connsiteY8" fmla="*/ 355416 h 4916638"/>
                <a:gd name="connsiteX9" fmla="*/ 1950293 w 5716897"/>
                <a:gd name="connsiteY9" fmla="*/ 530676 h 4916638"/>
                <a:gd name="connsiteX10" fmla="*/ 2511633 w 5716897"/>
                <a:gd name="connsiteY10" fmla="*/ 406216 h 4916638"/>
                <a:gd name="connsiteX11" fmla="*/ 3377773 w 5716897"/>
                <a:gd name="connsiteY11" fmla="*/ 408756 h 4916638"/>
                <a:gd name="connsiteX12" fmla="*/ 3923873 w 5716897"/>
                <a:gd name="connsiteY12" fmla="*/ 540836 h 4916638"/>
                <a:gd name="connsiteX13" fmla="*/ 4195652 w 5716897"/>
                <a:gd name="connsiteY13" fmla="*/ 408755 h 4916638"/>
                <a:gd name="connsiteX14" fmla="*/ 4685873 w 5716897"/>
                <a:gd name="connsiteY14" fmla="*/ 200476 h 4916638"/>
                <a:gd name="connsiteX15" fmla="*/ 5414853 w 5716897"/>
                <a:gd name="connsiteY15" fmla="*/ 68396 h 4916638"/>
                <a:gd name="connsiteX16" fmla="*/ 5557093 w 5716897"/>
                <a:gd name="connsiteY16" fmla="*/ 25216 h 4916638"/>
                <a:gd name="connsiteX17" fmla="*/ 5595193 w 5716897"/>
                <a:gd name="connsiteY17" fmla="*/ 164916 h 4916638"/>
                <a:gd name="connsiteX18" fmla="*/ 5701873 w 5716897"/>
                <a:gd name="connsiteY18" fmla="*/ 853256 h 4916638"/>
                <a:gd name="connsiteX19" fmla="*/ 5694253 w 5716897"/>
                <a:gd name="connsiteY19" fmla="*/ 1719396 h 4916638"/>
                <a:gd name="connsiteX20" fmla="*/ 5499689 w 5716897"/>
                <a:gd name="connsiteY20" fmla="*/ 2346268 h 4916638"/>
                <a:gd name="connsiteX21" fmla="*/ 5458541 w 5716897"/>
                <a:gd name="connsiteY21" fmla="*/ 2779083 h 4916638"/>
                <a:gd name="connsiteX22" fmla="*/ 5458033 w 5716897"/>
                <a:gd name="connsiteY22" fmla="*/ 2991936 h 4916638"/>
                <a:gd name="connsiteX23" fmla="*/ 5490037 w 5716897"/>
                <a:gd name="connsiteY23" fmla="*/ 3258636 h 4916638"/>
                <a:gd name="connsiteX24" fmla="*/ 5488513 w 5716897"/>
                <a:gd name="connsiteY24" fmla="*/ 3388176 h 4916638"/>
                <a:gd name="connsiteX25" fmla="*/ 5389453 w 5716897"/>
                <a:gd name="connsiteY25" fmla="*/ 3814896 h 4916638"/>
                <a:gd name="connsiteX26" fmla="*/ 5016073 w 5716897"/>
                <a:gd name="connsiteY26" fmla="*/ 4294956 h 4916638"/>
                <a:gd name="connsiteX27" fmla="*/ 4231213 w 5716897"/>
                <a:gd name="connsiteY27" fmla="*/ 4706436 h 4916638"/>
                <a:gd name="connsiteX28" fmla="*/ 3156793 w 5716897"/>
                <a:gd name="connsiteY28" fmla="*/ 4912176 h 4916638"/>
                <a:gd name="connsiteX29" fmla="*/ 1777573 w 5716897"/>
                <a:gd name="connsiteY29" fmla="*/ 4805496 h 4916638"/>
                <a:gd name="connsiteX30" fmla="*/ 748873 w 5716897"/>
                <a:gd name="connsiteY30" fmla="*/ 4340676 h 4916638"/>
                <a:gd name="connsiteX31" fmla="*/ 370413 w 5716897"/>
                <a:gd name="connsiteY31" fmla="*/ 3931736 h 4916638"/>
                <a:gd name="connsiteX32" fmla="*/ 223092 w 5716897"/>
                <a:gd name="connsiteY32" fmla="*/ 3492315 h 4916638"/>
                <a:gd name="connsiteX33" fmla="*/ 291673 w 5716897"/>
                <a:gd name="connsiteY33" fmla="*/ 3144336 h 4916638"/>
                <a:gd name="connsiteX0" fmla="*/ 291673 w 5716897"/>
                <a:gd name="connsiteY0" fmla="*/ 3144336 h 4916638"/>
                <a:gd name="connsiteX1" fmla="*/ 317072 w 5716897"/>
                <a:gd name="connsiteY1" fmla="*/ 2905575 h 4916638"/>
                <a:gd name="connsiteX2" fmla="*/ 291673 w 5716897"/>
                <a:gd name="connsiteY2" fmla="*/ 2631256 h 4916638"/>
                <a:gd name="connsiteX3" fmla="*/ 190073 w 5716897"/>
                <a:gd name="connsiteY3" fmla="*/ 2222316 h 4916638"/>
                <a:gd name="connsiteX4" fmla="*/ 24973 w 5716897"/>
                <a:gd name="connsiteY4" fmla="*/ 1521276 h 4916638"/>
                <a:gd name="connsiteX5" fmla="*/ 22433 w 5716897"/>
                <a:gd name="connsiteY5" fmla="*/ 670376 h 4916638"/>
                <a:gd name="connsiteX6" fmla="*/ 233253 w 5716897"/>
                <a:gd name="connsiteY6" fmla="*/ 32836 h 4916638"/>
                <a:gd name="connsiteX7" fmla="*/ 954613 w 5716897"/>
                <a:gd name="connsiteY7" fmla="*/ 119196 h 4916638"/>
                <a:gd name="connsiteX8" fmla="*/ 1609933 w 5716897"/>
                <a:gd name="connsiteY8" fmla="*/ 355416 h 4916638"/>
                <a:gd name="connsiteX9" fmla="*/ 1950293 w 5716897"/>
                <a:gd name="connsiteY9" fmla="*/ 530676 h 4916638"/>
                <a:gd name="connsiteX10" fmla="*/ 2511633 w 5716897"/>
                <a:gd name="connsiteY10" fmla="*/ 406216 h 4916638"/>
                <a:gd name="connsiteX11" fmla="*/ 3377773 w 5716897"/>
                <a:gd name="connsiteY11" fmla="*/ 408756 h 4916638"/>
                <a:gd name="connsiteX12" fmla="*/ 3923873 w 5716897"/>
                <a:gd name="connsiteY12" fmla="*/ 540836 h 4916638"/>
                <a:gd name="connsiteX13" fmla="*/ 4195652 w 5716897"/>
                <a:gd name="connsiteY13" fmla="*/ 408755 h 4916638"/>
                <a:gd name="connsiteX14" fmla="*/ 4685873 w 5716897"/>
                <a:gd name="connsiteY14" fmla="*/ 200476 h 4916638"/>
                <a:gd name="connsiteX15" fmla="*/ 5414853 w 5716897"/>
                <a:gd name="connsiteY15" fmla="*/ 68396 h 4916638"/>
                <a:gd name="connsiteX16" fmla="*/ 5557093 w 5716897"/>
                <a:gd name="connsiteY16" fmla="*/ 25216 h 4916638"/>
                <a:gd name="connsiteX17" fmla="*/ 5595193 w 5716897"/>
                <a:gd name="connsiteY17" fmla="*/ 164916 h 4916638"/>
                <a:gd name="connsiteX18" fmla="*/ 5701873 w 5716897"/>
                <a:gd name="connsiteY18" fmla="*/ 853256 h 4916638"/>
                <a:gd name="connsiteX19" fmla="*/ 5694253 w 5716897"/>
                <a:gd name="connsiteY19" fmla="*/ 1719396 h 4916638"/>
                <a:gd name="connsiteX20" fmla="*/ 5499689 w 5716897"/>
                <a:gd name="connsiteY20" fmla="*/ 2346268 h 4916638"/>
                <a:gd name="connsiteX21" fmla="*/ 5458541 w 5716897"/>
                <a:gd name="connsiteY21" fmla="*/ 2779083 h 4916638"/>
                <a:gd name="connsiteX22" fmla="*/ 5458033 w 5716897"/>
                <a:gd name="connsiteY22" fmla="*/ 2991936 h 4916638"/>
                <a:gd name="connsiteX23" fmla="*/ 5490037 w 5716897"/>
                <a:gd name="connsiteY23" fmla="*/ 3258636 h 4916638"/>
                <a:gd name="connsiteX24" fmla="*/ 5488513 w 5716897"/>
                <a:gd name="connsiteY24" fmla="*/ 3388176 h 4916638"/>
                <a:gd name="connsiteX25" fmla="*/ 5389453 w 5716897"/>
                <a:gd name="connsiteY25" fmla="*/ 3814896 h 4916638"/>
                <a:gd name="connsiteX26" fmla="*/ 5016073 w 5716897"/>
                <a:gd name="connsiteY26" fmla="*/ 4294956 h 4916638"/>
                <a:gd name="connsiteX27" fmla="*/ 4231213 w 5716897"/>
                <a:gd name="connsiteY27" fmla="*/ 4706436 h 4916638"/>
                <a:gd name="connsiteX28" fmla="*/ 3156793 w 5716897"/>
                <a:gd name="connsiteY28" fmla="*/ 4912176 h 4916638"/>
                <a:gd name="connsiteX29" fmla="*/ 1777573 w 5716897"/>
                <a:gd name="connsiteY29" fmla="*/ 4805496 h 4916638"/>
                <a:gd name="connsiteX30" fmla="*/ 748873 w 5716897"/>
                <a:gd name="connsiteY30" fmla="*/ 4340676 h 4916638"/>
                <a:gd name="connsiteX31" fmla="*/ 370413 w 5716897"/>
                <a:gd name="connsiteY31" fmla="*/ 3931736 h 4916638"/>
                <a:gd name="connsiteX32" fmla="*/ 223092 w 5716897"/>
                <a:gd name="connsiteY32" fmla="*/ 3492315 h 4916638"/>
                <a:gd name="connsiteX33" fmla="*/ 291673 w 5716897"/>
                <a:gd name="connsiteY33" fmla="*/ 3144336 h 4916638"/>
                <a:gd name="connsiteX0" fmla="*/ 291673 w 5716897"/>
                <a:gd name="connsiteY0" fmla="*/ 3144584 h 4916886"/>
                <a:gd name="connsiteX1" fmla="*/ 317072 w 5716897"/>
                <a:gd name="connsiteY1" fmla="*/ 2905823 h 4916886"/>
                <a:gd name="connsiteX2" fmla="*/ 291673 w 5716897"/>
                <a:gd name="connsiteY2" fmla="*/ 2631504 h 4916886"/>
                <a:gd name="connsiteX3" fmla="*/ 190073 w 5716897"/>
                <a:gd name="connsiteY3" fmla="*/ 2222564 h 4916886"/>
                <a:gd name="connsiteX4" fmla="*/ 24973 w 5716897"/>
                <a:gd name="connsiteY4" fmla="*/ 1521524 h 4916886"/>
                <a:gd name="connsiteX5" fmla="*/ 22433 w 5716897"/>
                <a:gd name="connsiteY5" fmla="*/ 670624 h 4916886"/>
                <a:gd name="connsiteX6" fmla="*/ 233253 w 5716897"/>
                <a:gd name="connsiteY6" fmla="*/ 33084 h 4916886"/>
                <a:gd name="connsiteX7" fmla="*/ 954613 w 5716897"/>
                <a:gd name="connsiteY7" fmla="*/ 119444 h 4916886"/>
                <a:gd name="connsiteX8" fmla="*/ 1564213 w 5716897"/>
                <a:gd name="connsiteY8" fmla="*/ 365824 h 4916886"/>
                <a:gd name="connsiteX9" fmla="*/ 1950293 w 5716897"/>
                <a:gd name="connsiteY9" fmla="*/ 530924 h 4916886"/>
                <a:gd name="connsiteX10" fmla="*/ 2511633 w 5716897"/>
                <a:gd name="connsiteY10" fmla="*/ 406464 h 4916886"/>
                <a:gd name="connsiteX11" fmla="*/ 3377773 w 5716897"/>
                <a:gd name="connsiteY11" fmla="*/ 409004 h 4916886"/>
                <a:gd name="connsiteX12" fmla="*/ 3923873 w 5716897"/>
                <a:gd name="connsiteY12" fmla="*/ 541084 h 4916886"/>
                <a:gd name="connsiteX13" fmla="*/ 4195652 w 5716897"/>
                <a:gd name="connsiteY13" fmla="*/ 409003 h 4916886"/>
                <a:gd name="connsiteX14" fmla="*/ 4685873 w 5716897"/>
                <a:gd name="connsiteY14" fmla="*/ 200724 h 4916886"/>
                <a:gd name="connsiteX15" fmla="*/ 5414853 w 5716897"/>
                <a:gd name="connsiteY15" fmla="*/ 68644 h 4916886"/>
                <a:gd name="connsiteX16" fmla="*/ 5557093 w 5716897"/>
                <a:gd name="connsiteY16" fmla="*/ 25464 h 4916886"/>
                <a:gd name="connsiteX17" fmla="*/ 5595193 w 5716897"/>
                <a:gd name="connsiteY17" fmla="*/ 165164 h 4916886"/>
                <a:gd name="connsiteX18" fmla="*/ 5701873 w 5716897"/>
                <a:gd name="connsiteY18" fmla="*/ 853504 h 4916886"/>
                <a:gd name="connsiteX19" fmla="*/ 5694253 w 5716897"/>
                <a:gd name="connsiteY19" fmla="*/ 1719644 h 4916886"/>
                <a:gd name="connsiteX20" fmla="*/ 5499689 w 5716897"/>
                <a:gd name="connsiteY20" fmla="*/ 2346516 h 4916886"/>
                <a:gd name="connsiteX21" fmla="*/ 5458541 w 5716897"/>
                <a:gd name="connsiteY21" fmla="*/ 2779331 h 4916886"/>
                <a:gd name="connsiteX22" fmla="*/ 5458033 w 5716897"/>
                <a:gd name="connsiteY22" fmla="*/ 2992184 h 4916886"/>
                <a:gd name="connsiteX23" fmla="*/ 5490037 w 5716897"/>
                <a:gd name="connsiteY23" fmla="*/ 3258884 h 4916886"/>
                <a:gd name="connsiteX24" fmla="*/ 5488513 w 5716897"/>
                <a:gd name="connsiteY24" fmla="*/ 3388424 h 4916886"/>
                <a:gd name="connsiteX25" fmla="*/ 5389453 w 5716897"/>
                <a:gd name="connsiteY25" fmla="*/ 3815144 h 4916886"/>
                <a:gd name="connsiteX26" fmla="*/ 5016073 w 5716897"/>
                <a:gd name="connsiteY26" fmla="*/ 4295204 h 4916886"/>
                <a:gd name="connsiteX27" fmla="*/ 4231213 w 5716897"/>
                <a:gd name="connsiteY27" fmla="*/ 4706684 h 4916886"/>
                <a:gd name="connsiteX28" fmla="*/ 3156793 w 5716897"/>
                <a:gd name="connsiteY28" fmla="*/ 4912424 h 4916886"/>
                <a:gd name="connsiteX29" fmla="*/ 1777573 w 5716897"/>
                <a:gd name="connsiteY29" fmla="*/ 4805744 h 4916886"/>
                <a:gd name="connsiteX30" fmla="*/ 748873 w 5716897"/>
                <a:gd name="connsiteY30" fmla="*/ 4340924 h 4916886"/>
                <a:gd name="connsiteX31" fmla="*/ 370413 w 5716897"/>
                <a:gd name="connsiteY31" fmla="*/ 3931984 h 4916886"/>
                <a:gd name="connsiteX32" fmla="*/ 223092 w 5716897"/>
                <a:gd name="connsiteY32" fmla="*/ 3492563 h 4916886"/>
                <a:gd name="connsiteX33" fmla="*/ 291673 w 5716897"/>
                <a:gd name="connsiteY33" fmla="*/ 3144584 h 4916886"/>
                <a:gd name="connsiteX0" fmla="*/ 291673 w 5716897"/>
                <a:gd name="connsiteY0" fmla="*/ 3144584 h 4916886"/>
                <a:gd name="connsiteX1" fmla="*/ 317072 w 5716897"/>
                <a:gd name="connsiteY1" fmla="*/ 2905823 h 4916886"/>
                <a:gd name="connsiteX2" fmla="*/ 291673 w 5716897"/>
                <a:gd name="connsiteY2" fmla="*/ 2631504 h 4916886"/>
                <a:gd name="connsiteX3" fmla="*/ 190073 w 5716897"/>
                <a:gd name="connsiteY3" fmla="*/ 2222564 h 4916886"/>
                <a:gd name="connsiteX4" fmla="*/ 24973 w 5716897"/>
                <a:gd name="connsiteY4" fmla="*/ 1521524 h 4916886"/>
                <a:gd name="connsiteX5" fmla="*/ 22433 w 5716897"/>
                <a:gd name="connsiteY5" fmla="*/ 670624 h 4916886"/>
                <a:gd name="connsiteX6" fmla="*/ 233253 w 5716897"/>
                <a:gd name="connsiteY6" fmla="*/ 33084 h 4916886"/>
                <a:gd name="connsiteX7" fmla="*/ 954613 w 5716897"/>
                <a:gd name="connsiteY7" fmla="*/ 119444 h 4916886"/>
                <a:gd name="connsiteX8" fmla="*/ 1564213 w 5716897"/>
                <a:gd name="connsiteY8" fmla="*/ 365824 h 4916886"/>
                <a:gd name="connsiteX9" fmla="*/ 1950293 w 5716897"/>
                <a:gd name="connsiteY9" fmla="*/ 530924 h 4916886"/>
                <a:gd name="connsiteX10" fmla="*/ 2542113 w 5716897"/>
                <a:gd name="connsiteY10" fmla="*/ 421704 h 4916886"/>
                <a:gd name="connsiteX11" fmla="*/ 3377773 w 5716897"/>
                <a:gd name="connsiteY11" fmla="*/ 409004 h 4916886"/>
                <a:gd name="connsiteX12" fmla="*/ 3923873 w 5716897"/>
                <a:gd name="connsiteY12" fmla="*/ 541084 h 4916886"/>
                <a:gd name="connsiteX13" fmla="*/ 4195652 w 5716897"/>
                <a:gd name="connsiteY13" fmla="*/ 409003 h 4916886"/>
                <a:gd name="connsiteX14" fmla="*/ 4685873 w 5716897"/>
                <a:gd name="connsiteY14" fmla="*/ 200724 h 4916886"/>
                <a:gd name="connsiteX15" fmla="*/ 5414853 w 5716897"/>
                <a:gd name="connsiteY15" fmla="*/ 68644 h 4916886"/>
                <a:gd name="connsiteX16" fmla="*/ 5557093 w 5716897"/>
                <a:gd name="connsiteY16" fmla="*/ 25464 h 4916886"/>
                <a:gd name="connsiteX17" fmla="*/ 5595193 w 5716897"/>
                <a:gd name="connsiteY17" fmla="*/ 165164 h 4916886"/>
                <a:gd name="connsiteX18" fmla="*/ 5701873 w 5716897"/>
                <a:gd name="connsiteY18" fmla="*/ 853504 h 4916886"/>
                <a:gd name="connsiteX19" fmla="*/ 5694253 w 5716897"/>
                <a:gd name="connsiteY19" fmla="*/ 1719644 h 4916886"/>
                <a:gd name="connsiteX20" fmla="*/ 5499689 w 5716897"/>
                <a:gd name="connsiteY20" fmla="*/ 2346516 h 4916886"/>
                <a:gd name="connsiteX21" fmla="*/ 5458541 w 5716897"/>
                <a:gd name="connsiteY21" fmla="*/ 2779331 h 4916886"/>
                <a:gd name="connsiteX22" fmla="*/ 5458033 w 5716897"/>
                <a:gd name="connsiteY22" fmla="*/ 2992184 h 4916886"/>
                <a:gd name="connsiteX23" fmla="*/ 5490037 w 5716897"/>
                <a:gd name="connsiteY23" fmla="*/ 3258884 h 4916886"/>
                <a:gd name="connsiteX24" fmla="*/ 5488513 w 5716897"/>
                <a:gd name="connsiteY24" fmla="*/ 3388424 h 4916886"/>
                <a:gd name="connsiteX25" fmla="*/ 5389453 w 5716897"/>
                <a:gd name="connsiteY25" fmla="*/ 3815144 h 4916886"/>
                <a:gd name="connsiteX26" fmla="*/ 5016073 w 5716897"/>
                <a:gd name="connsiteY26" fmla="*/ 4295204 h 4916886"/>
                <a:gd name="connsiteX27" fmla="*/ 4231213 w 5716897"/>
                <a:gd name="connsiteY27" fmla="*/ 4706684 h 4916886"/>
                <a:gd name="connsiteX28" fmla="*/ 3156793 w 5716897"/>
                <a:gd name="connsiteY28" fmla="*/ 4912424 h 4916886"/>
                <a:gd name="connsiteX29" fmla="*/ 1777573 w 5716897"/>
                <a:gd name="connsiteY29" fmla="*/ 4805744 h 4916886"/>
                <a:gd name="connsiteX30" fmla="*/ 748873 w 5716897"/>
                <a:gd name="connsiteY30" fmla="*/ 4340924 h 4916886"/>
                <a:gd name="connsiteX31" fmla="*/ 370413 w 5716897"/>
                <a:gd name="connsiteY31" fmla="*/ 3931984 h 4916886"/>
                <a:gd name="connsiteX32" fmla="*/ 223092 w 5716897"/>
                <a:gd name="connsiteY32" fmla="*/ 3492563 h 4916886"/>
                <a:gd name="connsiteX33" fmla="*/ 291673 w 5716897"/>
                <a:gd name="connsiteY33" fmla="*/ 3144584 h 4916886"/>
                <a:gd name="connsiteX0" fmla="*/ 291673 w 5716897"/>
                <a:gd name="connsiteY0" fmla="*/ 3144584 h 4916886"/>
                <a:gd name="connsiteX1" fmla="*/ 317072 w 5716897"/>
                <a:gd name="connsiteY1" fmla="*/ 2905823 h 4916886"/>
                <a:gd name="connsiteX2" fmla="*/ 291673 w 5716897"/>
                <a:gd name="connsiteY2" fmla="*/ 2631504 h 4916886"/>
                <a:gd name="connsiteX3" fmla="*/ 190073 w 5716897"/>
                <a:gd name="connsiteY3" fmla="*/ 2222564 h 4916886"/>
                <a:gd name="connsiteX4" fmla="*/ 24973 w 5716897"/>
                <a:gd name="connsiteY4" fmla="*/ 1521524 h 4916886"/>
                <a:gd name="connsiteX5" fmla="*/ 22433 w 5716897"/>
                <a:gd name="connsiteY5" fmla="*/ 670624 h 4916886"/>
                <a:gd name="connsiteX6" fmla="*/ 233253 w 5716897"/>
                <a:gd name="connsiteY6" fmla="*/ 33084 h 4916886"/>
                <a:gd name="connsiteX7" fmla="*/ 954613 w 5716897"/>
                <a:gd name="connsiteY7" fmla="*/ 119444 h 4916886"/>
                <a:gd name="connsiteX8" fmla="*/ 1564213 w 5716897"/>
                <a:gd name="connsiteY8" fmla="*/ 365824 h 4916886"/>
                <a:gd name="connsiteX9" fmla="*/ 1950293 w 5716897"/>
                <a:gd name="connsiteY9" fmla="*/ 530924 h 4916886"/>
                <a:gd name="connsiteX10" fmla="*/ 2542113 w 5716897"/>
                <a:gd name="connsiteY10" fmla="*/ 421704 h 4916886"/>
                <a:gd name="connsiteX11" fmla="*/ 3377773 w 5716897"/>
                <a:gd name="connsiteY11" fmla="*/ 409004 h 4916886"/>
                <a:gd name="connsiteX12" fmla="*/ 3923873 w 5716897"/>
                <a:gd name="connsiteY12" fmla="*/ 541084 h 4916886"/>
                <a:gd name="connsiteX13" fmla="*/ 4195652 w 5716897"/>
                <a:gd name="connsiteY13" fmla="*/ 409003 h 4916886"/>
                <a:gd name="connsiteX14" fmla="*/ 4685873 w 5716897"/>
                <a:gd name="connsiteY14" fmla="*/ 200724 h 4916886"/>
                <a:gd name="connsiteX15" fmla="*/ 5414853 w 5716897"/>
                <a:gd name="connsiteY15" fmla="*/ 68644 h 4916886"/>
                <a:gd name="connsiteX16" fmla="*/ 5557093 w 5716897"/>
                <a:gd name="connsiteY16" fmla="*/ 25464 h 4916886"/>
                <a:gd name="connsiteX17" fmla="*/ 5595193 w 5716897"/>
                <a:gd name="connsiteY17" fmla="*/ 165164 h 4916886"/>
                <a:gd name="connsiteX18" fmla="*/ 5701873 w 5716897"/>
                <a:gd name="connsiteY18" fmla="*/ 853504 h 4916886"/>
                <a:gd name="connsiteX19" fmla="*/ 5694253 w 5716897"/>
                <a:gd name="connsiteY19" fmla="*/ 1719644 h 4916886"/>
                <a:gd name="connsiteX20" fmla="*/ 5499689 w 5716897"/>
                <a:gd name="connsiteY20" fmla="*/ 2346516 h 4916886"/>
                <a:gd name="connsiteX21" fmla="*/ 5458541 w 5716897"/>
                <a:gd name="connsiteY21" fmla="*/ 2779331 h 4916886"/>
                <a:gd name="connsiteX22" fmla="*/ 5458033 w 5716897"/>
                <a:gd name="connsiteY22" fmla="*/ 2992184 h 4916886"/>
                <a:gd name="connsiteX23" fmla="*/ 5490037 w 5716897"/>
                <a:gd name="connsiteY23" fmla="*/ 3258884 h 4916886"/>
                <a:gd name="connsiteX24" fmla="*/ 5488513 w 5716897"/>
                <a:gd name="connsiteY24" fmla="*/ 3388424 h 4916886"/>
                <a:gd name="connsiteX25" fmla="*/ 5389453 w 5716897"/>
                <a:gd name="connsiteY25" fmla="*/ 3815144 h 4916886"/>
                <a:gd name="connsiteX26" fmla="*/ 5016073 w 5716897"/>
                <a:gd name="connsiteY26" fmla="*/ 4295204 h 4916886"/>
                <a:gd name="connsiteX27" fmla="*/ 4231213 w 5716897"/>
                <a:gd name="connsiteY27" fmla="*/ 4706684 h 4916886"/>
                <a:gd name="connsiteX28" fmla="*/ 3156793 w 5716897"/>
                <a:gd name="connsiteY28" fmla="*/ 4912424 h 4916886"/>
                <a:gd name="connsiteX29" fmla="*/ 1777573 w 5716897"/>
                <a:gd name="connsiteY29" fmla="*/ 4805744 h 4916886"/>
                <a:gd name="connsiteX30" fmla="*/ 748873 w 5716897"/>
                <a:gd name="connsiteY30" fmla="*/ 4340924 h 4916886"/>
                <a:gd name="connsiteX31" fmla="*/ 370413 w 5716897"/>
                <a:gd name="connsiteY31" fmla="*/ 3931984 h 4916886"/>
                <a:gd name="connsiteX32" fmla="*/ 223092 w 5716897"/>
                <a:gd name="connsiteY32" fmla="*/ 3492563 h 4916886"/>
                <a:gd name="connsiteX33" fmla="*/ 291673 w 5716897"/>
                <a:gd name="connsiteY33" fmla="*/ 3144584 h 4916886"/>
                <a:gd name="connsiteX0" fmla="*/ 291673 w 5716897"/>
                <a:gd name="connsiteY0" fmla="*/ 3144584 h 4916886"/>
                <a:gd name="connsiteX1" fmla="*/ 317072 w 5716897"/>
                <a:gd name="connsiteY1" fmla="*/ 2905823 h 4916886"/>
                <a:gd name="connsiteX2" fmla="*/ 291673 w 5716897"/>
                <a:gd name="connsiteY2" fmla="*/ 2631504 h 4916886"/>
                <a:gd name="connsiteX3" fmla="*/ 190073 w 5716897"/>
                <a:gd name="connsiteY3" fmla="*/ 2222564 h 4916886"/>
                <a:gd name="connsiteX4" fmla="*/ 24973 w 5716897"/>
                <a:gd name="connsiteY4" fmla="*/ 1521524 h 4916886"/>
                <a:gd name="connsiteX5" fmla="*/ 22433 w 5716897"/>
                <a:gd name="connsiteY5" fmla="*/ 670624 h 4916886"/>
                <a:gd name="connsiteX6" fmla="*/ 233253 w 5716897"/>
                <a:gd name="connsiteY6" fmla="*/ 33084 h 4916886"/>
                <a:gd name="connsiteX7" fmla="*/ 954613 w 5716897"/>
                <a:gd name="connsiteY7" fmla="*/ 119444 h 4916886"/>
                <a:gd name="connsiteX8" fmla="*/ 1564213 w 5716897"/>
                <a:gd name="connsiteY8" fmla="*/ 365824 h 4916886"/>
                <a:gd name="connsiteX9" fmla="*/ 1950293 w 5716897"/>
                <a:gd name="connsiteY9" fmla="*/ 530924 h 4916886"/>
                <a:gd name="connsiteX10" fmla="*/ 2542113 w 5716897"/>
                <a:gd name="connsiteY10" fmla="*/ 421704 h 4916886"/>
                <a:gd name="connsiteX11" fmla="*/ 3377773 w 5716897"/>
                <a:gd name="connsiteY11" fmla="*/ 409004 h 4916886"/>
                <a:gd name="connsiteX12" fmla="*/ 3923873 w 5716897"/>
                <a:gd name="connsiteY12" fmla="*/ 541084 h 4916886"/>
                <a:gd name="connsiteX13" fmla="*/ 4195652 w 5716897"/>
                <a:gd name="connsiteY13" fmla="*/ 409003 h 4916886"/>
                <a:gd name="connsiteX14" fmla="*/ 4685873 w 5716897"/>
                <a:gd name="connsiteY14" fmla="*/ 200724 h 4916886"/>
                <a:gd name="connsiteX15" fmla="*/ 5414853 w 5716897"/>
                <a:gd name="connsiteY15" fmla="*/ 68644 h 4916886"/>
                <a:gd name="connsiteX16" fmla="*/ 5557093 w 5716897"/>
                <a:gd name="connsiteY16" fmla="*/ 25464 h 4916886"/>
                <a:gd name="connsiteX17" fmla="*/ 5595193 w 5716897"/>
                <a:gd name="connsiteY17" fmla="*/ 165164 h 4916886"/>
                <a:gd name="connsiteX18" fmla="*/ 5701873 w 5716897"/>
                <a:gd name="connsiteY18" fmla="*/ 853504 h 4916886"/>
                <a:gd name="connsiteX19" fmla="*/ 5694253 w 5716897"/>
                <a:gd name="connsiteY19" fmla="*/ 1719644 h 4916886"/>
                <a:gd name="connsiteX20" fmla="*/ 5499689 w 5716897"/>
                <a:gd name="connsiteY20" fmla="*/ 2346516 h 4916886"/>
                <a:gd name="connsiteX21" fmla="*/ 5458541 w 5716897"/>
                <a:gd name="connsiteY21" fmla="*/ 2779331 h 4916886"/>
                <a:gd name="connsiteX22" fmla="*/ 5458033 w 5716897"/>
                <a:gd name="connsiteY22" fmla="*/ 2992184 h 4916886"/>
                <a:gd name="connsiteX23" fmla="*/ 5490037 w 5716897"/>
                <a:gd name="connsiteY23" fmla="*/ 3258884 h 4916886"/>
                <a:gd name="connsiteX24" fmla="*/ 5488513 w 5716897"/>
                <a:gd name="connsiteY24" fmla="*/ 3388424 h 4916886"/>
                <a:gd name="connsiteX25" fmla="*/ 5389453 w 5716897"/>
                <a:gd name="connsiteY25" fmla="*/ 3815144 h 4916886"/>
                <a:gd name="connsiteX26" fmla="*/ 5016073 w 5716897"/>
                <a:gd name="connsiteY26" fmla="*/ 4295204 h 4916886"/>
                <a:gd name="connsiteX27" fmla="*/ 4231213 w 5716897"/>
                <a:gd name="connsiteY27" fmla="*/ 4706684 h 4916886"/>
                <a:gd name="connsiteX28" fmla="*/ 3156793 w 5716897"/>
                <a:gd name="connsiteY28" fmla="*/ 4912424 h 4916886"/>
                <a:gd name="connsiteX29" fmla="*/ 1777573 w 5716897"/>
                <a:gd name="connsiteY29" fmla="*/ 4805744 h 4916886"/>
                <a:gd name="connsiteX30" fmla="*/ 748873 w 5716897"/>
                <a:gd name="connsiteY30" fmla="*/ 4340924 h 4916886"/>
                <a:gd name="connsiteX31" fmla="*/ 370413 w 5716897"/>
                <a:gd name="connsiteY31" fmla="*/ 3931984 h 4916886"/>
                <a:gd name="connsiteX32" fmla="*/ 223092 w 5716897"/>
                <a:gd name="connsiteY32" fmla="*/ 3492563 h 4916886"/>
                <a:gd name="connsiteX33" fmla="*/ 291673 w 5716897"/>
                <a:gd name="connsiteY33" fmla="*/ 3144584 h 4916886"/>
                <a:gd name="connsiteX0" fmla="*/ 291673 w 5716897"/>
                <a:gd name="connsiteY0" fmla="*/ 3144584 h 4916886"/>
                <a:gd name="connsiteX1" fmla="*/ 317072 w 5716897"/>
                <a:gd name="connsiteY1" fmla="*/ 2905823 h 4916886"/>
                <a:gd name="connsiteX2" fmla="*/ 291673 w 5716897"/>
                <a:gd name="connsiteY2" fmla="*/ 2631504 h 4916886"/>
                <a:gd name="connsiteX3" fmla="*/ 190073 w 5716897"/>
                <a:gd name="connsiteY3" fmla="*/ 2222564 h 4916886"/>
                <a:gd name="connsiteX4" fmla="*/ 24973 w 5716897"/>
                <a:gd name="connsiteY4" fmla="*/ 1521524 h 4916886"/>
                <a:gd name="connsiteX5" fmla="*/ 22433 w 5716897"/>
                <a:gd name="connsiteY5" fmla="*/ 670624 h 4916886"/>
                <a:gd name="connsiteX6" fmla="*/ 233253 w 5716897"/>
                <a:gd name="connsiteY6" fmla="*/ 33084 h 4916886"/>
                <a:gd name="connsiteX7" fmla="*/ 954613 w 5716897"/>
                <a:gd name="connsiteY7" fmla="*/ 119444 h 4916886"/>
                <a:gd name="connsiteX8" fmla="*/ 1564213 w 5716897"/>
                <a:gd name="connsiteY8" fmla="*/ 365824 h 4916886"/>
                <a:gd name="connsiteX9" fmla="*/ 1950293 w 5716897"/>
                <a:gd name="connsiteY9" fmla="*/ 530924 h 4916886"/>
                <a:gd name="connsiteX10" fmla="*/ 2542113 w 5716897"/>
                <a:gd name="connsiteY10" fmla="*/ 421704 h 4916886"/>
                <a:gd name="connsiteX11" fmla="*/ 3377773 w 5716897"/>
                <a:gd name="connsiteY11" fmla="*/ 409004 h 4916886"/>
                <a:gd name="connsiteX12" fmla="*/ 3923873 w 5716897"/>
                <a:gd name="connsiteY12" fmla="*/ 541084 h 4916886"/>
                <a:gd name="connsiteX13" fmla="*/ 4195652 w 5716897"/>
                <a:gd name="connsiteY13" fmla="*/ 409003 h 4916886"/>
                <a:gd name="connsiteX14" fmla="*/ 4685873 w 5716897"/>
                <a:gd name="connsiteY14" fmla="*/ 200724 h 4916886"/>
                <a:gd name="connsiteX15" fmla="*/ 5414853 w 5716897"/>
                <a:gd name="connsiteY15" fmla="*/ 68644 h 4916886"/>
                <a:gd name="connsiteX16" fmla="*/ 5557093 w 5716897"/>
                <a:gd name="connsiteY16" fmla="*/ 25464 h 4916886"/>
                <a:gd name="connsiteX17" fmla="*/ 5595193 w 5716897"/>
                <a:gd name="connsiteY17" fmla="*/ 165164 h 4916886"/>
                <a:gd name="connsiteX18" fmla="*/ 5701873 w 5716897"/>
                <a:gd name="connsiteY18" fmla="*/ 853504 h 4916886"/>
                <a:gd name="connsiteX19" fmla="*/ 5694253 w 5716897"/>
                <a:gd name="connsiteY19" fmla="*/ 1719644 h 4916886"/>
                <a:gd name="connsiteX20" fmla="*/ 5499689 w 5716897"/>
                <a:gd name="connsiteY20" fmla="*/ 2346516 h 4916886"/>
                <a:gd name="connsiteX21" fmla="*/ 5458541 w 5716897"/>
                <a:gd name="connsiteY21" fmla="*/ 2779331 h 4916886"/>
                <a:gd name="connsiteX22" fmla="*/ 5458033 w 5716897"/>
                <a:gd name="connsiteY22" fmla="*/ 2992184 h 4916886"/>
                <a:gd name="connsiteX23" fmla="*/ 5490037 w 5716897"/>
                <a:gd name="connsiteY23" fmla="*/ 3258884 h 4916886"/>
                <a:gd name="connsiteX24" fmla="*/ 5482417 w 5716897"/>
                <a:gd name="connsiteY24" fmla="*/ 3492056 h 4916886"/>
                <a:gd name="connsiteX25" fmla="*/ 5389453 w 5716897"/>
                <a:gd name="connsiteY25" fmla="*/ 3815144 h 4916886"/>
                <a:gd name="connsiteX26" fmla="*/ 5016073 w 5716897"/>
                <a:gd name="connsiteY26" fmla="*/ 4295204 h 4916886"/>
                <a:gd name="connsiteX27" fmla="*/ 4231213 w 5716897"/>
                <a:gd name="connsiteY27" fmla="*/ 4706684 h 4916886"/>
                <a:gd name="connsiteX28" fmla="*/ 3156793 w 5716897"/>
                <a:gd name="connsiteY28" fmla="*/ 4912424 h 4916886"/>
                <a:gd name="connsiteX29" fmla="*/ 1777573 w 5716897"/>
                <a:gd name="connsiteY29" fmla="*/ 4805744 h 4916886"/>
                <a:gd name="connsiteX30" fmla="*/ 748873 w 5716897"/>
                <a:gd name="connsiteY30" fmla="*/ 4340924 h 4916886"/>
                <a:gd name="connsiteX31" fmla="*/ 370413 w 5716897"/>
                <a:gd name="connsiteY31" fmla="*/ 3931984 h 4916886"/>
                <a:gd name="connsiteX32" fmla="*/ 223092 w 5716897"/>
                <a:gd name="connsiteY32" fmla="*/ 3492563 h 4916886"/>
                <a:gd name="connsiteX33" fmla="*/ 291673 w 5716897"/>
                <a:gd name="connsiteY33" fmla="*/ 3144584 h 4916886"/>
                <a:gd name="connsiteX0" fmla="*/ 291673 w 5716897"/>
                <a:gd name="connsiteY0" fmla="*/ 3144584 h 4916886"/>
                <a:gd name="connsiteX1" fmla="*/ 317072 w 5716897"/>
                <a:gd name="connsiteY1" fmla="*/ 2905823 h 4916886"/>
                <a:gd name="connsiteX2" fmla="*/ 291673 w 5716897"/>
                <a:gd name="connsiteY2" fmla="*/ 2631504 h 4916886"/>
                <a:gd name="connsiteX3" fmla="*/ 190073 w 5716897"/>
                <a:gd name="connsiteY3" fmla="*/ 2222564 h 4916886"/>
                <a:gd name="connsiteX4" fmla="*/ 24973 w 5716897"/>
                <a:gd name="connsiteY4" fmla="*/ 1521524 h 4916886"/>
                <a:gd name="connsiteX5" fmla="*/ 22433 w 5716897"/>
                <a:gd name="connsiteY5" fmla="*/ 670624 h 4916886"/>
                <a:gd name="connsiteX6" fmla="*/ 233253 w 5716897"/>
                <a:gd name="connsiteY6" fmla="*/ 33084 h 4916886"/>
                <a:gd name="connsiteX7" fmla="*/ 954613 w 5716897"/>
                <a:gd name="connsiteY7" fmla="*/ 119444 h 4916886"/>
                <a:gd name="connsiteX8" fmla="*/ 1564213 w 5716897"/>
                <a:gd name="connsiteY8" fmla="*/ 365824 h 4916886"/>
                <a:gd name="connsiteX9" fmla="*/ 1950293 w 5716897"/>
                <a:gd name="connsiteY9" fmla="*/ 530924 h 4916886"/>
                <a:gd name="connsiteX10" fmla="*/ 2542113 w 5716897"/>
                <a:gd name="connsiteY10" fmla="*/ 421704 h 4916886"/>
                <a:gd name="connsiteX11" fmla="*/ 3377773 w 5716897"/>
                <a:gd name="connsiteY11" fmla="*/ 409004 h 4916886"/>
                <a:gd name="connsiteX12" fmla="*/ 3923873 w 5716897"/>
                <a:gd name="connsiteY12" fmla="*/ 541084 h 4916886"/>
                <a:gd name="connsiteX13" fmla="*/ 4195652 w 5716897"/>
                <a:gd name="connsiteY13" fmla="*/ 409003 h 4916886"/>
                <a:gd name="connsiteX14" fmla="*/ 4685873 w 5716897"/>
                <a:gd name="connsiteY14" fmla="*/ 200724 h 4916886"/>
                <a:gd name="connsiteX15" fmla="*/ 5414853 w 5716897"/>
                <a:gd name="connsiteY15" fmla="*/ 68644 h 4916886"/>
                <a:gd name="connsiteX16" fmla="*/ 5557093 w 5716897"/>
                <a:gd name="connsiteY16" fmla="*/ 25464 h 4916886"/>
                <a:gd name="connsiteX17" fmla="*/ 5595193 w 5716897"/>
                <a:gd name="connsiteY17" fmla="*/ 165164 h 4916886"/>
                <a:gd name="connsiteX18" fmla="*/ 5701873 w 5716897"/>
                <a:gd name="connsiteY18" fmla="*/ 853504 h 4916886"/>
                <a:gd name="connsiteX19" fmla="*/ 5694253 w 5716897"/>
                <a:gd name="connsiteY19" fmla="*/ 1719644 h 4916886"/>
                <a:gd name="connsiteX20" fmla="*/ 5499689 w 5716897"/>
                <a:gd name="connsiteY20" fmla="*/ 2346516 h 4916886"/>
                <a:gd name="connsiteX21" fmla="*/ 5458541 w 5716897"/>
                <a:gd name="connsiteY21" fmla="*/ 2779331 h 4916886"/>
                <a:gd name="connsiteX22" fmla="*/ 5458033 w 5716897"/>
                <a:gd name="connsiteY22" fmla="*/ 2992184 h 4916886"/>
                <a:gd name="connsiteX23" fmla="*/ 5490037 w 5716897"/>
                <a:gd name="connsiteY23" fmla="*/ 3258884 h 4916886"/>
                <a:gd name="connsiteX24" fmla="*/ 5482417 w 5716897"/>
                <a:gd name="connsiteY24" fmla="*/ 3492056 h 4916886"/>
                <a:gd name="connsiteX25" fmla="*/ 5389453 w 5716897"/>
                <a:gd name="connsiteY25" fmla="*/ 3815144 h 4916886"/>
                <a:gd name="connsiteX26" fmla="*/ 5016073 w 5716897"/>
                <a:gd name="connsiteY26" fmla="*/ 4295204 h 4916886"/>
                <a:gd name="connsiteX27" fmla="*/ 4231213 w 5716897"/>
                <a:gd name="connsiteY27" fmla="*/ 4706684 h 4916886"/>
                <a:gd name="connsiteX28" fmla="*/ 3156793 w 5716897"/>
                <a:gd name="connsiteY28" fmla="*/ 4912424 h 4916886"/>
                <a:gd name="connsiteX29" fmla="*/ 1777573 w 5716897"/>
                <a:gd name="connsiteY29" fmla="*/ 4805744 h 4916886"/>
                <a:gd name="connsiteX30" fmla="*/ 748873 w 5716897"/>
                <a:gd name="connsiteY30" fmla="*/ 4340924 h 4916886"/>
                <a:gd name="connsiteX31" fmla="*/ 370413 w 5716897"/>
                <a:gd name="connsiteY31" fmla="*/ 3931984 h 4916886"/>
                <a:gd name="connsiteX32" fmla="*/ 229188 w 5716897"/>
                <a:gd name="connsiteY32" fmla="*/ 3565715 h 4916886"/>
                <a:gd name="connsiteX33" fmla="*/ 291673 w 5716897"/>
                <a:gd name="connsiteY33" fmla="*/ 3144584 h 4916886"/>
                <a:gd name="connsiteX0" fmla="*/ 291673 w 5716897"/>
                <a:gd name="connsiteY0" fmla="*/ 3144584 h 4916886"/>
                <a:gd name="connsiteX1" fmla="*/ 317072 w 5716897"/>
                <a:gd name="connsiteY1" fmla="*/ 2905823 h 4916886"/>
                <a:gd name="connsiteX2" fmla="*/ 291673 w 5716897"/>
                <a:gd name="connsiteY2" fmla="*/ 2631504 h 4916886"/>
                <a:gd name="connsiteX3" fmla="*/ 190073 w 5716897"/>
                <a:gd name="connsiteY3" fmla="*/ 2222564 h 4916886"/>
                <a:gd name="connsiteX4" fmla="*/ 24973 w 5716897"/>
                <a:gd name="connsiteY4" fmla="*/ 1521524 h 4916886"/>
                <a:gd name="connsiteX5" fmla="*/ 22433 w 5716897"/>
                <a:gd name="connsiteY5" fmla="*/ 670624 h 4916886"/>
                <a:gd name="connsiteX6" fmla="*/ 233253 w 5716897"/>
                <a:gd name="connsiteY6" fmla="*/ 33084 h 4916886"/>
                <a:gd name="connsiteX7" fmla="*/ 954613 w 5716897"/>
                <a:gd name="connsiteY7" fmla="*/ 119444 h 4916886"/>
                <a:gd name="connsiteX8" fmla="*/ 1564213 w 5716897"/>
                <a:gd name="connsiteY8" fmla="*/ 365824 h 4916886"/>
                <a:gd name="connsiteX9" fmla="*/ 1950293 w 5716897"/>
                <a:gd name="connsiteY9" fmla="*/ 530924 h 4916886"/>
                <a:gd name="connsiteX10" fmla="*/ 2542113 w 5716897"/>
                <a:gd name="connsiteY10" fmla="*/ 421704 h 4916886"/>
                <a:gd name="connsiteX11" fmla="*/ 3377773 w 5716897"/>
                <a:gd name="connsiteY11" fmla="*/ 409004 h 4916886"/>
                <a:gd name="connsiteX12" fmla="*/ 3923873 w 5716897"/>
                <a:gd name="connsiteY12" fmla="*/ 541084 h 4916886"/>
                <a:gd name="connsiteX13" fmla="*/ 4195652 w 5716897"/>
                <a:gd name="connsiteY13" fmla="*/ 409003 h 4916886"/>
                <a:gd name="connsiteX14" fmla="*/ 4685873 w 5716897"/>
                <a:gd name="connsiteY14" fmla="*/ 200724 h 4916886"/>
                <a:gd name="connsiteX15" fmla="*/ 5414853 w 5716897"/>
                <a:gd name="connsiteY15" fmla="*/ 68644 h 4916886"/>
                <a:gd name="connsiteX16" fmla="*/ 5557093 w 5716897"/>
                <a:gd name="connsiteY16" fmla="*/ 25464 h 4916886"/>
                <a:gd name="connsiteX17" fmla="*/ 5595193 w 5716897"/>
                <a:gd name="connsiteY17" fmla="*/ 165164 h 4916886"/>
                <a:gd name="connsiteX18" fmla="*/ 5701873 w 5716897"/>
                <a:gd name="connsiteY18" fmla="*/ 853504 h 4916886"/>
                <a:gd name="connsiteX19" fmla="*/ 5694253 w 5716897"/>
                <a:gd name="connsiteY19" fmla="*/ 1719644 h 4916886"/>
                <a:gd name="connsiteX20" fmla="*/ 5499689 w 5716897"/>
                <a:gd name="connsiteY20" fmla="*/ 2346516 h 4916886"/>
                <a:gd name="connsiteX21" fmla="*/ 5458541 w 5716897"/>
                <a:gd name="connsiteY21" fmla="*/ 2779331 h 4916886"/>
                <a:gd name="connsiteX22" fmla="*/ 5458033 w 5716897"/>
                <a:gd name="connsiteY22" fmla="*/ 2992184 h 4916886"/>
                <a:gd name="connsiteX23" fmla="*/ 5490037 w 5716897"/>
                <a:gd name="connsiteY23" fmla="*/ 3258884 h 4916886"/>
                <a:gd name="connsiteX24" fmla="*/ 5482417 w 5716897"/>
                <a:gd name="connsiteY24" fmla="*/ 3492056 h 4916886"/>
                <a:gd name="connsiteX25" fmla="*/ 5389453 w 5716897"/>
                <a:gd name="connsiteY25" fmla="*/ 3815144 h 4916886"/>
                <a:gd name="connsiteX26" fmla="*/ 5016073 w 5716897"/>
                <a:gd name="connsiteY26" fmla="*/ 4295204 h 4916886"/>
                <a:gd name="connsiteX27" fmla="*/ 4231213 w 5716897"/>
                <a:gd name="connsiteY27" fmla="*/ 4706684 h 4916886"/>
                <a:gd name="connsiteX28" fmla="*/ 3156793 w 5716897"/>
                <a:gd name="connsiteY28" fmla="*/ 4912424 h 4916886"/>
                <a:gd name="connsiteX29" fmla="*/ 1777573 w 5716897"/>
                <a:gd name="connsiteY29" fmla="*/ 4805744 h 4916886"/>
                <a:gd name="connsiteX30" fmla="*/ 748873 w 5716897"/>
                <a:gd name="connsiteY30" fmla="*/ 4340924 h 4916886"/>
                <a:gd name="connsiteX31" fmla="*/ 388701 w 5716897"/>
                <a:gd name="connsiteY31" fmla="*/ 3956368 h 4916886"/>
                <a:gd name="connsiteX32" fmla="*/ 229188 w 5716897"/>
                <a:gd name="connsiteY32" fmla="*/ 3565715 h 4916886"/>
                <a:gd name="connsiteX33" fmla="*/ 291673 w 5716897"/>
                <a:gd name="connsiteY33" fmla="*/ 3144584 h 4916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716897" h="4916886">
                  <a:moveTo>
                    <a:pt x="291673" y="3144584"/>
                  </a:moveTo>
                  <a:cubicBezTo>
                    <a:pt x="306320" y="3034602"/>
                    <a:pt x="332312" y="2997263"/>
                    <a:pt x="317072" y="2905823"/>
                  </a:cubicBezTo>
                  <a:cubicBezTo>
                    <a:pt x="301832" y="2814383"/>
                    <a:pt x="312839" y="2745380"/>
                    <a:pt x="291673" y="2631504"/>
                  </a:cubicBezTo>
                  <a:cubicBezTo>
                    <a:pt x="270507" y="2517628"/>
                    <a:pt x="234523" y="2407561"/>
                    <a:pt x="190073" y="2222564"/>
                  </a:cubicBezTo>
                  <a:cubicBezTo>
                    <a:pt x="145623" y="2037567"/>
                    <a:pt x="52913" y="1780181"/>
                    <a:pt x="24973" y="1521524"/>
                  </a:cubicBezTo>
                  <a:cubicBezTo>
                    <a:pt x="-2967" y="1262867"/>
                    <a:pt x="-12280" y="918697"/>
                    <a:pt x="22433" y="670624"/>
                  </a:cubicBezTo>
                  <a:cubicBezTo>
                    <a:pt x="57146" y="422551"/>
                    <a:pt x="77890" y="124947"/>
                    <a:pt x="233253" y="33084"/>
                  </a:cubicBezTo>
                  <a:cubicBezTo>
                    <a:pt x="388616" y="-58779"/>
                    <a:pt x="732786" y="63987"/>
                    <a:pt x="954613" y="119444"/>
                  </a:cubicBezTo>
                  <a:cubicBezTo>
                    <a:pt x="1176440" y="174901"/>
                    <a:pt x="1398266" y="297244"/>
                    <a:pt x="1564213" y="365824"/>
                  </a:cubicBezTo>
                  <a:cubicBezTo>
                    <a:pt x="1730160" y="434404"/>
                    <a:pt x="1787310" y="521611"/>
                    <a:pt x="1950293" y="530924"/>
                  </a:cubicBezTo>
                  <a:cubicBezTo>
                    <a:pt x="2113276" y="540237"/>
                    <a:pt x="2304200" y="442024"/>
                    <a:pt x="2542113" y="421704"/>
                  </a:cubicBezTo>
                  <a:cubicBezTo>
                    <a:pt x="2780026" y="401384"/>
                    <a:pt x="3142400" y="378947"/>
                    <a:pt x="3377773" y="409004"/>
                  </a:cubicBezTo>
                  <a:cubicBezTo>
                    <a:pt x="3613146" y="439061"/>
                    <a:pt x="3833280" y="561404"/>
                    <a:pt x="3923873" y="541084"/>
                  </a:cubicBezTo>
                  <a:cubicBezTo>
                    <a:pt x="4014466" y="520764"/>
                    <a:pt x="4104212" y="459803"/>
                    <a:pt x="4195652" y="409003"/>
                  </a:cubicBezTo>
                  <a:cubicBezTo>
                    <a:pt x="4287092" y="358203"/>
                    <a:pt x="4482673" y="257450"/>
                    <a:pt x="4685873" y="200724"/>
                  </a:cubicBezTo>
                  <a:cubicBezTo>
                    <a:pt x="4889073" y="143998"/>
                    <a:pt x="5269650" y="97854"/>
                    <a:pt x="5414853" y="68644"/>
                  </a:cubicBezTo>
                  <a:cubicBezTo>
                    <a:pt x="5560056" y="39434"/>
                    <a:pt x="5527037" y="9377"/>
                    <a:pt x="5557093" y="25464"/>
                  </a:cubicBezTo>
                  <a:cubicBezTo>
                    <a:pt x="5587149" y="41551"/>
                    <a:pt x="5571063" y="27157"/>
                    <a:pt x="5595193" y="165164"/>
                  </a:cubicBezTo>
                  <a:cubicBezTo>
                    <a:pt x="5619323" y="303171"/>
                    <a:pt x="5685363" y="594424"/>
                    <a:pt x="5701873" y="853504"/>
                  </a:cubicBezTo>
                  <a:cubicBezTo>
                    <a:pt x="5718383" y="1112584"/>
                    <a:pt x="5727950" y="1470809"/>
                    <a:pt x="5694253" y="1719644"/>
                  </a:cubicBezTo>
                  <a:cubicBezTo>
                    <a:pt x="5660556" y="1968479"/>
                    <a:pt x="5538974" y="2169902"/>
                    <a:pt x="5499689" y="2346516"/>
                  </a:cubicBezTo>
                  <a:cubicBezTo>
                    <a:pt x="5460404" y="2523130"/>
                    <a:pt x="5464468" y="2697628"/>
                    <a:pt x="5458541" y="2779331"/>
                  </a:cubicBezTo>
                  <a:cubicBezTo>
                    <a:pt x="5452614" y="2861034"/>
                    <a:pt x="5452784" y="2912259"/>
                    <a:pt x="5458033" y="2992184"/>
                  </a:cubicBezTo>
                  <a:cubicBezTo>
                    <a:pt x="5463282" y="3072110"/>
                    <a:pt x="5485973" y="3175572"/>
                    <a:pt x="5490037" y="3258884"/>
                  </a:cubicBezTo>
                  <a:cubicBezTo>
                    <a:pt x="5494101" y="3342196"/>
                    <a:pt x="5499181" y="3399346"/>
                    <a:pt x="5482417" y="3492056"/>
                  </a:cubicBezTo>
                  <a:cubicBezTo>
                    <a:pt x="5465653" y="3584766"/>
                    <a:pt x="5467177" y="3681286"/>
                    <a:pt x="5389453" y="3815144"/>
                  </a:cubicBezTo>
                  <a:cubicBezTo>
                    <a:pt x="5311729" y="3949002"/>
                    <a:pt x="5209113" y="4146614"/>
                    <a:pt x="5016073" y="4295204"/>
                  </a:cubicBezTo>
                  <a:cubicBezTo>
                    <a:pt x="4823033" y="4443794"/>
                    <a:pt x="4541093" y="4603814"/>
                    <a:pt x="4231213" y="4706684"/>
                  </a:cubicBezTo>
                  <a:cubicBezTo>
                    <a:pt x="3921333" y="4809554"/>
                    <a:pt x="3565733" y="4895914"/>
                    <a:pt x="3156793" y="4912424"/>
                  </a:cubicBezTo>
                  <a:cubicBezTo>
                    <a:pt x="2747853" y="4928934"/>
                    <a:pt x="2178893" y="4900994"/>
                    <a:pt x="1777573" y="4805744"/>
                  </a:cubicBezTo>
                  <a:cubicBezTo>
                    <a:pt x="1376253" y="4710494"/>
                    <a:pt x="1002873" y="4528884"/>
                    <a:pt x="748873" y="4340924"/>
                  </a:cubicBezTo>
                  <a:cubicBezTo>
                    <a:pt x="494873" y="4152964"/>
                    <a:pt x="475315" y="4085569"/>
                    <a:pt x="388701" y="3956368"/>
                  </a:cubicBezTo>
                  <a:cubicBezTo>
                    <a:pt x="302087" y="3827167"/>
                    <a:pt x="222838" y="3654615"/>
                    <a:pt x="229188" y="3565715"/>
                  </a:cubicBezTo>
                  <a:cubicBezTo>
                    <a:pt x="235538" y="3476815"/>
                    <a:pt x="277026" y="3254566"/>
                    <a:pt x="291673" y="3144584"/>
                  </a:cubicBezTo>
                  <a:close/>
                </a:path>
              </a:pathLst>
            </a:custGeom>
            <a:solidFill>
              <a:srgbClr val="F3E53D"/>
            </a:solidFill>
            <a:ln w="57150">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grpSp>
      <p:grpSp>
        <p:nvGrpSpPr>
          <p:cNvPr id="113" name="กลุ่ม 112">
            <a:extLst>
              <a:ext uri="{FF2B5EF4-FFF2-40B4-BE49-F238E27FC236}">
                <a16:creationId xmlns:a16="http://schemas.microsoft.com/office/drawing/2014/main" id="{DDC86245-A3E2-4117-8632-D27614B7D810}"/>
              </a:ext>
            </a:extLst>
          </p:cNvPr>
          <p:cNvGrpSpPr/>
          <p:nvPr userDrawn="1"/>
        </p:nvGrpSpPr>
        <p:grpSpPr>
          <a:xfrm>
            <a:off x="4552984" y="1390061"/>
            <a:ext cx="3134995" cy="3794761"/>
            <a:chOff x="4552984" y="1390061"/>
            <a:chExt cx="3134995" cy="3794761"/>
          </a:xfrm>
        </p:grpSpPr>
        <p:sp>
          <p:nvSpPr>
            <p:cNvPr id="114" name="แผนผังลำดับงาน: หน่วงเวลา 113">
              <a:extLst>
                <a:ext uri="{FF2B5EF4-FFF2-40B4-BE49-F238E27FC236}">
                  <a16:creationId xmlns:a16="http://schemas.microsoft.com/office/drawing/2014/main" id="{75540C84-9F50-441D-9620-986DD3ED2111}"/>
                </a:ext>
              </a:extLst>
            </p:cNvPr>
            <p:cNvSpPr/>
            <p:nvPr/>
          </p:nvSpPr>
          <p:spPr>
            <a:xfrm rot="16200000">
              <a:off x="4405982" y="1902824"/>
              <a:ext cx="3429000" cy="3134995"/>
            </a:xfrm>
            <a:prstGeom prst="flowChartDelay">
              <a:avLst/>
            </a:prstGeom>
            <a:solidFill>
              <a:srgbClr val="672E05"/>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sp>
          <p:nvSpPr>
            <p:cNvPr id="115" name="รูปแบบอิสระ: รูปร่าง 114">
              <a:extLst>
                <a:ext uri="{FF2B5EF4-FFF2-40B4-BE49-F238E27FC236}">
                  <a16:creationId xmlns:a16="http://schemas.microsoft.com/office/drawing/2014/main" id="{039629D0-232F-47D4-A49D-53E85E4040A7}"/>
                </a:ext>
              </a:extLst>
            </p:cNvPr>
            <p:cNvSpPr/>
            <p:nvPr/>
          </p:nvSpPr>
          <p:spPr>
            <a:xfrm>
              <a:off x="4717520" y="1914573"/>
              <a:ext cx="2794302" cy="3096522"/>
            </a:xfrm>
            <a:custGeom>
              <a:avLst/>
              <a:gdLst>
                <a:gd name="connsiteX0" fmla="*/ 30645 w 3048671"/>
                <a:gd name="connsiteY0" fmla="*/ 3398829 h 3420654"/>
                <a:gd name="connsiteX1" fmla="*/ 45885 w 3048671"/>
                <a:gd name="connsiteY1" fmla="*/ 1453189 h 3420654"/>
                <a:gd name="connsiteX2" fmla="*/ 467525 w 3048671"/>
                <a:gd name="connsiteY2" fmla="*/ 487989 h 3420654"/>
                <a:gd name="connsiteX3" fmla="*/ 1046645 w 3048671"/>
                <a:gd name="connsiteY3" fmla="*/ 86669 h 3420654"/>
                <a:gd name="connsiteX4" fmla="*/ 1554645 w 3048671"/>
                <a:gd name="connsiteY4" fmla="*/ 309 h 3420654"/>
                <a:gd name="connsiteX5" fmla="*/ 1976285 w 3048671"/>
                <a:gd name="connsiteY5" fmla="*/ 66349 h 3420654"/>
                <a:gd name="connsiteX6" fmla="*/ 2342045 w 3048671"/>
                <a:gd name="connsiteY6" fmla="*/ 269549 h 3420654"/>
                <a:gd name="connsiteX7" fmla="*/ 2733205 w 3048671"/>
                <a:gd name="connsiteY7" fmla="*/ 650549 h 3420654"/>
                <a:gd name="connsiteX8" fmla="*/ 3007525 w 3048671"/>
                <a:gd name="connsiteY8" fmla="*/ 1321109 h 3420654"/>
                <a:gd name="connsiteX9" fmla="*/ 3043085 w 3048671"/>
                <a:gd name="connsiteY9" fmla="*/ 2372669 h 3420654"/>
                <a:gd name="connsiteX10" fmla="*/ 3032925 w 3048671"/>
                <a:gd name="connsiteY10" fmla="*/ 3190549 h 3420654"/>
                <a:gd name="connsiteX11" fmla="*/ 3038005 w 3048671"/>
                <a:gd name="connsiteY11" fmla="*/ 3322629 h 3420654"/>
                <a:gd name="connsiteX12" fmla="*/ 3032925 w 3048671"/>
                <a:gd name="connsiteY12" fmla="*/ 3398829 h 3420654"/>
                <a:gd name="connsiteX13" fmla="*/ 2844965 w 3048671"/>
                <a:gd name="connsiteY13" fmla="*/ 3419149 h 3420654"/>
                <a:gd name="connsiteX14" fmla="*/ 1351445 w 3048671"/>
                <a:gd name="connsiteY14" fmla="*/ 3419149 h 3420654"/>
                <a:gd name="connsiteX15" fmla="*/ 30645 w 3048671"/>
                <a:gd name="connsiteY15" fmla="*/ 3398829 h 3420654"/>
                <a:gd name="connsiteX0" fmla="*/ 21216 w 3062102"/>
                <a:gd name="connsiteY0" fmla="*/ 3444549 h 3445343"/>
                <a:gd name="connsiteX1" fmla="*/ 59316 w 3062102"/>
                <a:gd name="connsiteY1" fmla="*/ 1453189 h 3445343"/>
                <a:gd name="connsiteX2" fmla="*/ 480956 w 3062102"/>
                <a:gd name="connsiteY2" fmla="*/ 487989 h 3445343"/>
                <a:gd name="connsiteX3" fmla="*/ 1060076 w 3062102"/>
                <a:gd name="connsiteY3" fmla="*/ 86669 h 3445343"/>
                <a:gd name="connsiteX4" fmla="*/ 1568076 w 3062102"/>
                <a:gd name="connsiteY4" fmla="*/ 309 h 3445343"/>
                <a:gd name="connsiteX5" fmla="*/ 1989716 w 3062102"/>
                <a:gd name="connsiteY5" fmla="*/ 66349 h 3445343"/>
                <a:gd name="connsiteX6" fmla="*/ 2355476 w 3062102"/>
                <a:gd name="connsiteY6" fmla="*/ 269549 h 3445343"/>
                <a:gd name="connsiteX7" fmla="*/ 2746636 w 3062102"/>
                <a:gd name="connsiteY7" fmla="*/ 650549 h 3445343"/>
                <a:gd name="connsiteX8" fmla="*/ 3020956 w 3062102"/>
                <a:gd name="connsiteY8" fmla="*/ 1321109 h 3445343"/>
                <a:gd name="connsiteX9" fmla="*/ 3056516 w 3062102"/>
                <a:gd name="connsiteY9" fmla="*/ 2372669 h 3445343"/>
                <a:gd name="connsiteX10" fmla="*/ 3046356 w 3062102"/>
                <a:gd name="connsiteY10" fmla="*/ 3190549 h 3445343"/>
                <a:gd name="connsiteX11" fmla="*/ 3051436 w 3062102"/>
                <a:gd name="connsiteY11" fmla="*/ 3322629 h 3445343"/>
                <a:gd name="connsiteX12" fmla="*/ 3046356 w 3062102"/>
                <a:gd name="connsiteY12" fmla="*/ 3398829 h 3445343"/>
                <a:gd name="connsiteX13" fmla="*/ 2858396 w 3062102"/>
                <a:gd name="connsiteY13" fmla="*/ 3419149 h 3445343"/>
                <a:gd name="connsiteX14" fmla="*/ 1364876 w 3062102"/>
                <a:gd name="connsiteY14" fmla="*/ 3419149 h 3445343"/>
                <a:gd name="connsiteX15" fmla="*/ 21216 w 3062102"/>
                <a:gd name="connsiteY15" fmla="*/ 3444549 h 3445343"/>
                <a:gd name="connsiteX0" fmla="*/ 244 w 3041130"/>
                <a:gd name="connsiteY0" fmla="*/ 3444549 h 3445343"/>
                <a:gd name="connsiteX1" fmla="*/ 38344 w 3041130"/>
                <a:gd name="connsiteY1" fmla="*/ 1453189 h 3445343"/>
                <a:gd name="connsiteX2" fmla="*/ 459984 w 3041130"/>
                <a:gd name="connsiteY2" fmla="*/ 487989 h 3445343"/>
                <a:gd name="connsiteX3" fmla="*/ 1039104 w 3041130"/>
                <a:gd name="connsiteY3" fmla="*/ 86669 h 3445343"/>
                <a:gd name="connsiteX4" fmla="*/ 1547104 w 3041130"/>
                <a:gd name="connsiteY4" fmla="*/ 309 h 3445343"/>
                <a:gd name="connsiteX5" fmla="*/ 1968744 w 3041130"/>
                <a:gd name="connsiteY5" fmla="*/ 66349 h 3445343"/>
                <a:gd name="connsiteX6" fmla="*/ 2334504 w 3041130"/>
                <a:gd name="connsiteY6" fmla="*/ 269549 h 3445343"/>
                <a:gd name="connsiteX7" fmla="*/ 2725664 w 3041130"/>
                <a:gd name="connsiteY7" fmla="*/ 650549 h 3445343"/>
                <a:gd name="connsiteX8" fmla="*/ 2999984 w 3041130"/>
                <a:gd name="connsiteY8" fmla="*/ 1321109 h 3445343"/>
                <a:gd name="connsiteX9" fmla="*/ 3035544 w 3041130"/>
                <a:gd name="connsiteY9" fmla="*/ 2372669 h 3445343"/>
                <a:gd name="connsiteX10" fmla="*/ 3025384 w 3041130"/>
                <a:gd name="connsiteY10" fmla="*/ 3190549 h 3445343"/>
                <a:gd name="connsiteX11" fmla="*/ 3030464 w 3041130"/>
                <a:gd name="connsiteY11" fmla="*/ 3322629 h 3445343"/>
                <a:gd name="connsiteX12" fmla="*/ 3025384 w 3041130"/>
                <a:gd name="connsiteY12" fmla="*/ 3398829 h 3445343"/>
                <a:gd name="connsiteX13" fmla="*/ 2837424 w 3041130"/>
                <a:gd name="connsiteY13" fmla="*/ 3419149 h 3445343"/>
                <a:gd name="connsiteX14" fmla="*/ 1343904 w 3041130"/>
                <a:gd name="connsiteY14" fmla="*/ 3419149 h 3445343"/>
                <a:gd name="connsiteX15" fmla="*/ 244 w 3041130"/>
                <a:gd name="connsiteY15" fmla="*/ 3444549 h 3445343"/>
                <a:gd name="connsiteX0" fmla="*/ 0 w 3040886"/>
                <a:gd name="connsiteY0" fmla="*/ 3444549 h 3445343"/>
                <a:gd name="connsiteX1" fmla="*/ 38100 w 3040886"/>
                <a:gd name="connsiteY1" fmla="*/ 1453189 h 3445343"/>
                <a:gd name="connsiteX2" fmla="*/ 459740 w 3040886"/>
                <a:gd name="connsiteY2" fmla="*/ 487989 h 3445343"/>
                <a:gd name="connsiteX3" fmla="*/ 1038860 w 3040886"/>
                <a:gd name="connsiteY3" fmla="*/ 86669 h 3445343"/>
                <a:gd name="connsiteX4" fmla="*/ 1546860 w 3040886"/>
                <a:gd name="connsiteY4" fmla="*/ 309 h 3445343"/>
                <a:gd name="connsiteX5" fmla="*/ 1968500 w 3040886"/>
                <a:gd name="connsiteY5" fmla="*/ 66349 h 3445343"/>
                <a:gd name="connsiteX6" fmla="*/ 2334260 w 3040886"/>
                <a:gd name="connsiteY6" fmla="*/ 269549 h 3445343"/>
                <a:gd name="connsiteX7" fmla="*/ 2725420 w 3040886"/>
                <a:gd name="connsiteY7" fmla="*/ 650549 h 3445343"/>
                <a:gd name="connsiteX8" fmla="*/ 2999740 w 3040886"/>
                <a:gd name="connsiteY8" fmla="*/ 1321109 h 3445343"/>
                <a:gd name="connsiteX9" fmla="*/ 3035300 w 3040886"/>
                <a:gd name="connsiteY9" fmla="*/ 2372669 h 3445343"/>
                <a:gd name="connsiteX10" fmla="*/ 3025140 w 3040886"/>
                <a:gd name="connsiteY10" fmla="*/ 3190549 h 3445343"/>
                <a:gd name="connsiteX11" fmla="*/ 3030220 w 3040886"/>
                <a:gd name="connsiteY11" fmla="*/ 3322629 h 3445343"/>
                <a:gd name="connsiteX12" fmla="*/ 3025140 w 3040886"/>
                <a:gd name="connsiteY12" fmla="*/ 3398829 h 3445343"/>
                <a:gd name="connsiteX13" fmla="*/ 2837180 w 3040886"/>
                <a:gd name="connsiteY13" fmla="*/ 3419149 h 3445343"/>
                <a:gd name="connsiteX14" fmla="*/ 1343660 w 3040886"/>
                <a:gd name="connsiteY14" fmla="*/ 3419149 h 3445343"/>
                <a:gd name="connsiteX15" fmla="*/ 0 w 3040886"/>
                <a:gd name="connsiteY15" fmla="*/ 3444549 h 3445343"/>
                <a:gd name="connsiteX0" fmla="*/ 11941 w 3052827"/>
                <a:gd name="connsiteY0" fmla="*/ 3444549 h 3445343"/>
                <a:gd name="connsiteX1" fmla="*/ 50041 w 3052827"/>
                <a:gd name="connsiteY1" fmla="*/ 1453189 h 3445343"/>
                <a:gd name="connsiteX2" fmla="*/ 471681 w 3052827"/>
                <a:gd name="connsiteY2" fmla="*/ 487989 h 3445343"/>
                <a:gd name="connsiteX3" fmla="*/ 1050801 w 3052827"/>
                <a:gd name="connsiteY3" fmla="*/ 86669 h 3445343"/>
                <a:gd name="connsiteX4" fmla="*/ 1558801 w 3052827"/>
                <a:gd name="connsiteY4" fmla="*/ 309 h 3445343"/>
                <a:gd name="connsiteX5" fmla="*/ 1980441 w 3052827"/>
                <a:gd name="connsiteY5" fmla="*/ 66349 h 3445343"/>
                <a:gd name="connsiteX6" fmla="*/ 2346201 w 3052827"/>
                <a:gd name="connsiteY6" fmla="*/ 269549 h 3445343"/>
                <a:gd name="connsiteX7" fmla="*/ 2737361 w 3052827"/>
                <a:gd name="connsiteY7" fmla="*/ 650549 h 3445343"/>
                <a:gd name="connsiteX8" fmla="*/ 3011681 w 3052827"/>
                <a:gd name="connsiteY8" fmla="*/ 1321109 h 3445343"/>
                <a:gd name="connsiteX9" fmla="*/ 3047241 w 3052827"/>
                <a:gd name="connsiteY9" fmla="*/ 2372669 h 3445343"/>
                <a:gd name="connsiteX10" fmla="*/ 3037081 w 3052827"/>
                <a:gd name="connsiteY10" fmla="*/ 3190549 h 3445343"/>
                <a:gd name="connsiteX11" fmla="*/ 3042161 w 3052827"/>
                <a:gd name="connsiteY11" fmla="*/ 3322629 h 3445343"/>
                <a:gd name="connsiteX12" fmla="*/ 3037081 w 3052827"/>
                <a:gd name="connsiteY12" fmla="*/ 3398829 h 3445343"/>
                <a:gd name="connsiteX13" fmla="*/ 2849121 w 3052827"/>
                <a:gd name="connsiteY13" fmla="*/ 3419149 h 3445343"/>
                <a:gd name="connsiteX14" fmla="*/ 1355601 w 3052827"/>
                <a:gd name="connsiteY14" fmla="*/ 3419149 h 3445343"/>
                <a:gd name="connsiteX15" fmla="*/ 11941 w 3052827"/>
                <a:gd name="connsiteY15" fmla="*/ 3444549 h 3445343"/>
                <a:gd name="connsiteX0" fmla="*/ 7752 w 3060068"/>
                <a:gd name="connsiteY0" fmla="*/ 3433119 h 3434200"/>
                <a:gd name="connsiteX1" fmla="*/ 57282 w 3060068"/>
                <a:gd name="connsiteY1" fmla="*/ 1453189 h 3434200"/>
                <a:gd name="connsiteX2" fmla="*/ 478922 w 3060068"/>
                <a:gd name="connsiteY2" fmla="*/ 487989 h 3434200"/>
                <a:gd name="connsiteX3" fmla="*/ 1058042 w 3060068"/>
                <a:gd name="connsiteY3" fmla="*/ 86669 h 3434200"/>
                <a:gd name="connsiteX4" fmla="*/ 1566042 w 3060068"/>
                <a:gd name="connsiteY4" fmla="*/ 309 h 3434200"/>
                <a:gd name="connsiteX5" fmla="*/ 1987682 w 3060068"/>
                <a:gd name="connsiteY5" fmla="*/ 66349 h 3434200"/>
                <a:gd name="connsiteX6" fmla="*/ 2353442 w 3060068"/>
                <a:gd name="connsiteY6" fmla="*/ 269549 h 3434200"/>
                <a:gd name="connsiteX7" fmla="*/ 2744602 w 3060068"/>
                <a:gd name="connsiteY7" fmla="*/ 650549 h 3434200"/>
                <a:gd name="connsiteX8" fmla="*/ 3018922 w 3060068"/>
                <a:gd name="connsiteY8" fmla="*/ 1321109 h 3434200"/>
                <a:gd name="connsiteX9" fmla="*/ 3054482 w 3060068"/>
                <a:gd name="connsiteY9" fmla="*/ 2372669 h 3434200"/>
                <a:gd name="connsiteX10" fmla="*/ 3044322 w 3060068"/>
                <a:gd name="connsiteY10" fmla="*/ 3190549 h 3434200"/>
                <a:gd name="connsiteX11" fmla="*/ 3049402 w 3060068"/>
                <a:gd name="connsiteY11" fmla="*/ 3322629 h 3434200"/>
                <a:gd name="connsiteX12" fmla="*/ 3044322 w 3060068"/>
                <a:gd name="connsiteY12" fmla="*/ 3398829 h 3434200"/>
                <a:gd name="connsiteX13" fmla="*/ 2856362 w 3060068"/>
                <a:gd name="connsiteY13" fmla="*/ 3419149 h 3434200"/>
                <a:gd name="connsiteX14" fmla="*/ 1362842 w 3060068"/>
                <a:gd name="connsiteY14" fmla="*/ 3419149 h 3434200"/>
                <a:gd name="connsiteX15" fmla="*/ 7752 w 3060068"/>
                <a:gd name="connsiteY15" fmla="*/ 3433119 h 3434200"/>
                <a:gd name="connsiteX0" fmla="*/ 14543 w 3066859"/>
                <a:gd name="connsiteY0" fmla="*/ 3433119 h 3434200"/>
                <a:gd name="connsiteX1" fmla="*/ 48833 w 3066859"/>
                <a:gd name="connsiteY1" fmla="*/ 1373179 h 3434200"/>
                <a:gd name="connsiteX2" fmla="*/ 485713 w 3066859"/>
                <a:gd name="connsiteY2" fmla="*/ 487989 h 3434200"/>
                <a:gd name="connsiteX3" fmla="*/ 1064833 w 3066859"/>
                <a:gd name="connsiteY3" fmla="*/ 86669 h 3434200"/>
                <a:gd name="connsiteX4" fmla="*/ 1572833 w 3066859"/>
                <a:gd name="connsiteY4" fmla="*/ 309 h 3434200"/>
                <a:gd name="connsiteX5" fmla="*/ 1994473 w 3066859"/>
                <a:gd name="connsiteY5" fmla="*/ 66349 h 3434200"/>
                <a:gd name="connsiteX6" fmla="*/ 2360233 w 3066859"/>
                <a:gd name="connsiteY6" fmla="*/ 269549 h 3434200"/>
                <a:gd name="connsiteX7" fmla="*/ 2751393 w 3066859"/>
                <a:gd name="connsiteY7" fmla="*/ 650549 h 3434200"/>
                <a:gd name="connsiteX8" fmla="*/ 3025713 w 3066859"/>
                <a:gd name="connsiteY8" fmla="*/ 1321109 h 3434200"/>
                <a:gd name="connsiteX9" fmla="*/ 3061273 w 3066859"/>
                <a:gd name="connsiteY9" fmla="*/ 2372669 h 3434200"/>
                <a:gd name="connsiteX10" fmla="*/ 3051113 w 3066859"/>
                <a:gd name="connsiteY10" fmla="*/ 3190549 h 3434200"/>
                <a:gd name="connsiteX11" fmla="*/ 3056193 w 3066859"/>
                <a:gd name="connsiteY11" fmla="*/ 3322629 h 3434200"/>
                <a:gd name="connsiteX12" fmla="*/ 3051113 w 3066859"/>
                <a:gd name="connsiteY12" fmla="*/ 3398829 h 3434200"/>
                <a:gd name="connsiteX13" fmla="*/ 2863153 w 3066859"/>
                <a:gd name="connsiteY13" fmla="*/ 3419149 h 3434200"/>
                <a:gd name="connsiteX14" fmla="*/ 1369633 w 3066859"/>
                <a:gd name="connsiteY14" fmla="*/ 3419149 h 3434200"/>
                <a:gd name="connsiteX15" fmla="*/ 14543 w 3066859"/>
                <a:gd name="connsiteY15" fmla="*/ 3433119 h 3434200"/>
                <a:gd name="connsiteX0" fmla="*/ 14543 w 3066859"/>
                <a:gd name="connsiteY0" fmla="*/ 3433119 h 3442009"/>
                <a:gd name="connsiteX1" fmla="*/ 48833 w 3066859"/>
                <a:gd name="connsiteY1" fmla="*/ 1373179 h 3442009"/>
                <a:gd name="connsiteX2" fmla="*/ 485713 w 3066859"/>
                <a:gd name="connsiteY2" fmla="*/ 487989 h 3442009"/>
                <a:gd name="connsiteX3" fmla="*/ 1064833 w 3066859"/>
                <a:gd name="connsiteY3" fmla="*/ 86669 h 3442009"/>
                <a:gd name="connsiteX4" fmla="*/ 1572833 w 3066859"/>
                <a:gd name="connsiteY4" fmla="*/ 309 h 3442009"/>
                <a:gd name="connsiteX5" fmla="*/ 1994473 w 3066859"/>
                <a:gd name="connsiteY5" fmla="*/ 66349 h 3442009"/>
                <a:gd name="connsiteX6" fmla="*/ 2360233 w 3066859"/>
                <a:gd name="connsiteY6" fmla="*/ 269549 h 3442009"/>
                <a:gd name="connsiteX7" fmla="*/ 2751393 w 3066859"/>
                <a:gd name="connsiteY7" fmla="*/ 650549 h 3442009"/>
                <a:gd name="connsiteX8" fmla="*/ 3025713 w 3066859"/>
                <a:gd name="connsiteY8" fmla="*/ 1321109 h 3442009"/>
                <a:gd name="connsiteX9" fmla="*/ 3061273 w 3066859"/>
                <a:gd name="connsiteY9" fmla="*/ 2372669 h 3442009"/>
                <a:gd name="connsiteX10" fmla="*/ 3051113 w 3066859"/>
                <a:gd name="connsiteY10" fmla="*/ 3190549 h 3442009"/>
                <a:gd name="connsiteX11" fmla="*/ 3056193 w 3066859"/>
                <a:gd name="connsiteY11" fmla="*/ 3322629 h 3442009"/>
                <a:gd name="connsiteX12" fmla="*/ 3051113 w 3066859"/>
                <a:gd name="connsiteY12" fmla="*/ 3398829 h 3442009"/>
                <a:gd name="connsiteX13" fmla="*/ 2863153 w 3066859"/>
                <a:gd name="connsiteY13" fmla="*/ 3419149 h 3442009"/>
                <a:gd name="connsiteX14" fmla="*/ 1358203 w 3066859"/>
                <a:gd name="connsiteY14" fmla="*/ 3442009 h 3442009"/>
                <a:gd name="connsiteX15" fmla="*/ 14543 w 3066859"/>
                <a:gd name="connsiteY15" fmla="*/ 3433119 h 3442009"/>
                <a:gd name="connsiteX0" fmla="*/ 14543 w 3066859"/>
                <a:gd name="connsiteY0" fmla="*/ 3433119 h 3445819"/>
                <a:gd name="connsiteX1" fmla="*/ 48833 w 3066859"/>
                <a:gd name="connsiteY1" fmla="*/ 1373179 h 3445819"/>
                <a:gd name="connsiteX2" fmla="*/ 485713 w 3066859"/>
                <a:gd name="connsiteY2" fmla="*/ 487989 h 3445819"/>
                <a:gd name="connsiteX3" fmla="*/ 1064833 w 3066859"/>
                <a:gd name="connsiteY3" fmla="*/ 86669 h 3445819"/>
                <a:gd name="connsiteX4" fmla="*/ 1572833 w 3066859"/>
                <a:gd name="connsiteY4" fmla="*/ 309 h 3445819"/>
                <a:gd name="connsiteX5" fmla="*/ 1994473 w 3066859"/>
                <a:gd name="connsiteY5" fmla="*/ 66349 h 3445819"/>
                <a:gd name="connsiteX6" fmla="*/ 2360233 w 3066859"/>
                <a:gd name="connsiteY6" fmla="*/ 269549 h 3445819"/>
                <a:gd name="connsiteX7" fmla="*/ 2751393 w 3066859"/>
                <a:gd name="connsiteY7" fmla="*/ 650549 h 3445819"/>
                <a:gd name="connsiteX8" fmla="*/ 3025713 w 3066859"/>
                <a:gd name="connsiteY8" fmla="*/ 1321109 h 3445819"/>
                <a:gd name="connsiteX9" fmla="*/ 3061273 w 3066859"/>
                <a:gd name="connsiteY9" fmla="*/ 2372669 h 3445819"/>
                <a:gd name="connsiteX10" fmla="*/ 3051113 w 3066859"/>
                <a:gd name="connsiteY10" fmla="*/ 3190549 h 3445819"/>
                <a:gd name="connsiteX11" fmla="*/ 3056193 w 3066859"/>
                <a:gd name="connsiteY11" fmla="*/ 3322629 h 3445819"/>
                <a:gd name="connsiteX12" fmla="*/ 3051113 w 3066859"/>
                <a:gd name="connsiteY12" fmla="*/ 3398829 h 3445819"/>
                <a:gd name="connsiteX13" fmla="*/ 2863153 w 3066859"/>
                <a:gd name="connsiteY13" fmla="*/ 3445819 h 3445819"/>
                <a:gd name="connsiteX14" fmla="*/ 1358203 w 3066859"/>
                <a:gd name="connsiteY14" fmla="*/ 3442009 h 3445819"/>
                <a:gd name="connsiteX15" fmla="*/ 14543 w 3066859"/>
                <a:gd name="connsiteY15" fmla="*/ 3433119 h 3445819"/>
                <a:gd name="connsiteX0" fmla="*/ 14543 w 3064667"/>
                <a:gd name="connsiteY0" fmla="*/ 3433119 h 3445819"/>
                <a:gd name="connsiteX1" fmla="*/ 48833 w 3064667"/>
                <a:gd name="connsiteY1" fmla="*/ 1373179 h 3445819"/>
                <a:gd name="connsiteX2" fmla="*/ 485713 w 3064667"/>
                <a:gd name="connsiteY2" fmla="*/ 487989 h 3445819"/>
                <a:gd name="connsiteX3" fmla="*/ 1064833 w 3064667"/>
                <a:gd name="connsiteY3" fmla="*/ 86669 h 3445819"/>
                <a:gd name="connsiteX4" fmla="*/ 1572833 w 3064667"/>
                <a:gd name="connsiteY4" fmla="*/ 309 h 3445819"/>
                <a:gd name="connsiteX5" fmla="*/ 1994473 w 3064667"/>
                <a:gd name="connsiteY5" fmla="*/ 66349 h 3445819"/>
                <a:gd name="connsiteX6" fmla="*/ 2360233 w 3064667"/>
                <a:gd name="connsiteY6" fmla="*/ 269549 h 3445819"/>
                <a:gd name="connsiteX7" fmla="*/ 2751393 w 3064667"/>
                <a:gd name="connsiteY7" fmla="*/ 650549 h 3445819"/>
                <a:gd name="connsiteX8" fmla="*/ 3025713 w 3064667"/>
                <a:gd name="connsiteY8" fmla="*/ 1321109 h 3445819"/>
                <a:gd name="connsiteX9" fmla="*/ 3061273 w 3064667"/>
                <a:gd name="connsiteY9" fmla="*/ 2372669 h 3445819"/>
                <a:gd name="connsiteX10" fmla="*/ 3051113 w 3064667"/>
                <a:gd name="connsiteY10" fmla="*/ 3190549 h 3445819"/>
                <a:gd name="connsiteX11" fmla="*/ 3051113 w 3064667"/>
                <a:gd name="connsiteY11" fmla="*/ 3398829 h 3445819"/>
                <a:gd name="connsiteX12" fmla="*/ 2863153 w 3064667"/>
                <a:gd name="connsiteY12" fmla="*/ 3445819 h 3445819"/>
                <a:gd name="connsiteX13" fmla="*/ 1358203 w 3064667"/>
                <a:gd name="connsiteY13" fmla="*/ 3442009 h 3445819"/>
                <a:gd name="connsiteX14" fmla="*/ 14543 w 3064667"/>
                <a:gd name="connsiteY14" fmla="*/ 3433119 h 3445819"/>
                <a:gd name="connsiteX0" fmla="*/ 14543 w 3087369"/>
                <a:gd name="connsiteY0" fmla="*/ 3433119 h 3450481"/>
                <a:gd name="connsiteX1" fmla="*/ 48833 w 3087369"/>
                <a:gd name="connsiteY1" fmla="*/ 1373179 h 3450481"/>
                <a:gd name="connsiteX2" fmla="*/ 485713 w 3087369"/>
                <a:gd name="connsiteY2" fmla="*/ 487989 h 3450481"/>
                <a:gd name="connsiteX3" fmla="*/ 1064833 w 3087369"/>
                <a:gd name="connsiteY3" fmla="*/ 86669 h 3450481"/>
                <a:gd name="connsiteX4" fmla="*/ 1572833 w 3087369"/>
                <a:gd name="connsiteY4" fmla="*/ 309 h 3450481"/>
                <a:gd name="connsiteX5" fmla="*/ 1994473 w 3087369"/>
                <a:gd name="connsiteY5" fmla="*/ 66349 h 3450481"/>
                <a:gd name="connsiteX6" fmla="*/ 2360233 w 3087369"/>
                <a:gd name="connsiteY6" fmla="*/ 269549 h 3450481"/>
                <a:gd name="connsiteX7" fmla="*/ 2751393 w 3087369"/>
                <a:gd name="connsiteY7" fmla="*/ 650549 h 3450481"/>
                <a:gd name="connsiteX8" fmla="*/ 3025713 w 3087369"/>
                <a:gd name="connsiteY8" fmla="*/ 1321109 h 3450481"/>
                <a:gd name="connsiteX9" fmla="*/ 3061273 w 3087369"/>
                <a:gd name="connsiteY9" fmla="*/ 2372669 h 3450481"/>
                <a:gd name="connsiteX10" fmla="*/ 3051113 w 3087369"/>
                <a:gd name="connsiteY10" fmla="*/ 3190549 h 3450481"/>
                <a:gd name="connsiteX11" fmla="*/ 3077783 w 3087369"/>
                <a:gd name="connsiteY11" fmla="*/ 3440739 h 3450481"/>
                <a:gd name="connsiteX12" fmla="*/ 2863153 w 3087369"/>
                <a:gd name="connsiteY12" fmla="*/ 3445819 h 3450481"/>
                <a:gd name="connsiteX13" fmla="*/ 1358203 w 3087369"/>
                <a:gd name="connsiteY13" fmla="*/ 3442009 h 3450481"/>
                <a:gd name="connsiteX14" fmla="*/ 14543 w 3087369"/>
                <a:gd name="connsiteY14" fmla="*/ 3433119 h 3450481"/>
                <a:gd name="connsiteX0" fmla="*/ 14543 w 3087369"/>
                <a:gd name="connsiteY0" fmla="*/ 3433119 h 3450481"/>
                <a:gd name="connsiteX1" fmla="*/ 48833 w 3087369"/>
                <a:gd name="connsiteY1" fmla="*/ 1373179 h 3450481"/>
                <a:gd name="connsiteX2" fmla="*/ 485713 w 3087369"/>
                <a:gd name="connsiteY2" fmla="*/ 487989 h 3450481"/>
                <a:gd name="connsiteX3" fmla="*/ 1064833 w 3087369"/>
                <a:gd name="connsiteY3" fmla="*/ 86669 h 3450481"/>
                <a:gd name="connsiteX4" fmla="*/ 1572833 w 3087369"/>
                <a:gd name="connsiteY4" fmla="*/ 309 h 3450481"/>
                <a:gd name="connsiteX5" fmla="*/ 1994473 w 3087369"/>
                <a:gd name="connsiteY5" fmla="*/ 66349 h 3450481"/>
                <a:gd name="connsiteX6" fmla="*/ 2360233 w 3087369"/>
                <a:gd name="connsiteY6" fmla="*/ 269549 h 3450481"/>
                <a:gd name="connsiteX7" fmla="*/ 2751393 w 3087369"/>
                <a:gd name="connsiteY7" fmla="*/ 650549 h 3450481"/>
                <a:gd name="connsiteX8" fmla="*/ 3025713 w 3087369"/>
                <a:gd name="connsiteY8" fmla="*/ 1321109 h 3450481"/>
                <a:gd name="connsiteX9" fmla="*/ 3061273 w 3087369"/>
                <a:gd name="connsiteY9" fmla="*/ 2372669 h 3450481"/>
                <a:gd name="connsiteX10" fmla="*/ 3051113 w 3087369"/>
                <a:gd name="connsiteY10" fmla="*/ 3190549 h 3450481"/>
                <a:gd name="connsiteX11" fmla="*/ 3077783 w 3087369"/>
                <a:gd name="connsiteY11" fmla="*/ 3440739 h 3450481"/>
                <a:gd name="connsiteX12" fmla="*/ 2863153 w 3087369"/>
                <a:gd name="connsiteY12" fmla="*/ 3445819 h 3450481"/>
                <a:gd name="connsiteX13" fmla="*/ 1358203 w 3087369"/>
                <a:gd name="connsiteY13" fmla="*/ 3442009 h 3450481"/>
                <a:gd name="connsiteX14" fmla="*/ 14543 w 3087369"/>
                <a:gd name="connsiteY14" fmla="*/ 3433119 h 3450481"/>
                <a:gd name="connsiteX0" fmla="*/ 14543 w 3064667"/>
                <a:gd name="connsiteY0" fmla="*/ 3433119 h 3445910"/>
                <a:gd name="connsiteX1" fmla="*/ 48833 w 3064667"/>
                <a:gd name="connsiteY1" fmla="*/ 1373179 h 3445910"/>
                <a:gd name="connsiteX2" fmla="*/ 485713 w 3064667"/>
                <a:gd name="connsiteY2" fmla="*/ 487989 h 3445910"/>
                <a:gd name="connsiteX3" fmla="*/ 1064833 w 3064667"/>
                <a:gd name="connsiteY3" fmla="*/ 86669 h 3445910"/>
                <a:gd name="connsiteX4" fmla="*/ 1572833 w 3064667"/>
                <a:gd name="connsiteY4" fmla="*/ 309 h 3445910"/>
                <a:gd name="connsiteX5" fmla="*/ 1994473 w 3064667"/>
                <a:gd name="connsiteY5" fmla="*/ 66349 h 3445910"/>
                <a:gd name="connsiteX6" fmla="*/ 2360233 w 3064667"/>
                <a:gd name="connsiteY6" fmla="*/ 269549 h 3445910"/>
                <a:gd name="connsiteX7" fmla="*/ 2751393 w 3064667"/>
                <a:gd name="connsiteY7" fmla="*/ 650549 h 3445910"/>
                <a:gd name="connsiteX8" fmla="*/ 3025713 w 3064667"/>
                <a:gd name="connsiteY8" fmla="*/ 1321109 h 3445910"/>
                <a:gd name="connsiteX9" fmla="*/ 3061273 w 3064667"/>
                <a:gd name="connsiteY9" fmla="*/ 2372669 h 3445910"/>
                <a:gd name="connsiteX10" fmla="*/ 3051113 w 3064667"/>
                <a:gd name="connsiteY10" fmla="*/ 3190549 h 3445910"/>
                <a:gd name="connsiteX11" fmla="*/ 3051113 w 3064667"/>
                <a:gd name="connsiteY11" fmla="*/ 3433119 h 3445910"/>
                <a:gd name="connsiteX12" fmla="*/ 2863153 w 3064667"/>
                <a:gd name="connsiteY12" fmla="*/ 3445819 h 3445910"/>
                <a:gd name="connsiteX13" fmla="*/ 1358203 w 3064667"/>
                <a:gd name="connsiteY13" fmla="*/ 3442009 h 3445910"/>
                <a:gd name="connsiteX14" fmla="*/ 14543 w 3064667"/>
                <a:gd name="connsiteY14" fmla="*/ 3433119 h 3445910"/>
                <a:gd name="connsiteX0" fmla="*/ 14543 w 3070869"/>
                <a:gd name="connsiteY0" fmla="*/ 3433119 h 3454993"/>
                <a:gd name="connsiteX1" fmla="*/ 48833 w 3070869"/>
                <a:gd name="connsiteY1" fmla="*/ 1373179 h 3454993"/>
                <a:gd name="connsiteX2" fmla="*/ 485713 w 3070869"/>
                <a:gd name="connsiteY2" fmla="*/ 487989 h 3454993"/>
                <a:gd name="connsiteX3" fmla="*/ 1064833 w 3070869"/>
                <a:gd name="connsiteY3" fmla="*/ 86669 h 3454993"/>
                <a:gd name="connsiteX4" fmla="*/ 1572833 w 3070869"/>
                <a:gd name="connsiteY4" fmla="*/ 309 h 3454993"/>
                <a:gd name="connsiteX5" fmla="*/ 1994473 w 3070869"/>
                <a:gd name="connsiteY5" fmla="*/ 66349 h 3454993"/>
                <a:gd name="connsiteX6" fmla="*/ 2360233 w 3070869"/>
                <a:gd name="connsiteY6" fmla="*/ 269549 h 3454993"/>
                <a:gd name="connsiteX7" fmla="*/ 2751393 w 3070869"/>
                <a:gd name="connsiteY7" fmla="*/ 650549 h 3454993"/>
                <a:gd name="connsiteX8" fmla="*/ 3025713 w 3070869"/>
                <a:gd name="connsiteY8" fmla="*/ 1321109 h 3454993"/>
                <a:gd name="connsiteX9" fmla="*/ 3061273 w 3070869"/>
                <a:gd name="connsiteY9" fmla="*/ 2372669 h 3454993"/>
                <a:gd name="connsiteX10" fmla="*/ 3066353 w 3070869"/>
                <a:gd name="connsiteY10" fmla="*/ 3190549 h 3454993"/>
                <a:gd name="connsiteX11" fmla="*/ 3051113 w 3070869"/>
                <a:gd name="connsiteY11" fmla="*/ 3433119 h 3454993"/>
                <a:gd name="connsiteX12" fmla="*/ 2863153 w 3070869"/>
                <a:gd name="connsiteY12" fmla="*/ 3445819 h 3454993"/>
                <a:gd name="connsiteX13" fmla="*/ 1358203 w 3070869"/>
                <a:gd name="connsiteY13" fmla="*/ 3442009 h 3454993"/>
                <a:gd name="connsiteX14" fmla="*/ 14543 w 3070869"/>
                <a:gd name="connsiteY14" fmla="*/ 3433119 h 3454993"/>
                <a:gd name="connsiteX0" fmla="*/ 14543 w 3071905"/>
                <a:gd name="connsiteY0" fmla="*/ 3433119 h 3454993"/>
                <a:gd name="connsiteX1" fmla="*/ 48833 w 3071905"/>
                <a:gd name="connsiteY1" fmla="*/ 1373179 h 3454993"/>
                <a:gd name="connsiteX2" fmla="*/ 485713 w 3071905"/>
                <a:gd name="connsiteY2" fmla="*/ 487989 h 3454993"/>
                <a:gd name="connsiteX3" fmla="*/ 1064833 w 3071905"/>
                <a:gd name="connsiteY3" fmla="*/ 86669 h 3454993"/>
                <a:gd name="connsiteX4" fmla="*/ 1572833 w 3071905"/>
                <a:gd name="connsiteY4" fmla="*/ 309 h 3454993"/>
                <a:gd name="connsiteX5" fmla="*/ 1994473 w 3071905"/>
                <a:gd name="connsiteY5" fmla="*/ 66349 h 3454993"/>
                <a:gd name="connsiteX6" fmla="*/ 2360233 w 3071905"/>
                <a:gd name="connsiteY6" fmla="*/ 269549 h 3454993"/>
                <a:gd name="connsiteX7" fmla="*/ 2751393 w 3071905"/>
                <a:gd name="connsiteY7" fmla="*/ 650549 h 3454993"/>
                <a:gd name="connsiteX8" fmla="*/ 3025713 w 3071905"/>
                <a:gd name="connsiteY8" fmla="*/ 1321109 h 3454993"/>
                <a:gd name="connsiteX9" fmla="*/ 3068893 w 3071905"/>
                <a:gd name="connsiteY9" fmla="*/ 2376479 h 3454993"/>
                <a:gd name="connsiteX10" fmla="*/ 3066353 w 3071905"/>
                <a:gd name="connsiteY10" fmla="*/ 3190549 h 3454993"/>
                <a:gd name="connsiteX11" fmla="*/ 3051113 w 3071905"/>
                <a:gd name="connsiteY11" fmla="*/ 3433119 h 3454993"/>
                <a:gd name="connsiteX12" fmla="*/ 2863153 w 3071905"/>
                <a:gd name="connsiteY12" fmla="*/ 3445819 h 3454993"/>
                <a:gd name="connsiteX13" fmla="*/ 1358203 w 3071905"/>
                <a:gd name="connsiteY13" fmla="*/ 3442009 h 3454993"/>
                <a:gd name="connsiteX14" fmla="*/ 14543 w 3071905"/>
                <a:gd name="connsiteY14" fmla="*/ 3433119 h 3454993"/>
                <a:gd name="connsiteX0" fmla="*/ 14543 w 3073182"/>
                <a:gd name="connsiteY0" fmla="*/ 3433119 h 3454993"/>
                <a:gd name="connsiteX1" fmla="*/ 48833 w 3073182"/>
                <a:gd name="connsiteY1" fmla="*/ 1373179 h 3454993"/>
                <a:gd name="connsiteX2" fmla="*/ 485713 w 3073182"/>
                <a:gd name="connsiteY2" fmla="*/ 487989 h 3454993"/>
                <a:gd name="connsiteX3" fmla="*/ 1064833 w 3073182"/>
                <a:gd name="connsiteY3" fmla="*/ 86669 h 3454993"/>
                <a:gd name="connsiteX4" fmla="*/ 1572833 w 3073182"/>
                <a:gd name="connsiteY4" fmla="*/ 309 h 3454993"/>
                <a:gd name="connsiteX5" fmla="*/ 1994473 w 3073182"/>
                <a:gd name="connsiteY5" fmla="*/ 66349 h 3454993"/>
                <a:gd name="connsiteX6" fmla="*/ 2360233 w 3073182"/>
                <a:gd name="connsiteY6" fmla="*/ 269549 h 3454993"/>
                <a:gd name="connsiteX7" fmla="*/ 2751393 w 3073182"/>
                <a:gd name="connsiteY7" fmla="*/ 650549 h 3454993"/>
                <a:gd name="connsiteX8" fmla="*/ 3040953 w 3073182"/>
                <a:gd name="connsiteY8" fmla="*/ 1324919 h 3454993"/>
                <a:gd name="connsiteX9" fmla="*/ 3068893 w 3073182"/>
                <a:gd name="connsiteY9" fmla="*/ 2376479 h 3454993"/>
                <a:gd name="connsiteX10" fmla="*/ 3066353 w 3073182"/>
                <a:gd name="connsiteY10" fmla="*/ 3190549 h 3454993"/>
                <a:gd name="connsiteX11" fmla="*/ 3051113 w 3073182"/>
                <a:gd name="connsiteY11" fmla="*/ 3433119 h 3454993"/>
                <a:gd name="connsiteX12" fmla="*/ 2863153 w 3073182"/>
                <a:gd name="connsiteY12" fmla="*/ 3445819 h 3454993"/>
                <a:gd name="connsiteX13" fmla="*/ 1358203 w 3073182"/>
                <a:gd name="connsiteY13" fmla="*/ 3442009 h 3454993"/>
                <a:gd name="connsiteX14" fmla="*/ 14543 w 3073182"/>
                <a:gd name="connsiteY14" fmla="*/ 3433119 h 3454993"/>
                <a:gd name="connsiteX0" fmla="*/ 14543 w 3073182"/>
                <a:gd name="connsiteY0" fmla="*/ 3471055 h 3492929"/>
                <a:gd name="connsiteX1" fmla="*/ 48833 w 3073182"/>
                <a:gd name="connsiteY1" fmla="*/ 1411115 h 3492929"/>
                <a:gd name="connsiteX2" fmla="*/ 485713 w 3073182"/>
                <a:gd name="connsiteY2" fmla="*/ 525925 h 3492929"/>
                <a:gd name="connsiteX3" fmla="*/ 1064833 w 3073182"/>
                <a:gd name="connsiteY3" fmla="*/ 124605 h 3492929"/>
                <a:gd name="connsiteX4" fmla="*/ 1504253 w 3073182"/>
                <a:gd name="connsiteY4" fmla="*/ 145 h 3492929"/>
                <a:gd name="connsiteX5" fmla="*/ 1994473 w 3073182"/>
                <a:gd name="connsiteY5" fmla="*/ 104285 h 3492929"/>
                <a:gd name="connsiteX6" fmla="*/ 2360233 w 3073182"/>
                <a:gd name="connsiteY6" fmla="*/ 307485 h 3492929"/>
                <a:gd name="connsiteX7" fmla="*/ 2751393 w 3073182"/>
                <a:gd name="connsiteY7" fmla="*/ 688485 h 3492929"/>
                <a:gd name="connsiteX8" fmla="*/ 3040953 w 3073182"/>
                <a:gd name="connsiteY8" fmla="*/ 1362855 h 3492929"/>
                <a:gd name="connsiteX9" fmla="*/ 3068893 w 3073182"/>
                <a:gd name="connsiteY9" fmla="*/ 2414415 h 3492929"/>
                <a:gd name="connsiteX10" fmla="*/ 3066353 w 3073182"/>
                <a:gd name="connsiteY10" fmla="*/ 3228485 h 3492929"/>
                <a:gd name="connsiteX11" fmla="*/ 3051113 w 3073182"/>
                <a:gd name="connsiteY11" fmla="*/ 3471055 h 3492929"/>
                <a:gd name="connsiteX12" fmla="*/ 2863153 w 3073182"/>
                <a:gd name="connsiteY12" fmla="*/ 3483755 h 3492929"/>
                <a:gd name="connsiteX13" fmla="*/ 1358203 w 3073182"/>
                <a:gd name="connsiteY13" fmla="*/ 3479945 h 3492929"/>
                <a:gd name="connsiteX14" fmla="*/ 14543 w 3073182"/>
                <a:gd name="connsiteY14" fmla="*/ 3471055 h 3492929"/>
                <a:gd name="connsiteX0" fmla="*/ 14543 w 3073182"/>
                <a:gd name="connsiteY0" fmla="*/ 3471055 h 3492929"/>
                <a:gd name="connsiteX1" fmla="*/ 48833 w 3073182"/>
                <a:gd name="connsiteY1" fmla="*/ 1411115 h 3492929"/>
                <a:gd name="connsiteX2" fmla="*/ 485713 w 3073182"/>
                <a:gd name="connsiteY2" fmla="*/ 525925 h 3492929"/>
                <a:gd name="connsiteX3" fmla="*/ 1007683 w 3073182"/>
                <a:gd name="connsiteY3" fmla="*/ 124605 h 3492929"/>
                <a:gd name="connsiteX4" fmla="*/ 1504253 w 3073182"/>
                <a:gd name="connsiteY4" fmla="*/ 145 h 3492929"/>
                <a:gd name="connsiteX5" fmla="*/ 1994473 w 3073182"/>
                <a:gd name="connsiteY5" fmla="*/ 104285 h 3492929"/>
                <a:gd name="connsiteX6" fmla="*/ 2360233 w 3073182"/>
                <a:gd name="connsiteY6" fmla="*/ 307485 h 3492929"/>
                <a:gd name="connsiteX7" fmla="*/ 2751393 w 3073182"/>
                <a:gd name="connsiteY7" fmla="*/ 688485 h 3492929"/>
                <a:gd name="connsiteX8" fmla="*/ 3040953 w 3073182"/>
                <a:gd name="connsiteY8" fmla="*/ 1362855 h 3492929"/>
                <a:gd name="connsiteX9" fmla="*/ 3068893 w 3073182"/>
                <a:gd name="connsiteY9" fmla="*/ 2414415 h 3492929"/>
                <a:gd name="connsiteX10" fmla="*/ 3066353 w 3073182"/>
                <a:gd name="connsiteY10" fmla="*/ 3228485 h 3492929"/>
                <a:gd name="connsiteX11" fmla="*/ 3051113 w 3073182"/>
                <a:gd name="connsiteY11" fmla="*/ 3471055 h 3492929"/>
                <a:gd name="connsiteX12" fmla="*/ 2863153 w 3073182"/>
                <a:gd name="connsiteY12" fmla="*/ 3483755 h 3492929"/>
                <a:gd name="connsiteX13" fmla="*/ 1358203 w 3073182"/>
                <a:gd name="connsiteY13" fmla="*/ 3479945 h 3492929"/>
                <a:gd name="connsiteX14" fmla="*/ 14543 w 3073182"/>
                <a:gd name="connsiteY14" fmla="*/ 3471055 h 3492929"/>
                <a:gd name="connsiteX0" fmla="*/ 14543 w 3073182"/>
                <a:gd name="connsiteY0" fmla="*/ 3471055 h 3492929"/>
                <a:gd name="connsiteX1" fmla="*/ 48833 w 3073182"/>
                <a:gd name="connsiteY1" fmla="*/ 1411115 h 3492929"/>
                <a:gd name="connsiteX2" fmla="*/ 485713 w 3073182"/>
                <a:gd name="connsiteY2" fmla="*/ 525925 h 3492929"/>
                <a:gd name="connsiteX3" fmla="*/ 1007683 w 3073182"/>
                <a:gd name="connsiteY3" fmla="*/ 124605 h 3492929"/>
                <a:gd name="connsiteX4" fmla="*/ 1504253 w 3073182"/>
                <a:gd name="connsiteY4" fmla="*/ 145 h 3492929"/>
                <a:gd name="connsiteX5" fmla="*/ 1994473 w 3073182"/>
                <a:gd name="connsiteY5" fmla="*/ 104285 h 3492929"/>
                <a:gd name="connsiteX6" fmla="*/ 2360233 w 3073182"/>
                <a:gd name="connsiteY6" fmla="*/ 307485 h 3492929"/>
                <a:gd name="connsiteX7" fmla="*/ 2751393 w 3073182"/>
                <a:gd name="connsiteY7" fmla="*/ 688485 h 3492929"/>
                <a:gd name="connsiteX8" fmla="*/ 3040953 w 3073182"/>
                <a:gd name="connsiteY8" fmla="*/ 1362855 h 3492929"/>
                <a:gd name="connsiteX9" fmla="*/ 3068893 w 3073182"/>
                <a:gd name="connsiteY9" fmla="*/ 2414415 h 3492929"/>
                <a:gd name="connsiteX10" fmla="*/ 3066353 w 3073182"/>
                <a:gd name="connsiteY10" fmla="*/ 3228485 h 3492929"/>
                <a:gd name="connsiteX11" fmla="*/ 3051113 w 3073182"/>
                <a:gd name="connsiteY11" fmla="*/ 3471055 h 3492929"/>
                <a:gd name="connsiteX12" fmla="*/ 2863153 w 3073182"/>
                <a:gd name="connsiteY12" fmla="*/ 3483755 h 3492929"/>
                <a:gd name="connsiteX13" fmla="*/ 1358203 w 3073182"/>
                <a:gd name="connsiteY13" fmla="*/ 3479945 h 3492929"/>
                <a:gd name="connsiteX14" fmla="*/ 14543 w 3073182"/>
                <a:gd name="connsiteY14" fmla="*/ 3471055 h 3492929"/>
                <a:gd name="connsiteX0" fmla="*/ 12859 w 3071498"/>
                <a:gd name="connsiteY0" fmla="*/ 3471055 h 3492929"/>
                <a:gd name="connsiteX1" fmla="*/ 47149 w 3071498"/>
                <a:gd name="connsiteY1" fmla="*/ 1411115 h 3492929"/>
                <a:gd name="connsiteX2" fmla="*/ 457359 w 3071498"/>
                <a:gd name="connsiteY2" fmla="*/ 514495 h 3492929"/>
                <a:gd name="connsiteX3" fmla="*/ 1005999 w 3071498"/>
                <a:gd name="connsiteY3" fmla="*/ 124605 h 3492929"/>
                <a:gd name="connsiteX4" fmla="*/ 1502569 w 3071498"/>
                <a:gd name="connsiteY4" fmla="*/ 145 h 3492929"/>
                <a:gd name="connsiteX5" fmla="*/ 1992789 w 3071498"/>
                <a:gd name="connsiteY5" fmla="*/ 104285 h 3492929"/>
                <a:gd name="connsiteX6" fmla="*/ 2358549 w 3071498"/>
                <a:gd name="connsiteY6" fmla="*/ 307485 h 3492929"/>
                <a:gd name="connsiteX7" fmla="*/ 2749709 w 3071498"/>
                <a:gd name="connsiteY7" fmla="*/ 688485 h 3492929"/>
                <a:gd name="connsiteX8" fmla="*/ 3039269 w 3071498"/>
                <a:gd name="connsiteY8" fmla="*/ 1362855 h 3492929"/>
                <a:gd name="connsiteX9" fmla="*/ 3067209 w 3071498"/>
                <a:gd name="connsiteY9" fmla="*/ 2414415 h 3492929"/>
                <a:gd name="connsiteX10" fmla="*/ 3064669 w 3071498"/>
                <a:gd name="connsiteY10" fmla="*/ 3228485 h 3492929"/>
                <a:gd name="connsiteX11" fmla="*/ 3049429 w 3071498"/>
                <a:gd name="connsiteY11" fmla="*/ 3471055 h 3492929"/>
                <a:gd name="connsiteX12" fmla="*/ 2861469 w 3071498"/>
                <a:gd name="connsiteY12" fmla="*/ 3483755 h 3492929"/>
                <a:gd name="connsiteX13" fmla="*/ 1356519 w 3071498"/>
                <a:gd name="connsiteY13" fmla="*/ 3479945 h 3492929"/>
                <a:gd name="connsiteX14" fmla="*/ 12859 w 3071498"/>
                <a:gd name="connsiteY14" fmla="*/ 3471055 h 3492929"/>
                <a:gd name="connsiteX0" fmla="*/ 12859 w 3071498"/>
                <a:gd name="connsiteY0" fmla="*/ 3471053 h 3492927"/>
                <a:gd name="connsiteX1" fmla="*/ 47149 w 3071498"/>
                <a:gd name="connsiteY1" fmla="*/ 1411113 h 3492927"/>
                <a:gd name="connsiteX2" fmla="*/ 457359 w 3071498"/>
                <a:gd name="connsiteY2" fmla="*/ 514493 h 3492927"/>
                <a:gd name="connsiteX3" fmla="*/ 1005999 w 3071498"/>
                <a:gd name="connsiteY3" fmla="*/ 124603 h 3492927"/>
                <a:gd name="connsiteX4" fmla="*/ 1502569 w 3071498"/>
                <a:gd name="connsiteY4" fmla="*/ 143 h 3492927"/>
                <a:gd name="connsiteX5" fmla="*/ 1992789 w 3071498"/>
                <a:gd name="connsiteY5" fmla="*/ 104283 h 3492927"/>
                <a:gd name="connsiteX6" fmla="*/ 2400459 w 3071498"/>
                <a:gd name="connsiteY6" fmla="*/ 299863 h 3492927"/>
                <a:gd name="connsiteX7" fmla="*/ 2749709 w 3071498"/>
                <a:gd name="connsiteY7" fmla="*/ 688483 h 3492927"/>
                <a:gd name="connsiteX8" fmla="*/ 3039269 w 3071498"/>
                <a:gd name="connsiteY8" fmla="*/ 1362853 h 3492927"/>
                <a:gd name="connsiteX9" fmla="*/ 3067209 w 3071498"/>
                <a:gd name="connsiteY9" fmla="*/ 2414413 h 3492927"/>
                <a:gd name="connsiteX10" fmla="*/ 3064669 w 3071498"/>
                <a:gd name="connsiteY10" fmla="*/ 3228483 h 3492927"/>
                <a:gd name="connsiteX11" fmla="*/ 3049429 w 3071498"/>
                <a:gd name="connsiteY11" fmla="*/ 3471053 h 3492927"/>
                <a:gd name="connsiteX12" fmla="*/ 2861469 w 3071498"/>
                <a:gd name="connsiteY12" fmla="*/ 3483753 h 3492927"/>
                <a:gd name="connsiteX13" fmla="*/ 1356519 w 3071498"/>
                <a:gd name="connsiteY13" fmla="*/ 3479943 h 3492927"/>
                <a:gd name="connsiteX14" fmla="*/ 12859 w 3071498"/>
                <a:gd name="connsiteY14" fmla="*/ 3471053 h 3492927"/>
                <a:gd name="connsiteX0" fmla="*/ 12859 w 3071498"/>
                <a:gd name="connsiteY0" fmla="*/ 3471310 h 3493184"/>
                <a:gd name="connsiteX1" fmla="*/ 47149 w 3071498"/>
                <a:gd name="connsiteY1" fmla="*/ 1411370 h 3493184"/>
                <a:gd name="connsiteX2" fmla="*/ 457359 w 3071498"/>
                <a:gd name="connsiteY2" fmla="*/ 514750 h 3493184"/>
                <a:gd name="connsiteX3" fmla="*/ 1005999 w 3071498"/>
                <a:gd name="connsiteY3" fmla="*/ 124860 h 3493184"/>
                <a:gd name="connsiteX4" fmla="*/ 1502569 w 3071498"/>
                <a:gd name="connsiteY4" fmla="*/ 400 h 3493184"/>
                <a:gd name="connsiteX5" fmla="*/ 1992789 w 3071498"/>
                <a:gd name="connsiteY5" fmla="*/ 93110 h 3493184"/>
                <a:gd name="connsiteX6" fmla="*/ 2400459 w 3071498"/>
                <a:gd name="connsiteY6" fmla="*/ 300120 h 3493184"/>
                <a:gd name="connsiteX7" fmla="*/ 2749709 w 3071498"/>
                <a:gd name="connsiteY7" fmla="*/ 688740 h 3493184"/>
                <a:gd name="connsiteX8" fmla="*/ 3039269 w 3071498"/>
                <a:gd name="connsiteY8" fmla="*/ 1363110 h 3493184"/>
                <a:gd name="connsiteX9" fmla="*/ 3067209 w 3071498"/>
                <a:gd name="connsiteY9" fmla="*/ 2414670 h 3493184"/>
                <a:gd name="connsiteX10" fmla="*/ 3064669 w 3071498"/>
                <a:gd name="connsiteY10" fmla="*/ 3228740 h 3493184"/>
                <a:gd name="connsiteX11" fmla="*/ 3049429 w 3071498"/>
                <a:gd name="connsiteY11" fmla="*/ 3471310 h 3493184"/>
                <a:gd name="connsiteX12" fmla="*/ 2861469 w 3071498"/>
                <a:gd name="connsiteY12" fmla="*/ 3484010 h 3493184"/>
                <a:gd name="connsiteX13" fmla="*/ 1356519 w 3071498"/>
                <a:gd name="connsiteY13" fmla="*/ 3480200 h 3493184"/>
                <a:gd name="connsiteX14" fmla="*/ 12859 w 3071498"/>
                <a:gd name="connsiteY14" fmla="*/ 3471310 h 3493184"/>
                <a:gd name="connsiteX0" fmla="*/ 12859 w 3071498"/>
                <a:gd name="connsiteY0" fmla="*/ 3471833 h 3493707"/>
                <a:gd name="connsiteX1" fmla="*/ 47149 w 3071498"/>
                <a:gd name="connsiteY1" fmla="*/ 1411893 h 3493707"/>
                <a:gd name="connsiteX2" fmla="*/ 457359 w 3071498"/>
                <a:gd name="connsiteY2" fmla="*/ 515273 h 3493707"/>
                <a:gd name="connsiteX3" fmla="*/ 945039 w 3071498"/>
                <a:gd name="connsiteY3" fmla="*/ 144433 h 3493707"/>
                <a:gd name="connsiteX4" fmla="*/ 1502569 w 3071498"/>
                <a:gd name="connsiteY4" fmla="*/ 923 h 3493707"/>
                <a:gd name="connsiteX5" fmla="*/ 1992789 w 3071498"/>
                <a:gd name="connsiteY5" fmla="*/ 93633 h 3493707"/>
                <a:gd name="connsiteX6" fmla="*/ 2400459 w 3071498"/>
                <a:gd name="connsiteY6" fmla="*/ 300643 h 3493707"/>
                <a:gd name="connsiteX7" fmla="*/ 2749709 w 3071498"/>
                <a:gd name="connsiteY7" fmla="*/ 689263 h 3493707"/>
                <a:gd name="connsiteX8" fmla="*/ 3039269 w 3071498"/>
                <a:gd name="connsiteY8" fmla="*/ 1363633 h 3493707"/>
                <a:gd name="connsiteX9" fmla="*/ 3067209 w 3071498"/>
                <a:gd name="connsiteY9" fmla="*/ 2415193 h 3493707"/>
                <a:gd name="connsiteX10" fmla="*/ 3064669 w 3071498"/>
                <a:gd name="connsiteY10" fmla="*/ 3229263 h 3493707"/>
                <a:gd name="connsiteX11" fmla="*/ 3049429 w 3071498"/>
                <a:gd name="connsiteY11" fmla="*/ 3471833 h 3493707"/>
                <a:gd name="connsiteX12" fmla="*/ 2861469 w 3071498"/>
                <a:gd name="connsiteY12" fmla="*/ 3484533 h 3493707"/>
                <a:gd name="connsiteX13" fmla="*/ 1356519 w 3071498"/>
                <a:gd name="connsiteY13" fmla="*/ 3480723 h 3493707"/>
                <a:gd name="connsiteX14" fmla="*/ 12859 w 3071498"/>
                <a:gd name="connsiteY14" fmla="*/ 3471833 h 3493707"/>
                <a:gd name="connsiteX0" fmla="*/ 16912 w 3075551"/>
                <a:gd name="connsiteY0" fmla="*/ 3471833 h 3493707"/>
                <a:gd name="connsiteX1" fmla="*/ 43582 w 3075551"/>
                <a:gd name="connsiteY1" fmla="*/ 1411893 h 3493707"/>
                <a:gd name="connsiteX2" fmla="*/ 461412 w 3075551"/>
                <a:gd name="connsiteY2" fmla="*/ 515273 h 3493707"/>
                <a:gd name="connsiteX3" fmla="*/ 949092 w 3075551"/>
                <a:gd name="connsiteY3" fmla="*/ 144433 h 3493707"/>
                <a:gd name="connsiteX4" fmla="*/ 1506622 w 3075551"/>
                <a:gd name="connsiteY4" fmla="*/ 923 h 3493707"/>
                <a:gd name="connsiteX5" fmla="*/ 1996842 w 3075551"/>
                <a:gd name="connsiteY5" fmla="*/ 93633 h 3493707"/>
                <a:gd name="connsiteX6" fmla="*/ 2404512 w 3075551"/>
                <a:gd name="connsiteY6" fmla="*/ 300643 h 3493707"/>
                <a:gd name="connsiteX7" fmla="*/ 2753762 w 3075551"/>
                <a:gd name="connsiteY7" fmla="*/ 689263 h 3493707"/>
                <a:gd name="connsiteX8" fmla="*/ 3043322 w 3075551"/>
                <a:gd name="connsiteY8" fmla="*/ 1363633 h 3493707"/>
                <a:gd name="connsiteX9" fmla="*/ 3071262 w 3075551"/>
                <a:gd name="connsiteY9" fmla="*/ 2415193 h 3493707"/>
                <a:gd name="connsiteX10" fmla="*/ 3068722 w 3075551"/>
                <a:gd name="connsiteY10" fmla="*/ 3229263 h 3493707"/>
                <a:gd name="connsiteX11" fmla="*/ 3053482 w 3075551"/>
                <a:gd name="connsiteY11" fmla="*/ 3471833 h 3493707"/>
                <a:gd name="connsiteX12" fmla="*/ 2865522 w 3075551"/>
                <a:gd name="connsiteY12" fmla="*/ 3484533 h 3493707"/>
                <a:gd name="connsiteX13" fmla="*/ 1360572 w 3075551"/>
                <a:gd name="connsiteY13" fmla="*/ 3480723 h 3493707"/>
                <a:gd name="connsiteX14" fmla="*/ 16912 w 3075551"/>
                <a:gd name="connsiteY14" fmla="*/ 3471833 h 3493707"/>
                <a:gd name="connsiteX0" fmla="*/ 16912 w 3077593"/>
                <a:gd name="connsiteY0" fmla="*/ 3471833 h 3493158"/>
                <a:gd name="connsiteX1" fmla="*/ 43582 w 3077593"/>
                <a:gd name="connsiteY1" fmla="*/ 1411893 h 3493158"/>
                <a:gd name="connsiteX2" fmla="*/ 461412 w 3077593"/>
                <a:gd name="connsiteY2" fmla="*/ 515273 h 3493158"/>
                <a:gd name="connsiteX3" fmla="*/ 949092 w 3077593"/>
                <a:gd name="connsiteY3" fmla="*/ 144433 h 3493158"/>
                <a:gd name="connsiteX4" fmla="*/ 1506622 w 3077593"/>
                <a:gd name="connsiteY4" fmla="*/ 923 h 3493158"/>
                <a:gd name="connsiteX5" fmla="*/ 1996842 w 3077593"/>
                <a:gd name="connsiteY5" fmla="*/ 93633 h 3493158"/>
                <a:gd name="connsiteX6" fmla="*/ 2404512 w 3077593"/>
                <a:gd name="connsiteY6" fmla="*/ 300643 h 3493158"/>
                <a:gd name="connsiteX7" fmla="*/ 2753762 w 3077593"/>
                <a:gd name="connsiteY7" fmla="*/ 689263 h 3493158"/>
                <a:gd name="connsiteX8" fmla="*/ 3043322 w 3077593"/>
                <a:gd name="connsiteY8" fmla="*/ 1363633 h 3493158"/>
                <a:gd name="connsiteX9" fmla="*/ 3071262 w 3077593"/>
                <a:gd name="connsiteY9" fmla="*/ 2415193 h 3493158"/>
                <a:gd name="connsiteX10" fmla="*/ 3076342 w 3077593"/>
                <a:gd name="connsiteY10" fmla="*/ 3236883 h 3493158"/>
                <a:gd name="connsiteX11" fmla="*/ 3053482 w 3077593"/>
                <a:gd name="connsiteY11" fmla="*/ 3471833 h 3493158"/>
                <a:gd name="connsiteX12" fmla="*/ 2865522 w 3077593"/>
                <a:gd name="connsiteY12" fmla="*/ 3484533 h 3493158"/>
                <a:gd name="connsiteX13" fmla="*/ 1360572 w 3077593"/>
                <a:gd name="connsiteY13" fmla="*/ 3480723 h 3493158"/>
                <a:gd name="connsiteX14" fmla="*/ 16912 w 3077593"/>
                <a:gd name="connsiteY14" fmla="*/ 3471833 h 3493158"/>
                <a:gd name="connsiteX0" fmla="*/ 16912 w 3083835"/>
                <a:gd name="connsiteY0" fmla="*/ 3471833 h 3485124"/>
                <a:gd name="connsiteX1" fmla="*/ 43582 w 3083835"/>
                <a:gd name="connsiteY1" fmla="*/ 1411893 h 3485124"/>
                <a:gd name="connsiteX2" fmla="*/ 461412 w 3083835"/>
                <a:gd name="connsiteY2" fmla="*/ 515273 h 3485124"/>
                <a:gd name="connsiteX3" fmla="*/ 949092 w 3083835"/>
                <a:gd name="connsiteY3" fmla="*/ 144433 h 3485124"/>
                <a:gd name="connsiteX4" fmla="*/ 1506622 w 3083835"/>
                <a:gd name="connsiteY4" fmla="*/ 923 h 3485124"/>
                <a:gd name="connsiteX5" fmla="*/ 1996842 w 3083835"/>
                <a:gd name="connsiteY5" fmla="*/ 93633 h 3485124"/>
                <a:gd name="connsiteX6" fmla="*/ 2404512 w 3083835"/>
                <a:gd name="connsiteY6" fmla="*/ 300643 h 3485124"/>
                <a:gd name="connsiteX7" fmla="*/ 2753762 w 3083835"/>
                <a:gd name="connsiteY7" fmla="*/ 689263 h 3485124"/>
                <a:gd name="connsiteX8" fmla="*/ 3043322 w 3083835"/>
                <a:gd name="connsiteY8" fmla="*/ 1363633 h 3485124"/>
                <a:gd name="connsiteX9" fmla="*/ 3071262 w 3083835"/>
                <a:gd name="connsiteY9" fmla="*/ 2415193 h 3485124"/>
                <a:gd name="connsiteX10" fmla="*/ 3076342 w 3083835"/>
                <a:gd name="connsiteY10" fmla="*/ 3236883 h 3485124"/>
                <a:gd name="connsiteX11" fmla="*/ 3064912 w 3083835"/>
                <a:gd name="connsiteY11" fmla="*/ 3456593 h 3485124"/>
                <a:gd name="connsiteX12" fmla="*/ 2865522 w 3083835"/>
                <a:gd name="connsiteY12" fmla="*/ 3484533 h 3485124"/>
                <a:gd name="connsiteX13" fmla="*/ 1360572 w 3083835"/>
                <a:gd name="connsiteY13" fmla="*/ 3480723 h 3485124"/>
                <a:gd name="connsiteX14" fmla="*/ 16912 w 3083835"/>
                <a:gd name="connsiteY14" fmla="*/ 3471833 h 3485124"/>
                <a:gd name="connsiteX0" fmla="*/ 16912 w 3076768"/>
                <a:gd name="connsiteY0" fmla="*/ 3471833 h 3486332"/>
                <a:gd name="connsiteX1" fmla="*/ 43582 w 3076768"/>
                <a:gd name="connsiteY1" fmla="*/ 1411893 h 3486332"/>
                <a:gd name="connsiteX2" fmla="*/ 461412 w 3076768"/>
                <a:gd name="connsiteY2" fmla="*/ 515273 h 3486332"/>
                <a:gd name="connsiteX3" fmla="*/ 949092 w 3076768"/>
                <a:gd name="connsiteY3" fmla="*/ 144433 h 3486332"/>
                <a:gd name="connsiteX4" fmla="*/ 1506622 w 3076768"/>
                <a:gd name="connsiteY4" fmla="*/ 923 h 3486332"/>
                <a:gd name="connsiteX5" fmla="*/ 1996842 w 3076768"/>
                <a:gd name="connsiteY5" fmla="*/ 93633 h 3486332"/>
                <a:gd name="connsiteX6" fmla="*/ 2404512 w 3076768"/>
                <a:gd name="connsiteY6" fmla="*/ 300643 h 3486332"/>
                <a:gd name="connsiteX7" fmla="*/ 2753762 w 3076768"/>
                <a:gd name="connsiteY7" fmla="*/ 689263 h 3486332"/>
                <a:gd name="connsiteX8" fmla="*/ 3043322 w 3076768"/>
                <a:gd name="connsiteY8" fmla="*/ 1363633 h 3486332"/>
                <a:gd name="connsiteX9" fmla="*/ 3071262 w 3076768"/>
                <a:gd name="connsiteY9" fmla="*/ 2415193 h 3486332"/>
                <a:gd name="connsiteX10" fmla="*/ 3076342 w 3076768"/>
                <a:gd name="connsiteY10" fmla="*/ 3236883 h 3486332"/>
                <a:gd name="connsiteX11" fmla="*/ 3064912 w 3076768"/>
                <a:gd name="connsiteY11" fmla="*/ 3456593 h 3486332"/>
                <a:gd name="connsiteX12" fmla="*/ 2865522 w 3076768"/>
                <a:gd name="connsiteY12" fmla="*/ 3484533 h 3486332"/>
                <a:gd name="connsiteX13" fmla="*/ 1360572 w 3076768"/>
                <a:gd name="connsiteY13" fmla="*/ 3480723 h 3486332"/>
                <a:gd name="connsiteX14" fmla="*/ 16912 w 3076768"/>
                <a:gd name="connsiteY14" fmla="*/ 3471833 h 3486332"/>
                <a:gd name="connsiteX0" fmla="*/ 16912 w 3076623"/>
                <a:gd name="connsiteY0" fmla="*/ 3471833 h 3486332"/>
                <a:gd name="connsiteX1" fmla="*/ 43582 w 3076623"/>
                <a:gd name="connsiteY1" fmla="*/ 1411893 h 3486332"/>
                <a:gd name="connsiteX2" fmla="*/ 461412 w 3076623"/>
                <a:gd name="connsiteY2" fmla="*/ 515273 h 3486332"/>
                <a:gd name="connsiteX3" fmla="*/ 949092 w 3076623"/>
                <a:gd name="connsiteY3" fmla="*/ 144433 h 3486332"/>
                <a:gd name="connsiteX4" fmla="*/ 1506622 w 3076623"/>
                <a:gd name="connsiteY4" fmla="*/ 923 h 3486332"/>
                <a:gd name="connsiteX5" fmla="*/ 1996842 w 3076623"/>
                <a:gd name="connsiteY5" fmla="*/ 93633 h 3486332"/>
                <a:gd name="connsiteX6" fmla="*/ 2404512 w 3076623"/>
                <a:gd name="connsiteY6" fmla="*/ 300643 h 3486332"/>
                <a:gd name="connsiteX7" fmla="*/ 2753762 w 3076623"/>
                <a:gd name="connsiteY7" fmla="*/ 689263 h 3486332"/>
                <a:gd name="connsiteX8" fmla="*/ 3043322 w 3076623"/>
                <a:gd name="connsiteY8" fmla="*/ 1363633 h 3486332"/>
                <a:gd name="connsiteX9" fmla="*/ 3056022 w 3076623"/>
                <a:gd name="connsiteY9" fmla="*/ 2422813 h 3486332"/>
                <a:gd name="connsiteX10" fmla="*/ 3076342 w 3076623"/>
                <a:gd name="connsiteY10" fmla="*/ 3236883 h 3486332"/>
                <a:gd name="connsiteX11" fmla="*/ 3064912 w 3076623"/>
                <a:gd name="connsiteY11" fmla="*/ 3456593 h 3486332"/>
                <a:gd name="connsiteX12" fmla="*/ 2865522 w 3076623"/>
                <a:gd name="connsiteY12" fmla="*/ 3484533 h 3486332"/>
                <a:gd name="connsiteX13" fmla="*/ 1360572 w 3076623"/>
                <a:gd name="connsiteY13" fmla="*/ 3480723 h 3486332"/>
                <a:gd name="connsiteX14" fmla="*/ 16912 w 3076623"/>
                <a:gd name="connsiteY14" fmla="*/ 3471833 h 3486332"/>
                <a:gd name="connsiteX0" fmla="*/ 16912 w 3076457"/>
                <a:gd name="connsiteY0" fmla="*/ 3471833 h 3486332"/>
                <a:gd name="connsiteX1" fmla="*/ 43582 w 3076457"/>
                <a:gd name="connsiteY1" fmla="*/ 1411893 h 3486332"/>
                <a:gd name="connsiteX2" fmla="*/ 461412 w 3076457"/>
                <a:gd name="connsiteY2" fmla="*/ 515273 h 3486332"/>
                <a:gd name="connsiteX3" fmla="*/ 949092 w 3076457"/>
                <a:gd name="connsiteY3" fmla="*/ 144433 h 3486332"/>
                <a:gd name="connsiteX4" fmla="*/ 1506622 w 3076457"/>
                <a:gd name="connsiteY4" fmla="*/ 923 h 3486332"/>
                <a:gd name="connsiteX5" fmla="*/ 1996842 w 3076457"/>
                <a:gd name="connsiteY5" fmla="*/ 93633 h 3486332"/>
                <a:gd name="connsiteX6" fmla="*/ 2404512 w 3076457"/>
                <a:gd name="connsiteY6" fmla="*/ 300643 h 3486332"/>
                <a:gd name="connsiteX7" fmla="*/ 2753762 w 3076457"/>
                <a:gd name="connsiteY7" fmla="*/ 689263 h 3486332"/>
                <a:gd name="connsiteX8" fmla="*/ 3043322 w 3076457"/>
                <a:gd name="connsiteY8" fmla="*/ 1363633 h 3486332"/>
                <a:gd name="connsiteX9" fmla="*/ 3059832 w 3076457"/>
                <a:gd name="connsiteY9" fmla="*/ 2426623 h 3486332"/>
                <a:gd name="connsiteX10" fmla="*/ 3076342 w 3076457"/>
                <a:gd name="connsiteY10" fmla="*/ 3236883 h 3486332"/>
                <a:gd name="connsiteX11" fmla="*/ 3064912 w 3076457"/>
                <a:gd name="connsiteY11" fmla="*/ 3456593 h 3486332"/>
                <a:gd name="connsiteX12" fmla="*/ 2865522 w 3076457"/>
                <a:gd name="connsiteY12" fmla="*/ 3484533 h 3486332"/>
                <a:gd name="connsiteX13" fmla="*/ 1360572 w 3076457"/>
                <a:gd name="connsiteY13" fmla="*/ 3480723 h 3486332"/>
                <a:gd name="connsiteX14" fmla="*/ 16912 w 3076457"/>
                <a:gd name="connsiteY14" fmla="*/ 3471833 h 3486332"/>
                <a:gd name="connsiteX0" fmla="*/ 16912 w 3076374"/>
                <a:gd name="connsiteY0" fmla="*/ 3471833 h 3486332"/>
                <a:gd name="connsiteX1" fmla="*/ 43582 w 3076374"/>
                <a:gd name="connsiteY1" fmla="*/ 1411893 h 3486332"/>
                <a:gd name="connsiteX2" fmla="*/ 461412 w 3076374"/>
                <a:gd name="connsiteY2" fmla="*/ 515273 h 3486332"/>
                <a:gd name="connsiteX3" fmla="*/ 949092 w 3076374"/>
                <a:gd name="connsiteY3" fmla="*/ 144433 h 3486332"/>
                <a:gd name="connsiteX4" fmla="*/ 1506622 w 3076374"/>
                <a:gd name="connsiteY4" fmla="*/ 923 h 3486332"/>
                <a:gd name="connsiteX5" fmla="*/ 1996842 w 3076374"/>
                <a:gd name="connsiteY5" fmla="*/ 93633 h 3486332"/>
                <a:gd name="connsiteX6" fmla="*/ 2404512 w 3076374"/>
                <a:gd name="connsiteY6" fmla="*/ 300643 h 3486332"/>
                <a:gd name="connsiteX7" fmla="*/ 2753762 w 3076374"/>
                <a:gd name="connsiteY7" fmla="*/ 689263 h 3486332"/>
                <a:gd name="connsiteX8" fmla="*/ 3043322 w 3076374"/>
                <a:gd name="connsiteY8" fmla="*/ 1363633 h 3486332"/>
                <a:gd name="connsiteX9" fmla="*/ 3067452 w 3076374"/>
                <a:gd name="connsiteY9" fmla="*/ 2445673 h 3486332"/>
                <a:gd name="connsiteX10" fmla="*/ 3076342 w 3076374"/>
                <a:gd name="connsiteY10" fmla="*/ 3236883 h 3486332"/>
                <a:gd name="connsiteX11" fmla="*/ 3064912 w 3076374"/>
                <a:gd name="connsiteY11" fmla="*/ 3456593 h 3486332"/>
                <a:gd name="connsiteX12" fmla="*/ 2865522 w 3076374"/>
                <a:gd name="connsiteY12" fmla="*/ 3484533 h 3486332"/>
                <a:gd name="connsiteX13" fmla="*/ 1360572 w 3076374"/>
                <a:gd name="connsiteY13" fmla="*/ 3480723 h 3486332"/>
                <a:gd name="connsiteX14" fmla="*/ 16912 w 3076374"/>
                <a:gd name="connsiteY14" fmla="*/ 3471833 h 3486332"/>
                <a:gd name="connsiteX0" fmla="*/ 16912 w 3076537"/>
                <a:gd name="connsiteY0" fmla="*/ 3471833 h 3486332"/>
                <a:gd name="connsiteX1" fmla="*/ 43582 w 3076537"/>
                <a:gd name="connsiteY1" fmla="*/ 1411893 h 3486332"/>
                <a:gd name="connsiteX2" fmla="*/ 461412 w 3076537"/>
                <a:gd name="connsiteY2" fmla="*/ 515273 h 3486332"/>
                <a:gd name="connsiteX3" fmla="*/ 949092 w 3076537"/>
                <a:gd name="connsiteY3" fmla="*/ 144433 h 3486332"/>
                <a:gd name="connsiteX4" fmla="*/ 1506622 w 3076537"/>
                <a:gd name="connsiteY4" fmla="*/ 923 h 3486332"/>
                <a:gd name="connsiteX5" fmla="*/ 1996842 w 3076537"/>
                <a:gd name="connsiteY5" fmla="*/ 93633 h 3486332"/>
                <a:gd name="connsiteX6" fmla="*/ 2404512 w 3076537"/>
                <a:gd name="connsiteY6" fmla="*/ 300643 h 3486332"/>
                <a:gd name="connsiteX7" fmla="*/ 2753762 w 3076537"/>
                <a:gd name="connsiteY7" fmla="*/ 689263 h 3486332"/>
                <a:gd name="connsiteX8" fmla="*/ 3016652 w 3076537"/>
                <a:gd name="connsiteY8" fmla="*/ 1363633 h 3486332"/>
                <a:gd name="connsiteX9" fmla="*/ 3067452 w 3076537"/>
                <a:gd name="connsiteY9" fmla="*/ 2445673 h 3486332"/>
                <a:gd name="connsiteX10" fmla="*/ 3076342 w 3076537"/>
                <a:gd name="connsiteY10" fmla="*/ 3236883 h 3486332"/>
                <a:gd name="connsiteX11" fmla="*/ 3064912 w 3076537"/>
                <a:gd name="connsiteY11" fmla="*/ 3456593 h 3486332"/>
                <a:gd name="connsiteX12" fmla="*/ 2865522 w 3076537"/>
                <a:gd name="connsiteY12" fmla="*/ 3484533 h 3486332"/>
                <a:gd name="connsiteX13" fmla="*/ 1360572 w 3076537"/>
                <a:gd name="connsiteY13" fmla="*/ 3480723 h 3486332"/>
                <a:gd name="connsiteX14" fmla="*/ 16912 w 3076537"/>
                <a:gd name="connsiteY14" fmla="*/ 3471833 h 3486332"/>
                <a:gd name="connsiteX0" fmla="*/ 16912 w 3076413"/>
                <a:gd name="connsiteY0" fmla="*/ 3471833 h 3486332"/>
                <a:gd name="connsiteX1" fmla="*/ 43582 w 3076413"/>
                <a:gd name="connsiteY1" fmla="*/ 1411893 h 3486332"/>
                <a:gd name="connsiteX2" fmla="*/ 461412 w 3076413"/>
                <a:gd name="connsiteY2" fmla="*/ 515273 h 3486332"/>
                <a:gd name="connsiteX3" fmla="*/ 949092 w 3076413"/>
                <a:gd name="connsiteY3" fmla="*/ 144433 h 3486332"/>
                <a:gd name="connsiteX4" fmla="*/ 1506622 w 3076413"/>
                <a:gd name="connsiteY4" fmla="*/ 923 h 3486332"/>
                <a:gd name="connsiteX5" fmla="*/ 1996842 w 3076413"/>
                <a:gd name="connsiteY5" fmla="*/ 93633 h 3486332"/>
                <a:gd name="connsiteX6" fmla="*/ 2404512 w 3076413"/>
                <a:gd name="connsiteY6" fmla="*/ 300643 h 3486332"/>
                <a:gd name="connsiteX7" fmla="*/ 2753762 w 3076413"/>
                <a:gd name="connsiteY7" fmla="*/ 689263 h 3486332"/>
                <a:gd name="connsiteX8" fmla="*/ 3028082 w 3076413"/>
                <a:gd name="connsiteY8" fmla="*/ 1359823 h 3486332"/>
                <a:gd name="connsiteX9" fmla="*/ 3067452 w 3076413"/>
                <a:gd name="connsiteY9" fmla="*/ 2445673 h 3486332"/>
                <a:gd name="connsiteX10" fmla="*/ 3076342 w 3076413"/>
                <a:gd name="connsiteY10" fmla="*/ 3236883 h 3486332"/>
                <a:gd name="connsiteX11" fmla="*/ 3064912 w 3076413"/>
                <a:gd name="connsiteY11" fmla="*/ 3456593 h 3486332"/>
                <a:gd name="connsiteX12" fmla="*/ 2865522 w 3076413"/>
                <a:gd name="connsiteY12" fmla="*/ 3484533 h 3486332"/>
                <a:gd name="connsiteX13" fmla="*/ 1360572 w 3076413"/>
                <a:gd name="connsiteY13" fmla="*/ 3480723 h 3486332"/>
                <a:gd name="connsiteX14" fmla="*/ 16912 w 3076413"/>
                <a:gd name="connsiteY14" fmla="*/ 3471833 h 3486332"/>
                <a:gd name="connsiteX0" fmla="*/ 16912 w 3076413"/>
                <a:gd name="connsiteY0" fmla="*/ 3471833 h 3486332"/>
                <a:gd name="connsiteX1" fmla="*/ 43582 w 3076413"/>
                <a:gd name="connsiteY1" fmla="*/ 1411893 h 3486332"/>
                <a:gd name="connsiteX2" fmla="*/ 461412 w 3076413"/>
                <a:gd name="connsiteY2" fmla="*/ 515273 h 3486332"/>
                <a:gd name="connsiteX3" fmla="*/ 949092 w 3076413"/>
                <a:gd name="connsiteY3" fmla="*/ 144433 h 3486332"/>
                <a:gd name="connsiteX4" fmla="*/ 1506622 w 3076413"/>
                <a:gd name="connsiteY4" fmla="*/ 923 h 3486332"/>
                <a:gd name="connsiteX5" fmla="*/ 1996842 w 3076413"/>
                <a:gd name="connsiteY5" fmla="*/ 93633 h 3486332"/>
                <a:gd name="connsiteX6" fmla="*/ 2404512 w 3076413"/>
                <a:gd name="connsiteY6" fmla="*/ 300643 h 3486332"/>
                <a:gd name="connsiteX7" fmla="*/ 2753762 w 3076413"/>
                <a:gd name="connsiteY7" fmla="*/ 689263 h 3486332"/>
                <a:gd name="connsiteX8" fmla="*/ 3028082 w 3076413"/>
                <a:gd name="connsiteY8" fmla="*/ 1359823 h 3486332"/>
                <a:gd name="connsiteX9" fmla="*/ 3067452 w 3076413"/>
                <a:gd name="connsiteY9" fmla="*/ 2445673 h 3486332"/>
                <a:gd name="connsiteX10" fmla="*/ 3076342 w 3076413"/>
                <a:gd name="connsiteY10" fmla="*/ 3236883 h 3486332"/>
                <a:gd name="connsiteX11" fmla="*/ 3064912 w 3076413"/>
                <a:gd name="connsiteY11" fmla="*/ 3456593 h 3486332"/>
                <a:gd name="connsiteX12" fmla="*/ 2865522 w 3076413"/>
                <a:gd name="connsiteY12" fmla="*/ 3484533 h 3486332"/>
                <a:gd name="connsiteX13" fmla="*/ 1360572 w 3076413"/>
                <a:gd name="connsiteY13" fmla="*/ 3480723 h 3486332"/>
                <a:gd name="connsiteX14" fmla="*/ 16912 w 3076413"/>
                <a:gd name="connsiteY14" fmla="*/ 3471833 h 3486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413" h="3486332">
                  <a:moveTo>
                    <a:pt x="16912" y="3471833"/>
                  </a:moveTo>
                  <a:cubicBezTo>
                    <a:pt x="10985" y="2753013"/>
                    <a:pt x="-30501" y="1904653"/>
                    <a:pt x="43582" y="1411893"/>
                  </a:cubicBezTo>
                  <a:cubicBezTo>
                    <a:pt x="117665" y="919133"/>
                    <a:pt x="310494" y="726516"/>
                    <a:pt x="461412" y="515273"/>
                  </a:cubicBezTo>
                  <a:cubicBezTo>
                    <a:pt x="612330" y="304030"/>
                    <a:pt x="774890" y="230158"/>
                    <a:pt x="949092" y="144433"/>
                  </a:cubicBezTo>
                  <a:cubicBezTo>
                    <a:pt x="1123294" y="58708"/>
                    <a:pt x="1331997" y="9390"/>
                    <a:pt x="1506622" y="923"/>
                  </a:cubicBezTo>
                  <a:cubicBezTo>
                    <a:pt x="1681247" y="-7544"/>
                    <a:pt x="1847194" y="43680"/>
                    <a:pt x="1996842" y="93633"/>
                  </a:cubicBezTo>
                  <a:cubicBezTo>
                    <a:pt x="2146490" y="143586"/>
                    <a:pt x="2278359" y="201371"/>
                    <a:pt x="2404512" y="300643"/>
                  </a:cubicBezTo>
                  <a:cubicBezTo>
                    <a:pt x="2530665" y="399915"/>
                    <a:pt x="2649834" y="512733"/>
                    <a:pt x="2753762" y="689263"/>
                  </a:cubicBezTo>
                  <a:cubicBezTo>
                    <a:pt x="2857690" y="865793"/>
                    <a:pt x="2971990" y="1097568"/>
                    <a:pt x="3028082" y="1359823"/>
                  </a:cubicBezTo>
                  <a:cubicBezTo>
                    <a:pt x="3084174" y="1622078"/>
                    <a:pt x="3059409" y="2132830"/>
                    <a:pt x="3067452" y="2445673"/>
                  </a:cubicBezTo>
                  <a:cubicBezTo>
                    <a:pt x="3075495" y="2758516"/>
                    <a:pt x="3076765" y="3068396"/>
                    <a:pt x="3076342" y="3236883"/>
                  </a:cubicBezTo>
                  <a:cubicBezTo>
                    <a:pt x="3075919" y="3405370"/>
                    <a:pt x="3073379" y="3411508"/>
                    <a:pt x="3064912" y="3456593"/>
                  </a:cubicBezTo>
                  <a:cubicBezTo>
                    <a:pt x="3056445" y="3501678"/>
                    <a:pt x="3145769" y="3481146"/>
                    <a:pt x="2865522" y="3484533"/>
                  </a:cubicBezTo>
                  <a:lnTo>
                    <a:pt x="1360572" y="3480723"/>
                  </a:lnTo>
                  <a:lnTo>
                    <a:pt x="16912" y="3471833"/>
                  </a:lnTo>
                  <a:close/>
                </a:path>
              </a:pathLst>
            </a:cu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sp>
          <p:nvSpPr>
            <p:cNvPr id="116" name="รูปแบบอิสระ: รูปร่าง 115">
              <a:extLst>
                <a:ext uri="{FF2B5EF4-FFF2-40B4-BE49-F238E27FC236}">
                  <a16:creationId xmlns:a16="http://schemas.microsoft.com/office/drawing/2014/main" id="{F347EEE9-B210-4424-9862-682E29DB15F0}"/>
                </a:ext>
              </a:extLst>
            </p:cNvPr>
            <p:cNvSpPr/>
            <p:nvPr/>
          </p:nvSpPr>
          <p:spPr>
            <a:xfrm>
              <a:off x="5713124" y="1390061"/>
              <a:ext cx="663525" cy="507050"/>
            </a:xfrm>
            <a:custGeom>
              <a:avLst/>
              <a:gdLst>
                <a:gd name="connsiteX0" fmla="*/ 345227 w 5790174"/>
                <a:gd name="connsiteY0" fmla="*/ 3189651 h 4961953"/>
                <a:gd name="connsiteX1" fmla="*/ 299507 w 5790174"/>
                <a:gd name="connsiteY1" fmla="*/ 2503851 h 4961953"/>
                <a:gd name="connsiteX2" fmla="*/ 162347 w 5790174"/>
                <a:gd name="connsiteY2" fmla="*/ 2206671 h 4961953"/>
                <a:gd name="connsiteX3" fmla="*/ 32807 w 5790174"/>
                <a:gd name="connsiteY3" fmla="*/ 1505631 h 4961953"/>
                <a:gd name="connsiteX4" fmla="*/ 9947 w 5790174"/>
                <a:gd name="connsiteY4" fmla="*/ 720771 h 4961953"/>
                <a:gd name="connsiteX5" fmla="*/ 169967 w 5790174"/>
                <a:gd name="connsiteY5" fmla="*/ 27351 h 4961953"/>
                <a:gd name="connsiteX6" fmla="*/ 992927 w 5790174"/>
                <a:gd name="connsiteY6" fmla="*/ 164511 h 4961953"/>
                <a:gd name="connsiteX7" fmla="*/ 1648247 w 5790174"/>
                <a:gd name="connsiteY7" fmla="*/ 400731 h 4961953"/>
                <a:gd name="connsiteX8" fmla="*/ 1793027 w 5790174"/>
                <a:gd name="connsiteY8" fmla="*/ 560751 h 4961953"/>
                <a:gd name="connsiteX9" fmla="*/ 2387387 w 5790174"/>
                <a:gd name="connsiteY9" fmla="*/ 431211 h 4961953"/>
                <a:gd name="connsiteX10" fmla="*/ 3294167 w 5790174"/>
                <a:gd name="connsiteY10" fmla="*/ 423591 h 4961953"/>
                <a:gd name="connsiteX11" fmla="*/ 3957107 w 5790174"/>
                <a:gd name="connsiteY11" fmla="*/ 575991 h 4961953"/>
                <a:gd name="connsiteX12" fmla="*/ 4536227 w 5790174"/>
                <a:gd name="connsiteY12" fmla="*/ 286431 h 4961953"/>
                <a:gd name="connsiteX13" fmla="*/ 5427767 w 5790174"/>
                <a:gd name="connsiteY13" fmla="*/ 73071 h 4961953"/>
                <a:gd name="connsiteX14" fmla="*/ 5580167 w 5790174"/>
                <a:gd name="connsiteY14" fmla="*/ 50211 h 4961953"/>
                <a:gd name="connsiteX15" fmla="*/ 5633507 w 5790174"/>
                <a:gd name="connsiteY15" fmla="*/ 210231 h 4961953"/>
                <a:gd name="connsiteX16" fmla="*/ 5785907 w 5790174"/>
                <a:gd name="connsiteY16" fmla="*/ 690291 h 4961953"/>
                <a:gd name="connsiteX17" fmla="*/ 5732567 w 5790174"/>
                <a:gd name="connsiteY17" fmla="*/ 1757091 h 4961953"/>
                <a:gd name="connsiteX18" fmla="*/ 5572547 w 5790174"/>
                <a:gd name="connsiteY18" fmla="*/ 2404791 h 4961953"/>
                <a:gd name="connsiteX19" fmla="*/ 5496347 w 5790174"/>
                <a:gd name="connsiteY19" fmla="*/ 2991531 h 4961953"/>
                <a:gd name="connsiteX20" fmla="*/ 5443007 w 5790174"/>
                <a:gd name="connsiteY20" fmla="*/ 3151551 h 4961953"/>
                <a:gd name="connsiteX21" fmla="*/ 5526827 w 5790174"/>
                <a:gd name="connsiteY21" fmla="*/ 3433491 h 4961953"/>
                <a:gd name="connsiteX22" fmla="*/ 5427767 w 5790174"/>
                <a:gd name="connsiteY22" fmla="*/ 3860211 h 4961953"/>
                <a:gd name="connsiteX23" fmla="*/ 5054387 w 5790174"/>
                <a:gd name="connsiteY23" fmla="*/ 4340271 h 4961953"/>
                <a:gd name="connsiteX24" fmla="*/ 4269527 w 5790174"/>
                <a:gd name="connsiteY24" fmla="*/ 4751751 h 4961953"/>
                <a:gd name="connsiteX25" fmla="*/ 3195107 w 5790174"/>
                <a:gd name="connsiteY25" fmla="*/ 4957491 h 4961953"/>
                <a:gd name="connsiteX26" fmla="*/ 1815887 w 5790174"/>
                <a:gd name="connsiteY26" fmla="*/ 4850811 h 4961953"/>
                <a:gd name="connsiteX27" fmla="*/ 787187 w 5790174"/>
                <a:gd name="connsiteY27" fmla="*/ 4385991 h 4961953"/>
                <a:gd name="connsiteX28" fmla="*/ 291887 w 5790174"/>
                <a:gd name="connsiteY28" fmla="*/ 3723051 h 4961953"/>
                <a:gd name="connsiteX29" fmla="*/ 345227 w 5790174"/>
                <a:gd name="connsiteY29" fmla="*/ 3189651 h 4961953"/>
                <a:gd name="connsiteX0" fmla="*/ 345227 w 5790174"/>
                <a:gd name="connsiteY0" fmla="*/ 3189651 h 4961953"/>
                <a:gd name="connsiteX1" fmla="*/ 299507 w 5790174"/>
                <a:gd name="connsiteY1" fmla="*/ 2503851 h 4961953"/>
                <a:gd name="connsiteX2" fmla="*/ 162347 w 5790174"/>
                <a:gd name="connsiteY2" fmla="*/ 2206671 h 4961953"/>
                <a:gd name="connsiteX3" fmla="*/ 32807 w 5790174"/>
                <a:gd name="connsiteY3" fmla="*/ 1505631 h 4961953"/>
                <a:gd name="connsiteX4" fmla="*/ 9947 w 5790174"/>
                <a:gd name="connsiteY4" fmla="*/ 720771 h 4961953"/>
                <a:gd name="connsiteX5" fmla="*/ 169967 w 5790174"/>
                <a:gd name="connsiteY5" fmla="*/ 27351 h 4961953"/>
                <a:gd name="connsiteX6" fmla="*/ 992927 w 5790174"/>
                <a:gd name="connsiteY6" fmla="*/ 164511 h 4961953"/>
                <a:gd name="connsiteX7" fmla="*/ 1648247 w 5790174"/>
                <a:gd name="connsiteY7" fmla="*/ 400731 h 4961953"/>
                <a:gd name="connsiteX8" fmla="*/ 1800647 w 5790174"/>
                <a:gd name="connsiteY8" fmla="*/ 545511 h 4961953"/>
                <a:gd name="connsiteX9" fmla="*/ 2387387 w 5790174"/>
                <a:gd name="connsiteY9" fmla="*/ 431211 h 4961953"/>
                <a:gd name="connsiteX10" fmla="*/ 3294167 w 5790174"/>
                <a:gd name="connsiteY10" fmla="*/ 423591 h 4961953"/>
                <a:gd name="connsiteX11" fmla="*/ 3957107 w 5790174"/>
                <a:gd name="connsiteY11" fmla="*/ 575991 h 4961953"/>
                <a:gd name="connsiteX12" fmla="*/ 4536227 w 5790174"/>
                <a:gd name="connsiteY12" fmla="*/ 286431 h 4961953"/>
                <a:gd name="connsiteX13" fmla="*/ 5427767 w 5790174"/>
                <a:gd name="connsiteY13" fmla="*/ 73071 h 4961953"/>
                <a:gd name="connsiteX14" fmla="*/ 5580167 w 5790174"/>
                <a:gd name="connsiteY14" fmla="*/ 50211 h 4961953"/>
                <a:gd name="connsiteX15" fmla="*/ 5633507 w 5790174"/>
                <a:gd name="connsiteY15" fmla="*/ 210231 h 4961953"/>
                <a:gd name="connsiteX16" fmla="*/ 5785907 w 5790174"/>
                <a:gd name="connsiteY16" fmla="*/ 690291 h 4961953"/>
                <a:gd name="connsiteX17" fmla="*/ 5732567 w 5790174"/>
                <a:gd name="connsiteY17" fmla="*/ 1757091 h 4961953"/>
                <a:gd name="connsiteX18" fmla="*/ 5572547 w 5790174"/>
                <a:gd name="connsiteY18" fmla="*/ 2404791 h 4961953"/>
                <a:gd name="connsiteX19" fmla="*/ 5496347 w 5790174"/>
                <a:gd name="connsiteY19" fmla="*/ 2991531 h 4961953"/>
                <a:gd name="connsiteX20" fmla="*/ 5443007 w 5790174"/>
                <a:gd name="connsiteY20" fmla="*/ 3151551 h 4961953"/>
                <a:gd name="connsiteX21" fmla="*/ 5526827 w 5790174"/>
                <a:gd name="connsiteY21" fmla="*/ 3433491 h 4961953"/>
                <a:gd name="connsiteX22" fmla="*/ 5427767 w 5790174"/>
                <a:gd name="connsiteY22" fmla="*/ 3860211 h 4961953"/>
                <a:gd name="connsiteX23" fmla="*/ 5054387 w 5790174"/>
                <a:gd name="connsiteY23" fmla="*/ 4340271 h 4961953"/>
                <a:gd name="connsiteX24" fmla="*/ 4269527 w 5790174"/>
                <a:gd name="connsiteY24" fmla="*/ 4751751 h 4961953"/>
                <a:gd name="connsiteX25" fmla="*/ 3195107 w 5790174"/>
                <a:gd name="connsiteY25" fmla="*/ 4957491 h 4961953"/>
                <a:gd name="connsiteX26" fmla="*/ 1815887 w 5790174"/>
                <a:gd name="connsiteY26" fmla="*/ 4850811 h 4961953"/>
                <a:gd name="connsiteX27" fmla="*/ 787187 w 5790174"/>
                <a:gd name="connsiteY27" fmla="*/ 4385991 h 4961953"/>
                <a:gd name="connsiteX28" fmla="*/ 291887 w 5790174"/>
                <a:gd name="connsiteY28" fmla="*/ 3723051 h 4961953"/>
                <a:gd name="connsiteX29" fmla="*/ 345227 w 5790174"/>
                <a:gd name="connsiteY29" fmla="*/ 3189651 h 4961953"/>
                <a:gd name="connsiteX0" fmla="*/ 348975 w 5793922"/>
                <a:gd name="connsiteY0" fmla="*/ 3153501 h 4925803"/>
                <a:gd name="connsiteX1" fmla="*/ 303255 w 5793922"/>
                <a:gd name="connsiteY1" fmla="*/ 2467701 h 4925803"/>
                <a:gd name="connsiteX2" fmla="*/ 166095 w 5793922"/>
                <a:gd name="connsiteY2" fmla="*/ 2170521 h 4925803"/>
                <a:gd name="connsiteX3" fmla="*/ 36555 w 5793922"/>
                <a:gd name="connsiteY3" fmla="*/ 1469481 h 4925803"/>
                <a:gd name="connsiteX4" fmla="*/ 13695 w 5793922"/>
                <a:gd name="connsiteY4" fmla="*/ 684621 h 4925803"/>
                <a:gd name="connsiteX5" fmla="*/ 224515 w 5793922"/>
                <a:gd name="connsiteY5" fmla="*/ 31841 h 4925803"/>
                <a:gd name="connsiteX6" fmla="*/ 996675 w 5793922"/>
                <a:gd name="connsiteY6" fmla="*/ 128361 h 4925803"/>
                <a:gd name="connsiteX7" fmla="*/ 1651995 w 5793922"/>
                <a:gd name="connsiteY7" fmla="*/ 364581 h 4925803"/>
                <a:gd name="connsiteX8" fmla="*/ 1804395 w 5793922"/>
                <a:gd name="connsiteY8" fmla="*/ 509361 h 4925803"/>
                <a:gd name="connsiteX9" fmla="*/ 2391135 w 5793922"/>
                <a:gd name="connsiteY9" fmla="*/ 395061 h 4925803"/>
                <a:gd name="connsiteX10" fmla="*/ 3297915 w 5793922"/>
                <a:gd name="connsiteY10" fmla="*/ 387441 h 4925803"/>
                <a:gd name="connsiteX11" fmla="*/ 3960855 w 5793922"/>
                <a:gd name="connsiteY11" fmla="*/ 539841 h 4925803"/>
                <a:gd name="connsiteX12" fmla="*/ 4539975 w 5793922"/>
                <a:gd name="connsiteY12" fmla="*/ 250281 h 4925803"/>
                <a:gd name="connsiteX13" fmla="*/ 5431515 w 5793922"/>
                <a:gd name="connsiteY13" fmla="*/ 36921 h 4925803"/>
                <a:gd name="connsiteX14" fmla="*/ 5583915 w 5793922"/>
                <a:gd name="connsiteY14" fmla="*/ 14061 h 4925803"/>
                <a:gd name="connsiteX15" fmla="*/ 5637255 w 5793922"/>
                <a:gd name="connsiteY15" fmla="*/ 174081 h 4925803"/>
                <a:gd name="connsiteX16" fmla="*/ 5789655 w 5793922"/>
                <a:gd name="connsiteY16" fmla="*/ 654141 h 4925803"/>
                <a:gd name="connsiteX17" fmla="*/ 5736315 w 5793922"/>
                <a:gd name="connsiteY17" fmla="*/ 1720941 h 4925803"/>
                <a:gd name="connsiteX18" fmla="*/ 5576295 w 5793922"/>
                <a:gd name="connsiteY18" fmla="*/ 2368641 h 4925803"/>
                <a:gd name="connsiteX19" fmla="*/ 5500095 w 5793922"/>
                <a:gd name="connsiteY19" fmla="*/ 2955381 h 4925803"/>
                <a:gd name="connsiteX20" fmla="*/ 5446755 w 5793922"/>
                <a:gd name="connsiteY20" fmla="*/ 3115401 h 4925803"/>
                <a:gd name="connsiteX21" fmla="*/ 5530575 w 5793922"/>
                <a:gd name="connsiteY21" fmla="*/ 3397341 h 4925803"/>
                <a:gd name="connsiteX22" fmla="*/ 5431515 w 5793922"/>
                <a:gd name="connsiteY22" fmla="*/ 3824061 h 4925803"/>
                <a:gd name="connsiteX23" fmla="*/ 5058135 w 5793922"/>
                <a:gd name="connsiteY23" fmla="*/ 4304121 h 4925803"/>
                <a:gd name="connsiteX24" fmla="*/ 4273275 w 5793922"/>
                <a:gd name="connsiteY24" fmla="*/ 4715601 h 4925803"/>
                <a:gd name="connsiteX25" fmla="*/ 3198855 w 5793922"/>
                <a:gd name="connsiteY25" fmla="*/ 4921341 h 4925803"/>
                <a:gd name="connsiteX26" fmla="*/ 1819635 w 5793922"/>
                <a:gd name="connsiteY26" fmla="*/ 4814661 h 4925803"/>
                <a:gd name="connsiteX27" fmla="*/ 790935 w 5793922"/>
                <a:gd name="connsiteY27" fmla="*/ 4349841 h 4925803"/>
                <a:gd name="connsiteX28" fmla="*/ 295635 w 5793922"/>
                <a:gd name="connsiteY28" fmla="*/ 3686901 h 4925803"/>
                <a:gd name="connsiteX29" fmla="*/ 348975 w 5793922"/>
                <a:gd name="connsiteY29" fmla="*/ 3153501 h 4925803"/>
                <a:gd name="connsiteX0" fmla="*/ 354606 w 5799553"/>
                <a:gd name="connsiteY0" fmla="*/ 3152638 h 4924940"/>
                <a:gd name="connsiteX1" fmla="*/ 308886 w 5799553"/>
                <a:gd name="connsiteY1" fmla="*/ 2466838 h 4924940"/>
                <a:gd name="connsiteX2" fmla="*/ 171726 w 5799553"/>
                <a:gd name="connsiteY2" fmla="*/ 2169658 h 4924940"/>
                <a:gd name="connsiteX3" fmla="*/ 42186 w 5799553"/>
                <a:gd name="connsiteY3" fmla="*/ 1468618 h 4924940"/>
                <a:gd name="connsiteX4" fmla="*/ 19326 w 5799553"/>
                <a:gd name="connsiteY4" fmla="*/ 683758 h 4924940"/>
                <a:gd name="connsiteX5" fmla="*/ 306346 w 5799553"/>
                <a:gd name="connsiteY5" fmla="*/ 66538 h 4924940"/>
                <a:gd name="connsiteX6" fmla="*/ 1002306 w 5799553"/>
                <a:gd name="connsiteY6" fmla="*/ 127498 h 4924940"/>
                <a:gd name="connsiteX7" fmla="*/ 1657626 w 5799553"/>
                <a:gd name="connsiteY7" fmla="*/ 363718 h 4924940"/>
                <a:gd name="connsiteX8" fmla="*/ 1810026 w 5799553"/>
                <a:gd name="connsiteY8" fmla="*/ 508498 h 4924940"/>
                <a:gd name="connsiteX9" fmla="*/ 2396766 w 5799553"/>
                <a:gd name="connsiteY9" fmla="*/ 394198 h 4924940"/>
                <a:gd name="connsiteX10" fmla="*/ 3303546 w 5799553"/>
                <a:gd name="connsiteY10" fmla="*/ 386578 h 4924940"/>
                <a:gd name="connsiteX11" fmla="*/ 3966486 w 5799553"/>
                <a:gd name="connsiteY11" fmla="*/ 538978 h 4924940"/>
                <a:gd name="connsiteX12" fmla="*/ 4545606 w 5799553"/>
                <a:gd name="connsiteY12" fmla="*/ 249418 h 4924940"/>
                <a:gd name="connsiteX13" fmla="*/ 5437146 w 5799553"/>
                <a:gd name="connsiteY13" fmla="*/ 36058 h 4924940"/>
                <a:gd name="connsiteX14" fmla="*/ 5589546 w 5799553"/>
                <a:gd name="connsiteY14" fmla="*/ 13198 h 4924940"/>
                <a:gd name="connsiteX15" fmla="*/ 5642886 w 5799553"/>
                <a:gd name="connsiteY15" fmla="*/ 173218 h 4924940"/>
                <a:gd name="connsiteX16" fmla="*/ 5795286 w 5799553"/>
                <a:gd name="connsiteY16" fmla="*/ 653278 h 4924940"/>
                <a:gd name="connsiteX17" fmla="*/ 5741946 w 5799553"/>
                <a:gd name="connsiteY17" fmla="*/ 1720078 h 4924940"/>
                <a:gd name="connsiteX18" fmla="*/ 5581926 w 5799553"/>
                <a:gd name="connsiteY18" fmla="*/ 2367778 h 4924940"/>
                <a:gd name="connsiteX19" fmla="*/ 5505726 w 5799553"/>
                <a:gd name="connsiteY19" fmla="*/ 2954518 h 4924940"/>
                <a:gd name="connsiteX20" fmla="*/ 5452386 w 5799553"/>
                <a:gd name="connsiteY20" fmla="*/ 3114538 h 4924940"/>
                <a:gd name="connsiteX21" fmla="*/ 5536206 w 5799553"/>
                <a:gd name="connsiteY21" fmla="*/ 3396478 h 4924940"/>
                <a:gd name="connsiteX22" fmla="*/ 5437146 w 5799553"/>
                <a:gd name="connsiteY22" fmla="*/ 3823198 h 4924940"/>
                <a:gd name="connsiteX23" fmla="*/ 5063766 w 5799553"/>
                <a:gd name="connsiteY23" fmla="*/ 4303258 h 4924940"/>
                <a:gd name="connsiteX24" fmla="*/ 4278906 w 5799553"/>
                <a:gd name="connsiteY24" fmla="*/ 4714738 h 4924940"/>
                <a:gd name="connsiteX25" fmla="*/ 3204486 w 5799553"/>
                <a:gd name="connsiteY25" fmla="*/ 4920478 h 4924940"/>
                <a:gd name="connsiteX26" fmla="*/ 1825266 w 5799553"/>
                <a:gd name="connsiteY26" fmla="*/ 4813798 h 4924940"/>
                <a:gd name="connsiteX27" fmla="*/ 796566 w 5799553"/>
                <a:gd name="connsiteY27" fmla="*/ 4348978 h 4924940"/>
                <a:gd name="connsiteX28" fmla="*/ 301266 w 5799553"/>
                <a:gd name="connsiteY28" fmla="*/ 3686038 h 4924940"/>
                <a:gd name="connsiteX29" fmla="*/ 354606 w 5799553"/>
                <a:gd name="connsiteY29" fmla="*/ 3152638 h 4924940"/>
                <a:gd name="connsiteX0" fmla="*/ 352729 w 5797676"/>
                <a:gd name="connsiteY0" fmla="*/ 3152638 h 4924940"/>
                <a:gd name="connsiteX1" fmla="*/ 307009 w 5797676"/>
                <a:gd name="connsiteY1" fmla="*/ 2466838 h 4924940"/>
                <a:gd name="connsiteX2" fmla="*/ 169849 w 5797676"/>
                <a:gd name="connsiteY2" fmla="*/ 2169658 h 4924940"/>
                <a:gd name="connsiteX3" fmla="*/ 40309 w 5797676"/>
                <a:gd name="connsiteY3" fmla="*/ 1468618 h 4924940"/>
                <a:gd name="connsiteX4" fmla="*/ 17449 w 5797676"/>
                <a:gd name="connsiteY4" fmla="*/ 683758 h 4924940"/>
                <a:gd name="connsiteX5" fmla="*/ 279069 w 5797676"/>
                <a:gd name="connsiteY5" fmla="*/ 41138 h 4924940"/>
                <a:gd name="connsiteX6" fmla="*/ 1000429 w 5797676"/>
                <a:gd name="connsiteY6" fmla="*/ 127498 h 4924940"/>
                <a:gd name="connsiteX7" fmla="*/ 1655749 w 5797676"/>
                <a:gd name="connsiteY7" fmla="*/ 363718 h 4924940"/>
                <a:gd name="connsiteX8" fmla="*/ 1808149 w 5797676"/>
                <a:gd name="connsiteY8" fmla="*/ 508498 h 4924940"/>
                <a:gd name="connsiteX9" fmla="*/ 2394889 w 5797676"/>
                <a:gd name="connsiteY9" fmla="*/ 394198 h 4924940"/>
                <a:gd name="connsiteX10" fmla="*/ 3301669 w 5797676"/>
                <a:gd name="connsiteY10" fmla="*/ 386578 h 4924940"/>
                <a:gd name="connsiteX11" fmla="*/ 3964609 w 5797676"/>
                <a:gd name="connsiteY11" fmla="*/ 538978 h 4924940"/>
                <a:gd name="connsiteX12" fmla="*/ 4543729 w 5797676"/>
                <a:gd name="connsiteY12" fmla="*/ 249418 h 4924940"/>
                <a:gd name="connsiteX13" fmla="*/ 5435269 w 5797676"/>
                <a:gd name="connsiteY13" fmla="*/ 36058 h 4924940"/>
                <a:gd name="connsiteX14" fmla="*/ 5587669 w 5797676"/>
                <a:gd name="connsiteY14" fmla="*/ 13198 h 4924940"/>
                <a:gd name="connsiteX15" fmla="*/ 5641009 w 5797676"/>
                <a:gd name="connsiteY15" fmla="*/ 173218 h 4924940"/>
                <a:gd name="connsiteX16" fmla="*/ 5793409 w 5797676"/>
                <a:gd name="connsiteY16" fmla="*/ 653278 h 4924940"/>
                <a:gd name="connsiteX17" fmla="*/ 5740069 w 5797676"/>
                <a:gd name="connsiteY17" fmla="*/ 1720078 h 4924940"/>
                <a:gd name="connsiteX18" fmla="*/ 5580049 w 5797676"/>
                <a:gd name="connsiteY18" fmla="*/ 2367778 h 4924940"/>
                <a:gd name="connsiteX19" fmla="*/ 5503849 w 5797676"/>
                <a:gd name="connsiteY19" fmla="*/ 2954518 h 4924940"/>
                <a:gd name="connsiteX20" fmla="*/ 5450509 w 5797676"/>
                <a:gd name="connsiteY20" fmla="*/ 3114538 h 4924940"/>
                <a:gd name="connsiteX21" fmla="*/ 5534329 w 5797676"/>
                <a:gd name="connsiteY21" fmla="*/ 3396478 h 4924940"/>
                <a:gd name="connsiteX22" fmla="*/ 5435269 w 5797676"/>
                <a:gd name="connsiteY22" fmla="*/ 3823198 h 4924940"/>
                <a:gd name="connsiteX23" fmla="*/ 5061889 w 5797676"/>
                <a:gd name="connsiteY23" fmla="*/ 4303258 h 4924940"/>
                <a:gd name="connsiteX24" fmla="*/ 4277029 w 5797676"/>
                <a:gd name="connsiteY24" fmla="*/ 4714738 h 4924940"/>
                <a:gd name="connsiteX25" fmla="*/ 3202609 w 5797676"/>
                <a:gd name="connsiteY25" fmla="*/ 4920478 h 4924940"/>
                <a:gd name="connsiteX26" fmla="*/ 1823389 w 5797676"/>
                <a:gd name="connsiteY26" fmla="*/ 4813798 h 4924940"/>
                <a:gd name="connsiteX27" fmla="*/ 794689 w 5797676"/>
                <a:gd name="connsiteY27" fmla="*/ 4348978 h 4924940"/>
                <a:gd name="connsiteX28" fmla="*/ 299389 w 5797676"/>
                <a:gd name="connsiteY28" fmla="*/ 3686038 h 4924940"/>
                <a:gd name="connsiteX29" fmla="*/ 352729 w 5797676"/>
                <a:gd name="connsiteY29" fmla="*/ 3152638 h 4924940"/>
                <a:gd name="connsiteX0" fmla="*/ 345516 w 5790463"/>
                <a:gd name="connsiteY0" fmla="*/ 3152638 h 4924940"/>
                <a:gd name="connsiteX1" fmla="*/ 299796 w 5790463"/>
                <a:gd name="connsiteY1" fmla="*/ 2466838 h 4924940"/>
                <a:gd name="connsiteX2" fmla="*/ 162636 w 5790463"/>
                <a:gd name="connsiteY2" fmla="*/ 2169658 h 4924940"/>
                <a:gd name="connsiteX3" fmla="*/ 63576 w 5790463"/>
                <a:gd name="connsiteY3" fmla="*/ 1529578 h 4924940"/>
                <a:gd name="connsiteX4" fmla="*/ 10236 w 5790463"/>
                <a:gd name="connsiteY4" fmla="*/ 683758 h 4924940"/>
                <a:gd name="connsiteX5" fmla="*/ 271856 w 5790463"/>
                <a:gd name="connsiteY5" fmla="*/ 41138 h 4924940"/>
                <a:gd name="connsiteX6" fmla="*/ 993216 w 5790463"/>
                <a:gd name="connsiteY6" fmla="*/ 127498 h 4924940"/>
                <a:gd name="connsiteX7" fmla="*/ 1648536 w 5790463"/>
                <a:gd name="connsiteY7" fmla="*/ 363718 h 4924940"/>
                <a:gd name="connsiteX8" fmla="*/ 1800936 w 5790463"/>
                <a:gd name="connsiteY8" fmla="*/ 508498 h 4924940"/>
                <a:gd name="connsiteX9" fmla="*/ 2387676 w 5790463"/>
                <a:gd name="connsiteY9" fmla="*/ 394198 h 4924940"/>
                <a:gd name="connsiteX10" fmla="*/ 3294456 w 5790463"/>
                <a:gd name="connsiteY10" fmla="*/ 386578 h 4924940"/>
                <a:gd name="connsiteX11" fmla="*/ 3957396 w 5790463"/>
                <a:gd name="connsiteY11" fmla="*/ 538978 h 4924940"/>
                <a:gd name="connsiteX12" fmla="*/ 4536516 w 5790463"/>
                <a:gd name="connsiteY12" fmla="*/ 249418 h 4924940"/>
                <a:gd name="connsiteX13" fmla="*/ 5428056 w 5790463"/>
                <a:gd name="connsiteY13" fmla="*/ 36058 h 4924940"/>
                <a:gd name="connsiteX14" fmla="*/ 5580456 w 5790463"/>
                <a:gd name="connsiteY14" fmla="*/ 13198 h 4924940"/>
                <a:gd name="connsiteX15" fmla="*/ 5633796 w 5790463"/>
                <a:gd name="connsiteY15" fmla="*/ 173218 h 4924940"/>
                <a:gd name="connsiteX16" fmla="*/ 5786196 w 5790463"/>
                <a:gd name="connsiteY16" fmla="*/ 653278 h 4924940"/>
                <a:gd name="connsiteX17" fmla="*/ 5732856 w 5790463"/>
                <a:gd name="connsiteY17" fmla="*/ 1720078 h 4924940"/>
                <a:gd name="connsiteX18" fmla="*/ 5572836 w 5790463"/>
                <a:gd name="connsiteY18" fmla="*/ 2367778 h 4924940"/>
                <a:gd name="connsiteX19" fmla="*/ 5496636 w 5790463"/>
                <a:gd name="connsiteY19" fmla="*/ 2954518 h 4924940"/>
                <a:gd name="connsiteX20" fmla="*/ 5443296 w 5790463"/>
                <a:gd name="connsiteY20" fmla="*/ 3114538 h 4924940"/>
                <a:gd name="connsiteX21" fmla="*/ 5527116 w 5790463"/>
                <a:gd name="connsiteY21" fmla="*/ 3396478 h 4924940"/>
                <a:gd name="connsiteX22" fmla="*/ 5428056 w 5790463"/>
                <a:gd name="connsiteY22" fmla="*/ 3823198 h 4924940"/>
                <a:gd name="connsiteX23" fmla="*/ 5054676 w 5790463"/>
                <a:gd name="connsiteY23" fmla="*/ 4303258 h 4924940"/>
                <a:gd name="connsiteX24" fmla="*/ 4269816 w 5790463"/>
                <a:gd name="connsiteY24" fmla="*/ 4714738 h 4924940"/>
                <a:gd name="connsiteX25" fmla="*/ 3195396 w 5790463"/>
                <a:gd name="connsiteY25" fmla="*/ 4920478 h 4924940"/>
                <a:gd name="connsiteX26" fmla="*/ 1816176 w 5790463"/>
                <a:gd name="connsiteY26" fmla="*/ 4813798 h 4924940"/>
                <a:gd name="connsiteX27" fmla="*/ 787476 w 5790463"/>
                <a:gd name="connsiteY27" fmla="*/ 4348978 h 4924940"/>
                <a:gd name="connsiteX28" fmla="*/ 292176 w 5790463"/>
                <a:gd name="connsiteY28" fmla="*/ 3686038 h 4924940"/>
                <a:gd name="connsiteX29" fmla="*/ 345516 w 5790463"/>
                <a:gd name="connsiteY29" fmla="*/ 3152638 h 4924940"/>
                <a:gd name="connsiteX0" fmla="*/ 303459 w 5748406"/>
                <a:gd name="connsiteY0" fmla="*/ 3152638 h 4924940"/>
                <a:gd name="connsiteX1" fmla="*/ 257739 w 5748406"/>
                <a:gd name="connsiteY1" fmla="*/ 2466838 h 4924940"/>
                <a:gd name="connsiteX2" fmla="*/ 120579 w 5748406"/>
                <a:gd name="connsiteY2" fmla="*/ 2169658 h 4924940"/>
                <a:gd name="connsiteX3" fmla="*/ 21519 w 5748406"/>
                <a:gd name="connsiteY3" fmla="*/ 1529578 h 4924940"/>
                <a:gd name="connsiteX4" fmla="*/ 18979 w 5748406"/>
                <a:gd name="connsiteY4" fmla="*/ 678678 h 4924940"/>
                <a:gd name="connsiteX5" fmla="*/ 229799 w 5748406"/>
                <a:gd name="connsiteY5" fmla="*/ 41138 h 4924940"/>
                <a:gd name="connsiteX6" fmla="*/ 951159 w 5748406"/>
                <a:gd name="connsiteY6" fmla="*/ 127498 h 4924940"/>
                <a:gd name="connsiteX7" fmla="*/ 1606479 w 5748406"/>
                <a:gd name="connsiteY7" fmla="*/ 363718 h 4924940"/>
                <a:gd name="connsiteX8" fmla="*/ 1758879 w 5748406"/>
                <a:gd name="connsiteY8" fmla="*/ 508498 h 4924940"/>
                <a:gd name="connsiteX9" fmla="*/ 2345619 w 5748406"/>
                <a:gd name="connsiteY9" fmla="*/ 394198 h 4924940"/>
                <a:gd name="connsiteX10" fmla="*/ 3252399 w 5748406"/>
                <a:gd name="connsiteY10" fmla="*/ 386578 h 4924940"/>
                <a:gd name="connsiteX11" fmla="*/ 3915339 w 5748406"/>
                <a:gd name="connsiteY11" fmla="*/ 538978 h 4924940"/>
                <a:gd name="connsiteX12" fmla="*/ 4494459 w 5748406"/>
                <a:gd name="connsiteY12" fmla="*/ 249418 h 4924940"/>
                <a:gd name="connsiteX13" fmla="*/ 5385999 w 5748406"/>
                <a:gd name="connsiteY13" fmla="*/ 36058 h 4924940"/>
                <a:gd name="connsiteX14" fmla="*/ 5538399 w 5748406"/>
                <a:gd name="connsiteY14" fmla="*/ 13198 h 4924940"/>
                <a:gd name="connsiteX15" fmla="*/ 5591739 w 5748406"/>
                <a:gd name="connsiteY15" fmla="*/ 173218 h 4924940"/>
                <a:gd name="connsiteX16" fmla="*/ 5744139 w 5748406"/>
                <a:gd name="connsiteY16" fmla="*/ 653278 h 4924940"/>
                <a:gd name="connsiteX17" fmla="*/ 5690799 w 5748406"/>
                <a:gd name="connsiteY17" fmla="*/ 1720078 h 4924940"/>
                <a:gd name="connsiteX18" fmla="*/ 5530779 w 5748406"/>
                <a:gd name="connsiteY18" fmla="*/ 2367778 h 4924940"/>
                <a:gd name="connsiteX19" fmla="*/ 5454579 w 5748406"/>
                <a:gd name="connsiteY19" fmla="*/ 2954518 h 4924940"/>
                <a:gd name="connsiteX20" fmla="*/ 5401239 w 5748406"/>
                <a:gd name="connsiteY20" fmla="*/ 3114538 h 4924940"/>
                <a:gd name="connsiteX21" fmla="*/ 5485059 w 5748406"/>
                <a:gd name="connsiteY21" fmla="*/ 3396478 h 4924940"/>
                <a:gd name="connsiteX22" fmla="*/ 5385999 w 5748406"/>
                <a:gd name="connsiteY22" fmla="*/ 3823198 h 4924940"/>
                <a:gd name="connsiteX23" fmla="*/ 5012619 w 5748406"/>
                <a:gd name="connsiteY23" fmla="*/ 4303258 h 4924940"/>
                <a:gd name="connsiteX24" fmla="*/ 4227759 w 5748406"/>
                <a:gd name="connsiteY24" fmla="*/ 4714738 h 4924940"/>
                <a:gd name="connsiteX25" fmla="*/ 3153339 w 5748406"/>
                <a:gd name="connsiteY25" fmla="*/ 4920478 h 4924940"/>
                <a:gd name="connsiteX26" fmla="*/ 1774119 w 5748406"/>
                <a:gd name="connsiteY26" fmla="*/ 4813798 h 4924940"/>
                <a:gd name="connsiteX27" fmla="*/ 745419 w 5748406"/>
                <a:gd name="connsiteY27" fmla="*/ 4348978 h 4924940"/>
                <a:gd name="connsiteX28" fmla="*/ 250119 w 5748406"/>
                <a:gd name="connsiteY28" fmla="*/ 3686038 h 4924940"/>
                <a:gd name="connsiteX29" fmla="*/ 303459 w 5748406"/>
                <a:gd name="connsiteY29" fmla="*/ 3152638 h 4924940"/>
                <a:gd name="connsiteX0" fmla="*/ 303459 w 5748406"/>
                <a:gd name="connsiteY0" fmla="*/ 3152638 h 4924940"/>
                <a:gd name="connsiteX1" fmla="*/ 257739 w 5748406"/>
                <a:gd name="connsiteY1" fmla="*/ 2466838 h 4924940"/>
                <a:gd name="connsiteX2" fmla="*/ 120579 w 5748406"/>
                <a:gd name="connsiteY2" fmla="*/ 2169658 h 4924940"/>
                <a:gd name="connsiteX3" fmla="*/ 21519 w 5748406"/>
                <a:gd name="connsiteY3" fmla="*/ 1529578 h 4924940"/>
                <a:gd name="connsiteX4" fmla="*/ 18979 w 5748406"/>
                <a:gd name="connsiteY4" fmla="*/ 678678 h 4924940"/>
                <a:gd name="connsiteX5" fmla="*/ 229799 w 5748406"/>
                <a:gd name="connsiteY5" fmla="*/ 41138 h 4924940"/>
                <a:gd name="connsiteX6" fmla="*/ 951159 w 5748406"/>
                <a:gd name="connsiteY6" fmla="*/ 127498 h 4924940"/>
                <a:gd name="connsiteX7" fmla="*/ 1606479 w 5748406"/>
                <a:gd name="connsiteY7" fmla="*/ 363718 h 4924940"/>
                <a:gd name="connsiteX8" fmla="*/ 1936679 w 5748406"/>
                <a:gd name="connsiteY8" fmla="*/ 549138 h 4924940"/>
                <a:gd name="connsiteX9" fmla="*/ 2345619 w 5748406"/>
                <a:gd name="connsiteY9" fmla="*/ 394198 h 4924940"/>
                <a:gd name="connsiteX10" fmla="*/ 3252399 w 5748406"/>
                <a:gd name="connsiteY10" fmla="*/ 386578 h 4924940"/>
                <a:gd name="connsiteX11" fmla="*/ 3915339 w 5748406"/>
                <a:gd name="connsiteY11" fmla="*/ 538978 h 4924940"/>
                <a:gd name="connsiteX12" fmla="*/ 4494459 w 5748406"/>
                <a:gd name="connsiteY12" fmla="*/ 249418 h 4924940"/>
                <a:gd name="connsiteX13" fmla="*/ 5385999 w 5748406"/>
                <a:gd name="connsiteY13" fmla="*/ 36058 h 4924940"/>
                <a:gd name="connsiteX14" fmla="*/ 5538399 w 5748406"/>
                <a:gd name="connsiteY14" fmla="*/ 13198 h 4924940"/>
                <a:gd name="connsiteX15" fmla="*/ 5591739 w 5748406"/>
                <a:gd name="connsiteY15" fmla="*/ 173218 h 4924940"/>
                <a:gd name="connsiteX16" fmla="*/ 5744139 w 5748406"/>
                <a:gd name="connsiteY16" fmla="*/ 653278 h 4924940"/>
                <a:gd name="connsiteX17" fmla="*/ 5690799 w 5748406"/>
                <a:gd name="connsiteY17" fmla="*/ 1720078 h 4924940"/>
                <a:gd name="connsiteX18" fmla="*/ 5530779 w 5748406"/>
                <a:gd name="connsiteY18" fmla="*/ 2367778 h 4924940"/>
                <a:gd name="connsiteX19" fmla="*/ 5454579 w 5748406"/>
                <a:gd name="connsiteY19" fmla="*/ 2954518 h 4924940"/>
                <a:gd name="connsiteX20" fmla="*/ 5401239 w 5748406"/>
                <a:gd name="connsiteY20" fmla="*/ 3114538 h 4924940"/>
                <a:gd name="connsiteX21" fmla="*/ 5485059 w 5748406"/>
                <a:gd name="connsiteY21" fmla="*/ 3396478 h 4924940"/>
                <a:gd name="connsiteX22" fmla="*/ 5385999 w 5748406"/>
                <a:gd name="connsiteY22" fmla="*/ 3823198 h 4924940"/>
                <a:gd name="connsiteX23" fmla="*/ 5012619 w 5748406"/>
                <a:gd name="connsiteY23" fmla="*/ 4303258 h 4924940"/>
                <a:gd name="connsiteX24" fmla="*/ 4227759 w 5748406"/>
                <a:gd name="connsiteY24" fmla="*/ 4714738 h 4924940"/>
                <a:gd name="connsiteX25" fmla="*/ 3153339 w 5748406"/>
                <a:gd name="connsiteY25" fmla="*/ 4920478 h 4924940"/>
                <a:gd name="connsiteX26" fmla="*/ 1774119 w 5748406"/>
                <a:gd name="connsiteY26" fmla="*/ 4813798 h 4924940"/>
                <a:gd name="connsiteX27" fmla="*/ 745419 w 5748406"/>
                <a:gd name="connsiteY27" fmla="*/ 4348978 h 4924940"/>
                <a:gd name="connsiteX28" fmla="*/ 250119 w 5748406"/>
                <a:gd name="connsiteY28" fmla="*/ 3686038 h 4924940"/>
                <a:gd name="connsiteX29" fmla="*/ 303459 w 5748406"/>
                <a:gd name="connsiteY29" fmla="*/ 3152638 h 4924940"/>
                <a:gd name="connsiteX0" fmla="*/ 303459 w 5748406"/>
                <a:gd name="connsiteY0" fmla="*/ 3152638 h 4924940"/>
                <a:gd name="connsiteX1" fmla="*/ 257739 w 5748406"/>
                <a:gd name="connsiteY1" fmla="*/ 2466838 h 4924940"/>
                <a:gd name="connsiteX2" fmla="*/ 120579 w 5748406"/>
                <a:gd name="connsiteY2" fmla="*/ 2169658 h 4924940"/>
                <a:gd name="connsiteX3" fmla="*/ 21519 w 5748406"/>
                <a:gd name="connsiteY3" fmla="*/ 1529578 h 4924940"/>
                <a:gd name="connsiteX4" fmla="*/ 18979 w 5748406"/>
                <a:gd name="connsiteY4" fmla="*/ 678678 h 4924940"/>
                <a:gd name="connsiteX5" fmla="*/ 229799 w 5748406"/>
                <a:gd name="connsiteY5" fmla="*/ 41138 h 4924940"/>
                <a:gd name="connsiteX6" fmla="*/ 951159 w 5748406"/>
                <a:gd name="connsiteY6" fmla="*/ 127498 h 4924940"/>
                <a:gd name="connsiteX7" fmla="*/ 1606479 w 5748406"/>
                <a:gd name="connsiteY7" fmla="*/ 363718 h 4924940"/>
                <a:gd name="connsiteX8" fmla="*/ 1936679 w 5748406"/>
                <a:gd name="connsiteY8" fmla="*/ 549138 h 4924940"/>
                <a:gd name="connsiteX9" fmla="*/ 2391339 w 5748406"/>
                <a:gd name="connsiteY9" fmla="*/ 399278 h 4924940"/>
                <a:gd name="connsiteX10" fmla="*/ 3252399 w 5748406"/>
                <a:gd name="connsiteY10" fmla="*/ 386578 h 4924940"/>
                <a:gd name="connsiteX11" fmla="*/ 3915339 w 5748406"/>
                <a:gd name="connsiteY11" fmla="*/ 538978 h 4924940"/>
                <a:gd name="connsiteX12" fmla="*/ 4494459 w 5748406"/>
                <a:gd name="connsiteY12" fmla="*/ 249418 h 4924940"/>
                <a:gd name="connsiteX13" fmla="*/ 5385999 w 5748406"/>
                <a:gd name="connsiteY13" fmla="*/ 36058 h 4924940"/>
                <a:gd name="connsiteX14" fmla="*/ 5538399 w 5748406"/>
                <a:gd name="connsiteY14" fmla="*/ 13198 h 4924940"/>
                <a:gd name="connsiteX15" fmla="*/ 5591739 w 5748406"/>
                <a:gd name="connsiteY15" fmla="*/ 173218 h 4924940"/>
                <a:gd name="connsiteX16" fmla="*/ 5744139 w 5748406"/>
                <a:gd name="connsiteY16" fmla="*/ 653278 h 4924940"/>
                <a:gd name="connsiteX17" fmla="*/ 5690799 w 5748406"/>
                <a:gd name="connsiteY17" fmla="*/ 1720078 h 4924940"/>
                <a:gd name="connsiteX18" fmla="*/ 5530779 w 5748406"/>
                <a:gd name="connsiteY18" fmla="*/ 2367778 h 4924940"/>
                <a:gd name="connsiteX19" fmla="*/ 5454579 w 5748406"/>
                <a:gd name="connsiteY19" fmla="*/ 2954518 h 4924940"/>
                <a:gd name="connsiteX20" fmla="*/ 5401239 w 5748406"/>
                <a:gd name="connsiteY20" fmla="*/ 3114538 h 4924940"/>
                <a:gd name="connsiteX21" fmla="*/ 5485059 w 5748406"/>
                <a:gd name="connsiteY21" fmla="*/ 3396478 h 4924940"/>
                <a:gd name="connsiteX22" fmla="*/ 5385999 w 5748406"/>
                <a:gd name="connsiteY22" fmla="*/ 3823198 h 4924940"/>
                <a:gd name="connsiteX23" fmla="*/ 5012619 w 5748406"/>
                <a:gd name="connsiteY23" fmla="*/ 4303258 h 4924940"/>
                <a:gd name="connsiteX24" fmla="*/ 4227759 w 5748406"/>
                <a:gd name="connsiteY24" fmla="*/ 4714738 h 4924940"/>
                <a:gd name="connsiteX25" fmla="*/ 3153339 w 5748406"/>
                <a:gd name="connsiteY25" fmla="*/ 4920478 h 4924940"/>
                <a:gd name="connsiteX26" fmla="*/ 1774119 w 5748406"/>
                <a:gd name="connsiteY26" fmla="*/ 4813798 h 4924940"/>
                <a:gd name="connsiteX27" fmla="*/ 745419 w 5748406"/>
                <a:gd name="connsiteY27" fmla="*/ 4348978 h 4924940"/>
                <a:gd name="connsiteX28" fmla="*/ 250119 w 5748406"/>
                <a:gd name="connsiteY28" fmla="*/ 3686038 h 4924940"/>
                <a:gd name="connsiteX29" fmla="*/ 303459 w 5748406"/>
                <a:gd name="connsiteY29" fmla="*/ 3152638 h 4924940"/>
                <a:gd name="connsiteX0" fmla="*/ 303459 w 5748406"/>
                <a:gd name="connsiteY0" fmla="*/ 3152638 h 4924940"/>
                <a:gd name="connsiteX1" fmla="*/ 257739 w 5748406"/>
                <a:gd name="connsiteY1" fmla="*/ 2466838 h 4924940"/>
                <a:gd name="connsiteX2" fmla="*/ 120579 w 5748406"/>
                <a:gd name="connsiteY2" fmla="*/ 2169658 h 4924940"/>
                <a:gd name="connsiteX3" fmla="*/ 21519 w 5748406"/>
                <a:gd name="connsiteY3" fmla="*/ 1529578 h 4924940"/>
                <a:gd name="connsiteX4" fmla="*/ 18979 w 5748406"/>
                <a:gd name="connsiteY4" fmla="*/ 678678 h 4924940"/>
                <a:gd name="connsiteX5" fmla="*/ 229799 w 5748406"/>
                <a:gd name="connsiteY5" fmla="*/ 41138 h 4924940"/>
                <a:gd name="connsiteX6" fmla="*/ 951159 w 5748406"/>
                <a:gd name="connsiteY6" fmla="*/ 127498 h 4924940"/>
                <a:gd name="connsiteX7" fmla="*/ 1606479 w 5748406"/>
                <a:gd name="connsiteY7" fmla="*/ 363718 h 4924940"/>
                <a:gd name="connsiteX8" fmla="*/ 1936679 w 5748406"/>
                <a:gd name="connsiteY8" fmla="*/ 549138 h 4924940"/>
                <a:gd name="connsiteX9" fmla="*/ 2391339 w 5748406"/>
                <a:gd name="connsiteY9" fmla="*/ 399278 h 4924940"/>
                <a:gd name="connsiteX10" fmla="*/ 3348919 w 5748406"/>
                <a:gd name="connsiteY10" fmla="*/ 417058 h 4924940"/>
                <a:gd name="connsiteX11" fmla="*/ 3915339 w 5748406"/>
                <a:gd name="connsiteY11" fmla="*/ 538978 h 4924940"/>
                <a:gd name="connsiteX12" fmla="*/ 4494459 w 5748406"/>
                <a:gd name="connsiteY12" fmla="*/ 249418 h 4924940"/>
                <a:gd name="connsiteX13" fmla="*/ 5385999 w 5748406"/>
                <a:gd name="connsiteY13" fmla="*/ 36058 h 4924940"/>
                <a:gd name="connsiteX14" fmla="*/ 5538399 w 5748406"/>
                <a:gd name="connsiteY14" fmla="*/ 13198 h 4924940"/>
                <a:gd name="connsiteX15" fmla="*/ 5591739 w 5748406"/>
                <a:gd name="connsiteY15" fmla="*/ 173218 h 4924940"/>
                <a:gd name="connsiteX16" fmla="*/ 5744139 w 5748406"/>
                <a:gd name="connsiteY16" fmla="*/ 653278 h 4924940"/>
                <a:gd name="connsiteX17" fmla="*/ 5690799 w 5748406"/>
                <a:gd name="connsiteY17" fmla="*/ 1720078 h 4924940"/>
                <a:gd name="connsiteX18" fmla="*/ 5530779 w 5748406"/>
                <a:gd name="connsiteY18" fmla="*/ 2367778 h 4924940"/>
                <a:gd name="connsiteX19" fmla="*/ 5454579 w 5748406"/>
                <a:gd name="connsiteY19" fmla="*/ 2954518 h 4924940"/>
                <a:gd name="connsiteX20" fmla="*/ 5401239 w 5748406"/>
                <a:gd name="connsiteY20" fmla="*/ 3114538 h 4924940"/>
                <a:gd name="connsiteX21" fmla="*/ 5485059 w 5748406"/>
                <a:gd name="connsiteY21" fmla="*/ 3396478 h 4924940"/>
                <a:gd name="connsiteX22" fmla="*/ 5385999 w 5748406"/>
                <a:gd name="connsiteY22" fmla="*/ 3823198 h 4924940"/>
                <a:gd name="connsiteX23" fmla="*/ 5012619 w 5748406"/>
                <a:gd name="connsiteY23" fmla="*/ 4303258 h 4924940"/>
                <a:gd name="connsiteX24" fmla="*/ 4227759 w 5748406"/>
                <a:gd name="connsiteY24" fmla="*/ 4714738 h 4924940"/>
                <a:gd name="connsiteX25" fmla="*/ 3153339 w 5748406"/>
                <a:gd name="connsiteY25" fmla="*/ 4920478 h 4924940"/>
                <a:gd name="connsiteX26" fmla="*/ 1774119 w 5748406"/>
                <a:gd name="connsiteY26" fmla="*/ 4813798 h 4924940"/>
                <a:gd name="connsiteX27" fmla="*/ 745419 w 5748406"/>
                <a:gd name="connsiteY27" fmla="*/ 4348978 h 4924940"/>
                <a:gd name="connsiteX28" fmla="*/ 250119 w 5748406"/>
                <a:gd name="connsiteY28" fmla="*/ 3686038 h 4924940"/>
                <a:gd name="connsiteX29" fmla="*/ 303459 w 5748406"/>
                <a:gd name="connsiteY29" fmla="*/ 3152638 h 4924940"/>
                <a:gd name="connsiteX0" fmla="*/ 303459 w 5748406"/>
                <a:gd name="connsiteY0" fmla="*/ 3152638 h 4924940"/>
                <a:gd name="connsiteX1" fmla="*/ 257739 w 5748406"/>
                <a:gd name="connsiteY1" fmla="*/ 2466838 h 4924940"/>
                <a:gd name="connsiteX2" fmla="*/ 120579 w 5748406"/>
                <a:gd name="connsiteY2" fmla="*/ 2169658 h 4924940"/>
                <a:gd name="connsiteX3" fmla="*/ 21519 w 5748406"/>
                <a:gd name="connsiteY3" fmla="*/ 1529578 h 4924940"/>
                <a:gd name="connsiteX4" fmla="*/ 18979 w 5748406"/>
                <a:gd name="connsiteY4" fmla="*/ 678678 h 4924940"/>
                <a:gd name="connsiteX5" fmla="*/ 229799 w 5748406"/>
                <a:gd name="connsiteY5" fmla="*/ 41138 h 4924940"/>
                <a:gd name="connsiteX6" fmla="*/ 951159 w 5748406"/>
                <a:gd name="connsiteY6" fmla="*/ 127498 h 4924940"/>
                <a:gd name="connsiteX7" fmla="*/ 1606479 w 5748406"/>
                <a:gd name="connsiteY7" fmla="*/ 363718 h 4924940"/>
                <a:gd name="connsiteX8" fmla="*/ 1936679 w 5748406"/>
                <a:gd name="connsiteY8" fmla="*/ 549138 h 4924940"/>
                <a:gd name="connsiteX9" fmla="*/ 2391339 w 5748406"/>
                <a:gd name="connsiteY9" fmla="*/ 399278 h 4924940"/>
                <a:gd name="connsiteX10" fmla="*/ 3348919 w 5748406"/>
                <a:gd name="connsiteY10" fmla="*/ 417058 h 4924940"/>
                <a:gd name="connsiteX11" fmla="*/ 3935659 w 5748406"/>
                <a:gd name="connsiteY11" fmla="*/ 584698 h 4924940"/>
                <a:gd name="connsiteX12" fmla="*/ 4494459 w 5748406"/>
                <a:gd name="connsiteY12" fmla="*/ 249418 h 4924940"/>
                <a:gd name="connsiteX13" fmla="*/ 5385999 w 5748406"/>
                <a:gd name="connsiteY13" fmla="*/ 36058 h 4924940"/>
                <a:gd name="connsiteX14" fmla="*/ 5538399 w 5748406"/>
                <a:gd name="connsiteY14" fmla="*/ 13198 h 4924940"/>
                <a:gd name="connsiteX15" fmla="*/ 5591739 w 5748406"/>
                <a:gd name="connsiteY15" fmla="*/ 173218 h 4924940"/>
                <a:gd name="connsiteX16" fmla="*/ 5744139 w 5748406"/>
                <a:gd name="connsiteY16" fmla="*/ 653278 h 4924940"/>
                <a:gd name="connsiteX17" fmla="*/ 5690799 w 5748406"/>
                <a:gd name="connsiteY17" fmla="*/ 1720078 h 4924940"/>
                <a:gd name="connsiteX18" fmla="*/ 5530779 w 5748406"/>
                <a:gd name="connsiteY18" fmla="*/ 2367778 h 4924940"/>
                <a:gd name="connsiteX19" fmla="*/ 5454579 w 5748406"/>
                <a:gd name="connsiteY19" fmla="*/ 2954518 h 4924940"/>
                <a:gd name="connsiteX20" fmla="*/ 5401239 w 5748406"/>
                <a:gd name="connsiteY20" fmla="*/ 3114538 h 4924940"/>
                <a:gd name="connsiteX21" fmla="*/ 5485059 w 5748406"/>
                <a:gd name="connsiteY21" fmla="*/ 3396478 h 4924940"/>
                <a:gd name="connsiteX22" fmla="*/ 5385999 w 5748406"/>
                <a:gd name="connsiteY22" fmla="*/ 3823198 h 4924940"/>
                <a:gd name="connsiteX23" fmla="*/ 5012619 w 5748406"/>
                <a:gd name="connsiteY23" fmla="*/ 4303258 h 4924940"/>
                <a:gd name="connsiteX24" fmla="*/ 4227759 w 5748406"/>
                <a:gd name="connsiteY24" fmla="*/ 4714738 h 4924940"/>
                <a:gd name="connsiteX25" fmla="*/ 3153339 w 5748406"/>
                <a:gd name="connsiteY25" fmla="*/ 4920478 h 4924940"/>
                <a:gd name="connsiteX26" fmla="*/ 1774119 w 5748406"/>
                <a:gd name="connsiteY26" fmla="*/ 4813798 h 4924940"/>
                <a:gd name="connsiteX27" fmla="*/ 745419 w 5748406"/>
                <a:gd name="connsiteY27" fmla="*/ 4348978 h 4924940"/>
                <a:gd name="connsiteX28" fmla="*/ 250119 w 5748406"/>
                <a:gd name="connsiteY28" fmla="*/ 3686038 h 4924940"/>
                <a:gd name="connsiteX29" fmla="*/ 303459 w 5748406"/>
                <a:gd name="connsiteY29" fmla="*/ 3152638 h 4924940"/>
                <a:gd name="connsiteX0" fmla="*/ 303459 w 5748406"/>
                <a:gd name="connsiteY0" fmla="*/ 3152638 h 4924940"/>
                <a:gd name="connsiteX1" fmla="*/ 257739 w 5748406"/>
                <a:gd name="connsiteY1" fmla="*/ 2466838 h 4924940"/>
                <a:gd name="connsiteX2" fmla="*/ 120579 w 5748406"/>
                <a:gd name="connsiteY2" fmla="*/ 2169658 h 4924940"/>
                <a:gd name="connsiteX3" fmla="*/ 21519 w 5748406"/>
                <a:gd name="connsiteY3" fmla="*/ 1529578 h 4924940"/>
                <a:gd name="connsiteX4" fmla="*/ 18979 w 5748406"/>
                <a:gd name="connsiteY4" fmla="*/ 678678 h 4924940"/>
                <a:gd name="connsiteX5" fmla="*/ 229799 w 5748406"/>
                <a:gd name="connsiteY5" fmla="*/ 41138 h 4924940"/>
                <a:gd name="connsiteX6" fmla="*/ 951159 w 5748406"/>
                <a:gd name="connsiteY6" fmla="*/ 127498 h 4924940"/>
                <a:gd name="connsiteX7" fmla="*/ 1606479 w 5748406"/>
                <a:gd name="connsiteY7" fmla="*/ 363718 h 4924940"/>
                <a:gd name="connsiteX8" fmla="*/ 1936679 w 5748406"/>
                <a:gd name="connsiteY8" fmla="*/ 549138 h 4924940"/>
                <a:gd name="connsiteX9" fmla="*/ 2391339 w 5748406"/>
                <a:gd name="connsiteY9" fmla="*/ 399278 h 4924940"/>
                <a:gd name="connsiteX10" fmla="*/ 3348919 w 5748406"/>
                <a:gd name="connsiteY10" fmla="*/ 417058 h 4924940"/>
                <a:gd name="connsiteX11" fmla="*/ 3945819 w 5748406"/>
                <a:gd name="connsiteY11" fmla="*/ 554218 h 4924940"/>
                <a:gd name="connsiteX12" fmla="*/ 4494459 w 5748406"/>
                <a:gd name="connsiteY12" fmla="*/ 249418 h 4924940"/>
                <a:gd name="connsiteX13" fmla="*/ 5385999 w 5748406"/>
                <a:gd name="connsiteY13" fmla="*/ 36058 h 4924940"/>
                <a:gd name="connsiteX14" fmla="*/ 5538399 w 5748406"/>
                <a:gd name="connsiteY14" fmla="*/ 13198 h 4924940"/>
                <a:gd name="connsiteX15" fmla="*/ 5591739 w 5748406"/>
                <a:gd name="connsiteY15" fmla="*/ 173218 h 4924940"/>
                <a:gd name="connsiteX16" fmla="*/ 5744139 w 5748406"/>
                <a:gd name="connsiteY16" fmla="*/ 653278 h 4924940"/>
                <a:gd name="connsiteX17" fmla="*/ 5690799 w 5748406"/>
                <a:gd name="connsiteY17" fmla="*/ 1720078 h 4924940"/>
                <a:gd name="connsiteX18" fmla="*/ 5530779 w 5748406"/>
                <a:gd name="connsiteY18" fmla="*/ 2367778 h 4924940"/>
                <a:gd name="connsiteX19" fmla="*/ 5454579 w 5748406"/>
                <a:gd name="connsiteY19" fmla="*/ 2954518 h 4924940"/>
                <a:gd name="connsiteX20" fmla="*/ 5401239 w 5748406"/>
                <a:gd name="connsiteY20" fmla="*/ 3114538 h 4924940"/>
                <a:gd name="connsiteX21" fmla="*/ 5485059 w 5748406"/>
                <a:gd name="connsiteY21" fmla="*/ 3396478 h 4924940"/>
                <a:gd name="connsiteX22" fmla="*/ 5385999 w 5748406"/>
                <a:gd name="connsiteY22" fmla="*/ 3823198 h 4924940"/>
                <a:gd name="connsiteX23" fmla="*/ 5012619 w 5748406"/>
                <a:gd name="connsiteY23" fmla="*/ 4303258 h 4924940"/>
                <a:gd name="connsiteX24" fmla="*/ 4227759 w 5748406"/>
                <a:gd name="connsiteY24" fmla="*/ 4714738 h 4924940"/>
                <a:gd name="connsiteX25" fmla="*/ 3153339 w 5748406"/>
                <a:gd name="connsiteY25" fmla="*/ 4920478 h 4924940"/>
                <a:gd name="connsiteX26" fmla="*/ 1774119 w 5748406"/>
                <a:gd name="connsiteY26" fmla="*/ 4813798 h 4924940"/>
                <a:gd name="connsiteX27" fmla="*/ 745419 w 5748406"/>
                <a:gd name="connsiteY27" fmla="*/ 4348978 h 4924940"/>
                <a:gd name="connsiteX28" fmla="*/ 250119 w 5748406"/>
                <a:gd name="connsiteY28" fmla="*/ 3686038 h 4924940"/>
                <a:gd name="connsiteX29" fmla="*/ 303459 w 5748406"/>
                <a:gd name="connsiteY29" fmla="*/ 3152638 h 4924940"/>
                <a:gd name="connsiteX0" fmla="*/ 303459 w 5748406"/>
                <a:gd name="connsiteY0" fmla="*/ 3152638 h 4924940"/>
                <a:gd name="connsiteX1" fmla="*/ 257739 w 5748406"/>
                <a:gd name="connsiteY1" fmla="*/ 2466838 h 4924940"/>
                <a:gd name="connsiteX2" fmla="*/ 120579 w 5748406"/>
                <a:gd name="connsiteY2" fmla="*/ 2169658 h 4924940"/>
                <a:gd name="connsiteX3" fmla="*/ 21519 w 5748406"/>
                <a:gd name="connsiteY3" fmla="*/ 1529578 h 4924940"/>
                <a:gd name="connsiteX4" fmla="*/ 18979 w 5748406"/>
                <a:gd name="connsiteY4" fmla="*/ 678678 h 4924940"/>
                <a:gd name="connsiteX5" fmla="*/ 229799 w 5748406"/>
                <a:gd name="connsiteY5" fmla="*/ 41138 h 4924940"/>
                <a:gd name="connsiteX6" fmla="*/ 951159 w 5748406"/>
                <a:gd name="connsiteY6" fmla="*/ 127498 h 4924940"/>
                <a:gd name="connsiteX7" fmla="*/ 1606479 w 5748406"/>
                <a:gd name="connsiteY7" fmla="*/ 363718 h 4924940"/>
                <a:gd name="connsiteX8" fmla="*/ 1946839 w 5748406"/>
                <a:gd name="connsiteY8" fmla="*/ 538978 h 4924940"/>
                <a:gd name="connsiteX9" fmla="*/ 2391339 w 5748406"/>
                <a:gd name="connsiteY9" fmla="*/ 399278 h 4924940"/>
                <a:gd name="connsiteX10" fmla="*/ 3348919 w 5748406"/>
                <a:gd name="connsiteY10" fmla="*/ 417058 h 4924940"/>
                <a:gd name="connsiteX11" fmla="*/ 3945819 w 5748406"/>
                <a:gd name="connsiteY11" fmla="*/ 554218 h 4924940"/>
                <a:gd name="connsiteX12" fmla="*/ 4494459 w 5748406"/>
                <a:gd name="connsiteY12" fmla="*/ 249418 h 4924940"/>
                <a:gd name="connsiteX13" fmla="*/ 5385999 w 5748406"/>
                <a:gd name="connsiteY13" fmla="*/ 36058 h 4924940"/>
                <a:gd name="connsiteX14" fmla="*/ 5538399 w 5748406"/>
                <a:gd name="connsiteY14" fmla="*/ 13198 h 4924940"/>
                <a:gd name="connsiteX15" fmla="*/ 5591739 w 5748406"/>
                <a:gd name="connsiteY15" fmla="*/ 173218 h 4924940"/>
                <a:gd name="connsiteX16" fmla="*/ 5744139 w 5748406"/>
                <a:gd name="connsiteY16" fmla="*/ 653278 h 4924940"/>
                <a:gd name="connsiteX17" fmla="*/ 5690799 w 5748406"/>
                <a:gd name="connsiteY17" fmla="*/ 1720078 h 4924940"/>
                <a:gd name="connsiteX18" fmla="*/ 5530779 w 5748406"/>
                <a:gd name="connsiteY18" fmla="*/ 2367778 h 4924940"/>
                <a:gd name="connsiteX19" fmla="*/ 5454579 w 5748406"/>
                <a:gd name="connsiteY19" fmla="*/ 2954518 h 4924940"/>
                <a:gd name="connsiteX20" fmla="*/ 5401239 w 5748406"/>
                <a:gd name="connsiteY20" fmla="*/ 3114538 h 4924940"/>
                <a:gd name="connsiteX21" fmla="*/ 5485059 w 5748406"/>
                <a:gd name="connsiteY21" fmla="*/ 3396478 h 4924940"/>
                <a:gd name="connsiteX22" fmla="*/ 5385999 w 5748406"/>
                <a:gd name="connsiteY22" fmla="*/ 3823198 h 4924940"/>
                <a:gd name="connsiteX23" fmla="*/ 5012619 w 5748406"/>
                <a:gd name="connsiteY23" fmla="*/ 4303258 h 4924940"/>
                <a:gd name="connsiteX24" fmla="*/ 4227759 w 5748406"/>
                <a:gd name="connsiteY24" fmla="*/ 4714738 h 4924940"/>
                <a:gd name="connsiteX25" fmla="*/ 3153339 w 5748406"/>
                <a:gd name="connsiteY25" fmla="*/ 4920478 h 4924940"/>
                <a:gd name="connsiteX26" fmla="*/ 1774119 w 5748406"/>
                <a:gd name="connsiteY26" fmla="*/ 4813798 h 4924940"/>
                <a:gd name="connsiteX27" fmla="*/ 745419 w 5748406"/>
                <a:gd name="connsiteY27" fmla="*/ 4348978 h 4924940"/>
                <a:gd name="connsiteX28" fmla="*/ 250119 w 5748406"/>
                <a:gd name="connsiteY28" fmla="*/ 3686038 h 4924940"/>
                <a:gd name="connsiteX29" fmla="*/ 303459 w 5748406"/>
                <a:gd name="connsiteY29" fmla="*/ 3152638 h 4924940"/>
                <a:gd name="connsiteX0" fmla="*/ 303459 w 5748406"/>
                <a:gd name="connsiteY0" fmla="*/ 3152638 h 4924940"/>
                <a:gd name="connsiteX1" fmla="*/ 257739 w 5748406"/>
                <a:gd name="connsiteY1" fmla="*/ 2466838 h 4924940"/>
                <a:gd name="connsiteX2" fmla="*/ 120579 w 5748406"/>
                <a:gd name="connsiteY2" fmla="*/ 2169658 h 4924940"/>
                <a:gd name="connsiteX3" fmla="*/ 21519 w 5748406"/>
                <a:gd name="connsiteY3" fmla="*/ 1529578 h 4924940"/>
                <a:gd name="connsiteX4" fmla="*/ 18979 w 5748406"/>
                <a:gd name="connsiteY4" fmla="*/ 678678 h 4924940"/>
                <a:gd name="connsiteX5" fmla="*/ 229799 w 5748406"/>
                <a:gd name="connsiteY5" fmla="*/ 41138 h 4924940"/>
                <a:gd name="connsiteX6" fmla="*/ 951159 w 5748406"/>
                <a:gd name="connsiteY6" fmla="*/ 127498 h 4924940"/>
                <a:gd name="connsiteX7" fmla="*/ 1606479 w 5748406"/>
                <a:gd name="connsiteY7" fmla="*/ 363718 h 4924940"/>
                <a:gd name="connsiteX8" fmla="*/ 1946839 w 5748406"/>
                <a:gd name="connsiteY8" fmla="*/ 538978 h 4924940"/>
                <a:gd name="connsiteX9" fmla="*/ 2528499 w 5748406"/>
                <a:gd name="connsiteY9" fmla="*/ 389118 h 4924940"/>
                <a:gd name="connsiteX10" fmla="*/ 3348919 w 5748406"/>
                <a:gd name="connsiteY10" fmla="*/ 417058 h 4924940"/>
                <a:gd name="connsiteX11" fmla="*/ 3945819 w 5748406"/>
                <a:gd name="connsiteY11" fmla="*/ 554218 h 4924940"/>
                <a:gd name="connsiteX12" fmla="*/ 4494459 w 5748406"/>
                <a:gd name="connsiteY12" fmla="*/ 249418 h 4924940"/>
                <a:gd name="connsiteX13" fmla="*/ 5385999 w 5748406"/>
                <a:gd name="connsiteY13" fmla="*/ 36058 h 4924940"/>
                <a:gd name="connsiteX14" fmla="*/ 5538399 w 5748406"/>
                <a:gd name="connsiteY14" fmla="*/ 13198 h 4924940"/>
                <a:gd name="connsiteX15" fmla="*/ 5591739 w 5748406"/>
                <a:gd name="connsiteY15" fmla="*/ 173218 h 4924940"/>
                <a:gd name="connsiteX16" fmla="*/ 5744139 w 5748406"/>
                <a:gd name="connsiteY16" fmla="*/ 653278 h 4924940"/>
                <a:gd name="connsiteX17" fmla="*/ 5690799 w 5748406"/>
                <a:gd name="connsiteY17" fmla="*/ 1720078 h 4924940"/>
                <a:gd name="connsiteX18" fmla="*/ 5530779 w 5748406"/>
                <a:gd name="connsiteY18" fmla="*/ 2367778 h 4924940"/>
                <a:gd name="connsiteX19" fmla="*/ 5454579 w 5748406"/>
                <a:gd name="connsiteY19" fmla="*/ 2954518 h 4924940"/>
                <a:gd name="connsiteX20" fmla="*/ 5401239 w 5748406"/>
                <a:gd name="connsiteY20" fmla="*/ 3114538 h 4924940"/>
                <a:gd name="connsiteX21" fmla="*/ 5485059 w 5748406"/>
                <a:gd name="connsiteY21" fmla="*/ 3396478 h 4924940"/>
                <a:gd name="connsiteX22" fmla="*/ 5385999 w 5748406"/>
                <a:gd name="connsiteY22" fmla="*/ 3823198 h 4924940"/>
                <a:gd name="connsiteX23" fmla="*/ 5012619 w 5748406"/>
                <a:gd name="connsiteY23" fmla="*/ 4303258 h 4924940"/>
                <a:gd name="connsiteX24" fmla="*/ 4227759 w 5748406"/>
                <a:gd name="connsiteY24" fmla="*/ 4714738 h 4924940"/>
                <a:gd name="connsiteX25" fmla="*/ 3153339 w 5748406"/>
                <a:gd name="connsiteY25" fmla="*/ 4920478 h 4924940"/>
                <a:gd name="connsiteX26" fmla="*/ 1774119 w 5748406"/>
                <a:gd name="connsiteY26" fmla="*/ 4813798 h 4924940"/>
                <a:gd name="connsiteX27" fmla="*/ 745419 w 5748406"/>
                <a:gd name="connsiteY27" fmla="*/ 4348978 h 4924940"/>
                <a:gd name="connsiteX28" fmla="*/ 250119 w 5748406"/>
                <a:gd name="connsiteY28" fmla="*/ 3686038 h 4924940"/>
                <a:gd name="connsiteX29" fmla="*/ 303459 w 5748406"/>
                <a:gd name="connsiteY29" fmla="*/ 3152638 h 4924940"/>
                <a:gd name="connsiteX0" fmla="*/ 303459 w 5748406"/>
                <a:gd name="connsiteY0" fmla="*/ 3152638 h 4924940"/>
                <a:gd name="connsiteX1" fmla="*/ 257739 w 5748406"/>
                <a:gd name="connsiteY1" fmla="*/ 2466838 h 4924940"/>
                <a:gd name="connsiteX2" fmla="*/ 120579 w 5748406"/>
                <a:gd name="connsiteY2" fmla="*/ 2169658 h 4924940"/>
                <a:gd name="connsiteX3" fmla="*/ 21519 w 5748406"/>
                <a:gd name="connsiteY3" fmla="*/ 1529578 h 4924940"/>
                <a:gd name="connsiteX4" fmla="*/ 18979 w 5748406"/>
                <a:gd name="connsiteY4" fmla="*/ 678678 h 4924940"/>
                <a:gd name="connsiteX5" fmla="*/ 229799 w 5748406"/>
                <a:gd name="connsiteY5" fmla="*/ 41138 h 4924940"/>
                <a:gd name="connsiteX6" fmla="*/ 951159 w 5748406"/>
                <a:gd name="connsiteY6" fmla="*/ 127498 h 4924940"/>
                <a:gd name="connsiteX7" fmla="*/ 1606479 w 5748406"/>
                <a:gd name="connsiteY7" fmla="*/ 363718 h 4924940"/>
                <a:gd name="connsiteX8" fmla="*/ 1946839 w 5748406"/>
                <a:gd name="connsiteY8" fmla="*/ 538978 h 4924940"/>
                <a:gd name="connsiteX9" fmla="*/ 2528499 w 5748406"/>
                <a:gd name="connsiteY9" fmla="*/ 389118 h 4924940"/>
                <a:gd name="connsiteX10" fmla="*/ 3374319 w 5748406"/>
                <a:gd name="connsiteY10" fmla="*/ 417058 h 4924940"/>
                <a:gd name="connsiteX11" fmla="*/ 3945819 w 5748406"/>
                <a:gd name="connsiteY11" fmla="*/ 554218 h 4924940"/>
                <a:gd name="connsiteX12" fmla="*/ 4494459 w 5748406"/>
                <a:gd name="connsiteY12" fmla="*/ 249418 h 4924940"/>
                <a:gd name="connsiteX13" fmla="*/ 5385999 w 5748406"/>
                <a:gd name="connsiteY13" fmla="*/ 36058 h 4924940"/>
                <a:gd name="connsiteX14" fmla="*/ 5538399 w 5748406"/>
                <a:gd name="connsiteY14" fmla="*/ 13198 h 4924940"/>
                <a:gd name="connsiteX15" fmla="*/ 5591739 w 5748406"/>
                <a:gd name="connsiteY15" fmla="*/ 173218 h 4924940"/>
                <a:gd name="connsiteX16" fmla="*/ 5744139 w 5748406"/>
                <a:gd name="connsiteY16" fmla="*/ 653278 h 4924940"/>
                <a:gd name="connsiteX17" fmla="*/ 5690799 w 5748406"/>
                <a:gd name="connsiteY17" fmla="*/ 1720078 h 4924940"/>
                <a:gd name="connsiteX18" fmla="*/ 5530779 w 5748406"/>
                <a:gd name="connsiteY18" fmla="*/ 2367778 h 4924940"/>
                <a:gd name="connsiteX19" fmla="*/ 5454579 w 5748406"/>
                <a:gd name="connsiteY19" fmla="*/ 2954518 h 4924940"/>
                <a:gd name="connsiteX20" fmla="*/ 5401239 w 5748406"/>
                <a:gd name="connsiteY20" fmla="*/ 3114538 h 4924940"/>
                <a:gd name="connsiteX21" fmla="*/ 5485059 w 5748406"/>
                <a:gd name="connsiteY21" fmla="*/ 3396478 h 4924940"/>
                <a:gd name="connsiteX22" fmla="*/ 5385999 w 5748406"/>
                <a:gd name="connsiteY22" fmla="*/ 3823198 h 4924940"/>
                <a:gd name="connsiteX23" fmla="*/ 5012619 w 5748406"/>
                <a:gd name="connsiteY23" fmla="*/ 4303258 h 4924940"/>
                <a:gd name="connsiteX24" fmla="*/ 4227759 w 5748406"/>
                <a:gd name="connsiteY24" fmla="*/ 4714738 h 4924940"/>
                <a:gd name="connsiteX25" fmla="*/ 3153339 w 5748406"/>
                <a:gd name="connsiteY25" fmla="*/ 4920478 h 4924940"/>
                <a:gd name="connsiteX26" fmla="*/ 1774119 w 5748406"/>
                <a:gd name="connsiteY26" fmla="*/ 4813798 h 4924940"/>
                <a:gd name="connsiteX27" fmla="*/ 745419 w 5748406"/>
                <a:gd name="connsiteY27" fmla="*/ 4348978 h 4924940"/>
                <a:gd name="connsiteX28" fmla="*/ 250119 w 5748406"/>
                <a:gd name="connsiteY28" fmla="*/ 3686038 h 4924940"/>
                <a:gd name="connsiteX29" fmla="*/ 303459 w 5748406"/>
                <a:gd name="connsiteY29" fmla="*/ 3152638 h 4924940"/>
                <a:gd name="connsiteX0" fmla="*/ 303459 w 5748406"/>
                <a:gd name="connsiteY0" fmla="*/ 3152638 h 4924940"/>
                <a:gd name="connsiteX1" fmla="*/ 257739 w 5748406"/>
                <a:gd name="connsiteY1" fmla="*/ 2466838 h 4924940"/>
                <a:gd name="connsiteX2" fmla="*/ 120579 w 5748406"/>
                <a:gd name="connsiteY2" fmla="*/ 2169658 h 4924940"/>
                <a:gd name="connsiteX3" fmla="*/ 21519 w 5748406"/>
                <a:gd name="connsiteY3" fmla="*/ 1529578 h 4924940"/>
                <a:gd name="connsiteX4" fmla="*/ 18979 w 5748406"/>
                <a:gd name="connsiteY4" fmla="*/ 678678 h 4924940"/>
                <a:gd name="connsiteX5" fmla="*/ 229799 w 5748406"/>
                <a:gd name="connsiteY5" fmla="*/ 41138 h 4924940"/>
                <a:gd name="connsiteX6" fmla="*/ 951159 w 5748406"/>
                <a:gd name="connsiteY6" fmla="*/ 127498 h 4924940"/>
                <a:gd name="connsiteX7" fmla="*/ 1606479 w 5748406"/>
                <a:gd name="connsiteY7" fmla="*/ 363718 h 4924940"/>
                <a:gd name="connsiteX8" fmla="*/ 1946839 w 5748406"/>
                <a:gd name="connsiteY8" fmla="*/ 538978 h 4924940"/>
                <a:gd name="connsiteX9" fmla="*/ 2508179 w 5748406"/>
                <a:gd name="connsiteY9" fmla="*/ 414518 h 4924940"/>
                <a:gd name="connsiteX10" fmla="*/ 3374319 w 5748406"/>
                <a:gd name="connsiteY10" fmla="*/ 417058 h 4924940"/>
                <a:gd name="connsiteX11" fmla="*/ 3945819 w 5748406"/>
                <a:gd name="connsiteY11" fmla="*/ 554218 h 4924940"/>
                <a:gd name="connsiteX12" fmla="*/ 4494459 w 5748406"/>
                <a:gd name="connsiteY12" fmla="*/ 249418 h 4924940"/>
                <a:gd name="connsiteX13" fmla="*/ 5385999 w 5748406"/>
                <a:gd name="connsiteY13" fmla="*/ 36058 h 4924940"/>
                <a:gd name="connsiteX14" fmla="*/ 5538399 w 5748406"/>
                <a:gd name="connsiteY14" fmla="*/ 13198 h 4924940"/>
                <a:gd name="connsiteX15" fmla="*/ 5591739 w 5748406"/>
                <a:gd name="connsiteY15" fmla="*/ 173218 h 4924940"/>
                <a:gd name="connsiteX16" fmla="*/ 5744139 w 5748406"/>
                <a:gd name="connsiteY16" fmla="*/ 653278 h 4924940"/>
                <a:gd name="connsiteX17" fmla="*/ 5690799 w 5748406"/>
                <a:gd name="connsiteY17" fmla="*/ 1720078 h 4924940"/>
                <a:gd name="connsiteX18" fmla="*/ 5530779 w 5748406"/>
                <a:gd name="connsiteY18" fmla="*/ 2367778 h 4924940"/>
                <a:gd name="connsiteX19" fmla="*/ 5454579 w 5748406"/>
                <a:gd name="connsiteY19" fmla="*/ 2954518 h 4924940"/>
                <a:gd name="connsiteX20" fmla="*/ 5401239 w 5748406"/>
                <a:gd name="connsiteY20" fmla="*/ 3114538 h 4924940"/>
                <a:gd name="connsiteX21" fmla="*/ 5485059 w 5748406"/>
                <a:gd name="connsiteY21" fmla="*/ 3396478 h 4924940"/>
                <a:gd name="connsiteX22" fmla="*/ 5385999 w 5748406"/>
                <a:gd name="connsiteY22" fmla="*/ 3823198 h 4924940"/>
                <a:gd name="connsiteX23" fmla="*/ 5012619 w 5748406"/>
                <a:gd name="connsiteY23" fmla="*/ 4303258 h 4924940"/>
                <a:gd name="connsiteX24" fmla="*/ 4227759 w 5748406"/>
                <a:gd name="connsiteY24" fmla="*/ 4714738 h 4924940"/>
                <a:gd name="connsiteX25" fmla="*/ 3153339 w 5748406"/>
                <a:gd name="connsiteY25" fmla="*/ 4920478 h 4924940"/>
                <a:gd name="connsiteX26" fmla="*/ 1774119 w 5748406"/>
                <a:gd name="connsiteY26" fmla="*/ 4813798 h 4924940"/>
                <a:gd name="connsiteX27" fmla="*/ 745419 w 5748406"/>
                <a:gd name="connsiteY27" fmla="*/ 4348978 h 4924940"/>
                <a:gd name="connsiteX28" fmla="*/ 250119 w 5748406"/>
                <a:gd name="connsiteY28" fmla="*/ 3686038 h 4924940"/>
                <a:gd name="connsiteX29" fmla="*/ 303459 w 5748406"/>
                <a:gd name="connsiteY29" fmla="*/ 3152638 h 4924940"/>
                <a:gd name="connsiteX0" fmla="*/ 303459 w 5748406"/>
                <a:gd name="connsiteY0" fmla="*/ 3152638 h 4924940"/>
                <a:gd name="connsiteX1" fmla="*/ 257739 w 5748406"/>
                <a:gd name="connsiteY1" fmla="*/ 2466838 h 4924940"/>
                <a:gd name="connsiteX2" fmla="*/ 120579 w 5748406"/>
                <a:gd name="connsiteY2" fmla="*/ 2169658 h 4924940"/>
                <a:gd name="connsiteX3" fmla="*/ 21519 w 5748406"/>
                <a:gd name="connsiteY3" fmla="*/ 1529578 h 4924940"/>
                <a:gd name="connsiteX4" fmla="*/ 18979 w 5748406"/>
                <a:gd name="connsiteY4" fmla="*/ 678678 h 4924940"/>
                <a:gd name="connsiteX5" fmla="*/ 229799 w 5748406"/>
                <a:gd name="connsiteY5" fmla="*/ 41138 h 4924940"/>
                <a:gd name="connsiteX6" fmla="*/ 951159 w 5748406"/>
                <a:gd name="connsiteY6" fmla="*/ 127498 h 4924940"/>
                <a:gd name="connsiteX7" fmla="*/ 1606479 w 5748406"/>
                <a:gd name="connsiteY7" fmla="*/ 363718 h 4924940"/>
                <a:gd name="connsiteX8" fmla="*/ 1946839 w 5748406"/>
                <a:gd name="connsiteY8" fmla="*/ 538978 h 4924940"/>
                <a:gd name="connsiteX9" fmla="*/ 2508179 w 5748406"/>
                <a:gd name="connsiteY9" fmla="*/ 414518 h 4924940"/>
                <a:gd name="connsiteX10" fmla="*/ 3374319 w 5748406"/>
                <a:gd name="connsiteY10" fmla="*/ 417058 h 4924940"/>
                <a:gd name="connsiteX11" fmla="*/ 3945819 w 5748406"/>
                <a:gd name="connsiteY11" fmla="*/ 554218 h 4924940"/>
                <a:gd name="connsiteX12" fmla="*/ 4161718 w 5748406"/>
                <a:gd name="connsiteY12" fmla="*/ 427217 h 4924940"/>
                <a:gd name="connsiteX13" fmla="*/ 4494459 w 5748406"/>
                <a:gd name="connsiteY13" fmla="*/ 249418 h 4924940"/>
                <a:gd name="connsiteX14" fmla="*/ 5385999 w 5748406"/>
                <a:gd name="connsiteY14" fmla="*/ 36058 h 4924940"/>
                <a:gd name="connsiteX15" fmla="*/ 5538399 w 5748406"/>
                <a:gd name="connsiteY15" fmla="*/ 13198 h 4924940"/>
                <a:gd name="connsiteX16" fmla="*/ 5591739 w 5748406"/>
                <a:gd name="connsiteY16" fmla="*/ 173218 h 4924940"/>
                <a:gd name="connsiteX17" fmla="*/ 5744139 w 5748406"/>
                <a:gd name="connsiteY17" fmla="*/ 653278 h 4924940"/>
                <a:gd name="connsiteX18" fmla="*/ 5690799 w 5748406"/>
                <a:gd name="connsiteY18" fmla="*/ 1720078 h 4924940"/>
                <a:gd name="connsiteX19" fmla="*/ 5530779 w 5748406"/>
                <a:gd name="connsiteY19" fmla="*/ 2367778 h 4924940"/>
                <a:gd name="connsiteX20" fmla="*/ 5454579 w 5748406"/>
                <a:gd name="connsiteY20" fmla="*/ 2954518 h 4924940"/>
                <a:gd name="connsiteX21" fmla="*/ 5401239 w 5748406"/>
                <a:gd name="connsiteY21" fmla="*/ 3114538 h 4924940"/>
                <a:gd name="connsiteX22" fmla="*/ 5485059 w 5748406"/>
                <a:gd name="connsiteY22" fmla="*/ 3396478 h 4924940"/>
                <a:gd name="connsiteX23" fmla="*/ 5385999 w 5748406"/>
                <a:gd name="connsiteY23" fmla="*/ 3823198 h 4924940"/>
                <a:gd name="connsiteX24" fmla="*/ 5012619 w 5748406"/>
                <a:gd name="connsiteY24" fmla="*/ 4303258 h 4924940"/>
                <a:gd name="connsiteX25" fmla="*/ 4227759 w 5748406"/>
                <a:gd name="connsiteY25" fmla="*/ 4714738 h 4924940"/>
                <a:gd name="connsiteX26" fmla="*/ 3153339 w 5748406"/>
                <a:gd name="connsiteY26" fmla="*/ 4920478 h 4924940"/>
                <a:gd name="connsiteX27" fmla="*/ 1774119 w 5748406"/>
                <a:gd name="connsiteY27" fmla="*/ 4813798 h 4924940"/>
                <a:gd name="connsiteX28" fmla="*/ 745419 w 5748406"/>
                <a:gd name="connsiteY28" fmla="*/ 4348978 h 4924940"/>
                <a:gd name="connsiteX29" fmla="*/ 250119 w 5748406"/>
                <a:gd name="connsiteY29" fmla="*/ 3686038 h 4924940"/>
                <a:gd name="connsiteX30" fmla="*/ 303459 w 5748406"/>
                <a:gd name="connsiteY30" fmla="*/ 3152638 h 4924940"/>
                <a:gd name="connsiteX0" fmla="*/ 303459 w 5748406"/>
                <a:gd name="connsiteY0" fmla="*/ 3152638 h 4924940"/>
                <a:gd name="connsiteX1" fmla="*/ 257739 w 5748406"/>
                <a:gd name="connsiteY1" fmla="*/ 2466838 h 4924940"/>
                <a:gd name="connsiteX2" fmla="*/ 120579 w 5748406"/>
                <a:gd name="connsiteY2" fmla="*/ 2169658 h 4924940"/>
                <a:gd name="connsiteX3" fmla="*/ 21519 w 5748406"/>
                <a:gd name="connsiteY3" fmla="*/ 1529578 h 4924940"/>
                <a:gd name="connsiteX4" fmla="*/ 18979 w 5748406"/>
                <a:gd name="connsiteY4" fmla="*/ 678678 h 4924940"/>
                <a:gd name="connsiteX5" fmla="*/ 229799 w 5748406"/>
                <a:gd name="connsiteY5" fmla="*/ 41138 h 4924940"/>
                <a:gd name="connsiteX6" fmla="*/ 951159 w 5748406"/>
                <a:gd name="connsiteY6" fmla="*/ 127498 h 4924940"/>
                <a:gd name="connsiteX7" fmla="*/ 1606479 w 5748406"/>
                <a:gd name="connsiteY7" fmla="*/ 363718 h 4924940"/>
                <a:gd name="connsiteX8" fmla="*/ 1946839 w 5748406"/>
                <a:gd name="connsiteY8" fmla="*/ 538978 h 4924940"/>
                <a:gd name="connsiteX9" fmla="*/ 2508179 w 5748406"/>
                <a:gd name="connsiteY9" fmla="*/ 414518 h 4924940"/>
                <a:gd name="connsiteX10" fmla="*/ 3374319 w 5748406"/>
                <a:gd name="connsiteY10" fmla="*/ 417058 h 4924940"/>
                <a:gd name="connsiteX11" fmla="*/ 3930579 w 5748406"/>
                <a:gd name="connsiteY11" fmla="*/ 564378 h 4924940"/>
                <a:gd name="connsiteX12" fmla="*/ 4161718 w 5748406"/>
                <a:gd name="connsiteY12" fmla="*/ 427217 h 4924940"/>
                <a:gd name="connsiteX13" fmla="*/ 4494459 w 5748406"/>
                <a:gd name="connsiteY13" fmla="*/ 249418 h 4924940"/>
                <a:gd name="connsiteX14" fmla="*/ 5385999 w 5748406"/>
                <a:gd name="connsiteY14" fmla="*/ 36058 h 4924940"/>
                <a:gd name="connsiteX15" fmla="*/ 5538399 w 5748406"/>
                <a:gd name="connsiteY15" fmla="*/ 13198 h 4924940"/>
                <a:gd name="connsiteX16" fmla="*/ 5591739 w 5748406"/>
                <a:gd name="connsiteY16" fmla="*/ 173218 h 4924940"/>
                <a:gd name="connsiteX17" fmla="*/ 5744139 w 5748406"/>
                <a:gd name="connsiteY17" fmla="*/ 653278 h 4924940"/>
                <a:gd name="connsiteX18" fmla="*/ 5690799 w 5748406"/>
                <a:gd name="connsiteY18" fmla="*/ 1720078 h 4924940"/>
                <a:gd name="connsiteX19" fmla="*/ 5530779 w 5748406"/>
                <a:gd name="connsiteY19" fmla="*/ 2367778 h 4924940"/>
                <a:gd name="connsiteX20" fmla="*/ 5454579 w 5748406"/>
                <a:gd name="connsiteY20" fmla="*/ 2954518 h 4924940"/>
                <a:gd name="connsiteX21" fmla="*/ 5401239 w 5748406"/>
                <a:gd name="connsiteY21" fmla="*/ 3114538 h 4924940"/>
                <a:gd name="connsiteX22" fmla="*/ 5485059 w 5748406"/>
                <a:gd name="connsiteY22" fmla="*/ 3396478 h 4924940"/>
                <a:gd name="connsiteX23" fmla="*/ 5385999 w 5748406"/>
                <a:gd name="connsiteY23" fmla="*/ 3823198 h 4924940"/>
                <a:gd name="connsiteX24" fmla="*/ 5012619 w 5748406"/>
                <a:gd name="connsiteY24" fmla="*/ 4303258 h 4924940"/>
                <a:gd name="connsiteX25" fmla="*/ 4227759 w 5748406"/>
                <a:gd name="connsiteY25" fmla="*/ 4714738 h 4924940"/>
                <a:gd name="connsiteX26" fmla="*/ 3153339 w 5748406"/>
                <a:gd name="connsiteY26" fmla="*/ 4920478 h 4924940"/>
                <a:gd name="connsiteX27" fmla="*/ 1774119 w 5748406"/>
                <a:gd name="connsiteY27" fmla="*/ 4813798 h 4924940"/>
                <a:gd name="connsiteX28" fmla="*/ 745419 w 5748406"/>
                <a:gd name="connsiteY28" fmla="*/ 4348978 h 4924940"/>
                <a:gd name="connsiteX29" fmla="*/ 250119 w 5748406"/>
                <a:gd name="connsiteY29" fmla="*/ 3686038 h 4924940"/>
                <a:gd name="connsiteX30" fmla="*/ 303459 w 5748406"/>
                <a:gd name="connsiteY30" fmla="*/ 3152638 h 4924940"/>
                <a:gd name="connsiteX0" fmla="*/ 303459 w 5748406"/>
                <a:gd name="connsiteY0" fmla="*/ 3151130 h 4923432"/>
                <a:gd name="connsiteX1" fmla="*/ 257739 w 5748406"/>
                <a:gd name="connsiteY1" fmla="*/ 2465330 h 4923432"/>
                <a:gd name="connsiteX2" fmla="*/ 120579 w 5748406"/>
                <a:gd name="connsiteY2" fmla="*/ 2168150 h 4923432"/>
                <a:gd name="connsiteX3" fmla="*/ 21519 w 5748406"/>
                <a:gd name="connsiteY3" fmla="*/ 1528070 h 4923432"/>
                <a:gd name="connsiteX4" fmla="*/ 18979 w 5748406"/>
                <a:gd name="connsiteY4" fmla="*/ 677170 h 4923432"/>
                <a:gd name="connsiteX5" fmla="*/ 229799 w 5748406"/>
                <a:gd name="connsiteY5" fmla="*/ 39630 h 4923432"/>
                <a:gd name="connsiteX6" fmla="*/ 951159 w 5748406"/>
                <a:gd name="connsiteY6" fmla="*/ 125990 h 4923432"/>
                <a:gd name="connsiteX7" fmla="*/ 1606479 w 5748406"/>
                <a:gd name="connsiteY7" fmla="*/ 362210 h 4923432"/>
                <a:gd name="connsiteX8" fmla="*/ 1946839 w 5748406"/>
                <a:gd name="connsiteY8" fmla="*/ 537470 h 4923432"/>
                <a:gd name="connsiteX9" fmla="*/ 2508179 w 5748406"/>
                <a:gd name="connsiteY9" fmla="*/ 413010 h 4923432"/>
                <a:gd name="connsiteX10" fmla="*/ 3374319 w 5748406"/>
                <a:gd name="connsiteY10" fmla="*/ 415550 h 4923432"/>
                <a:gd name="connsiteX11" fmla="*/ 3930579 w 5748406"/>
                <a:gd name="connsiteY11" fmla="*/ 562870 h 4923432"/>
                <a:gd name="connsiteX12" fmla="*/ 4161718 w 5748406"/>
                <a:gd name="connsiteY12" fmla="*/ 425709 h 4923432"/>
                <a:gd name="connsiteX13" fmla="*/ 4662099 w 5748406"/>
                <a:gd name="connsiteY13" fmla="*/ 212350 h 4923432"/>
                <a:gd name="connsiteX14" fmla="*/ 5385999 w 5748406"/>
                <a:gd name="connsiteY14" fmla="*/ 34550 h 4923432"/>
                <a:gd name="connsiteX15" fmla="*/ 5538399 w 5748406"/>
                <a:gd name="connsiteY15" fmla="*/ 11690 h 4923432"/>
                <a:gd name="connsiteX16" fmla="*/ 5591739 w 5748406"/>
                <a:gd name="connsiteY16" fmla="*/ 171710 h 4923432"/>
                <a:gd name="connsiteX17" fmla="*/ 5744139 w 5748406"/>
                <a:gd name="connsiteY17" fmla="*/ 651770 h 4923432"/>
                <a:gd name="connsiteX18" fmla="*/ 5690799 w 5748406"/>
                <a:gd name="connsiteY18" fmla="*/ 1718570 h 4923432"/>
                <a:gd name="connsiteX19" fmla="*/ 5530779 w 5748406"/>
                <a:gd name="connsiteY19" fmla="*/ 2366270 h 4923432"/>
                <a:gd name="connsiteX20" fmla="*/ 5454579 w 5748406"/>
                <a:gd name="connsiteY20" fmla="*/ 2953010 h 4923432"/>
                <a:gd name="connsiteX21" fmla="*/ 5401239 w 5748406"/>
                <a:gd name="connsiteY21" fmla="*/ 3113030 h 4923432"/>
                <a:gd name="connsiteX22" fmla="*/ 5485059 w 5748406"/>
                <a:gd name="connsiteY22" fmla="*/ 3394970 h 4923432"/>
                <a:gd name="connsiteX23" fmla="*/ 5385999 w 5748406"/>
                <a:gd name="connsiteY23" fmla="*/ 3821690 h 4923432"/>
                <a:gd name="connsiteX24" fmla="*/ 5012619 w 5748406"/>
                <a:gd name="connsiteY24" fmla="*/ 4301750 h 4923432"/>
                <a:gd name="connsiteX25" fmla="*/ 4227759 w 5748406"/>
                <a:gd name="connsiteY25" fmla="*/ 4713230 h 4923432"/>
                <a:gd name="connsiteX26" fmla="*/ 3153339 w 5748406"/>
                <a:gd name="connsiteY26" fmla="*/ 4918970 h 4923432"/>
                <a:gd name="connsiteX27" fmla="*/ 1774119 w 5748406"/>
                <a:gd name="connsiteY27" fmla="*/ 4812290 h 4923432"/>
                <a:gd name="connsiteX28" fmla="*/ 745419 w 5748406"/>
                <a:gd name="connsiteY28" fmla="*/ 4347470 h 4923432"/>
                <a:gd name="connsiteX29" fmla="*/ 250119 w 5748406"/>
                <a:gd name="connsiteY29" fmla="*/ 3684530 h 4923432"/>
                <a:gd name="connsiteX30" fmla="*/ 303459 w 5748406"/>
                <a:gd name="connsiteY30" fmla="*/ 3151130 h 4923432"/>
                <a:gd name="connsiteX0" fmla="*/ 303459 w 5748406"/>
                <a:gd name="connsiteY0" fmla="*/ 3144336 h 4916638"/>
                <a:gd name="connsiteX1" fmla="*/ 257739 w 5748406"/>
                <a:gd name="connsiteY1" fmla="*/ 2458536 h 4916638"/>
                <a:gd name="connsiteX2" fmla="*/ 120579 w 5748406"/>
                <a:gd name="connsiteY2" fmla="*/ 2161356 h 4916638"/>
                <a:gd name="connsiteX3" fmla="*/ 21519 w 5748406"/>
                <a:gd name="connsiteY3" fmla="*/ 1521276 h 4916638"/>
                <a:gd name="connsiteX4" fmla="*/ 18979 w 5748406"/>
                <a:gd name="connsiteY4" fmla="*/ 670376 h 4916638"/>
                <a:gd name="connsiteX5" fmla="*/ 229799 w 5748406"/>
                <a:gd name="connsiteY5" fmla="*/ 32836 h 4916638"/>
                <a:gd name="connsiteX6" fmla="*/ 951159 w 5748406"/>
                <a:gd name="connsiteY6" fmla="*/ 119196 h 4916638"/>
                <a:gd name="connsiteX7" fmla="*/ 1606479 w 5748406"/>
                <a:gd name="connsiteY7" fmla="*/ 355416 h 4916638"/>
                <a:gd name="connsiteX8" fmla="*/ 1946839 w 5748406"/>
                <a:gd name="connsiteY8" fmla="*/ 530676 h 4916638"/>
                <a:gd name="connsiteX9" fmla="*/ 2508179 w 5748406"/>
                <a:gd name="connsiteY9" fmla="*/ 406216 h 4916638"/>
                <a:gd name="connsiteX10" fmla="*/ 3374319 w 5748406"/>
                <a:gd name="connsiteY10" fmla="*/ 408756 h 4916638"/>
                <a:gd name="connsiteX11" fmla="*/ 3930579 w 5748406"/>
                <a:gd name="connsiteY11" fmla="*/ 556076 h 4916638"/>
                <a:gd name="connsiteX12" fmla="*/ 4161718 w 5748406"/>
                <a:gd name="connsiteY12" fmla="*/ 418915 h 4916638"/>
                <a:gd name="connsiteX13" fmla="*/ 4662099 w 5748406"/>
                <a:gd name="connsiteY13" fmla="*/ 205556 h 4916638"/>
                <a:gd name="connsiteX14" fmla="*/ 5411399 w 5748406"/>
                <a:gd name="connsiteY14" fmla="*/ 68396 h 4916638"/>
                <a:gd name="connsiteX15" fmla="*/ 5538399 w 5748406"/>
                <a:gd name="connsiteY15" fmla="*/ 4896 h 4916638"/>
                <a:gd name="connsiteX16" fmla="*/ 5591739 w 5748406"/>
                <a:gd name="connsiteY16" fmla="*/ 164916 h 4916638"/>
                <a:gd name="connsiteX17" fmla="*/ 5744139 w 5748406"/>
                <a:gd name="connsiteY17" fmla="*/ 644976 h 4916638"/>
                <a:gd name="connsiteX18" fmla="*/ 5690799 w 5748406"/>
                <a:gd name="connsiteY18" fmla="*/ 1711776 h 4916638"/>
                <a:gd name="connsiteX19" fmla="*/ 5530779 w 5748406"/>
                <a:gd name="connsiteY19" fmla="*/ 2359476 h 4916638"/>
                <a:gd name="connsiteX20" fmla="*/ 5454579 w 5748406"/>
                <a:gd name="connsiteY20" fmla="*/ 2946216 h 4916638"/>
                <a:gd name="connsiteX21" fmla="*/ 5401239 w 5748406"/>
                <a:gd name="connsiteY21" fmla="*/ 3106236 h 4916638"/>
                <a:gd name="connsiteX22" fmla="*/ 5485059 w 5748406"/>
                <a:gd name="connsiteY22" fmla="*/ 3388176 h 4916638"/>
                <a:gd name="connsiteX23" fmla="*/ 5385999 w 5748406"/>
                <a:gd name="connsiteY23" fmla="*/ 3814896 h 4916638"/>
                <a:gd name="connsiteX24" fmla="*/ 5012619 w 5748406"/>
                <a:gd name="connsiteY24" fmla="*/ 4294956 h 4916638"/>
                <a:gd name="connsiteX25" fmla="*/ 4227759 w 5748406"/>
                <a:gd name="connsiteY25" fmla="*/ 4706436 h 4916638"/>
                <a:gd name="connsiteX26" fmla="*/ 3153339 w 5748406"/>
                <a:gd name="connsiteY26" fmla="*/ 4912176 h 4916638"/>
                <a:gd name="connsiteX27" fmla="*/ 1774119 w 5748406"/>
                <a:gd name="connsiteY27" fmla="*/ 4805496 h 4916638"/>
                <a:gd name="connsiteX28" fmla="*/ 745419 w 5748406"/>
                <a:gd name="connsiteY28" fmla="*/ 4340676 h 4916638"/>
                <a:gd name="connsiteX29" fmla="*/ 250119 w 5748406"/>
                <a:gd name="connsiteY29" fmla="*/ 3677736 h 4916638"/>
                <a:gd name="connsiteX30" fmla="*/ 303459 w 5748406"/>
                <a:gd name="connsiteY30" fmla="*/ 3144336 h 4916638"/>
                <a:gd name="connsiteX0" fmla="*/ 303459 w 5748406"/>
                <a:gd name="connsiteY0" fmla="*/ 3144336 h 4916638"/>
                <a:gd name="connsiteX1" fmla="*/ 257739 w 5748406"/>
                <a:gd name="connsiteY1" fmla="*/ 2458536 h 4916638"/>
                <a:gd name="connsiteX2" fmla="*/ 120579 w 5748406"/>
                <a:gd name="connsiteY2" fmla="*/ 2161356 h 4916638"/>
                <a:gd name="connsiteX3" fmla="*/ 21519 w 5748406"/>
                <a:gd name="connsiteY3" fmla="*/ 1521276 h 4916638"/>
                <a:gd name="connsiteX4" fmla="*/ 18979 w 5748406"/>
                <a:gd name="connsiteY4" fmla="*/ 670376 h 4916638"/>
                <a:gd name="connsiteX5" fmla="*/ 229799 w 5748406"/>
                <a:gd name="connsiteY5" fmla="*/ 32836 h 4916638"/>
                <a:gd name="connsiteX6" fmla="*/ 951159 w 5748406"/>
                <a:gd name="connsiteY6" fmla="*/ 119196 h 4916638"/>
                <a:gd name="connsiteX7" fmla="*/ 1606479 w 5748406"/>
                <a:gd name="connsiteY7" fmla="*/ 355416 h 4916638"/>
                <a:gd name="connsiteX8" fmla="*/ 1946839 w 5748406"/>
                <a:gd name="connsiteY8" fmla="*/ 530676 h 4916638"/>
                <a:gd name="connsiteX9" fmla="*/ 2508179 w 5748406"/>
                <a:gd name="connsiteY9" fmla="*/ 406216 h 4916638"/>
                <a:gd name="connsiteX10" fmla="*/ 3374319 w 5748406"/>
                <a:gd name="connsiteY10" fmla="*/ 408756 h 4916638"/>
                <a:gd name="connsiteX11" fmla="*/ 3930579 w 5748406"/>
                <a:gd name="connsiteY11" fmla="*/ 556076 h 4916638"/>
                <a:gd name="connsiteX12" fmla="*/ 4161718 w 5748406"/>
                <a:gd name="connsiteY12" fmla="*/ 418915 h 4916638"/>
                <a:gd name="connsiteX13" fmla="*/ 4682419 w 5748406"/>
                <a:gd name="connsiteY13" fmla="*/ 220796 h 4916638"/>
                <a:gd name="connsiteX14" fmla="*/ 5411399 w 5748406"/>
                <a:gd name="connsiteY14" fmla="*/ 68396 h 4916638"/>
                <a:gd name="connsiteX15" fmla="*/ 5538399 w 5748406"/>
                <a:gd name="connsiteY15" fmla="*/ 4896 h 4916638"/>
                <a:gd name="connsiteX16" fmla="*/ 5591739 w 5748406"/>
                <a:gd name="connsiteY16" fmla="*/ 164916 h 4916638"/>
                <a:gd name="connsiteX17" fmla="*/ 5744139 w 5748406"/>
                <a:gd name="connsiteY17" fmla="*/ 644976 h 4916638"/>
                <a:gd name="connsiteX18" fmla="*/ 5690799 w 5748406"/>
                <a:gd name="connsiteY18" fmla="*/ 1711776 h 4916638"/>
                <a:gd name="connsiteX19" fmla="*/ 5530779 w 5748406"/>
                <a:gd name="connsiteY19" fmla="*/ 2359476 h 4916638"/>
                <a:gd name="connsiteX20" fmla="*/ 5454579 w 5748406"/>
                <a:gd name="connsiteY20" fmla="*/ 2946216 h 4916638"/>
                <a:gd name="connsiteX21" fmla="*/ 5401239 w 5748406"/>
                <a:gd name="connsiteY21" fmla="*/ 3106236 h 4916638"/>
                <a:gd name="connsiteX22" fmla="*/ 5485059 w 5748406"/>
                <a:gd name="connsiteY22" fmla="*/ 3388176 h 4916638"/>
                <a:gd name="connsiteX23" fmla="*/ 5385999 w 5748406"/>
                <a:gd name="connsiteY23" fmla="*/ 3814896 h 4916638"/>
                <a:gd name="connsiteX24" fmla="*/ 5012619 w 5748406"/>
                <a:gd name="connsiteY24" fmla="*/ 4294956 h 4916638"/>
                <a:gd name="connsiteX25" fmla="*/ 4227759 w 5748406"/>
                <a:gd name="connsiteY25" fmla="*/ 4706436 h 4916638"/>
                <a:gd name="connsiteX26" fmla="*/ 3153339 w 5748406"/>
                <a:gd name="connsiteY26" fmla="*/ 4912176 h 4916638"/>
                <a:gd name="connsiteX27" fmla="*/ 1774119 w 5748406"/>
                <a:gd name="connsiteY27" fmla="*/ 4805496 h 4916638"/>
                <a:gd name="connsiteX28" fmla="*/ 745419 w 5748406"/>
                <a:gd name="connsiteY28" fmla="*/ 4340676 h 4916638"/>
                <a:gd name="connsiteX29" fmla="*/ 250119 w 5748406"/>
                <a:gd name="connsiteY29" fmla="*/ 3677736 h 4916638"/>
                <a:gd name="connsiteX30" fmla="*/ 303459 w 5748406"/>
                <a:gd name="connsiteY30" fmla="*/ 3144336 h 4916638"/>
                <a:gd name="connsiteX0" fmla="*/ 303459 w 5748406"/>
                <a:gd name="connsiteY0" fmla="*/ 3144336 h 4916638"/>
                <a:gd name="connsiteX1" fmla="*/ 257739 w 5748406"/>
                <a:gd name="connsiteY1" fmla="*/ 2458536 h 4916638"/>
                <a:gd name="connsiteX2" fmla="*/ 120579 w 5748406"/>
                <a:gd name="connsiteY2" fmla="*/ 2161356 h 4916638"/>
                <a:gd name="connsiteX3" fmla="*/ 21519 w 5748406"/>
                <a:gd name="connsiteY3" fmla="*/ 1521276 h 4916638"/>
                <a:gd name="connsiteX4" fmla="*/ 18979 w 5748406"/>
                <a:gd name="connsiteY4" fmla="*/ 670376 h 4916638"/>
                <a:gd name="connsiteX5" fmla="*/ 229799 w 5748406"/>
                <a:gd name="connsiteY5" fmla="*/ 32836 h 4916638"/>
                <a:gd name="connsiteX6" fmla="*/ 951159 w 5748406"/>
                <a:gd name="connsiteY6" fmla="*/ 119196 h 4916638"/>
                <a:gd name="connsiteX7" fmla="*/ 1606479 w 5748406"/>
                <a:gd name="connsiteY7" fmla="*/ 355416 h 4916638"/>
                <a:gd name="connsiteX8" fmla="*/ 1946839 w 5748406"/>
                <a:gd name="connsiteY8" fmla="*/ 530676 h 4916638"/>
                <a:gd name="connsiteX9" fmla="*/ 2508179 w 5748406"/>
                <a:gd name="connsiteY9" fmla="*/ 406216 h 4916638"/>
                <a:gd name="connsiteX10" fmla="*/ 3374319 w 5748406"/>
                <a:gd name="connsiteY10" fmla="*/ 408756 h 4916638"/>
                <a:gd name="connsiteX11" fmla="*/ 3930579 w 5748406"/>
                <a:gd name="connsiteY11" fmla="*/ 556076 h 4916638"/>
                <a:gd name="connsiteX12" fmla="*/ 4161718 w 5748406"/>
                <a:gd name="connsiteY12" fmla="*/ 418915 h 4916638"/>
                <a:gd name="connsiteX13" fmla="*/ 4682419 w 5748406"/>
                <a:gd name="connsiteY13" fmla="*/ 200476 h 4916638"/>
                <a:gd name="connsiteX14" fmla="*/ 5411399 w 5748406"/>
                <a:gd name="connsiteY14" fmla="*/ 68396 h 4916638"/>
                <a:gd name="connsiteX15" fmla="*/ 5538399 w 5748406"/>
                <a:gd name="connsiteY15" fmla="*/ 4896 h 4916638"/>
                <a:gd name="connsiteX16" fmla="*/ 5591739 w 5748406"/>
                <a:gd name="connsiteY16" fmla="*/ 164916 h 4916638"/>
                <a:gd name="connsiteX17" fmla="*/ 5744139 w 5748406"/>
                <a:gd name="connsiteY17" fmla="*/ 644976 h 4916638"/>
                <a:gd name="connsiteX18" fmla="*/ 5690799 w 5748406"/>
                <a:gd name="connsiteY18" fmla="*/ 1711776 h 4916638"/>
                <a:gd name="connsiteX19" fmla="*/ 5530779 w 5748406"/>
                <a:gd name="connsiteY19" fmla="*/ 2359476 h 4916638"/>
                <a:gd name="connsiteX20" fmla="*/ 5454579 w 5748406"/>
                <a:gd name="connsiteY20" fmla="*/ 2946216 h 4916638"/>
                <a:gd name="connsiteX21" fmla="*/ 5401239 w 5748406"/>
                <a:gd name="connsiteY21" fmla="*/ 3106236 h 4916638"/>
                <a:gd name="connsiteX22" fmla="*/ 5485059 w 5748406"/>
                <a:gd name="connsiteY22" fmla="*/ 3388176 h 4916638"/>
                <a:gd name="connsiteX23" fmla="*/ 5385999 w 5748406"/>
                <a:gd name="connsiteY23" fmla="*/ 3814896 h 4916638"/>
                <a:gd name="connsiteX24" fmla="*/ 5012619 w 5748406"/>
                <a:gd name="connsiteY24" fmla="*/ 4294956 h 4916638"/>
                <a:gd name="connsiteX25" fmla="*/ 4227759 w 5748406"/>
                <a:gd name="connsiteY25" fmla="*/ 4706436 h 4916638"/>
                <a:gd name="connsiteX26" fmla="*/ 3153339 w 5748406"/>
                <a:gd name="connsiteY26" fmla="*/ 4912176 h 4916638"/>
                <a:gd name="connsiteX27" fmla="*/ 1774119 w 5748406"/>
                <a:gd name="connsiteY27" fmla="*/ 4805496 h 4916638"/>
                <a:gd name="connsiteX28" fmla="*/ 745419 w 5748406"/>
                <a:gd name="connsiteY28" fmla="*/ 4340676 h 4916638"/>
                <a:gd name="connsiteX29" fmla="*/ 250119 w 5748406"/>
                <a:gd name="connsiteY29" fmla="*/ 3677736 h 4916638"/>
                <a:gd name="connsiteX30" fmla="*/ 303459 w 5748406"/>
                <a:gd name="connsiteY30" fmla="*/ 3144336 h 4916638"/>
                <a:gd name="connsiteX0" fmla="*/ 303459 w 5748406"/>
                <a:gd name="connsiteY0" fmla="*/ 3144336 h 4916638"/>
                <a:gd name="connsiteX1" fmla="*/ 257739 w 5748406"/>
                <a:gd name="connsiteY1" fmla="*/ 2458536 h 4916638"/>
                <a:gd name="connsiteX2" fmla="*/ 120579 w 5748406"/>
                <a:gd name="connsiteY2" fmla="*/ 2161356 h 4916638"/>
                <a:gd name="connsiteX3" fmla="*/ 21519 w 5748406"/>
                <a:gd name="connsiteY3" fmla="*/ 1521276 h 4916638"/>
                <a:gd name="connsiteX4" fmla="*/ 18979 w 5748406"/>
                <a:gd name="connsiteY4" fmla="*/ 670376 h 4916638"/>
                <a:gd name="connsiteX5" fmla="*/ 229799 w 5748406"/>
                <a:gd name="connsiteY5" fmla="*/ 32836 h 4916638"/>
                <a:gd name="connsiteX6" fmla="*/ 951159 w 5748406"/>
                <a:gd name="connsiteY6" fmla="*/ 119196 h 4916638"/>
                <a:gd name="connsiteX7" fmla="*/ 1606479 w 5748406"/>
                <a:gd name="connsiteY7" fmla="*/ 355416 h 4916638"/>
                <a:gd name="connsiteX8" fmla="*/ 1946839 w 5748406"/>
                <a:gd name="connsiteY8" fmla="*/ 530676 h 4916638"/>
                <a:gd name="connsiteX9" fmla="*/ 2508179 w 5748406"/>
                <a:gd name="connsiteY9" fmla="*/ 406216 h 4916638"/>
                <a:gd name="connsiteX10" fmla="*/ 3374319 w 5748406"/>
                <a:gd name="connsiteY10" fmla="*/ 408756 h 4916638"/>
                <a:gd name="connsiteX11" fmla="*/ 3930579 w 5748406"/>
                <a:gd name="connsiteY11" fmla="*/ 556076 h 4916638"/>
                <a:gd name="connsiteX12" fmla="*/ 4197278 w 5748406"/>
                <a:gd name="connsiteY12" fmla="*/ 429075 h 4916638"/>
                <a:gd name="connsiteX13" fmla="*/ 4682419 w 5748406"/>
                <a:gd name="connsiteY13" fmla="*/ 200476 h 4916638"/>
                <a:gd name="connsiteX14" fmla="*/ 5411399 w 5748406"/>
                <a:gd name="connsiteY14" fmla="*/ 68396 h 4916638"/>
                <a:gd name="connsiteX15" fmla="*/ 5538399 w 5748406"/>
                <a:gd name="connsiteY15" fmla="*/ 4896 h 4916638"/>
                <a:gd name="connsiteX16" fmla="*/ 5591739 w 5748406"/>
                <a:gd name="connsiteY16" fmla="*/ 164916 h 4916638"/>
                <a:gd name="connsiteX17" fmla="*/ 5744139 w 5748406"/>
                <a:gd name="connsiteY17" fmla="*/ 644976 h 4916638"/>
                <a:gd name="connsiteX18" fmla="*/ 5690799 w 5748406"/>
                <a:gd name="connsiteY18" fmla="*/ 1711776 h 4916638"/>
                <a:gd name="connsiteX19" fmla="*/ 5530779 w 5748406"/>
                <a:gd name="connsiteY19" fmla="*/ 2359476 h 4916638"/>
                <a:gd name="connsiteX20" fmla="*/ 5454579 w 5748406"/>
                <a:gd name="connsiteY20" fmla="*/ 2946216 h 4916638"/>
                <a:gd name="connsiteX21" fmla="*/ 5401239 w 5748406"/>
                <a:gd name="connsiteY21" fmla="*/ 3106236 h 4916638"/>
                <a:gd name="connsiteX22" fmla="*/ 5485059 w 5748406"/>
                <a:gd name="connsiteY22" fmla="*/ 3388176 h 4916638"/>
                <a:gd name="connsiteX23" fmla="*/ 5385999 w 5748406"/>
                <a:gd name="connsiteY23" fmla="*/ 3814896 h 4916638"/>
                <a:gd name="connsiteX24" fmla="*/ 5012619 w 5748406"/>
                <a:gd name="connsiteY24" fmla="*/ 4294956 h 4916638"/>
                <a:gd name="connsiteX25" fmla="*/ 4227759 w 5748406"/>
                <a:gd name="connsiteY25" fmla="*/ 4706436 h 4916638"/>
                <a:gd name="connsiteX26" fmla="*/ 3153339 w 5748406"/>
                <a:gd name="connsiteY26" fmla="*/ 4912176 h 4916638"/>
                <a:gd name="connsiteX27" fmla="*/ 1774119 w 5748406"/>
                <a:gd name="connsiteY27" fmla="*/ 4805496 h 4916638"/>
                <a:gd name="connsiteX28" fmla="*/ 745419 w 5748406"/>
                <a:gd name="connsiteY28" fmla="*/ 4340676 h 4916638"/>
                <a:gd name="connsiteX29" fmla="*/ 250119 w 5748406"/>
                <a:gd name="connsiteY29" fmla="*/ 3677736 h 4916638"/>
                <a:gd name="connsiteX30" fmla="*/ 303459 w 5748406"/>
                <a:gd name="connsiteY30" fmla="*/ 3144336 h 4916638"/>
                <a:gd name="connsiteX0" fmla="*/ 303459 w 5748406"/>
                <a:gd name="connsiteY0" fmla="*/ 3144336 h 4916638"/>
                <a:gd name="connsiteX1" fmla="*/ 257739 w 5748406"/>
                <a:gd name="connsiteY1" fmla="*/ 2458536 h 4916638"/>
                <a:gd name="connsiteX2" fmla="*/ 120579 w 5748406"/>
                <a:gd name="connsiteY2" fmla="*/ 2161356 h 4916638"/>
                <a:gd name="connsiteX3" fmla="*/ 21519 w 5748406"/>
                <a:gd name="connsiteY3" fmla="*/ 1521276 h 4916638"/>
                <a:gd name="connsiteX4" fmla="*/ 18979 w 5748406"/>
                <a:gd name="connsiteY4" fmla="*/ 670376 h 4916638"/>
                <a:gd name="connsiteX5" fmla="*/ 229799 w 5748406"/>
                <a:gd name="connsiteY5" fmla="*/ 32836 h 4916638"/>
                <a:gd name="connsiteX6" fmla="*/ 951159 w 5748406"/>
                <a:gd name="connsiteY6" fmla="*/ 119196 h 4916638"/>
                <a:gd name="connsiteX7" fmla="*/ 1606479 w 5748406"/>
                <a:gd name="connsiteY7" fmla="*/ 355416 h 4916638"/>
                <a:gd name="connsiteX8" fmla="*/ 1946839 w 5748406"/>
                <a:gd name="connsiteY8" fmla="*/ 530676 h 4916638"/>
                <a:gd name="connsiteX9" fmla="*/ 2508179 w 5748406"/>
                <a:gd name="connsiteY9" fmla="*/ 406216 h 4916638"/>
                <a:gd name="connsiteX10" fmla="*/ 3374319 w 5748406"/>
                <a:gd name="connsiteY10" fmla="*/ 408756 h 4916638"/>
                <a:gd name="connsiteX11" fmla="*/ 3930579 w 5748406"/>
                <a:gd name="connsiteY11" fmla="*/ 556076 h 4916638"/>
                <a:gd name="connsiteX12" fmla="*/ 4197278 w 5748406"/>
                <a:gd name="connsiteY12" fmla="*/ 429075 h 4916638"/>
                <a:gd name="connsiteX13" fmla="*/ 4682419 w 5748406"/>
                <a:gd name="connsiteY13" fmla="*/ 200476 h 4916638"/>
                <a:gd name="connsiteX14" fmla="*/ 5411399 w 5748406"/>
                <a:gd name="connsiteY14" fmla="*/ 68396 h 4916638"/>
                <a:gd name="connsiteX15" fmla="*/ 5553639 w 5748406"/>
                <a:gd name="connsiteY15" fmla="*/ 25216 h 4916638"/>
                <a:gd name="connsiteX16" fmla="*/ 5591739 w 5748406"/>
                <a:gd name="connsiteY16" fmla="*/ 164916 h 4916638"/>
                <a:gd name="connsiteX17" fmla="*/ 5744139 w 5748406"/>
                <a:gd name="connsiteY17" fmla="*/ 644976 h 4916638"/>
                <a:gd name="connsiteX18" fmla="*/ 5690799 w 5748406"/>
                <a:gd name="connsiteY18" fmla="*/ 1711776 h 4916638"/>
                <a:gd name="connsiteX19" fmla="*/ 5530779 w 5748406"/>
                <a:gd name="connsiteY19" fmla="*/ 2359476 h 4916638"/>
                <a:gd name="connsiteX20" fmla="*/ 5454579 w 5748406"/>
                <a:gd name="connsiteY20" fmla="*/ 2946216 h 4916638"/>
                <a:gd name="connsiteX21" fmla="*/ 5401239 w 5748406"/>
                <a:gd name="connsiteY21" fmla="*/ 3106236 h 4916638"/>
                <a:gd name="connsiteX22" fmla="*/ 5485059 w 5748406"/>
                <a:gd name="connsiteY22" fmla="*/ 3388176 h 4916638"/>
                <a:gd name="connsiteX23" fmla="*/ 5385999 w 5748406"/>
                <a:gd name="connsiteY23" fmla="*/ 3814896 h 4916638"/>
                <a:gd name="connsiteX24" fmla="*/ 5012619 w 5748406"/>
                <a:gd name="connsiteY24" fmla="*/ 4294956 h 4916638"/>
                <a:gd name="connsiteX25" fmla="*/ 4227759 w 5748406"/>
                <a:gd name="connsiteY25" fmla="*/ 4706436 h 4916638"/>
                <a:gd name="connsiteX26" fmla="*/ 3153339 w 5748406"/>
                <a:gd name="connsiteY26" fmla="*/ 4912176 h 4916638"/>
                <a:gd name="connsiteX27" fmla="*/ 1774119 w 5748406"/>
                <a:gd name="connsiteY27" fmla="*/ 4805496 h 4916638"/>
                <a:gd name="connsiteX28" fmla="*/ 745419 w 5748406"/>
                <a:gd name="connsiteY28" fmla="*/ 4340676 h 4916638"/>
                <a:gd name="connsiteX29" fmla="*/ 250119 w 5748406"/>
                <a:gd name="connsiteY29" fmla="*/ 3677736 h 4916638"/>
                <a:gd name="connsiteX30" fmla="*/ 303459 w 5748406"/>
                <a:gd name="connsiteY30" fmla="*/ 3144336 h 4916638"/>
                <a:gd name="connsiteX0" fmla="*/ 303459 w 5711308"/>
                <a:gd name="connsiteY0" fmla="*/ 3144336 h 4916638"/>
                <a:gd name="connsiteX1" fmla="*/ 257739 w 5711308"/>
                <a:gd name="connsiteY1" fmla="*/ 2458536 h 4916638"/>
                <a:gd name="connsiteX2" fmla="*/ 120579 w 5711308"/>
                <a:gd name="connsiteY2" fmla="*/ 2161356 h 4916638"/>
                <a:gd name="connsiteX3" fmla="*/ 21519 w 5711308"/>
                <a:gd name="connsiteY3" fmla="*/ 1521276 h 4916638"/>
                <a:gd name="connsiteX4" fmla="*/ 18979 w 5711308"/>
                <a:gd name="connsiteY4" fmla="*/ 670376 h 4916638"/>
                <a:gd name="connsiteX5" fmla="*/ 229799 w 5711308"/>
                <a:gd name="connsiteY5" fmla="*/ 32836 h 4916638"/>
                <a:gd name="connsiteX6" fmla="*/ 951159 w 5711308"/>
                <a:gd name="connsiteY6" fmla="*/ 119196 h 4916638"/>
                <a:gd name="connsiteX7" fmla="*/ 1606479 w 5711308"/>
                <a:gd name="connsiteY7" fmla="*/ 355416 h 4916638"/>
                <a:gd name="connsiteX8" fmla="*/ 1946839 w 5711308"/>
                <a:gd name="connsiteY8" fmla="*/ 530676 h 4916638"/>
                <a:gd name="connsiteX9" fmla="*/ 2508179 w 5711308"/>
                <a:gd name="connsiteY9" fmla="*/ 406216 h 4916638"/>
                <a:gd name="connsiteX10" fmla="*/ 3374319 w 5711308"/>
                <a:gd name="connsiteY10" fmla="*/ 408756 h 4916638"/>
                <a:gd name="connsiteX11" fmla="*/ 3930579 w 5711308"/>
                <a:gd name="connsiteY11" fmla="*/ 556076 h 4916638"/>
                <a:gd name="connsiteX12" fmla="*/ 4197278 w 5711308"/>
                <a:gd name="connsiteY12" fmla="*/ 429075 h 4916638"/>
                <a:gd name="connsiteX13" fmla="*/ 4682419 w 5711308"/>
                <a:gd name="connsiteY13" fmla="*/ 200476 h 4916638"/>
                <a:gd name="connsiteX14" fmla="*/ 5411399 w 5711308"/>
                <a:gd name="connsiteY14" fmla="*/ 68396 h 4916638"/>
                <a:gd name="connsiteX15" fmla="*/ 5553639 w 5711308"/>
                <a:gd name="connsiteY15" fmla="*/ 25216 h 4916638"/>
                <a:gd name="connsiteX16" fmla="*/ 5591739 w 5711308"/>
                <a:gd name="connsiteY16" fmla="*/ 164916 h 4916638"/>
                <a:gd name="connsiteX17" fmla="*/ 5698419 w 5711308"/>
                <a:gd name="connsiteY17" fmla="*/ 853256 h 4916638"/>
                <a:gd name="connsiteX18" fmla="*/ 5690799 w 5711308"/>
                <a:gd name="connsiteY18" fmla="*/ 1711776 h 4916638"/>
                <a:gd name="connsiteX19" fmla="*/ 5530779 w 5711308"/>
                <a:gd name="connsiteY19" fmla="*/ 2359476 h 4916638"/>
                <a:gd name="connsiteX20" fmla="*/ 5454579 w 5711308"/>
                <a:gd name="connsiteY20" fmla="*/ 2946216 h 4916638"/>
                <a:gd name="connsiteX21" fmla="*/ 5401239 w 5711308"/>
                <a:gd name="connsiteY21" fmla="*/ 3106236 h 4916638"/>
                <a:gd name="connsiteX22" fmla="*/ 5485059 w 5711308"/>
                <a:gd name="connsiteY22" fmla="*/ 3388176 h 4916638"/>
                <a:gd name="connsiteX23" fmla="*/ 5385999 w 5711308"/>
                <a:gd name="connsiteY23" fmla="*/ 3814896 h 4916638"/>
                <a:gd name="connsiteX24" fmla="*/ 5012619 w 5711308"/>
                <a:gd name="connsiteY24" fmla="*/ 4294956 h 4916638"/>
                <a:gd name="connsiteX25" fmla="*/ 4227759 w 5711308"/>
                <a:gd name="connsiteY25" fmla="*/ 4706436 h 4916638"/>
                <a:gd name="connsiteX26" fmla="*/ 3153339 w 5711308"/>
                <a:gd name="connsiteY26" fmla="*/ 4912176 h 4916638"/>
                <a:gd name="connsiteX27" fmla="*/ 1774119 w 5711308"/>
                <a:gd name="connsiteY27" fmla="*/ 4805496 h 4916638"/>
                <a:gd name="connsiteX28" fmla="*/ 745419 w 5711308"/>
                <a:gd name="connsiteY28" fmla="*/ 4340676 h 4916638"/>
                <a:gd name="connsiteX29" fmla="*/ 250119 w 5711308"/>
                <a:gd name="connsiteY29" fmla="*/ 3677736 h 4916638"/>
                <a:gd name="connsiteX30" fmla="*/ 303459 w 5711308"/>
                <a:gd name="connsiteY30" fmla="*/ 3144336 h 4916638"/>
                <a:gd name="connsiteX0" fmla="*/ 303459 w 5711308"/>
                <a:gd name="connsiteY0" fmla="*/ 3144336 h 4916638"/>
                <a:gd name="connsiteX1" fmla="*/ 257739 w 5711308"/>
                <a:gd name="connsiteY1" fmla="*/ 2458536 h 4916638"/>
                <a:gd name="connsiteX2" fmla="*/ 120579 w 5711308"/>
                <a:gd name="connsiteY2" fmla="*/ 2161356 h 4916638"/>
                <a:gd name="connsiteX3" fmla="*/ 21519 w 5711308"/>
                <a:gd name="connsiteY3" fmla="*/ 1521276 h 4916638"/>
                <a:gd name="connsiteX4" fmla="*/ 18979 w 5711308"/>
                <a:gd name="connsiteY4" fmla="*/ 670376 h 4916638"/>
                <a:gd name="connsiteX5" fmla="*/ 229799 w 5711308"/>
                <a:gd name="connsiteY5" fmla="*/ 32836 h 4916638"/>
                <a:gd name="connsiteX6" fmla="*/ 951159 w 5711308"/>
                <a:gd name="connsiteY6" fmla="*/ 119196 h 4916638"/>
                <a:gd name="connsiteX7" fmla="*/ 1606479 w 5711308"/>
                <a:gd name="connsiteY7" fmla="*/ 355416 h 4916638"/>
                <a:gd name="connsiteX8" fmla="*/ 1946839 w 5711308"/>
                <a:gd name="connsiteY8" fmla="*/ 530676 h 4916638"/>
                <a:gd name="connsiteX9" fmla="*/ 2508179 w 5711308"/>
                <a:gd name="connsiteY9" fmla="*/ 406216 h 4916638"/>
                <a:gd name="connsiteX10" fmla="*/ 3374319 w 5711308"/>
                <a:gd name="connsiteY10" fmla="*/ 408756 h 4916638"/>
                <a:gd name="connsiteX11" fmla="*/ 3930579 w 5711308"/>
                <a:gd name="connsiteY11" fmla="*/ 556076 h 4916638"/>
                <a:gd name="connsiteX12" fmla="*/ 4192198 w 5711308"/>
                <a:gd name="connsiteY12" fmla="*/ 408755 h 4916638"/>
                <a:gd name="connsiteX13" fmla="*/ 4682419 w 5711308"/>
                <a:gd name="connsiteY13" fmla="*/ 200476 h 4916638"/>
                <a:gd name="connsiteX14" fmla="*/ 5411399 w 5711308"/>
                <a:gd name="connsiteY14" fmla="*/ 68396 h 4916638"/>
                <a:gd name="connsiteX15" fmla="*/ 5553639 w 5711308"/>
                <a:gd name="connsiteY15" fmla="*/ 25216 h 4916638"/>
                <a:gd name="connsiteX16" fmla="*/ 5591739 w 5711308"/>
                <a:gd name="connsiteY16" fmla="*/ 164916 h 4916638"/>
                <a:gd name="connsiteX17" fmla="*/ 5698419 w 5711308"/>
                <a:gd name="connsiteY17" fmla="*/ 853256 h 4916638"/>
                <a:gd name="connsiteX18" fmla="*/ 5690799 w 5711308"/>
                <a:gd name="connsiteY18" fmla="*/ 1711776 h 4916638"/>
                <a:gd name="connsiteX19" fmla="*/ 5530779 w 5711308"/>
                <a:gd name="connsiteY19" fmla="*/ 2359476 h 4916638"/>
                <a:gd name="connsiteX20" fmla="*/ 5454579 w 5711308"/>
                <a:gd name="connsiteY20" fmla="*/ 2946216 h 4916638"/>
                <a:gd name="connsiteX21" fmla="*/ 5401239 w 5711308"/>
                <a:gd name="connsiteY21" fmla="*/ 3106236 h 4916638"/>
                <a:gd name="connsiteX22" fmla="*/ 5485059 w 5711308"/>
                <a:gd name="connsiteY22" fmla="*/ 3388176 h 4916638"/>
                <a:gd name="connsiteX23" fmla="*/ 5385999 w 5711308"/>
                <a:gd name="connsiteY23" fmla="*/ 3814896 h 4916638"/>
                <a:gd name="connsiteX24" fmla="*/ 5012619 w 5711308"/>
                <a:gd name="connsiteY24" fmla="*/ 4294956 h 4916638"/>
                <a:gd name="connsiteX25" fmla="*/ 4227759 w 5711308"/>
                <a:gd name="connsiteY25" fmla="*/ 4706436 h 4916638"/>
                <a:gd name="connsiteX26" fmla="*/ 3153339 w 5711308"/>
                <a:gd name="connsiteY26" fmla="*/ 4912176 h 4916638"/>
                <a:gd name="connsiteX27" fmla="*/ 1774119 w 5711308"/>
                <a:gd name="connsiteY27" fmla="*/ 4805496 h 4916638"/>
                <a:gd name="connsiteX28" fmla="*/ 745419 w 5711308"/>
                <a:gd name="connsiteY28" fmla="*/ 4340676 h 4916638"/>
                <a:gd name="connsiteX29" fmla="*/ 250119 w 5711308"/>
                <a:gd name="connsiteY29" fmla="*/ 3677736 h 4916638"/>
                <a:gd name="connsiteX30" fmla="*/ 303459 w 5711308"/>
                <a:gd name="connsiteY30" fmla="*/ 3144336 h 4916638"/>
                <a:gd name="connsiteX0" fmla="*/ 303459 w 5711308"/>
                <a:gd name="connsiteY0" fmla="*/ 3144336 h 4916638"/>
                <a:gd name="connsiteX1" fmla="*/ 257739 w 5711308"/>
                <a:gd name="connsiteY1" fmla="*/ 2458536 h 4916638"/>
                <a:gd name="connsiteX2" fmla="*/ 120579 w 5711308"/>
                <a:gd name="connsiteY2" fmla="*/ 2161356 h 4916638"/>
                <a:gd name="connsiteX3" fmla="*/ 21519 w 5711308"/>
                <a:gd name="connsiteY3" fmla="*/ 1521276 h 4916638"/>
                <a:gd name="connsiteX4" fmla="*/ 18979 w 5711308"/>
                <a:gd name="connsiteY4" fmla="*/ 670376 h 4916638"/>
                <a:gd name="connsiteX5" fmla="*/ 229799 w 5711308"/>
                <a:gd name="connsiteY5" fmla="*/ 32836 h 4916638"/>
                <a:gd name="connsiteX6" fmla="*/ 951159 w 5711308"/>
                <a:gd name="connsiteY6" fmla="*/ 119196 h 4916638"/>
                <a:gd name="connsiteX7" fmla="*/ 1606479 w 5711308"/>
                <a:gd name="connsiteY7" fmla="*/ 355416 h 4916638"/>
                <a:gd name="connsiteX8" fmla="*/ 1946839 w 5711308"/>
                <a:gd name="connsiteY8" fmla="*/ 530676 h 4916638"/>
                <a:gd name="connsiteX9" fmla="*/ 2508179 w 5711308"/>
                <a:gd name="connsiteY9" fmla="*/ 406216 h 4916638"/>
                <a:gd name="connsiteX10" fmla="*/ 3374319 w 5711308"/>
                <a:gd name="connsiteY10" fmla="*/ 408756 h 4916638"/>
                <a:gd name="connsiteX11" fmla="*/ 3920419 w 5711308"/>
                <a:gd name="connsiteY11" fmla="*/ 540836 h 4916638"/>
                <a:gd name="connsiteX12" fmla="*/ 4192198 w 5711308"/>
                <a:gd name="connsiteY12" fmla="*/ 408755 h 4916638"/>
                <a:gd name="connsiteX13" fmla="*/ 4682419 w 5711308"/>
                <a:gd name="connsiteY13" fmla="*/ 200476 h 4916638"/>
                <a:gd name="connsiteX14" fmla="*/ 5411399 w 5711308"/>
                <a:gd name="connsiteY14" fmla="*/ 68396 h 4916638"/>
                <a:gd name="connsiteX15" fmla="*/ 5553639 w 5711308"/>
                <a:gd name="connsiteY15" fmla="*/ 25216 h 4916638"/>
                <a:gd name="connsiteX16" fmla="*/ 5591739 w 5711308"/>
                <a:gd name="connsiteY16" fmla="*/ 164916 h 4916638"/>
                <a:gd name="connsiteX17" fmla="*/ 5698419 w 5711308"/>
                <a:gd name="connsiteY17" fmla="*/ 853256 h 4916638"/>
                <a:gd name="connsiteX18" fmla="*/ 5690799 w 5711308"/>
                <a:gd name="connsiteY18" fmla="*/ 1711776 h 4916638"/>
                <a:gd name="connsiteX19" fmla="*/ 5530779 w 5711308"/>
                <a:gd name="connsiteY19" fmla="*/ 2359476 h 4916638"/>
                <a:gd name="connsiteX20" fmla="*/ 5454579 w 5711308"/>
                <a:gd name="connsiteY20" fmla="*/ 2946216 h 4916638"/>
                <a:gd name="connsiteX21" fmla="*/ 5401239 w 5711308"/>
                <a:gd name="connsiteY21" fmla="*/ 3106236 h 4916638"/>
                <a:gd name="connsiteX22" fmla="*/ 5485059 w 5711308"/>
                <a:gd name="connsiteY22" fmla="*/ 3388176 h 4916638"/>
                <a:gd name="connsiteX23" fmla="*/ 5385999 w 5711308"/>
                <a:gd name="connsiteY23" fmla="*/ 3814896 h 4916638"/>
                <a:gd name="connsiteX24" fmla="*/ 5012619 w 5711308"/>
                <a:gd name="connsiteY24" fmla="*/ 4294956 h 4916638"/>
                <a:gd name="connsiteX25" fmla="*/ 4227759 w 5711308"/>
                <a:gd name="connsiteY25" fmla="*/ 4706436 h 4916638"/>
                <a:gd name="connsiteX26" fmla="*/ 3153339 w 5711308"/>
                <a:gd name="connsiteY26" fmla="*/ 4912176 h 4916638"/>
                <a:gd name="connsiteX27" fmla="*/ 1774119 w 5711308"/>
                <a:gd name="connsiteY27" fmla="*/ 4805496 h 4916638"/>
                <a:gd name="connsiteX28" fmla="*/ 745419 w 5711308"/>
                <a:gd name="connsiteY28" fmla="*/ 4340676 h 4916638"/>
                <a:gd name="connsiteX29" fmla="*/ 250119 w 5711308"/>
                <a:gd name="connsiteY29" fmla="*/ 3677736 h 4916638"/>
                <a:gd name="connsiteX30" fmla="*/ 303459 w 5711308"/>
                <a:gd name="connsiteY30" fmla="*/ 3144336 h 4916638"/>
                <a:gd name="connsiteX0" fmla="*/ 303459 w 5711308"/>
                <a:gd name="connsiteY0" fmla="*/ 3144336 h 4916638"/>
                <a:gd name="connsiteX1" fmla="*/ 257739 w 5711308"/>
                <a:gd name="connsiteY1" fmla="*/ 2458536 h 4916638"/>
                <a:gd name="connsiteX2" fmla="*/ 120579 w 5711308"/>
                <a:gd name="connsiteY2" fmla="*/ 2161356 h 4916638"/>
                <a:gd name="connsiteX3" fmla="*/ 21519 w 5711308"/>
                <a:gd name="connsiteY3" fmla="*/ 1521276 h 4916638"/>
                <a:gd name="connsiteX4" fmla="*/ 18979 w 5711308"/>
                <a:gd name="connsiteY4" fmla="*/ 670376 h 4916638"/>
                <a:gd name="connsiteX5" fmla="*/ 229799 w 5711308"/>
                <a:gd name="connsiteY5" fmla="*/ 32836 h 4916638"/>
                <a:gd name="connsiteX6" fmla="*/ 951159 w 5711308"/>
                <a:gd name="connsiteY6" fmla="*/ 119196 h 4916638"/>
                <a:gd name="connsiteX7" fmla="*/ 1606479 w 5711308"/>
                <a:gd name="connsiteY7" fmla="*/ 355416 h 4916638"/>
                <a:gd name="connsiteX8" fmla="*/ 1946839 w 5711308"/>
                <a:gd name="connsiteY8" fmla="*/ 530676 h 4916638"/>
                <a:gd name="connsiteX9" fmla="*/ 2508179 w 5711308"/>
                <a:gd name="connsiteY9" fmla="*/ 406216 h 4916638"/>
                <a:gd name="connsiteX10" fmla="*/ 3374319 w 5711308"/>
                <a:gd name="connsiteY10" fmla="*/ 408756 h 4916638"/>
                <a:gd name="connsiteX11" fmla="*/ 3920419 w 5711308"/>
                <a:gd name="connsiteY11" fmla="*/ 540836 h 4916638"/>
                <a:gd name="connsiteX12" fmla="*/ 4192198 w 5711308"/>
                <a:gd name="connsiteY12" fmla="*/ 408755 h 4916638"/>
                <a:gd name="connsiteX13" fmla="*/ 4682419 w 5711308"/>
                <a:gd name="connsiteY13" fmla="*/ 200476 h 4916638"/>
                <a:gd name="connsiteX14" fmla="*/ 5411399 w 5711308"/>
                <a:gd name="connsiteY14" fmla="*/ 68396 h 4916638"/>
                <a:gd name="connsiteX15" fmla="*/ 5553639 w 5711308"/>
                <a:gd name="connsiteY15" fmla="*/ 25216 h 4916638"/>
                <a:gd name="connsiteX16" fmla="*/ 5591739 w 5711308"/>
                <a:gd name="connsiteY16" fmla="*/ 164916 h 4916638"/>
                <a:gd name="connsiteX17" fmla="*/ 5698419 w 5711308"/>
                <a:gd name="connsiteY17" fmla="*/ 853256 h 4916638"/>
                <a:gd name="connsiteX18" fmla="*/ 5690799 w 5711308"/>
                <a:gd name="connsiteY18" fmla="*/ 1711776 h 4916638"/>
                <a:gd name="connsiteX19" fmla="*/ 5530779 w 5711308"/>
                <a:gd name="connsiteY19" fmla="*/ 2359476 h 4916638"/>
                <a:gd name="connsiteX20" fmla="*/ 5454579 w 5711308"/>
                <a:gd name="connsiteY20" fmla="*/ 2946216 h 4916638"/>
                <a:gd name="connsiteX21" fmla="*/ 5401239 w 5711308"/>
                <a:gd name="connsiteY21" fmla="*/ 3106236 h 4916638"/>
                <a:gd name="connsiteX22" fmla="*/ 5485059 w 5711308"/>
                <a:gd name="connsiteY22" fmla="*/ 3388176 h 4916638"/>
                <a:gd name="connsiteX23" fmla="*/ 5385999 w 5711308"/>
                <a:gd name="connsiteY23" fmla="*/ 3814896 h 4916638"/>
                <a:gd name="connsiteX24" fmla="*/ 5012619 w 5711308"/>
                <a:gd name="connsiteY24" fmla="*/ 4294956 h 4916638"/>
                <a:gd name="connsiteX25" fmla="*/ 4227759 w 5711308"/>
                <a:gd name="connsiteY25" fmla="*/ 4706436 h 4916638"/>
                <a:gd name="connsiteX26" fmla="*/ 3153339 w 5711308"/>
                <a:gd name="connsiteY26" fmla="*/ 4912176 h 4916638"/>
                <a:gd name="connsiteX27" fmla="*/ 1774119 w 5711308"/>
                <a:gd name="connsiteY27" fmla="*/ 4805496 h 4916638"/>
                <a:gd name="connsiteX28" fmla="*/ 745419 w 5711308"/>
                <a:gd name="connsiteY28" fmla="*/ 4340676 h 4916638"/>
                <a:gd name="connsiteX29" fmla="*/ 250119 w 5711308"/>
                <a:gd name="connsiteY29" fmla="*/ 3677736 h 4916638"/>
                <a:gd name="connsiteX30" fmla="*/ 303459 w 5711308"/>
                <a:gd name="connsiteY30" fmla="*/ 3144336 h 4916638"/>
                <a:gd name="connsiteX0" fmla="*/ 307488 w 5715337"/>
                <a:gd name="connsiteY0" fmla="*/ 3144336 h 4916638"/>
                <a:gd name="connsiteX1" fmla="*/ 261768 w 5715337"/>
                <a:gd name="connsiteY1" fmla="*/ 2458536 h 4916638"/>
                <a:gd name="connsiteX2" fmla="*/ 200808 w 5715337"/>
                <a:gd name="connsiteY2" fmla="*/ 2201996 h 4916638"/>
                <a:gd name="connsiteX3" fmla="*/ 25548 w 5715337"/>
                <a:gd name="connsiteY3" fmla="*/ 1521276 h 4916638"/>
                <a:gd name="connsiteX4" fmla="*/ 23008 w 5715337"/>
                <a:gd name="connsiteY4" fmla="*/ 670376 h 4916638"/>
                <a:gd name="connsiteX5" fmla="*/ 233828 w 5715337"/>
                <a:gd name="connsiteY5" fmla="*/ 32836 h 4916638"/>
                <a:gd name="connsiteX6" fmla="*/ 955188 w 5715337"/>
                <a:gd name="connsiteY6" fmla="*/ 119196 h 4916638"/>
                <a:gd name="connsiteX7" fmla="*/ 1610508 w 5715337"/>
                <a:gd name="connsiteY7" fmla="*/ 355416 h 4916638"/>
                <a:gd name="connsiteX8" fmla="*/ 1950868 w 5715337"/>
                <a:gd name="connsiteY8" fmla="*/ 530676 h 4916638"/>
                <a:gd name="connsiteX9" fmla="*/ 2512208 w 5715337"/>
                <a:gd name="connsiteY9" fmla="*/ 406216 h 4916638"/>
                <a:gd name="connsiteX10" fmla="*/ 3378348 w 5715337"/>
                <a:gd name="connsiteY10" fmla="*/ 408756 h 4916638"/>
                <a:gd name="connsiteX11" fmla="*/ 3924448 w 5715337"/>
                <a:gd name="connsiteY11" fmla="*/ 540836 h 4916638"/>
                <a:gd name="connsiteX12" fmla="*/ 4196227 w 5715337"/>
                <a:gd name="connsiteY12" fmla="*/ 408755 h 4916638"/>
                <a:gd name="connsiteX13" fmla="*/ 4686448 w 5715337"/>
                <a:gd name="connsiteY13" fmla="*/ 200476 h 4916638"/>
                <a:gd name="connsiteX14" fmla="*/ 5415428 w 5715337"/>
                <a:gd name="connsiteY14" fmla="*/ 68396 h 4916638"/>
                <a:gd name="connsiteX15" fmla="*/ 5557668 w 5715337"/>
                <a:gd name="connsiteY15" fmla="*/ 25216 h 4916638"/>
                <a:gd name="connsiteX16" fmla="*/ 5595768 w 5715337"/>
                <a:gd name="connsiteY16" fmla="*/ 164916 h 4916638"/>
                <a:gd name="connsiteX17" fmla="*/ 5702448 w 5715337"/>
                <a:gd name="connsiteY17" fmla="*/ 853256 h 4916638"/>
                <a:gd name="connsiteX18" fmla="*/ 5694828 w 5715337"/>
                <a:gd name="connsiteY18" fmla="*/ 1711776 h 4916638"/>
                <a:gd name="connsiteX19" fmla="*/ 5534808 w 5715337"/>
                <a:gd name="connsiteY19" fmla="*/ 2359476 h 4916638"/>
                <a:gd name="connsiteX20" fmla="*/ 5458608 w 5715337"/>
                <a:gd name="connsiteY20" fmla="*/ 2946216 h 4916638"/>
                <a:gd name="connsiteX21" fmla="*/ 5405268 w 5715337"/>
                <a:gd name="connsiteY21" fmla="*/ 3106236 h 4916638"/>
                <a:gd name="connsiteX22" fmla="*/ 5489088 w 5715337"/>
                <a:gd name="connsiteY22" fmla="*/ 3388176 h 4916638"/>
                <a:gd name="connsiteX23" fmla="*/ 5390028 w 5715337"/>
                <a:gd name="connsiteY23" fmla="*/ 3814896 h 4916638"/>
                <a:gd name="connsiteX24" fmla="*/ 5016648 w 5715337"/>
                <a:gd name="connsiteY24" fmla="*/ 4294956 h 4916638"/>
                <a:gd name="connsiteX25" fmla="*/ 4231788 w 5715337"/>
                <a:gd name="connsiteY25" fmla="*/ 4706436 h 4916638"/>
                <a:gd name="connsiteX26" fmla="*/ 3157368 w 5715337"/>
                <a:gd name="connsiteY26" fmla="*/ 4912176 h 4916638"/>
                <a:gd name="connsiteX27" fmla="*/ 1778148 w 5715337"/>
                <a:gd name="connsiteY27" fmla="*/ 4805496 h 4916638"/>
                <a:gd name="connsiteX28" fmla="*/ 749448 w 5715337"/>
                <a:gd name="connsiteY28" fmla="*/ 4340676 h 4916638"/>
                <a:gd name="connsiteX29" fmla="*/ 254148 w 5715337"/>
                <a:gd name="connsiteY29" fmla="*/ 3677736 h 4916638"/>
                <a:gd name="connsiteX30" fmla="*/ 307488 w 5715337"/>
                <a:gd name="connsiteY30" fmla="*/ 3144336 h 4916638"/>
                <a:gd name="connsiteX0" fmla="*/ 307200 w 5715049"/>
                <a:gd name="connsiteY0" fmla="*/ 3144336 h 4916638"/>
                <a:gd name="connsiteX1" fmla="*/ 261480 w 5715049"/>
                <a:gd name="connsiteY1" fmla="*/ 2458536 h 4916638"/>
                <a:gd name="connsiteX2" fmla="*/ 195440 w 5715049"/>
                <a:gd name="connsiteY2" fmla="*/ 2207076 h 4916638"/>
                <a:gd name="connsiteX3" fmla="*/ 25260 w 5715049"/>
                <a:gd name="connsiteY3" fmla="*/ 1521276 h 4916638"/>
                <a:gd name="connsiteX4" fmla="*/ 22720 w 5715049"/>
                <a:gd name="connsiteY4" fmla="*/ 670376 h 4916638"/>
                <a:gd name="connsiteX5" fmla="*/ 233540 w 5715049"/>
                <a:gd name="connsiteY5" fmla="*/ 32836 h 4916638"/>
                <a:gd name="connsiteX6" fmla="*/ 954900 w 5715049"/>
                <a:gd name="connsiteY6" fmla="*/ 119196 h 4916638"/>
                <a:gd name="connsiteX7" fmla="*/ 1610220 w 5715049"/>
                <a:gd name="connsiteY7" fmla="*/ 355416 h 4916638"/>
                <a:gd name="connsiteX8" fmla="*/ 1950580 w 5715049"/>
                <a:gd name="connsiteY8" fmla="*/ 530676 h 4916638"/>
                <a:gd name="connsiteX9" fmla="*/ 2511920 w 5715049"/>
                <a:gd name="connsiteY9" fmla="*/ 406216 h 4916638"/>
                <a:gd name="connsiteX10" fmla="*/ 3378060 w 5715049"/>
                <a:gd name="connsiteY10" fmla="*/ 408756 h 4916638"/>
                <a:gd name="connsiteX11" fmla="*/ 3924160 w 5715049"/>
                <a:gd name="connsiteY11" fmla="*/ 540836 h 4916638"/>
                <a:gd name="connsiteX12" fmla="*/ 4195939 w 5715049"/>
                <a:gd name="connsiteY12" fmla="*/ 408755 h 4916638"/>
                <a:gd name="connsiteX13" fmla="*/ 4686160 w 5715049"/>
                <a:gd name="connsiteY13" fmla="*/ 200476 h 4916638"/>
                <a:gd name="connsiteX14" fmla="*/ 5415140 w 5715049"/>
                <a:gd name="connsiteY14" fmla="*/ 68396 h 4916638"/>
                <a:gd name="connsiteX15" fmla="*/ 5557380 w 5715049"/>
                <a:gd name="connsiteY15" fmla="*/ 25216 h 4916638"/>
                <a:gd name="connsiteX16" fmla="*/ 5595480 w 5715049"/>
                <a:gd name="connsiteY16" fmla="*/ 164916 h 4916638"/>
                <a:gd name="connsiteX17" fmla="*/ 5702160 w 5715049"/>
                <a:gd name="connsiteY17" fmla="*/ 853256 h 4916638"/>
                <a:gd name="connsiteX18" fmla="*/ 5694540 w 5715049"/>
                <a:gd name="connsiteY18" fmla="*/ 1711776 h 4916638"/>
                <a:gd name="connsiteX19" fmla="*/ 5534520 w 5715049"/>
                <a:gd name="connsiteY19" fmla="*/ 2359476 h 4916638"/>
                <a:gd name="connsiteX20" fmla="*/ 5458320 w 5715049"/>
                <a:gd name="connsiteY20" fmla="*/ 2946216 h 4916638"/>
                <a:gd name="connsiteX21" fmla="*/ 5404980 w 5715049"/>
                <a:gd name="connsiteY21" fmla="*/ 3106236 h 4916638"/>
                <a:gd name="connsiteX22" fmla="*/ 5488800 w 5715049"/>
                <a:gd name="connsiteY22" fmla="*/ 3388176 h 4916638"/>
                <a:gd name="connsiteX23" fmla="*/ 5389740 w 5715049"/>
                <a:gd name="connsiteY23" fmla="*/ 3814896 h 4916638"/>
                <a:gd name="connsiteX24" fmla="*/ 5016360 w 5715049"/>
                <a:gd name="connsiteY24" fmla="*/ 4294956 h 4916638"/>
                <a:gd name="connsiteX25" fmla="*/ 4231500 w 5715049"/>
                <a:gd name="connsiteY25" fmla="*/ 4706436 h 4916638"/>
                <a:gd name="connsiteX26" fmla="*/ 3157080 w 5715049"/>
                <a:gd name="connsiteY26" fmla="*/ 4912176 h 4916638"/>
                <a:gd name="connsiteX27" fmla="*/ 1777860 w 5715049"/>
                <a:gd name="connsiteY27" fmla="*/ 4805496 h 4916638"/>
                <a:gd name="connsiteX28" fmla="*/ 749160 w 5715049"/>
                <a:gd name="connsiteY28" fmla="*/ 4340676 h 4916638"/>
                <a:gd name="connsiteX29" fmla="*/ 253860 w 5715049"/>
                <a:gd name="connsiteY29" fmla="*/ 3677736 h 4916638"/>
                <a:gd name="connsiteX30" fmla="*/ 307200 w 5715049"/>
                <a:gd name="connsiteY30" fmla="*/ 3144336 h 4916638"/>
                <a:gd name="connsiteX0" fmla="*/ 307200 w 5715049"/>
                <a:gd name="connsiteY0" fmla="*/ 3144336 h 4916638"/>
                <a:gd name="connsiteX1" fmla="*/ 439280 w 5715049"/>
                <a:gd name="connsiteY1" fmla="*/ 2555056 h 4916638"/>
                <a:gd name="connsiteX2" fmla="*/ 195440 w 5715049"/>
                <a:gd name="connsiteY2" fmla="*/ 2207076 h 4916638"/>
                <a:gd name="connsiteX3" fmla="*/ 25260 w 5715049"/>
                <a:gd name="connsiteY3" fmla="*/ 1521276 h 4916638"/>
                <a:gd name="connsiteX4" fmla="*/ 22720 w 5715049"/>
                <a:gd name="connsiteY4" fmla="*/ 670376 h 4916638"/>
                <a:gd name="connsiteX5" fmla="*/ 233540 w 5715049"/>
                <a:gd name="connsiteY5" fmla="*/ 32836 h 4916638"/>
                <a:gd name="connsiteX6" fmla="*/ 954900 w 5715049"/>
                <a:gd name="connsiteY6" fmla="*/ 119196 h 4916638"/>
                <a:gd name="connsiteX7" fmla="*/ 1610220 w 5715049"/>
                <a:gd name="connsiteY7" fmla="*/ 355416 h 4916638"/>
                <a:gd name="connsiteX8" fmla="*/ 1950580 w 5715049"/>
                <a:gd name="connsiteY8" fmla="*/ 530676 h 4916638"/>
                <a:gd name="connsiteX9" fmla="*/ 2511920 w 5715049"/>
                <a:gd name="connsiteY9" fmla="*/ 406216 h 4916638"/>
                <a:gd name="connsiteX10" fmla="*/ 3378060 w 5715049"/>
                <a:gd name="connsiteY10" fmla="*/ 408756 h 4916638"/>
                <a:gd name="connsiteX11" fmla="*/ 3924160 w 5715049"/>
                <a:gd name="connsiteY11" fmla="*/ 540836 h 4916638"/>
                <a:gd name="connsiteX12" fmla="*/ 4195939 w 5715049"/>
                <a:gd name="connsiteY12" fmla="*/ 408755 h 4916638"/>
                <a:gd name="connsiteX13" fmla="*/ 4686160 w 5715049"/>
                <a:gd name="connsiteY13" fmla="*/ 200476 h 4916638"/>
                <a:gd name="connsiteX14" fmla="*/ 5415140 w 5715049"/>
                <a:gd name="connsiteY14" fmla="*/ 68396 h 4916638"/>
                <a:gd name="connsiteX15" fmla="*/ 5557380 w 5715049"/>
                <a:gd name="connsiteY15" fmla="*/ 25216 h 4916638"/>
                <a:gd name="connsiteX16" fmla="*/ 5595480 w 5715049"/>
                <a:gd name="connsiteY16" fmla="*/ 164916 h 4916638"/>
                <a:gd name="connsiteX17" fmla="*/ 5702160 w 5715049"/>
                <a:gd name="connsiteY17" fmla="*/ 853256 h 4916638"/>
                <a:gd name="connsiteX18" fmla="*/ 5694540 w 5715049"/>
                <a:gd name="connsiteY18" fmla="*/ 1711776 h 4916638"/>
                <a:gd name="connsiteX19" fmla="*/ 5534520 w 5715049"/>
                <a:gd name="connsiteY19" fmla="*/ 2359476 h 4916638"/>
                <a:gd name="connsiteX20" fmla="*/ 5458320 w 5715049"/>
                <a:gd name="connsiteY20" fmla="*/ 2946216 h 4916638"/>
                <a:gd name="connsiteX21" fmla="*/ 5404980 w 5715049"/>
                <a:gd name="connsiteY21" fmla="*/ 3106236 h 4916638"/>
                <a:gd name="connsiteX22" fmla="*/ 5488800 w 5715049"/>
                <a:gd name="connsiteY22" fmla="*/ 3388176 h 4916638"/>
                <a:gd name="connsiteX23" fmla="*/ 5389740 w 5715049"/>
                <a:gd name="connsiteY23" fmla="*/ 3814896 h 4916638"/>
                <a:gd name="connsiteX24" fmla="*/ 5016360 w 5715049"/>
                <a:gd name="connsiteY24" fmla="*/ 4294956 h 4916638"/>
                <a:gd name="connsiteX25" fmla="*/ 4231500 w 5715049"/>
                <a:gd name="connsiteY25" fmla="*/ 4706436 h 4916638"/>
                <a:gd name="connsiteX26" fmla="*/ 3157080 w 5715049"/>
                <a:gd name="connsiteY26" fmla="*/ 4912176 h 4916638"/>
                <a:gd name="connsiteX27" fmla="*/ 1777860 w 5715049"/>
                <a:gd name="connsiteY27" fmla="*/ 4805496 h 4916638"/>
                <a:gd name="connsiteX28" fmla="*/ 749160 w 5715049"/>
                <a:gd name="connsiteY28" fmla="*/ 4340676 h 4916638"/>
                <a:gd name="connsiteX29" fmla="*/ 253860 w 5715049"/>
                <a:gd name="connsiteY29" fmla="*/ 3677736 h 4916638"/>
                <a:gd name="connsiteX30" fmla="*/ 307200 w 5715049"/>
                <a:gd name="connsiteY30" fmla="*/ 3144336 h 4916638"/>
                <a:gd name="connsiteX0" fmla="*/ 331625 w 5739474"/>
                <a:gd name="connsiteY0" fmla="*/ 3144336 h 4916638"/>
                <a:gd name="connsiteX1" fmla="*/ 463705 w 5739474"/>
                <a:gd name="connsiteY1" fmla="*/ 2555056 h 4916638"/>
                <a:gd name="connsiteX2" fmla="*/ 585625 w 5739474"/>
                <a:gd name="connsiteY2" fmla="*/ 2110556 h 4916638"/>
                <a:gd name="connsiteX3" fmla="*/ 49685 w 5739474"/>
                <a:gd name="connsiteY3" fmla="*/ 1521276 h 4916638"/>
                <a:gd name="connsiteX4" fmla="*/ 47145 w 5739474"/>
                <a:gd name="connsiteY4" fmla="*/ 670376 h 4916638"/>
                <a:gd name="connsiteX5" fmla="*/ 257965 w 5739474"/>
                <a:gd name="connsiteY5" fmla="*/ 32836 h 4916638"/>
                <a:gd name="connsiteX6" fmla="*/ 979325 w 5739474"/>
                <a:gd name="connsiteY6" fmla="*/ 119196 h 4916638"/>
                <a:gd name="connsiteX7" fmla="*/ 1634645 w 5739474"/>
                <a:gd name="connsiteY7" fmla="*/ 355416 h 4916638"/>
                <a:gd name="connsiteX8" fmla="*/ 1975005 w 5739474"/>
                <a:gd name="connsiteY8" fmla="*/ 530676 h 4916638"/>
                <a:gd name="connsiteX9" fmla="*/ 2536345 w 5739474"/>
                <a:gd name="connsiteY9" fmla="*/ 406216 h 4916638"/>
                <a:gd name="connsiteX10" fmla="*/ 3402485 w 5739474"/>
                <a:gd name="connsiteY10" fmla="*/ 408756 h 4916638"/>
                <a:gd name="connsiteX11" fmla="*/ 3948585 w 5739474"/>
                <a:gd name="connsiteY11" fmla="*/ 540836 h 4916638"/>
                <a:gd name="connsiteX12" fmla="*/ 4220364 w 5739474"/>
                <a:gd name="connsiteY12" fmla="*/ 408755 h 4916638"/>
                <a:gd name="connsiteX13" fmla="*/ 4710585 w 5739474"/>
                <a:gd name="connsiteY13" fmla="*/ 200476 h 4916638"/>
                <a:gd name="connsiteX14" fmla="*/ 5439565 w 5739474"/>
                <a:gd name="connsiteY14" fmla="*/ 68396 h 4916638"/>
                <a:gd name="connsiteX15" fmla="*/ 5581805 w 5739474"/>
                <a:gd name="connsiteY15" fmla="*/ 25216 h 4916638"/>
                <a:gd name="connsiteX16" fmla="*/ 5619905 w 5739474"/>
                <a:gd name="connsiteY16" fmla="*/ 164916 h 4916638"/>
                <a:gd name="connsiteX17" fmla="*/ 5726585 w 5739474"/>
                <a:gd name="connsiteY17" fmla="*/ 853256 h 4916638"/>
                <a:gd name="connsiteX18" fmla="*/ 5718965 w 5739474"/>
                <a:gd name="connsiteY18" fmla="*/ 1711776 h 4916638"/>
                <a:gd name="connsiteX19" fmla="*/ 5558945 w 5739474"/>
                <a:gd name="connsiteY19" fmla="*/ 2359476 h 4916638"/>
                <a:gd name="connsiteX20" fmla="*/ 5482745 w 5739474"/>
                <a:gd name="connsiteY20" fmla="*/ 2946216 h 4916638"/>
                <a:gd name="connsiteX21" fmla="*/ 5429405 w 5739474"/>
                <a:gd name="connsiteY21" fmla="*/ 3106236 h 4916638"/>
                <a:gd name="connsiteX22" fmla="*/ 5513225 w 5739474"/>
                <a:gd name="connsiteY22" fmla="*/ 3388176 h 4916638"/>
                <a:gd name="connsiteX23" fmla="*/ 5414165 w 5739474"/>
                <a:gd name="connsiteY23" fmla="*/ 3814896 h 4916638"/>
                <a:gd name="connsiteX24" fmla="*/ 5040785 w 5739474"/>
                <a:gd name="connsiteY24" fmla="*/ 4294956 h 4916638"/>
                <a:gd name="connsiteX25" fmla="*/ 4255925 w 5739474"/>
                <a:gd name="connsiteY25" fmla="*/ 4706436 h 4916638"/>
                <a:gd name="connsiteX26" fmla="*/ 3181505 w 5739474"/>
                <a:gd name="connsiteY26" fmla="*/ 4912176 h 4916638"/>
                <a:gd name="connsiteX27" fmla="*/ 1802285 w 5739474"/>
                <a:gd name="connsiteY27" fmla="*/ 4805496 h 4916638"/>
                <a:gd name="connsiteX28" fmla="*/ 773585 w 5739474"/>
                <a:gd name="connsiteY28" fmla="*/ 4340676 h 4916638"/>
                <a:gd name="connsiteX29" fmla="*/ 278285 w 5739474"/>
                <a:gd name="connsiteY29" fmla="*/ 3677736 h 4916638"/>
                <a:gd name="connsiteX30" fmla="*/ 331625 w 5739474"/>
                <a:gd name="connsiteY30" fmla="*/ 3144336 h 4916638"/>
                <a:gd name="connsiteX0" fmla="*/ 307782 w 5715631"/>
                <a:gd name="connsiteY0" fmla="*/ 3144336 h 4916638"/>
                <a:gd name="connsiteX1" fmla="*/ 439862 w 5715631"/>
                <a:gd name="connsiteY1" fmla="*/ 2555056 h 4916638"/>
                <a:gd name="connsiteX2" fmla="*/ 206182 w 5715631"/>
                <a:gd name="connsiteY2" fmla="*/ 2191836 h 4916638"/>
                <a:gd name="connsiteX3" fmla="*/ 25842 w 5715631"/>
                <a:gd name="connsiteY3" fmla="*/ 1521276 h 4916638"/>
                <a:gd name="connsiteX4" fmla="*/ 23302 w 5715631"/>
                <a:gd name="connsiteY4" fmla="*/ 670376 h 4916638"/>
                <a:gd name="connsiteX5" fmla="*/ 234122 w 5715631"/>
                <a:gd name="connsiteY5" fmla="*/ 32836 h 4916638"/>
                <a:gd name="connsiteX6" fmla="*/ 955482 w 5715631"/>
                <a:gd name="connsiteY6" fmla="*/ 119196 h 4916638"/>
                <a:gd name="connsiteX7" fmla="*/ 1610802 w 5715631"/>
                <a:gd name="connsiteY7" fmla="*/ 355416 h 4916638"/>
                <a:gd name="connsiteX8" fmla="*/ 1951162 w 5715631"/>
                <a:gd name="connsiteY8" fmla="*/ 530676 h 4916638"/>
                <a:gd name="connsiteX9" fmla="*/ 2512502 w 5715631"/>
                <a:gd name="connsiteY9" fmla="*/ 406216 h 4916638"/>
                <a:gd name="connsiteX10" fmla="*/ 3378642 w 5715631"/>
                <a:gd name="connsiteY10" fmla="*/ 408756 h 4916638"/>
                <a:gd name="connsiteX11" fmla="*/ 3924742 w 5715631"/>
                <a:gd name="connsiteY11" fmla="*/ 540836 h 4916638"/>
                <a:gd name="connsiteX12" fmla="*/ 4196521 w 5715631"/>
                <a:gd name="connsiteY12" fmla="*/ 408755 h 4916638"/>
                <a:gd name="connsiteX13" fmla="*/ 4686742 w 5715631"/>
                <a:gd name="connsiteY13" fmla="*/ 200476 h 4916638"/>
                <a:gd name="connsiteX14" fmla="*/ 5415722 w 5715631"/>
                <a:gd name="connsiteY14" fmla="*/ 68396 h 4916638"/>
                <a:gd name="connsiteX15" fmla="*/ 5557962 w 5715631"/>
                <a:gd name="connsiteY15" fmla="*/ 25216 h 4916638"/>
                <a:gd name="connsiteX16" fmla="*/ 5596062 w 5715631"/>
                <a:gd name="connsiteY16" fmla="*/ 164916 h 4916638"/>
                <a:gd name="connsiteX17" fmla="*/ 5702742 w 5715631"/>
                <a:gd name="connsiteY17" fmla="*/ 853256 h 4916638"/>
                <a:gd name="connsiteX18" fmla="*/ 5695122 w 5715631"/>
                <a:gd name="connsiteY18" fmla="*/ 1711776 h 4916638"/>
                <a:gd name="connsiteX19" fmla="*/ 5535102 w 5715631"/>
                <a:gd name="connsiteY19" fmla="*/ 2359476 h 4916638"/>
                <a:gd name="connsiteX20" fmla="*/ 5458902 w 5715631"/>
                <a:gd name="connsiteY20" fmla="*/ 2946216 h 4916638"/>
                <a:gd name="connsiteX21" fmla="*/ 5405562 w 5715631"/>
                <a:gd name="connsiteY21" fmla="*/ 3106236 h 4916638"/>
                <a:gd name="connsiteX22" fmla="*/ 5489382 w 5715631"/>
                <a:gd name="connsiteY22" fmla="*/ 3388176 h 4916638"/>
                <a:gd name="connsiteX23" fmla="*/ 5390322 w 5715631"/>
                <a:gd name="connsiteY23" fmla="*/ 3814896 h 4916638"/>
                <a:gd name="connsiteX24" fmla="*/ 5016942 w 5715631"/>
                <a:gd name="connsiteY24" fmla="*/ 4294956 h 4916638"/>
                <a:gd name="connsiteX25" fmla="*/ 4232082 w 5715631"/>
                <a:gd name="connsiteY25" fmla="*/ 4706436 h 4916638"/>
                <a:gd name="connsiteX26" fmla="*/ 3157662 w 5715631"/>
                <a:gd name="connsiteY26" fmla="*/ 4912176 h 4916638"/>
                <a:gd name="connsiteX27" fmla="*/ 1778442 w 5715631"/>
                <a:gd name="connsiteY27" fmla="*/ 4805496 h 4916638"/>
                <a:gd name="connsiteX28" fmla="*/ 749742 w 5715631"/>
                <a:gd name="connsiteY28" fmla="*/ 4340676 h 4916638"/>
                <a:gd name="connsiteX29" fmla="*/ 254442 w 5715631"/>
                <a:gd name="connsiteY29" fmla="*/ 3677736 h 4916638"/>
                <a:gd name="connsiteX30" fmla="*/ 307782 w 5715631"/>
                <a:gd name="connsiteY30" fmla="*/ 3144336 h 4916638"/>
                <a:gd name="connsiteX0" fmla="*/ 307782 w 5715631"/>
                <a:gd name="connsiteY0" fmla="*/ 3144336 h 4916638"/>
                <a:gd name="connsiteX1" fmla="*/ 201102 w 5715631"/>
                <a:gd name="connsiteY1" fmla="*/ 2595696 h 4916638"/>
                <a:gd name="connsiteX2" fmla="*/ 206182 w 5715631"/>
                <a:gd name="connsiteY2" fmla="*/ 2191836 h 4916638"/>
                <a:gd name="connsiteX3" fmla="*/ 25842 w 5715631"/>
                <a:gd name="connsiteY3" fmla="*/ 1521276 h 4916638"/>
                <a:gd name="connsiteX4" fmla="*/ 23302 w 5715631"/>
                <a:gd name="connsiteY4" fmla="*/ 670376 h 4916638"/>
                <a:gd name="connsiteX5" fmla="*/ 234122 w 5715631"/>
                <a:gd name="connsiteY5" fmla="*/ 32836 h 4916638"/>
                <a:gd name="connsiteX6" fmla="*/ 955482 w 5715631"/>
                <a:gd name="connsiteY6" fmla="*/ 119196 h 4916638"/>
                <a:gd name="connsiteX7" fmla="*/ 1610802 w 5715631"/>
                <a:gd name="connsiteY7" fmla="*/ 355416 h 4916638"/>
                <a:gd name="connsiteX8" fmla="*/ 1951162 w 5715631"/>
                <a:gd name="connsiteY8" fmla="*/ 530676 h 4916638"/>
                <a:gd name="connsiteX9" fmla="*/ 2512502 w 5715631"/>
                <a:gd name="connsiteY9" fmla="*/ 406216 h 4916638"/>
                <a:gd name="connsiteX10" fmla="*/ 3378642 w 5715631"/>
                <a:gd name="connsiteY10" fmla="*/ 408756 h 4916638"/>
                <a:gd name="connsiteX11" fmla="*/ 3924742 w 5715631"/>
                <a:gd name="connsiteY11" fmla="*/ 540836 h 4916638"/>
                <a:gd name="connsiteX12" fmla="*/ 4196521 w 5715631"/>
                <a:gd name="connsiteY12" fmla="*/ 408755 h 4916638"/>
                <a:gd name="connsiteX13" fmla="*/ 4686742 w 5715631"/>
                <a:gd name="connsiteY13" fmla="*/ 200476 h 4916638"/>
                <a:gd name="connsiteX14" fmla="*/ 5415722 w 5715631"/>
                <a:gd name="connsiteY14" fmla="*/ 68396 h 4916638"/>
                <a:gd name="connsiteX15" fmla="*/ 5557962 w 5715631"/>
                <a:gd name="connsiteY15" fmla="*/ 25216 h 4916638"/>
                <a:gd name="connsiteX16" fmla="*/ 5596062 w 5715631"/>
                <a:gd name="connsiteY16" fmla="*/ 164916 h 4916638"/>
                <a:gd name="connsiteX17" fmla="*/ 5702742 w 5715631"/>
                <a:gd name="connsiteY17" fmla="*/ 853256 h 4916638"/>
                <a:gd name="connsiteX18" fmla="*/ 5695122 w 5715631"/>
                <a:gd name="connsiteY18" fmla="*/ 1711776 h 4916638"/>
                <a:gd name="connsiteX19" fmla="*/ 5535102 w 5715631"/>
                <a:gd name="connsiteY19" fmla="*/ 2359476 h 4916638"/>
                <a:gd name="connsiteX20" fmla="*/ 5458902 w 5715631"/>
                <a:gd name="connsiteY20" fmla="*/ 2946216 h 4916638"/>
                <a:gd name="connsiteX21" fmla="*/ 5405562 w 5715631"/>
                <a:gd name="connsiteY21" fmla="*/ 3106236 h 4916638"/>
                <a:gd name="connsiteX22" fmla="*/ 5489382 w 5715631"/>
                <a:gd name="connsiteY22" fmla="*/ 3388176 h 4916638"/>
                <a:gd name="connsiteX23" fmla="*/ 5390322 w 5715631"/>
                <a:gd name="connsiteY23" fmla="*/ 3814896 h 4916638"/>
                <a:gd name="connsiteX24" fmla="*/ 5016942 w 5715631"/>
                <a:gd name="connsiteY24" fmla="*/ 4294956 h 4916638"/>
                <a:gd name="connsiteX25" fmla="*/ 4232082 w 5715631"/>
                <a:gd name="connsiteY25" fmla="*/ 4706436 h 4916638"/>
                <a:gd name="connsiteX26" fmla="*/ 3157662 w 5715631"/>
                <a:gd name="connsiteY26" fmla="*/ 4912176 h 4916638"/>
                <a:gd name="connsiteX27" fmla="*/ 1778442 w 5715631"/>
                <a:gd name="connsiteY27" fmla="*/ 4805496 h 4916638"/>
                <a:gd name="connsiteX28" fmla="*/ 749742 w 5715631"/>
                <a:gd name="connsiteY28" fmla="*/ 4340676 h 4916638"/>
                <a:gd name="connsiteX29" fmla="*/ 254442 w 5715631"/>
                <a:gd name="connsiteY29" fmla="*/ 3677736 h 4916638"/>
                <a:gd name="connsiteX30" fmla="*/ 307782 w 5715631"/>
                <a:gd name="connsiteY30" fmla="*/ 3144336 h 4916638"/>
                <a:gd name="connsiteX0" fmla="*/ 306913 w 5714762"/>
                <a:gd name="connsiteY0" fmla="*/ 3144336 h 4916638"/>
                <a:gd name="connsiteX1" fmla="*/ 200233 w 5714762"/>
                <a:gd name="connsiteY1" fmla="*/ 2595696 h 4916638"/>
                <a:gd name="connsiteX2" fmla="*/ 190073 w 5714762"/>
                <a:gd name="connsiteY2" fmla="*/ 2222316 h 4916638"/>
                <a:gd name="connsiteX3" fmla="*/ 24973 w 5714762"/>
                <a:gd name="connsiteY3" fmla="*/ 1521276 h 4916638"/>
                <a:gd name="connsiteX4" fmla="*/ 22433 w 5714762"/>
                <a:gd name="connsiteY4" fmla="*/ 670376 h 4916638"/>
                <a:gd name="connsiteX5" fmla="*/ 233253 w 5714762"/>
                <a:gd name="connsiteY5" fmla="*/ 32836 h 4916638"/>
                <a:gd name="connsiteX6" fmla="*/ 954613 w 5714762"/>
                <a:gd name="connsiteY6" fmla="*/ 119196 h 4916638"/>
                <a:gd name="connsiteX7" fmla="*/ 1609933 w 5714762"/>
                <a:gd name="connsiteY7" fmla="*/ 355416 h 4916638"/>
                <a:gd name="connsiteX8" fmla="*/ 1950293 w 5714762"/>
                <a:gd name="connsiteY8" fmla="*/ 530676 h 4916638"/>
                <a:gd name="connsiteX9" fmla="*/ 2511633 w 5714762"/>
                <a:gd name="connsiteY9" fmla="*/ 406216 h 4916638"/>
                <a:gd name="connsiteX10" fmla="*/ 3377773 w 5714762"/>
                <a:gd name="connsiteY10" fmla="*/ 408756 h 4916638"/>
                <a:gd name="connsiteX11" fmla="*/ 3923873 w 5714762"/>
                <a:gd name="connsiteY11" fmla="*/ 540836 h 4916638"/>
                <a:gd name="connsiteX12" fmla="*/ 4195652 w 5714762"/>
                <a:gd name="connsiteY12" fmla="*/ 408755 h 4916638"/>
                <a:gd name="connsiteX13" fmla="*/ 4685873 w 5714762"/>
                <a:gd name="connsiteY13" fmla="*/ 200476 h 4916638"/>
                <a:gd name="connsiteX14" fmla="*/ 5414853 w 5714762"/>
                <a:gd name="connsiteY14" fmla="*/ 68396 h 4916638"/>
                <a:gd name="connsiteX15" fmla="*/ 5557093 w 5714762"/>
                <a:gd name="connsiteY15" fmla="*/ 25216 h 4916638"/>
                <a:gd name="connsiteX16" fmla="*/ 5595193 w 5714762"/>
                <a:gd name="connsiteY16" fmla="*/ 164916 h 4916638"/>
                <a:gd name="connsiteX17" fmla="*/ 5701873 w 5714762"/>
                <a:gd name="connsiteY17" fmla="*/ 853256 h 4916638"/>
                <a:gd name="connsiteX18" fmla="*/ 5694253 w 5714762"/>
                <a:gd name="connsiteY18" fmla="*/ 1711776 h 4916638"/>
                <a:gd name="connsiteX19" fmla="*/ 5534233 w 5714762"/>
                <a:gd name="connsiteY19" fmla="*/ 2359476 h 4916638"/>
                <a:gd name="connsiteX20" fmla="*/ 5458033 w 5714762"/>
                <a:gd name="connsiteY20" fmla="*/ 2946216 h 4916638"/>
                <a:gd name="connsiteX21" fmla="*/ 5404693 w 5714762"/>
                <a:gd name="connsiteY21" fmla="*/ 3106236 h 4916638"/>
                <a:gd name="connsiteX22" fmla="*/ 5488513 w 5714762"/>
                <a:gd name="connsiteY22" fmla="*/ 3388176 h 4916638"/>
                <a:gd name="connsiteX23" fmla="*/ 5389453 w 5714762"/>
                <a:gd name="connsiteY23" fmla="*/ 3814896 h 4916638"/>
                <a:gd name="connsiteX24" fmla="*/ 5016073 w 5714762"/>
                <a:gd name="connsiteY24" fmla="*/ 4294956 h 4916638"/>
                <a:gd name="connsiteX25" fmla="*/ 4231213 w 5714762"/>
                <a:gd name="connsiteY25" fmla="*/ 4706436 h 4916638"/>
                <a:gd name="connsiteX26" fmla="*/ 3156793 w 5714762"/>
                <a:gd name="connsiteY26" fmla="*/ 4912176 h 4916638"/>
                <a:gd name="connsiteX27" fmla="*/ 1777573 w 5714762"/>
                <a:gd name="connsiteY27" fmla="*/ 4805496 h 4916638"/>
                <a:gd name="connsiteX28" fmla="*/ 748873 w 5714762"/>
                <a:gd name="connsiteY28" fmla="*/ 4340676 h 4916638"/>
                <a:gd name="connsiteX29" fmla="*/ 253573 w 5714762"/>
                <a:gd name="connsiteY29" fmla="*/ 3677736 h 4916638"/>
                <a:gd name="connsiteX30" fmla="*/ 306913 w 5714762"/>
                <a:gd name="connsiteY30" fmla="*/ 3144336 h 4916638"/>
                <a:gd name="connsiteX0" fmla="*/ 291673 w 5714762"/>
                <a:gd name="connsiteY0" fmla="*/ 3144336 h 4916638"/>
                <a:gd name="connsiteX1" fmla="*/ 200233 w 5714762"/>
                <a:gd name="connsiteY1" fmla="*/ 2595696 h 4916638"/>
                <a:gd name="connsiteX2" fmla="*/ 190073 w 5714762"/>
                <a:gd name="connsiteY2" fmla="*/ 2222316 h 4916638"/>
                <a:gd name="connsiteX3" fmla="*/ 24973 w 5714762"/>
                <a:gd name="connsiteY3" fmla="*/ 1521276 h 4916638"/>
                <a:gd name="connsiteX4" fmla="*/ 22433 w 5714762"/>
                <a:gd name="connsiteY4" fmla="*/ 670376 h 4916638"/>
                <a:gd name="connsiteX5" fmla="*/ 233253 w 5714762"/>
                <a:gd name="connsiteY5" fmla="*/ 32836 h 4916638"/>
                <a:gd name="connsiteX6" fmla="*/ 954613 w 5714762"/>
                <a:gd name="connsiteY6" fmla="*/ 119196 h 4916638"/>
                <a:gd name="connsiteX7" fmla="*/ 1609933 w 5714762"/>
                <a:gd name="connsiteY7" fmla="*/ 355416 h 4916638"/>
                <a:gd name="connsiteX8" fmla="*/ 1950293 w 5714762"/>
                <a:gd name="connsiteY8" fmla="*/ 530676 h 4916638"/>
                <a:gd name="connsiteX9" fmla="*/ 2511633 w 5714762"/>
                <a:gd name="connsiteY9" fmla="*/ 406216 h 4916638"/>
                <a:gd name="connsiteX10" fmla="*/ 3377773 w 5714762"/>
                <a:gd name="connsiteY10" fmla="*/ 408756 h 4916638"/>
                <a:gd name="connsiteX11" fmla="*/ 3923873 w 5714762"/>
                <a:gd name="connsiteY11" fmla="*/ 540836 h 4916638"/>
                <a:gd name="connsiteX12" fmla="*/ 4195652 w 5714762"/>
                <a:gd name="connsiteY12" fmla="*/ 408755 h 4916638"/>
                <a:gd name="connsiteX13" fmla="*/ 4685873 w 5714762"/>
                <a:gd name="connsiteY13" fmla="*/ 200476 h 4916638"/>
                <a:gd name="connsiteX14" fmla="*/ 5414853 w 5714762"/>
                <a:gd name="connsiteY14" fmla="*/ 68396 h 4916638"/>
                <a:gd name="connsiteX15" fmla="*/ 5557093 w 5714762"/>
                <a:gd name="connsiteY15" fmla="*/ 25216 h 4916638"/>
                <a:gd name="connsiteX16" fmla="*/ 5595193 w 5714762"/>
                <a:gd name="connsiteY16" fmla="*/ 164916 h 4916638"/>
                <a:gd name="connsiteX17" fmla="*/ 5701873 w 5714762"/>
                <a:gd name="connsiteY17" fmla="*/ 853256 h 4916638"/>
                <a:gd name="connsiteX18" fmla="*/ 5694253 w 5714762"/>
                <a:gd name="connsiteY18" fmla="*/ 1711776 h 4916638"/>
                <a:gd name="connsiteX19" fmla="*/ 5534233 w 5714762"/>
                <a:gd name="connsiteY19" fmla="*/ 2359476 h 4916638"/>
                <a:gd name="connsiteX20" fmla="*/ 5458033 w 5714762"/>
                <a:gd name="connsiteY20" fmla="*/ 2946216 h 4916638"/>
                <a:gd name="connsiteX21" fmla="*/ 5404693 w 5714762"/>
                <a:gd name="connsiteY21" fmla="*/ 3106236 h 4916638"/>
                <a:gd name="connsiteX22" fmla="*/ 5488513 w 5714762"/>
                <a:gd name="connsiteY22" fmla="*/ 3388176 h 4916638"/>
                <a:gd name="connsiteX23" fmla="*/ 5389453 w 5714762"/>
                <a:gd name="connsiteY23" fmla="*/ 3814896 h 4916638"/>
                <a:gd name="connsiteX24" fmla="*/ 5016073 w 5714762"/>
                <a:gd name="connsiteY24" fmla="*/ 4294956 h 4916638"/>
                <a:gd name="connsiteX25" fmla="*/ 4231213 w 5714762"/>
                <a:gd name="connsiteY25" fmla="*/ 4706436 h 4916638"/>
                <a:gd name="connsiteX26" fmla="*/ 3156793 w 5714762"/>
                <a:gd name="connsiteY26" fmla="*/ 4912176 h 4916638"/>
                <a:gd name="connsiteX27" fmla="*/ 1777573 w 5714762"/>
                <a:gd name="connsiteY27" fmla="*/ 4805496 h 4916638"/>
                <a:gd name="connsiteX28" fmla="*/ 748873 w 5714762"/>
                <a:gd name="connsiteY28" fmla="*/ 4340676 h 4916638"/>
                <a:gd name="connsiteX29" fmla="*/ 253573 w 5714762"/>
                <a:gd name="connsiteY29" fmla="*/ 3677736 h 4916638"/>
                <a:gd name="connsiteX30" fmla="*/ 291673 w 5714762"/>
                <a:gd name="connsiteY30" fmla="*/ 3144336 h 4916638"/>
                <a:gd name="connsiteX0" fmla="*/ 291673 w 5714762"/>
                <a:gd name="connsiteY0" fmla="*/ 3144336 h 4916638"/>
                <a:gd name="connsiteX1" fmla="*/ 200233 w 5714762"/>
                <a:gd name="connsiteY1" fmla="*/ 2595696 h 4916638"/>
                <a:gd name="connsiteX2" fmla="*/ 190073 w 5714762"/>
                <a:gd name="connsiteY2" fmla="*/ 2222316 h 4916638"/>
                <a:gd name="connsiteX3" fmla="*/ 24973 w 5714762"/>
                <a:gd name="connsiteY3" fmla="*/ 1521276 h 4916638"/>
                <a:gd name="connsiteX4" fmla="*/ 22433 w 5714762"/>
                <a:gd name="connsiteY4" fmla="*/ 670376 h 4916638"/>
                <a:gd name="connsiteX5" fmla="*/ 233253 w 5714762"/>
                <a:gd name="connsiteY5" fmla="*/ 32836 h 4916638"/>
                <a:gd name="connsiteX6" fmla="*/ 954613 w 5714762"/>
                <a:gd name="connsiteY6" fmla="*/ 119196 h 4916638"/>
                <a:gd name="connsiteX7" fmla="*/ 1609933 w 5714762"/>
                <a:gd name="connsiteY7" fmla="*/ 355416 h 4916638"/>
                <a:gd name="connsiteX8" fmla="*/ 1950293 w 5714762"/>
                <a:gd name="connsiteY8" fmla="*/ 530676 h 4916638"/>
                <a:gd name="connsiteX9" fmla="*/ 2511633 w 5714762"/>
                <a:gd name="connsiteY9" fmla="*/ 406216 h 4916638"/>
                <a:gd name="connsiteX10" fmla="*/ 3377773 w 5714762"/>
                <a:gd name="connsiteY10" fmla="*/ 408756 h 4916638"/>
                <a:gd name="connsiteX11" fmla="*/ 3923873 w 5714762"/>
                <a:gd name="connsiteY11" fmla="*/ 540836 h 4916638"/>
                <a:gd name="connsiteX12" fmla="*/ 4195652 w 5714762"/>
                <a:gd name="connsiteY12" fmla="*/ 408755 h 4916638"/>
                <a:gd name="connsiteX13" fmla="*/ 4685873 w 5714762"/>
                <a:gd name="connsiteY13" fmla="*/ 200476 h 4916638"/>
                <a:gd name="connsiteX14" fmla="*/ 5414853 w 5714762"/>
                <a:gd name="connsiteY14" fmla="*/ 68396 h 4916638"/>
                <a:gd name="connsiteX15" fmla="*/ 5557093 w 5714762"/>
                <a:gd name="connsiteY15" fmla="*/ 25216 h 4916638"/>
                <a:gd name="connsiteX16" fmla="*/ 5595193 w 5714762"/>
                <a:gd name="connsiteY16" fmla="*/ 164916 h 4916638"/>
                <a:gd name="connsiteX17" fmla="*/ 5701873 w 5714762"/>
                <a:gd name="connsiteY17" fmla="*/ 853256 h 4916638"/>
                <a:gd name="connsiteX18" fmla="*/ 5694253 w 5714762"/>
                <a:gd name="connsiteY18" fmla="*/ 1711776 h 4916638"/>
                <a:gd name="connsiteX19" fmla="*/ 5534233 w 5714762"/>
                <a:gd name="connsiteY19" fmla="*/ 2359476 h 4916638"/>
                <a:gd name="connsiteX20" fmla="*/ 5458033 w 5714762"/>
                <a:gd name="connsiteY20" fmla="*/ 2946216 h 4916638"/>
                <a:gd name="connsiteX21" fmla="*/ 5404693 w 5714762"/>
                <a:gd name="connsiteY21" fmla="*/ 3106236 h 4916638"/>
                <a:gd name="connsiteX22" fmla="*/ 5488513 w 5714762"/>
                <a:gd name="connsiteY22" fmla="*/ 3388176 h 4916638"/>
                <a:gd name="connsiteX23" fmla="*/ 5389453 w 5714762"/>
                <a:gd name="connsiteY23" fmla="*/ 3814896 h 4916638"/>
                <a:gd name="connsiteX24" fmla="*/ 5016073 w 5714762"/>
                <a:gd name="connsiteY24" fmla="*/ 4294956 h 4916638"/>
                <a:gd name="connsiteX25" fmla="*/ 4231213 w 5714762"/>
                <a:gd name="connsiteY25" fmla="*/ 4706436 h 4916638"/>
                <a:gd name="connsiteX26" fmla="*/ 3156793 w 5714762"/>
                <a:gd name="connsiteY26" fmla="*/ 4912176 h 4916638"/>
                <a:gd name="connsiteX27" fmla="*/ 1777573 w 5714762"/>
                <a:gd name="connsiteY27" fmla="*/ 4805496 h 4916638"/>
                <a:gd name="connsiteX28" fmla="*/ 748873 w 5714762"/>
                <a:gd name="connsiteY28" fmla="*/ 4340676 h 4916638"/>
                <a:gd name="connsiteX29" fmla="*/ 253573 w 5714762"/>
                <a:gd name="connsiteY29" fmla="*/ 3677736 h 4916638"/>
                <a:gd name="connsiteX30" fmla="*/ 291673 w 5714762"/>
                <a:gd name="connsiteY30" fmla="*/ 3144336 h 4916638"/>
                <a:gd name="connsiteX0" fmla="*/ 291673 w 5714762"/>
                <a:gd name="connsiteY0" fmla="*/ 3144336 h 4916638"/>
                <a:gd name="connsiteX1" fmla="*/ 200233 w 5714762"/>
                <a:gd name="connsiteY1" fmla="*/ 2595696 h 4916638"/>
                <a:gd name="connsiteX2" fmla="*/ 190073 w 5714762"/>
                <a:gd name="connsiteY2" fmla="*/ 2222316 h 4916638"/>
                <a:gd name="connsiteX3" fmla="*/ 24973 w 5714762"/>
                <a:gd name="connsiteY3" fmla="*/ 1521276 h 4916638"/>
                <a:gd name="connsiteX4" fmla="*/ 22433 w 5714762"/>
                <a:gd name="connsiteY4" fmla="*/ 670376 h 4916638"/>
                <a:gd name="connsiteX5" fmla="*/ 233253 w 5714762"/>
                <a:gd name="connsiteY5" fmla="*/ 32836 h 4916638"/>
                <a:gd name="connsiteX6" fmla="*/ 954613 w 5714762"/>
                <a:gd name="connsiteY6" fmla="*/ 119196 h 4916638"/>
                <a:gd name="connsiteX7" fmla="*/ 1609933 w 5714762"/>
                <a:gd name="connsiteY7" fmla="*/ 355416 h 4916638"/>
                <a:gd name="connsiteX8" fmla="*/ 1950293 w 5714762"/>
                <a:gd name="connsiteY8" fmla="*/ 530676 h 4916638"/>
                <a:gd name="connsiteX9" fmla="*/ 2511633 w 5714762"/>
                <a:gd name="connsiteY9" fmla="*/ 406216 h 4916638"/>
                <a:gd name="connsiteX10" fmla="*/ 3377773 w 5714762"/>
                <a:gd name="connsiteY10" fmla="*/ 408756 h 4916638"/>
                <a:gd name="connsiteX11" fmla="*/ 3923873 w 5714762"/>
                <a:gd name="connsiteY11" fmla="*/ 540836 h 4916638"/>
                <a:gd name="connsiteX12" fmla="*/ 4195652 w 5714762"/>
                <a:gd name="connsiteY12" fmla="*/ 408755 h 4916638"/>
                <a:gd name="connsiteX13" fmla="*/ 4685873 w 5714762"/>
                <a:gd name="connsiteY13" fmla="*/ 200476 h 4916638"/>
                <a:gd name="connsiteX14" fmla="*/ 5414853 w 5714762"/>
                <a:gd name="connsiteY14" fmla="*/ 68396 h 4916638"/>
                <a:gd name="connsiteX15" fmla="*/ 5557093 w 5714762"/>
                <a:gd name="connsiteY15" fmla="*/ 25216 h 4916638"/>
                <a:gd name="connsiteX16" fmla="*/ 5595193 w 5714762"/>
                <a:gd name="connsiteY16" fmla="*/ 164916 h 4916638"/>
                <a:gd name="connsiteX17" fmla="*/ 5701873 w 5714762"/>
                <a:gd name="connsiteY17" fmla="*/ 853256 h 4916638"/>
                <a:gd name="connsiteX18" fmla="*/ 5694253 w 5714762"/>
                <a:gd name="connsiteY18" fmla="*/ 1711776 h 4916638"/>
                <a:gd name="connsiteX19" fmla="*/ 5534233 w 5714762"/>
                <a:gd name="connsiteY19" fmla="*/ 2359476 h 4916638"/>
                <a:gd name="connsiteX20" fmla="*/ 5458033 w 5714762"/>
                <a:gd name="connsiteY20" fmla="*/ 2946216 h 4916638"/>
                <a:gd name="connsiteX21" fmla="*/ 5404693 w 5714762"/>
                <a:gd name="connsiteY21" fmla="*/ 3106236 h 4916638"/>
                <a:gd name="connsiteX22" fmla="*/ 5488513 w 5714762"/>
                <a:gd name="connsiteY22" fmla="*/ 3388176 h 4916638"/>
                <a:gd name="connsiteX23" fmla="*/ 5389453 w 5714762"/>
                <a:gd name="connsiteY23" fmla="*/ 3814896 h 4916638"/>
                <a:gd name="connsiteX24" fmla="*/ 5016073 w 5714762"/>
                <a:gd name="connsiteY24" fmla="*/ 4294956 h 4916638"/>
                <a:gd name="connsiteX25" fmla="*/ 4231213 w 5714762"/>
                <a:gd name="connsiteY25" fmla="*/ 4706436 h 4916638"/>
                <a:gd name="connsiteX26" fmla="*/ 3156793 w 5714762"/>
                <a:gd name="connsiteY26" fmla="*/ 4912176 h 4916638"/>
                <a:gd name="connsiteX27" fmla="*/ 1777573 w 5714762"/>
                <a:gd name="connsiteY27" fmla="*/ 4805496 h 4916638"/>
                <a:gd name="connsiteX28" fmla="*/ 748873 w 5714762"/>
                <a:gd name="connsiteY28" fmla="*/ 4340676 h 4916638"/>
                <a:gd name="connsiteX29" fmla="*/ 253573 w 5714762"/>
                <a:gd name="connsiteY29" fmla="*/ 3677736 h 4916638"/>
                <a:gd name="connsiteX30" fmla="*/ 291673 w 5714762"/>
                <a:gd name="connsiteY30" fmla="*/ 3144336 h 4916638"/>
                <a:gd name="connsiteX0" fmla="*/ 291673 w 5714762"/>
                <a:gd name="connsiteY0" fmla="*/ 3144336 h 4916638"/>
                <a:gd name="connsiteX1" fmla="*/ 200233 w 5714762"/>
                <a:gd name="connsiteY1" fmla="*/ 2595696 h 4916638"/>
                <a:gd name="connsiteX2" fmla="*/ 190073 w 5714762"/>
                <a:gd name="connsiteY2" fmla="*/ 2222316 h 4916638"/>
                <a:gd name="connsiteX3" fmla="*/ 24973 w 5714762"/>
                <a:gd name="connsiteY3" fmla="*/ 1521276 h 4916638"/>
                <a:gd name="connsiteX4" fmla="*/ 22433 w 5714762"/>
                <a:gd name="connsiteY4" fmla="*/ 670376 h 4916638"/>
                <a:gd name="connsiteX5" fmla="*/ 233253 w 5714762"/>
                <a:gd name="connsiteY5" fmla="*/ 32836 h 4916638"/>
                <a:gd name="connsiteX6" fmla="*/ 954613 w 5714762"/>
                <a:gd name="connsiteY6" fmla="*/ 119196 h 4916638"/>
                <a:gd name="connsiteX7" fmla="*/ 1609933 w 5714762"/>
                <a:gd name="connsiteY7" fmla="*/ 355416 h 4916638"/>
                <a:gd name="connsiteX8" fmla="*/ 1950293 w 5714762"/>
                <a:gd name="connsiteY8" fmla="*/ 530676 h 4916638"/>
                <a:gd name="connsiteX9" fmla="*/ 2511633 w 5714762"/>
                <a:gd name="connsiteY9" fmla="*/ 406216 h 4916638"/>
                <a:gd name="connsiteX10" fmla="*/ 3377773 w 5714762"/>
                <a:gd name="connsiteY10" fmla="*/ 408756 h 4916638"/>
                <a:gd name="connsiteX11" fmla="*/ 3923873 w 5714762"/>
                <a:gd name="connsiteY11" fmla="*/ 540836 h 4916638"/>
                <a:gd name="connsiteX12" fmla="*/ 4195652 w 5714762"/>
                <a:gd name="connsiteY12" fmla="*/ 408755 h 4916638"/>
                <a:gd name="connsiteX13" fmla="*/ 4685873 w 5714762"/>
                <a:gd name="connsiteY13" fmla="*/ 200476 h 4916638"/>
                <a:gd name="connsiteX14" fmla="*/ 5414853 w 5714762"/>
                <a:gd name="connsiteY14" fmla="*/ 68396 h 4916638"/>
                <a:gd name="connsiteX15" fmla="*/ 5557093 w 5714762"/>
                <a:gd name="connsiteY15" fmla="*/ 25216 h 4916638"/>
                <a:gd name="connsiteX16" fmla="*/ 5595193 w 5714762"/>
                <a:gd name="connsiteY16" fmla="*/ 164916 h 4916638"/>
                <a:gd name="connsiteX17" fmla="*/ 5701873 w 5714762"/>
                <a:gd name="connsiteY17" fmla="*/ 853256 h 4916638"/>
                <a:gd name="connsiteX18" fmla="*/ 5694253 w 5714762"/>
                <a:gd name="connsiteY18" fmla="*/ 1711776 h 4916638"/>
                <a:gd name="connsiteX19" fmla="*/ 5534233 w 5714762"/>
                <a:gd name="connsiteY19" fmla="*/ 2359476 h 4916638"/>
                <a:gd name="connsiteX20" fmla="*/ 5458033 w 5714762"/>
                <a:gd name="connsiteY20" fmla="*/ 2946216 h 4916638"/>
                <a:gd name="connsiteX21" fmla="*/ 5404693 w 5714762"/>
                <a:gd name="connsiteY21" fmla="*/ 3106236 h 4916638"/>
                <a:gd name="connsiteX22" fmla="*/ 5488513 w 5714762"/>
                <a:gd name="connsiteY22" fmla="*/ 3388176 h 4916638"/>
                <a:gd name="connsiteX23" fmla="*/ 5389453 w 5714762"/>
                <a:gd name="connsiteY23" fmla="*/ 3814896 h 4916638"/>
                <a:gd name="connsiteX24" fmla="*/ 5016073 w 5714762"/>
                <a:gd name="connsiteY24" fmla="*/ 4294956 h 4916638"/>
                <a:gd name="connsiteX25" fmla="*/ 4231213 w 5714762"/>
                <a:gd name="connsiteY25" fmla="*/ 4706436 h 4916638"/>
                <a:gd name="connsiteX26" fmla="*/ 3156793 w 5714762"/>
                <a:gd name="connsiteY26" fmla="*/ 4912176 h 4916638"/>
                <a:gd name="connsiteX27" fmla="*/ 1777573 w 5714762"/>
                <a:gd name="connsiteY27" fmla="*/ 4805496 h 4916638"/>
                <a:gd name="connsiteX28" fmla="*/ 748873 w 5714762"/>
                <a:gd name="connsiteY28" fmla="*/ 4340676 h 4916638"/>
                <a:gd name="connsiteX29" fmla="*/ 253573 w 5714762"/>
                <a:gd name="connsiteY29" fmla="*/ 3677736 h 4916638"/>
                <a:gd name="connsiteX30" fmla="*/ 248492 w 5714762"/>
                <a:gd name="connsiteY30" fmla="*/ 3355155 h 4916638"/>
                <a:gd name="connsiteX31" fmla="*/ 291673 w 5714762"/>
                <a:gd name="connsiteY31" fmla="*/ 3144336 h 4916638"/>
                <a:gd name="connsiteX0" fmla="*/ 291673 w 5714762"/>
                <a:gd name="connsiteY0" fmla="*/ 3144336 h 4916638"/>
                <a:gd name="connsiteX1" fmla="*/ 212932 w 5714762"/>
                <a:gd name="connsiteY1" fmla="*/ 2913195 h 4916638"/>
                <a:gd name="connsiteX2" fmla="*/ 200233 w 5714762"/>
                <a:gd name="connsiteY2" fmla="*/ 2595696 h 4916638"/>
                <a:gd name="connsiteX3" fmla="*/ 190073 w 5714762"/>
                <a:gd name="connsiteY3" fmla="*/ 2222316 h 4916638"/>
                <a:gd name="connsiteX4" fmla="*/ 24973 w 5714762"/>
                <a:gd name="connsiteY4" fmla="*/ 1521276 h 4916638"/>
                <a:gd name="connsiteX5" fmla="*/ 22433 w 5714762"/>
                <a:gd name="connsiteY5" fmla="*/ 670376 h 4916638"/>
                <a:gd name="connsiteX6" fmla="*/ 233253 w 5714762"/>
                <a:gd name="connsiteY6" fmla="*/ 32836 h 4916638"/>
                <a:gd name="connsiteX7" fmla="*/ 954613 w 5714762"/>
                <a:gd name="connsiteY7" fmla="*/ 119196 h 4916638"/>
                <a:gd name="connsiteX8" fmla="*/ 1609933 w 5714762"/>
                <a:gd name="connsiteY8" fmla="*/ 355416 h 4916638"/>
                <a:gd name="connsiteX9" fmla="*/ 1950293 w 5714762"/>
                <a:gd name="connsiteY9" fmla="*/ 530676 h 4916638"/>
                <a:gd name="connsiteX10" fmla="*/ 2511633 w 5714762"/>
                <a:gd name="connsiteY10" fmla="*/ 406216 h 4916638"/>
                <a:gd name="connsiteX11" fmla="*/ 3377773 w 5714762"/>
                <a:gd name="connsiteY11" fmla="*/ 408756 h 4916638"/>
                <a:gd name="connsiteX12" fmla="*/ 3923873 w 5714762"/>
                <a:gd name="connsiteY12" fmla="*/ 540836 h 4916638"/>
                <a:gd name="connsiteX13" fmla="*/ 4195652 w 5714762"/>
                <a:gd name="connsiteY13" fmla="*/ 408755 h 4916638"/>
                <a:gd name="connsiteX14" fmla="*/ 4685873 w 5714762"/>
                <a:gd name="connsiteY14" fmla="*/ 200476 h 4916638"/>
                <a:gd name="connsiteX15" fmla="*/ 5414853 w 5714762"/>
                <a:gd name="connsiteY15" fmla="*/ 68396 h 4916638"/>
                <a:gd name="connsiteX16" fmla="*/ 5557093 w 5714762"/>
                <a:gd name="connsiteY16" fmla="*/ 25216 h 4916638"/>
                <a:gd name="connsiteX17" fmla="*/ 5595193 w 5714762"/>
                <a:gd name="connsiteY17" fmla="*/ 164916 h 4916638"/>
                <a:gd name="connsiteX18" fmla="*/ 5701873 w 5714762"/>
                <a:gd name="connsiteY18" fmla="*/ 853256 h 4916638"/>
                <a:gd name="connsiteX19" fmla="*/ 5694253 w 5714762"/>
                <a:gd name="connsiteY19" fmla="*/ 1711776 h 4916638"/>
                <a:gd name="connsiteX20" fmla="*/ 5534233 w 5714762"/>
                <a:gd name="connsiteY20" fmla="*/ 2359476 h 4916638"/>
                <a:gd name="connsiteX21" fmla="*/ 5458033 w 5714762"/>
                <a:gd name="connsiteY21" fmla="*/ 2946216 h 4916638"/>
                <a:gd name="connsiteX22" fmla="*/ 5404693 w 5714762"/>
                <a:gd name="connsiteY22" fmla="*/ 3106236 h 4916638"/>
                <a:gd name="connsiteX23" fmla="*/ 5488513 w 5714762"/>
                <a:gd name="connsiteY23" fmla="*/ 3388176 h 4916638"/>
                <a:gd name="connsiteX24" fmla="*/ 5389453 w 5714762"/>
                <a:gd name="connsiteY24" fmla="*/ 3814896 h 4916638"/>
                <a:gd name="connsiteX25" fmla="*/ 5016073 w 5714762"/>
                <a:gd name="connsiteY25" fmla="*/ 4294956 h 4916638"/>
                <a:gd name="connsiteX26" fmla="*/ 4231213 w 5714762"/>
                <a:gd name="connsiteY26" fmla="*/ 4706436 h 4916638"/>
                <a:gd name="connsiteX27" fmla="*/ 3156793 w 5714762"/>
                <a:gd name="connsiteY27" fmla="*/ 4912176 h 4916638"/>
                <a:gd name="connsiteX28" fmla="*/ 1777573 w 5714762"/>
                <a:gd name="connsiteY28" fmla="*/ 4805496 h 4916638"/>
                <a:gd name="connsiteX29" fmla="*/ 748873 w 5714762"/>
                <a:gd name="connsiteY29" fmla="*/ 4340676 h 4916638"/>
                <a:gd name="connsiteX30" fmla="*/ 253573 w 5714762"/>
                <a:gd name="connsiteY30" fmla="*/ 3677736 h 4916638"/>
                <a:gd name="connsiteX31" fmla="*/ 248492 w 5714762"/>
                <a:gd name="connsiteY31" fmla="*/ 3355155 h 4916638"/>
                <a:gd name="connsiteX32" fmla="*/ 291673 w 5714762"/>
                <a:gd name="connsiteY32" fmla="*/ 3144336 h 4916638"/>
                <a:gd name="connsiteX0" fmla="*/ 291673 w 5714762"/>
                <a:gd name="connsiteY0" fmla="*/ 3144336 h 4916638"/>
                <a:gd name="connsiteX1" fmla="*/ 212932 w 5714762"/>
                <a:gd name="connsiteY1" fmla="*/ 2913195 h 4916638"/>
                <a:gd name="connsiteX2" fmla="*/ 200233 w 5714762"/>
                <a:gd name="connsiteY2" fmla="*/ 2595696 h 4916638"/>
                <a:gd name="connsiteX3" fmla="*/ 190073 w 5714762"/>
                <a:gd name="connsiteY3" fmla="*/ 2222316 h 4916638"/>
                <a:gd name="connsiteX4" fmla="*/ 24973 w 5714762"/>
                <a:gd name="connsiteY4" fmla="*/ 1521276 h 4916638"/>
                <a:gd name="connsiteX5" fmla="*/ 22433 w 5714762"/>
                <a:gd name="connsiteY5" fmla="*/ 670376 h 4916638"/>
                <a:gd name="connsiteX6" fmla="*/ 233253 w 5714762"/>
                <a:gd name="connsiteY6" fmla="*/ 32836 h 4916638"/>
                <a:gd name="connsiteX7" fmla="*/ 954613 w 5714762"/>
                <a:gd name="connsiteY7" fmla="*/ 119196 h 4916638"/>
                <a:gd name="connsiteX8" fmla="*/ 1609933 w 5714762"/>
                <a:gd name="connsiteY8" fmla="*/ 355416 h 4916638"/>
                <a:gd name="connsiteX9" fmla="*/ 1950293 w 5714762"/>
                <a:gd name="connsiteY9" fmla="*/ 530676 h 4916638"/>
                <a:gd name="connsiteX10" fmla="*/ 2511633 w 5714762"/>
                <a:gd name="connsiteY10" fmla="*/ 406216 h 4916638"/>
                <a:gd name="connsiteX11" fmla="*/ 3377773 w 5714762"/>
                <a:gd name="connsiteY11" fmla="*/ 408756 h 4916638"/>
                <a:gd name="connsiteX12" fmla="*/ 3923873 w 5714762"/>
                <a:gd name="connsiteY12" fmla="*/ 540836 h 4916638"/>
                <a:gd name="connsiteX13" fmla="*/ 4195652 w 5714762"/>
                <a:gd name="connsiteY13" fmla="*/ 408755 h 4916638"/>
                <a:gd name="connsiteX14" fmla="*/ 4685873 w 5714762"/>
                <a:gd name="connsiteY14" fmla="*/ 200476 h 4916638"/>
                <a:gd name="connsiteX15" fmla="*/ 5414853 w 5714762"/>
                <a:gd name="connsiteY15" fmla="*/ 68396 h 4916638"/>
                <a:gd name="connsiteX16" fmla="*/ 5557093 w 5714762"/>
                <a:gd name="connsiteY16" fmla="*/ 25216 h 4916638"/>
                <a:gd name="connsiteX17" fmla="*/ 5595193 w 5714762"/>
                <a:gd name="connsiteY17" fmla="*/ 164916 h 4916638"/>
                <a:gd name="connsiteX18" fmla="*/ 5701873 w 5714762"/>
                <a:gd name="connsiteY18" fmla="*/ 853256 h 4916638"/>
                <a:gd name="connsiteX19" fmla="*/ 5694253 w 5714762"/>
                <a:gd name="connsiteY19" fmla="*/ 1711776 h 4916638"/>
                <a:gd name="connsiteX20" fmla="*/ 5534233 w 5714762"/>
                <a:gd name="connsiteY20" fmla="*/ 2359476 h 4916638"/>
                <a:gd name="connsiteX21" fmla="*/ 5458033 w 5714762"/>
                <a:gd name="connsiteY21" fmla="*/ 2946216 h 4916638"/>
                <a:gd name="connsiteX22" fmla="*/ 5404693 w 5714762"/>
                <a:gd name="connsiteY22" fmla="*/ 3106236 h 4916638"/>
                <a:gd name="connsiteX23" fmla="*/ 5488513 w 5714762"/>
                <a:gd name="connsiteY23" fmla="*/ 3388176 h 4916638"/>
                <a:gd name="connsiteX24" fmla="*/ 5389453 w 5714762"/>
                <a:gd name="connsiteY24" fmla="*/ 3814896 h 4916638"/>
                <a:gd name="connsiteX25" fmla="*/ 5016073 w 5714762"/>
                <a:gd name="connsiteY25" fmla="*/ 4294956 h 4916638"/>
                <a:gd name="connsiteX26" fmla="*/ 4231213 w 5714762"/>
                <a:gd name="connsiteY26" fmla="*/ 4706436 h 4916638"/>
                <a:gd name="connsiteX27" fmla="*/ 3156793 w 5714762"/>
                <a:gd name="connsiteY27" fmla="*/ 4912176 h 4916638"/>
                <a:gd name="connsiteX28" fmla="*/ 1777573 w 5714762"/>
                <a:gd name="connsiteY28" fmla="*/ 4805496 h 4916638"/>
                <a:gd name="connsiteX29" fmla="*/ 748873 w 5714762"/>
                <a:gd name="connsiteY29" fmla="*/ 4340676 h 4916638"/>
                <a:gd name="connsiteX30" fmla="*/ 370413 w 5714762"/>
                <a:gd name="connsiteY30" fmla="*/ 3931736 h 4916638"/>
                <a:gd name="connsiteX31" fmla="*/ 248492 w 5714762"/>
                <a:gd name="connsiteY31" fmla="*/ 3355155 h 4916638"/>
                <a:gd name="connsiteX32" fmla="*/ 291673 w 5714762"/>
                <a:gd name="connsiteY32" fmla="*/ 3144336 h 4916638"/>
                <a:gd name="connsiteX0" fmla="*/ 291673 w 5714762"/>
                <a:gd name="connsiteY0" fmla="*/ 3144336 h 4916638"/>
                <a:gd name="connsiteX1" fmla="*/ 212932 w 5714762"/>
                <a:gd name="connsiteY1" fmla="*/ 2913195 h 4916638"/>
                <a:gd name="connsiteX2" fmla="*/ 200233 w 5714762"/>
                <a:gd name="connsiteY2" fmla="*/ 2595696 h 4916638"/>
                <a:gd name="connsiteX3" fmla="*/ 190073 w 5714762"/>
                <a:gd name="connsiteY3" fmla="*/ 2222316 h 4916638"/>
                <a:gd name="connsiteX4" fmla="*/ 24973 w 5714762"/>
                <a:gd name="connsiteY4" fmla="*/ 1521276 h 4916638"/>
                <a:gd name="connsiteX5" fmla="*/ 22433 w 5714762"/>
                <a:gd name="connsiteY5" fmla="*/ 670376 h 4916638"/>
                <a:gd name="connsiteX6" fmla="*/ 233253 w 5714762"/>
                <a:gd name="connsiteY6" fmla="*/ 32836 h 4916638"/>
                <a:gd name="connsiteX7" fmla="*/ 954613 w 5714762"/>
                <a:gd name="connsiteY7" fmla="*/ 119196 h 4916638"/>
                <a:gd name="connsiteX8" fmla="*/ 1609933 w 5714762"/>
                <a:gd name="connsiteY8" fmla="*/ 355416 h 4916638"/>
                <a:gd name="connsiteX9" fmla="*/ 1950293 w 5714762"/>
                <a:gd name="connsiteY9" fmla="*/ 530676 h 4916638"/>
                <a:gd name="connsiteX10" fmla="*/ 2511633 w 5714762"/>
                <a:gd name="connsiteY10" fmla="*/ 406216 h 4916638"/>
                <a:gd name="connsiteX11" fmla="*/ 3377773 w 5714762"/>
                <a:gd name="connsiteY11" fmla="*/ 408756 h 4916638"/>
                <a:gd name="connsiteX12" fmla="*/ 3923873 w 5714762"/>
                <a:gd name="connsiteY12" fmla="*/ 540836 h 4916638"/>
                <a:gd name="connsiteX13" fmla="*/ 4195652 w 5714762"/>
                <a:gd name="connsiteY13" fmla="*/ 408755 h 4916638"/>
                <a:gd name="connsiteX14" fmla="*/ 4685873 w 5714762"/>
                <a:gd name="connsiteY14" fmla="*/ 200476 h 4916638"/>
                <a:gd name="connsiteX15" fmla="*/ 5414853 w 5714762"/>
                <a:gd name="connsiteY15" fmla="*/ 68396 h 4916638"/>
                <a:gd name="connsiteX16" fmla="*/ 5557093 w 5714762"/>
                <a:gd name="connsiteY16" fmla="*/ 25216 h 4916638"/>
                <a:gd name="connsiteX17" fmla="*/ 5595193 w 5714762"/>
                <a:gd name="connsiteY17" fmla="*/ 164916 h 4916638"/>
                <a:gd name="connsiteX18" fmla="*/ 5701873 w 5714762"/>
                <a:gd name="connsiteY18" fmla="*/ 853256 h 4916638"/>
                <a:gd name="connsiteX19" fmla="*/ 5694253 w 5714762"/>
                <a:gd name="connsiteY19" fmla="*/ 1711776 h 4916638"/>
                <a:gd name="connsiteX20" fmla="*/ 5534233 w 5714762"/>
                <a:gd name="connsiteY20" fmla="*/ 2359476 h 4916638"/>
                <a:gd name="connsiteX21" fmla="*/ 5458033 w 5714762"/>
                <a:gd name="connsiteY21" fmla="*/ 2946216 h 4916638"/>
                <a:gd name="connsiteX22" fmla="*/ 5404693 w 5714762"/>
                <a:gd name="connsiteY22" fmla="*/ 3106236 h 4916638"/>
                <a:gd name="connsiteX23" fmla="*/ 5488513 w 5714762"/>
                <a:gd name="connsiteY23" fmla="*/ 3388176 h 4916638"/>
                <a:gd name="connsiteX24" fmla="*/ 5389453 w 5714762"/>
                <a:gd name="connsiteY24" fmla="*/ 3814896 h 4916638"/>
                <a:gd name="connsiteX25" fmla="*/ 5016073 w 5714762"/>
                <a:gd name="connsiteY25" fmla="*/ 4294956 h 4916638"/>
                <a:gd name="connsiteX26" fmla="*/ 4231213 w 5714762"/>
                <a:gd name="connsiteY26" fmla="*/ 4706436 h 4916638"/>
                <a:gd name="connsiteX27" fmla="*/ 3156793 w 5714762"/>
                <a:gd name="connsiteY27" fmla="*/ 4912176 h 4916638"/>
                <a:gd name="connsiteX28" fmla="*/ 1777573 w 5714762"/>
                <a:gd name="connsiteY28" fmla="*/ 4805496 h 4916638"/>
                <a:gd name="connsiteX29" fmla="*/ 748873 w 5714762"/>
                <a:gd name="connsiteY29" fmla="*/ 4340676 h 4916638"/>
                <a:gd name="connsiteX30" fmla="*/ 370413 w 5714762"/>
                <a:gd name="connsiteY30" fmla="*/ 3931736 h 4916638"/>
                <a:gd name="connsiteX31" fmla="*/ 223092 w 5714762"/>
                <a:gd name="connsiteY31" fmla="*/ 3492315 h 4916638"/>
                <a:gd name="connsiteX32" fmla="*/ 291673 w 5714762"/>
                <a:gd name="connsiteY32" fmla="*/ 3144336 h 4916638"/>
                <a:gd name="connsiteX0" fmla="*/ 291673 w 5714762"/>
                <a:gd name="connsiteY0" fmla="*/ 3144336 h 4916638"/>
                <a:gd name="connsiteX1" fmla="*/ 263732 w 5714762"/>
                <a:gd name="connsiteY1" fmla="*/ 2913195 h 4916638"/>
                <a:gd name="connsiteX2" fmla="*/ 200233 w 5714762"/>
                <a:gd name="connsiteY2" fmla="*/ 2595696 h 4916638"/>
                <a:gd name="connsiteX3" fmla="*/ 190073 w 5714762"/>
                <a:gd name="connsiteY3" fmla="*/ 2222316 h 4916638"/>
                <a:gd name="connsiteX4" fmla="*/ 24973 w 5714762"/>
                <a:gd name="connsiteY4" fmla="*/ 1521276 h 4916638"/>
                <a:gd name="connsiteX5" fmla="*/ 22433 w 5714762"/>
                <a:gd name="connsiteY5" fmla="*/ 670376 h 4916638"/>
                <a:gd name="connsiteX6" fmla="*/ 233253 w 5714762"/>
                <a:gd name="connsiteY6" fmla="*/ 32836 h 4916638"/>
                <a:gd name="connsiteX7" fmla="*/ 954613 w 5714762"/>
                <a:gd name="connsiteY7" fmla="*/ 119196 h 4916638"/>
                <a:gd name="connsiteX8" fmla="*/ 1609933 w 5714762"/>
                <a:gd name="connsiteY8" fmla="*/ 355416 h 4916638"/>
                <a:gd name="connsiteX9" fmla="*/ 1950293 w 5714762"/>
                <a:gd name="connsiteY9" fmla="*/ 530676 h 4916638"/>
                <a:gd name="connsiteX10" fmla="*/ 2511633 w 5714762"/>
                <a:gd name="connsiteY10" fmla="*/ 406216 h 4916638"/>
                <a:gd name="connsiteX11" fmla="*/ 3377773 w 5714762"/>
                <a:gd name="connsiteY11" fmla="*/ 408756 h 4916638"/>
                <a:gd name="connsiteX12" fmla="*/ 3923873 w 5714762"/>
                <a:gd name="connsiteY12" fmla="*/ 540836 h 4916638"/>
                <a:gd name="connsiteX13" fmla="*/ 4195652 w 5714762"/>
                <a:gd name="connsiteY13" fmla="*/ 408755 h 4916638"/>
                <a:gd name="connsiteX14" fmla="*/ 4685873 w 5714762"/>
                <a:gd name="connsiteY14" fmla="*/ 200476 h 4916638"/>
                <a:gd name="connsiteX15" fmla="*/ 5414853 w 5714762"/>
                <a:gd name="connsiteY15" fmla="*/ 68396 h 4916638"/>
                <a:gd name="connsiteX16" fmla="*/ 5557093 w 5714762"/>
                <a:gd name="connsiteY16" fmla="*/ 25216 h 4916638"/>
                <a:gd name="connsiteX17" fmla="*/ 5595193 w 5714762"/>
                <a:gd name="connsiteY17" fmla="*/ 164916 h 4916638"/>
                <a:gd name="connsiteX18" fmla="*/ 5701873 w 5714762"/>
                <a:gd name="connsiteY18" fmla="*/ 853256 h 4916638"/>
                <a:gd name="connsiteX19" fmla="*/ 5694253 w 5714762"/>
                <a:gd name="connsiteY19" fmla="*/ 1711776 h 4916638"/>
                <a:gd name="connsiteX20" fmla="*/ 5534233 w 5714762"/>
                <a:gd name="connsiteY20" fmla="*/ 2359476 h 4916638"/>
                <a:gd name="connsiteX21" fmla="*/ 5458033 w 5714762"/>
                <a:gd name="connsiteY21" fmla="*/ 2946216 h 4916638"/>
                <a:gd name="connsiteX22" fmla="*/ 5404693 w 5714762"/>
                <a:gd name="connsiteY22" fmla="*/ 3106236 h 4916638"/>
                <a:gd name="connsiteX23" fmla="*/ 5488513 w 5714762"/>
                <a:gd name="connsiteY23" fmla="*/ 3388176 h 4916638"/>
                <a:gd name="connsiteX24" fmla="*/ 5389453 w 5714762"/>
                <a:gd name="connsiteY24" fmla="*/ 3814896 h 4916638"/>
                <a:gd name="connsiteX25" fmla="*/ 5016073 w 5714762"/>
                <a:gd name="connsiteY25" fmla="*/ 4294956 h 4916638"/>
                <a:gd name="connsiteX26" fmla="*/ 4231213 w 5714762"/>
                <a:gd name="connsiteY26" fmla="*/ 4706436 h 4916638"/>
                <a:gd name="connsiteX27" fmla="*/ 3156793 w 5714762"/>
                <a:gd name="connsiteY27" fmla="*/ 4912176 h 4916638"/>
                <a:gd name="connsiteX28" fmla="*/ 1777573 w 5714762"/>
                <a:gd name="connsiteY28" fmla="*/ 4805496 h 4916638"/>
                <a:gd name="connsiteX29" fmla="*/ 748873 w 5714762"/>
                <a:gd name="connsiteY29" fmla="*/ 4340676 h 4916638"/>
                <a:gd name="connsiteX30" fmla="*/ 370413 w 5714762"/>
                <a:gd name="connsiteY30" fmla="*/ 3931736 h 4916638"/>
                <a:gd name="connsiteX31" fmla="*/ 223092 w 5714762"/>
                <a:gd name="connsiteY31" fmla="*/ 3492315 h 4916638"/>
                <a:gd name="connsiteX32" fmla="*/ 291673 w 5714762"/>
                <a:gd name="connsiteY32" fmla="*/ 3144336 h 4916638"/>
                <a:gd name="connsiteX0" fmla="*/ 291673 w 5714762"/>
                <a:gd name="connsiteY0" fmla="*/ 3144336 h 4916638"/>
                <a:gd name="connsiteX1" fmla="*/ 263732 w 5714762"/>
                <a:gd name="connsiteY1" fmla="*/ 2913195 h 4916638"/>
                <a:gd name="connsiteX2" fmla="*/ 215473 w 5714762"/>
                <a:gd name="connsiteY2" fmla="*/ 2585536 h 4916638"/>
                <a:gd name="connsiteX3" fmla="*/ 190073 w 5714762"/>
                <a:gd name="connsiteY3" fmla="*/ 2222316 h 4916638"/>
                <a:gd name="connsiteX4" fmla="*/ 24973 w 5714762"/>
                <a:gd name="connsiteY4" fmla="*/ 1521276 h 4916638"/>
                <a:gd name="connsiteX5" fmla="*/ 22433 w 5714762"/>
                <a:gd name="connsiteY5" fmla="*/ 670376 h 4916638"/>
                <a:gd name="connsiteX6" fmla="*/ 233253 w 5714762"/>
                <a:gd name="connsiteY6" fmla="*/ 32836 h 4916638"/>
                <a:gd name="connsiteX7" fmla="*/ 954613 w 5714762"/>
                <a:gd name="connsiteY7" fmla="*/ 119196 h 4916638"/>
                <a:gd name="connsiteX8" fmla="*/ 1609933 w 5714762"/>
                <a:gd name="connsiteY8" fmla="*/ 355416 h 4916638"/>
                <a:gd name="connsiteX9" fmla="*/ 1950293 w 5714762"/>
                <a:gd name="connsiteY9" fmla="*/ 530676 h 4916638"/>
                <a:gd name="connsiteX10" fmla="*/ 2511633 w 5714762"/>
                <a:gd name="connsiteY10" fmla="*/ 406216 h 4916638"/>
                <a:gd name="connsiteX11" fmla="*/ 3377773 w 5714762"/>
                <a:gd name="connsiteY11" fmla="*/ 408756 h 4916638"/>
                <a:gd name="connsiteX12" fmla="*/ 3923873 w 5714762"/>
                <a:gd name="connsiteY12" fmla="*/ 540836 h 4916638"/>
                <a:gd name="connsiteX13" fmla="*/ 4195652 w 5714762"/>
                <a:gd name="connsiteY13" fmla="*/ 408755 h 4916638"/>
                <a:gd name="connsiteX14" fmla="*/ 4685873 w 5714762"/>
                <a:gd name="connsiteY14" fmla="*/ 200476 h 4916638"/>
                <a:gd name="connsiteX15" fmla="*/ 5414853 w 5714762"/>
                <a:gd name="connsiteY15" fmla="*/ 68396 h 4916638"/>
                <a:gd name="connsiteX16" fmla="*/ 5557093 w 5714762"/>
                <a:gd name="connsiteY16" fmla="*/ 25216 h 4916638"/>
                <a:gd name="connsiteX17" fmla="*/ 5595193 w 5714762"/>
                <a:gd name="connsiteY17" fmla="*/ 164916 h 4916638"/>
                <a:gd name="connsiteX18" fmla="*/ 5701873 w 5714762"/>
                <a:gd name="connsiteY18" fmla="*/ 853256 h 4916638"/>
                <a:gd name="connsiteX19" fmla="*/ 5694253 w 5714762"/>
                <a:gd name="connsiteY19" fmla="*/ 1711776 h 4916638"/>
                <a:gd name="connsiteX20" fmla="*/ 5534233 w 5714762"/>
                <a:gd name="connsiteY20" fmla="*/ 2359476 h 4916638"/>
                <a:gd name="connsiteX21" fmla="*/ 5458033 w 5714762"/>
                <a:gd name="connsiteY21" fmla="*/ 2946216 h 4916638"/>
                <a:gd name="connsiteX22" fmla="*/ 5404693 w 5714762"/>
                <a:gd name="connsiteY22" fmla="*/ 3106236 h 4916638"/>
                <a:gd name="connsiteX23" fmla="*/ 5488513 w 5714762"/>
                <a:gd name="connsiteY23" fmla="*/ 3388176 h 4916638"/>
                <a:gd name="connsiteX24" fmla="*/ 5389453 w 5714762"/>
                <a:gd name="connsiteY24" fmla="*/ 3814896 h 4916638"/>
                <a:gd name="connsiteX25" fmla="*/ 5016073 w 5714762"/>
                <a:gd name="connsiteY25" fmla="*/ 4294956 h 4916638"/>
                <a:gd name="connsiteX26" fmla="*/ 4231213 w 5714762"/>
                <a:gd name="connsiteY26" fmla="*/ 4706436 h 4916638"/>
                <a:gd name="connsiteX27" fmla="*/ 3156793 w 5714762"/>
                <a:gd name="connsiteY27" fmla="*/ 4912176 h 4916638"/>
                <a:gd name="connsiteX28" fmla="*/ 1777573 w 5714762"/>
                <a:gd name="connsiteY28" fmla="*/ 4805496 h 4916638"/>
                <a:gd name="connsiteX29" fmla="*/ 748873 w 5714762"/>
                <a:gd name="connsiteY29" fmla="*/ 4340676 h 4916638"/>
                <a:gd name="connsiteX30" fmla="*/ 370413 w 5714762"/>
                <a:gd name="connsiteY30" fmla="*/ 3931736 h 4916638"/>
                <a:gd name="connsiteX31" fmla="*/ 223092 w 5714762"/>
                <a:gd name="connsiteY31" fmla="*/ 3492315 h 4916638"/>
                <a:gd name="connsiteX32" fmla="*/ 291673 w 5714762"/>
                <a:gd name="connsiteY32" fmla="*/ 3144336 h 4916638"/>
                <a:gd name="connsiteX0" fmla="*/ 291673 w 5722727"/>
                <a:gd name="connsiteY0" fmla="*/ 3144336 h 4916638"/>
                <a:gd name="connsiteX1" fmla="*/ 263732 w 5722727"/>
                <a:gd name="connsiteY1" fmla="*/ 2913195 h 4916638"/>
                <a:gd name="connsiteX2" fmla="*/ 215473 w 5722727"/>
                <a:gd name="connsiteY2" fmla="*/ 2585536 h 4916638"/>
                <a:gd name="connsiteX3" fmla="*/ 190073 w 5722727"/>
                <a:gd name="connsiteY3" fmla="*/ 2222316 h 4916638"/>
                <a:gd name="connsiteX4" fmla="*/ 24973 w 5722727"/>
                <a:gd name="connsiteY4" fmla="*/ 1521276 h 4916638"/>
                <a:gd name="connsiteX5" fmla="*/ 22433 w 5722727"/>
                <a:gd name="connsiteY5" fmla="*/ 670376 h 4916638"/>
                <a:gd name="connsiteX6" fmla="*/ 233253 w 5722727"/>
                <a:gd name="connsiteY6" fmla="*/ 32836 h 4916638"/>
                <a:gd name="connsiteX7" fmla="*/ 954613 w 5722727"/>
                <a:gd name="connsiteY7" fmla="*/ 119196 h 4916638"/>
                <a:gd name="connsiteX8" fmla="*/ 1609933 w 5722727"/>
                <a:gd name="connsiteY8" fmla="*/ 355416 h 4916638"/>
                <a:gd name="connsiteX9" fmla="*/ 1950293 w 5722727"/>
                <a:gd name="connsiteY9" fmla="*/ 530676 h 4916638"/>
                <a:gd name="connsiteX10" fmla="*/ 2511633 w 5722727"/>
                <a:gd name="connsiteY10" fmla="*/ 406216 h 4916638"/>
                <a:gd name="connsiteX11" fmla="*/ 3377773 w 5722727"/>
                <a:gd name="connsiteY11" fmla="*/ 408756 h 4916638"/>
                <a:gd name="connsiteX12" fmla="*/ 3923873 w 5722727"/>
                <a:gd name="connsiteY12" fmla="*/ 540836 h 4916638"/>
                <a:gd name="connsiteX13" fmla="*/ 4195652 w 5722727"/>
                <a:gd name="connsiteY13" fmla="*/ 408755 h 4916638"/>
                <a:gd name="connsiteX14" fmla="*/ 4685873 w 5722727"/>
                <a:gd name="connsiteY14" fmla="*/ 200476 h 4916638"/>
                <a:gd name="connsiteX15" fmla="*/ 5414853 w 5722727"/>
                <a:gd name="connsiteY15" fmla="*/ 68396 h 4916638"/>
                <a:gd name="connsiteX16" fmla="*/ 5557093 w 5722727"/>
                <a:gd name="connsiteY16" fmla="*/ 25216 h 4916638"/>
                <a:gd name="connsiteX17" fmla="*/ 5595193 w 5722727"/>
                <a:gd name="connsiteY17" fmla="*/ 164916 h 4916638"/>
                <a:gd name="connsiteX18" fmla="*/ 5701873 w 5722727"/>
                <a:gd name="connsiteY18" fmla="*/ 853256 h 4916638"/>
                <a:gd name="connsiteX19" fmla="*/ 5694253 w 5722727"/>
                <a:gd name="connsiteY19" fmla="*/ 1711776 h 4916638"/>
                <a:gd name="connsiteX20" fmla="*/ 5412313 w 5722727"/>
                <a:gd name="connsiteY20" fmla="*/ 2395036 h 4916638"/>
                <a:gd name="connsiteX21" fmla="*/ 5458033 w 5722727"/>
                <a:gd name="connsiteY21" fmla="*/ 2946216 h 4916638"/>
                <a:gd name="connsiteX22" fmla="*/ 5404693 w 5722727"/>
                <a:gd name="connsiteY22" fmla="*/ 3106236 h 4916638"/>
                <a:gd name="connsiteX23" fmla="*/ 5488513 w 5722727"/>
                <a:gd name="connsiteY23" fmla="*/ 3388176 h 4916638"/>
                <a:gd name="connsiteX24" fmla="*/ 5389453 w 5722727"/>
                <a:gd name="connsiteY24" fmla="*/ 3814896 h 4916638"/>
                <a:gd name="connsiteX25" fmla="*/ 5016073 w 5722727"/>
                <a:gd name="connsiteY25" fmla="*/ 4294956 h 4916638"/>
                <a:gd name="connsiteX26" fmla="*/ 4231213 w 5722727"/>
                <a:gd name="connsiteY26" fmla="*/ 4706436 h 4916638"/>
                <a:gd name="connsiteX27" fmla="*/ 3156793 w 5722727"/>
                <a:gd name="connsiteY27" fmla="*/ 4912176 h 4916638"/>
                <a:gd name="connsiteX28" fmla="*/ 1777573 w 5722727"/>
                <a:gd name="connsiteY28" fmla="*/ 4805496 h 4916638"/>
                <a:gd name="connsiteX29" fmla="*/ 748873 w 5722727"/>
                <a:gd name="connsiteY29" fmla="*/ 4340676 h 4916638"/>
                <a:gd name="connsiteX30" fmla="*/ 370413 w 5722727"/>
                <a:gd name="connsiteY30" fmla="*/ 3931736 h 4916638"/>
                <a:gd name="connsiteX31" fmla="*/ 223092 w 5722727"/>
                <a:gd name="connsiteY31" fmla="*/ 3492315 h 4916638"/>
                <a:gd name="connsiteX32" fmla="*/ 291673 w 5722727"/>
                <a:gd name="connsiteY32" fmla="*/ 3144336 h 4916638"/>
                <a:gd name="connsiteX0" fmla="*/ 291673 w 5721681"/>
                <a:gd name="connsiteY0" fmla="*/ 3144336 h 4916638"/>
                <a:gd name="connsiteX1" fmla="*/ 263732 w 5721681"/>
                <a:gd name="connsiteY1" fmla="*/ 2913195 h 4916638"/>
                <a:gd name="connsiteX2" fmla="*/ 215473 w 5721681"/>
                <a:gd name="connsiteY2" fmla="*/ 2585536 h 4916638"/>
                <a:gd name="connsiteX3" fmla="*/ 190073 w 5721681"/>
                <a:gd name="connsiteY3" fmla="*/ 2222316 h 4916638"/>
                <a:gd name="connsiteX4" fmla="*/ 24973 w 5721681"/>
                <a:gd name="connsiteY4" fmla="*/ 1521276 h 4916638"/>
                <a:gd name="connsiteX5" fmla="*/ 22433 w 5721681"/>
                <a:gd name="connsiteY5" fmla="*/ 670376 h 4916638"/>
                <a:gd name="connsiteX6" fmla="*/ 233253 w 5721681"/>
                <a:gd name="connsiteY6" fmla="*/ 32836 h 4916638"/>
                <a:gd name="connsiteX7" fmla="*/ 954613 w 5721681"/>
                <a:gd name="connsiteY7" fmla="*/ 119196 h 4916638"/>
                <a:gd name="connsiteX8" fmla="*/ 1609933 w 5721681"/>
                <a:gd name="connsiteY8" fmla="*/ 355416 h 4916638"/>
                <a:gd name="connsiteX9" fmla="*/ 1950293 w 5721681"/>
                <a:gd name="connsiteY9" fmla="*/ 530676 h 4916638"/>
                <a:gd name="connsiteX10" fmla="*/ 2511633 w 5721681"/>
                <a:gd name="connsiteY10" fmla="*/ 406216 h 4916638"/>
                <a:gd name="connsiteX11" fmla="*/ 3377773 w 5721681"/>
                <a:gd name="connsiteY11" fmla="*/ 408756 h 4916638"/>
                <a:gd name="connsiteX12" fmla="*/ 3923873 w 5721681"/>
                <a:gd name="connsiteY12" fmla="*/ 540836 h 4916638"/>
                <a:gd name="connsiteX13" fmla="*/ 4195652 w 5721681"/>
                <a:gd name="connsiteY13" fmla="*/ 408755 h 4916638"/>
                <a:gd name="connsiteX14" fmla="*/ 4685873 w 5721681"/>
                <a:gd name="connsiteY14" fmla="*/ 200476 h 4916638"/>
                <a:gd name="connsiteX15" fmla="*/ 5414853 w 5721681"/>
                <a:gd name="connsiteY15" fmla="*/ 68396 h 4916638"/>
                <a:gd name="connsiteX16" fmla="*/ 5557093 w 5721681"/>
                <a:gd name="connsiteY16" fmla="*/ 25216 h 4916638"/>
                <a:gd name="connsiteX17" fmla="*/ 5595193 w 5721681"/>
                <a:gd name="connsiteY17" fmla="*/ 164916 h 4916638"/>
                <a:gd name="connsiteX18" fmla="*/ 5701873 w 5721681"/>
                <a:gd name="connsiteY18" fmla="*/ 853256 h 4916638"/>
                <a:gd name="connsiteX19" fmla="*/ 5694253 w 5721681"/>
                <a:gd name="connsiteY19" fmla="*/ 1711776 h 4916638"/>
                <a:gd name="connsiteX20" fmla="*/ 5427553 w 5721681"/>
                <a:gd name="connsiteY20" fmla="*/ 2455996 h 4916638"/>
                <a:gd name="connsiteX21" fmla="*/ 5458033 w 5721681"/>
                <a:gd name="connsiteY21" fmla="*/ 2946216 h 4916638"/>
                <a:gd name="connsiteX22" fmla="*/ 5404693 w 5721681"/>
                <a:gd name="connsiteY22" fmla="*/ 3106236 h 4916638"/>
                <a:gd name="connsiteX23" fmla="*/ 5488513 w 5721681"/>
                <a:gd name="connsiteY23" fmla="*/ 3388176 h 4916638"/>
                <a:gd name="connsiteX24" fmla="*/ 5389453 w 5721681"/>
                <a:gd name="connsiteY24" fmla="*/ 3814896 h 4916638"/>
                <a:gd name="connsiteX25" fmla="*/ 5016073 w 5721681"/>
                <a:gd name="connsiteY25" fmla="*/ 4294956 h 4916638"/>
                <a:gd name="connsiteX26" fmla="*/ 4231213 w 5721681"/>
                <a:gd name="connsiteY26" fmla="*/ 4706436 h 4916638"/>
                <a:gd name="connsiteX27" fmla="*/ 3156793 w 5721681"/>
                <a:gd name="connsiteY27" fmla="*/ 4912176 h 4916638"/>
                <a:gd name="connsiteX28" fmla="*/ 1777573 w 5721681"/>
                <a:gd name="connsiteY28" fmla="*/ 4805496 h 4916638"/>
                <a:gd name="connsiteX29" fmla="*/ 748873 w 5721681"/>
                <a:gd name="connsiteY29" fmla="*/ 4340676 h 4916638"/>
                <a:gd name="connsiteX30" fmla="*/ 370413 w 5721681"/>
                <a:gd name="connsiteY30" fmla="*/ 3931736 h 4916638"/>
                <a:gd name="connsiteX31" fmla="*/ 223092 w 5721681"/>
                <a:gd name="connsiteY31" fmla="*/ 3492315 h 4916638"/>
                <a:gd name="connsiteX32" fmla="*/ 291673 w 5721681"/>
                <a:gd name="connsiteY32" fmla="*/ 3144336 h 4916638"/>
                <a:gd name="connsiteX0" fmla="*/ 291673 w 5718276"/>
                <a:gd name="connsiteY0" fmla="*/ 3144336 h 4916638"/>
                <a:gd name="connsiteX1" fmla="*/ 263732 w 5718276"/>
                <a:gd name="connsiteY1" fmla="*/ 2913195 h 4916638"/>
                <a:gd name="connsiteX2" fmla="*/ 215473 w 5718276"/>
                <a:gd name="connsiteY2" fmla="*/ 2585536 h 4916638"/>
                <a:gd name="connsiteX3" fmla="*/ 190073 w 5718276"/>
                <a:gd name="connsiteY3" fmla="*/ 2222316 h 4916638"/>
                <a:gd name="connsiteX4" fmla="*/ 24973 w 5718276"/>
                <a:gd name="connsiteY4" fmla="*/ 1521276 h 4916638"/>
                <a:gd name="connsiteX5" fmla="*/ 22433 w 5718276"/>
                <a:gd name="connsiteY5" fmla="*/ 670376 h 4916638"/>
                <a:gd name="connsiteX6" fmla="*/ 233253 w 5718276"/>
                <a:gd name="connsiteY6" fmla="*/ 32836 h 4916638"/>
                <a:gd name="connsiteX7" fmla="*/ 954613 w 5718276"/>
                <a:gd name="connsiteY7" fmla="*/ 119196 h 4916638"/>
                <a:gd name="connsiteX8" fmla="*/ 1609933 w 5718276"/>
                <a:gd name="connsiteY8" fmla="*/ 355416 h 4916638"/>
                <a:gd name="connsiteX9" fmla="*/ 1950293 w 5718276"/>
                <a:gd name="connsiteY9" fmla="*/ 530676 h 4916638"/>
                <a:gd name="connsiteX10" fmla="*/ 2511633 w 5718276"/>
                <a:gd name="connsiteY10" fmla="*/ 406216 h 4916638"/>
                <a:gd name="connsiteX11" fmla="*/ 3377773 w 5718276"/>
                <a:gd name="connsiteY11" fmla="*/ 408756 h 4916638"/>
                <a:gd name="connsiteX12" fmla="*/ 3923873 w 5718276"/>
                <a:gd name="connsiteY12" fmla="*/ 540836 h 4916638"/>
                <a:gd name="connsiteX13" fmla="*/ 4195652 w 5718276"/>
                <a:gd name="connsiteY13" fmla="*/ 408755 h 4916638"/>
                <a:gd name="connsiteX14" fmla="*/ 4685873 w 5718276"/>
                <a:gd name="connsiteY14" fmla="*/ 200476 h 4916638"/>
                <a:gd name="connsiteX15" fmla="*/ 5414853 w 5718276"/>
                <a:gd name="connsiteY15" fmla="*/ 68396 h 4916638"/>
                <a:gd name="connsiteX16" fmla="*/ 5557093 w 5718276"/>
                <a:gd name="connsiteY16" fmla="*/ 25216 h 4916638"/>
                <a:gd name="connsiteX17" fmla="*/ 5595193 w 5718276"/>
                <a:gd name="connsiteY17" fmla="*/ 164916 h 4916638"/>
                <a:gd name="connsiteX18" fmla="*/ 5701873 w 5718276"/>
                <a:gd name="connsiteY18" fmla="*/ 853256 h 4916638"/>
                <a:gd name="connsiteX19" fmla="*/ 5694253 w 5718276"/>
                <a:gd name="connsiteY19" fmla="*/ 1711776 h 4916638"/>
                <a:gd name="connsiteX20" fmla="*/ 5478353 w 5718276"/>
                <a:gd name="connsiteY20" fmla="*/ 2455996 h 4916638"/>
                <a:gd name="connsiteX21" fmla="*/ 5458033 w 5718276"/>
                <a:gd name="connsiteY21" fmla="*/ 2946216 h 4916638"/>
                <a:gd name="connsiteX22" fmla="*/ 5404693 w 5718276"/>
                <a:gd name="connsiteY22" fmla="*/ 3106236 h 4916638"/>
                <a:gd name="connsiteX23" fmla="*/ 5488513 w 5718276"/>
                <a:gd name="connsiteY23" fmla="*/ 3388176 h 4916638"/>
                <a:gd name="connsiteX24" fmla="*/ 5389453 w 5718276"/>
                <a:gd name="connsiteY24" fmla="*/ 3814896 h 4916638"/>
                <a:gd name="connsiteX25" fmla="*/ 5016073 w 5718276"/>
                <a:gd name="connsiteY25" fmla="*/ 4294956 h 4916638"/>
                <a:gd name="connsiteX26" fmla="*/ 4231213 w 5718276"/>
                <a:gd name="connsiteY26" fmla="*/ 4706436 h 4916638"/>
                <a:gd name="connsiteX27" fmla="*/ 3156793 w 5718276"/>
                <a:gd name="connsiteY27" fmla="*/ 4912176 h 4916638"/>
                <a:gd name="connsiteX28" fmla="*/ 1777573 w 5718276"/>
                <a:gd name="connsiteY28" fmla="*/ 4805496 h 4916638"/>
                <a:gd name="connsiteX29" fmla="*/ 748873 w 5718276"/>
                <a:gd name="connsiteY29" fmla="*/ 4340676 h 4916638"/>
                <a:gd name="connsiteX30" fmla="*/ 370413 w 5718276"/>
                <a:gd name="connsiteY30" fmla="*/ 3931736 h 4916638"/>
                <a:gd name="connsiteX31" fmla="*/ 223092 w 5718276"/>
                <a:gd name="connsiteY31" fmla="*/ 3492315 h 4916638"/>
                <a:gd name="connsiteX32" fmla="*/ 291673 w 5718276"/>
                <a:gd name="connsiteY32" fmla="*/ 3144336 h 4916638"/>
                <a:gd name="connsiteX0" fmla="*/ 291673 w 5717287"/>
                <a:gd name="connsiteY0" fmla="*/ 3144336 h 4916638"/>
                <a:gd name="connsiteX1" fmla="*/ 263732 w 5717287"/>
                <a:gd name="connsiteY1" fmla="*/ 2913195 h 4916638"/>
                <a:gd name="connsiteX2" fmla="*/ 215473 w 5717287"/>
                <a:gd name="connsiteY2" fmla="*/ 2585536 h 4916638"/>
                <a:gd name="connsiteX3" fmla="*/ 190073 w 5717287"/>
                <a:gd name="connsiteY3" fmla="*/ 2222316 h 4916638"/>
                <a:gd name="connsiteX4" fmla="*/ 24973 w 5717287"/>
                <a:gd name="connsiteY4" fmla="*/ 1521276 h 4916638"/>
                <a:gd name="connsiteX5" fmla="*/ 22433 w 5717287"/>
                <a:gd name="connsiteY5" fmla="*/ 670376 h 4916638"/>
                <a:gd name="connsiteX6" fmla="*/ 233253 w 5717287"/>
                <a:gd name="connsiteY6" fmla="*/ 32836 h 4916638"/>
                <a:gd name="connsiteX7" fmla="*/ 954613 w 5717287"/>
                <a:gd name="connsiteY7" fmla="*/ 119196 h 4916638"/>
                <a:gd name="connsiteX8" fmla="*/ 1609933 w 5717287"/>
                <a:gd name="connsiteY8" fmla="*/ 355416 h 4916638"/>
                <a:gd name="connsiteX9" fmla="*/ 1950293 w 5717287"/>
                <a:gd name="connsiteY9" fmla="*/ 530676 h 4916638"/>
                <a:gd name="connsiteX10" fmla="*/ 2511633 w 5717287"/>
                <a:gd name="connsiteY10" fmla="*/ 406216 h 4916638"/>
                <a:gd name="connsiteX11" fmla="*/ 3377773 w 5717287"/>
                <a:gd name="connsiteY11" fmla="*/ 408756 h 4916638"/>
                <a:gd name="connsiteX12" fmla="*/ 3923873 w 5717287"/>
                <a:gd name="connsiteY12" fmla="*/ 540836 h 4916638"/>
                <a:gd name="connsiteX13" fmla="*/ 4195652 w 5717287"/>
                <a:gd name="connsiteY13" fmla="*/ 408755 h 4916638"/>
                <a:gd name="connsiteX14" fmla="*/ 4685873 w 5717287"/>
                <a:gd name="connsiteY14" fmla="*/ 200476 h 4916638"/>
                <a:gd name="connsiteX15" fmla="*/ 5414853 w 5717287"/>
                <a:gd name="connsiteY15" fmla="*/ 68396 h 4916638"/>
                <a:gd name="connsiteX16" fmla="*/ 5557093 w 5717287"/>
                <a:gd name="connsiteY16" fmla="*/ 25216 h 4916638"/>
                <a:gd name="connsiteX17" fmla="*/ 5595193 w 5717287"/>
                <a:gd name="connsiteY17" fmla="*/ 164916 h 4916638"/>
                <a:gd name="connsiteX18" fmla="*/ 5701873 w 5717287"/>
                <a:gd name="connsiteY18" fmla="*/ 853256 h 4916638"/>
                <a:gd name="connsiteX19" fmla="*/ 5694253 w 5717287"/>
                <a:gd name="connsiteY19" fmla="*/ 1711776 h 4916638"/>
                <a:gd name="connsiteX20" fmla="*/ 5493593 w 5717287"/>
                <a:gd name="connsiteY20" fmla="*/ 2455996 h 4916638"/>
                <a:gd name="connsiteX21" fmla="*/ 5458033 w 5717287"/>
                <a:gd name="connsiteY21" fmla="*/ 2946216 h 4916638"/>
                <a:gd name="connsiteX22" fmla="*/ 5404693 w 5717287"/>
                <a:gd name="connsiteY22" fmla="*/ 3106236 h 4916638"/>
                <a:gd name="connsiteX23" fmla="*/ 5488513 w 5717287"/>
                <a:gd name="connsiteY23" fmla="*/ 3388176 h 4916638"/>
                <a:gd name="connsiteX24" fmla="*/ 5389453 w 5717287"/>
                <a:gd name="connsiteY24" fmla="*/ 3814896 h 4916638"/>
                <a:gd name="connsiteX25" fmla="*/ 5016073 w 5717287"/>
                <a:gd name="connsiteY25" fmla="*/ 4294956 h 4916638"/>
                <a:gd name="connsiteX26" fmla="*/ 4231213 w 5717287"/>
                <a:gd name="connsiteY26" fmla="*/ 4706436 h 4916638"/>
                <a:gd name="connsiteX27" fmla="*/ 3156793 w 5717287"/>
                <a:gd name="connsiteY27" fmla="*/ 4912176 h 4916638"/>
                <a:gd name="connsiteX28" fmla="*/ 1777573 w 5717287"/>
                <a:gd name="connsiteY28" fmla="*/ 4805496 h 4916638"/>
                <a:gd name="connsiteX29" fmla="*/ 748873 w 5717287"/>
                <a:gd name="connsiteY29" fmla="*/ 4340676 h 4916638"/>
                <a:gd name="connsiteX30" fmla="*/ 370413 w 5717287"/>
                <a:gd name="connsiteY30" fmla="*/ 3931736 h 4916638"/>
                <a:gd name="connsiteX31" fmla="*/ 223092 w 5717287"/>
                <a:gd name="connsiteY31" fmla="*/ 3492315 h 4916638"/>
                <a:gd name="connsiteX32" fmla="*/ 291673 w 5717287"/>
                <a:gd name="connsiteY32" fmla="*/ 3144336 h 4916638"/>
                <a:gd name="connsiteX0" fmla="*/ 291673 w 5717287"/>
                <a:gd name="connsiteY0" fmla="*/ 3144336 h 4916638"/>
                <a:gd name="connsiteX1" fmla="*/ 263732 w 5717287"/>
                <a:gd name="connsiteY1" fmla="*/ 2913195 h 4916638"/>
                <a:gd name="connsiteX2" fmla="*/ 215473 w 5717287"/>
                <a:gd name="connsiteY2" fmla="*/ 2585536 h 4916638"/>
                <a:gd name="connsiteX3" fmla="*/ 190073 w 5717287"/>
                <a:gd name="connsiteY3" fmla="*/ 2222316 h 4916638"/>
                <a:gd name="connsiteX4" fmla="*/ 24973 w 5717287"/>
                <a:gd name="connsiteY4" fmla="*/ 1521276 h 4916638"/>
                <a:gd name="connsiteX5" fmla="*/ 22433 w 5717287"/>
                <a:gd name="connsiteY5" fmla="*/ 670376 h 4916638"/>
                <a:gd name="connsiteX6" fmla="*/ 233253 w 5717287"/>
                <a:gd name="connsiteY6" fmla="*/ 32836 h 4916638"/>
                <a:gd name="connsiteX7" fmla="*/ 954613 w 5717287"/>
                <a:gd name="connsiteY7" fmla="*/ 119196 h 4916638"/>
                <a:gd name="connsiteX8" fmla="*/ 1609933 w 5717287"/>
                <a:gd name="connsiteY8" fmla="*/ 355416 h 4916638"/>
                <a:gd name="connsiteX9" fmla="*/ 1950293 w 5717287"/>
                <a:gd name="connsiteY9" fmla="*/ 530676 h 4916638"/>
                <a:gd name="connsiteX10" fmla="*/ 2511633 w 5717287"/>
                <a:gd name="connsiteY10" fmla="*/ 406216 h 4916638"/>
                <a:gd name="connsiteX11" fmla="*/ 3377773 w 5717287"/>
                <a:gd name="connsiteY11" fmla="*/ 408756 h 4916638"/>
                <a:gd name="connsiteX12" fmla="*/ 3923873 w 5717287"/>
                <a:gd name="connsiteY12" fmla="*/ 540836 h 4916638"/>
                <a:gd name="connsiteX13" fmla="*/ 4195652 w 5717287"/>
                <a:gd name="connsiteY13" fmla="*/ 408755 h 4916638"/>
                <a:gd name="connsiteX14" fmla="*/ 4685873 w 5717287"/>
                <a:gd name="connsiteY14" fmla="*/ 200476 h 4916638"/>
                <a:gd name="connsiteX15" fmla="*/ 5414853 w 5717287"/>
                <a:gd name="connsiteY15" fmla="*/ 68396 h 4916638"/>
                <a:gd name="connsiteX16" fmla="*/ 5557093 w 5717287"/>
                <a:gd name="connsiteY16" fmla="*/ 25216 h 4916638"/>
                <a:gd name="connsiteX17" fmla="*/ 5595193 w 5717287"/>
                <a:gd name="connsiteY17" fmla="*/ 164916 h 4916638"/>
                <a:gd name="connsiteX18" fmla="*/ 5701873 w 5717287"/>
                <a:gd name="connsiteY18" fmla="*/ 853256 h 4916638"/>
                <a:gd name="connsiteX19" fmla="*/ 5694253 w 5717287"/>
                <a:gd name="connsiteY19" fmla="*/ 1711776 h 4916638"/>
                <a:gd name="connsiteX20" fmla="*/ 5493593 w 5717287"/>
                <a:gd name="connsiteY20" fmla="*/ 2455996 h 4916638"/>
                <a:gd name="connsiteX21" fmla="*/ 5458033 w 5717287"/>
                <a:gd name="connsiteY21" fmla="*/ 2946216 h 4916638"/>
                <a:gd name="connsiteX22" fmla="*/ 5404693 w 5717287"/>
                <a:gd name="connsiteY22" fmla="*/ 3106236 h 4916638"/>
                <a:gd name="connsiteX23" fmla="*/ 5488513 w 5717287"/>
                <a:gd name="connsiteY23" fmla="*/ 3388176 h 4916638"/>
                <a:gd name="connsiteX24" fmla="*/ 5389453 w 5717287"/>
                <a:gd name="connsiteY24" fmla="*/ 3814896 h 4916638"/>
                <a:gd name="connsiteX25" fmla="*/ 5016073 w 5717287"/>
                <a:gd name="connsiteY25" fmla="*/ 4294956 h 4916638"/>
                <a:gd name="connsiteX26" fmla="*/ 4231213 w 5717287"/>
                <a:gd name="connsiteY26" fmla="*/ 4706436 h 4916638"/>
                <a:gd name="connsiteX27" fmla="*/ 3156793 w 5717287"/>
                <a:gd name="connsiteY27" fmla="*/ 4912176 h 4916638"/>
                <a:gd name="connsiteX28" fmla="*/ 1777573 w 5717287"/>
                <a:gd name="connsiteY28" fmla="*/ 4805496 h 4916638"/>
                <a:gd name="connsiteX29" fmla="*/ 748873 w 5717287"/>
                <a:gd name="connsiteY29" fmla="*/ 4340676 h 4916638"/>
                <a:gd name="connsiteX30" fmla="*/ 370413 w 5717287"/>
                <a:gd name="connsiteY30" fmla="*/ 3931736 h 4916638"/>
                <a:gd name="connsiteX31" fmla="*/ 223092 w 5717287"/>
                <a:gd name="connsiteY31" fmla="*/ 3492315 h 4916638"/>
                <a:gd name="connsiteX32" fmla="*/ 291673 w 5717287"/>
                <a:gd name="connsiteY32" fmla="*/ 3144336 h 4916638"/>
                <a:gd name="connsiteX0" fmla="*/ 291673 w 5717287"/>
                <a:gd name="connsiteY0" fmla="*/ 3144336 h 4916638"/>
                <a:gd name="connsiteX1" fmla="*/ 263732 w 5717287"/>
                <a:gd name="connsiteY1" fmla="*/ 2913195 h 4916638"/>
                <a:gd name="connsiteX2" fmla="*/ 215473 w 5717287"/>
                <a:gd name="connsiteY2" fmla="*/ 2585536 h 4916638"/>
                <a:gd name="connsiteX3" fmla="*/ 190073 w 5717287"/>
                <a:gd name="connsiteY3" fmla="*/ 2222316 h 4916638"/>
                <a:gd name="connsiteX4" fmla="*/ 24973 w 5717287"/>
                <a:gd name="connsiteY4" fmla="*/ 1521276 h 4916638"/>
                <a:gd name="connsiteX5" fmla="*/ 22433 w 5717287"/>
                <a:gd name="connsiteY5" fmla="*/ 670376 h 4916638"/>
                <a:gd name="connsiteX6" fmla="*/ 233253 w 5717287"/>
                <a:gd name="connsiteY6" fmla="*/ 32836 h 4916638"/>
                <a:gd name="connsiteX7" fmla="*/ 954613 w 5717287"/>
                <a:gd name="connsiteY7" fmla="*/ 119196 h 4916638"/>
                <a:gd name="connsiteX8" fmla="*/ 1609933 w 5717287"/>
                <a:gd name="connsiteY8" fmla="*/ 355416 h 4916638"/>
                <a:gd name="connsiteX9" fmla="*/ 1950293 w 5717287"/>
                <a:gd name="connsiteY9" fmla="*/ 530676 h 4916638"/>
                <a:gd name="connsiteX10" fmla="*/ 2511633 w 5717287"/>
                <a:gd name="connsiteY10" fmla="*/ 406216 h 4916638"/>
                <a:gd name="connsiteX11" fmla="*/ 3377773 w 5717287"/>
                <a:gd name="connsiteY11" fmla="*/ 408756 h 4916638"/>
                <a:gd name="connsiteX12" fmla="*/ 3923873 w 5717287"/>
                <a:gd name="connsiteY12" fmla="*/ 540836 h 4916638"/>
                <a:gd name="connsiteX13" fmla="*/ 4195652 w 5717287"/>
                <a:gd name="connsiteY13" fmla="*/ 408755 h 4916638"/>
                <a:gd name="connsiteX14" fmla="*/ 4685873 w 5717287"/>
                <a:gd name="connsiteY14" fmla="*/ 200476 h 4916638"/>
                <a:gd name="connsiteX15" fmla="*/ 5414853 w 5717287"/>
                <a:gd name="connsiteY15" fmla="*/ 68396 h 4916638"/>
                <a:gd name="connsiteX16" fmla="*/ 5557093 w 5717287"/>
                <a:gd name="connsiteY16" fmla="*/ 25216 h 4916638"/>
                <a:gd name="connsiteX17" fmla="*/ 5595193 w 5717287"/>
                <a:gd name="connsiteY17" fmla="*/ 164916 h 4916638"/>
                <a:gd name="connsiteX18" fmla="*/ 5701873 w 5717287"/>
                <a:gd name="connsiteY18" fmla="*/ 853256 h 4916638"/>
                <a:gd name="connsiteX19" fmla="*/ 5694253 w 5717287"/>
                <a:gd name="connsiteY19" fmla="*/ 1711776 h 4916638"/>
                <a:gd name="connsiteX20" fmla="*/ 5493593 w 5717287"/>
                <a:gd name="connsiteY20" fmla="*/ 2455996 h 4916638"/>
                <a:gd name="connsiteX21" fmla="*/ 5501213 w 5717287"/>
                <a:gd name="connsiteY21" fmla="*/ 2730315 h 4916638"/>
                <a:gd name="connsiteX22" fmla="*/ 5458033 w 5717287"/>
                <a:gd name="connsiteY22" fmla="*/ 2946216 h 4916638"/>
                <a:gd name="connsiteX23" fmla="*/ 5404693 w 5717287"/>
                <a:gd name="connsiteY23" fmla="*/ 3106236 h 4916638"/>
                <a:gd name="connsiteX24" fmla="*/ 5488513 w 5717287"/>
                <a:gd name="connsiteY24" fmla="*/ 3388176 h 4916638"/>
                <a:gd name="connsiteX25" fmla="*/ 5389453 w 5717287"/>
                <a:gd name="connsiteY25" fmla="*/ 3814896 h 4916638"/>
                <a:gd name="connsiteX26" fmla="*/ 5016073 w 5717287"/>
                <a:gd name="connsiteY26" fmla="*/ 4294956 h 4916638"/>
                <a:gd name="connsiteX27" fmla="*/ 4231213 w 5717287"/>
                <a:gd name="connsiteY27" fmla="*/ 4706436 h 4916638"/>
                <a:gd name="connsiteX28" fmla="*/ 3156793 w 5717287"/>
                <a:gd name="connsiteY28" fmla="*/ 4912176 h 4916638"/>
                <a:gd name="connsiteX29" fmla="*/ 1777573 w 5717287"/>
                <a:gd name="connsiteY29" fmla="*/ 4805496 h 4916638"/>
                <a:gd name="connsiteX30" fmla="*/ 748873 w 5717287"/>
                <a:gd name="connsiteY30" fmla="*/ 4340676 h 4916638"/>
                <a:gd name="connsiteX31" fmla="*/ 370413 w 5717287"/>
                <a:gd name="connsiteY31" fmla="*/ 3931736 h 4916638"/>
                <a:gd name="connsiteX32" fmla="*/ 223092 w 5717287"/>
                <a:gd name="connsiteY32" fmla="*/ 3492315 h 4916638"/>
                <a:gd name="connsiteX33" fmla="*/ 291673 w 5717287"/>
                <a:gd name="connsiteY33" fmla="*/ 3144336 h 4916638"/>
                <a:gd name="connsiteX0" fmla="*/ 291673 w 5717287"/>
                <a:gd name="connsiteY0" fmla="*/ 3144336 h 4916638"/>
                <a:gd name="connsiteX1" fmla="*/ 263732 w 5717287"/>
                <a:gd name="connsiteY1" fmla="*/ 2913195 h 4916638"/>
                <a:gd name="connsiteX2" fmla="*/ 215473 w 5717287"/>
                <a:gd name="connsiteY2" fmla="*/ 2585536 h 4916638"/>
                <a:gd name="connsiteX3" fmla="*/ 190073 w 5717287"/>
                <a:gd name="connsiteY3" fmla="*/ 2222316 h 4916638"/>
                <a:gd name="connsiteX4" fmla="*/ 24973 w 5717287"/>
                <a:gd name="connsiteY4" fmla="*/ 1521276 h 4916638"/>
                <a:gd name="connsiteX5" fmla="*/ 22433 w 5717287"/>
                <a:gd name="connsiteY5" fmla="*/ 670376 h 4916638"/>
                <a:gd name="connsiteX6" fmla="*/ 233253 w 5717287"/>
                <a:gd name="connsiteY6" fmla="*/ 32836 h 4916638"/>
                <a:gd name="connsiteX7" fmla="*/ 954613 w 5717287"/>
                <a:gd name="connsiteY7" fmla="*/ 119196 h 4916638"/>
                <a:gd name="connsiteX8" fmla="*/ 1609933 w 5717287"/>
                <a:gd name="connsiteY8" fmla="*/ 355416 h 4916638"/>
                <a:gd name="connsiteX9" fmla="*/ 1950293 w 5717287"/>
                <a:gd name="connsiteY9" fmla="*/ 530676 h 4916638"/>
                <a:gd name="connsiteX10" fmla="*/ 2511633 w 5717287"/>
                <a:gd name="connsiteY10" fmla="*/ 406216 h 4916638"/>
                <a:gd name="connsiteX11" fmla="*/ 3377773 w 5717287"/>
                <a:gd name="connsiteY11" fmla="*/ 408756 h 4916638"/>
                <a:gd name="connsiteX12" fmla="*/ 3923873 w 5717287"/>
                <a:gd name="connsiteY12" fmla="*/ 540836 h 4916638"/>
                <a:gd name="connsiteX13" fmla="*/ 4195652 w 5717287"/>
                <a:gd name="connsiteY13" fmla="*/ 408755 h 4916638"/>
                <a:gd name="connsiteX14" fmla="*/ 4685873 w 5717287"/>
                <a:gd name="connsiteY14" fmla="*/ 200476 h 4916638"/>
                <a:gd name="connsiteX15" fmla="*/ 5414853 w 5717287"/>
                <a:gd name="connsiteY15" fmla="*/ 68396 h 4916638"/>
                <a:gd name="connsiteX16" fmla="*/ 5557093 w 5717287"/>
                <a:gd name="connsiteY16" fmla="*/ 25216 h 4916638"/>
                <a:gd name="connsiteX17" fmla="*/ 5595193 w 5717287"/>
                <a:gd name="connsiteY17" fmla="*/ 164916 h 4916638"/>
                <a:gd name="connsiteX18" fmla="*/ 5701873 w 5717287"/>
                <a:gd name="connsiteY18" fmla="*/ 853256 h 4916638"/>
                <a:gd name="connsiteX19" fmla="*/ 5694253 w 5717287"/>
                <a:gd name="connsiteY19" fmla="*/ 1711776 h 4916638"/>
                <a:gd name="connsiteX20" fmla="*/ 5493593 w 5717287"/>
                <a:gd name="connsiteY20" fmla="*/ 2455996 h 4916638"/>
                <a:gd name="connsiteX21" fmla="*/ 5501213 w 5717287"/>
                <a:gd name="connsiteY21" fmla="*/ 2730315 h 4916638"/>
                <a:gd name="connsiteX22" fmla="*/ 5458033 w 5717287"/>
                <a:gd name="connsiteY22" fmla="*/ 2991936 h 4916638"/>
                <a:gd name="connsiteX23" fmla="*/ 5404693 w 5717287"/>
                <a:gd name="connsiteY23" fmla="*/ 3106236 h 4916638"/>
                <a:gd name="connsiteX24" fmla="*/ 5488513 w 5717287"/>
                <a:gd name="connsiteY24" fmla="*/ 3388176 h 4916638"/>
                <a:gd name="connsiteX25" fmla="*/ 5389453 w 5717287"/>
                <a:gd name="connsiteY25" fmla="*/ 3814896 h 4916638"/>
                <a:gd name="connsiteX26" fmla="*/ 5016073 w 5717287"/>
                <a:gd name="connsiteY26" fmla="*/ 4294956 h 4916638"/>
                <a:gd name="connsiteX27" fmla="*/ 4231213 w 5717287"/>
                <a:gd name="connsiteY27" fmla="*/ 4706436 h 4916638"/>
                <a:gd name="connsiteX28" fmla="*/ 3156793 w 5717287"/>
                <a:gd name="connsiteY28" fmla="*/ 4912176 h 4916638"/>
                <a:gd name="connsiteX29" fmla="*/ 1777573 w 5717287"/>
                <a:gd name="connsiteY29" fmla="*/ 4805496 h 4916638"/>
                <a:gd name="connsiteX30" fmla="*/ 748873 w 5717287"/>
                <a:gd name="connsiteY30" fmla="*/ 4340676 h 4916638"/>
                <a:gd name="connsiteX31" fmla="*/ 370413 w 5717287"/>
                <a:gd name="connsiteY31" fmla="*/ 3931736 h 4916638"/>
                <a:gd name="connsiteX32" fmla="*/ 223092 w 5717287"/>
                <a:gd name="connsiteY32" fmla="*/ 3492315 h 4916638"/>
                <a:gd name="connsiteX33" fmla="*/ 291673 w 5717287"/>
                <a:gd name="connsiteY33" fmla="*/ 3144336 h 4916638"/>
                <a:gd name="connsiteX0" fmla="*/ 291673 w 5717287"/>
                <a:gd name="connsiteY0" fmla="*/ 3144336 h 4916638"/>
                <a:gd name="connsiteX1" fmla="*/ 263732 w 5717287"/>
                <a:gd name="connsiteY1" fmla="*/ 2913195 h 4916638"/>
                <a:gd name="connsiteX2" fmla="*/ 215473 w 5717287"/>
                <a:gd name="connsiteY2" fmla="*/ 2585536 h 4916638"/>
                <a:gd name="connsiteX3" fmla="*/ 190073 w 5717287"/>
                <a:gd name="connsiteY3" fmla="*/ 2222316 h 4916638"/>
                <a:gd name="connsiteX4" fmla="*/ 24973 w 5717287"/>
                <a:gd name="connsiteY4" fmla="*/ 1521276 h 4916638"/>
                <a:gd name="connsiteX5" fmla="*/ 22433 w 5717287"/>
                <a:gd name="connsiteY5" fmla="*/ 670376 h 4916638"/>
                <a:gd name="connsiteX6" fmla="*/ 233253 w 5717287"/>
                <a:gd name="connsiteY6" fmla="*/ 32836 h 4916638"/>
                <a:gd name="connsiteX7" fmla="*/ 954613 w 5717287"/>
                <a:gd name="connsiteY7" fmla="*/ 119196 h 4916638"/>
                <a:gd name="connsiteX8" fmla="*/ 1609933 w 5717287"/>
                <a:gd name="connsiteY8" fmla="*/ 355416 h 4916638"/>
                <a:gd name="connsiteX9" fmla="*/ 1950293 w 5717287"/>
                <a:gd name="connsiteY9" fmla="*/ 530676 h 4916638"/>
                <a:gd name="connsiteX10" fmla="*/ 2511633 w 5717287"/>
                <a:gd name="connsiteY10" fmla="*/ 406216 h 4916638"/>
                <a:gd name="connsiteX11" fmla="*/ 3377773 w 5717287"/>
                <a:gd name="connsiteY11" fmla="*/ 408756 h 4916638"/>
                <a:gd name="connsiteX12" fmla="*/ 3923873 w 5717287"/>
                <a:gd name="connsiteY12" fmla="*/ 540836 h 4916638"/>
                <a:gd name="connsiteX13" fmla="*/ 4195652 w 5717287"/>
                <a:gd name="connsiteY13" fmla="*/ 408755 h 4916638"/>
                <a:gd name="connsiteX14" fmla="*/ 4685873 w 5717287"/>
                <a:gd name="connsiteY14" fmla="*/ 200476 h 4916638"/>
                <a:gd name="connsiteX15" fmla="*/ 5414853 w 5717287"/>
                <a:gd name="connsiteY15" fmla="*/ 68396 h 4916638"/>
                <a:gd name="connsiteX16" fmla="*/ 5557093 w 5717287"/>
                <a:gd name="connsiteY16" fmla="*/ 25216 h 4916638"/>
                <a:gd name="connsiteX17" fmla="*/ 5595193 w 5717287"/>
                <a:gd name="connsiteY17" fmla="*/ 164916 h 4916638"/>
                <a:gd name="connsiteX18" fmla="*/ 5701873 w 5717287"/>
                <a:gd name="connsiteY18" fmla="*/ 853256 h 4916638"/>
                <a:gd name="connsiteX19" fmla="*/ 5694253 w 5717287"/>
                <a:gd name="connsiteY19" fmla="*/ 1711776 h 4916638"/>
                <a:gd name="connsiteX20" fmla="*/ 5493593 w 5717287"/>
                <a:gd name="connsiteY20" fmla="*/ 2455996 h 4916638"/>
                <a:gd name="connsiteX21" fmla="*/ 5501213 w 5717287"/>
                <a:gd name="connsiteY21" fmla="*/ 2730315 h 4916638"/>
                <a:gd name="connsiteX22" fmla="*/ 5458033 w 5717287"/>
                <a:gd name="connsiteY22" fmla="*/ 2991936 h 4916638"/>
                <a:gd name="connsiteX23" fmla="*/ 5447365 w 5717287"/>
                <a:gd name="connsiteY23" fmla="*/ 3246444 h 4916638"/>
                <a:gd name="connsiteX24" fmla="*/ 5488513 w 5717287"/>
                <a:gd name="connsiteY24" fmla="*/ 3388176 h 4916638"/>
                <a:gd name="connsiteX25" fmla="*/ 5389453 w 5717287"/>
                <a:gd name="connsiteY25" fmla="*/ 3814896 h 4916638"/>
                <a:gd name="connsiteX26" fmla="*/ 5016073 w 5717287"/>
                <a:gd name="connsiteY26" fmla="*/ 4294956 h 4916638"/>
                <a:gd name="connsiteX27" fmla="*/ 4231213 w 5717287"/>
                <a:gd name="connsiteY27" fmla="*/ 4706436 h 4916638"/>
                <a:gd name="connsiteX28" fmla="*/ 3156793 w 5717287"/>
                <a:gd name="connsiteY28" fmla="*/ 4912176 h 4916638"/>
                <a:gd name="connsiteX29" fmla="*/ 1777573 w 5717287"/>
                <a:gd name="connsiteY29" fmla="*/ 4805496 h 4916638"/>
                <a:gd name="connsiteX30" fmla="*/ 748873 w 5717287"/>
                <a:gd name="connsiteY30" fmla="*/ 4340676 h 4916638"/>
                <a:gd name="connsiteX31" fmla="*/ 370413 w 5717287"/>
                <a:gd name="connsiteY31" fmla="*/ 3931736 h 4916638"/>
                <a:gd name="connsiteX32" fmla="*/ 223092 w 5717287"/>
                <a:gd name="connsiteY32" fmla="*/ 3492315 h 4916638"/>
                <a:gd name="connsiteX33" fmla="*/ 291673 w 5717287"/>
                <a:gd name="connsiteY33" fmla="*/ 3144336 h 4916638"/>
                <a:gd name="connsiteX0" fmla="*/ 291673 w 5716897"/>
                <a:gd name="connsiteY0" fmla="*/ 3144336 h 4916638"/>
                <a:gd name="connsiteX1" fmla="*/ 263732 w 5716897"/>
                <a:gd name="connsiteY1" fmla="*/ 2913195 h 4916638"/>
                <a:gd name="connsiteX2" fmla="*/ 215473 w 5716897"/>
                <a:gd name="connsiteY2" fmla="*/ 2585536 h 4916638"/>
                <a:gd name="connsiteX3" fmla="*/ 190073 w 5716897"/>
                <a:gd name="connsiteY3" fmla="*/ 2222316 h 4916638"/>
                <a:gd name="connsiteX4" fmla="*/ 24973 w 5716897"/>
                <a:gd name="connsiteY4" fmla="*/ 1521276 h 4916638"/>
                <a:gd name="connsiteX5" fmla="*/ 22433 w 5716897"/>
                <a:gd name="connsiteY5" fmla="*/ 670376 h 4916638"/>
                <a:gd name="connsiteX6" fmla="*/ 233253 w 5716897"/>
                <a:gd name="connsiteY6" fmla="*/ 32836 h 4916638"/>
                <a:gd name="connsiteX7" fmla="*/ 954613 w 5716897"/>
                <a:gd name="connsiteY7" fmla="*/ 119196 h 4916638"/>
                <a:gd name="connsiteX8" fmla="*/ 1609933 w 5716897"/>
                <a:gd name="connsiteY8" fmla="*/ 355416 h 4916638"/>
                <a:gd name="connsiteX9" fmla="*/ 1950293 w 5716897"/>
                <a:gd name="connsiteY9" fmla="*/ 530676 h 4916638"/>
                <a:gd name="connsiteX10" fmla="*/ 2511633 w 5716897"/>
                <a:gd name="connsiteY10" fmla="*/ 406216 h 4916638"/>
                <a:gd name="connsiteX11" fmla="*/ 3377773 w 5716897"/>
                <a:gd name="connsiteY11" fmla="*/ 408756 h 4916638"/>
                <a:gd name="connsiteX12" fmla="*/ 3923873 w 5716897"/>
                <a:gd name="connsiteY12" fmla="*/ 540836 h 4916638"/>
                <a:gd name="connsiteX13" fmla="*/ 4195652 w 5716897"/>
                <a:gd name="connsiteY13" fmla="*/ 408755 h 4916638"/>
                <a:gd name="connsiteX14" fmla="*/ 4685873 w 5716897"/>
                <a:gd name="connsiteY14" fmla="*/ 200476 h 4916638"/>
                <a:gd name="connsiteX15" fmla="*/ 5414853 w 5716897"/>
                <a:gd name="connsiteY15" fmla="*/ 68396 h 4916638"/>
                <a:gd name="connsiteX16" fmla="*/ 5557093 w 5716897"/>
                <a:gd name="connsiteY16" fmla="*/ 25216 h 4916638"/>
                <a:gd name="connsiteX17" fmla="*/ 5595193 w 5716897"/>
                <a:gd name="connsiteY17" fmla="*/ 164916 h 4916638"/>
                <a:gd name="connsiteX18" fmla="*/ 5701873 w 5716897"/>
                <a:gd name="connsiteY18" fmla="*/ 853256 h 4916638"/>
                <a:gd name="connsiteX19" fmla="*/ 5694253 w 5716897"/>
                <a:gd name="connsiteY19" fmla="*/ 1711776 h 4916638"/>
                <a:gd name="connsiteX20" fmla="*/ 5499689 w 5716897"/>
                <a:gd name="connsiteY20" fmla="*/ 2346268 h 4916638"/>
                <a:gd name="connsiteX21" fmla="*/ 5501213 w 5716897"/>
                <a:gd name="connsiteY21" fmla="*/ 2730315 h 4916638"/>
                <a:gd name="connsiteX22" fmla="*/ 5458033 w 5716897"/>
                <a:gd name="connsiteY22" fmla="*/ 2991936 h 4916638"/>
                <a:gd name="connsiteX23" fmla="*/ 5447365 w 5716897"/>
                <a:gd name="connsiteY23" fmla="*/ 3246444 h 4916638"/>
                <a:gd name="connsiteX24" fmla="*/ 5488513 w 5716897"/>
                <a:gd name="connsiteY24" fmla="*/ 3388176 h 4916638"/>
                <a:gd name="connsiteX25" fmla="*/ 5389453 w 5716897"/>
                <a:gd name="connsiteY25" fmla="*/ 3814896 h 4916638"/>
                <a:gd name="connsiteX26" fmla="*/ 5016073 w 5716897"/>
                <a:gd name="connsiteY26" fmla="*/ 4294956 h 4916638"/>
                <a:gd name="connsiteX27" fmla="*/ 4231213 w 5716897"/>
                <a:gd name="connsiteY27" fmla="*/ 4706436 h 4916638"/>
                <a:gd name="connsiteX28" fmla="*/ 3156793 w 5716897"/>
                <a:gd name="connsiteY28" fmla="*/ 4912176 h 4916638"/>
                <a:gd name="connsiteX29" fmla="*/ 1777573 w 5716897"/>
                <a:gd name="connsiteY29" fmla="*/ 4805496 h 4916638"/>
                <a:gd name="connsiteX30" fmla="*/ 748873 w 5716897"/>
                <a:gd name="connsiteY30" fmla="*/ 4340676 h 4916638"/>
                <a:gd name="connsiteX31" fmla="*/ 370413 w 5716897"/>
                <a:gd name="connsiteY31" fmla="*/ 3931736 h 4916638"/>
                <a:gd name="connsiteX32" fmla="*/ 223092 w 5716897"/>
                <a:gd name="connsiteY32" fmla="*/ 3492315 h 4916638"/>
                <a:gd name="connsiteX33" fmla="*/ 291673 w 5716897"/>
                <a:gd name="connsiteY33" fmla="*/ 3144336 h 4916638"/>
                <a:gd name="connsiteX0" fmla="*/ 291673 w 5716897"/>
                <a:gd name="connsiteY0" fmla="*/ 3144336 h 4916638"/>
                <a:gd name="connsiteX1" fmla="*/ 263732 w 5716897"/>
                <a:gd name="connsiteY1" fmla="*/ 2913195 h 4916638"/>
                <a:gd name="connsiteX2" fmla="*/ 215473 w 5716897"/>
                <a:gd name="connsiteY2" fmla="*/ 2585536 h 4916638"/>
                <a:gd name="connsiteX3" fmla="*/ 190073 w 5716897"/>
                <a:gd name="connsiteY3" fmla="*/ 2222316 h 4916638"/>
                <a:gd name="connsiteX4" fmla="*/ 24973 w 5716897"/>
                <a:gd name="connsiteY4" fmla="*/ 1521276 h 4916638"/>
                <a:gd name="connsiteX5" fmla="*/ 22433 w 5716897"/>
                <a:gd name="connsiteY5" fmla="*/ 670376 h 4916638"/>
                <a:gd name="connsiteX6" fmla="*/ 233253 w 5716897"/>
                <a:gd name="connsiteY6" fmla="*/ 32836 h 4916638"/>
                <a:gd name="connsiteX7" fmla="*/ 954613 w 5716897"/>
                <a:gd name="connsiteY7" fmla="*/ 119196 h 4916638"/>
                <a:gd name="connsiteX8" fmla="*/ 1609933 w 5716897"/>
                <a:gd name="connsiteY8" fmla="*/ 355416 h 4916638"/>
                <a:gd name="connsiteX9" fmla="*/ 1950293 w 5716897"/>
                <a:gd name="connsiteY9" fmla="*/ 530676 h 4916638"/>
                <a:gd name="connsiteX10" fmla="*/ 2511633 w 5716897"/>
                <a:gd name="connsiteY10" fmla="*/ 406216 h 4916638"/>
                <a:gd name="connsiteX11" fmla="*/ 3377773 w 5716897"/>
                <a:gd name="connsiteY11" fmla="*/ 408756 h 4916638"/>
                <a:gd name="connsiteX12" fmla="*/ 3923873 w 5716897"/>
                <a:gd name="connsiteY12" fmla="*/ 540836 h 4916638"/>
                <a:gd name="connsiteX13" fmla="*/ 4195652 w 5716897"/>
                <a:gd name="connsiteY13" fmla="*/ 408755 h 4916638"/>
                <a:gd name="connsiteX14" fmla="*/ 4685873 w 5716897"/>
                <a:gd name="connsiteY14" fmla="*/ 200476 h 4916638"/>
                <a:gd name="connsiteX15" fmla="*/ 5414853 w 5716897"/>
                <a:gd name="connsiteY15" fmla="*/ 68396 h 4916638"/>
                <a:gd name="connsiteX16" fmla="*/ 5557093 w 5716897"/>
                <a:gd name="connsiteY16" fmla="*/ 25216 h 4916638"/>
                <a:gd name="connsiteX17" fmla="*/ 5595193 w 5716897"/>
                <a:gd name="connsiteY17" fmla="*/ 164916 h 4916638"/>
                <a:gd name="connsiteX18" fmla="*/ 5701873 w 5716897"/>
                <a:gd name="connsiteY18" fmla="*/ 853256 h 4916638"/>
                <a:gd name="connsiteX19" fmla="*/ 5694253 w 5716897"/>
                <a:gd name="connsiteY19" fmla="*/ 1711776 h 4916638"/>
                <a:gd name="connsiteX20" fmla="*/ 5499689 w 5716897"/>
                <a:gd name="connsiteY20" fmla="*/ 2346268 h 4916638"/>
                <a:gd name="connsiteX21" fmla="*/ 5458541 w 5716897"/>
                <a:gd name="connsiteY21" fmla="*/ 2779083 h 4916638"/>
                <a:gd name="connsiteX22" fmla="*/ 5458033 w 5716897"/>
                <a:gd name="connsiteY22" fmla="*/ 2991936 h 4916638"/>
                <a:gd name="connsiteX23" fmla="*/ 5447365 w 5716897"/>
                <a:gd name="connsiteY23" fmla="*/ 3246444 h 4916638"/>
                <a:gd name="connsiteX24" fmla="*/ 5488513 w 5716897"/>
                <a:gd name="connsiteY24" fmla="*/ 3388176 h 4916638"/>
                <a:gd name="connsiteX25" fmla="*/ 5389453 w 5716897"/>
                <a:gd name="connsiteY25" fmla="*/ 3814896 h 4916638"/>
                <a:gd name="connsiteX26" fmla="*/ 5016073 w 5716897"/>
                <a:gd name="connsiteY26" fmla="*/ 4294956 h 4916638"/>
                <a:gd name="connsiteX27" fmla="*/ 4231213 w 5716897"/>
                <a:gd name="connsiteY27" fmla="*/ 4706436 h 4916638"/>
                <a:gd name="connsiteX28" fmla="*/ 3156793 w 5716897"/>
                <a:gd name="connsiteY28" fmla="*/ 4912176 h 4916638"/>
                <a:gd name="connsiteX29" fmla="*/ 1777573 w 5716897"/>
                <a:gd name="connsiteY29" fmla="*/ 4805496 h 4916638"/>
                <a:gd name="connsiteX30" fmla="*/ 748873 w 5716897"/>
                <a:gd name="connsiteY30" fmla="*/ 4340676 h 4916638"/>
                <a:gd name="connsiteX31" fmla="*/ 370413 w 5716897"/>
                <a:gd name="connsiteY31" fmla="*/ 3931736 h 4916638"/>
                <a:gd name="connsiteX32" fmla="*/ 223092 w 5716897"/>
                <a:gd name="connsiteY32" fmla="*/ 3492315 h 4916638"/>
                <a:gd name="connsiteX33" fmla="*/ 291673 w 5716897"/>
                <a:gd name="connsiteY33" fmla="*/ 3144336 h 4916638"/>
                <a:gd name="connsiteX0" fmla="*/ 291673 w 5716897"/>
                <a:gd name="connsiteY0" fmla="*/ 3144336 h 4916638"/>
                <a:gd name="connsiteX1" fmla="*/ 263732 w 5716897"/>
                <a:gd name="connsiteY1" fmla="*/ 2913195 h 4916638"/>
                <a:gd name="connsiteX2" fmla="*/ 215473 w 5716897"/>
                <a:gd name="connsiteY2" fmla="*/ 2585536 h 4916638"/>
                <a:gd name="connsiteX3" fmla="*/ 190073 w 5716897"/>
                <a:gd name="connsiteY3" fmla="*/ 2222316 h 4916638"/>
                <a:gd name="connsiteX4" fmla="*/ 24973 w 5716897"/>
                <a:gd name="connsiteY4" fmla="*/ 1521276 h 4916638"/>
                <a:gd name="connsiteX5" fmla="*/ 22433 w 5716897"/>
                <a:gd name="connsiteY5" fmla="*/ 670376 h 4916638"/>
                <a:gd name="connsiteX6" fmla="*/ 233253 w 5716897"/>
                <a:gd name="connsiteY6" fmla="*/ 32836 h 4916638"/>
                <a:gd name="connsiteX7" fmla="*/ 954613 w 5716897"/>
                <a:gd name="connsiteY7" fmla="*/ 119196 h 4916638"/>
                <a:gd name="connsiteX8" fmla="*/ 1609933 w 5716897"/>
                <a:gd name="connsiteY8" fmla="*/ 355416 h 4916638"/>
                <a:gd name="connsiteX9" fmla="*/ 1950293 w 5716897"/>
                <a:gd name="connsiteY9" fmla="*/ 530676 h 4916638"/>
                <a:gd name="connsiteX10" fmla="*/ 2511633 w 5716897"/>
                <a:gd name="connsiteY10" fmla="*/ 406216 h 4916638"/>
                <a:gd name="connsiteX11" fmla="*/ 3377773 w 5716897"/>
                <a:gd name="connsiteY11" fmla="*/ 408756 h 4916638"/>
                <a:gd name="connsiteX12" fmla="*/ 3923873 w 5716897"/>
                <a:gd name="connsiteY12" fmla="*/ 540836 h 4916638"/>
                <a:gd name="connsiteX13" fmla="*/ 4195652 w 5716897"/>
                <a:gd name="connsiteY13" fmla="*/ 408755 h 4916638"/>
                <a:gd name="connsiteX14" fmla="*/ 4685873 w 5716897"/>
                <a:gd name="connsiteY14" fmla="*/ 200476 h 4916638"/>
                <a:gd name="connsiteX15" fmla="*/ 5414853 w 5716897"/>
                <a:gd name="connsiteY15" fmla="*/ 68396 h 4916638"/>
                <a:gd name="connsiteX16" fmla="*/ 5557093 w 5716897"/>
                <a:gd name="connsiteY16" fmla="*/ 25216 h 4916638"/>
                <a:gd name="connsiteX17" fmla="*/ 5595193 w 5716897"/>
                <a:gd name="connsiteY17" fmla="*/ 164916 h 4916638"/>
                <a:gd name="connsiteX18" fmla="*/ 5701873 w 5716897"/>
                <a:gd name="connsiteY18" fmla="*/ 853256 h 4916638"/>
                <a:gd name="connsiteX19" fmla="*/ 5694253 w 5716897"/>
                <a:gd name="connsiteY19" fmla="*/ 1711776 h 4916638"/>
                <a:gd name="connsiteX20" fmla="*/ 5499689 w 5716897"/>
                <a:gd name="connsiteY20" fmla="*/ 2346268 h 4916638"/>
                <a:gd name="connsiteX21" fmla="*/ 5458541 w 5716897"/>
                <a:gd name="connsiteY21" fmla="*/ 2779083 h 4916638"/>
                <a:gd name="connsiteX22" fmla="*/ 5458033 w 5716897"/>
                <a:gd name="connsiteY22" fmla="*/ 2991936 h 4916638"/>
                <a:gd name="connsiteX23" fmla="*/ 5447365 w 5716897"/>
                <a:gd name="connsiteY23" fmla="*/ 3246444 h 4916638"/>
                <a:gd name="connsiteX24" fmla="*/ 5488513 w 5716897"/>
                <a:gd name="connsiteY24" fmla="*/ 3388176 h 4916638"/>
                <a:gd name="connsiteX25" fmla="*/ 5389453 w 5716897"/>
                <a:gd name="connsiteY25" fmla="*/ 3814896 h 4916638"/>
                <a:gd name="connsiteX26" fmla="*/ 5016073 w 5716897"/>
                <a:gd name="connsiteY26" fmla="*/ 4294956 h 4916638"/>
                <a:gd name="connsiteX27" fmla="*/ 4231213 w 5716897"/>
                <a:gd name="connsiteY27" fmla="*/ 4706436 h 4916638"/>
                <a:gd name="connsiteX28" fmla="*/ 3156793 w 5716897"/>
                <a:gd name="connsiteY28" fmla="*/ 4912176 h 4916638"/>
                <a:gd name="connsiteX29" fmla="*/ 1777573 w 5716897"/>
                <a:gd name="connsiteY29" fmla="*/ 4805496 h 4916638"/>
                <a:gd name="connsiteX30" fmla="*/ 748873 w 5716897"/>
                <a:gd name="connsiteY30" fmla="*/ 4340676 h 4916638"/>
                <a:gd name="connsiteX31" fmla="*/ 370413 w 5716897"/>
                <a:gd name="connsiteY31" fmla="*/ 3931736 h 4916638"/>
                <a:gd name="connsiteX32" fmla="*/ 223092 w 5716897"/>
                <a:gd name="connsiteY32" fmla="*/ 3492315 h 4916638"/>
                <a:gd name="connsiteX33" fmla="*/ 291673 w 5716897"/>
                <a:gd name="connsiteY33" fmla="*/ 3144336 h 4916638"/>
                <a:gd name="connsiteX0" fmla="*/ 291673 w 5716897"/>
                <a:gd name="connsiteY0" fmla="*/ 3144336 h 4916638"/>
                <a:gd name="connsiteX1" fmla="*/ 263732 w 5716897"/>
                <a:gd name="connsiteY1" fmla="*/ 2913195 h 4916638"/>
                <a:gd name="connsiteX2" fmla="*/ 215473 w 5716897"/>
                <a:gd name="connsiteY2" fmla="*/ 2585536 h 4916638"/>
                <a:gd name="connsiteX3" fmla="*/ 190073 w 5716897"/>
                <a:gd name="connsiteY3" fmla="*/ 2222316 h 4916638"/>
                <a:gd name="connsiteX4" fmla="*/ 24973 w 5716897"/>
                <a:gd name="connsiteY4" fmla="*/ 1521276 h 4916638"/>
                <a:gd name="connsiteX5" fmla="*/ 22433 w 5716897"/>
                <a:gd name="connsiteY5" fmla="*/ 670376 h 4916638"/>
                <a:gd name="connsiteX6" fmla="*/ 233253 w 5716897"/>
                <a:gd name="connsiteY6" fmla="*/ 32836 h 4916638"/>
                <a:gd name="connsiteX7" fmla="*/ 954613 w 5716897"/>
                <a:gd name="connsiteY7" fmla="*/ 119196 h 4916638"/>
                <a:gd name="connsiteX8" fmla="*/ 1609933 w 5716897"/>
                <a:gd name="connsiteY8" fmla="*/ 355416 h 4916638"/>
                <a:gd name="connsiteX9" fmla="*/ 1950293 w 5716897"/>
                <a:gd name="connsiteY9" fmla="*/ 530676 h 4916638"/>
                <a:gd name="connsiteX10" fmla="*/ 2511633 w 5716897"/>
                <a:gd name="connsiteY10" fmla="*/ 406216 h 4916638"/>
                <a:gd name="connsiteX11" fmla="*/ 3377773 w 5716897"/>
                <a:gd name="connsiteY11" fmla="*/ 408756 h 4916638"/>
                <a:gd name="connsiteX12" fmla="*/ 3923873 w 5716897"/>
                <a:gd name="connsiteY12" fmla="*/ 540836 h 4916638"/>
                <a:gd name="connsiteX13" fmla="*/ 4195652 w 5716897"/>
                <a:gd name="connsiteY13" fmla="*/ 408755 h 4916638"/>
                <a:gd name="connsiteX14" fmla="*/ 4685873 w 5716897"/>
                <a:gd name="connsiteY14" fmla="*/ 200476 h 4916638"/>
                <a:gd name="connsiteX15" fmla="*/ 5414853 w 5716897"/>
                <a:gd name="connsiteY15" fmla="*/ 68396 h 4916638"/>
                <a:gd name="connsiteX16" fmla="*/ 5557093 w 5716897"/>
                <a:gd name="connsiteY16" fmla="*/ 25216 h 4916638"/>
                <a:gd name="connsiteX17" fmla="*/ 5595193 w 5716897"/>
                <a:gd name="connsiteY17" fmla="*/ 164916 h 4916638"/>
                <a:gd name="connsiteX18" fmla="*/ 5701873 w 5716897"/>
                <a:gd name="connsiteY18" fmla="*/ 853256 h 4916638"/>
                <a:gd name="connsiteX19" fmla="*/ 5694253 w 5716897"/>
                <a:gd name="connsiteY19" fmla="*/ 1711776 h 4916638"/>
                <a:gd name="connsiteX20" fmla="*/ 5499689 w 5716897"/>
                <a:gd name="connsiteY20" fmla="*/ 2346268 h 4916638"/>
                <a:gd name="connsiteX21" fmla="*/ 5458541 w 5716897"/>
                <a:gd name="connsiteY21" fmla="*/ 2779083 h 4916638"/>
                <a:gd name="connsiteX22" fmla="*/ 5458033 w 5716897"/>
                <a:gd name="connsiteY22" fmla="*/ 2991936 h 4916638"/>
                <a:gd name="connsiteX23" fmla="*/ 5490037 w 5716897"/>
                <a:gd name="connsiteY23" fmla="*/ 3258636 h 4916638"/>
                <a:gd name="connsiteX24" fmla="*/ 5488513 w 5716897"/>
                <a:gd name="connsiteY24" fmla="*/ 3388176 h 4916638"/>
                <a:gd name="connsiteX25" fmla="*/ 5389453 w 5716897"/>
                <a:gd name="connsiteY25" fmla="*/ 3814896 h 4916638"/>
                <a:gd name="connsiteX26" fmla="*/ 5016073 w 5716897"/>
                <a:gd name="connsiteY26" fmla="*/ 4294956 h 4916638"/>
                <a:gd name="connsiteX27" fmla="*/ 4231213 w 5716897"/>
                <a:gd name="connsiteY27" fmla="*/ 4706436 h 4916638"/>
                <a:gd name="connsiteX28" fmla="*/ 3156793 w 5716897"/>
                <a:gd name="connsiteY28" fmla="*/ 4912176 h 4916638"/>
                <a:gd name="connsiteX29" fmla="*/ 1777573 w 5716897"/>
                <a:gd name="connsiteY29" fmla="*/ 4805496 h 4916638"/>
                <a:gd name="connsiteX30" fmla="*/ 748873 w 5716897"/>
                <a:gd name="connsiteY30" fmla="*/ 4340676 h 4916638"/>
                <a:gd name="connsiteX31" fmla="*/ 370413 w 5716897"/>
                <a:gd name="connsiteY31" fmla="*/ 3931736 h 4916638"/>
                <a:gd name="connsiteX32" fmla="*/ 223092 w 5716897"/>
                <a:gd name="connsiteY32" fmla="*/ 3492315 h 4916638"/>
                <a:gd name="connsiteX33" fmla="*/ 291673 w 5716897"/>
                <a:gd name="connsiteY33" fmla="*/ 3144336 h 4916638"/>
                <a:gd name="connsiteX0" fmla="*/ 291673 w 5716897"/>
                <a:gd name="connsiteY0" fmla="*/ 3144336 h 4916638"/>
                <a:gd name="connsiteX1" fmla="*/ 263732 w 5716897"/>
                <a:gd name="connsiteY1" fmla="*/ 2913195 h 4916638"/>
                <a:gd name="connsiteX2" fmla="*/ 291673 w 5716897"/>
                <a:gd name="connsiteY2" fmla="*/ 2631256 h 4916638"/>
                <a:gd name="connsiteX3" fmla="*/ 190073 w 5716897"/>
                <a:gd name="connsiteY3" fmla="*/ 2222316 h 4916638"/>
                <a:gd name="connsiteX4" fmla="*/ 24973 w 5716897"/>
                <a:gd name="connsiteY4" fmla="*/ 1521276 h 4916638"/>
                <a:gd name="connsiteX5" fmla="*/ 22433 w 5716897"/>
                <a:gd name="connsiteY5" fmla="*/ 670376 h 4916638"/>
                <a:gd name="connsiteX6" fmla="*/ 233253 w 5716897"/>
                <a:gd name="connsiteY6" fmla="*/ 32836 h 4916638"/>
                <a:gd name="connsiteX7" fmla="*/ 954613 w 5716897"/>
                <a:gd name="connsiteY7" fmla="*/ 119196 h 4916638"/>
                <a:gd name="connsiteX8" fmla="*/ 1609933 w 5716897"/>
                <a:gd name="connsiteY8" fmla="*/ 355416 h 4916638"/>
                <a:gd name="connsiteX9" fmla="*/ 1950293 w 5716897"/>
                <a:gd name="connsiteY9" fmla="*/ 530676 h 4916638"/>
                <a:gd name="connsiteX10" fmla="*/ 2511633 w 5716897"/>
                <a:gd name="connsiteY10" fmla="*/ 406216 h 4916638"/>
                <a:gd name="connsiteX11" fmla="*/ 3377773 w 5716897"/>
                <a:gd name="connsiteY11" fmla="*/ 408756 h 4916638"/>
                <a:gd name="connsiteX12" fmla="*/ 3923873 w 5716897"/>
                <a:gd name="connsiteY12" fmla="*/ 540836 h 4916638"/>
                <a:gd name="connsiteX13" fmla="*/ 4195652 w 5716897"/>
                <a:gd name="connsiteY13" fmla="*/ 408755 h 4916638"/>
                <a:gd name="connsiteX14" fmla="*/ 4685873 w 5716897"/>
                <a:gd name="connsiteY14" fmla="*/ 200476 h 4916638"/>
                <a:gd name="connsiteX15" fmla="*/ 5414853 w 5716897"/>
                <a:gd name="connsiteY15" fmla="*/ 68396 h 4916638"/>
                <a:gd name="connsiteX16" fmla="*/ 5557093 w 5716897"/>
                <a:gd name="connsiteY16" fmla="*/ 25216 h 4916638"/>
                <a:gd name="connsiteX17" fmla="*/ 5595193 w 5716897"/>
                <a:gd name="connsiteY17" fmla="*/ 164916 h 4916638"/>
                <a:gd name="connsiteX18" fmla="*/ 5701873 w 5716897"/>
                <a:gd name="connsiteY18" fmla="*/ 853256 h 4916638"/>
                <a:gd name="connsiteX19" fmla="*/ 5694253 w 5716897"/>
                <a:gd name="connsiteY19" fmla="*/ 1711776 h 4916638"/>
                <a:gd name="connsiteX20" fmla="*/ 5499689 w 5716897"/>
                <a:gd name="connsiteY20" fmla="*/ 2346268 h 4916638"/>
                <a:gd name="connsiteX21" fmla="*/ 5458541 w 5716897"/>
                <a:gd name="connsiteY21" fmla="*/ 2779083 h 4916638"/>
                <a:gd name="connsiteX22" fmla="*/ 5458033 w 5716897"/>
                <a:gd name="connsiteY22" fmla="*/ 2991936 h 4916638"/>
                <a:gd name="connsiteX23" fmla="*/ 5490037 w 5716897"/>
                <a:gd name="connsiteY23" fmla="*/ 3258636 h 4916638"/>
                <a:gd name="connsiteX24" fmla="*/ 5488513 w 5716897"/>
                <a:gd name="connsiteY24" fmla="*/ 3388176 h 4916638"/>
                <a:gd name="connsiteX25" fmla="*/ 5389453 w 5716897"/>
                <a:gd name="connsiteY25" fmla="*/ 3814896 h 4916638"/>
                <a:gd name="connsiteX26" fmla="*/ 5016073 w 5716897"/>
                <a:gd name="connsiteY26" fmla="*/ 4294956 h 4916638"/>
                <a:gd name="connsiteX27" fmla="*/ 4231213 w 5716897"/>
                <a:gd name="connsiteY27" fmla="*/ 4706436 h 4916638"/>
                <a:gd name="connsiteX28" fmla="*/ 3156793 w 5716897"/>
                <a:gd name="connsiteY28" fmla="*/ 4912176 h 4916638"/>
                <a:gd name="connsiteX29" fmla="*/ 1777573 w 5716897"/>
                <a:gd name="connsiteY29" fmla="*/ 4805496 h 4916638"/>
                <a:gd name="connsiteX30" fmla="*/ 748873 w 5716897"/>
                <a:gd name="connsiteY30" fmla="*/ 4340676 h 4916638"/>
                <a:gd name="connsiteX31" fmla="*/ 370413 w 5716897"/>
                <a:gd name="connsiteY31" fmla="*/ 3931736 h 4916638"/>
                <a:gd name="connsiteX32" fmla="*/ 223092 w 5716897"/>
                <a:gd name="connsiteY32" fmla="*/ 3492315 h 4916638"/>
                <a:gd name="connsiteX33" fmla="*/ 291673 w 5716897"/>
                <a:gd name="connsiteY33" fmla="*/ 3144336 h 4916638"/>
                <a:gd name="connsiteX0" fmla="*/ 291673 w 5716897"/>
                <a:gd name="connsiteY0" fmla="*/ 3144336 h 4916638"/>
                <a:gd name="connsiteX1" fmla="*/ 317072 w 5716897"/>
                <a:gd name="connsiteY1" fmla="*/ 3019875 h 4916638"/>
                <a:gd name="connsiteX2" fmla="*/ 291673 w 5716897"/>
                <a:gd name="connsiteY2" fmla="*/ 2631256 h 4916638"/>
                <a:gd name="connsiteX3" fmla="*/ 190073 w 5716897"/>
                <a:gd name="connsiteY3" fmla="*/ 2222316 h 4916638"/>
                <a:gd name="connsiteX4" fmla="*/ 24973 w 5716897"/>
                <a:gd name="connsiteY4" fmla="*/ 1521276 h 4916638"/>
                <a:gd name="connsiteX5" fmla="*/ 22433 w 5716897"/>
                <a:gd name="connsiteY5" fmla="*/ 670376 h 4916638"/>
                <a:gd name="connsiteX6" fmla="*/ 233253 w 5716897"/>
                <a:gd name="connsiteY6" fmla="*/ 32836 h 4916638"/>
                <a:gd name="connsiteX7" fmla="*/ 954613 w 5716897"/>
                <a:gd name="connsiteY7" fmla="*/ 119196 h 4916638"/>
                <a:gd name="connsiteX8" fmla="*/ 1609933 w 5716897"/>
                <a:gd name="connsiteY8" fmla="*/ 355416 h 4916638"/>
                <a:gd name="connsiteX9" fmla="*/ 1950293 w 5716897"/>
                <a:gd name="connsiteY9" fmla="*/ 530676 h 4916638"/>
                <a:gd name="connsiteX10" fmla="*/ 2511633 w 5716897"/>
                <a:gd name="connsiteY10" fmla="*/ 406216 h 4916638"/>
                <a:gd name="connsiteX11" fmla="*/ 3377773 w 5716897"/>
                <a:gd name="connsiteY11" fmla="*/ 408756 h 4916638"/>
                <a:gd name="connsiteX12" fmla="*/ 3923873 w 5716897"/>
                <a:gd name="connsiteY12" fmla="*/ 540836 h 4916638"/>
                <a:gd name="connsiteX13" fmla="*/ 4195652 w 5716897"/>
                <a:gd name="connsiteY13" fmla="*/ 408755 h 4916638"/>
                <a:gd name="connsiteX14" fmla="*/ 4685873 w 5716897"/>
                <a:gd name="connsiteY14" fmla="*/ 200476 h 4916638"/>
                <a:gd name="connsiteX15" fmla="*/ 5414853 w 5716897"/>
                <a:gd name="connsiteY15" fmla="*/ 68396 h 4916638"/>
                <a:gd name="connsiteX16" fmla="*/ 5557093 w 5716897"/>
                <a:gd name="connsiteY16" fmla="*/ 25216 h 4916638"/>
                <a:gd name="connsiteX17" fmla="*/ 5595193 w 5716897"/>
                <a:gd name="connsiteY17" fmla="*/ 164916 h 4916638"/>
                <a:gd name="connsiteX18" fmla="*/ 5701873 w 5716897"/>
                <a:gd name="connsiteY18" fmla="*/ 853256 h 4916638"/>
                <a:gd name="connsiteX19" fmla="*/ 5694253 w 5716897"/>
                <a:gd name="connsiteY19" fmla="*/ 1711776 h 4916638"/>
                <a:gd name="connsiteX20" fmla="*/ 5499689 w 5716897"/>
                <a:gd name="connsiteY20" fmla="*/ 2346268 h 4916638"/>
                <a:gd name="connsiteX21" fmla="*/ 5458541 w 5716897"/>
                <a:gd name="connsiteY21" fmla="*/ 2779083 h 4916638"/>
                <a:gd name="connsiteX22" fmla="*/ 5458033 w 5716897"/>
                <a:gd name="connsiteY22" fmla="*/ 2991936 h 4916638"/>
                <a:gd name="connsiteX23" fmla="*/ 5490037 w 5716897"/>
                <a:gd name="connsiteY23" fmla="*/ 3258636 h 4916638"/>
                <a:gd name="connsiteX24" fmla="*/ 5488513 w 5716897"/>
                <a:gd name="connsiteY24" fmla="*/ 3388176 h 4916638"/>
                <a:gd name="connsiteX25" fmla="*/ 5389453 w 5716897"/>
                <a:gd name="connsiteY25" fmla="*/ 3814896 h 4916638"/>
                <a:gd name="connsiteX26" fmla="*/ 5016073 w 5716897"/>
                <a:gd name="connsiteY26" fmla="*/ 4294956 h 4916638"/>
                <a:gd name="connsiteX27" fmla="*/ 4231213 w 5716897"/>
                <a:gd name="connsiteY27" fmla="*/ 4706436 h 4916638"/>
                <a:gd name="connsiteX28" fmla="*/ 3156793 w 5716897"/>
                <a:gd name="connsiteY28" fmla="*/ 4912176 h 4916638"/>
                <a:gd name="connsiteX29" fmla="*/ 1777573 w 5716897"/>
                <a:gd name="connsiteY29" fmla="*/ 4805496 h 4916638"/>
                <a:gd name="connsiteX30" fmla="*/ 748873 w 5716897"/>
                <a:gd name="connsiteY30" fmla="*/ 4340676 h 4916638"/>
                <a:gd name="connsiteX31" fmla="*/ 370413 w 5716897"/>
                <a:gd name="connsiteY31" fmla="*/ 3931736 h 4916638"/>
                <a:gd name="connsiteX32" fmla="*/ 223092 w 5716897"/>
                <a:gd name="connsiteY32" fmla="*/ 3492315 h 4916638"/>
                <a:gd name="connsiteX33" fmla="*/ 291673 w 5716897"/>
                <a:gd name="connsiteY33" fmla="*/ 3144336 h 4916638"/>
                <a:gd name="connsiteX0" fmla="*/ 291673 w 5702525"/>
                <a:gd name="connsiteY0" fmla="*/ 3144336 h 4916638"/>
                <a:gd name="connsiteX1" fmla="*/ 317072 w 5702525"/>
                <a:gd name="connsiteY1" fmla="*/ 3019875 h 4916638"/>
                <a:gd name="connsiteX2" fmla="*/ 291673 w 5702525"/>
                <a:gd name="connsiteY2" fmla="*/ 2631256 h 4916638"/>
                <a:gd name="connsiteX3" fmla="*/ 190073 w 5702525"/>
                <a:gd name="connsiteY3" fmla="*/ 2222316 h 4916638"/>
                <a:gd name="connsiteX4" fmla="*/ 24973 w 5702525"/>
                <a:gd name="connsiteY4" fmla="*/ 1521276 h 4916638"/>
                <a:gd name="connsiteX5" fmla="*/ 22433 w 5702525"/>
                <a:gd name="connsiteY5" fmla="*/ 670376 h 4916638"/>
                <a:gd name="connsiteX6" fmla="*/ 233253 w 5702525"/>
                <a:gd name="connsiteY6" fmla="*/ 32836 h 4916638"/>
                <a:gd name="connsiteX7" fmla="*/ 954613 w 5702525"/>
                <a:gd name="connsiteY7" fmla="*/ 119196 h 4916638"/>
                <a:gd name="connsiteX8" fmla="*/ 1609933 w 5702525"/>
                <a:gd name="connsiteY8" fmla="*/ 355416 h 4916638"/>
                <a:gd name="connsiteX9" fmla="*/ 1950293 w 5702525"/>
                <a:gd name="connsiteY9" fmla="*/ 530676 h 4916638"/>
                <a:gd name="connsiteX10" fmla="*/ 2511633 w 5702525"/>
                <a:gd name="connsiteY10" fmla="*/ 406216 h 4916638"/>
                <a:gd name="connsiteX11" fmla="*/ 3377773 w 5702525"/>
                <a:gd name="connsiteY11" fmla="*/ 408756 h 4916638"/>
                <a:gd name="connsiteX12" fmla="*/ 3923873 w 5702525"/>
                <a:gd name="connsiteY12" fmla="*/ 540836 h 4916638"/>
                <a:gd name="connsiteX13" fmla="*/ 4195652 w 5702525"/>
                <a:gd name="connsiteY13" fmla="*/ 408755 h 4916638"/>
                <a:gd name="connsiteX14" fmla="*/ 4685873 w 5702525"/>
                <a:gd name="connsiteY14" fmla="*/ 200476 h 4916638"/>
                <a:gd name="connsiteX15" fmla="*/ 5414853 w 5702525"/>
                <a:gd name="connsiteY15" fmla="*/ 68396 h 4916638"/>
                <a:gd name="connsiteX16" fmla="*/ 5557093 w 5702525"/>
                <a:gd name="connsiteY16" fmla="*/ 25216 h 4916638"/>
                <a:gd name="connsiteX17" fmla="*/ 5595193 w 5702525"/>
                <a:gd name="connsiteY17" fmla="*/ 164916 h 4916638"/>
                <a:gd name="connsiteX18" fmla="*/ 5701873 w 5702525"/>
                <a:gd name="connsiteY18" fmla="*/ 853256 h 4916638"/>
                <a:gd name="connsiteX19" fmla="*/ 5633293 w 5702525"/>
                <a:gd name="connsiteY19" fmla="*/ 1704156 h 4916638"/>
                <a:gd name="connsiteX20" fmla="*/ 5499689 w 5702525"/>
                <a:gd name="connsiteY20" fmla="*/ 2346268 h 4916638"/>
                <a:gd name="connsiteX21" fmla="*/ 5458541 w 5702525"/>
                <a:gd name="connsiteY21" fmla="*/ 2779083 h 4916638"/>
                <a:gd name="connsiteX22" fmla="*/ 5458033 w 5702525"/>
                <a:gd name="connsiteY22" fmla="*/ 2991936 h 4916638"/>
                <a:gd name="connsiteX23" fmla="*/ 5490037 w 5702525"/>
                <a:gd name="connsiteY23" fmla="*/ 3258636 h 4916638"/>
                <a:gd name="connsiteX24" fmla="*/ 5488513 w 5702525"/>
                <a:gd name="connsiteY24" fmla="*/ 3388176 h 4916638"/>
                <a:gd name="connsiteX25" fmla="*/ 5389453 w 5702525"/>
                <a:gd name="connsiteY25" fmla="*/ 3814896 h 4916638"/>
                <a:gd name="connsiteX26" fmla="*/ 5016073 w 5702525"/>
                <a:gd name="connsiteY26" fmla="*/ 4294956 h 4916638"/>
                <a:gd name="connsiteX27" fmla="*/ 4231213 w 5702525"/>
                <a:gd name="connsiteY27" fmla="*/ 4706436 h 4916638"/>
                <a:gd name="connsiteX28" fmla="*/ 3156793 w 5702525"/>
                <a:gd name="connsiteY28" fmla="*/ 4912176 h 4916638"/>
                <a:gd name="connsiteX29" fmla="*/ 1777573 w 5702525"/>
                <a:gd name="connsiteY29" fmla="*/ 4805496 h 4916638"/>
                <a:gd name="connsiteX30" fmla="*/ 748873 w 5702525"/>
                <a:gd name="connsiteY30" fmla="*/ 4340676 h 4916638"/>
                <a:gd name="connsiteX31" fmla="*/ 370413 w 5702525"/>
                <a:gd name="connsiteY31" fmla="*/ 3931736 h 4916638"/>
                <a:gd name="connsiteX32" fmla="*/ 223092 w 5702525"/>
                <a:gd name="connsiteY32" fmla="*/ 3492315 h 4916638"/>
                <a:gd name="connsiteX33" fmla="*/ 291673 w 5702525"/>
                <a:gd name="connsiteY33" fmla="*/ 3144336 h 4916638"/>
                <a:gd name="connsiteX0" fmla="*/ 291673 w 5716897"/>
                <a:gd name="connsiteY0" fmla="*/ 3144336 h 4916638"/>
                <a:gd name="connsiteX1" fmla="*/ 317072 w 5716897"/>
                <a:gd name="connsiteY1" fmla="*/ 3019875 h 4916638"/>
                <a:gd name="connsiteX2" fmla="*/ 291673 w 5716897"/>
                <a:gd name="connsiteY2" fmla="*/ 2631256 h 4916638"/>
                <a:gd name="connsiteX3" fmla="*/ 190073 w 5716897"/>
                <a:gd name="connsiteY3" fmla="*/ 2222316 h 4916638"/>
                <a:gd name="connsiteX4" fmla="*/ 24973 w 5716897"/>
                <a:gd name="connsiteY4" fmla="*/ 1521276 h 4916638"/>
                <a:gd name="connsiteX5" fmla="*/ 22433 w 5716897"/>
                <a:gd name="connsiteY5" fmla="*/ 670376 h 4916638"/>
                <a:gd name="connsiteX6" fmla="*/ 233253 w 5716897"/>
                <a:gd name="connsiteY6" fmla="*/ 32836 h 4916638"/>
                <a:gd name="connsiteX7" fmla="*/ 954613 w 5716897"/>
                <a:gd name="connsiteY7" fmla="*/ 119196 h 4916638"/>
                <a:gd name="connsiteX8" fmla="*/ 1609933 w 5716897"/>
                <a:gd name="connsiteY8" fmla="*/ 355416 h 4916638"/>
                <a:gd name="connsiteX9" fmla="*/ 1950293 w 5716897"/>
                <a:gd name="connsiteY9" fmla="*/ 530676 h 4916638"/>
                <a:gd name="connsiteX10" fmla="*/ 2511633 w 5716897"/>
                <a:gd name="connsiteY10" fmla="*/ 406216 h 4916638"/>
                <a:gd name="connsiteX11" fmla="*/ 3377773 w 5716897"/>
                <a:gd name="connsiteY11" fmla="*/ 408756 h 4916638"/>
                <a:gd name="connsiteX12" fmla="*/ 3923873 w 5716897"/>
                <a:gd name="connsiteY12" fmla="*/ 540836 h 4916638"/>
                <a:gd name="connsiteX13" fmla="*/ 4195652 w 5716897"/>
                <a:gd name="connsiteY13" fmla="*/ 408755 h 4916638"/>
                <a:gd name="connsiteX14" fmla="*/ 4685873 w 5716897"/>
                <a:gd name="connsiteY14" fmla="*/ 200476 h 4916638"/>
                <a:gd name="connsiteX15" fmla="*/ 5414853 w 5716897"/>
                <a:gd name="connsiteY15" fmla="*/ 68396 h 4916638"/>
                <a:gd name="connsiteX16" fmla="*/ 5557093 w 5716897"/>
                <a:gd name="connsiteY16" fmla="*/ 25216 h 4916638"/>
                <a:gd name="connsiteX17" fmla="*/ 5595193 w 5716897"/>
                <a:gd name="connsiteY17" fmla="*/ 164916 h 4916638"/>
                <a:gd name="connsiteX18" fmla="*/ 5701873 w 5716897"/>
                <a:gd name="connsiteY18" fmla="*/ 853256 h 4916638"/>
                <a:gd name="connsiteX19" fmla="*/ 5694253 w 5716897"/>
                <a:gd name="connsiteY19" fmla="*/ 1719396 h 4916638"/>
                <a:gd name="connsiteX20" fmla="*/ 5499689 w 5716897"/>
                <a:gd name="connsiteY20" fmla="*/ 2346268 h 4916638"/>
                <a:gd name="connsiteX21" fmla="*/ 5458541 w 5716897"/>
                <a:gd name="connsiteY21" fmla="*/ 2779083 h 4916638"/>
                <a:gd name="connsiteX22" fmla="*/ 5458033 w 5716897"/>
                <a:gd name="connsiteY22" fmla="*/ 2991936 h 4916638"/>
                <a:gd name="connsiteX23" fmla="*/ 5490037 w 5716897"/>
                <a:gd name="connsiteY23" fmla="*/ 3258636 h 4916638"/>
                <a:gd name="connsiteX24" fmla="*/ 5488513 w 5716897"/>
                <a:gd name="connsiteY24" fmla="*/ 3388176 h 4916638"/>
                <a:gd name="connsiteX25" fmla="*/ 5389453 w 5716897"/>
                <a:gd name="connsiteY25" fmla="*/ 3814896 h 4916638"/>
                <a:gd name="connsiteX26" fmla="*/ 5016073 w 5716897"/>
                <a:gd name="connsiteY26" fmla="*/ 4294956 h 4916638"/>
                <a:gd name="connsiteX27" fmla="*/ 4231213 w 5716897"/>
                <a:gd name="connsiteY27" fmla="*/ 4706436 h 4916638"/>
                <a:gd name="connsiteX28" fmla="*/ 3156793 w 5716897"/>
                <a:gd name="connsiteY28" fmla="*/ 4912176 h 4916638"/>
                <a:gd name="connsiteX29" fmla="*/ 1777573 w 5716897"/>
                <a:gd name="connsiteY29" fmla="*/ 4805496 h 4916638"/>
                <a:gd name="connsiteX30" fmla="*/ 748873 w 5716897"/>
                <a:gd name="connsiteY30" fmla="*/ 4340676 h 4916638"/>
                <a:gd name="connsiteX31" fmla="*/ 370413 w 5716897"/>
                <a:gd name="connsiteY31" fmla="*/ 3931736 h 4916638"/>
                <a:gd name="connsiteX32" fmla="*/ 223092 w 5716897"/>
                <a:gd name="connsiteY32" fmla="*/ 3492315 h 4916638"/>
                <a:gd name="connsiteX33" fmla="*/ 291673 w 5716897"/>
                <a:gd name="connsiteY33" fmla="*/ 3144336 h 4916638"/>
                <a:gd name="connsiteX0" fmla="*/ 291673 w 5716897"/>
                <a:gd name="connsiteY0" fmla="*/ 3144336 h 4916638"/>
                <a:gd name="connsiteX1" fmla="*/ 317072 w 5716897"/>
                <a:gd name="connsiteY1" fmla="*/ 2905575 h 4916638"/>
                <a:gd name="connsiteX2" fmla="*/ 291673 w 5716897"/>
                <a:gd name="connsiteY2" fmla="*/ 2631256 h 4916638"/>
                <a:gd name="connsiteX3" fmla="*/ 190073 w 5716897"/>
                <a:gd name="connsiteY3" fmla="*/ 2222316 h 4916638"/>
                <a:gd name="connsiteX4" fmla="*/ 24973 w 5716897"/>
                <a:gd name="connsiteY4" fmla="*/ 1521276 h 4916638"/>
                <a:gd name="connsiteX5" fmla="*/ 22433 w 5716897"/>
                <a:gd name="connsiteY5" fmla="*/ 670376 h 4916638"/>
                <a:gd name="connsiteX6" fmla="*/ 233253 w 5716897"/>
                <a:gd name="connsiteY6" fmla="*/ 32836 h 4916638"/>
                <a:gd name="connsiteX7" fmla="*/ 954613 w 5716897"/>
                <a:gd name="connsiteY7" fmla="*/ 119196 h 4916638"/>
                <a:gd name="connsiteX8" fmla="*/ 1609933 w 5716897"/>
                <a:gd name="connsiteY8" fmla="*/ 355416 h 4916638"/>
                <a:gd name="connsiteX9" fmla="*/ 1950293 w 5716897"/>
                <a:gd name="connsiteY9" fmla="*/ 530676 h 4916638"/>
                <a:gd name="connsiteX10" fmla="*/ 2511633 w 5716897"/>
                <a:gd name="connsiteY10" fmla="*/ 406216 h 4916638"/>
                <a:gd name="connsiteX11" fmla="*/ 3377773 w 5716897"/>
                <a:gd name="connsiteY11" fmla="*/ 408756 h 4916638"/>
                <a:gd name="connsiteX12" fmla="*/ 3923873 w 5716897"/>
                <a:gd name="connsiteY12" fmla="*/ 540836 h 4916638"/>
                <a:gd name="connsiteX13" fmla="*/ 4195652 w 5716897"/>
                <a:gd name="connsiteY13" fmla="*/ 408755 h 4916638"/>
                <a:gd name="connsiteX14" fmla="*/ 4685873 w 5716897"/>
                <a:gd name="connsiteY14" fmla="*/ 200476 h 4916638"/>
                <a:gd name="connsiteX15" fmla="*/ 5414853 w 5716897"/>
                <a:gd name="connsiteY15" fmla="*/ 68396 h 4916638"/>
                <a:gd name="connsiteX16" fmla="*/ 5557093 w 5716897"/>
                <a:gd name="connsiteY16" fmla="*/ 25216 h 4916638"/>
                <a:gd name="connsiteX17" fmla="*/ 5595193 w 5716897"/>
                <a:gd name="connsiteY17" fmla="*/ 164916 h 4916638"/>
                <a:gd name="connsiteX18" fmla="*/ 5701873 w 5716897"/>
                <a:gd name="connsiteY18" fmla="*/ 853256 h 4916638"/>
                <a:gd name="connsiteX19" fmla="*/ 5694253 w 5716897"/>
                <a:gd name="connsiteY19" fmla="*/ 1719396 h 4916638"/>
                <a:gd name="connsiteX20" fmla="*/ 5499689 w 5716897"/>
                <a:gd name="connsiteY20" fmla="*/ 2346268 h 4916638"/>
                <a:gd name="connsiteX21" fmla="*/ 5458541 w 5716897"/>
                <a:gd name="connsiteY21" fmla="*/ 2779083 h 4916638"/>
                <a:gd name="connsiteX22" fmla="*/ 5458033 w 5716897"/>
                <a:gd name="connsiteY22" fmla="*/ 2991936 h 4916638"/>
                <a:gd name="connsiteX23" fmla="*/ 5490037 w 5716897"/>
                <a:gd name="connsiteY23" fmla="*/ 3258636 h 4916638"/>
                <a:gd name="connsiteX24" fmla="*/ 5488513 w 5716897"/>
                <a:gd name="connsiteY24" fmla="*/ 3388176 h 4916638"/>
                <a:gd name="connsiteX25" fmla="*/ 5389453 w 5716897"/>
                <a:gd name="connsiteY25" fmla="*/ 3814896 h 4916638"/>
                <a:gd name="connsiteX26" fmla="*/ 5016073 w 5716897"/>
                <a:gd name="connsiteY26" fmla="*/ 4294956 h 4916638"/>
                <a:gd name="connsiteX27" fmla="*/ 4231213 w 5716897"/>
                <a:gd name="connsiteY27" fmla="*/ 4706436 h 4916638"/>
                <a:gd name="connsiteX28" fmla="*/ 3156793 w 5716897"/>
                <a:gd name="connsiteY28" fmla="*/ 4912176 h 4916638"/>
                <a:gd name="connsiteX29" fmla="*/ 1777573 w 5716897"/>
                <a:gd name="connsiteY29" fmla="*/ 4805496 h 4916638"/>
                <a:gd name="connsiteX30" fmla="*/ 748873 w 5716897"/>
                <a:gd name="connsiteY30" fmla="*/ 4340676 h 4916638"/>
                <a:gd name="connsiteX31" fmla="*/ 370413 w 5716897"/>
                <a:gd name="connsiteY31" fmla="*/ 3931736 h 4916638"/>
                <a:gd name="connsiteX32" fmla="*/ 223092 w 5716897"/>
                <a:gd name="connsiteY32" fmla="*/ 3492315 h 4916638"/>
                <a:gd name="connsiteX33" fmla="*/ 291673 w 5716897"/>
                <a:gd name="connsiteY33" fmla="*/ 3144336 h 4916638"/>
                <a:gd name="connsiteX0" fmla="*/ 291673 w 5716897"/>
                <a:gd name="connsiteY0" fmla="*/ 3144584 h 4916886"/>
                <a:gd name="connsiteX1" fmla="*/ 317072 w 5716897"/>
                <a:gd name="connsiteY1" fmla="*/ 2905823 h 4916886"/>
                <a:gd name="connsiteX2" fmla="*/ 291673 w 5716897"/>
                <a:gd name="connsiteY2" fmla="*/ 2631504 h 4916886"/>
                <a:gd name="connsiteX3" fmla="*/ 190073 w 5716897"/>
                <a:gd name="connsiteY3" fmla="*/ 2222564 h 4916886"/>
                <a:gd name="connsiteX4" fmla="*/ 24973 w 5716897"/>
                <a:gd name="connsiteY4" fmla="*/ 1521524 h 4916886"/>
                <a:gd name="connsiteX5" fmla="*/ 22433 w 5716897"/>
                <a:gd name="connsiteY5" fmla="*/ 670624 h 4916886"/>
                <a:gd name="connsiteX6" fmla="*/ 233253 w 5716897"/>
                <a:gd name="connsiteY6" fmla="*/ 33084 h 4916886"/>
                <a:gd name="connsiteX7" fmla="*/ 954613 w 5716897"/>
                <a:gd name="connsiteY7" fmla="*/ 119444 h 4916886"/>
                <a:gd name="connsiteX8" fmla="*/ 1564213 w 5716897"/>
                <a:gd name="connsiteY8" fmla="*/ 365824 h 4916886"/>
                <a:gd name="connsiteX9" fmla="*/ 1950293 w 5716897"/>
                <a:gd name="connsiteY9" fmla="*/ 530924 h 4916886"/>
                <a:gd name="connsiteX10" fmla="*/ 2511633 w 5716897"/>
                <a:gd name="connsiteY10" fmla="*/ 406464 h 4916886"/>
                <a:gd name="connsiteX11" fmla="*/ 3377773 w 5716897"/>
                <a:gd name="connsiteY11" fmla="*/ 409004 h 4916886"/>
                <a:gd name="connsiteX12" fmla="*/ 3923873 w 5716897"/>
                <a:gd name="connsiteY12" fmla="*/ 541084 h 4916886"/>
                <a:gd name="connsiteX13" fmla="*/ 4195652 w 5716897"/>
                <a:gd name="connsiteY13" fmla="*/ 409003 h 4916886"/>
                <a:gd name="connsiteX14" fmla="*/ 4685873 w 5716897"/>
                <a:gd name="connsiteY14" fmla="*/ 200724 h 4916886"/>
                <a:gd name="connsiteX15" fmla="*/ 5414853 w 5716897"/>
                <a:gd name="connsiteY15" fmla="*/ 68644 h 4916886"/>
                <a:gd name="connsiteX16" fmla="*/ 5557093 w 5716897"/>
                <a:gd name="connsiteY16" fmla="*/ 25464 h 4916886"/>
                <a:gd name="connsiteX17" fmla="*/ 5595193 w 5716897"/>
                <a:gd name="connsiteY17" fmla="*/ 165164 h 4916886"/>
                <a:gd name="connsiteX18" fmla="*/ 5701873 w 5716897"/>
                <a:gd name="connsiteY18" fmla="*/ 853504 h 4916886"/>
                <a:gd name="connsiteX19" fmla="*/ 5694253 w 5716897"/>
                <a:gd name="connsiteY19" fmla="*/ 1719644 h 4916886"/>
                <a:gd name="connsiteX20" fmla="*/ 5499689 w 5716897"/>
                <a:gd name="connsiteY20" fmla="*/ 2346516 h 4916886"/>
                <a:gd name="connsiteX21" fmla="*/ 5458541 w 5716897"/>
                <a:gd name="connsiteY21" fmla="*/ 2779331 h 4916886"/>
                <a:gd name="connsiteX22" fmla="*/ 5458033 w 5716897"/>
                <a:gd name="connsiteY22" fmla="*/ 2992184 h 4916886"/>
                <a:gd name="connsiteX23" fmla="*/ 5490037 w 5716897"/>
                <a:gd name="connsiteY23" fmla="*/ 3258884 h 4916886"/>
                <a:gd name="connsiteX24" fmla="*/ 5488513 w 5716897"/>
                <a:gd name="connsiteY24" fmla="*/ 3388424 h 4916886"/>
                <a:gd name="connsiteX25" fmla="*/ 5389453 w 5716897"/>
                <a:gd name="connsiteY25" fmla="*/ 3815144 h 4916886"/>
                <a:gd name="connsiteX26" fmla="*/ 5016073 w 5716897"/>
                <a:gd name="connsiteY26" fmla="*/ 4295204 h 4916886"/>
                <a:gd name="connsiteX27" fmla="*/ 4231213 w 5716897"/>
                <a:gd name="connsiteY27" fmla="*/ 4706684 h 4916886"/>
                <a:gd name="connsiteX28" fmla="*/ 3156793 w 5716897"/>
                <a:gd name="connsiteY28" fmla="*/ 4912424 h 4916886"/>
                <a:gd name="connsiteX29" fmla="*/ 1777573 w 5716897"/>
                <a:gd name="connsiteY29" fmla="*/ 4805744 h 4916886"/>
                <a:gd name="connsiteX30" fmla="*/ 748873 w 5716897"/>
                <a:gd name="connsiteY30" fmla="*/ 4340924 h 4916886"/>
                <a:gd name="connsiteX31" fmla="*/ 370413 w 5716897"/>
                <a:gd name="connsiteY31" fmla="*/ 3931984 h 4916886"/>
                <a:gd name="connsiteX32" fmla="*/ 223092 w 5716897"/>
                <a:gd name="connsiteY32" fmla="*/ 3492563 h 4916886"/>
                <a:gd name="connsiteX33" fmla="*/ 291673 w 5716897"/>
                <a:gd name="connsiteY33" fmla="*/ 3144584 h 4916886"/>
                <a:gd name="connsiteX0" fmla="*/ 291673 w 5716897"/>
                <a:gd name="connsiteY0" fmla="*/ 3144584 h 4916886"/>
                <a:gd name="connsiteX1" fmla="*/ 317072 w 5716897"/>
                <a:gd name="connsiteY1" fmla="*/ 2905823 h 4916886"/>
                <a:gd name="connsiteX2" fmla="*/ 291673 w 5716897"/>
                <a:gd name="connsiteY2" fmla="*/ 2631504 h 4916886"/>
                <a:gd name="connsiteX3" fmla="*/ 190073 w 5716897"/>
                <a:gd name="connsiteY3" fmla="*/ 2222564 h 4916886"/>
                <a:gd name="connsiteX4" fmla="*/ 24973 w 5716897"/>
                <a:gd name="connsiteY4" fmla="*/ 1521524 h 4916886"/>
                <a:gd name="connsiteX5" fmla="*/ 22433 w 5716897"/>
                <a:gd name="connsiteY5" fmla="*/ 670624 h 4916886"/>
                <a:gd name="connsiteX6" fmla="*/ 233253 w 5716897"/>
                <a:gd name="connsiteY6" fmla="*/ 33084 h 4916886"/>
                <a:gd name="connsiteX7" fmla="*/ 954613 w 5716897"/>
                <a:gd name="connsiteY7" fmla="*/ 119444 h 4916886"/>
                <a:gd name="connsiteX8" fmla="*/ 1564213 w 5716897"/>
                <a:gd name="connsiteY8" fmla="*/ 365824 h 4916886"/>
                <a:gd name="connsiteX9" fmla="*/ 1950293 w 5716897"/>
                <a:gd name="connsiteY9" fmla="*/ 530924 h 4916886"/>
                <a:gd name="connsiteX10" fmla="*/ 2542113 w 5716897"/>
                <a:gd name="connsiteY10" fmla="*/ 421704 h 4916886"/>
                <a:gd name="connsiteX11" fmla="*/ 3377773 w 5716897"/>
                <a:gd name="connsiteY11" fmla="*/ 409004 h 4916886"/>
                <a:gd name="connsiteX12" fmla="*/ 3923873 w 5716897"/>
                <a:gd name="connsiteY12" fmla="*/ 541084 h 4916886"/>
                <a:gd name="connsiteX13" fmla="*/ 4195652 w 5716897"/>
                <a:gd name="connsiteY13" fmla="*/ 409003 h 4916886"/>
                <a:gd name="connsiteX14" fmla="*/ 4685873 w 5716897"/>
                <a:gd name="connsiteY14" fmla="*/ 200724 h 4916886"/>
                <a:gd name="connsiteX15" fmla="*/ 5414853 w 5716897"/>
                <a:gd name="connsiteY15" fmla="*/ 68644 h 4916886"/>
                <a:gd name="connsiteX16" fmla="*/ 5557093 w 5716897"/>
                <a:gd name="connsiteY16" fmla="*/ 25464 h 4916886"/>
                <a:gd name="connsiteX17" fmla="*/ 5595193 w 5716897"/>
                <a:gd name="connsiteY17" fmla="*/ 165164 h 4916886"/>
                <a:gd name="connsiteX18" fmla="*/ 5701873 w 5716897"/>
                <a:gd name="connsiteY18" fmla="*/ 853504 h 4916886"/>
                <a:gd name="connsiteX19" fmla="*/ 5694253 w 5716897"/>
                <a:gd name="connsiteY19" fmla="*/ 1719644 h 4916886"/>
                <a:gd name="connsiteX20" fmla="*/ 5499689 w 5716897"/>
                <a:gd name="connsiteY20" fmla="*/ 2346516 h 4916886"/>
                <a:gd name="connsiteX21" fmla="*/ 5458541 w 5716897"/>
                <a:gd name="connsiteY21" fmla="*/ 2779331 h 4916886"/>
                <a:gd name="connsiteX22" fmla="*/ 5458033 w 5716897"/>
                <a:gd name="connsiteY22" fmla="*/ 2992184 h 4916886"/>
                <a:gd name="connsiteX23" fmla="*/ 5490037 w 5716897"/>
                <a:gd name="connsiteY23" fmla="*/ 3258884 h 4916886"/>
                <a:gd name="connsiteX24" fmla="*/ 5488513 w 5716897"/>
                <a:gd name="connsiteY24" fmla="*/ 3388424 h 4916886"/>
                <a:gd name="connsiteX25" fmla="*/ 5389453 w 5716897"/>
                <a:gd name="connsiteY25" fmla="*/ 3815144 h 4916886"/>
                <a:gd name="connsiteX26" fmla="*/ 5016073 w 5716897"/>
                <a:gd name="connsiteY26" fmla="*/ 4295204 h 4916886"/>
                <a:gd name="connsiteX27" fmla="*/ 4231213 w 5716897"/>
                <a:gd name="connsiteY27" fmla="*/ 4706684 h 4916886"/>
                <a:gd name="connsiteX28" fmla="*/ 3156793 w 5716897"/>
                <a:gd name="connsiteY28" fmla="*/ 4912424 h 4916886"/>
                <a:gd name="connsiteX29" fmla="*/ 1777573 w 5716897"/>
                <a:gd name="connsiteY29" fmla="*/ 4805744 h 4916886"/>
                <a:gd name="connsiteX30" fmla="*/ 748873 w 5716897"/>
                <a:gd name="connsiteY30" fmla="*/ 4340924 h 4916886"/>
                <a:gd name="connsiteX31" fmla="*/ 370413 w 5716897"/>
                <a:gd name="connsiteY31" fmla="*/ 3931984 h 4916886"/>
                <a:gd name="connsiteX32" fmla="*/ 223092 w 5716897"/>
                <a:gd name="connsiteY32" fmla="*/ 3492563 h 4916886"/>
                <a:gd name="connsiteX33" fmla="*/ 291673 w 5716897"/>
                <a:gd name="connsiteY33" fmla="*/ 3144584 h 4916886"/>
                <a:gd name="connsiteX0" fmla="*/ 291673 w 5716897"/>
                <a:gd name="connsiteY0" fmla="*/ 3144584 h 4916886"/>
                <a:gd name="connsiteX1" fmla="*/ 317072 w 5716897"/>
                <a:gd name="connsiteY1" fmla="*/ 2905823 h 4916886"/>
                <a:gd name="connsiteX2" fmla="*/ 291673 w 5716897"/>
                <a:gd name="connsiteY2" fmla="*/ 2631504 h 4916886"/>
                <a:gd name="connsiteX3" fmla="*/ 190073 w 5716897"/>
                <a:gd name="connsiteY3" fmla="*/ 2222564 h 4916886"/>
                <a:gd name="connsiteX4" fmla="*/ 24973 w 5716897"/>
                <a:gd name="connsiteY4" fmla="*/ 1521524 h 4916886"/>
                <a:gd name="connsiteX5" fmla="*/ 22433 w 5716897"/>
                <a:gd name="connsiteY5" fmla="*/ 670624 h 4916886"/>
                <a:gd name="connsiteX6" fmla="*/ 233253 w 5716897"/>
                <a:gd name="connsiteY6" fmla="*/ 33084 h 4916886"/>
                <a:gd name="connsiteX7" fmla="*/ 954613 w 5716897"/>
                <a:gd name="connsiteY7" fmla="*/ 119444 h 4916886"/>
                <a:gd name="connsiteX8" fmla="*/ 1564213 w 5716897"/>
                <a:gd name="connsiteY8" fmla="*/ 365824 h 4916886"/>
                <a:gd name="connsiteX9" fmla="*/ 1950293 w 5716897"/>
                <a:gd name="connsiteY9" fmla="*/ 530924 h 4916886"/>
                <a:gd name="connsiteX10" fmla="*/ 2542113 w 5716897"/>
                <a:gd name="connsiteY10" fmla="*/ 421704 h 4916886"/>
                <a:gd name="connsiteX11" fmla="*/ 3377773 w 5716897"/>
                <a:gd name="connsiteY11" fmla="*/ 409004 h 4916886"/>
                <a:gd name="connsiteX12" fmla="*/ 3923873 w 5716897"/>
                <a:gd name="connsiteY12" fmla="*/ 541084 h 4916886"/>
                <a:gd name="connsiteX13" fmla="*/ 4195652 w 5716897"/>
                <a:gd name="connsiteY13" fmla="*/ 409003 h 4916886"/>
                <a:gd name="connsiteX14" fmla="*/ 4685873 w 5716897"/>
                <a:gd name="connsiteY14" fmla="*/ 200724 h 4916886"/>
                <a:gd name="connsiteX15" fmla="*/ 5414853 w 5716897"/>
                <a:gd name="connsiteY15" fmla="*/ 68644 h 4916886"/>
                <a:gd name="connsiteX16" fmla="*/ 5557093 w 5716897"/>
                <a:gd name="connsiteY16" fmla="*/ 25464 h 4916886"/>
                <a:gd name="connsiteX17" fmla="*/ 5595193 w 5716897"/>
                <a:gd name="connsiteY17" fmla="*/ 165164 h 4916886"/>
                <a:gd name="connsiteX18" fmla="*/ 5701873 w 5716897"/>
                <a:gd name="connsiteY18" fmla="*/ 853504 h 4916886"/>
                <a:gd name="connsiteX19" fmla="*/ 5694253 w 5716897"/>
                <a:gd name="connsiteY19" fmla="*/ 1719644 h 4916886"/>
                <a:gd name="connsiteX20" fmla="*/ 5499689 w 5716897"/>
                <a:gd name="connsiteY20" fmla="*/ 2346516 h 4916886"/>
                <a:gd name="connsiteX21" fmla="*/ 5458541 w 5716897"/>
                <a:gd name="connsiteY21" fmla="*/ 2779331 h 4916886"/>
                <a:gd name="connsiteX22" fmla="*/ 5458033 w 5716897"/>
                <a:gd name="connsiteY22" fmla="*/ 2992184 h 4916886"/>
                <a:gd name="connsiteX23" fmla="*/ 5490037 w 5716897"/>
                <a:gd name="connsiteY23" fmla="*/ 3258884 h 4916886"/>
                <a:gd name="connsiteX24" fmla="*/ 5488513 w 5716897"/>
                <a:gd name="connsiteY24" fmla="*/ 3388424 h 4916886"/>
                <a:gd name="connsiteX25" fmla="*/ 5389453 w 5716897"/>
                <a:gd name="connsiteY25" fmla="*/ 3815144 h 4916886"/>
                <a:gd name="connsiteX26" fmla="*/ 5016073 w 5716897"/>
                <a:gd name="connsiteY26" fmla="*/ 4295204 h 4916886"/>
                <a:gd name="connsiteX27" fmla="*/ 4231213 w 5716897"/>
                <a:gd name="connsiteY27" fmla="*/ 4706684 h 4916886"/>
                <a:gd name="connsiteX28" fmla="*/ 3156793 w 5716897"/>
                <a:gd name="connsiteY28" fmla="*/ 4912424 h 4916886"/>
                <a:gd name="connsiteX29" fmla="*/ 1777573 w 5716897"/>
                <a:gd name="connsiteY29" fmla="*/ 4805744 h 4916886"/>
                <a:gd name="connsiteX30" fmla="*/ 748873 w 5716897"/>
                <a:gd name="connsiteY30" fmla="*/ 4340924 h 4916886"/>
                <a:gd name="connsiteX31" fmla="*/ 370413 w 5716897"/>
                <a:gd name="connsiteY31" fmla="*/ 3931984 h 4916886"/>
                <a:gd name="connsiteX32" fmla="*/ 223092 w 5716897"/>
                <a:gd name="connsiteY32" fmla="*/ 3492563 h 4916886"/>
                <a:gd name="connsiteX33" fmla="*/ 291673 w 5716897"/>
                <a:gd name="connsiteY33" fmla="*/ 3144584 h 4916886"/>
                <a:gd name="connsiteX0" fmla="*/ 291673 w 5716897"/>
                <a:gd name="connsiteY0" fmla="*/ 3144584 h 4916886"/>
                <a:gd name="connsiteX1" fmla="*/ 317072 w 5716897"/>
                <a:gd name="connsiteY1" fmla="*/ 2905823 h 4916886"/>
                <a:gd name="connsiteX2" fmla="*/ 291673 w 5716897"/>
                <a:gd name="connsiteY2" fmla="*/ 2631504 h 4916886"/>
                <a:gd name="connsiteX3" fmla="*/ 190073 w 5716897"/>
                <a:gd name="connsiteY3" fmla="*/ 2222564 h 4916886"/>
                <a:gd name="connsiteX4" fmla="*/ 24973 w 5716897"/>
                <a:gd name="connsiteY4" fmla="*/ 1521524 h 4916886"/>
                <a:gd name="connsiteX5" fmla="*/ 22433 w 5716897"/>
                <a:gd name="connsiteY5" fmla="*/ 670624 h 4916886"/>
                <a:gd name="connsiteX6" fmla="*/ 233253 w 5716897"/>
                <a:gd name="connsiteY6" fmla="*/ 33084 h 4916886"/>
                <a:gd name="connsiteX7" fmla="*/ 954613 w 5716897"/>
                <a:gd name="connsiteY7" fmla="*/ 119444 h 4916886"/>
                <a:gd name="connsiteX8" fmla="*/ 1564213 w 5716897"/>
                <a:gd name="connsiteY8" fmla="*/ 365824 h 4916886"/>
                <a:gd name="connsiteX9" fmla="*/ 1950293 w 5716897"/>
                <a:gd name="connsiteY9" fmla="*/ 530924 h 4916886"/>
                <a:gd name="connsiteX10" fmla="*/ 2542113 w 5716897"/>
                <a:gd name="connsiteY10" fmla="*/ 421704 h 4916886"/>
                <a:gd name="connsiteX11" fmla="*/ 3377773 w 5716897"/>
                <a:gd name="connsiteY11" fmla="*/ 409004 h 4916886"/>
                <a:gd name="connsiteX12" fmla="*/ 3923873 w 5716897"/>
                <a:gd name="connsiteY12" fmla="*/ 541084 h 4916886"/>
                <a:gd name="connsiteX13" fmla="*/ 4195652 w 5716897"/>
                <a:gd name="connsiteY13" fmla="*/ 409003 h 4916886"/>
                <a:gd name="connsiteX14" fmla="*/ 4685873 w 5716897"/>
                <a:gd name="connsiteY14" fmla="*/ 200724 h 4916886"/>
                <a:gd name="connsiteX15" fmla="*/ 5414853 w 5716897"/>
                <a:gd name="connsiteY15" fmla="*/ 68644 h 4916886"/>
                <a:gd name="connsiteX16" fmla="*/ 5557093 w 5716897"/>
                <a:gd name="connsiteY16" fmla="*/ 25464 h 4916886"/>
                <a:gd name="connsiteX17" fmla="*/ 5595193 w 5716897"/>
                <a:gd name="connsiteY17" fmla="*/ 165164 h 4916886"/>
                <a:gd name="connsiteX18" fmla="*/ 5701873 w 5716897"/>
                <a:gd name="connsiteY18" fmla="*/ 853504 h 4916886"/>
                <a:gd name="connsiteX19" fmla="*/ 5694253 w 5716897"/>
                <a:gd name="connsiteY19" fmla="*/ 1719644 h 4916886"/>
                <a:gd name="connsiteX20" fmla="*/ 5499689 w 5716897"/>
                <a:gd name="connsiteY20" fmla="*/ 2346516 h 4916886"/>
                <a:gd name="connsiteX21" fmla="*/ 5458541 w 5716897"/>
                <a:gd name="connsiteY21" fmla="*/ 2779331 h 4916886"/>
                <a:gd name="connsiteX22" fmla="*/ 5458033 w 5716897"/>
                <a:gd name="connsiteY22" fmla="*/ 2992184 h 4916886"/>
                <a:gd name="connsiteX23" fmla="*/ 5490037 w 5716897"/>
                <a:gd name="connsiteY23" fmla="*/ 3258884 h 4916886"/>
                <a:gd name="connsiteX24" fmla="*/ 5488513 w 5716897"/>
                <a:gd name="connsiteY24" fmla="*/ 3388424 h 4916886"/>
                <a:gd name="connsiteX25" fmla="*/ 5389453 w 5716897"/>
                <a:gd name="connsiteY25" fmla="*/ 3815144 h 4916886"/>
                <a:gd name="connsiteX26" fmla="*/ 5016073 w 5716897"/>
                <a:gd name="connsiteY26" fmla="*/ 4295204 h 4916886"/>
                <a:gd name="connsiteX27" fmla="*/ 4231213 w 5716897"/>
                <a:gd name="connsiteY27" fmla="*/ 4706684 h 4916886"/>
                <a:gd name="connsiteX28" fmla="*/ 3156793 w 5716897"/>
                <a:gd name="connsiteY28" fmla="*/ 4912424 h 4916886"/>
                <a:gd name="connsiteX29" fmla="*/ 1777573 w 5716897"/>
                <a:gd name="connsiteY29" fmla="*/ 4805744 h 4916886"/>
                <a:gd name="connsiteX30" fmla="*/ 748873 w 5716897"/>
                <a:gd name="connsiteY30" fmla="*/ 4340924 h 4916886"/>
                <a:gd name="connsiteX31" fmla="*/ 370413 w 5716897"/>
                <a:gd name="connsiteY31" fmla="*/ 3931984 h 4916886"/>
                <a:gd name="connsiteX32" fmla="*/ 223092 w 5716897"/>
                <a:gd name="connsiteY32" fmla="*/ 3492563 h 4916886"/>
                <a:gd name="connsiteX33" fmla="*/ 291673 w 5716897"/>
                <a:gd name="connsiteY33" fmla="*/ 3144584 h 4916886"/>
                <a:gd name="connsiteX0" fmla="*/ 291673 w 5716897"/>
                <a:gd name="connsiteY0" fmla="*/ 3144584 h 4916886"/>
                <a:gd name="connsiteX1" fmla="*/ 317072 w 5716897"/>
                <a:gd name="connsiteY1" fmla="*/ 2905823 h 4916886"/>
                <a:gd name="connsiteX2" fmla="*/ 291673 w 5716897"/>
                <a:gd name="connsiteY2" fmla="*/ 2631504 h 4916886"/>
                <a:gd name="connsiteX3" fmla="*/ 190073 w 5716897"/>
                <a:gd name="connsiteY3" fmla="*/ 2222564 h 4916886"/>
                <a:gd name="connsiteX4" fmla="*/ 24973 w 5716897"/>
                <a:gd name="connsiteY4" fmla="*/ 1521524 h 4916886"/>
                <a:gd name="connsiteX5" fmla="*/ 22433 w 5716897"/>
                <a:gd name="connsiteY5" fmla="*/ 670624 h 4916886"/>
                <a:gd name="connsiteX6" fmla="*/ 233253 w 5716897"/>
                <a:gd name="connsiteY6" fmla="*/ 33084 h 4916886"/>
                <a:gd name="connsiteX7" fmla="*/ 954613 w 5716897"/>
                <a:gd name="connsiteY7" fmla="*/ 119444 h 4916886"/>
                <a:gd name="connsiteX8" fmla="*/ 1564213 w 5716897"/>
                <a:gd name="connsiteY8" fmla="*/ 365824 h 4916886"/>
                <a:gd name="connsiteX9" fmla="*/ 1950293 w 5716897"/>
                <a:gd name="connsiteY9" fmla="*/ 530924 h 4916886"/>
                <a:gd name="connsiteX10" fmla="*/ 2542113 w 5716897"/>
                <a:gd name="connsiteY10" fmla="*/ 421704 h 4916886"/>
                <a:gd name="connsiteX11" fmla="*/ 3377773 w 5716897"/>
                <a:gd name="connsiteY11" fmla="*/ 409004 h 4916886"/>
                <a:gd name="connsiteX12" fmla="*/ 3923873 w 5716897"/>
                <a:gd name="connsiteY12" fmla="*/ 541084 h 4916886"/>
                <a:gd name="connsiteX13" fmla="*/ 4195652 w 5716897"/>
                <a:gd name="connsiteY13" fmla="*/ 409003 h 4916886"/>
                <a:gd name="connsiteX14" fmla="*/ 4685873 w 5716897"/>
                <a:gd name="connsiteY14" fmla="*/ 200724 h 4916886"/>
                <a:gd name="connsiteX15" fmla="*/ 5414853 w 5716897"/>
                <a:gd name="connsiteY15" fmla="*/ 68644 h 4916886"/>
                <a:gd name="connsiteX16" fmla="*/ 5557093 w 5716897"/>
                <a:gd name="connsiteY16" fmla="*/ 25464 h 4916886"/>
                <a:gd name="connsiteX17" fmla="*/ 5595193 w 5716897"/>
                <a:gd name="connsiteY17" fmla="*/ 165164 h 4916886"/>
                <a:gd name="connsiteX18" fmla="*/ 5701873 w 5716897"/>
                <a:gd name="connsiteY18" fmla="*/ 853504 h 4916886"/>
                <a:gd name="connsiteX19" fmla="*/ 5694253 w 5716897"/>
                <a:gd name="connsiteY19" fmla="*/ 1719644 h 4916886"/>
                <a:gd name="connsiteX20" fmla="*/ 5499689 w 5716897"/>
                <a:gd name="connsiteY20" fmla="*/ 2346516 h 4916886"/>
                <a:gd name="connsiteX21" fmla="*/ 5458541 w 5716897"/>
                <a:gd name="connsiteY21" fmla="*/ 2779331 h 4916886"/>
                <a:gd name="connsiteX22" fmla="*/ 5458033 w 5716897"/>
                <a:gd name="connsiteY22" fmla="*/ 2992184 h 4916886"/>
                <a:gd name="connsiteX23" fmla="*/ 5490037 w 5716897"/>
                <a:gd name="connsiteY23" fmla="*/ 3258884 h 4916886"/>
                <a:gd name="connsiteX24" fmla="*/ 5482417 w 5716897"/>
                <a:gd name="connsiteY24" fmla="*/ 3492056 h 4916886"/>
                <a:gd name="connsiteX25" fmla="*/ 5389453 w 5716897"/>
                <a:gd name="connsiteY25" fmla="*/ 3815144 h 4916886"/>
                <a:gd name="connsiteX26" fmla="*/ 5016073 w 5716897"/>
                <a:gd name="connsiteY26" fmla="*/ 4295204 h 4916886"/>
                <a:gd name="connsiteX27" fmla="*/ 4231213 w 5716897"/>
                <a:gd name="connsiteY27" fmla="*/ 4706684 h 4916886"/>
                <a:gd name="connsiteX28" fmla="*/ 3156793 w 5716897"/>
                <a:gd name="connsiteY28" fmla="*/ 4912424 h 4916886"/>
                <a:gd name="connsiteX29" fmla="*/ 1777573 w 5716897"/>
                <a:gd name="connsiteY29" fmla="*/ 4805744 h 4916886"/>
                <a:gd name="connsiteX30" fmla="*/ 748873 w 5716897"/>
                <a:gd name="connsiteY30" fmla="*/ 4340924 h 4916886"/>
                <a:gd name="connsiteX31" fmla="*/ 370413 w 5716897"/>
                <a:gd name="connsiteY31" fmla="*/ 3931984 h 4916886"/>
                <a:gd name="connsiteX32" fmla="*/ 223092 w 5716897"/>
                <a:gd name="connsiteY32" fmla="*/ 3492563 h 4916886"/>
                <a:gd name="connsiteX33" fmla="*/ 291673 w 5716897"/>
                <a:gd name="connsiteY33" fmla="*/ 3144584 h 4916886"/>
                <a:gd name="connsiteX0" fmla="*/ 291673 w 5716897"/>
                <a:gd name="connsiteY0" fmla="*/ 3144584 h 4916886"/>
                <a:gd name="connsiteX1" fmla="*/ 317072 w 5716897"/>
                <a:gd name="connsiteY1" fmla="*/ 2905823 h 4916886"/>
                <a:gd name="connsiteX2" fmla="*/ 291673 w 5716897"/>
                <a:gd name="connsiteY2" fmla="*/ 2631504 h 4916886"/>
                <a:gd name="connsiteX3" fmla="*/ 190073 w 5716897"/>
                <a:gd name="connsiteY3" fmla="*/ 2222564 h 4916886"/>
                <a:gd name="connsiteX4" fmla="*/ 24973 w 5716897"/>
                <a:gd name="connsiteY4" fmla="*/ 1521524 h 4916886"/>
                <a:gd name="connsiteX5" fmla="*/ 22433 w 5716897"/>
                <a:gd name="connsiteY5" fmla="*/ 670624 h 4916886"/>
                <a:gd name="connsiteX6" fmla="*/ 233253 w 5716897"/>
                <a:gd name="connsiteY6" fmla="*/ 33084 h 4916886"/>
                <a:gd name="connsiteX7" fmla="*/ 954613 w 5716897"/>
                <a:gd name="connsiteY7" fmla="*/ 119444 h 4916886"/>
                <a:gd name="connsiteX8" fmla="*/ 1564213 w 5716897"/>
                <a:gd name="connsiteY8" fmla="*/ 365824 h 4916886"/>
                <a:gd name="connsiteX9" fmla="*/ 1950293 w 5716897"/>
                <a:gd name="connsiteY9" fmla="*/ 530924 h 4916886"/>
                <a:gd name="connsiteX10" fmla="*/ 2542113 w 5716897"/>
                <a:gd name="connsiteY10" fmla="*/ 421704 h 4916886"/>
                <a:gd name="connsiteX11" fmla="*/ 3377773 w 5716897"/>
                <a:gd name="connsiteY11" fmla="*/ 409004 h 4916886"/>
                <a:gd name="connsiteX12" fmla="*/ 3923873 w 5716897"/>
                <a:gd name="connsiteY12" fmla="*/ 541084 h 4916886"/>
                <a:gd name="connsiteX13" fmla="*/ 4195652 w 5716897"/>
                <a:gd name="connsiteY13" fmla="*/ 409003 h 4916886"/>
                <a:gd name="connsiteX14" fmla="*/ 4685873 w 5716897"/>
                <a:gd name="connsiteY14" fmla="*/ 200724 h 4916886"/>
                <a:gd name="connsiteX15" fmla="*/ 5414853 w 5716897"/>
                <a:gd name="connsiteY15" fmla="*/ 68644 h 4916886"/>
                <a:gd name="connsiteX16" fmla="*/ 5557093 w 5716897"/>
                <a:gd name="connsiteY16" fmla="*/ 25464 h 4916886"/>
                <a:gd name="connsiteX17" fmla="*/ 5595193 w 5716897"/>
                <a:gd name="connsiteY17" fmla="*/ 165164 h 4916886"/>
                <a:gd name="connsiteX18" fmla="*/ 5701873 w 5716897"/>
                <a:gd name="connsiteY18" fmla="*/ 853504 h 4916886"/>
                <a:gd name="connsiteX19" fmla="*/ 5694253 w 5716897"/>
                <a:gd name="connsiteY19" fmla="*/ 1719644 h 4916886"/>
                <a:gd name="connsiteX20" fmla="*/ 5499689 w 5716897"/>
                <a:gd name="connsiteY20" fmla="*/ 2346516 h 4916886"/>
                <a:gd name="connsiteX21" fmla="*/ 5458541 w 5716897"/>
                <a:gd name="connsiteY21" fmla="*/ 2779331 h 4916886"/>
                <a:gd name="connsiteX22" fmla="*/ 5458033 w 5716897"/>
                <a:gd name="connsiteY22" fmla="*/ 2992184 h 4916886"/>
                <a:gd name="connsiteX23" fmla="*/ 5490037 w 5716897"/>
                <a:gd name="connsiteY23" fmla="*/ 3258884 h 4916886"/>
                <a:gd name="connsiteX24" fmla="*/ 5482417 w 5716897"/>
                <a:gd name="connsiteY24" fmla="*/ 3492056 h 4916886"/>
                <a:gd name="connsiteX25" fmla="*/ 5389453 w 5716897"/>
                <a:gd name="connsiteY25" fmla="*/ 3815144 h 4916886"/>
                <a:gd name="connsiteX26" fmla="*/ 5016073 w 5716897"/>
                <a:gd name="connsiteY26" fmla="*/ 4295204 h 4916886"/>
                <a:gd name="connsiteX27" fmla="*/ 4231213 w 5716897"/>
                <a:gd name="connsiteY27" fmla="*/ 4706684 h 4916886"/>
                <a:gd name="connsiteX28" fmla="*/ 3156793 w 5716897"/>
                <a:gd name="connsiteY28" fmla="*/ 4912424 h 4916886"/>
                <a:gd name="connsiteX29" fmla="*/ 1777573 w 5716897"/>
                <a:gd name="connsiteY29" fmla="*/ 4805744 h 4916886"/>
                <a:gd name="connsiteX30" fmla="*/ 748873 w 5716897"/>
                <a:gd name="connsiteY30" fmla="*/ 4340924 h 4916886"/>
                <a:gd name="connsiteX31" fmla="*/ 370413 w 5716897"/>
                <a:gd name="connsiteY31" fmla="*/ 3931984 h 4916886"/>
                <a:gd name="connsiteX32" fmla="*/ 229188 w 5716897"/>
                <a:gd name="connsiteY32" fmla="*/ 3565715 h 4916886"/>
                <a:gd name="connsiteX33" fmla="*/ 291673 w 5716897"/>
                <a:gd name="connsiteY33" fmla="*/ 3144584 h 4916886"/>
                <a:gd name="connsiteX0" fmla="*/ 291673 w 5716897"/>
                <a:gd name="connsiteY0" fmla="*/ 3144584 h 4916886"/>
                <a:gd name="connsiteX1" fmla="*/ 317072 w 5716897"/>
                <a:gd name="connsiteY1" fmla="*/ 2905823 h 4916886"/>
                <a:gd name="connsiteX2" fmla="*/ 291673 w 5716897"/>
                <a:gd name="connsiteY2" fmla="*/ 2631504 h 4916886"/>
                <a:gd name="connsiteX3" fmla="*/ 190073 w 5716897"/>
                <a:gd name="connsiteY3" fmla="*/ 2222564 h 4916886"/>
                <a:gd name="connsiteX4" fmla="*/ 24973 w 5716897"/>
                <a:gd name="connsiteY4" fmla="*/ 1521524 h 4916886"/>
                <a:gd name="connsiteX5" fmla="*/ 22433 w 5716897"/>
                <a:gd name="connsiteY5" fmla="*/ 670624 h 4916886"/>
                <a:gd name="connsiteX6" fmla="*/ 233253 w 5716897"/>
                <a:gd name="connsiteY6" fmla="*/ 33084 h 4916886"/>
                <a:gd name="connsiteX7" fmla="*/ 954613 w 5716897"/>
                <a:gd name="connsiteY7" fmla="*/ 119444 h 4916886"/>
                <a:gd name="connsiteX8" fmla="*/ 1564213 w 5716897"/>
                <a:gd name="connsiteY8" fmla="*/ 365824 h 4916886"/>
                <a:gd name="connsiteX9" fmla="*/ 1950293 w 5716897"/>
                <a:gd name="connsiteY9" fmla="*/ 530924 h 4916886"/>
                <a:gd name="connsiteX10" fmla="*/ 2542113 w 5716897"/>
                <a:gd name="connsiteY10" fmla="*/ 421704 h 4916886"/>
                <a:gd name="connsiteX11" fmla="*/ 3377773 w 5716897"/>
                <a:gd name="connsiteY11" fmla="*/ 409004 h 4916886"/>
                <a:gd name="connsiteX12" fmla="*/ 3923873 w 5716897"/>
                <a:gd name="connsiteY12" fmla="*/ 541084 h 4916886"/>
                <a:gd name="connsiteX13" fmla="*/ 4195652 w 5716897"/>
                <a:gd name="connsiteY13" fmla="*/ 409003 h 4916886"/>
                <a:gd name="connsiteX14" fmla="*/ 4685873 w 5716897"/>
                <a:gd name="connsiteY14" fmla="*/ 200724 h 4916886"/>
                <a:gd name="connsiteX15" fmla="*/ 5414853 w 5716897"/>
                <a:gd name="connsiteY15" fmla="*/ 68644 h 4916886"/>
                <a:gd name="connsiteX16" fmla="*/ 5557093 w 5716897"/>
                <a:gd name="connsiteY16" fmla="*/ 25464 h 4916886"/>
                <a:gd name="connsiteX17" fmla="*/ 5595193 w 5716897"/>
                <a:gd name="connsiteY17" fmla="*/ 165164 h 4916886"/>
                <a:gd name="connsiteX18" fmla="*/ 5701873 w 5716897"/>
                <a:gd name="connsiteY18" fmla="*/ 853504 h 4916886"/>
                <a:gd name="connsiteX19" fmla="*/ 5694253 w 5716897"/>
                <a:gd name="connsiteY19" fmla="*/ 1719644 h 4916886"/>
                <a:gd name="connsiteX20" fmla="*/ 5499689 w 5716897"/>
                <a:gd name="connsiteY20" fmla="*/ 2346516 h 4916886"/>
                <a:gd name="connsiteX21" fmla="*/ 5458541 w 5716897"/>
                <a:gd name="connsiteY21" fmla="*/ 2779331 h 4916886"/>
                <a:gd name="connsiteX22" fmla="*/ 5458033 w 5716897"/>
                <a:gd name="connsiteY22" fmla="*/ 2992184 h 4916886"/>
                <a:gd name="connsiteX23" fmla="*/ 5490037 w 5716897"/>
                <a:gd name="connsiteY23" fmla="*/ 3258884 h 4916886"/>
                <a:gd name="connsiteX24" fmla="*/ 5482417 w 5716897"/>
                <a:gd name="connsiteY24" fmla="*/ 3492056 h 4916886"/>
                <a:gd name="connsiteX25" fmla="*/ 5389453 w 5716897"/>
                <a:gd name="connsiteY25" fmla="*/ 3815144 h 4916886"/>
                <a:gd name="connsiteX26" fmla="*/ 5016073 w 5716897"/>
                <a:gd name="connsiteY26" fmla="*/ 4295204 h 4916886"/>
                <a:gd name="connsiteX27" fmla="*/ 4231213 w 5716897"/>
                <a:gd name="connsiteY27" fmla="*/ 4706684 h 4916886"/>
                <a:gd name="connsiteX28" fmla="*/ 3156793 w 5716897"/>
                <a:gd name="connsiteY28" fmla="*/ 4912424 h 4916886"/>
                <a:gd name="connsiteX29" fmla="*/ 1777573 w 5716897"/>
                <a:gd name="connsiteY29" fmla="*/ 4805744 h 4916886"/>
                <a:gd name="connsiteX30" fmla="*/ 748873 w 5716897"/>
                <a:gd name="connsiteY30" fmla="*/ 4340924 h 4916886"/>
                <a:gd name="connsiteX31" fmla="*/ 388701 w 5716897"/>
                <a:gd name="connsiteY31" fmla="*/ 3956368 h 4916886"/>
                <a:gd name="connsiteX32" fmla="*/ 229188 w 5716897"/>
                <a:gd name="connsiteY32" fmla="*/ 3565715 h 4916886"/>
                <a:gd name="connsiteX33" fmla="*/ 291673 w 5716897"/>
                <a:gd name="connsiteY33" fmla="*/ 3144584 h 4916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716897" h="4916886">
                  <a:moveTo>
                    <a:pt x="291673" y="3144584"/>
                  </a:moveTo>
                  <a:cubicBezTo>
                    <a:pt x="306320" y="3034602"/>
                    <a:pt x="332312" y="2997263"/>
                    <a:pt x="317072" y="2905823"/>
                  </a:cubicBezTo>
                  <a:cubicBezTo>
                    <a:pt x="301832" y="2814383"/>
                    <a:pt x="312839" y="2745380"/>
                    <a:pt x="291673" y="2631504"/>
                  </a:cubicBezTo>
                  <a:cubicBezTo>
                    <a:pt x="270507" y="2517628"/>
                    <a:pt x="234523" y="2407561"/>
                    <a:pt x="190073" y="2222564"/>
                  </a:cubicBezTo>
                  <a:cubicBezTo>
                    <a:pt x="145623" y="2037567"/>
                    <a:pt x="52913" y="1780181"/>
                    <a:pt x="24973" y="1521524"/>
                  </a:cubicBezTo>
                  <a:cubicBezTo>
                    <a:pt x="-2967" y="1262867"/>
                    <a:pt x="-12280" y="918697"/>
                    <a:pt x="22433" y="670624"/>
                  </a:cubicBezTo>
                  <a:cubicBezTo>
                    <a:pt x="57146" y="422551"/>
                    <a:pt x="77890" y="124947"/>
                    <a:pt x="233253" y="33084"/>
                  </a:cubicBezTo>
                  <a:cubicBezTo>
                    <a:pt x="388616" y="-58779"/>
                    <a:pt x="732786" y="63987"/>
                    <a:pt x="954613" y="119444"/>
                  </a:cubicBezTo>
                  <a:cubicBezTo>
                    <a:pt x="1176440" y="174901"/>
                    <a:pt x="1398266" y="297244"/>
                    <a:pt x="1564213" y="365824"/>
                  </a:cubicBezTo>
                  <a:cubicBezTo>
                    <a:pt x="1730160" y="434404"/>
                    <a:pt x="1787310" y="521611"/>
                    <a:pt x="1950293" y="530924"/>
                  </a:cubicBezTo>
                  <a:cubicBezTo>
                    <a:pt x="2113276" y="540237"/>
                    <a:pt x="2304200" y="442024"/>
                    <a:pt x="2542113" y="421704"/>
                  </a:cubicBezTo>
                  <a:cubicBezTo>
                    <a:pt x="2780026" y="401384"/>
                    <a:pt x="3142400" y="378947"/>
                    <a:pt x="3377773" y="409004"/>
                  </a:cubicBezTo>
                  <a:cubicBezTo>
                    <a:pt x="3613146" y="439061"/>
                    <a:pt x="3833280" y="561404"/>
                    <a:pt x="3923873" y="541084"/>
                  </a:cubicBezTo>
                  <a:cubicBezTo>
                    <a:pt x="4014466" y="520764"/>
                    <a:pt x="4104212" y="459803"/>
                    <a:pt x="4195652" y="409003"/>
                  </a:cubicBezTo>
                  <a:cubicBezTo>
                    <a:pt x="4287092" y="358203"/>
                    <a:pt x="4482673" y="257450"/>
                    <a:pt x="4685873" y="200724"/>
                  </a:cubicBezTo>
                  <a:cubicBezTo>
                    <a:pt x="4889073" y="143998"/>
                    <a:pt x="5269650" y="97854"/>
                    <a:pt x="5414853" y="68644"/>
                  </a:cubicBezTo>
                  <a:cubicBezTo>
                    <a:pt x="5560056" y="39434"/>
                    <a:pt x="5527037" y="9377"/>
                    <a:pt x="5557093" y="25464"/>
                  </a:cubicBezTo>
                  <a:cubicBezTo>
                    <a:pt x="5587149" y="41551"/>
                    <a:pt x="5571063" y="27157"/>
                    <a:pt x="5595193" y="165164"/>
                  </a:cubicBezTo>
                  <a:cubicBezTo>
                    <a:pt x="5619323" y="303171"/>
                    <a:pt x="5685363" y="594424"/>
                    <a:pt x="5701873" y="853504"/>
                  </a:cubicBezTo>
                  <a:cubicBezTo>
                    <a:pt x="5718383" y="1112584"/>
                    <a:pt x="5727950" y="1470809"/>
                    <a:pt x="5694253" y="1719644"/>
                  </a:cubicBezTo>
                  <a:cubicBezTo>
                    <a:pt x="5660556" y="1968479"/>
                    <a:pt x="5538974" y="2169902"/>
                    <a:pt x="5499689" y="2346516"/>
                  </a:cubicBezTo>
                  <a:cubicBezTo>
                    <a:pt x="5460404" y="2523130"/>
                    <a:pt x="5464468" y="2697628"/>
                    <a:pt x="5458541" y="2779331"/>
                  </a:cubicBezTo>
                  <a:cubicBezTo>
                    <a:pt x="5452614" y="2861034"/>
                    <a:pt x="5452784" y="2912259"/>
                    <a:pt x="5458033" y="2992184"/>
                  </a:cubicBezTo>
                  <a:cubicBezTo>
                    <a:pt x="5463282" y="3072110"/>
                    <a:pt x="5485973" y="3175572"/>
                    <a:pt x="5490037" y="3258884"/>
                  </a:cubicBezTo>
                  <a:cubicBezTo>
                    <a:pt x="5494101" y="3342196"/>
                    <a:pt x="5499181" y="3399346"/>
                    <a:pt x="5482417" y="3492056"/>
                  </a:cubicBezTo>
                  <a:cubicBezTo>
                    <a:pt x="5465653" y="3584766"/>
                    <a:pt x="5467177" y="3681286"/>
                    <a:pt x="5389453" y="3815144"/>
                  </a:cubicBezTo>
                  <a:cubicBezTo>
                    <a:pt x="5311729" y="3949002"/>
                    <a:pt x="5209113" y="4146614"/>
                    <a:pt x="5016073" y="4295204"/>
                  </a:cubicBezTo>
                  <a:cubicBezTo>
                    <a:pt x="4823033" y="4443794"/>
                    <a:pt x="4541093" y="4603814"/>
                    <a:pt x="4231213" y="4706684"/>
                  </a:cubicBezTo>
                  <a:cubicBezTo>
                    <a:pt x="3921333" y="4809554"/>
                    <a:pt x="3565733" y="4895914"/>
                    <a:pt x="3156793" y="4912424"/>
                  </a:cubicBezTo>
                  <a:cubicBezTo>
                    <a:pt x="2747853" y="4928934"/>
                    <a:pt x="2178893" y="4900994"/>
                    <a:pt x="1777573" y="4805744"/>
                  </a:cubicBezTo>
                  <a:cubicBezTo>
                    <a:pt x="1376253" y="4710494"/>
                    <a:pt x="1002873" y="4528884"/>
                    <a:pt x="748873" y="4340924"/>
                  </a:cubicBezTo>
                  <a:cubicBezTo>
                    <a:pt x="494873" y="4152964"/>
                    <a:pt x="475315" y="4085569"/>
                    <a:pt x="388701" y="3956368"/>
                  </a:cubicBezTo>
                  <a:cubicBezTo>
                    <a:pt x="302087" y="3827167"/>
                    <a:pt x="222838" y="3654615"/>
                    <a:pt x="229188" y="3565715"/>
                  </a:cubicBezTo>
                  <a:cubicBezTo>
                    <a:pt x="235538" y="3476815"/>
                    <a:pt x="277026" y="3254566"/>
                    <a:pt x="291673" y="3144584"/>
                  </a:cubicBezTo>
                  <a:close/>
                </a:path>
              </a:pathLst>
            </a:custGeom>
            <a:solidFill>
              <a:srgbClr val="EF507E"/>
            </a:solidFill>
            <a:ln w="57150">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grpSp>
      <p:grpSp>
        <p:nvGrpSpPr>
          <p:cNvPr id="117" name="กลุ่ม 116">
            <a:extLst>
              <a:ext uri="{FF2B5EF4-FFF2-40B4-BE49-F238E27FC236}">
                <a16:creationId xmlns:a16="http://schemas.microsoft.com/office/drawing/2014/main" id="{CE1E0786-3B98-45E8-A855-73392ACA068F}"/>
              </a:ext>
            </a:extLst>
          </p:cNvPr>
          <p:cNvGrpSpPr/>
          <p:nvPr userDrawn="1"/>
        </p:nvGrpSpPr>
        <p:grpSpPr>
          <a:xfrm>
            <a:off x="571876" y="1410711"/>
            <a:ext cx="3134995" cy="3783053"/>
            <a:chOff x="571876" y="1410711"/>
            <a:chExt cx="3134995" cy="3783053"/>
          </a:xfrm>
        </p:grpSpPr>
        <p:grpSp>
          <p:nvGrpSpPr>
            <p:cNvPr id="118" name="กลุ่ม 117">
              <a:extLst>
                <a:ext uri="{FF2B5EF4-FFF2-40B4-BE49-F238E27FC236}">
                  <a16:creationId xmlns:a16="http://schemas.microsoft.com/office/drawing/2014/main" id="{68E1B4DA-9695-4BF5-A4FA-9D42681C721B}"/>
                </a:ext>
              </a:extLst>
            </p:cNvPr>
            <p:cNvGrpSpPr/>
            <p:nvPr/>
          </p:nvGrpSpPr>
          <p:grpSpPr>
            <a:xfrm>
              <a:off x="571876" y="1764764"/>
              <a:ext cx="3134995" cy="3429000"/>
              <a:chOff x="629210" y="1747850"/>
              <a:chExt cx="3134995" cy="3429000"/>
            </a:xfrm>
          </p:grpSpPr>
          <p:sp>
            <p:nvSpPr>
              <p:cNvPr id="120" name="แผนผังลำดับงาน: หน่วงเวลา 119">
                <a:extLst>
                  <a:ext uri="{FF2B5EF4-FFF2-40B4-BE49-F238E27FC236}">
                    <a16:creationId xmlns:a16="http://schemas.microsoft.com/office/drawing/2014/main" id="{C39FABD0-4F15-4947-B4B3-9943A1EB1145}"/>
                  </a:ext>
                </a:extLst>
              </p:cNvPr>
              <p:cNvSpPr/>
              <p:nvPr/>
            </p:nvSpPr>
            <p:spPr>
              <a:xfrm rot="16200000">
                <a:off x="482208" y="1894852"/>
                <a:ext cx="3429000" cy="3134995"/>
              </a:xfrm>
              <a:prstGeom prst="flowChartDelay">
                <a:avLst/>
              </a:prstGeom>
              <a:solidFill>
                <a:srgbClr val="672E05"/>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sp>
            <p:nvSpPr>
              <p:cNvPr id="121" name="รูปแบบอิสระ: รูปร่าง 120">
                <a:extLst>
                  <a:ext uri="{FF2B5EF4-FFF2-40B4-BE49-F238E27FC236}">
                    <a16:creationId xmlns:a16="http://schemas.microsoft.com/office/drawing/2014/main" id="{0463FF1D-46BC-4293-94BD-6339643A5BAD}"/>
                  </a:ext>
                </a:extLst>
              </p:cNvPr>
              <p:cNvSpPr/>
              <p:nvPr/>
            </p:nvSpPr>
            <p:spPr>
              <a:xfrm>
                <a:off x="793746" y="1906601"/>
                <a:ext cx="2794302" cy="3096522"/>
              </a:xfrm>
              <a:custGeom>
                <a:avLst/>
                <a:gdLst>
                  <a:gd name="connsiteX0" fmla="*/ 30645 w 3048671"/>
                  <a:gd name="connsiteY0" fmla="*/ 3398829 h 3420654"/>
                  <a:gd name="connsiteX1" fmla="*/ 45885 w 3048671"/>
                  <a:gd name="connsiteY1" fmla="*/ 1453189 h 3420654"/>
                  <a:gd name="connsiteX2" fmla="*/ 467525 w 3048671"/>
                  <a:gd name="connsiteY2" fmla="*/ 487989 h 3420654"/>
                  <a:gd name="connsiteX3" fmla="*/ 1046645 w 3048671"/>
                  <a:gd name="connsiteY3" fmla="*/ 86669 h 3420654"/>
                  <a:gd name="connsiteX4" fmla="*/ 1554645 w 3048671"/>
                  <a:gd name="connsiteY4" fmla="*/ 309 h 3420654"/>
                  <a:gd name="connsiteX5" fmla="*/ 1976285 w 3048671"/>
                  <a:gd name="connsiteY5" fmla="*/ 66349 h 3420654"/>
                  <a:gd name="connsiteX6" fmla="*/ 2342045 w 3048671"/>
                  <a:gd name="connsiteY6" fmla="*/ 269549 h 3420654"/>
                  <a:gd name="connsiteX7" fmla="*/ 2733205 w 3048671"/>
                  <a:gd name="connsiteY7" fmla="*/ 650549 h 3420654"/>
                  <a:gd name="connsiteX8" fmla="*/ 3007525 w 3048671"/>
                  <a:gd name="connsiteY8" fmla="*/ 1321109 h 3420654"/>
                  <a:gd name="connsiteX9" fmla="*/ 3043085 w 3048671"/>
                  <a:gd name="connsiteY9" fmla="*/ 2372669 h 3420654"/>
                  <a:gd name="connsiteX10" fmla="*/ 3032925 w 3048671"/>
                  <a:gd name="connsiteY10" fmla="*/ 3190549 h 3420654"/>
                  <a:gd name="connsiteX11" fmla="*/ 3038005 w 3048671"/>
                  <a:gd name="connsiteY11" fmla="*/ 3322629 h 3420654"/>
                  <a:gd name="connsiteX12" fmla="*/ 3032925 w 3048671"/>
                  <a:gd name="connsiteY12" fmla="*/ 3398829 h 3420654"/>
                  <a:gd name="connsiteX13" fmla="*/ 2844965 w 3048671"/>
                  <a:gd name="connsiteY13" fmla="*/ 3419149 h 3420654"/>
                  <a:gd name="connsiteX14" fmla="*/ 1351445 w 3048671"/>
                  <a:gd name="connsiteY14" fmla="*/ 3419149 h 3420654"/>
                  <a:gd name="connsiteX15" fmla="*/ 30645 w 3048671"/>
                  <a:gd name="connsiteY15" fmla="*/ 3398829 h 3420654"/>
                  <a:gd name="connsiteX0" fmla="*/ 21216 w 3062102"/>
                  <a:gd name="connsiteY0" fmla="*/ 3444549 h 3445343"/>
                  <a:gd name="connsiteX1" fmla="*/ 59316 w 3062102"/>
                  <a:gd name="connsiteY1" fmla="*/ 1453189 h 3445343"/>
                  <a:gd name="connsiteX2" fmla="*/ 480956 w 3062102"/>
                  <a:gd name="connsiteY2" fmla="*/ 487989 h 3445343"/>
                  <a:gd name="connsiteX3" fmla="*/ 1060076 w 3062102"/>
                  <a:gd name="connsiteY3" fmla="*/ 86669 h 3445343"/>
                  <a:gd name="connsiteX4" fmla="*/ 1568076 w 3062102"/>
                  <a:gd name="connsiteY4" fmla="*/ 309 h 3445343"/>
                  <a:gd name="connsiteX5" fmla="*/ 1989716 w 3062102"/>
                  <a:gd name="connsiteY5" fmla="*/ 66349 h 3445343"/>
                  <a:gd name="connsiteX6" fmla="*/ 2355476 w 3062102"/>
                  <a:gd name="connsiteY6" fmla="*/ 269549 h 3445343"/>
                  <a:gd name="connsiteX7" fmla="*/ 2746636 w 3062102"/>
                  <a:gd name="connsiteY7" fmla="*/ 650549 h 3445343"/>
                  <a:gd name="connsiteX8" fmla="*/ 3020956 w 3062102"/>
                  <a:gd name="connsiteY8" fmla="*/ 1321109 h 3445343"/>
                  <a:gd name="connsiteX9" fmla="*/ 3056516 w 3062102"/>
                  <a:gd name="connsiteY9" fmla="*/ 2372669 h 3445343"/>
                  <a:gd name="connsiteX10" fmla="*/ 3046356 w 3062102"/>
                  <a:gd name="connsiteY10" fmla="*/ 3190549 h 3445343"/>
                  <a:gd name="connsiteX11" fmla="*/ 3051436 w 3062102"/>
                  <a:gd name="connsiteY11" fmla="*/ 3322629 h 3445343"/>
                  <a:gd name="connsiteX12" fmla="*/ 3046356 w 3062102"/>
                  <a:gd name="connsiteY12" fmla="*/ 3398829 h 3445343"/>
                  <a:gd name="connsiteX13" fmla="*/ 2858396 w 3062102"/>
                  <a:gd name="connsiteY13" fmla="*/ 3419149 h 3445343"/>
                  <a:gd name="connsiteX14" fmla="*/ 1364876 w 3062102"/>
                  <a:gd name="connsiteY14" fmla="*/ 3419149 h 3445343"/>
                  <a:gd name="connsiteX15" fmla="*/ 21216 w 3062102"/>
                  <a:gd name="connsiteY15" fmla="*/ 3444549 h 3445343"/>
                  <a:gd name="connsiteX0" fmla="*/ 244 w 3041130"/>
                  <a:gd name="connsiteY0" fmla="*/ 3444549 h 3445343"/>
                  <a:gd name="connsiteX1" fmla="*/ 38344 w 3041130"/>
                  <a:gd name="connsiteY1" fmla="*/ 1453189 h 3445343"/>
                  <a:gd name="connsiteX2" fmla="*/ 459984 w 3041130"/>
                  <a:gd name="connsiteY2" fmla="*/ 487989 h 3445343"/>
                  <a:gd name="connsiteX3" fmla="*/ 1039104 w 3041130"/>
                  <a:gd name="connsiteY3" fmla="*/ 86669 h 3445343"/>
                  <a:gd name="connsiteX4" fmla="*/ 1547104 w 3041130"/>
                  <a:gd name="connsiteY4" fmla="*/ 309 h 3445343"/>
                  <a:gd name="connsiteX5" fmla="*/ 1968744 w 3041130"/>
                  <a:gd name="connsiteY5" fmla="*/ 66349 h 3445343"/>
                  <a:gd name="connsiteX6" fmla="*/ 2334504 w 3041130"/>
                  <a:gd name="connsiteY6" fmla="*/ 269549 h 3445343"/>
                  <a:gd name="connsiteX7" fmla="*/ 2725664 w 3041130"/>
                  <a:gd name="connsiteY7" fmla="*/ 650549 h 3445343"/>
                  <a:gd name="connsiteX8" fmla="*/ 2999984 w 3041130"/>
                  <a:gd name="connsiteY8" fmla="*/ 1321109 h 3445343"/>
                  <a:gd name="connsiteX9" fmla="*/ 3035544 w 3041130"/>
                  <a:gd name="connsiteY9" fmla="*/ 2372669 h 3445343"/>
                  <a:gd name="connsiteX10" fmla="*/ 3025384 w 3041130"/>
                  <a:gd name="connsiteY10" fmla="*/ 3190549 h 3445343"/>
                  <a:gd name="connsiteX11" fmla="*/ 3030464 w 3041130"/>
                  <a:gd name="connsiteY11" fmla="*/ 3322629 h 3445343"/>
                  <a:gd name="connsiteX12" fmla="*/ 3025384 w 3041130"/>
                  <a:gd name="connsiteY12" fmla="*/ 3398829 h 3445343"/>
                  <a:gd name="connsiteX13" fmla="*/ 2837424 w 3041130"/>
                  <a:gd name="connsiteY13" fmla="*/ 3419149 h 3445343"/>
                  <a:gd name="connsiteX14" fmla="*/ 1343904 w 3041130"/>
                  <a:gd name="connsiteY14" fmla="*/ 3419149 h 3445343"/>
                  <a:gd name="connsiteX15" fmla="*/ 244 w 3041130"/>
                  <a:gd name="connsiteY15" fmla="*/ 3444549 h 3445343"/>
                  <a:gd name="connsiteX0" fmla="*/ 0 w 3040886"/>
                  <a:gd name="connsiteY0" fmla="*/ 3444549 h 3445343"/>
                  <a:gd name="connsiteX1" fmla="*/ 38100 w 3040886"/>
                  <a:gd name="connsiteY1" fmla="*/ 1453189 h 3445343"/>
                  <a:gd name="connsiteX2" fmla="*/ 459740 w 3040886"/>
                  <a:gd name="connsiteY2" fmla="*/ 487989 h 3445343"/>
                  <a:gd name="connsiteX3" fmla="*/ 1038860 w 3040886"/>
                  <a:gd name="connsiteY3" fmla="*/ 86669 h 3445343"/>
                  <a:gd name="connsiteX4" fmla="*/ 1546860 w 3040886"/>
                  <a:gd name="connsiteY4" fmla="*/ 309 h 3445343"/>
                  <a:gd name="connsiteX5" fmla="*/ 1968500 w 3040886"/>
                  <a:gd name="connsiteY5" fmla="*/ 66349 h 3445343"/>
                  <a:gd name="connsiteX6" fmla="*/ 2334260 w 3040886"/>
                  <a:gd name="connsiteY6" fmla="*/ 269549 h 3445343"/>
                  <a:gd name="connsiteX7" fmla="*/ 2725420 w 3040886"/>
                  <a:gd name="connsiteY7" fmla="*/ 650549 h 3445343"/>
                  <a:gd name="connsiteX8" fmla="*/ 2999740 w 3040886"/>
                  <a:gd name="connsiteY8" fmla="*/ 1321109 h 3445343"/>
                  <a:gd name="connsiteX9" fmla="*/ 3035300 w 3040886"/>
                  <a:gd name="connsiteY9" fmla="*/ 2372669 h 3445343"/>
                  <a:gd name="connsiteX10" fmla="*/ 3025140 w 3040886"/>
                  <a:gd name="connsiteY10" fmla="*/ 3190549 h 3445343"/>
                  <a:gd name="connsiteX11" fmla="*/ 3030220 w 3040886"/>
                  <a:gd name="connsiteY11" fmla="*/ 3322629 h 3445343"/>
                  <a:gd name="connsiteX12" fmla="*/ 3025140 w 3040886"/>
                  <a:gd name="connsiteY12" fmla="*/ 3398829 h 3445343"/>
                  <a:gd name="connsiteX13" fmla="*/ 2837180 w 3040886"/>
                  <a:gd name="connsiteY13" fmla="*/ 3419149 h 3445343"/>
                  <a:gd name="connsiteX14" fmla="*/ 1343660 w 3040886"/>
                  <a:gd name="connsiteY14" fmla="*/ 3419149 h 3445343"/>
                  <a:gd name="connsiteX15" fmla="*/ 0 w 3040886"/>
                  <a:gd name="connsiteY15" fmla="*/ 3444549 h 3445343"/>
                  <a:gd name="connsiteX0" fmla="*/ 11941 w 3052827"/>
                  <a:gd name="connsiteY0" fmla="*/ 3444549 h 3445343"/>
                  <a:gd name="connsiteX1" fmla="*/ 50041 w 3052827"/>
                  <a:gd name="connsiteY1" fmla="*/ 1453189 h 3445343"/>
                  <a:gd name="connsiteX2" fmla="*/ 471681 w 3052827"/>
                  <a:gd name="connsiteY2" fmla="*/ 487989 h 3445343"/>
                  <a:gd name="connsiteX3" fmla="*/ 1050801 w 3052827"/>
                  <a:gd name="connsiteY3" fmla="*/ 86669 h 3445343"/>
                  <a:gd name="connsiteX4" fmla="*/ 1558801 w 3052827"/>
                  <a:gd name="connsiteY4" fmla="*/ 309 h 3445343"/>
                  <a:gd name="connsiteX5" fmla="*/ 1980441 w 3052827"/>
                  <a:gd name="connsiteY5" fmla="*/ 66349 h 3445343"/>
                  <a:gd name="connsiteX6" fmla="*/ 2346201 w 3052827"/>
                  <a:gd name="connsiteY6" fmla="*/ 269549 h 3445343"/>
                  <a:gd name="connsiteX7" fmla="*/ 2737361 w 3052827"/>
                  <a:gd name="connsiteY7" fmla="*/ 650549 h 3445343"/>
                  <a:gd name="connsiteX8" fmla="*/ 3011681 w 3052827"/>
                  <a:gd name="connsiteY8" fmla="*/ 1321109 h 3445343"/>
                  <a:gd name="connsiteX9" fmla="*/ 3047241 w 3052827"/>
                  <a:gd name="connsiteY9" fmla="*/ 2372669 h 3445343"/>
                  <a:gd name="connsiteX10" fmla="*/ 3037081 w 3052827"/>
                  <a:gd name="connsiteY10" fmla="*/ 3190549 h 3445343"/>
                  <a:gd name="connsiteX11" fmla="*/ 3042161 w 3052827"/>
                  <a:gd name="connsiteY11" fmla="*/ 3322629 h 3445343"/>
                  <a:gd name="connsiteX12" fmla="*/ 3037081 w 3052827"/>
                  <a:gd name="connsiteY12" fmla="*/ 3398829 h 3445343"/>
                  <a:gd name="connsiteX13" fmla="*/ 2849121 w 3052827"/>
                  <a:gd name="connsiteY13" fmla="*/ 3419149 h 3445343"/>
                  <a:gd name="connsiteX14" fmla="*/ 1355601 w 3052827"/>
                  <a:gd name="connsiteY14" fmla="*/ 3419149 h 3445343"/>
                  <a:gd name="connsiteX15" fmla="*/ 11941 w 3052827"/>
                  <a:gd name="connsiteY15" fmla="*/ 3444549 h 3445343"/>
                  <a:gd name="connsiteX0" fmla="*/ 7752 w 3060068"/>
                  <a:gd name="connsiteY0" fmla="*/ 3433119 h 3434200"/>
                  <a:gd name="connsiteX1" fmla="*/ 57282 w 3060068"/>
                  <a:gd name="connsiteY1" fmla="*/ 1453189 h 3434200"/>
                  <a:gd name="connsiteX2" fmla="*/ 478922 w 3060068"/>
                  <a:gd name="connsiteY2" fmla="*/ 487989 h 3434200"/>
                  <a:gd name="connsiteX3" fmla="*/ 1058042 w 3060068"/>
                  <a:gd name="connsiteY3" fmla="*/ 86669 h 3434200"/>
                  <a:gd name="connsiteX4" fmla="*/ 1566042 w 3060068"/>
                  <a:gd name="connsiteY4" fmla="*/ 309 h 3434200"/>
                  <a:gd name="connsiteX5" fmla="*/ 1987682 w 3060068"/>
                  <a:gd name="connsiteY5" fmla="*/ 66349 h 3434200"/>
                  <a:gd name="connsiteX6" fmla="*/ 2353442 w 3060068"/>
                  <a:gd name="connsiteY6" fmla="*/ 269549 h 3434200"/>
                  <a:gd name="connsiteX7" fmla="*/ 2744602 w 3060068"/>
                  <a:gd name="connsiteY7" fmla="*/ 650549 h 3434200"/>
                  <a:gd name="connsiteX8" fmla="*/ 3018922 w 3060068"/>
                  <a:gd name="connsiteY8" fmla="*/ 1321109 h 3434200"/>
                  <a:gd name="connsiteX9" fmla="*/ 3054482 w 3060068"/>
                  <a:gd name="connsiteY9" fmla="*/ 2372669 h 3434200"/>
                  <a:gd name="connsiteX10" fmla="*/ 3044322 w 3060068"/>
                  <a:gd name="connsiteY10" fmla="*/ 3190549 h 3434200"/>
                  <a:gd name="connsiteX11" fmla="*/ 3049402 w 3060068"/>
                  <a:gd name="connsiteY11" fmla="*/ 3322629 h 3434200"/>
                  <a:gd name="connsiteX12" fmla="*/ 3044322 w 3060068"/>
                  <a:gd name="connsiteY12" fmla="*/ 3398829 h 3434200"/>
                  <a:gd name="connsiteX13" fmla="*/ 2856362 w 3060068"/>
                  <a:gd name="connsiteY13" fmla="*/ 3419149 h 3434200"/>
                  <a:gd name="connsiteX14" fmla="*/ 1362842 w 3060068"/>
                  <a:gd name="connsiteY14" fmla="*/ 3419149 h 3434200"/>
                  <a:gd name="connsiteX15" fmla="*/ 7752 w 3060068"/>
                  <a:gd name="connsiteY15" fmla="*/ 3433119 h 3434200"/>
                  <a:gd name="connsiteX0" fmla="*/ 14543 w 3066859"/>
                  <a:gd name="connsiteY0" fmla="*/ 3433119 h 3434200"/>
                  <a:gd name="connsiteX1" fmla="*/ 48833 w 3066859"/>
                  <a:gd name="connsiteY1" fmla="*/ 1373179 h 3434200"/>
                  <a:gd name="connsiteX2" fmla="*/ 485713 w 3066859"/>
                  <a:gd name="connsiteY2" fmla="*/ 487989 h 3434200"/>
                  <a:gd name="connsiteX3" fmla="*/ 1064833 w 3066859"/>
                  <a:gd name="connsiteY3" fmla="*/ 86669 h 3434200"/>
                  <a:gd name="connsiteX4" fmla="*/ 1572833 w 3066859"/>
                  <a:gd name="connsiteY4" fmla="*/ 309 h 3434200"/>
                  <a:gd name="connsiteX5" fmla="*/ 1994473 w 3066859"/>
                  <a:gd name="connsiteY5" fmla="*/ 66349 h 3434200"/>
                  <a:gd name="connsiteX6" fmla="*/ 2360233 w 3066859"/>
                  <a:gd name="connsiteY6" fmla="*/ 269549 h 3434200"/>
                  <a:gd name="connsiteX7" fmla="*/ 2751393 w 3066859"/>
                  <a:gd name="connsiteY7" fmla="*/ 650549 h 3434200"/>
                  <a:gd name="connsiteX8" fmla="*/ 3025713 w 3066859"/>
                  <a:gd name="connsiteY8" fmla="*/ 1321109 h 3434200"/>
                  <a:gd name="connsiteX9" fmla="*/ 3061273 w 3066859"/>
                  <a:gd name="connsiteY9" fmla="*/ 2372669 h 3434200"/>
                  <a:gd name="connsiteX10" fmla="*/ 3051113 w 3066859"/>
                  <a:gd name="connsiteY10" fmla="*/ 3190549 h 3434200"/>
                  <a:gd name="connsiteX11" fmla="*/ 3056193 w 3066859"/>
                  <a:gd name="connsiteY11" fmla="*/ 3322629 h 3434200"/>
                  <a:gd name="connsiteX12" fmla="*/ 3051113 w 3066859"/>
                  <a:gd name="connsiteY12" fmla="*/ 3398829 h 3434200"/>
                  <a:gd name="connsiteX13" fmla="*/ 2863153 w 3066859"/>
                  <a:gd name="connsiteY13" fmla="*/ 3419149 h 3434200"/>
                  <a:gd name="connsiteX14" fmla="*/ 1369633 w 3066859"/>
                  <a:gd name="connsiteY14" fmla="*/ 3419149 h 3434200"/>
                  <a:gd name="connsiteX15" fmla="*/ 14543 w 3066859"/>
                  <a:gd name="connsiteY15" fmla="*/ 3433119 h 3434200"/>
                  <a:gd name="connsiteX0" fmla="*/ 14543 w 3066859"/>
                  <a:gd name="connsiteY0" fmla="*/ 3433119 h 3442009"/>
                  <a:gd name="connsiteX1" fmla="*/ 48833 w 3066859"/>
                  <a:gd name="connsiteY1" fmla="*/ 1373179 h 3442009"/>
                  <a:gd name="connsiteX2" fmla="*/ 485713 w 3066859"/>
                  <a:gd name="connsiteY2" fmla="*/ 487989 h 3442009"/>
                  <a:gd name="connsiteX3" fmla="*/ 1064833 w 3066859"/>
                  <a:gd name="connsiteY3" fmla="*/ 86669 h 3442009"/>
                  <a:gd name="connsiteX4" fmla="*/ 1572833 w 3066859"/>
                  <a:gd name="connsiteY4" fmla="*/ 309 h 3442009"/>
                  <a:gd name="connsiteX5" fmla="*/ 1994473 w 3066859"/>
                  <a:gd name="connsiteY5" fmla="*/ 66349 h 3442009"/>
                  <a:gd name="connsiteX6" fmla="*/ 2360233 w 3066859"/>
                  <a:gd name="connsiteY6" fmla="*/ 269549 h 3442009"/>
                  <a:gd name="connsiteX7" fmla="*/ 2751393 w 3066859"/>
                  <a:gd name="connsiteY7" fmla="*/ 650549 h 3442009"/>
                  <a:gd name="connsiteX8" fmla="*/ 3025713 w 3066859"/>
                  <a:gd name="connsiteY8" fmla="*/ 1321109 h 3442009"/>
                  <a:gd name="connsiteX9" fmla="*/ 3061273 w 3066859"/>
                  <a:gd name="connsiteY9" fmla="*/ 2372669 h 3442009"/>
                  <a:gd name="connsiteX10" fmla="*/ 3051113 w 3066859"/>
                  <a:gd name="connsiteY10" fmla="*/ 3190549 h 3442009"/>
                  <a:gd name="connsiteX11" fmla="*/ 3056193 w 3066859"/>
                  <a:gd name="connsiteY11" fmla="*/ 3322629 h 3442009"/>
                  <a:gd name="connsiteX12" fmla="*/ 3051113 w 3066859"/>
                  <a:gd name="connsiteY12" fmla="*/ 3398829 h 3442009"/>
                  <a:gd name="connsiteX13" fmla="*/ 2863153 w 3066859"/>
                  <a:gd name="connsiteY13" fmla="*/ 3419149 h 3442009"/>
                  <a:gd name="connsiteX14" fmla="*/ 1358203 w 3066859"/>
                  <a:gd name="connsiteY14" fmla="*/ 3442009 h 3442009"/>
                  <a:gd name="connsiteX15" fmla="*/ 14543 w 3066859"/>
                  <a:gd name="connsiteY15" fmla="*/ 3433119 h 3442009"/>
                  <a:gd name="connsiteX0" fmla="*/ 14543 w 3066859"/>
                  <a:gd name="connsiteY0" fmla="*/ 3433119 h 3445819"/>
                  <a:gd name="connsiteX1" fmla="*/ 48833 w 3066859"/>
                  <a:gd name="connsiteY1" fmla="*/ 1373179 h 3445819"/>
                  <a:gd name="connsiteX2" fmla="*/ 485713 w 3066859"/>
                  <a:gd name="connsiteY2" fmla="*/ 487989 h 3445819"/>
                  <a:gd name="connsiteX3" fmla="*/ 1064833 w 3066859"/>
                  <a:gd name="connsiteY3" fmla="*/ 86669 h 3445819"/>
                  <a:gd name="connsiteX4" fmla="*/ 1572833 w 3066859"/>
                  <a:gd name="connsiteY4" fmla="*/ 309 h 3445819"/>
                  <a:gd name="connsiteX5" fmla="*/ 1994473 w 3066859"/>
                  <a:gd name="connsiteY5" fmla="*/ 66349 h 3445819"/>
                  <a:gd name="connsiteX6" fmla="*/ 2360233 w 3066859"/>
                  <a:gd name="connsiteY6" fmla="*/ 269549 h 3445819"/>
                  <a:gd name="connsiteX7" fmla="*/ 2751393 w 3066859"/>
                  <a:gd name="connsiteY7" fmla="*/ 650549 h 3445819"/>
                  <a:gd name="connsiteX8" fmla="*/ 3025713 w 3066859"/>
                  <a:gd name="connsiteY8" fmla="*/ 1321109 h 3445819"/>
                  <a:gd name="connsiteX9" fmla="*/ 3061273 w 3066859"/>
                  <a:gd name="connsiteY9" fmla="*/ 2372669 h 3445819"/>
                  <a:gd name="connsiteX10" fmla="*/ 3051113 w 3066859"/>
                  <a:gd name="connsiteY10" fmla="*/ 3190549 h 3445819"/>
                  <a:gd name="connsiteX11" fmla="*/ 3056193 w 3066859"/>
                  <a:gd name="connsiteY11" fmla="*/ 3322629 h 3445819"/>
                  <a:gd name="connsiteX12" fmla="*/ 3051113 w 3066859"/>
                  <a:gd name="connsiteY12" fmla="*/ 3398829 h 3445819"/>
                  <a:gd name="connsiteX13" fmla="*/ 2863153 w 3066859"/>
                  <a:gd name="connsiteY13" fmla="*/ 3445819 h 3445819"/>
                  <a:gd name="connsiteX14" fmla="*/ 1358203 w 3066859"/>
                  <a:gd name="connsiteY14" fmla="*/ 3442009 h 3445819"/>
                  <a:gd name="connsiteX15" fmla="*/ 14543 w 3066859"/>
                  <a:gd name="connsiteY15" fmla="*/ 3433119 h 3445819"/>
                  <a:gd name="connsiteX0" fmla="*/ 14543 w 3064667"/>
                  <a:gd name="connsiteY0" fmla="*/ 3433119 h 3445819"/>
                  <a:gd name="connsiteX1" fmla="*/ 48833 w 3064667"/>
                  <a:gd name="connsiteY1" fmla="*/ 1373179 h 3445819"/>
                  <a:gd name="connsiteX2" fmla="*/ 485713 w 3064667"/>
                  <a:gd name="connsiteY2" fmla="*/ 487989 h 3445819"/>
                  <a:gd name="connsiteX3" fmla="*/ 1064833 w 3064667"/>
                  <a:gd name="connsiteY3" fmla="*/ 86669 h 3445819"/>
                  <a:gd name="connsiteX4" fmla="*/ 1572833 w 3064667"/>
                  <a:gd name="connsiteY4" fmla="*/ 309 h 3445819"/>
                  <a:gd name="connsiteX5" fmla="*/ 1994473 w 3064667"/>
                  <a:gd name="connsiteY5" fmla="*/ 66349 h 3445819"/>
                  <a:gd name="connsiteX6" fmla="*/ 2360233 w 3064667"/>
                  <a:gd name="connsiteY6" fmla="*/ 269549 h 3445819"/>
                  <a:gd name="connsiteX7" fmla="*/ 2751393 w 3064667"/>
                  <a:gd name="connsiteY7" fmla="*/ 650549 h 3445819"/>
                  <a:gd name="connsiteX8" fmla="*/ 3025713 w 3064667"/>
                  <a:gd name="connsiteY8" fmla="*/ 1321109 h 3445819"/>
                  <a:gd name="connsiteX9" fmla="*/ 3061273 w 3064667"/>
                  <a:gd name="connsiteY9" fmla="*/ 2372669 h 3445819"/>
                  <a:gd name="connsiteX10" fmla="*/ 3051113 w 3064667"/>
                  <a:gd name="connsiteY10" fmla="*/ 3190549 h 3445819"/>
                  <a:gd name="connsiteX11" fmla="*/ 3051113 w 3064667"/>
                  <a:gd name="connsiteY11" fmla="*/ 3398829 h 3445819"/>
                  <a:gd name="connsiteX12" fmla="*/ 2863153 w 3064667"/>
                  <a:gd name="connsiteY12" fmla="*/ 3445819 h 3445819"/>
                  <a:gd name="connsiteX13" fmla="*/ 1358203 w 3064667"/>
                  <a:gd name="connsiteY13" fmla="*/ 3442009 h 3445819"/>
                  <a:gd name="connsiteX14" fmla="*/ 14543 w 3064667"/>
                  <a:gd name="connsiteY14" fmla="*/ 3433119 h 3445819"/>
                  <a:gd name="connsiteX0" fmla="*/ 14543 w 3087369"/>
                  <a:gd name="connsiteY0" fmla="*/ 3433119 h 3450481"/>
                  <a:gd name="connsiteX1" fmla="*/ 48833 w 3087369"/>
                  <a:gd name="connsiteY1" fmla="*/ 1373179 h 3450481"/>
                  <a:gd name="connsiteX2" fmla="*/ 485713 w 3087369"/>
                  <a:gd name="connsiteY2" fmla="*/ 487989 h 3450481"/>
                  <a:gd name="connsiteX3" fmla="*/ 1064833 w 3087369"/>
                  <a:gd name="connsiteY3" fmla="*/ 86669 h 3450481"/>
                  <a:gd name="connsiteX4" fmla="*/ 1572833 w 3087369"/>
                  <a:gd name="connsiteY4" fmla="*/ 309 h 3450481"/>
                  <a:gd name="connsiteX5" fmla="*/ 1994473 w 3087369"/>
                  <a:gd name="connsiteY5" fmla="*/ 66349 h 3450481"/>
                  <a:gd name="connsiteX6" fmla="*/ 2360233 w 3087369"/>
                  <a:gd name="connsiteY6" fmla="*/ 269549 h 3450481"/>
                  <a:gd name="connsiteX7" fmla="*/ 2751393 w 3087369"/>
                  <a:gd name="connsiteY7" fmla="*/ 650549 h 3450481"/>
                  <a:gd name="connsiteX8" fmla="*/ 3025713 w 3087369"/>
                  <a:gd name="connsiteY8" fmla="*/ 1321109 h 3450481"/>
                  <a:gd name="connsiteX9" fmla="*/ 3061273 w 3087369"/>
                  <a:gd name="connsiteY9" fmla="*/ 2372669 h 3450481"/>
                  <a:gd name="connsiteX10" fmla="*/ 3051113 w 3087369"/>
                  <a:gd name="connsiteY10" fmla="*/ 3190549 h 3450481"/>
                  <a:gd name="connsiteX11" fmla="*/ 3077783 w 3087369"/>
                  <a:gd name="connsiteY11" fmla="*/ 3440739 h 3450481"/>
                  <a:gd name="connsiteX12" fmla="*/ 2863153 w 3087369"/>
                  <a:gd name="connsiteY12" fmla="*/ 3445819 h 3450481"/>
                  <a:gd name="connsiteX13" fmla="*/ 1358203 w 3087369"/>
                  <a:gd name="connsiteY13" fmla="*/ 3442009 h 3450481"/>
                  <a:gd name="connsiteX14" fmla="*/ 14543 w 3087369"/>
                  <a:gd name="connsiteY14" fmla="*/ 3433119 h 3450481"/>
                  <a:gd name="connsiteX0" fmla="*/ 14543 w 3087369"/>
                  <a:gd name="connsiteY0" fmla="*/ 3433119 h 3450481"/>
                  <a:gd name="connsiteX1" fmla="*/ 48833 w 3087369"/>
                  <a:gd name="connsiteY1" fmla="*/ 1373179 h 3450481"/>
                  <a:gd name="connsiteX2" fmla="*/ 485713 w 3087369"/>
                  <a:gd name="connsiteY2" fmla="*/ 487989 h 3450481"/>
                  <a:gd name="connsiteX3" fmla="*/ 1064833 w 3087369"/>
                  <a:gd name="connsiteY3" fmla="*/ 86669 h 3450481"/>
                  <a:gd name="connsiteX4" fmla="*/ 1572833 w 3087369"/>
                  <a:gd name="connsiteY4" fmla="*/ 309 h 3450481"/>
                  <a:gd name="connsiteX5" fmla="*/ 1994473 w 3087369"/>
                  <a:gd name="connsiteY5" fmla="*/ 66349 h 3450481"/>
                  <a:gd name="connsiteX6" fmla="*/ 2360233 w 3087369"/>
                  <a:gd name="connsiteY6" fmla="*/ 269549 h 3450481"/>
                  <a:gd name="connsiteX7" fmla="*/ 2751393 w 3087369"/>
                  <a:gd name="connsiteY7" fmla="*/ 650549 h 3450481"/>
                  <a:gd name="connsiteX8" fmla="*/ 3025713 w 3087369"/>
                  <a:gd name="connsiteY8" fmla="*/ 1321109 h 3450481"/>
                  <a:gd name="connsiteX9" fmla="*/ 3061273 w 3087369"/>
                  <a:gd name="connsiteY9" fmla="*/ 2372669 h 3450481"/>
                  <a:gd name="connsiteX10" fmla="*/ 3051113 w 3087369"/>
                  <a:gd name="connsiteY10" fmla="*/ 3190549 h 3450481"/>
                  <a:gd name="connsiteX11" fmla="*/ 3077783 w 3087369"/>
                  <a:gd name="connsiteY11" fmla="*/ 3440739 h 3450481"/>
                  <a:gd name="connsiteX12" fmla="*/ 2863153 w 3087369"/>
                  <a:gd name="connsiteY12" fmla="*/ 3445819 h 3450481"/>
                  <a:gd name="connsiteX13" fmla="*/ 1358203 w 3087369"/>
                  <a:gd name="connsiteY13" fmla="*/ 3442009 h 3450481"/>
                  <a:gd name="connsiteX14" fmla="*/ 14543 w 3087369"/>
                  <a:gd name="connsiteY14" fmla="*/ 3433119 h 3450481"/>
                  <a:gd name="connsiteX0" fmla="*/ 14543 w 3064667"/>
                  <a:gd name="connsiteY0" fmla="*/ 3433119 h 3445910"/>
                  <a:gd name="connsiteX1" fmla="*/ 48833 w 3064667"/>
                  <a:gd name="connsiteY1" fmla="*/ 1373179 h 3445910"/>
                  <a:gd name="connsiteX2" fmla="*/ 485713 w 3064667"/>
                  <a:gd name="connsiteY2" fmla="*/ 487989 h 3445910"/>
                  <a:gd name="connsiteX3" fmla="*/ 1064833 w 3064667"/>
                  <a:gd name="connsiteY3" fmla="*/ 86669 h 3445910"/>
                  <a:gd name="connsiteX4" fmla="*/ 1572833 w 3064667"/>
                  <a:gd name="connsiteY4" fmla="*/ 309 h 3445910"/>
                  <a:gd name="connsiteX5" fmla="*/ 1994473 w 3064667"/>
                  <a:gd name="connsiteY5" fmla="*/ 66349 h 3445910"/>
                  <a:gd name="connsiteX6" fmla="*/ 2360233 w 3064667"/>
                  <a:gd name="connsiteY6" fmla="*/ 269549 h 3445910"/>
                  <a:gd name="connsiteX7" fmla="*/ 2751393 w 3064667"/>
                  <a:gd name="connsiteY7" fmla="*/ 650549 h 3445910"/>
                  <a:gd name="connsiteX8" fmla="*/ 3025713 w 3064667"/>
                  <a:gd name="connsiteY8" fmla="*/ 1321109 h 3445910"/>
                  <a:gd name="connsiteX9" fmla="*/ 3061273 w 3064667"/>
                  <a:gd name="connsiteY9" fmla="*/ 2372669 h 3445910"/>
                  <a:gd name="connsiteX10" fmla="*/ 3051113 w 3064667"/>
                  <a:gd name="connsiteY10" fmla="*/ 3190549 h 3445910"/>
                  <a:gd name="connsiteX11" fmla="*/ 3051113 w 3064667"/>
                  <a:gd name="connsiteY11" fmla="*/ 3433119 h 3445910"/>
                  <a:gd name="connsiteX12" fmla="*/ 2863153 w 3064667"/>
                  <a:gd name="connsiteY12" fmla="*/ 3445819 h 3445910"/>
                  <a:gd name="connsiteX13" fmla="*/ 1358203 w 3064667"/>
                  <a:gd name="connsiteY13" fmla="*/ 3442009 h 3445910"/>
                  <a:gd name="connsiteX14" fmla="*/ 14543 w 3064667"/>
                  <a:gd name="connsiteY14" fmla="*/ 3433119 h 3445910"/>
                  <a:gd name="connsiteX0" fmla="*/ 14543 w 3070869"/>
                  <a:gd name="connsiteY0" fmla="*/ 3433119 h 3454993"/>
                  <a:gd name="connsiteX1" fmla="*/ 48833 w 3070869"/>
                  <a:gd name="connsiteY1" fmla="*/ 1373179 h 3454993"/>
                  <a:gd name="connsiteX2" fmla="*/ 485713 w 3070869"/>
                  <a:gd name="connsiteY2" fmla="*/ 487989 h 3454993"/>
                  <a:gd name="connsiteX3" fmla="*/ 1064833 w 3070869"/>
                  <a:gd name="connsiteY3" fmla="*/ 86669 h 3454993"/>
                  <a:gd name="connsiteX4" fmla="*/ 1572833 w 3070869"/>
                  <a:gd name="connsiteY4" fmla="*/ 309 h 3454993"/>
                  <a:gd name="connsiteX5" fmla="*/ 1994473 w 3070869"/>
                  <a:gd name="connsiteY5" fmla="*/ 66349 h 3454993"/>
                  <a:gd name="connsiteX6" fmla="*/ 2360233 w 3070869"/>
                  <a:gd name="connsiteY6" fmla="*/ 269549 h 3454993"/>
                  <a:gd name="connsiteX7" fmla="*/ 2751393 w 3070869"/>
                  <a:gd name="connsiteY7" fmla="*/ 650549 h 3454993"/>
                  <a:gd name="connsiteX8" fmla="*/ 3025713 w 3070869"/>
                  <a:gd name="connsiteY8" fmla="*/ 1321109 h 3454993"/>
                  <a:gd name="connsiteX9" fmla="*/ 3061273 w 3070869"/>
                  <a:gd name="connsiteY9" fmla="*/ 2372669 h 3454993"/>
                  <a:gd name="connsiteX10" fmla="*/ 3066353 w 3070869"/>
                  <a:gd name="connsiteY10" fmla="*/ 3190549 h 3454993"/>
                  <a:gd name="connsiteX11" fmla="*/ 3051113 w 3070869"/>
                  <a:gd name="connsiteY11" fmla="*/ 3433119 h 3454993"/>
                  <a:gd name="connsiteX12" fmla="*/ 2863153 w 3070869"/>
                  <a:gd name="connsiteY12" fmla="*/ 3445819 h 3454993"/>
                  <a:gd name="connsiteX13" fmla="*/ 1358203 w 3070869"/>
                  <a:gd name="connsiteY13" fmla="*/ 3442009 h 3454993"/>
                  <a:gd name="connsiteX14" fmla="*/ 14543 w 3070869"/>
                  <a:gd name="connsiteY14" fmla="*/ 3433119 h 3454993"/>
                  <a:gd name="connsiteX0" fmla="*/ 14543 w 3071905"/>
                  <a:gd name="connsiteY0" fmla="*/ 3433119 h 3454993"/>
                  <a:gd name="connsiteX1" fmla="*/ 48833 w 3071905"/>
                  <a:gd name="connsiteY1" fmla="*/ 1373179 h 3454993"/>
                  <a:gd name="connsiteX2" fmla="*/ 485713 w 3071905"/>
                  <a:gd name="connsiteY2" fmla="*/ 487989 h 3454993"/>
                  <a:gd name="connsiteX3" fmla="*/ 1064833 w 3071905"/>
                  <a:gd name="connsiteY3" fmla="*/ 86669 h 3454993"/>
                  <a:gd name="connsiteX4" fmla="*/ 1572833 w 3071905"/>
                  <a:gd name="connsiteY4" fmla="*/ 309 h 3454993"/>
                  <a:gd name="connsiteX5" fmla="*/ 1994473 w 3071905"/>
                  <a:gd name="connsiteY5" fmla="*/ 66349 h 3454993"/>
                  <a:gd name="connsiteX6" fmla="*/ 2360233 w 3071905"/>
                  <a:gd name="connsiteY6" fmla="*/ 269549 h 3454993"/>
                  <a:gd name="connsiteX7" fmla="*/ 2751393 w 3071905"/>
                  <a:gd name="connsiteY7" fmla="*/ 650549 h 3454993"/>
                  <a:gd name="connsiteX8" fmla="*/ 3025713 w 3071905"/>
                  <a:gd name="connsiteY8" fmla="*/ 1321109 h 3454993"/>
                  <a:gd name="connsiteX9" fmla="*/ 3068893 w 3071905"/>
                  <a:gd name="connsiteY9" fmla="*/ 2376479 h 3454993"/>
                  <a:gd name="connsiteX10" fmla="*/ 3066353 w 3071905"/>
                  <a:gd name="connsiteY10" fmla="*/ 3190549 h 3454993"/>
                  <a:gd name="connsiteX11" fmla="*/ 3051113 w 3071905"/>
                  <a:gd name="connsiteY11" fmla="*/ 3433119 h 3454993"/>
                  <a:gd name="connsiteX12" fmla="*/ 2863153 w 3071905"/>
                  <a:gd name="connsiteY12" fmla="*/ 3445819 h 3454993"/>
                  <a:gd name="connsiteX13" fmla="*/ 1358203 w 3071905"/>
                  <a:gd name="connsiteY13" fmla="*/ 3442009 h 3454993"/>
                  <a:gd name="connsiteX14" fmla="*/ 14543 w 3071905"/>
                  <a:gd name="connsiteY14" fmla="*/ 3433119 h 3454993"/>
                  <a:gd name="connsiteX0" fmla="*/ 14543 w 3073182"/>
                  <a:gd name="connsiteY0" fmla="*/ 3433119 h 3454993"/>
                  <a:gd name="connsiteX1" fmla="*/ 48833 w 3073182"/>
                  <a:gd name="connsiteY1" fmla="*/ 1373179 h 3454993"/>
                  <a:gd name="connsiteX2" fmla="*/ 485713 w 3073182"/>
                  <a:gd name="connsiteY2" fmla="*/ 487989 h 3454993"/>
                  <a:gd name="connsiteX3" fmla="*/ 1064833 w 3073182"/>
                  <a:gd name="connsiteY3" fmla="*/ 86669 h 3454993"/>
                  <a:gd name="connsiteX4" fmla="*/ 1572833 w 3073182"/>
                  <a:gd name="connsiteY4" fmla="*/ 309 h 3454993"/>
                  <a:gd name="connsiteX5" fmla="*/ 1994473 w 3073182"/>
                  <a:gd name="connsiteY5" fmla="*/ 66349 h 3454993"/>
                  <a:gd name="connsiteX6" fmla="*/ 2360233 w 3073182"/>
                  <a:gd name="connsiteY6" fmla="*/ 269549 h 3454993"/>
                  <a:gd name="connsiteX7" fmla="*/ 2751393 w 3073182"/>
                  <a:gd name="connsiteY7" fmla="*/ 650549 h 3454993"/>
                  <a:gd name="connsiteX8" fmla="*/ 3040953 w 3073182"/>
                  <a:gd name="connsiteY8" fmla="*/ 1324919 h 3454993"/>
                  <a:gd name="connsiteX9" fmla="*/ 3068893 w 3073182"/>
                  <a:gd name="connsiteY9" fmla="*/ 2376479 h 3454993"/>
                  <a:gd name="connsiteX10" fmla="*/ 3066353 w 3073182"/>
                  <a:gd name="connsiteY10" fmla="*/ 3190549 h 3454993"/>
                  <a:gd name="connsiteX11" fmla="*/ 3051113 w 3073182"/>
                  <a:gd name="connsiteY11" fmla="*/ 3433119 h 3454993"/>
                  <a:gd name="connsiteX12" fmla="*/ 2863153 w 3073182"/>
                  <a:gd name="connsiteY12" fmla="*/ 3445819 h 3454993"/>
                  <a:gd name="connsiteX13" fmla="*/ 1358203 w 3073182"/>
                  <a:gd name="connsiteY13" fmla="*/ 3442009 h 3454993"/>
                  <a:gd name="connsiteX14" fmla="*/ 14543 w 3073182"/>
                  <a:gd name="connsiteY14" fmla="*/ 3433119 h 3454993"/>
                  <a:gd name="connsiteX0" fmla="*/ 14543 w 3073182"/>
                  <a:gd name="connsiteY0" fmla="*/ 3471055 h 3492929"/>
                  <a:gd name="connsiteX1" fmla="*/ 48833 w 3073182"/>
                  <a:gd name="connsiteY1" fmla="*/ 1411115 h 3492929"/>
                  <a:gd name="connsiteX2" fmla="*/ 485713 w 3073182"/>
                  <a:gd name="connsiteY2" fmla="*/ 525925 h 3492929"/>
                  <a:gd name="connsiteX3" fmla="*/ 1064833 w 3073182"/>
                  <a:gd name="connsiteY3" fmla="*/ 124605 h 3492929"/>
                  <a:gd name="connsiteX4" fmla="*/ 1504253 w 3073182"/>
                  <a:gd name="connsiteY4" fmla="*/ 145 h 3492929"/>
                  <a:gd name="connsiteX5" fmla="*/ 1994473 w 3073182"/>
                  <a:gd name="connsiteY5" fmla="*/ 104285 h 3492929"/>
                  <a:gd name="connsiteX6" fmla="*/ 2360233 w 3073182"/>
                  <a:gd name="connsiteY6" fmla="*/ 307485 h 3492929"/>
                  <a:gd name="connsiteX7" fmla="*/ 2751393 w 3073182"/>
                  <a:gd name="connsiteY7" fmla="*/ 688485 h 3492929"/>
                  <a:gd name="connsiteX8" fmla="*/ 3040953 w 3073182"/>
                  <a:gd name="connsiteY8" fmla="*/ 1362855 h 3492929"/>
                  <a:gd name="connsiteX9" fmla="*/ 3068893 w 3073182"/>
                  <a:gd name="connsiteY9" fmla="*/ 2414415 h 3492929"/>
                  <a:gd name="connsiteX10" fmla="*/ 3066353 w 3073182"/>
                  <a:gd name="connsiteY10" fmla="*/ 3228485 h 3492929"/>
                  <a:gd name="connsiteX11" fmla="*/ 3051113 w 3073182"/>
                  <a:gd name="connsiteY11" fmla="*/ 3471055 h 3492929"/>
                  <a:gd name="connsiteX12" fmla="*/ 2863153 w 3073182"/>
                  <a:gd name="connsiteY12" fmla="*/ 3483755 h 3492929"/>
                  <a:gd name="connsiteX13" fmla="*/ 1358203 w 3073182"/>
                  <a:gd name="connsiteY13" fmla="*/ 3479945 h 3492929"/>
                  <a:gd name="connsiteX14" fmla="*/ 14543 w 3073182"/>
                  <a:gd name="connsiteY14" fmla="*/ 3471055 h 3492929"/>
                  <a:gd name="connsiteX0" fmla="*/ 14543 w 3073182"/>
                  <a:gd name="connsiteY0" fmla="*/ 3471055 h 3492929"/>
                  <a:gd name="connsiteX1" fmla="*/ 48833 w 3073182"/>
                  <a:gd name="connsiteY1" fmla="*/ 1411115 h 3492929"/>
                  <a:gd name="connsiteX2" fmla="*/ 485713 w 3073182"/>
                  <a:gd name="connsiteY2" fmla="*/ 525925 h 3492929"/>
                  <a:gd name="connsiteX3" fmla="*/ 1007683 w 3073182"/>
                  <a:gd name="connsiteY3" fmla="*/ 124605 h 3492929"/>
                  <a:gd name="connsiteX4" fmla="*/ 1504253 w 3073182"/>
                  <a:gd name="connsiteY4" fmla="*/ 145 h 3492929"/>
                  <a:gd name="connsiteX5" fmla="*/ 1994473 w 3073182"/>
                  <a:gd name="connsiteY5" fmla="*/ 104285 h 3492929"/>
                  <a:gd name="connsiteX6" fmla="*/ 2360233 w 3073182"/>
                  <a:gd name="connsiteY6" fmla="*/ 307485 h 3492929"/>
                  <a:gd name="connsiteX7" fmla="*/ 2751393 w 3073182"/>
                  <a:gd name="connsiteY7" fmla="*/ 688485 h 3492929"/>
                  <a:gd name="connsiteX8" fmla="*/ 3040953 w 3073182"/>
                  <a:gd name="connsiteY8" fmla="*/ 1362855 h 3492929"/>
                  <a:gd name="connsiteX9" fmla="*/ 3068893 w 3073182"/>
                  <a:gd name="connsiteY9" fmla="*/ 2414415 h 3492929"/>
                  <a:gd name="connsiteX10" fmla="*/ 3066353 w 3073182"/>
                  <a:gd name="connsiteY10" fmla="*/ 3228485 h 3492929"/>
                  <a:gd name="connsiteX11" fmla="*/ 3051113 w 3073182"/>
                  <a:gd name="connsiteY11" fmla="*/ 3471055 h 3492929"/>
                  <a:gd name="connsiteX12" fmla="*/ 2863153 w 3073182"/>
                  <a:gd name="connsiteY12" fmla="*/ 3483755 h 3492929"/>
                  <a:gd name="connsiteX13" fmla="*/ 1358203 w 3073182"/>
                  <a:gd name="connsiteY13" fmla="*/ 3479945 h 3492929"/>
                  <a:gd name="connsiteX14" fmla="*/ 14543 w 3073182"/>
                  <a:gd name="connsiteY14" fmla="*/ 3471055 h 3492929"/>
                  <a:gd name="connsiteX0" fmla="*/ 14543 w 3073182"/>
                  <a:gd name="connsiteY0" fmla="*/ 3471055 h 3492929"/>
                  <a:gd name="connsiteX1" fmla="*/ 48833 w 3073182"/>
                  <a:gd name="connsiteY1" fmla="*/ 1411115 h 3492929"/>
                  <a:gd name="connsiteX2" fmla="*/ 485713 w 3073182"/>
                  <a:gd name="connsiteY2" fmla="*/ 525925 h 3492929"/>
                  <a:gd name="connsiteX3" fmla="*/ 1007683 w 3073182"/>
                  <a:gd name="connsiteY3" fmla="*/ 124605 h 3492929"/>
                  <a:gd name="connsiteX4" fmla="*/ 1504253 w 3073182"/>
                  <a:gd name="connsiteY4" fmla="*/ 145 h 3492929"/>
                  <a:gd name="connsiteX5" fmla="*/ 1994473 w 3073182"/>
                  <a:gd name="connsiteY5" fmla="*/ 104285 h 3492929"/>
                  <a:gd name="connsiteX6" fmla="*/ 2360233 w 3073182"/>
                  <a:gd name="connsiteY6" fmla="*/ 307485 h 3492929"/>
                  <a:gd name="connsiteX7" fmla="*/ 2751393 w 3073182"/>
                  <a:gd name="connsiteY7" fmla="*/ 688485 h 3492929"/>
                  <a:gd name="connsiteX8" fmla="*/ 3040953 w 3073182"/>
                  <a:gd name="connsiteY8" fmla="*/ 1362855 h 3492929"/>
                  <a:gd name="connsiteX9" fmla="*/ 3068893 w 3073182"/>
                  <a:gd name="connsiteY9" fmla="*/ 2414415 h 3492929"/>
                  <a:gd name="connsiteX10" fmla="*/ 3066353 w 3073182"/>
                  <a:gd name="connsiteY10" fmla="*/ 3228485 h 3492929"/>
                  <a:gd name="connsiteX11" fmla="*/ 3051113 w 3073182"/>
                  <a:gd name="connsiteY11" fmla="*/ 3471055 h 3492929"/>
                  <a:gd name="connsiteX12" fmla="*/ 2863153 w 3073182"/>
                  <a:gd name="connsiteY12" fmla="*/ 3483755 h 3492929"/>
                  <a:gd name="connsiteX13" fmla="*/ 1358203 w 3073182"/>
                  <a:gd name="connsiteY13" fmla="*/ 3479945 h 3492929"/>
                  <a:gd name="connsiteX14" fmla="*/ 14543 w 3073182"/>
                  <a:gd name="connsiteY14" fmla="*/ 3471055 h 3492929"/>
                  <a:gd name="connsiteX0" fmla="*/ 12859 w 3071498"/>
                  <a:gd name="connsiteY0" fmla="*/ 3471055 h 3492929"/>
                  <a:gd name="connsiteX1" fmla="*/ 47149 w 3071498"/>
                  <a:gd name="connsiteY1" fmla="*/ 1411115 h 3492929"/>
                  <a:gd name="connsiteX2" fmla="*/ 457359 w 3071498"/>
                  <a:gd name="connsiteY2" fmla="*/ 514495 h 3492929"/>
                  <a:gd name="connsiteX3" fmla="*/ 1005999 w 3071498"/>
                  <a:gd name="connsiteY3" fmla="*/ 124605 h 3492929"/>
                  <a:gd name="connsiteX4" fmla="*/ 1502569 w 3071498"/>
                  <a:gd name="connsiteY4" fmla="*/ 145 h 3492929"/>
                  <a:gd name="connsiteX5" fmla="*/ 1992789 w 3071498"/>
                  <a:gd name="connsiteY5" fmla="*/ 104285 h 3492929"/>
                  <a:gd name="connsiteX6" fmla="*/ 2358549 w 3071498"/>
                  <a:gd name="connsiteY6" fmla="*/ 307485 h 3492929"/>
                  <a:gd name="connsiteX7" fmla="*/ 2749709 w 3071498"/>
                  <a:gd name="connsiteY7" fmla="*/ 688485 h 3492929"/>
                  <a:gd name="connsiteX8" fmla="*/ 3039269 w 3071498"/>
                  <a:gd name="connsiteY8" fmla="*/ 1362855 h 3492929"/>
                  <a:gd name="connsiteX9" fmla="*/ 3067209 w 3071498"/>
                  <a:gd name="connsiteY9" fmla="*/ 2414415 h 3492929"/>
                  <a:gd name="connsiteX10" fmla="*/ 3064669 w 3071498"/>
                  <a:gd name="connsiteY10" fmla="*/ 3228485 h 3492929"/>
                  <a:gd name="connsiteX11" fmla="*/ 3049429 w 3071498"/>
                  <a:gd name="connsiteY11" fmla="*/ 3471055 h 3492929"/>
                  <a:gd name="connsiteX12" fmla="*/ 2861469 w 3071498"/>
                  <a:gd name="connsiteY12" fmla="*/ 3483755 h 3492929"/>
                  <a:gd name="connsiteX13" fmla="*/ 1356519 w 3071498"/>
                  <a:gd name="connsiteY13" fmla="*/ 3479945 h 3492929"/>
                  <a:gd name="connsiteX14" fmla="*/ 12859 w 3071498"/>
                  <a:gd name="connsiteY14" fmla="*/ 3471055 h 3492929"/>
                  <a:gd name="connsiteX0" fmla="*/ 12859 w 3071498"/>
                  <a:gd name="connsiteY0" fmla="*/ 3471053 h 3492927"/>
                  <a:gd name="connsiteX1" fmla="*/ 47149 w 3071498"/>
                  <a:gd name="connsiteY1" fmla="*/ 1411113 h 3492927"/>
                  <a:gd name="connsiteX2" fmla="*/ 457359 w 3071498"/>
                  <a:gd name="connsiteY2" fmla="*/ 514493 h 3492927"/>
                  <a:gd name="connsiteX3" fmla="*/ 1005999 w 3071498"/>
                  <a:gd name="connsiteY3" fmla="*/ 124603 h 3492927"/>
                  <a:gd name="connsiteX4" fmla="*/ 1502569 w 3071498"/>
                  <a:gd name="connsiteY4" fmla="*/ 143 h 3492927"/>
                  <a:gd name="connsiteX5" fmla="*/ 1992789 w 3071498"/>
                  <a:gd name="connsiteY5" fmla="*/ 104283 h 3492927"/>
                  <a:gd name="connsiteX6" fmla="*/ 2400459 w 3071498"/>
                  <a:gd name="connsiteY6" fmla="*/ 299863 h 3492927"/>
                  <a:gd name="connsiteX7" fmla="*/ 2749709 w 3071498"/>
                  <a:gd name="connsiteY7" fmla="*/ 688483 h 3492927"/>
                  <a:gd name="connsiteX8" fmla="*/ 3039269 w 3071498"/>
                  <a:gd name="connsiteY8" fmla="*/ 1362853 h 3492927"/>
                  <a:gd name="connsiteX9" fmla="*/ 3067209 w 3071498"/>
                  <a:gd name="connsiteY9" fmla="*/ 2414413 h 3492927"/>
                  <a:gd name="connsiteX10" fmla="*/ 3064669 w 3071498"/>
                  <a:gd name="connsiteY10" fmla="*/ 3228483 h 3492927"/>
                  <a:gd name="connsiteX11" fmla="*/ 3049429 w 3071498"/>
                  <a:gd name="connsiteY11" fmla="*/ 3471053 h 3492927"/>
                  <a:gd name="connsiteX12" fmla="*/ 2861469 w 3071498"/>
                  <a:gd name="connsiteY12" fmla="*/ 3483753 h 3492927"/>
                  <a:gd name="connsiteX13" fmla="*/ 1356519 w 3071498"/>
                  <a:gd name="connsiteY13" fmla="*/ 3479943 h 3492927"/>
                  <a:gd name="connsiteX14" fmla="*/ 12859 w 3071498"/>
                  <a:gd name="connsiteY14" fmla="*/ 3471053 h 3492927"/>
                  <a:gd name="connsiteX0" fmla="*/ 12859 w 3071498"/>
                  <a:gd name="connsiteY0" fmla="*/ 3471310 h 3493184"/>
                  <a:gd name="connsiteX1" fmla="*/ 47149 w 3071498"/>
                  <a:gd name="connsiteY1" fmla="*/ 1411370 h 3493184"/>
                  <a:gd name="connsiteX2" fmla="*/ 457359 w 3071498"/>
                  <a:gd name="connsiteY2" fmla="*/ 514750 h 3493184"/>
                  <a:gd name="connsiteX3" fmla="*/ 1005999 w 3071498"/>
                  <a:gd name="connsiteY3" fmla="*/ 124860 h 3493184"/>
                  <a:gd name="connsiteX4" fmla="*/ 1502569 w 3071498"/>
                  <a:gd name="connsiteY4" fmla="*/ 400 h 3493184"/>
                  <a:gd name="connsiteX5" fmla="*/ 1992789 w 3071498"/>
                  <a:gd name="connsiteY5" fmla="*/ 93110 h 3493184"/>
                  <a:gd name="connsiteX6" fmla="*/ 2400459 w 3071498"/>
                  <a:gd name="connsiteY6" fmla="*/ 300120 h 3493184"/>
                  <a:gd name="connsiteX7" fmla="*/ 2749709 w 3071498"/>
                  <a:gd name="connsiteY7" fmla="*/ 688740 h 3493184"/>
                  <a:gd name="connsiteX8" fmla="*/ 3039269 w 3071498"/>
                  <a:gd name="connsiteY8" fmla="*/ 1363110 h 3493184"/>
                  <a:gd name="connsiteX9" fmla="*/ 3067209 w 3071498"/>
                  <a:gd name="connsiteY9" fmla="*/ 2414670 h 3493184"/>
                  <a:gd name="connsiteX10" fmla="*/ 3064669 w 3071498"/>
                  <a:gd name="connsiteY10" fmla="*/ 3228740 h 3493184"/>
                  <a:gd name="connsiteX11" fmla="*/ 3049429 w 3071498"/>
                  <a:gd name="connsiteY11" fmla="*/ 3471310 h 3493184"/>
                  <a:gd name="connsiteX12" fmla="*/ 2861469 w 3071498"/>
                  <a:gd name="connsiteY12" fmla="*/ 3484010 h 3493184"/>
                  <a:gd name="connsiteX13" fmla="*/ 1356519 w 3071498"/>
                  <a:gd name="connsiteY13" fmla="*/ 3480200 h 3493184"/>
                  <a:gd name="connsiteX14" fmla="*/ 12859 w 3071498"/>
                  <a:gd name="connsiteY14" fmla="*/ 3471310 h 3493184"/>
                  <a:gd name="connsiteX0" fmla="*/ 12859 w 3071498"/>
                  <a:gd name="connsiteY0" fmla="*/ 3471833 h 3493707"/>
                  <a:gd name="connsiteX1" fmla="*/ 47149 w 3071498"/>
                  <a:gd name="connsiteY1" fmla="*/ 1411893 h 3493707"/>
                  <a:gd name="connsiteX2" fmla="*/ 457359 w 3071498"/>
                  <a:gd name="connsiteY2" fmla="*/ 515273 h 3493707"/>
                  <a:gd name="connsiteX3" fmla="*/ 945039 w 3071498"/>
                  <a:gd name="connsiteY3" fmla="*/ 144433 h 3493707"/>
                  <a:gd name="connsiteX4" fmla="*/ 1502569 w 3071498"/>
                  <a:gd name="connsiteY4" fmla="*/ 923 h 3493707"/>
                  <a:gd name="connsiteX5" fmla="*/ 1992789 w 3071498"/>
                  <a:gd name="connsiteY5" fmla="*/ 93633 h 3493707"/>
                  <a:gd name="connsiteX6" fmla="*/ 2400459 w 3071498"/>
                  <a:gd name="connsiteY6" fmla="*/ 300643 h 3493707"/>
                  <a:gd name="connsiteX7" fmla="*/ 2749709 w 3071498"/>
                  <a:gd name="connsiteY7" fmla="*/ 689263 h 3493707"/>
                  <a:gd name="connsiteX8" fmla="*/ 3039269 w 3071498"/>
                  <a:gd name="connsiteY8" fmla="*/ 1363633 h 3493707"/>
                  <a:gd name="connsiteX9" fmla="*/ 3067209 w 3071498"/>
                  <a:gd name="connsiteY9" fmla="*/ 2415193 h 3493707"/>
                  <a:gd name="connsiteX10" fmla="*/ 3064669 w 3071498"/>
                  <a:gd name="connsiteY10" fmla="*/ 3229263 h 3493707"/>
                  <a:gd name="connsiteX11" fmla="*/ 3049429 w 3071498"/>
                  <a:gd name="connsiteY11" fmla="*/ 3471833 h 3493707"/>
                  <a:gd name="connsiteX12" fmla="*/ 2861469 w 3071498"/>
                  <a:gd name="connsiteY12" fmla="*/ 3484533 h 3493707"/>
                  <a:gd name="connsiteX13" fmla="*/ 1356519 w 3071498"/>
                  <a:gd name="connsiteY13" fmla="*/ 3480723 h 3493707"/>
                  <a:gd name="connsiteX14" fmla="*/ 12859 w 3071498"/>
                  <a:gd name="connsiteY14" fmla="*/ 3471833 h 3493707"/>
                  <a:gd name="connsiteX0" fmla="*/ 16912 w 3075551"/>
                  <a:gd name="connsiteY0" fmla="*/ 3471833 h 3493707"/>
                  <a:gd name="connsiteX1" fmla="*/ 43582 w 3075551"/>
                  <a:gd name="connsiteY1" fmla="*/ 1411893 h 3493707"/>
                  <a:gd name="connsiteX2" fmla="*/ 461412 w 3075551"/>
                  <a:gd name="connsiteY2" fmla="*/ 515273 h 3493707"/>
                  <a:gd name="connsiteX3" fmla="*/ 949092 w 3075551"/>
                  <a:gd name="connsiteY3" fmla="*/ 144433 h 3493707"/>
                  <a:gd name="connsiteX4" fmla="*/ 1506622 w 3075551"/>
                  <a:gd name="connsiteY4" fmla="*/ 923 h 3493707"/>
                  <a:gd name="connsiteX5" fmla="*/ 1996842 w 3075551"/>
                  <a:gd name="connsiteY5" fmla="*/ 93633 h 3493707"/>
                  <a:gd name="connsiteX6" fmla="*/ 2404512 w 3075551"/>
                  <a:gd name="connsiteY6" fmla="*/ 300643 h 3493707"/>
                  <a:gd name="connsiteX7" fmla="*/ 2753762 w 3075551"/>
                  <a:gd name="connsiteY7" fmla="*/ 689263 h 3493707"/>
                  <a:gd name="connsiteX8" fmla="*/ 3043322 w 3075551"/>
                  <a:gd name="connsiteY8" fmla="*/ 1363633 h 3493707"/>
                  <a:gd name="connsiteX9" fmla="*/ 3071262 w 3075551"/>
                  <a:gd name="connsiteY9" fmla="*/ 2415193 h 3493707"/>
                  <a:gd name="connsiteX10" fmla="*/ 3068722 w 3075551"/>
                  <a:gd name="connsiteY10" fmla="*/ 3229263 h 3493707"/>
                  <a:gd name="connsiteX11" fmla="*/ 3053482 w 3075551"/>
                  <a:gd name="connsiteY11" fmla="*/ 3471833 h 3493707"/>
                  <a:gd name="connsiteX12" fmla="*/ 2865522 w 3075551"/>
                  <a:gd name="connsiteY12" fmla="*/ 3484533 h 3493707"/>
                  <a:gd name="connsiteX13" fmla="*/ 1360572 w 3075551"/>
                  <a:gd name="connsiteY13" fmla="*/ 3480723 h 3493707"/>
                  <a:gd name="connsiteX14" fmla="*/ 16912 w 3075551"/>
                  <a:gd name="connsiteY14" fmla="*/ 3471833 h 3493707"/>
                  <a:gd name="connsiteX0" fmla="*/ 16912 w 3077593"/>
                  <a:gd name="connsiteY0" fmla="*/ 3471833 h 3493158"/>
                  <a:gd name="connsiteX1" fmla="*/ 43582 w 3077593"/>
                  <a:gd name="connsiteY1" fmla="*/ 1411893 h 3493158"/>
                  <a:gd name="connsiteX2" fmla="*/ 461412 w 3077593"/>
                  <a:gd name="connsiteY2" fmla="*/ 515273 h 3493158"/>
                  <a:gd name="connsiteX3" fmla="*/ 949092 w 3077593"/>
                  <a:gd name="connsiteY3" fmla="*/ 144433 h 3493158"/>
                  <a:gd name="connsiteX4" fmla="*/ 1506622 w 3077593"/>
                  <a:gd name="connsiteY4" fmla="*/ 923 h 3493158"/>
                  <a:gd name="connsiteX5" fmla="*/ 1996842 w 3077593"/>
                  <a:gd name="connsiteY5" fmla="*/ 93633 h 3493158"/>
                  <a:gd name="connsiteX6" fmla="*/ 2404512 w 3077593"/>
                  <a:gd name="connsiteY6" fmla="*/ 300643 h 3493158"/>
                  <a:gd name="connsiteX7" fmla="*/ 2753762 w 3077593"/>
                  <a:gd name="connsiteY7" fmla="*/ 689263 h 3493158"/>
                  <a:gd name="connsiteX8" fmla="*/ 3043322 w 3077593"/>
                  <a:gd name="connsiteY8" fmla="*/ 1363633 h 3493158"/>
                  <a:gd name="connsiteX9" fmla="*/ 3071262 w 3077593"/>
                  <a:gd name="connsiteY9" fmla="*/ 2415193 h 3493158"/>
                  <a:gd name="connsiteX10" fmla="*/ 3076342 w 3077593"/>
                  <a:gd name="connsiteY10" fmla="*/ 3236883 h 3493158"/>
                  <a:gd name="connsiteX11" fmla="*/ 3053482 w 3077593"/>
                  <a:gd name="connsiteY11" fmla="*/ 3471833 h 3493158"/>
                  <a:gd name="connsiteX12" fmla="*/ 2865522 w 3077593"/>
                  <a:gd name="connsiteY12" fmla="*/ 3484533 h 3493158"/>
                  <a:gd name="connsiteX13" fmla="*/ 1360572 w 3077593"/>
                  <a:gd name="connsiteY13" fmla="*/ 3480723 h 3493158"/>
                  <a:gd name="connsiteX14" fmla="*/ 16912 w 3077593"/>
                  <a:gd name="connsiteY14" fmla="*/ 3471833 h 3493158"/>
                  <a:gd name="connsiteX0" fmla="*/ 16912 w 3083835"/>
                  <a:gd name="connsiteY0" fmla="*/ 3471833 h 3485124"/>
                  <a:gd name="connsiteX1" fmla="*/ 43582 w 3083835"/>
                  <a:gd name="connsiteY1" fmla="*/ 1411893 h 3485124"/>
                  <a:gd name="connsiteX2" fmla="*/ 461412 w 3083835"/>
                  <a:gd name="connsiteY2" fmla="*/ 515273 h 3485124"/>
                  <a:gd name="connsiteX3" fmla="*/ 949092 w 3083835"/>
                  <a:gd name="connsiteY3" fmla="*/ 144433 h 3485124"/>
                  <a:gd name="connsiteX4" fmla="*/ 1506622 w 3083835"/>
                  <a:gd name="connsiteY4" fmla="*/ 923 h 3485124"/>
                  <a:gd name="connsiteX5" fmla="*/ 1996842 w 3083835"/>
                  <a:gd name="connsiteY5" fmla="*/ 93633 h 3485124"/>
                  <a:gd name="connsiteX6" fmla="*/ 2404512 w 3083835"/>
                  <a:gd name="connsiteY6" fmla="*/ 300643 h 3485124"/>
                  <a:gd name="connsiteX7" fmla="*/ 2753762 w 3083835"/>
                  <a:gd name="connsiteY7" fmla="*/ 689263 h 3485124"/>
                  <a:gd name="connsiteX8" fmla="*/ 3043322 w 3083835"/>
                  <a:gd name="connsiteY8" fmla="*/ 1363633 h 3485124"/>
                  <a:gd name="connsiteX9" fmla="*/ 3071262 w 3083835"/>
                  <a:gd name="connsiteY9" fmla="*/ 2415193 h 3485124"/>
                  <a:gd name="connsiteX10" fmla="*/ 3076342 w 3083835"/>
                  <a:gd name="connsiteY10" fmla="*/ 3236883 h 3485124"/>
                  <a:gd name="connsiteX11" fmla="*/ 3064912 w 3083835"/>
                  <a:gd name="connsiteY11" fmla="*/ 3456593 h 3485124"/>
                  <a:gd name="connsiteX12" fmla="*/ 2865522 w 3083835"/>
                  <a:gd name="connsiteY12" fmla="*/ 3484533 h 3485124"/>
                  <a:gd name="connsiteX13" fmla="*/ 1360572 w 3083835"/>
                  <a:gd name="connsiteY13" fmla="*/ 3480723 h 3485124"/>
                  <a:gd name="connsiteX14" fmla="*/ 16912 w 3083835"/>
                  <a:gd name="connsiteY14" fmla="*/ 3471833 h 3485124"/>
                  <a:gd name="connsiteX0" fmla="*/ 16912 w 3076768"/>
                  <a:gd name="connsiteY0" fmla="*/ 3471833 h 3486332"/>
                  <a:gd name="connsiteX1" fmla="*/ 43582 w 3076768"/>
                  <a:gd name="connsiteY1" fmla="*/ 1411893 h 3486332"/>
                  <a:gd name="connsiteX2" fmla="*/ 461412 w 3076768"/>
                  <a:gd name="connsiteY2" fmla="*/ 515273 h 3486332"/>
                  <a:gd name="connsiteX3" fmla="*/ 949092 w 3076768"/>
                  <a:gd name="connsiteY3" fmla="*/ 144433 h 3486332"/>
                  <a:gd name="connsiteX4" fmla="*/ 1506622 w 3076768"/>
                  <a:gd name="connsiteY4" fmla="*/ 923 h 3486332"/>
                  <a:gd name="connsiteX5" fmla="*/ 1996842 w 3076768"/>
                  <a:gd name="connsiteY5" fmla="*/ 93633 h 3486332"/>
                  <a:gd name="connsiteX6" fmla="*/ 2404512 w 3076768"/>
                  <a:gd name="connsiteY6" fmla="*/ 300643 h 3486332"/>
                  <a:gd name="connsiteX7" fmla="*/ 2753762 w 3076768"/>
                  <a:gd name="connsiteY7" fmla="*/ 689263 h 3486332"/>
                  <a:gd name="connsiteX8" fmla="*/ 3043322 w 3076768"/>
                  <a:gd name="connsiteY8" fmla="*/ 1363633 h 3486332"/>
                  <a:gd name="connsiteX9" fmla="*/ 3071262 w 3076768"/>
                  <a:gd name="connsiteY9" fmla="*/ 2415193 h 3486332"/>
                  <a:gd name="connsiteX10" fmla="*/ 3076342 w 3076768"/>
                  <a:gd name="connsiteY10" fmla="*/ 3236883 h 3486332"/>
                  <a:gd name="connsiteX11" fmla="*/ 3064912 w 3076768"/>
                  <a:gd name="connsiteY11" fmla="*/ 3456593 h 3486332"/>
                  <a:gd name="connsiteX12" fmla="*/ 2865522 w 3076768"/>
                  <a:gd name="connsiteY12" fmla="*/ 3484533 h 3486332"/>
                  <a:gd name="connsiteX13" fmla="*/ 1360572 w 3076768"/>
                  <a:gd name="connsiteY13" fmla="*/ 3480723 h 3486332"/>
                  <a:gd name="connsiteX14" fmla="*/ 16912 w 3076768"/>
                  <a:gd name="connsiteY14" fmla="*/ 3471833 h 3486332"/>
                  <a:gd name="connsiteX0" fmla="*/ 16912 w 3076623"/>
                  <a:gd name="connsiteY0" fmla="*/ 3471833 h 3486332"/>
                  <a:gd name="connsiteX1" fmla="*/ 43582 w 3076623"/>
                  <a:gd name="connsiteY1" fmla="*/ 1411893 h 3486332"/>
                  <a:gd name="connsiteX2" fmla="*/ 461412 w 3076623"/>
                  <a:gd name="connsiteY2" fmla="*/ 515273 h 3486332"/>
                  <a:gd name="connsiteX3" fmla="*/ 949092 w 3076623"/>
                  <a:gd name="connsiteY3" fmla="*/ 144433 h 3486332"/>
                  <a:gd name="connsiteX4" fmla="*/ 1506622 w 3076623"/>
                  <a:gd name="connsiteY4" fmla="*/ 923 h 3486332"/>
                  <a:gd name="connsiteX5" fmla="*/ 1996842 w 3076623"/>
                  <a:gd name="connsiteY5" fmla="*/ 93633 h 3486332"/>
                  <a:gd name="connsiteX6" fmla="*/ 2404512 w 3076623"/>
                  <a:gd name="connsiteY6" fmla="*/ 300643 h 3486332"/>
                  <a:gd name="connsiteX7" fmla="*/ 2753762 w 3076623"/>
                  <a:gd name="connsiteY7" fmla="*/ 689263 h 3486332"/>
                  <a:gd name="connsiteX8" fmla="*/ 3043322 w 3076623"/>
                  <a:gd name="connsiteY8" fmla="*/ 1363633 h 3486332"/>
                  <a:gd name="connsiteX9" fmla="*/ 3056022 w 3076623"/>
                  <a:gd name="connsiteY9" fmla="*/ 2422813 h 3486332"/>
                  <a:gd name="connsiteX10" fmla="*/ 3076342 w 3076623"/>
                  <a:gd name="connsiteY10" fmla="*/ 3236883 h 3486332"/>
                  <a:gd name="connsiteX11" fmla="*/ 3064912 w 3076623"/>
                  <a:gd name="connsiteY11" fmla="*/ 3456593 h 3486332"/>
                  <a:gd name="connsiteX12" fmla="*/ 2865522 w 3076623"/>
                  <a:gd name="connsiteY12" fmla="*/ 3484533 h 3486332"/>
                  <a:gd name="connsiteX13" fmla="*/ 1360572 w 3076623"/>
                  <a:gd name="connsiteY13" fmla="*/ 3480723 h 3486332"/>
                  <a:gd name="connsiteX14" fmla="*/ 16912 w 3076623"/>
                  <a:gd name="connsiteY14" fmla="*/ 3471833 h 3486332"/>
                  <a:gd name="connsiteX0" fmla="*/ 16912 w 3076457"/>
                  <a:gd name="connsiteY0" fmla="*/ 3471833 h 3486332"/>
                  <a:gd name="connsiteX1" fmla="*/ 43582 w 3076457"/>
                  <a:gd name="connsiteY1" fmla="*/ 1411893 h 3486332"/>
                  <a:gd name="connsiteX2" fmla="*/ 461412 w 3076457"/>
                  <a:gd name="connsiteY2" fmla="*/ 515273 h 3486332"/>
                  <a:gd name="connsiteX3" fmla="*/ 949092 w 3076457"/>
                  <a:gd name="connsiteY3" fmla="*/ 144433 h 3486332"/>
                  <a:gd name="connsiteX4" fmla="*/ 1506622 w 3076457"/>
                  <a:gd name="connsiteY4" fmla="*/ 923 h 3486332"/>
                  <a:gd name="connsiteX5" fmla="*/ 1996842 w 3076457"/>
                  <a:gd name="connsiteY5" fmla="*/ 93633 h 3486332"/>
                  <a:gd name="connsiteX6" fmla="*/ 2404512 w 3076457"/>
                  <a:gd name="connsiteY6" fmla="*/ 300643 h 3486332"/>
                  <a:gd name="connsiteX7" fmla="*/ 2753762 w 3076457"/>
                  <a:gd name="connsiteY7" fmla="*/ 689263 h 3486332"/>
                  <a:gd name="connsiteX8" fmla="*/ 3043322 w 3076457"/>
                  <a:gd name="connsiteY8" fmla="*/ 1363633 h 3486332"/>
                  <a:gd name="connsiteX9" fmla="*/ 3059832 w 3076457"/>
                  <a:gd name="connsiteY9" fmla="*/ 2426623 h 3486332"/>
                  <a:gd name="connsiteX10" fmla="*/ 3076342 w 3076457"/>
                  <a:gd name="connsiteY10" fmla="*/ 3236883 h 3486332"/>
                  <a:gd name="connsiteX11" fmla="*/ 3064912 w 3076457"/>
                  <a:gd name="connsiteY11" fmla="*/ 3456593 h 3486332"/>
                  <a:gd name="connsiteX12" fmla="*/ 2865522 w 3076457"/>
                  <a:gd name="connsiteY12" fmla="*/ 3484533 h 3486332"/>
                  <a:gd name="connsiteX13" fmla="*/ 1360572 w 3076457"/>
                  <a:gd name="connsiteY13" fmla="*/ 3480723 h 3486332"/>
                  <a:gd name="connsiteX14" fmla="*/ 16912 w 3076457"/>
                  <a:gd name="connsiteY14" fmla="*/ 3471833 h 3486332"/>
                  <a:gd name="connsiteX0" fmla="*/ 16912 w 3076374"/>
                  <a:gd name="connsiteY0" fmla="*/ 3471833 h 3486332"/>
                  <a:gd name="connsiteX1" fmla="*/ 43582 w 3076374"/>
                  <a:gd name="connsiteY1" fmla="*/ 1411893 h 3486332"/>
                  <a:gd name="connsiteX2" fmla="*/ 461412 w 3076374"/>
                  <a:gd name="connsiteY2" fmla="*/ 515273 h 3486332"/>
                  <a:gd name="connsiteX3" fmla="*/ 949092 w 3076374"/>
                  <a:gd name="connsiteY3" fmla="*/ 144433 h 3486332"/>
                  <a:gd name="connsiteX4" fmla="*/ 1506622 w 3076374"/>
                  <a:gd name="connsiteY4" fmla="*/ 923 h 3486332"/>
                  <a:gd name="connsiteX5" fmla="*/ 1996842 w 3076374"/>
                  <a:gd name="connsiteY5" fmla="*/ 93633 h 3486332"/>
                  <a:gd name="connsiteX6" fmla="*/ 2404512 w 3076374"/>
                  <a:gd name="connsiteY6" fmla="*/ 300643 h 3486332"/>
                  <a:gd name="connsiteX7" fmla="*/ 2753762 w 3076374"/>
                  <a:gd name="connsiteY7" fmla="*/ 689263 h 3486332"/>
                  <a:gd name="connsiteX8" fmla="*/ 3043322 w 3076374"/>
                  <a:gd name="connsiteY8" fmla="*/ 1363633 h 3486332"/>
                  <a:gd name="connsiteX9" fmla="*/ 3067452 w 3076374"/>
                  <a:gd name="connsiteY9" fmla="*/ 2445673 h 3486332"/>
                  <a:gd name="connsiteX10" fmla="*/ 3076342 w 3076374"/>
                  <a:gd name="connsiteY10" fmla="*/ 3236883 h 3486332"/>
                  <a:gd name="connsiteX11" fmla="*/ 3064912 w 3076374"/>
                  <a:gd name="connsiteY11" fmla="*/ 3456593 h 3486332"/>
                  <a:gd name="connsiteX12" fmla="*/ 2865522 w 3076374"/>
                  <a:gd name="connsiteY12" fmla="*/ 3484533 h 3486332"/>
                  <a:gd name="connsiteX13" fmla="*/ 1360572 w 3076374"/>
                  <a:gd name="connsiteY13" fmla="*/ 3480723 h 3486332"/>
                  <a:gd name="connsiteX14" fmla="*/ 16912 w 3076374"/>
                  <a:gd name="connsiteY14" fmla="*/ 3471833 h 3486332"/>
                  <a:gd name="connsiteX0" fmla="*/ 16912 w 3076537"/>
                  <a:gd name="connsiteY0" fmla="*/ 3471833 h 3486332"/>
                  <a:gd name="connsiteX1" fmla="*/ 43582 w 3076537"/>
                  <a:gd name="connsiteY1" fmla="*/ 1411893 h 3486332"/>
                  <a:gd name="connsiteX2" fmla="*/ 461412 w 3076537"/>
                  <a:gd name="connsiteY2" fmla="*/ 515273 h 3486332"/>
                  <a:gd name="connsiteX3" fmla="*/ 949092 w 3076537"/>
                  <a:gd name="connsiteY3" fmla="*/ 144433 h 3486332"/>
                  <a:gd name="connsiteX4" fmla="*/ 1506622 w 3076537"/>
                  <a:gd name="connsiteY4" fmla="*/ 923 h 3486332"/>
                  <a:gd name="connsiteX5" fmla="*/ 1996842 w 3076537"/>
                  <a:gd name="connsiteY5" fmla="*/ 93633 h 3486332"/>
                  <a:gd name="connsiteX6" fmla="*/ 2404512 w 3076537"/>
                  <a:gd name="connsiteY6" fmla="*/ 300643 h 3486332"/>
                  <a:gd name="connsiteX7" fmla="*/ 2753762 w 3076537"/>
                  <a:gd name="connsiteY7" fmla="*/ 689263 h 3486332"/>
                  <a:gd name="connsiteX8" fmla="*/ 3016652 w 3076537"/>
                  <a:gd name="connsiteY8" fmla="*/ 1363633 h 3486332"/>
                  <a:gd name="connsiteX9" fmla="*/ 3067452 w 3076537"/>
                  <a:gd name="connsiteY9" fmla="*/ 2445673 h 3486332"/>
                  <a:gd name="connsiteX10" fmla="*/ 3076342 w 3076537"/>
                  <a:gd name="connsiteY10" fmla="*/ 3236883 h 3486332"/>
                  <a:gd name="connsiteX11" fmla="*/ 3064912 w 3076537"/>
                  <a:gd name="connsiteY11" fmla="*/ 3456593 h 3486332"/>
                  <a:gd name="connsiteX12" fmla="*/ 2865522 w 3076537"/>
                  <a:gd name="connsiteY12" fmla="*/ 3484533 h 3486332"/>
                  <a:gd name="connsiteX13" fmla="*/ 1360572 w 3076537"/>
                  <a:gd name="connsiteY13" fmla="*/ 3480723 h 3486332"/>
                  <a:gd name="connsiteX14" fmla="*/ 16912 w 3076537"/>
                  <a:gd name="connsiteY14" fmla="*/ 3471833 h 3486332"/>
                  <a:gd name="connsiteX0" fmla="*/ 16912 w 3076413"/>
                  <a:gd name="connsiteY0" fmla="*/ 3471833 h 3486332"/>
                  <a:gd name="connsiteX1" fmla="*/ 43582 w 3076413"/>
                  <a:gd name="connsiteY1" fmla="*/ 1411893 h 3486332"/>
                  <a:gd name="connsiteX2" fmla="*/ 461412 w 3076413"/>
                  <a:gd name="connsiteY2" fmla="*/ 515273 h 3486332"/>
                  <a:gd name="connsiteX3" fmla="*/ 949092 w 3076413"/>
                  <a:gd name="connsiteY3" fmla="*/ 144433 h 3486332"/>
                  <a:gd name="connsiteX4" fmla="*/ 1506622 w 3076413"/>
                  <a:gd name="connsiteY4" fmla="*/ 923 h 3486332"/>
                  <a:gd name="connsiteX5" fmla="*/ 1996842 w 3076413"/>
                  <a:gd name="connsiteY5" fmla="*/ 93633 h 3486332"/>
                  <a:gd name="connsiteX6" fmla="*/ 2404512 w 3076413"/>
                  <a:gd name="connsiteY6" fmla="*/ 300643 h 3486332"/>
                  <a:gd name="connsiteX7" fmla="*/ 2753762 w 3076413"/>
                  <a:gd name="connsiteY7" fmla="*/ 689263 h 3486332"/>
                  <a:gd name="connsiteX8" fmla="*/ 3028082 w 3076413"/>
                  <a:gd name="connsiteY8" fmla="*/ 1359823 h 3486332"/>
                  <a:gd name="connsiteX9" fmla="*/ 3067452 w 3076413"/>
                  <a:gd name="connsiteY9" fmla="*/ 2445673 h 3486332"/>
                  <a:gd name="connsiteX10" fmla="*/ 3076342 w 3076413"/>
                  <a:gd name="connsiteY10" fmla="*/ 3236883 h 3486332"/>
                  <a:gd name="connsiteX11" fmla="*/ 3064912 w 3076413"/>
                  <a:gd name="connsiteY11" fmla="*/ 3456593 h 3486332"/>
                  <a:gd name="connsiteX12" fmla="*/ 2865522 w 3076413"/>
                  <a:gd name="connsiteY12" fmla="*/ 3484533 h 3486332"/>
                  <a:gd name="connsiteX13" fmla="*/ 1360572 w 3076413"/>
                  <a:gd name="connsiteY13" fmla="*/ 3480723 h 3486332"/>
                  <a:gd name="connsiteX14" fmla="*/ 16912 w 3076413"/>
                  <a:gd name="connsiteY14" fmla="*/ 3471833 h 3486332"/>
                  <a:gd name="connsiteX0" fmla="*/ 16912 w 3076413"/>
                  <a:gd name="connsiteY0" fmla="*/ 3471833 h 3486332"/>
                  <a:gd name="connsiteX1" fmla="*/ 43582 w 3076413"/>
                  <a:gd name="connsiteY1" fmla="*/ 1411893 h 3486332"/>
                  <a:gd name="connsiteX2" fmla="*/ 461412 w 3076413"/>
                  <a:gd name="connsiteY2" fmla="*/ 515273 h 3486332"/>
                  <a:gd name="connsiteX3" fmla="*/ 949092 w 3076413"/>
                  <a:gd name="connsiteY3" fmla="*/ 144433 h 3486332"/>
                  <a:gd name="connsiteX4" fmla="*/ 1506622 w 3076413"/>
                  <a:gd name="connsiteY4" fmla="*/ 923 h 3486332"/>
                  <a:gd name="connsiteX5" fmla="*/ 1996842 w 3076413"/>
                  <a:gd name="connsiteY5" fmla="*/ 93633 h 3486332"/>
                  <a:gd name="connsiteX6" fmla="*/ 2404512 w 3076413"/>
                  <a:gd name="connsiteY6" fmla="*/ 300643 h 3486332"/>
                  <a:gd name="connsiteX7" fmla="*/ 2753762 w 3076413"/>
                  <a:gd name="connsiteY7" fmla="*/ 689263 h 3486332"/>
                  <a:gd name="connsiteX8" fmla="*/ 3028082 w 3076413"/>
                  <a:gd name="connsiteY8" fmla="*/ 1359823 h 3486332"/>
                  <a:gd name="connsiteX9" fmla="*/ 3067452 w 3076413"/>
                  <a:gd name="connsiteY9" fmla="*/ 2445673 h 3486332"/>
                  <a:gd name="connsiteX10" fmla="*/ 3076342 w 3076413"/>
                  <a:gd name="connsiteY10" fmla="*/ 3236883 h 3486332"/>
                  <a:gd name="connsiteX11" fmla="*/ 3064912 w 3076413"/>
                  <a:gd name="connsiteY11" fmla="*/ 3456593 h 3486332"/>
                  <a:gd name="connsiteX12" fmla="*/ 2865522 w 3076413"/>
                  <a:gd name="connsiteY12" fmla="*/ 3484533 h 3486332"/>
                  <a:gd name="connsiteX13" fmla="*/ 1360572 w 3076413"/>
                  <a:gd name="connsiteY13" fmla="*/ 3480723 h 3486332"/>
                  <a:gd name="connsiteX14" fmla="*/ 16912 w 3076413"/>
                  <a:gd name="connsiteY14" fmla="*/ 3471833 h 3486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413" h="3486332">
                    <a:moveTo>
                      <a:pt x="16912" y="3471833"/>
                    </a:moveTo>
                    <a:cubicBezTo>
                      <a:pt x="10985" y="2753013"/>
                      <a:pt x="-30501" y="1904653"/>
                      <a:pt x="43582" y="1411893"/>
                    </a:cubicBezTo>
                    <a:cubicBezTo>
                      <a:pt x="117665" y="919133"/>
                      <a:pt x="310494" y="726516"/>
                      <a:pt x="461412" y="515273"/>
                    </a:cubicBezTo>
                    <a:cubicBezTo>
                      <a:pt x="612330" y="304030"/>
                      <a:pt x="774890" y="230158"/>
                      <a:pt x="949092" y="144433"/>
                    </a:cubicBezTo>
                    <a:cubicBezTo>
                      <a:pt x="1123294" y="58708"/>
                      <a:pt x="1331997" y="9390"/>
                      <a:pt x="1506622" y="923"/>
                    </a:cubicBezTo>
                    <a:cubicBezTo>
                      <a:pt x="1681247" y="-7544"/>
                      <a:pt x="1847194" y="43680"/>
                      <a:pt x="1996842" y="93633"/>
                    </a:cubicBezTo>
                    <a:cubicBezTo>
                      <a:pt x="2146490" y="143586"/>
                      <a:pt x="2278359" y="201371"/>
                      <a:pt x="2404512" y="300643"/>
                    </a:cubicBezTo>
                    <a:cubicBezTo>
                      <a:pt x="2530665" y="399915"/>
                      <a:pt x="2649834" y="512733"/>
                      <a:pt x="2753762" y="689263"/>
                    </a:cubicBezTo>
                    <a:cubicBezTo>
                      <a:pt x="2857690" y="865793"/>
                      <a:pt x="2971990" y="1097568"/>
                      <a:pt x="3028082" y="1359823"/>
                    </a:cubicBezTo>
                    <a:cubicBezTo>
                      <a:pt x="3084174" y="1622078"/>
                      <a:pt x="3059409" y="2132830"/>
                      <a:pt x="3067452" y="2445673"/>
                    </a:cubicBezTo>
                    <a:cubicBezTo>
                      <a:pt x="3075495" y="2758516"/>
                      <a:pt x="3076765" y="3068396"/>
                      <a:pt x="3076342" y="3236883"/>
                    </a:cubicBezTo>
                    <a:cubicBezTo>
                      <a:pt x="3075919" y="3405370"/>
                      <a:pt x="3073379" y="3411508"/>
                      <a:pt x="3064912" y="3456593"/>
                    </a:cubicBezTo>
                    <a:cubicBezTo>
                      <a:pt x="3056445" y="3501678"/>
                      <a:pt x="3145769" y="3481146"/>
                      <a:pt x="2865522" y="3484533"/>
                    </a:cubicBezTo>
                    <a:lnTo>
                      <a:pt x="1360572" y="3480723"/>
                    </a:lnTo>
                    <a:lnTo>
                      <a:pt x="16912" y="3471833"/>
                    </a:lnTo>
                    <a:close/>
                  </a:path>
                </a:pathLst>
              </a:cu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grpSp>
        <p:sp>
          <p:nvSpPr>
            <p:cNvPr id="119" name="รูปแบบอิสระ: รูปร่าง 118">
              <a:extLst>
                <a:ext uri="{FF2B5EF4-FFF2-40B4-BE49-F238E27FC236}">
                  <a16:creationId xmlns:a16="http://schemas.microsoft.com/office/drawing/2014/main" id="{1DE0A4BC-2353-4C63-AF37-6B1E8B6CCF15}"/>
                </a:ext>
              </a:extLst>
            </p:cNvPr>
            <p:cNvSpPr/>
            <p:nvPr/>
          </p:nvSpPr>
          <p:spPr>
            <a:xfrm>
              <a:off x="1750757" y="1410711"/>
              <a:ext cx="663525" cy="507049"/>
            </a:xfrm>
            <a:custGeom>
              <a:avLst/>
              <a:gdLst>
                <a:gd name="connsiteX0" fmla="*/ 345227 w 5790174"/>
                <a:gd name="connsiteY0" fmla="*/ 3189651 h 4961953"/>
                <a:gd name="connsiteX1" fmla="*/ 299507 w 5790174"/>
                <a:gd name="connsiteY1" fmla="*/ 2503851 h 4961953"/>
                <a:gd name="connsiteX2" fmla="*/ 162347 w 5790174"/>
                <a:gd name="connsiteY2" fmla="*/ 2206671 h 4961953"/>
                <a:gd name="connsiteX3" fmla="*/ 32807 w 5790174"/>
                <a:gd name="connsiteY3" fmla="*/ 1505631 h 4961953"/>
                <a:gd name="connsiteX4" fmla="*/ 9947 w 5790174"/>
                <a:gd name="connsiteY4" fmla="*/ 720771 h 4961953"/>
                <a:gd name="connsiteX5" fmla="*/ 169967 w 5790174"/>
                <a:gd name="connsiteY5" fmla="*/ 27351 h 4961953"/>
                <a:gd name="connsiteX6" fmla="*/ 992927 w 5790174"/>
                <a:gd name="connsiteY6" fmla="*/ 164511 h 4961953"/>
                <a:gd name="connsiteX7" fmla="*/ 1648247 w 5790174"/>
                <a:gd name="connsiteY7" fmla="*/ 400731 h 4961953"/>
                <a:gd name="connsiteX8" fmla="*/ 1793027 w 5790174"/>
                <a:gd name="connsiteY8" fmla="*/ 560751 h 4961953"/>
                <a:gd name="connsiteX9" fmla="*/ 2387387 w 5790174"/>
                <a:gd name="connsiteY9" fmla="*/ 431211 h 4961953"/>
                <a:gd name="connsiteX10" fmla="*/ 3294167 w 5790174"/>
                <a:gd name="connsiteY10" fmla="*/ 423591 h 4961953"/>
                <a:gd name="connsiteX11" fmla="*/ 3957107 w 5790174"/>
                <a:gd name="connsiteY11" fmla="*/ 575991 h 4961953"/>
                <a:gd name="connsiteX12" fmla="*/ 4536227 w 5790174"/>
                <a:gd name="connsiteY12" fmla="*/ 286431 h 4961953"/>
                <a:gd name="connsiteX13" fmla="*/ 5427767 w 5790174"/>
                <a:gd name="connsiteY13" fmla="*/ 73071 h 4961953"/>
                <a:gd name="connsiteX14" fmla="*/ 5580167 w 5790174"/>
                <a:gd name="connsiteY14" fmla="*/ 50211 h 4961953"/>
                <a:gd name="connsiteX15" fmla="*/ 5633507 w 5790174"/>
                <a:gd name="connsiteY15" fmla="*/ 210231 h 4961953"/>
                <a:gd name="connsiteX16" fmla="*/ 5785907 w 5790174"/>
                <a:gd name="connsiteY16" fmla="*/ 690291 h 4961953"/>
                <a:gd name="connsiteX17" fmla="*/ 5732567 w 5790174"/>
                <a:gd name="connsiteY17" fmla="*/ 1757091 h 4961953"/>
                <a:gd name="connsiteX18" fmla="*/ 5572547 w 5790174"/>
                <a:gd name="connsiteY18" fmla="*/ 2404791 h 4961953"/>
                <a:gd name="connsiteX19" fmla="*/ 5496347 w 5790174"/>
                <a:gd name="connsiteY19" fmla="*/ 2991531 h 4961953"/>
                <a:gd name="connsiteX20" fmla="*/ 5443007 w 5790174"/>
                <a:gd name="connsiteY20" fmla="*/ 3151551 h 4961953"/>
                <a:gd name="connsiteX21" fmla="*/ 5526827 w 5790174"/>
                <a:gd name="connsiteY21" fmla="*/ 3433491 h 4961953"/>
                <a:gd name="connsiteX22" fmla="*/ 5427767 w 5790174"/>
                <a:gd name="connsiteY22" fmla="*/ 3860211 h 4961953"/>
                <a:gd name="connsiteX23" fmla="*/ 5054387 w 5790174"/>
                <a:gd name="connsiteY23" fmla="*/ 4340271 h 4961953"/>
                <a:gd name="connsiteX24" fmla="*/ 4269527 w 5790174"/>
                <a:gd name="connsiteY24" fmla="*/ 4751751 h 4961953"/>
                <a:gd name="connsiteX25" fmla="*/ 3195107 w 5790174"/>
                <a:gd name="connsiteY25" fmla="*/ 4957491 h 4961953"/>
                <a:gd name="connsiteX26" fmla="*/ 1815887 w 5790174"/>
                <a:gd name="connsiteY26" fmla="*/ 4850811 h 4961953"/>
                <a:gd name="connsiteX27" fmla="*/ 787187 w 5790174"/>
                <a:gd name="connsiteY27" fmla="*/ 4385991 h 4961953"/>
                <a:gd name="connsiteX28" fmla="*/ 291887 w 5790174"/>
                <a:gd name="connsiteY28" fmla="*/ 3723051 h 4961953"/>
                <a:gd name="connsiteX29" fmla="*/ 345227 w 5790174"/>
                <a:gd name="connsiteY29" fmla="*/ 3189651 h 4961953"/>
                <a:gd name="connsiteX0" fmla="*/ 345227 w 5790174"/>
                <a:gd name="connsiteY0" fmla="*/ 3189651 h 4961953"/>
                <a:gd name="connsiteX1" fmla="*/ 299507 w 5790174"/>
                <a:gd name="connsiteY1" fmla="*/ 2503851 h 4961953"/>
                <a:gd name="connsiteX2" fmla="*/ 162347 w 5790174"/>
                <a:gd name="connsiteY2" fmla="*/ 2206671 h 4961953"/>
                <a:gd name="connsiteX3" fmla="*/ 32807 w 5790174"/>
                <a:gd name="connsiteY3" fmla="*/ 1505631 h 4961953"/>
                <a:gd name="connsiteX4" fmla="*/ 9947 w 5790174"/>
                <a:gd name="connsiteY4" fmla="*/ 720771 h 4961953"/>
                <a:gd name="connsiteX5" fmla="*/ 169967 w 5790174"/>
                <a:gd name="connsiteY5" fmla="*/ 27351 h 4961953"/>
                <a:gd name="connsiteX6" fmla="*/ 992927 w 5790174"/>
                <a:gd name="connsiteY6" fmla="*/ 164511 h 4961953"/>
                <a:gd name="connsiteX7" fmla="*/ 1648247 w 5790174"/>
                <a:gd name="connsiteY7" fmla="*/ 400731 h 4961953"/>
                <a:gd name="connsiteX8" fmla="*/ 1800647 w 5790174"/>
                <a:gd name="connsiteY8" fmla="*/ 545511 h 4961953"/>
                <a:gd name="connsiteX9" fmla="*/ 2387387 w 5790174"/>
                <a:gd name="connsiteY9" fmla="*/ 431211 h 4961953"/>
                <a:gd name="connsiteX10" fmla="*/ 3294167 w 5790174"/>
                <a:gd name="connsiteY10" fmla="*/ 423591 h 4961953"/>
                <a:gd name="connsiteX11" fmla="*/ 3957107 w 5790174"/>
                <a:gd name="connsiteY11" fmla="*/ 575991 h 4961953"/>
                <a:gd name="connsiteX12" fmla="*/ 4536227 w 5790174"/>
                <a:gd name="connsiteY12" fmla="*/ 286431 h 4961953"/>
                <a:gd name="connsiteX13" fmla="*/ 5427767 w 5790174"/>
                <a:gd name="connsiteY13" fmla="*/ 73071 h 4961953"/>
                <a:gd name="connsiteX14" fmla="*/ 5580167 w 5790174"/>
                <a:gd name="connsiteY14" fmla="*/ 50211 h 4961953"/>
                <a:gd name="connsiteX15" fmla="*/ 5633507 w 5790174"/>
                <a:gd name="connsiteY15" fmla="*/ 210231 h 4961953"/>
                <a:gd name="connsiteX16" fmla="*/ 5785907 w 5790174"/>
                <a:gd name="connsiteY16" fmla="*/ 690291 h 4961953"/>
                <a:gd name="connsiteX17" fmla="*/ 5732567 w 5790174"/>
                <a:gd name="connsiteY17" fmla="*/ 1757091 h 4961953"/>
                <a:gd name="connsiteX18" fmla="*/ 5572547 w 5790174"/>
                <a:gd name="connsiteY18" fmla="*/ 2404791 h 4961953"/>
                <a:gd name="connsiteX19" fmla="*/ 5496347 w 5790174"/>
                <a:gd name="connsiteY19" fmla="*/ 2991531 h 4961953"/>
                <a:gd name="connsiteX20" fmla="*/ 5443007 w 5790174"/>
                <a:gd name="connsiteY20" fmla="*/ 3151551 h 4961953"/>
                <a:gd name="connsiteX21" fmla="*/ 5526827 w 5790174"/>
                <a:gd name="connsiteY21" fmla="*/ 3433491 h 4961953"/>
                <a:gd name="connsiteX22" fmla="*/ 5427767 w 5790174"/>
                <a:gd name="connsiteY22" fmla="*/ 3860211 h 4961953"/>
                <a:gd name="connsiteX23" fmla="*/ 5054387 w 5790174"/>
                <a:gd name="connsiteY23" fmla="*/ 4340271 h 4961953"/>
                <a:gd name="connsiteX24" fmla="*/ 4269527 w 5790174"/>
                <a:gd name="connsiteY24" fmla="*/ 4751751 h 4961953"/>
                <a:gd name="connsiteX25" fmla="*/ 3195107 w 5790174"/>
                <a:gd name="connsiteY25" fmla="*/ 4957491 h 4961953"/>
                <a:gd name="connsiteX26" fmla="*/ 1815887 w 5790174"/>
                <a:gd name="connsiteY26" fmla="*/ 4850811 h 4961953"/>
                <a:gd name="connsiteX27" fmla="*/ 787187 w 5790174"/>
                <a:gd name="connsiteY27" fmla="*/ 4385991 h 4961953"/>
                <a:gd name="connsiteX28" fmla="*/ 291887 w 5790174"/>
                <a:gd name="connsiteY28" fmla="*/ 3723051 h 4961953"/>
                <a:gd name="connsiteX29" fmla="*/ 345227 w 5790174"/>
                <a:gd name="connsiteY29" fmla="*/ 3189651 h 4961953"/>
                <a:gd name="connsiteX0" fmla="*/ 348975 w 5793922"/>
                <a:gd name="connsiteY0" fmla="*/ 3153501 h 4925803"/>
                <a:gd name="connsiteX1" fmla="*/ 303255 w 5793922"/>
                <a:gd name="connsiteY1" fmla="*/ 2467701 h 4925803"/>
                <a:gd name="connsiteX2" fmla="*/ 166095 w 5793922"/>
                <a:gd name="connsiteY2" fmla="*/ 2170521 h 4925803"/>
                <a:gd name="connsiteX3" fmla="*/ 36555 w 5793922"/>
                <a:gd name="connsiteY3" fmla="*/ 1469481 h 4925803"/>
                <a:gd name="connsiteX4" fmla="*/ 13695 w 5793922"/>
                <a:gd name="connsiteY4" fmla="*/ 684621 h 4925803"/>
                <a:gd name="connsiteX5" fmla="*/ 224515 w 5793922"/>
                <a:gd name="connsiteY5" fmla="*/ 31841 h 4925803"/>
                <a:gd name="connsiteX6" fmla="*/ 996675 w 5793922"/>
                <a:gd name="connsiteY6" fmla="*/ 128361 h 4925803"/>
                <a:gd name="connsiteX7" fmla="*/ 1651995 w 5793922"/>
                <a:gd name="connsiteY7" fmla="*/ 364581 h 4925803"/>
                <a:gd name="connsiteX8" fmla="*/ 1804395 w 5793922"/>
                <a:gd name="connsiteY8" fmla="*/ 509361 h 4925803"/>
                <a:gd name="connsiteX9" fmla="*/ 2391135 w 5793922"/>
                <a:gd name="connsiteY9" fmla="*/ 395061 h 4925803"/>
                <a:gd name="connsiteX10" fmla="*/ 3297915 w 5793922"/>
                <a:gd name="connsiteY10" fmla="*/ 387441 h 4925803"/>
                <a:gd name="connsiteX11" fmla="*/ 3960855 w 5793922"/>
                <a:gd name="connsiteY11" fmla="*/ 539841 h 4925803"/>
                <a:gd name="connsiteX12" fmla="*/ 4539975 w 5793922"/>
                <a:gd name="connsiteY12" fmla="*/ 250281 h 4925803"/>
                <a:gd name="connsiteX13" fmla="*/ 5431515 w 5793922"/>
                <a:gd name="connsiteY13" fmla="*/ 36921 h 4925803"/>
                <a:gd name="connsiteX14" fmla="*/ 5583915 w 5793922"/>
                <a:gd name="connsiteY14" fmla="*/ 14061 h 4925803"/>
                <a:gd name="connsiteX15" fmla="*/ 5637255 w 5793922"/>
                <a:gd name="connsiteY15" fmla="*/ 174081 h 4925803"/>
                <a:gd name="connsiteX16" fmla="*/ 5789655 w 5793922"/>
                <a:gd name="connsiteY16" fmla="*/ 654141 h 4925803"/>
                <a:gd name="connsiteX17" fmla="*/ 5736315 w 5793922"/>
                <a:gd name="connsiteY17" fmla="*/ 1720941 h 4925803"/>
                <a:gd name="connsiteX18" fmla="*/ 5576295 w 5793922"/>
                <a:gd name="connsiteY18" fmla="*/ 2368641 h 4925803"/>
                <a:gd name="connsiteX19" fmla="*/ 5500095 w 5793922"/>
                <a:gd name="connsiteY19" fmla="*/ 2955381 h 4925803"/>
                <a:gd name="connsiteX20" fmla="*/ 5446755 w 5793922"/>
                <a:gd name="connsiteY20" fmla="*/ 3115401 h 4925803"/>
                <a:gd name="connsiteX21" fmla="*/ 5530575 w 5793922"/>
                <a:gd name="connsiteY21" fmla="*/ 3397341 h 4925803"/>
                <a:gd name="connsiteX22" fmla="*/ 5431515 w 5793922"/>
                <a:gd name="connsiteY22" fmla="*/ 3824061 h 4925803"/>
                <a:gd name="connsiteX23" fmla="*/ 5058135 w 5793922"/>
                <a:gd name="connsiteY23" fmla="*/ 4304121 h 4925803"/>
                <a:gd name="connsiteX24" fmla="*/ 4273275 w 5793922"/>
                <a:gd name="connsiteY24" fmla="*/ 4715601 h 4925803"/>
                <a:gd name="connsiteX25" fmla="*/ 3198855 w 5793922"/>
                <a:gd name="connsiteY25" fmla="*/ 4921341 h 4925803"/>
                <a:gd name="connsiteX26" fmla="*/ 1819635 w 5793922"/>
                <a:gd name="connsiteY26" fmla="*/ 4814661 h 4925803"/>
                <a:gd name="connsiteX27" fmla="*/ 790935 w 5793922"/>
                <a:gd name="connsiteY27" fmla="*/ 4349841 h 4925803"/>
                <a:gd name="connsiteX28" fmla="*/ 295635 w 5793922"/>
                <a:gd name="connsiteY28" fmla="*/ 3686901 h 4925803"/>
                <a:gd name="connsiteX29" fmla="*/ 348975 w 5793922"/>
                <a:gd name="connsiteY29" fmla="*/ 3153501 h 4925803"/>
                <a:gd name="connsiteX0" fmla="*/ 354606 w 5799553"/>
                <a:gd name="connsiteY0" fmla="*/ 3152638 h 4924940"/>
                <a:gd name="connsiteX1" fmla="*/ 308886 w 5799553"/>
                <a:gd name="connsiteY1" fmla="*/ 2466838 h 4924940"/>
                <a:gd name="connsiteX2" fmla="*/ 171726 w 5799553"/>
                <a:gd name="connsiteY2" fmla="*/ 2169658 h 4924940"/>
                <a:gd name="connsiteX3" fmla="*/ 42186 w 5799553"/>
                <a:gd name="connsiteY3" fmla="*/ 1468618 h 4924940"/>
                <a:gd name="connsiteX4" fmla="*/ 19326 w 5799553"/>
                <a:gd name="connsiteY4" fmla="*/ 683758 h 4924940"/>
                <a:gd name="connsiteX5" fmla="*/ 306346 w 5799553"/>
                <a:gd name="connsiteY5" fmla="*/ 66538 h 4924940"/>
                <a:gd name="connsiteX6" fmla="*/ 1002306 w 5799553"/>
                <a:gd name="connsiteY6" fmla="*/ 127498 h 4924940"/>
                <a:gd name="connsiteX7" fmla="*/ 1657626 w 5799553"/>
                <a:gd name="connsiteY7" fmla="*/ 363718 h 4924940"/>
                <a:gd name="connsiteX8" fmla="*/ 1810026 w 5799553"/>
                <a:gd name="connsiteY8" fmla="*/ 508498 h 4924940"/>
                <a:gd name="connsiteX9" fmla="*/ 2396766 w 5799553"/>
                <a:gd name="connsiteY9" fmla="*/ 394198 h 4924940"/>
                <a:gd name="connsiteX10" fmla="*/ 3303546 w 5799553"/>
                <a:gd name="connsiteY10" fmla="*/ 386578 h 4924940"/>
                <a:gd name="connsiteX11" fmla="*/ 3966486 w 5799553"/>
                <a:gd name="connsiteY11" fmla="*/ 538978 h 4924940"/>
                <a:gd name="connsiteX12" fmla="*/ 4545606 w 5799553"/>
                <a:gd name="connsiteY12" fmla="*/ 249418 h 4924940"/>
                <a:gd name="connsiteX13" fmla="*/ 5437146 w 5799553"/>
                <a:gd name="connsiteY13" fmla="*/ 36058 h 4924940"/>
                <a:gd name="connsiteX14" fmla="*/ 5589546 w 5799553"/>
                <a:gd name="connsiteY14" fmla="*/ 13198 h 4924940"/>
                <a:gd name="connsiteX15" fmla="*/ 5642886 w 5799553"/>
                <a:gd name="connsiteY15" fmla="*/ 173218 h 4924940"/>
                <a:gd name="connsiteX16" fmla="*/ 5795286 w 5799553"/>
                <a:gd name="connsiteY16" fmla="*/ 653278 h 4924940"/>
                <a:gd name="connsiteX17" fmla="*/ 5741946 w 5799553"/>
                <a:gd name="connsiteY17" fmla="*/ 1720078 h 4924940"/>
                <a:gd name="connsiteX18" fmla="*/ 5581926 w 5799553"/>
                <a:gd name="connsiteY18" fmla="*/ 2367778 h 4924940"/>
                <a:gd name="connsiteX19" fmla="*/ 5505726 w 5799553"/>
                <a:gd name="connsiteY19" fmla="*/ 2954518 h 4924940"/>
                <a:gd name="connsiteX20" fmla="*/ 5452386 w 5799553"/>
                <a:gd name="connsiteY20" fmla="*/ 3114538 h 4924940"/>
                <a:gd name="connsiteX21" fmla="*/ 5536206 w 5799553"/>
                <a:gd name="connsiteY21" fmla="*/ 3396478 h 4924940"/>
                <a:gd name="connsiteX22" fmla="*/ 5437146 w 5799553"/>
                <a:gd name="connsiteY22" fmla="*/ 3823198 h 4924940"/>
                <a:gd name="connsiteX23" fmla="*/ 5063766 w 5799553"/>
                <a:gd name="connsiteY23" fmla="*/ 4303258 h 4924940"/>
                <a:gd name="connsiteX24" fmla="*/ 4278906 w 5799553"/>
                <a:gd name="connsiteY24" fmla="*/ 4714738 h 4924940"/>
                <a:gd name="connsiteX25" fmla="*/ 3204486 w 5799553"/>
                <a:gd name="connsiteY25" fmla="*/ 4920478 h 4924940"/>
                <a:gd name="connsiteX26" fmla="*/ 1825266 w 5799553"/>
                <a:gd name="connsiteY26" fmla="*/ 4813798 h 4924940"/>
                <a:gd name="connsiteX27" fmla="*/ 796566 w 5799553"/>
                <a:gd name="connsiteY27" fmla="*/ 4348978 h 4924940"/>
                <a:gd name="connsiteX28" fmla="*/ 301266 w 5799553"/>
                <a:gd name="connsiteY28" fmla="*/ 3686038 h 4924940"/>
                <a:gd name="connsiteX29" fmla="*/ 354606 w 5799553"/>
                <a:gd name="connsiteY29" fmla="*/ 3152638 h 4924940"/>
                <a:gd name="connsiteX0" fmla="*/ 352729 w 5797676"/>
                <a:gd name="connsiteY0" fmla="*/ 3152638 h 4924940"/>
                <a:gd name="connsiteX1" fmla="*/ 307009 w 5797676"/>
                <a:gd name="connsiteY1" fmla="*/ 2466838 h 4924940"/>
                <a:gd name="connsiteX2" fmla="*/ 169849 w 5797676"/>
                <a:gd name="connsiteY2" fmla="*/ 2169658 h 4924940"/>
                <a:gd name="connsiteX3" fmla="*/ 40309 w 5797676"/>
                <a:gd name="connsiteY3" fmla="*/ 1468618 h 4924940"/>
                <a:gd name="connsiteX4" fmla="*/ 17449 w 5797676"/>
                <a:gd name="connsiteY4" fmla="*/ 683758 h 4924940"/>
                <a:gd name="connsiteX5" fmla="*/ 279069 w 5797676"/>
                <a:gd name="connsiteY5" fmla="*/ 41138 h 4924940"/>
                <a:gd name="connsiteX6" fmla="*/ 1000429 w 5797676"/>
                <a:gd name="connsiteY6" fmla="*/ 127498 h 4924940"/>
                <a:gd name="connsiteX7" fmla="*/ 1655749 w 5797676"/>
                <a:gd name="connsiteY7" fmla="*/ 363718 h 4924940"/>
                <a:gd name="connsiteX8" fmla="*/ 1808149 w 5797676"/>
                <a:gd name="connsiteY8" fmla="*/ 508498 h 4924940"/>
                <a:gd name="connsiteX9" fmla="*/ 2394889 w 5797676"/>
                <a:gd name="connsiteY9" fmla="*/ 394198 h 4924940"/>
                <a:gd name="connsiteX10" fmla="*/ 3301669 w 5797676"/>
                <a:gd name="connsiteY10" fmla="*/ 386578 h 4924940"/>
                <a:gd name="connsiteX11" fmla="*/ 3964609 w 5797676"/>
                <a:gd name="connsiteY11" fmla="*/ 538978 h 4924940"/>
                <a:gd name="connsiteX12" fmla="*/ 4543729 w 5797676"/>
                <a:gd name="connsiteY12" fmla="*/ 249418 h 4924940"/>
                <a:gd name="connsiteX13" fmla="*/ 5435269 w 5797676"/>
                <a:gd name="connsiteY13" fmla="*/ 36058 h 4924940"/>
                <a:gd name="connsiteX14" fmla="*/ 5587669 w 5797676"/>
                <a:gd name="connsiteY14" fmla="*/ 13198 h 4924940"/>
                <a:gd name="connsiteX15" fmla="*/ 5641009 w 5797676"/>
                <a:gd name="connsiteY15" fmla="*/ 173218 h 4924940"/>
                <a:gd name="connsiteX16" fmla="*/ 5793409 w 5797676"/>
                <a:gd name="connsiteY16" fmla="*/ 653278 h 4924940"/>
                <a:gd name="connsiteX17" fmla="*/ 5740069 w 5797676"/>
                <a:gd name="connsiteY17" fmla="*/ 1720078 h 4924940"/>
                <a:gd name="connsiteX18" fmla="*/ 5580049 w 5797676"/>
                <a:gd name="connsiteY18" fmla="*/ 2367778 h 4924940"/>
                <a:gd name="connsiteX19" fmla="*/ 5503849 w 5797676"/>
                <a:gd name="connsiteY19" fmla="*/ 2954518 h 4924940"/>
                <a:gd name="connsiteX20" fmla="*/ 5450509 w 5797676"/>
                <a:gd name="connsiteY20" fmla="*/ 3114538 h 4924940"/>
                <a:gd name="connsiteX21" fmla="*/ 5534329 w 5797676"/>
                <a:gd name="connsiteY21" fmla="*/ 3396478 h 4924940"/>
                <a:gd name="connsiteX22" fmla="*/ 5435269 w 5797676"/>
                <a:gd name="connsiteY22" fmla="*/ 3823198 h 4924940"/>
                <a:gd name="connsiteX23" fmla="*/ 5061889 w 5797676"/>
                <a:gd name="connsiteY23" fmla="*/ 4303258 h 4924940"/>
                <a:gd name="connsiteX24" fmla="*/ 4277029 w 5797676"/>
                <a:gd name="connsiteY24" fmla="*/ 4714738 h 4924940"/>
                <a:gd name="connsiteX25" fmla="*/ 3202609 w 5797676"/>
                <a:gd name="connsiteY25" fmla="*/ 4920478 h 4924940"/>
                <a:gd name="connsiteX26" fmla="*/ 1823389 w 5797676"/>
                <a:gd name="connsiteY26" fmla="*/ 4813798 h 4924940"/>
                <a:gd name="connsiteX27" fmla="*/ 794689 w 5797676"/>
                <a:gd name="connsiteY27" fmla="*/ 4348978 h 4924940"/>
                <a:gd name="connsiteX28" fmla="*/ 299389 w 5797676"/>
                <a:gd name="connsiteY28" fmla="*/ 3686038 h 4924940"/>
                <a:gd name="connsiteX29" fmla="*/ 352729 w 5797676"/>
                <a:gd name="connsiteY29" fmla="*/ 3152638 h 4924940"/>
                <a:gd name="connsiteX0" fmla="*/ 345516 w 5790463"/>
                <a:gd name="connsiteY0" fmla="*/ 3152638 h 4924940"/>
                <a:gd name="connsiteX1" fmla="*/ 299796 w 5790463"/>
                <a:gd name="connsiteY1" fmla="*/ 2466838 h 4924940"/>
                <a:gd name="connsiteX2" fmla="*/ 162636 w 5790463"/>
                <a:gd name="connsiteY2" fmla="*/ 2169658 h 4924940"/>
                <a:gd name="connsiteX3" fmla="*/ 63576 w 5790463"/>
                <a:gd name="connsiteY3" fmla="*/ 1529578 h 4924940"/>
                <a:gd name="connsiteX4" fmla="*/ 10236 w 5790463"/>
                <a:gd name="connsiteY4" fmla="*/ 683758 h 4924940"/>
                <a:gd name="connsiteX5" fmla="*/ 271856 w 5790463"/>
                <a:gd name="connsiteY5" fmla="*/ 41138 h 4924940"/>
                <a:gd name="connsiteX6" fmla="*/ 993216 w 5790463"/>
                <a:gd name="connsiteY6" fmla="*/ 127498 h 4924940"/>
                <a:gd name="connsiteX7" fmla="*/ 1648536 w 5790463"/>
                <a:gd name="connsiteY7" fmla="*/ 363718 h 4924940"/>
                <a:gd name="connsiteX8" fmla="*/ 1800936 w 5790463"/>
                <a:gd name="connsiteY8" fmla="*/ 508498 h 4924940"/>
                <a:gd name="connsiteX9" fmla="*/ 2387676 w 5790463"/>
                <a:gd name="connsiteY9" fmla="*/ 394198 h 4924940"/>
                <a:gd name="connsiteX10" fmla="*/ 3294456 w 5790463"/>
                <a:gd name="connsiteY10" fmla="*/ 386578 h 4924940"/>
                <a:gd name="connsiteX11" fmla="*/ 3957396 w 5790463"/>
                <a:gd name="connsiteY11" fmla="*/ 538978 h 4924940"/>
                <a:gd name="connsiteX12" fmla="*/ 4536516 w 5790463"/>
                <a:gd name="connsiteY12" fmla="*/ 249418 h 4924940"/>
                <a:gd name="connsiteX13" fmla="*/ 5428056 w 5790463"/>
                <a:gd name="connsiteY13" fmla="*/ 36058 h 4924940"/>
                <a:gd name="connsiteX14" fmla="*/ 5580456 w 5790463"/>
                <a:gd name="connsiteY14" fmla="*/ 13198 h 4924940"/>
                <a:gd name="connsiteX15" fmla="*/ 5633796 w 5790463"/>
                <a:gd name="connsiteY15" fmla="*/ 173218 h 4924940"/>
                <a:gd name="connsiteX16" fmla="*/ 5786196 w 5790463"/>
                <a:gd name="connsiteY16" fmla="*/ 653278 h 4924940"/>
                <a:gd name="connsiteX17" fmla="*/ 5732856 w 5790463"/>
                <a:gd name="connsiteY17" fmla="*/ 1720078 h 4924940"/>
                <a:gd name="connsiteX18" fmla="*/ 5572836 w 5790463"/>
                <a:gd name="connsiteY18" fmla="*/ 2367778 h 4924940"/>
                <a:gd name="connsiteX19" fmla="*/ 5496636 w 5790463"/>
                <a:gd name="connsiteY19" fmla="*/ 2954518 h 4924940"/>
                <a:gd name="connsiteX20" fmla="*/ 5443296 w 5790463"/>
                <a:gd name="connsiteY20" fmla="*/ 3114538 h 4924940"/>
                <a:gd name="connsiteX21" fmla="*/ 5527116 w 5790463"/>
                <a:gd name="connsiteY21" fmla="*/ 3396478 h 4924940"/>
                <a:gd name="connsiteX22" fmla="*/ 5428056 w 5790463"/>
                <a:gd name="connsiteY22" fmla="*/ 3823198 h 4924940"/>
                <a:gd name="connsiteX23" fmla="*/ 5054676 w 5790463"/>
                <a:gd name="connsiteY23" fmla="*/ 4303258 h 4924940"/>
                <a:gd name="connsiteX24" fmla="*/ 4269816 w 5790463"/>
                <a:gd name="connsiteY24" fmla="*/ 4714738 h 4924940"/>
                <a:gd name="connsiteX25" fmla="*/ 3195396 w 5790463"/>
                <a:gd name="connsiteY25" fmla="*/ 4920478 h 4924940"/>
                <a:gd name="connsiteX26" fmla="*/ 1816176 w 5790463"/>
                <a:gd name="connsiteY26" fmla="*/ 4813798 h 4924940"/>
                <a:gd name="connsiteX27" fmla="*/ 787476 w 5790463"/>
                <a:gd name="connsiteY27" fmla="*/ 4348978 h 4924940"/>
                <a:gd name="connsiteX28" fmla="*/ 292176 w 5790463"/>
                <a:gd name="connsiteY28" fmla="*/ 3686038 h 4924940"/>
                <a:gd name="connsiteX29" fmla="*/ 345516 w 5790463"/>
                <a:gd name="connsiteY29" fmla="*/ 3152638 h 4924940"/>
                <a:gd name="connsiteX0" fmla="*/ 303459 w 5748406"/>
                <a:gd name="connsiteY0" fmla="*/ 3152638 h 4924940"/>
                <a:gd name="connsiteX1" fmla="*/ 257739 w 5748406"/>
                <a:gd name="connsiteY1" fmla="*/ 2466838 h 4924940"/>
                <a:gd name="connsiteX2" fmla="*/ 120579 w 5748406"/>
                <a:gd name="connsiteY2" fmla="*/ 2169658 h 4924940"/>
                <a:gd name="connsiteX3" fmla="*/ 21519 w 5748406"/>
                <a:gd name="connsiteY3" fmla="*/ 1529578 h 4924940"/>
                <a:gd name="connsiteX4" fmla="*/ 18979 w 5748406"/>
                <a:gd name="connsiteY4" fmla="*/ 678678 h 4924940"/>
                <a:gd name="connsiteX5" fmla="*/ 229799 w 5748406"/>
                <a:gd name="connsiteY5" fmla="*/ 41138 h 4924940"/>
                <a:gd name="connsiteX6" fmla="*/ 951159 w 5748406"/>
                <a:gd name="connsiteY6" fmla="*/ 127498 h 4924940"/>
                <a:gd name="connsiteX7" fmla="*/ 1606479 w 5748406"/>
                <a:gd name="connsiteY7" fmla="*/ 363718 h 4924940"/>
                <a:gd name="connsiteX8" fmla="*/ 1758879 w 5748406"/>
                <a:gd name="connsiteY8" fmla="*/ 508498 h 4924940"/>
                <a:gd name="connsiteX9" fmla="*/ 2345619 w 5748406"/>
                <a:gd name="connsiteY9" fmla="*/ 394198 h 4924940"/>
                <a:gd name="connsiteX10" fmla="*/ 3252399 w 5748406"/>
                <a:gd name="connsiteY10" fmla="*/ 386578 h 4924940"/>
                <a:gd name="connsiteX11" fmla="*/ 3915339 w 5748406"/>
                <a:gd name="connsiteY11" fmla="*/ 538978 h 4924940"/>
                <a:gd name="connsiteX12" fmla="*/ 4494459 w 5748406"/>
                <a:gd name="connsiteY12" fmla="*/ 249418 h 4924940"/>
                <a:gd name="connsiteX13" fmla="*/ 5385999 w 5748406"/>
                <a:gd name="connsiteY13" fmla="*/ 36058 h 4924940"/>
                <a:gd name="connsiteX14" fmla="*/ 5538399 w 5748406"/>
                <a:gd name="connsiteY14" fmla="*/ 13198 h 4924940"/>
                <a:gd name="connsiteX15" fmla="*/ 5591739 w 5748406"/>
                <a:gd name="connsiteY15" fmla="*/ 173218 h 4924940"/>
                <a:gd name="connsiteX16" fmla="*/ 5744139 w 5748406"/>
                <a:gd name="connsiteY16" fmla="*/ 653278 h 4924940"/>
                <a:gd name="connsiteX17" fmla="*/ 5690799 w 5748406"/>
                <a:gd name="connsiteY17" fmla="*/ 1720078 h 4924940"/>
                <a:gd name="connsiteX18" fmla="*/ 5530779 w 5748406"/>
                <a:gd name="connsiteY18" fmla="*/ 2367778 h 4924940"/>
                <a:gd name="connsiteX19" fmla="*/ 5454579 w 5748406"/>
                <a:gd name="connsiteY19" fmla="*/ 2954518 h 4924940"/>
                <a:gd name="connsiteX20" fmla="*/ 5401239 w 5748406"/>
                <a:gd name="connsiteY20" fmla="*/ 3114538 h 4924940"/>
                <a:gd name="connsiteX21" fmla="*/ 5485059 w 5748406"/>
                <a:gd name="connsiteY21" fmla="*/ 3396478 h 4924940"/>
                <a:gd name="connsiteX22" fmla="*/ 5385999 w 5748406"/>
                <a:gd name="connsiteY22" fmla="*/ 3823198 h 4924940"/>
                <a:gd name="connsiteX23" fmla="*/ 5012619 w 5748406"/>
                <a:gd name="connsiteY23" fmla="*/ 4303258 h 4924940"/>
                <a:gd name="connsiteX24" fmla="*/ 4227759 w 5748406"/>
                <a:gd name="connsiteY24" fmla="*/ 4714738 h 4924940"/>
                <a:gd name="connsiteX25" fmla="*/ 3153339 w 5748406"/>
                <a:gd name="connsiteY25" fmla="*/ 4920478 h 4924940"/>
                <a:gd name="connsiteX26" fmla="*/ 1774119 w 5748406"/>
                <a:gd name="connsiteY26" fmla="*/ 4813798 h 4924940"/>
                <a:gd name="connsiteX27" fmla="*/ 745419 w 5748406"/>
                <a:gd name="connsiteY27" fmla="*/ 4348978 h 4924940"/>
                <a:gd name="connsiteX28" fmla="*/ 250119 w 5748406"/>
                <a:gd name="connsiteY28" fmla="*/ 3686038 h 4924940"/>
                <a:gd name="connsiteX29" fmla="*/ 303459 w 5748406"/>
                <a:gd name="connsiteY29" fmla="*/ 3152638 h 4924940"/>
                <a:gd name="connsiteX0" fmla="*/ 303459 w 5748406"/>
                <a:gd name="connsiteY0" fmla="*/ 3152638 h 4924940"/>
                <a:gd name="connsiteX1" fmla="*/ 257739 w 5748406"/>
                <a:gd name="connsiteY1" fmla="*/ 2466838 h 4924940"/>
                <a:gd name="connsiteX2" fmla="*/ 120579 w 5748406"/>
                <a:gd name="connsiteY2" fmla="*/ 2169658 h 4924940"/>
                <a:gd name="connsiteX3" fmla="*/ 21519 w 5748406"/>
                <a:gd name="connsiteY3" fmla="*/ 1529578 h 4924940"/>
                <a:gd name="connsiteX4" fmla="*/ 18979 w 5748406"/>
                <a:gd name="connsiteY4" fmla="*/ 678678 h 4924940"/>
                <a:gd name="connsiteX5" fmla="*/ 229799 w 5748406"/>
                <a:gd name="connsiteY5" fmla="*/ 41138 h 4924940"/>
                <a:gd name="connsiteX6" fmla="*/ 951159 w 5748406"/>
                <a:gd name="connsiteY6" fmla="*/ 127498 h 4924940"/>
                <a:gd name="connsiteX7" fmla="*/ 1606479 w 5748406"/>
                <a:gd name="connsiteY7" fmla="*/ 363718 h 4924940"/>
                <a:gd name="connsiteX8" fmla="*/ 1936679 w 5748406"/>
                <a:gd name="connsiteY8" fmla="*/ 549138 h 4924940"/>
                <a:gd name="connsiteX9" fmla="*/ 2345619 w 5748406"/>
                <a:gd name="connsiteY9" fmla="*/ 394198 h 4924940"/>
                <a:gd name="connsiteX10" fmla="*/ 3252399 w 5748406"/>
                <a:gd name="connsiteY10" fmla="*/ 386578 h 4924940"/>
                <a:gd name="connsiteX11" fmla="*/ 3915339 w 5748406"/>
                <a:gd name="connsiteY11" fmla="*/ 538978 h 4924940"/>
                <a:gd name="connsiteX12" fmla="*/ 4494459 w 5748406"/>
                <a:gd name="connsiteY12" fmla="*/ 249418 h 4924940"/>
                <a:gd name="connsiteX13" fmla="*/ 5385999 w 5748406"/>
                <a:gd name="connsiteY13" fmla="*/ 36058 h 4924940"/>
                <a:gd name="connsiteX14" fmla="*/ 5538399 w 5748406"/>
                <a:gd name="connsiteY14" fmla="*/ 13198 h 4924940"/>
                <a:gd name="connsiteX15" fmla="*/ 5591739 w 5748406"/>
                <a:gd name="connsiteY15" fmla="*/ 173218 h 4924940"/>
                <a:gd name="connsiteX16" fmla="*/ 5744139 w 5748406"/>
                <a:gd name="connsiteY16" fmla="*/ 653278 h 4924940"/>
                <a:gd name="connsiteX17" fmla="*/ 5690799 w 5748406"/>
                <a:gd name="connsiteY17" fmla="*/ 1720078 h 4924940"/>
                <a:gd name="connsiteX18" fmla="*/ 5530779 w 5748406"/>
                <a:gd name="connsiteY18" fmla="*/ 2367778 h 4924940"/>
                <a:gd name="connsiteX19" fmla="*/ 5454579 w 5748406"/>
                <a:gd name="connsiteY19" fmla="*/ 2954518 h 4924940"/>
                <a:gd name="connsiteX20" fmla="*/ 5401239 w 5748406"/>
                <a:gd name="connsiteY20" fmla="*/ 3114538 h 4924940"/>
                <a:gd name="connsiteX21" fmla="*/ 5485059 w 5748406"/>
                <a:gd name="connsiteY21" fmla="*/ 3396478 h 4924940"/>
                <a:gd name="connsiteX22" fmla="*/ 5385999 w 5748406"/>
                <a:gd name="connsiteY22" fmla="*/ 3823198 h 4924940"/>
                <a:gd name="connsiteX23" fmla="*/ 5012619 w 5748406"/>
                <a:gd name="connsiteY23" fmla="*/ 4303258 h 4924940"/>
                <a:gd name="connsiteX24" fmla="*/ 4227759 w 5748406"/>
                <a:gd name="connsiteY24" fmla="*/ 4714738 h 4924940"/>
                <a:gd name="connsiteX25" fmla="*/ 3153339 w 5748406"/>
                <a:gd name="connsiteY25" fmla="*/ 4920478 h 4924940"/>
                <a:gd name="connsiteX26" fmla="*/ 1774119 w 5748406"/>
                <a:gd name="connsiteY26" fmla="*/ 4813798 h 4924940"/>
                <a:gd name="connsiteX27" fmla="*/ 745419 w 5748406"/>
                <a:gd name="connsiteY27" fmla="*/ 4348978 h 4924940"/>
                <a:gd name="connsiteX28" fmla="*/ 250119 w 5748406"/>
                <a:gd name="connsiteY28" fmla="*/ 3686038 h 4924940"/>
                <a:gd name="connsiteX29" fmla="*/ 303459 w 5748406"/>
                <a:gd name="connsiteY29" fmla="*/ 3152638 h 4924940"/>
                <a:gd name="connsiteX0" fmla="*/ 303459 w 5748406"/>
                <a:gd name="connsiteY0" fmla="*/ 3152638 h 4924940"/>
                <a:gd name="connsiteX1" fmla="*/ 257739 w 5748406"/>
                <a:gd name="connsiteY1" fmla="*/ 2466838 h 4924940"/>
                <a:gd name="connsiteX2" fmla="*/ 120579 w 5748406"/>
                <a:gd name="connsiteY2" fmla="*/ 2169658 h 4924940"/>
                <a:gd name="connsiteX3" fmla="*/ 21519 w 5748406"/>
                <a:gd name="connsiteY3" fmla="*/ 1529578 h 4924940"/>
                <a:gd name="connsiteX4" fmla="*/ 18979 w 5748406"/>
                <a:gd name="connsiteY4" fmla="*/ 678678 h 4924940"/>
                <a:gd name="connsiteX5" fmla="*/ 229799 w 5748406"/>
                <a:gd name="connsiteY5" fmla="*/ 41138 h 4924940"/>
                <a:gd name="connsiteX6" fmla="*/ 951159 w 5748406"/>
                <a:gd name="connsiteY6" fmla="*/ 127498 h 4924940"/>
                <a:gd name="connsiteX7" fmla="*/ 1606479 w 5748406"/>
                <a:gd name="connsiteY7" fmla="*/ 363718 h 4924940"/>
                <a:gd name="connsiteX8" fmla="*/ 1936679 w 5748406"/>
                <a:gd name="connsiteY8" fmla="*/ 549138 h 4924940"/>
                <a:gd name="connsiteX9" fmla="*/ 2391339 w 5748406"/>
                <a:gd name="connsiteY9" fmla="*/ 399278 h 4924940"/>
                <a:gd name="connsiteX10" fmla="*/ 3252399 w 5748406"/>
                <a:gd name="connsiteY10" fmla="*/ 386578 h 4924940"/>
                <a:gd name="connsiteX11" fmla="*/ 3915339 w 5748406"/>
                <a:gd name="connsiteY11" fmla="*/ 538978 h 4924940"/>
                <a:gd name="connsiteX12" fmla="*/ 4494459 w 5748406"/>
                <a:gd name="connsiteY12" fmla="*/ 249418 h 4924940"/>
                <a:gd name="connsiteX13" fmla="*/ 5385999 w 5748406"/>
                <a:gd name="connsiteY13" fmla="*/ 36058 h 4924940"/>
                <a:gd name="connsiteX14" fmla="*/ 5538399 w 5748406"/>
                <a:gd name="connsiteY14" fmla="*/ 13198 h 4924940"/>
                <a:gd name="connsiteX15" fmla="*/ 5591739 w 5748406"/>
                <a:gd name="connsiteY15" fmla="*/ 173218 h 4924940"/>
                <a:gd name="connsiteX16" fmla="*/ 5744139 w 5748406"/>
                <a:gd name="connsiteY16" fmla="*/ 653278 h 4924940"/>
                <a:gd name="connsiteX17" fmla="*/ 5690799 w 5748406"/>
                <a:gd name="connsiteY17" fmla="*/ 1720078 h 4924940"/>
                <a:gd name="connsiteX18" fmla="*/ 5530779 w 5748406"/>
                <a:gd name="connsiteY18" fmla="*/ 2367778 h 4924940"/>
                <a:gd name="connsiteX19" fmla="*/ 5454579 w 5748406"/>
                <a:gd name="connsiteY19" fmla="*/ 2954518 h 4924940"/>
                <a:gd name="connsiteX20" fmla="*/ 5401239 w 5748406"/>
                <a:gd name="connsiteY20" fmla="*/ 3114538 h 4924940"/>
                <a:gd name="connsiteX21" fmla="*/ 5485059 w 5748406"/>
                <a:gd name="connsiteY21" fmla="*/ 3396478 h 4924940"/>
                <a:gd name="connsiteX22" fmla="*/ 5385999 w 5748406"/>
                <a:gd name="connsiteY22" fmla="*/ 3823198 h 4924940"/>
                <a:gd name="connsiteX23" fmla="*/ 5012619 w 5748406"/>
                <a:gd name="connsiteY23" fmla="*/ 4303258 h 4924940"/>
                <a:gd name="connsiteX24" fmla="*/ 4227759 w 5748406"/>
                <a:gd name="connsiteY24" fmla="*/ 4714738 h 4924940"/>
                <a:gd name="connsiteX25" fmla="*/ 3153339 w 5748406"/>
                <a:gd name="connsiteY25" fmla="*/ 4920478 h 4924940"/>
                <a:gd name="connsiteX26" fmla="*/ 1774119 w 5748406"/>
                <a:gd name="connsiteY26" fmla="*/ 4813798 h 4924940"/>
                <a:gd name="connsiteX27" fmla="*/ 745419 w 5748406"/>
                <a:gd name="connsiteY27" fmla="*/ 4348978 h 4924940"/>
                <a:gd name="connsiteX28" fmla="*/ 250119 w 5748406"/>
                <a:gd name="connsiteY28" fmla="*/ 3686038 h 4924940"/>
                <a:gd name="connsiteX29" fmla="*/ 303459 w 5748406"/>
                <a:gd name="connsiteY29" fmla="*/ 3152638 h 4924940"/>
                <a:gd name="connsiteX0" fmla="*/ 303459 w 5748406"/>
                <a:gd name="connsiteY0" fmla="*/ 3152638 h 4924940"/>
                <a:gd name="connsiteX1" fmla="*/ 257739 w 5748406"/>
                <a:gd name="connsiteY1" fmla="*/ 2466838 h 4924940"/>
                <a:gd name="connsiteX2" fmla="*/ 120579 w 5748406"/>
                <a:gd name="connsiteY2" fmla="*/ 2169658 h 4924940"/>
                <a:gd name="connsiteX3" fmla="*/ 21519 w 5748406"/>
                <a:gd name="connsiteY3" fmla="*/ 1529578 h 4924940"/>
                <a:gd name="connsiteX4" fmla="*/ 18979 w 5748406"/>
                <a:gd name="connsiteY4" fmla="*/ 678678 h 4924940"/>
                <a:gd name="connsiteX5" fmla="*/ 229799 w 5748406"/>
                <a:gd name="connsiteY5" fmla="*/ 41138 h 4924940"/>
                <a:gd name="connsiteX6" fmla="*/ 951159 w 5748406"/>
                <a:gd name="connsiteY6" fmla="*/ 127498 h 4924940"/>
                <a:gd name="connsiteX7" fmla="*/ 1606479 w 5748406"/>
                <a:gd name="connsiteY7" fmla="*/ 363718 h 4924940"/>
                <a:gd name="connsiteX8" fmla="*/ 1936679 w 5748406"/>
                <a:gd name="connsiteY8" fmla="*/ 549138 h 4924940"/>
                <a:gd name="connsiteX9" fmla="*/ 2391339 w 5748406"/>
                <a:gd name="connsiteY9" fmla="*/ 399278 h 4924940"/>
                <a:gd name="connsiteX10" fmla="*/ 3348919 w 5748406"/>
                <a:gd name="connsiteY10" fmla="*/ 417058 h 4924940"/>
                <a:gd name="connsiteX11" fmla="*/ 3915339 w 5748406"/>
                <a:gd name="connsiteY11" fmla="*/ 538978 h 4924940"/>
                <a:gd name="connsiteX12" fmla="*/ 4494459 w 5748406"/>
                <a:gd name="connsiteY12" fmla="*/ 249418 h 4924940"/>
                <a:gd name="connsiteX13" fmla="*/ 5385999 w 5748406"/>
                <a:gd name="connsiteY13" fmla="*/ 36058 h 4924940"/>
                <a:gd name="connsiteX14" fmla="*/ 5538399 w 5748406"/>
                <a:gd name="connsiteY14" fmla="*/ 13198 h 4924940"/>
                <a:gd name="connsiteX15" fmla="*/ 5591739 w 5748406"/>
                <a:gd name="connsiteY15" fmla="*/ 173218 h 4924940"/>
                <a:gd name="connsiteX16" fmla="*/ 5744139 w 5748406"/>
                <a:gd name="connsiteY16" fmla="*/ 653278 h 4924940"/>
                <a:gd name="connsiteX17" fmla="*/ 5690799 w 5748406"/>
                <a:gd name="connsiteY17" fmla="*/ 1720078 h 4924940"/>
                <a:gd name="connsiteX18" fmla="*/ 5530779 w 5748406"/>
                <a:gd name="connsiteY18" fmla="*/ 2367778 h 4924940"/>
                <a:gd name="connsiteX19" fmla="*/ 5454579 w 5748406"/>
                <a:gd name="connsiteY19" fmla="*/ 2954518 h 4924940"/>
                <a:gd name="connsiteX20" fmla="*/ 5401239 w 5748406"/>
                <a:gd name="connsiteY20" fmla="*/ 3114538 h 4924940"/>
                <a:gd name="connsiteX21" fmla="*/ 5485059 w 5748406"/>
                <a:gd name="connsiteY21" fmla="*/ 3396478 h 4924940"/>
                <a:gd name="connsiteX22" fmla="*/ 5385999 w 5748406"/>
                <a:gd name="connsiteY22" fmla="*/ 3823198 h 4924940"/>
                <a:gd name="connsiteX23" fmla="*/ 5012619 w 5748406"/>
                <a:gd name="connsiteY23" fmla="*/ 4303258 h 4924940"/>
                <a:gd name="connsiteX24" fmla="*/ 4227759 w 5748406"/>
                <a:gd name="connsiteY24" fmla="*/ 4714738 h 4924940"/>
                <a:gd name="connsiteX25" fmla="*/ 3153339 w 5748406"/>
                <a:gd name="connsiteY25" fmla="*/ 4920478 h 4924940"/>
                <a:gd name="connsiteX26" fmla="*/ 1774119 w 5748406"/>
                <a:gd name="connsiteY26" fmla="*/ 4813798 h 4924940"/>
                <a:gd name="connsiteX27" fmla="*/ 745419 w 5748406"/>
                <a:gd name="connsiteY27" fmla="*/ 4348978 h 4924940"/>
                <a:gd name="connsiteX28" fmla="*/ 250119 w 5748406"/>
                <a:gd name="connsiteY28" fmla="*/ 3686038 h 4924940"/>
                <a:gd name="connsiteX29" fmla="*/ 303459 w 5748406"/>
                <a:gd name="connsiteY29" fmla="*/ 3152638 h 4924940"/>
                <a:gd name="connsiteX0" fmla="*/ 303459 w 5748406"/>
                <a:gd name="connsiteY0" fmla="*/ 3152638 h 4924940"/>
                <a:gd name="connsiteX1" fmla="*/ 257739 w 5748406"/>
                <a:gd name="connsiteY1" fmla="*/ 2466838 h 4924940"/>
                <a:gd name="connsiteX2" fmla="*/ 120579 w 5748406"/>
                <a:gd name="connsiteY2" fmla="*/ 2169658 h 4924940"/>
                <a:gd name="connsiteX3" fmla="*/ 21519 w 5748406"/>
                <a:gd name="connsiteY3" fmla="*/ 1529578 h 4924940"/>
                <a:gd name="connsiteX4" fmla="*/ 18979 w 5748406"/>
                <a:gd name="connsiteY4" fmla="*/ 678678 h 4924940"/>
                <a:gd name="connsiteX5" fmla="*/ 229799 w 5748406"/>
                <a:gd name="connsiteY5" fmla="*/ 41138 h 4924940"/>
                <a:gd name="connsiteX6" fmla="*/ 951159 w 5748406"/>
                <a:gd name="connsiteY6" fmla="*/ 127498 h 4924940"/>
                <a:gd name="connsiteX7" fmla="*/ 1606479 w 5748406"/>
                <a:gd name="connsiteY7" fmla="*/ 363718 h 4924940"/>
                <a:gd name="connsiteX8" fmla="*/ 1936679 w 5748406"/>
                <a:gd name="connsiteY8" fmla="*/ 549138 h 4924940"/>
                <a:gd name="connsiteX9" fmla="*/ 2391339 w 5748406"/>
                <a:gd name="connsiteY9" fmla="*/ 399278 h 4924940"/>
                <a:gd name="connsiteX10" fmla="*/ 3348919 w 5748406"/>
                <a:gd name="connsiteY10" fmla="*/ 417058 h 4924940"/>
                <a:gd name="connsiteX11" fmla="*/ 3935659 w 5748406"/>
                <a:gd name="connsiteY11" fmla="*/ 584698 h 4924940"/>
                <a:gd name="connsiteX12" fmla="*/ 4494459 w 5748406"/>
                <a:gd name="connsiteY12" fmla="*/ 249418 h 4924940"/>
                <a:gd name="connsiteX13" fmla="*/ 5385999 w 5748406"/>
                <a:gd name="connsiteY13" fmla="*/ 36058 h 4924940"/>
                <a:gd name="connsiteX14" fmla="*/ 5538399 w 5748406"/>
                <a:gd name="connsiteY14" fmla="*/ 13198 h 4924940"/>
                <a:gd name="connsiteX15" fmla="*/ 5591739 w 5748406"/>
                <a:gd name="connsiteY15" fmla="*/ 173218 h 4924940"/>
                <a:gd name="connsiteX16" fmla="*/ 5744139 w 5748406"/>
                <a:gd name="connsiteY16" fmla="*/ 653278 h 4924940"/>
                <a:gd name="connsiteX17" fmla="*/ 5690799 w 5748406"/>
                <a:gd name="connsiteY17" fmla="*/ 1720078 h 4924940"/>
                <a:gd name="connsiteX18" fmla="*/ 5530779 w 5748406"/>
                <a:gd name="connsiteY18" fmla="*/ 2367778 h 4924940"/>
                <a:gd name="connsiteX19" fmla="*/ 5454579 w 5748406"/>
                <a:gd name="connsiteY19" fmla="*/ 2954518 h 4924940"/>
                <a:gd name="connsiteX20" fmla="*/ 5401239 w 5748406"/>
                <a:gd name="connsiteY20" fmla="*/ 3114538 h 4924940"/>
                <a:gd name="connsiteX21" fmla="*/ 5485059 w 5748406"/>
                <a:gd name="connsiteY21" fmla="*/ 3396478 h 4924940"/>
                <a:gd name="connsiteX22" fmla="*/ 5385999 w 5748406"/>
                <a:gd name="connsiteY22" fmla="*/ 3823198 h 4924940"/>
                <a:gd name="connsiteX23" fmla="*/ 5012619 w 5748406"/>
                <a:gd name="connsiteY23" fmla="*/ 4303258 h 4924940"/>
                <a:gd name="connsiteX24" fmla="*/ 4227759 w 5748406"/>
                <a:gd name="connsiteY24" fmla="*/ 4714738 h 4924940"/>
                <a:gd name="connsiteX25" fmla="*/ 3153339 w 5748406"/>
                <a:gd name="connsiteY25" fmla="*/ 4920478 h 4924940"/>
                <a:gd name="connsiteX26" fmla="*/ 1774119 w 5748406"/>
                <a:gd name="connsiteY26" fmla="*/ 4813798 h 4924940"/>
                <a:gd name="connsiteX27" fmla="*/ 745419 w 5748406"/>
                <a:gd name="connsiteY27" fmla="*/ 4348978 h 4924940"/>
                <a:gd name="connsiteX28" fmla="*/ 250119 w 5748406"/>
                <a:gd name="connsiteY28" fmla="*/ 3686038 h 4924940"/>
                <a:gd name="connsiteX29" fmla="*/ 303459 w 5748406"/>
                <a:gd name="connsiteY29" fmla="*/ 3152638 h 4924940"/>
                <a:gd name="connsiteX0" fmla="*/ 303459 w 5748406"/>
                <a:gd name="connsiteY0" fmla="*/ 3152638 h 4924940"/>
                <a:gd name="connsiteX1" fmla="*/ 257739 w 5748406"/>
                <a:gd name="connsiteY1" fmla="*/ 2466838 h 4924940"/>
                <a:gd name="connsiteX2" fmla="*/ 120579 w 5748406"/>
                <a:gd name="connsiteY2" fmla="*/ 2169658 h 4924940"/>
                <a:gd name="connsiteX3" fmla="*/ 21519 w 5748406"/>
                <a:gd name="connsiteY3" fmla="*/ 1529578 h 4924940"/>
                <a:gd name="connsiteX4" fmla="*/ 18979 w 5748406"/>
                <a:gd name="connsiteY4" fmla="*/ 678678 h 4924940"/>
                <a:gd name="connsiteX5" fmla="*/ 229799 w 5748406"/>
                <a:gd name="connsiteY5" fmla="*/ 41138 h 4924940"/>
                <a:gd name="connsiteX6" fmla="*/ 951159 w 5748406"/>
                <a:gd name="connsiteY6" fmla="*/ 127498 h 4924940"/>
                <a:gd name="connsiteX7" fmla="*/ 1606479 w 5748406"/>
                <a:gd name="connsiteY7" fmla="*/ 363718 h 4924940"/>
                <a:gd name="connsiteX8" fmla="*/ 1936679 w 5748406"/>
                <a:gd name="connsiteY8" fmla="*/ 549138 h 4924940"/>
                <a:gd name="connsiteX9" fmla="*/ 2391339 w 5748406"/>
                <a:gd name="connsiteY9" fmla="*/ 399278 h 4924940"/>
                <a:gd name="connsiteX10" fmla="*/ 3348919 w 5748406"/>
                <a:gd name="connsiteY10" fmla="*/ 417058 h 4924940"/>
                <a:gd name="connsiteX11" fmla="*/ 3945819 w 5748406"/>
                <a:gd name="connsiteY11" fmla="*/ 554218 h 4924940"/>
                <a:gd name="connsiteX12" fmla="*/ 4494459 w 5748406"/>
                <a:gd name="connsiteY12" fmla="*/ 249418 h 4924940"/>
                <a:gd name="connsiteX13" fmla="*/ 5385999 w 5748406"/>
                <a:gd name="connsiteY13" fmla="*/ 36058 h 4924940"/>
                <a:gd name="connsiteX14" fmla="*/ 5538399 w 5748406"/>
                <a:gd name="connsiteY14" fmla="*/ 13198 h 4924940"/>
                <a:gd name="connsiteX15" fmla="*/ 5591739 w 5748406"/>
                <a:gd name="connsiteY15" fmla="*/ 173218 h 4924940"/>
                <a:gd name="connsiteX16" fmla="*/ 5744139 w 5748406"/>
                <a:gd name="connsiteY16" fmla="*/ 653278 h 4924940"/>
                <a:gd name="connsiteX17" fmla="*/ 5690799 w 5748406"/>
                <a:gd name="connsiteY17" fmla="*/ 1720078 h 4924940"/>
                <a:gd name="connsiteX18" fmla="*/ 5530779 w 5748406"/>
                <a:gd name="connsiteY18" fmla="*/ 2367778 h 4924940"/>
                <a:gd name="connsiteX19" fmla="*/ 5454579 w 5748406"/>
                <a:gd name="connsiteY19" fmla="*/ 2954518 h 4924940"/>
                <a:gd name="connsiteX20" fmla="*/ 5401239 w 5748406"/>
                <a:gd name="connsiteY20" fmla="*/ 3114538 h 4924940"/>
                <a:gd name="connsiteX21" fmla="*/ 5485059 w 5748406"/>
                <a:gd name="connsiteY21" fmla="*/ 3396478 h 4924940"/>
                <a:gd name="connsiteX22" fmla="*/ 5385999 w 5748406"/>
                <a:gd name="connsiteY22" fmla="*/ 3823198 h 4924940"/>
                <a:gd name="connsiteX23" fmla="*/ 5012619 w 5748406"/>
                <a:gd name="connsiteY23" fmla="*/ 4303258 h 4924940"/>
                <a:gd name="connsiteX24" fmla="*/ 4227759 w 5748406"/>
                <a:gd name="connsiteY24" fmla="*/ 4714738 h 4924940"/>
                <a:gd name="connsiteX25" fmla="*/ 3153339 w 5748406"/>
                <a:gd name="connsiteY25" fmla="*/ 4920478 h 4924940"/>
                <a:gd name="connsiteX26" fmla="*/ 1774119 w 5748406"/>
                <a:gd name="connsiteY26" fmla="*/ 4813798 h 4924940"/>
                <a:gd name="connsiteX27" fmla="*/ 745419 w 5748406"/>
                <a:gd name="connsiteY27" fmla="*/ 4348978 h 4924940"/>
                <a:gd name="connsiteX28" fmla="*/ 250119 w 5748406"/>
                <a:gd name="connsiteY28" fmla="*/ 3686038 h 4924940"/>
                <a:gd name="connsiteX29" fmla="*/ 303459 w 5748406"/>
                <a:gd name="connsiteY29" fmla="*/ 3152638 h 4924940"/>
                <a:gd name="connsiteX0" fmla="*/ 303459 w 5748406"/>
                <a:gd name="connsiteY0" fmla="*/ 3152638 h 4924940"/>
                <a:gd name="connsiteX1" fmla="*/ 257739 w 5748406"/>
                <a:gd name="connsiteY1" fmla="*/ 2466838 h 4924940"/>
                <a:gd name="connsiteX2" fmla="*/ 120579 w 5748406"/>
                <a:gd name="connsiteY2" fmla="*/ 2169658 h 4924940"/>
                <a:gd name="connsiteX3" fmla="*/ 21519 w 5748406"/>
                <a:gd name="connsiteY3" fmla="*/ 1529578 h 4924940"/>
                <a:gd name="connsiteX4" fmla="*/ 18979 w 5748406"/>
                <a:gd name="connsiteY4" fmla="*/ 678678 h 4924940"/>
                <a:gd name="connsiteX5" fmla="*/ 229799 w 5748406"/>
                <a:gd name="connsiteY5" fmla="*/ 41138 h 4924940"/>
                <a:gd name="connsiteX6" fmla="*/ 951159 w 5748406"/>
                <a:gd name="connsiteY6" fmla="*/ 127498 h 4924940"/>
                <a:gd name="connsiteX7" fmla="*/ 1606479 w 5748406"/>
                <a:gd name="connsiteY7" fmla="*/ 363718 h 4924940"/>
                <a:gd name="connsiteX8" fmla="*/ 1946839 w 5748406"/>
                <a:gd name="connsiteY8" fmla="*/ 538978 h 4924940"/>
                <a:gd name="connsiteX9" fmla="*/ 2391339 w 5748406"/>
                <a:gd name="connsiteY9" fmla="*/ 399278 h 4924940"/>
                <a:gd name="connsiteX10" fmla="*/ 3348919 w 5748406"/>
                <a:gd name="connsiteY10" fmla="*/ 417058 h 4924940"/>
                <a:gd name="connsiteX11" fmla="*/ 3945819 w 5748406"/>
                <a:gd name="connsiteY11" fmla="*/ 554218 h 4924940"/>
                <a:gd name="connsiteX12" fmla="*/ 4494459 w 5748406"/>
                <a:gd name="connsiteY12" fmla="*/ 249418 h 4924940"/>
                <a:gd name="connsiteX13" fmla="*/ 5385999 w 5748406"/>
                <a:gd name="connsiteY13" fmla="*/ 36058 h 4924940"/>
                <a:gd name="connsiteX14" fmla="*/ 5538399 w 5748406"/>
                <a:gd name="connsiteY14" fmla="*/ 13198 h 4924940"/>
                <a:gd name="connsiteX15" fmla="*/ 5591739 w 5748406"/>
                <a:gd name="connsiteY15" fmla="*/ 173218 h 4924940"/>
                <a:gd name="connsiteX16" fmla="*/ 5744139 w 5748406"/>
                <a:gd name="connsiteY16" fmla="*/ 653278 h 4924940"/>
                <a:gd name="connsiteX17" fmla="*/ 5690799 w 5748406"/>
                <a:gd name="connsiteY17" fmla="*/ 1720078 h 4924940"/>
                <a:gd name="connsiteX18" fmla="*/ 5530779 w 5748406"/>
                <a:gd name="connsiteY18" fmla="*/ 2367778 h 4924940"/>
                <a:gd name="connsiteX19" fmla="*/ 5454579 w 5748406"/>
                <a:gd name="connsiteY19" fmla="*/ 2954518 h 4924940"/>
                <a:gd name="connsiteX20" fmla="*/ 5401239 w 5748406"/>
                <a:gd name="connsiteY20" fmla="*/ 3114538 h 4924940"/>
                <a:gd name="connsiteX21" fmla="*/ 5485059 w 5748406"/>
                <a:gd name="connsiteY21" fmla="*/ 3396478 h 4924940"/>
                <a:gd name="connsiteX22" fmla="*/ 5385999 w 5748406"/>
                <a:gd name="connsiteY22" fmla="*/ 3823198 h 4924940"/>
                <a:gd name="connsiteX23" fmla="*/ 5012619 w 5748406"/>
                <a:gd name="connsiteY23" fmla="*/ 4303258 h 4924940"/>
                <a:gd name="connsiteX24" fmla="*/ 4227759 w 5748406"/>
                <a:gd name="connsiteY24" fmla="*/ 4714738 h 4924940"/>
                <a:gd name="connsiteX25" fmla="*/ 3153339 w 5748406"/>
                <a:gd name="connsiteY25" fmla="*/ 4920478 h 4924940"/>
                <a:gd name="connsiteX26" fmla="*/ 1774119 w 5748406"/>
                <a:gd name="connsiteY26" fmla="*/ 4813798 h 4924940"/>
                <a:gd name="connsiteX27" fmla="*/ 745419 w 5748406"/>
                <a:gd name="connsiteY27" fmla="*/ 4348978 h 4924940"/>
                <a:gd name="connsiteX28" fmla="*/ 250119 w 5748406"/>
                <a:gd name="connsiteY28" fmla="*/ 3686038 h 4924940"/>
                <a:gd name="connsiteX29" fmla="*/ 303459 w 5748406"/>
                <a:gd name="connsiteY29" fmla="*/ 3152638 h 4924940"/>
                <a:gd name="connsiteX0" fmla="*/ 303459 w 5748406"/>
                <a:gd name="connsiteY0" fmla="*/ 3152638 h 4924940"/>
                <a:gd name="connsiteX1" fmla="*/ 257739 w 5748406"/>
                <a:gd name="connsiteY1" fmla="*/ 2466838 h 4924940"/>
                <a:gd name="connsiteX2" fmla="*/ 120579 w 5748406"/>
                <a:gd name="connsiteY2" fmla="*/ 2169658 h 4924940"/>
                <a:gd name="connsiteX3" fmla="*/ 21519 w 5748406"/>
                <a:gd name="connsiteY3" fmla="*/ 1529578 h 4924940"/>
                <a:gd name="connsiteX4" fmla="*/ 18979 w 5748406"/>
                <a:gd name="connsiteY4" fmla="*/ 678678 h 4924940"/>
                <a:gd name="connsiteX5" fmla="*/ 229799 w 5748406"/>
                <a:gd name="connsiteY5" fmla="*/ 41138 h 4924940"/>
                <a:gd name="connsiteX6" fmla="*/ 951159 w 5748406"/>
                <a:gd name="connsiteY6" fmla="*/ 127498 h 4924940"/>
                <a:gd name="connsiteX7" fmla="*/ 1606479 w 5748406"/>
                <a:gd name="connsiteY7" fmla="*/ 363718 h 4924940"/>
                <a:gd name="connsiteX8" fmla="*/ 1946839 w 5748406"/>
                <a:gd name="connsiteY8" fmla="*/ 538978 h 4924940"/>
                <a:gd name="connsiteX9" fmla="*/ 2528499 w 5748406"/>
                <a:gd name="connsiteY9" fmla="*/ 389118 h 4924940"/>
                <a:gd name="connsiteX10" fmla="*/ 3348919 w 5748406"/>
                <a:gd name="connsiteY10" fmla="*/ 417058 h 4924940"/>
                <a:gd name="connsiteX11" fmla="*/ 3945819 w 5748406"/>
                <a:gd name="connsiteY11" fmla="*/ 554218 h 4924940"/>
                <a:gd name="connsiteX12" fmla="*/ 4494459 w 5748406"/>
                <a:gd name="connsiteY12" fmla="*/ 249418 h 4924940"/>
                <a:gd name="connsiteX13" fmla="*/ 5385999 w 5748406"/>
                <a:gd name="connsiteY13" fmla="*/ 36058 h 4924940"/>
                <a:gd name="connsiteX14" fmla="*/ 5538399 w 5748406"/>
                <a:gd name="connsiteY14" fmla="*/ 13198 h 4924940"/>
                <a:gd name="connsiteX15" fmla="*/ 5591739 w 5748406"/>
                <a:gd name="connsiteY15" fmla="*/ 173218 h 4924940"/>
                <a:gd name="connsiteX16" fmla="*/ 5744139 w 5748406"/>
                <a:gd name="connsiteY16" fmla="*/ 653278 h 4924940"/>
                <a:gd name="connsiteX17" fmla="*/ 5690799 w 5748406"/>
                <a:gd name="connsiteY17" fmla="*/ 1720078 h 4924940"/>
                <a:gd name="connsiteX18" fmla="*/ 5530779 w 5748406"/>
                <a:gd name="connsiteY18" fmla="*/ 2367778 h 4924940"/>
                <a:gd name="connsiteX19" fmla="*/ 5454579 w 5748406"/>
                <a:gd name="connsiteY19" fmla="*/ 2954518 h 4924940"/>
                <a:gd name="connsiteX20" fmla="*/ 5401239 w 5748406"/>
                <a:gd name="connsiteY20" fmla="*/ 3114538 h 4924940"/>
                <a:gd name="connsiteX21" fmla="*/ 5485059 w 5748406"/>
                <a:gd name="connsiteY21" fmla="*/ 3396478 h 4924940"/>
                <a:gd name="connsiteX22" fmla="*/ 5385999 w 5748406"/>
                <a:gd name="connsiteY22" fmla="*/ 3823198 h 4924940"/>
                <a:gd name="connsiteX23" fmla="*/ 5012619 w 5748406"/>
                <a:gd name="connsiteY23" fmla="*/ 4303258 h 4924940"/>
                <a:gd name="connsiteX24" fmla="*/ 4227759 w 5748406"/>
                <a:gd name="connsiteY24" fmla="*/ 4714738 h 4924940"/>
                <a:gd name="connsiteX25" fmla="*/ 3153339 w 5748406"/>
                <a:gd name="connsiteY25" fmla="*/ 4920478 h 4924940"/>
                <a:gd name="connsiteX26" fmla="*/ 1774119 w 5748406"/>
                <a:gd name="connsiteY26" fmla="*/ 4813798 h 4924940"/>
                <a:gd name="connsiteX27" fmla="*/ 745419 w 5748406"/>
                <a:gd name="connsiteY27" fmla="*/ 4348978 h 4924940"/>
                <a:gd name="connsiteX28" fmla="*/ 250119 w 5748406"/>
                <a:gd name="connsiteY28" fmla="*/ 3686038 h 4924940"/>
                <a:gd name="connsiteX29" fmla="*/ 303459 w 5748406"/>
                <a:gd name="connsiteY29" fmla="*/ 3152638 h 4924940"/>
                <a:gd name="connsiteX0" fmla="*/ 303459 w 5748406"/>
                <a:gd name="connsiteY0" fmla="*/ 3152638 h 4924940"/>
                <a:gd name="connsiteX1" fmla="*/ 257739 w 5748406"/>
                <a:gd name="connsiteY1" fmla="*/ 2466838 h 4924940"/>
                <a:gd name="connsiteX2" fmla="*/ 120579 w 5748406"/>
                <a:gd name="connsiteY2" fmla="*/ 2169658 h 4924940"/>
                <a:gd name="connsiteX3" fmla="*/ 21519 w 5748406"/>
                <a:gd name="connsiteY3" fmla="*/ 1529578 h 4924940"/>
                <a:gd name="connsiteX4" fmla="*/ 18979 w 5748406"/>
                <a:gd name="connsiteY4" fmla="*/ 678678 h 4924940"/>
                <a:gd name="connsiteX5" fmla="*/ 229799 w 5748406"/>
                <a:gd name="connsiteY5" fmla="*/ 41138 h 4924940"/>
                <a:gd name="connsiteX6" fmla="*/ 951159 w 5748406"/>
                <a:gd name="connsiteY6" fmla="*/ 127498 h 4924940"/>
                <a:gd name="connsiteX7" fmla="*/ 1606479 w 5748406"/>
                <a:gd name="connsiteY7" fmla="*/ 363718 h 4924940"/>
                <a:gd name="connsiteX8" fmla="*/ 1946839 w 5748406"/>
                <a:gd name="connsiteY8" fmla="*/ 538978 h 4924940"/>
                <a:gd name="connsiteX9" fmla="*/ 2528499 w 5748406"/>
                <a:gd name="connsiteY9" fmla="*/ 389118 h 4924940"/>
                <a:gd name="connsiteX10" fmla="*/ 3374319 w 5748406"/>
                <a:gd name="connsiteY10" fmla="*/ 417058 h 4924940"/>
                <a:gd name="connsiteX11" fmla="*/ 3945819 w 5748406"/>
                <a:gd name="connsiteY11" fmla="*/ 554218 h 4924940"/>
                <a:gd name="connsiteX12" fmla="*/ 4494459 w 5748406"/>
                <a:gd name="connsiteY12" fmla="*/ 249418 h 4924940"/>
                <a:gd name="connsiteX13" fmla="*/ 5385999 w 5748406"/>
                <a:gd name="connsiteY13" fmla="*/ 36058 h 4924940"/>
                <a:gd name="connsiteX14" fmla="*/ 5538399 w 5748406"/>
                <a:gd name="connsiteY14" fmla="*/ 13198 h 4924940"/>
                <a:gd name="connsiteX15" fmla="*/ 5591739 w 5748406"/>
                <a:gd name="connsiteY15" fmla="*/ 173218 h 4924940"/>
                <a:gd name="connsiteX16" fmla="*/ 5744139 w 5748406"/>
                <a:gd name="connsiteY16" fmla="*/ 653278 h 4924940"/>
                <a:gd name="connsiteX17" fmla="*/ 5690799 w 5748406"/>
                <a:gd name="connsiteY17" fmla="*/ 1720078 h 4924940"/>
                <a:gd name="connsiteX18" fmla="*/ 5530779 w 5748406"/>
                <a:gd name="connsiteY18" fmla="*/ 2367778 h 4924940"/>
                <a:gd name="connsiteX19" fmla="*/ 5454579 w 5748406"/>
                <a:gd name="connsiteY19" fmla="*/ 2954518 h 4924940"/>
                <a:gd name="connsiteX20" fmla="*/ 5401239 w 5748406"/>
                <a:gd name="connsiteY20" fmla="*/ 3114538 h 4924940"/>
                <a:gd name="connsiteX21" fmla="*/ 5485059 w 5748406"/>
                <a:gd name="connsiteY21" fmla="*/ 3396478 h 4924940"/>
                <a:gd name="connsiteX22" fmla="*/ 5385999 w 5748406"/>
                <a:gd name="connsiteY22" fmla="*/ 3823198 h 4924940"/>
                <a:gd name="connsiteX23" fmla="*/ 5012619 w 5748406"/>
                <a:gd name="connsiteY23" fmla="*/ 4303258 h 4924940"/>
                <a:gd name="connsiteX24" fmla="*/ 4227759 w 5748406"/>
                <a:gd name="connsiteY24" fmla="*/ 4714738 h 4924940"/>
                <a:gd name="connsiteX25" fmla="*/ 3153339 w 5748406"/>
                <a:gd name="connsiteY25" fmla="*/ 4920478 h 4924940"/>
                <a:gd name="connsiteX26" fmla="*/ 1774119 w 5748406"/>
                <a:gd name="connsiteY26" fmla="*/ 4813798 h 4924940"/>
                <a:gd name="connsiteX27" fmla="*/ 745419 w 5748406"/>
                <a:gd name="connsiteY27" fmla="*/ 4348978 h 4924940"/>
                <a:gd name="connsiteX28" fmla="*/ 250119 w 5748406"/>
                <a:gd name="connsiteY28" fmla="*/ 3686038 h 4924940"/>
                <a:gd name="connsiteX29" fmla="*/ 303459 w 5748406"/>
                <a:gd name="connsiteY29" fmla="*/ 3152638 h 4924940"/>
                <a:gd name="connsiteX0" fmla="*/ 303459 w 5748406"/>
                <a:gd name="connsiteY0" fmla="*/ 3152638 h 4924940"/>
                <a:gd name="connsiteX1" fmla="*/ 257739 w 5748406"/>
                <a:gd name="connsiteY1" fmla="*/ 2466838 h 4924940"/>
                <a:gd name="connsiteX2" fmla="*/ 120579 w 5748406"/>
                <a:gd name="connsiteY2" fmla="*/ 2169658 h 4924940"/>
                <a:gd name="connsiteX3" fmla="*/ 21519 w 5748406"/>
                <a:gd name="connsiteY3" fmla="*/ 1529578 h 4924940"/>
                <a:gd name="connsiteX4" fmla="*/ 18979 w 5748406"/>
                <a:gd name="connsiteY4" fmla="*/ 678678 h 4924940"/>
                <a:gd name="connsiteX5" fmla="*/ 229799 w 5748406"/>
                <a:gd name="connsiteY5" fmla="*/ 41138 h 4924940"/>
                <a:gd name="connsiteX6" fmla="*/ 951159 w 5748406"/>
                <a:gd name="connsiteY6" fmla="*/ 127498 h 4924940"/>
                <a:gd name="connsiteX7" fmla="*/ 1606479 w 5748406"/>
                <a:gd name="connsiteY7" fmla="*/ 363718 h 4924940"/>
                <a:gd name="connsiteX8" fmla="*/ 1946839 w 5748406"/>
                <a:gd name="connsiteY8" fmla="*/ 538978 h 4924940"/>
                <a:gd name="connsiteX9" fmla="*/ 2508179 w 5748406"/>
                <a:gd name="connsiteY9" fmla="*/ 414518 h 4924940"/>
                <a:gd name="connsiteX10" fmla="*/ 3374319 w 5748406"/>
                <a:gd name="connsiteY10" fmla="*/ 417058 h 4924940"/>
                <a:gd name="connsiteX11" fmla="*/ 3945819 w 5748406"/>
                <a:gd name="connsiteY11" fmla="*/ 554218 h 4924940"/>
                <a:gd name="connsiteX12" fmla="*/ 4494459 w 5748406"/>
                <a:gd name="connsiteY12" fmla="*/ 249418 h 4924940"/>
                <a:gd name="connsiteX13" fmla="*/ 5385999 w 5748406"/>
                <a:gd name="connsiteY13" fmla="*/ 36058 h 4924940"/>
                <a:gd name="connsiteX14" fmla="*/ 5538399 w 5748406"/>
                <a:gd name="connsiteY14" fmla="*/ 13198 h 4924940"/>
                <a:gd name="connsiteX15" fmla="*/ 5591739 w 5748406"/>
                <a:gd name="connsiteY15" fmla="*/ 173218 h 4924940"/>
                <a:gd name="connsiteX16" fmla="*/ 5744139 w 5748406"/>
                <a:gd name="connsiteY16" fmla="*/ 653278 h 4924940"/>
                <a:gd name="connsiteX17" fmla="*/ 5690799 w 5748406"/>
                <a:gd name="connsiteY17" fmla="*/ 1720078 h 4924940"/>
                <a:gd name="connsiteX18" fmla="*/ 5530779 w 5748406"/>
                <a:gd name="connsiteY18" fmla="*/ 2367778 h 4924940"/>
                <a:gd name="connsiteX19" fmla="*/ 5454579 w 5748406"/>
                <a:gd name="connsiteY19" fmla="*/ 2954518 h 4924940"/>
                <a:gd name="connsiteX20" fmla="*/ 5401239 w 5748406"/>
                <a:gd name="connsiteY20" fmla="*/ 3114538 h 4924940"/>
                <a:gd name="connsiteX21" fmla="*/ 5485059 w 5748406"/>
                <a:gd name="connsiteY21" fmla="*/ 3396478 h 4924940"/>
                <a:gd name="connsiteX22" fmla="*/ 5385999 w 5748406"/>
                <a:gd name="connsiteY22" fmla="*/ 3823198 h 4924940"/>
                <a:gd name="connsiteX23" fmla="*/ 5012619 w 5748406"/>
                <a:gd name="connsiteY23" fmla="*/ 4303258 h 4924940"/>
                <a:gd name="connsiteX24" fmla="*/ 4227759 w 5748406"/>
                <a:gd name="connsiteY24" fmla="*/ 4714738 h 4924940"/>
                <a:gd name="connsiteX25" fmla="*/ 3153339 w 5748406"/>
                <a:gd name="connsiteY25" fmla="*/ 4920478 h 4924940"/>
                <a:gd name="connsiteX26" fmla="*/ 1774119 w 5748406"/>
                <a:gd name="connsiteY26" fmla="*/ 4813798 h 4924940"/>
                <a:gd name="connsiteX27" fmla="*/ 745419 w 5748406"/>
                <a:gd name="connsiteY27" fmla="*/ 4348978 h 4924940"/>
                <a:gd name="connsiteX28" fmla="*/ 250119 w 5748406"/>
                <a:gd name="connsiteY28" fmla="*/ 3686038 h 4924940"/>
                <a:gd name="connsiteX29" fmla="*/ 303459 w 5748406"/>
                <a:gd name="connsiteY29" fmla="*/ 3152638 h 4924940"/>
                <a:gd name="connsiteX0" fmla="*/ 303459 w 5748406"/>
                <a:gd name="connsiteY0" fmla="*/ 3152638 h 4924940"/>
                <a:gd name="connsiteX1" fmla="*/ 257739 w 5748406"/>
                <a:gd name="connsiteY1" fmla="*/ 2466838 h 4924940"/>
                <a:gd name="connsiteX2" fmla="*/ 120579 w 5748406"/>
                <a:gd name="connsiteY2" fmla="*/ 2169658 h 4924940"/>
                <a:gd name="connsiteX3" fmla="*/ 21519 w 5748406"/>
                <a:gd name="connsiteY3" fmla="*/ 1529578 h 4924940"/>
                <a:gd name="connsiteX4" fmla="*/ 18979 w 5748406"/>
                <a:gd name="connsiteY4" fmla="*/ 678678 h 4924940"/>
                <a:gd name="connsiteX5" fmla="*/ 229799 w 5748406"/>
                <a:gd name="connsiteY5" fmla="*/ 41138 h 4924940"/>
                <a:gd name="connsiteX6" fmla="*/ 951159 w 5748406"/>
                <a:gd name="connsiteY6" fmla="*/ 127498 h 4924940"/>
                <a:gd name="connsiteX7" fmla="*/ 1606479 w 5748406"/>
                <a:gd name="connsiteY7" fmla="*/ 363718 h 4924940"/>
                <a:gd name="connsiteX8" fmla="*/ 1946839 w 5748406"/>
                <a:gd name="connsiteY8" fmla="*/ 538978 h 4924940"/>
                <a:gd name="connsiteX9" fmla="*/ 2508179 w 5748406"/>
                <a:gd name="connsiteY9" fmla="*/ 414518 h 4924940"/>
                <a:gd name="connsiteX10" fmla="*/ 3374319 w 5748406"/>
                <a:gd name="connsiteY10" fmla="*/ 417058 h 4924940"/>
                <a:gd name="connsiteX11" fmla="*/ 3945819 w 5748406"/>
                <a:gd name="connsiteY11" fmla="*/ 554218 h 4924940"/>
                <a:gd name="connsiteX12" fmla="*/ 4161718 w 5748406"/>
                <a:gd name="connsiteY12" fmla="*/ 427217 h 4924940"/>
                <a:gd name="connsiteX13" fmla="*/ 4494459 w 5748406"/>
                <a:gd name="connsiteY13" fmla="*/ 249418 h 4924940"/>
                <a:gd name="connsiteX14" fmla="*/ 5385999 w 5748406"/>
                <a:gd name="connsiteY14" fmla="*/ 36058 h 4924940"/>
                <a:gd name="connsiteX15" fmla="*/ 5538399 w 5748406"/>
                <a:gd name="connsiteY15" fmla="*/ 13198 h 4924940"/>
                <a:gd name="connsiteX16" fmla="*/ 5591739 w 5748406"/>
                <a:gd name="connsiteY16" fmla="*/ 173218 h 4924940"/>
                <a:gd name="connsiteX17" fmla="*/ 5744139 w 5748406"/>
                <a:gd name="connsiteY17" fmla="*/ 653278 h 4924940"/>
                <a:gd name="connsiteX18" fmla="*/ 5690799 w 5748406"/>
                <a:gd name="connsiteY18" fmla="*/ 1720078 h 4924940"/>
                <a:gd name="connsiteX19" fmla="*/ 5530779 w 5748406"/>
                <a:gd name="connsiteY19" fmla="*/ 2367778 h 4924940"/>
                <a:gd name="connsiteX20" fmla="*/ 5454579 w 5748406"/>
                <a:gd name="connsiteY20" fmla="*/ 2954518 h 4924940"/>
                <a:gd name="connsiteX21" fmla="*/ 5401239 w 5748406"/>
                <a:gd name="connsiteY21" fmla="*/ 3114538 h 4924940"/>
                <a:gd name="connsiteX22" fmla="*/ 5485059 w 5748406"/>
                <a:gd name="connsiteY22" fmla="*/ 3396478 h 4924940"/>
                <a:gd name="connsiteX23" fmla="*/ 5385999 w 5748406"/>
                <a:gd name="connsiteY23" fmla="*/ 3823198 h 4924940"/>
                <a:gd name="connsiteX24" fmla="*/ 5012619 w 5748406"/>
                <a:gd name="connsiteY24" fmla="*/ 4303258 h 4924940"/>
                <a:gd name="connsiteX25" fmla="*/ 4227759 w 5748406"/>
                <a:gd name="connsiteY25" fmla="*/ 4714738 h 4924940"/>
                <a:gd name="connsiteX26" fmla="*/ 3153339 w 5748406"/>
                <a:gd name="connsiteY26" fmla="*/ 4920478 h 4924940"/>
                <a:gd name="connsiteX27" fmla="*/ 1774119 w 5748406"/>
                <a:gd name="connsiteY27" fmla="*/ 4813798 h 4924940"/>
                <a:gd name="connsiteX28" fmla="*/ 745419 w 5748406"/>
                <a:gd name="connsiteY28" fmla="*/ 4348978 h 4924940"/>
                <a:gd name="connsiteX29" fmla="*/ 250119 w 5748406"/>
                <a:gd name="connsiteY29" fmla="*/ 3686038 h 4924940"/>
                <a:gd name="connsiteX30" fmla="*/ 303459 w 5748406"/>
                <a:gd name="connsiteY30" fmla="*/ 3152638 h 4924940"/>
                <a:gd name="connsiteX0" fmla="*/ 303459 w 5748406"/>
                <a:gd name="connsiteY0" fmla="*/ 3152638 h 4924940"/>
                <a:gd name="connsiteX1" fmla="*/ 257739 w 5748406"/>
                <a:gd name="connsiteY1" fmla="*/ 2466838 h 4924940"/>
                <a:gd name="connsiteX2" fmla="*/ 120579 w 5748406"/>
                <a:gd name="connsiteY2" fmla="*/ 2169658 h 4924940"/>
                <a:gd name="connsiteX3" fmla="*/ 21519 w 5748406"/>
                <a:gd name="connsiteY3" fmla="*/ 1529578 h 4924940"/>
                <a:gd name="connsiteX4" fmla="*/ 18979 w 5748406"/>
                <a:gd name="connsiteY4" fmla="*/ 678678 h 4924940"/>
                <a:gd name="connsiteX5" fmla="*/ 229799 w 5748406"/>
                <a:gd name="connsiteY5" fmla="*/ 41138 h 4924940"/>
                <a:gd name="connsiteX6" fmla="*/ 951159 w 5748406"/>
                <a:gd name="connsiteY6" fmla="*/ 127498 h 4924940"/>
                <a:gd name="connsiteX7" fmla="*/ 1606479 w 5748406"/>
                <a:gd name="connsiteY7" fmla="*/ 363718 h 4924940"/>
                <a:gd name="connsiteX8" fmla="*/ 1946839 w 5748406"/>
                <a:gd name="connsiteY8" fmla="*/ 538978 h 4924940"/>
                <a:gd name="connsiteX9" fmla="*/ 2508179 w 5748406"/>
                <a:gd name="connsiteY9" fmla="*/ 414518 h 4924940"/>
                <a:gd name="connsiteX10" fmla="*/ 3374319 w 5748406"/>
                <a:gd name="connsiteY10" fmla="*/ 417058 h 4924940"/>
                <a:gd name="connsiteX11" fmla="*/ 3930579 w 5748406"/>
                <a:gd name="connsiteY11" fmla="*/ 564378 h 4924940"/>
                <a:gd name="connsiteX12" fmla="*/ 4161718 w 5748406"/>
                <a:gd name="connsiteY12" fmla="*/ 427217 h 4924940"/>
                <a:gd name="connsiteX13" fmla="*/ 4494459 w 5748406"/>
                <a:gd name="connsiteY13" fmla="*/ 249418 h 4924940"/>
                <a:gd name="connsiteX14" fmla="*/ 5385999 w 5748406"/>
                <a:gd name="connsiteY14" fmla="*/ 36058 h 4924940"/>
                <a:gd name="connsiteX15" fmla="*/ 5538399 w 5748406"/>
                <a:gd name="connsiteY15" fmla="*/ 13198 h 4924940"/>
                <a:gd name="connsiteX16" fmla="*/ 5591739 w 5748406"/>
                <a:gd name="connsiteY16" fmla="*/ 173218 h 4924940"/>
                <a:gd name="connsiteX17" fmla="*/ 5744139 w 5748406"/>
                <a:gd name="connsiteY17" fmla="*/ 653278 h 4924940"/>
                <a:gd name="connsiteX18" fmla="*/ 5690799 w 5748406"/>
                <a:gd name="connsiteY18" fmla="*/ 1720078 h 4924940"/>
                <a:gd name="connsiteX19" fmla="*/ 5530779 w 5748406"/>
                <a:gd name="connsiteY19" fmla="*/ 2367778 h 4924940"/>
                <a:gd name="connsiteX20" fmla="*/ 5454579 w 5748406"/>
                <a:gd name="connsiteY20" fmla="*/ 2954518 h 4924940"/>
                <a:gd name="connsiteX21" fmla="*/ 5401239 w 5748406"/>
                <a:gd name="connsiteY21" fmla="*/ 3114538 h 4924940"/>
                <a:gd name="connsiteX22" fmla="*/ 5485059 w 5748406"/>
                <a:gd name="connsiteY22" fmla="*/ 3396478 h 4924940"/>
                <a:gd name="connsiteX23" fmla="*/ 5385999 w 5748406"/>
                <a:gd name="connsiteY23" fmla="*/ 3823198 h 4924940"/>
                <a:gd name="connsiteX24" fmla="*/ 5012619 w 5748406"/>
                <a:gd name="connsiteY24" fmla="*/ 4303258 h 4924940"/>
                <a:gd name="connsiteX25" fmla="*/ 4227759 w 5748406"/>
                <a:gd name="connsiteY25" fmla="*/ 4714738 h 4924940"/>
                <a:gd name="connsiteX26" fmla="*/ 3153339 w 5748406"/>
                <a:gd name="connsiteY26" fmla="*/ 4920478 h 4924940"/>
                <a:gd name="connsiteX27" fmla="*/ 1774119 w 5748406"/>
                <a:gd name="connsiteY27" fmla="*/ 4813798 h 4924940"/>
                <a:gd name="connsiteX28" fmla="*/ 745419 w 5748406"/>
                <a:gd name="connsiteY28" fmla="*/ 4348978 h 4924940"/>
                <a:gd name="connsiteX29" fmla="*/ 250119 w 5748406"/>
                <a:gd name="connsiteY29" fmla="*/ 3686038 h 4924940"/>
                <a:gd name="connsiteX30" fmla="*/ 303459 w 5748406"/>
                <a:gd name="connsiteY30" fmla="*/ 3152638 h 4924940"/>
                <a:gd name="connsiteX0" fmla="*/ 303459 w 5748406"/>
                <a:gd name="connsiteY0" fmla="*/ 3151130 h 4923432"/>
                <a:gd name="connsiteX1" fmla="*/ 257739 w 5748406"/>
                <a:gd name="connsiteY1" fmla="*/ 2465330 h 4923432"/>
                <a:gd name="connsiteX2" fmla="*/ 120579 w 5748406"/>
                <a:gd name="connsiteY2" fmla="*/ 2168150 h 4923432"/>
                <a:gd name="connsiteX3" fmla="*/ 21519 w 5748406"/>
                <a:gd name="connsiteY3" fmla="*/ 1528070 h 4923432"/>
                <a:gd name="connsiteX4" fmla="*/ 18979 w 5748406"/>
                <a:gd name="connsiteY4" fmla="*/ 677170 h 4923432"/>
                <a:gd name="connsiteX5" fmla="*/ 229799 w 5748406"/>
                <a:gd name="connsiteY5" fmla="*/ 39630 h 4923432"/>
                <a:gd name="connsiteX6" fmla="*/ 951159 w 5748406"/>
                <a:gd name="connsiteY6" fmla="*/ 125990 h 4923432"/>
                <a:gd name="connsiteX7" fmla="*/ 1606479 w 5748406"/>
                <a:gd name="connsiteY7" fmla="*/ 362210 h 4923432"/>
                <a:gd name="connsiteX8" fmla="*/ 1946839 w 5748406"/>
                <a:gd name="connsiteY8" fmla="*/ 537470 h 4923432"/>
                <a:gd name="connsiteX9" fmla="*/ 2508179 w 5748406"/>
                <a:gd name="connsiteY9" fmla="*/ 413010 h 4923432"/>
                <a:gd name="connsiteX10" fmla="*/ 3374319 w 5748406"/>
                <a:gd name="connsiteY10" fmla="*/ 415550 h 4923432"/>
                <a:gd name="connsiteX11" fmla="*/ 3930579 w 5748406"/>
                <a:gd name="connsiteY11" fmla="*/ 562870 h 4923432"/>
                <a:gd name="connsiteX12" fmla="*/ 4161718 w 5748406"/>
                <a:gd name="connsiteY12" fmla="*/ 425709 h 4923432"/>
                <a:gd name="connsiteX13" fmla="*/ 4662099 w 5748406"/>
                <a:gd name="connsiteY13" fmla="*/ 212350 h 4923432"/>
                <a:gd name="connsiteX14" fmla="*/ 5385999 w 5748406"/>
                <a:gd name="connsiteY14" fmla="*/ 34550 h 4923432"/>
                <a:gd name="connsiteX15" fmla="*/ 5538399 w 5748406"/>
                <a:gd name="connsiteY15" fmla="*/ 11690 h 4923432"/>
                <a:gd name="connsiteX16" fmla="*/ 5591739 w 5748406"/>
                <a:gd name="connsiteY16" fmla="*/ 171710 h 4923432"/>
                <a:gd name="connsiteX17" fmla="*/ 5744139 w 5748406"/>
                <a:gd name="connsiteY17" fmla="*/ 651770 h 4923432"/>
                <a:gd name="connsiteX18" fmla="*/ 5690799 w 5748406"/>
                <a:gd name="connsiteY18" fmla="*/ 1718570 h 4923432"/>
                <a:gd name="connsiteX19" fmla="*/ 5530779 w 5748406"/>
                <a:gd name="connsiteY19" fmla="*/ 2366270 h 4923432"/>
                <a:gd name="connsiteX20" fmla="*/ 5454579 w 5748406"/>
                <a:gd name="connsiteY20" fmla="*/ 2953010 h 4923432"/>
                <a:gd name="connsiteX21" fmla="*/ 5401239 w 5748406"/>
                <a:gd name="connsiteY21" fmla="*/ 3113030 h 4923432"/>
                <a:gd name="connsiteX22" fmla="*/ 5485059 w 5748406"/>
                <a:gd name="connsiteY22" fmla="*/ 3394970 h 4923432"/>
                <a:gd name="connsiteX23" fmla="*/ 5385999 w 5748406"/>
                <a:gd name="connsiteY23" fmla="*/ 3821690 h 4923432"/>
                <a:gd name="connsiteX24" fmla="*/ 5012619 w 5748406"/>
                <a:gd name="connsiteY24" fmla="*/ 4301750 h 4923432"/>
                <a:gd name="connsiteX25" fmla="*/ 4227759 w 5748406"/>
                <a:gd name="connsiteY25" fmla="*/ 4713230 h 4923432"/>
                <a:gd name="connsiteX26" fmla="*/ 3153339 w 5748406"/>
                <a:gd name="connsiteY26" fmla="*/ 4918970 h 4923432"/>
                <a:gd name="connsiteX27" fmla="*/ 1774119 w 5748406"/>
                <a:gd name="connsiteY27" fmla="*/ 4812290 h 4923432"/>
                <a:gd name="connsiteX28" fmla="*/ 745419 w 5748406"/>
                <a:gd name="connsiteY28" fmla="*/ 4347470 h 4923432"/>
                <a:gd name="connsiteX29" fmla="*/ 250119 w 5748406"/>
                <a:gd name="connsiteY29" fmla="*/ 3684530 h 4923432"/>
                <a:gd name="connsiteX30" fmla="*/ 303459 w 5748406"/>
                <a:gd name="connsiteY30" fmla="*/ 3151130 h 4923432"/>
                <a:gd name="connsiteX0" fmla="*/ 303459 w 5748406"/>
                <a:gd name="connsiteY0" fmla="*/ 3144336 h 4916638"/>
                <a:gd name="connsiteX1" fmla="*/ 257739 w 5748406"/>
                <a:gd name="connsiteY1" fmla="*/ 2458536 h 4916638"/>
                <a:gd name="connsiteX2" fmla="*/ 120579 w 5748406"/>
                <a:gd name="connsiteY2" fmla="*/ 2161356 h 4916638"/>
                <a:gd name="connsiteX3" fmla="*/ 21519 w 5748406"/>
                <a:gd name="connsiteY3" fmla="*/ 1521276 h 4916638"/>
                <a:gd name="connsiteX4" fmla="*/ 18979 w 5748406"/>
                <a:gd name="connsiteY4" fmla="*/ 670376 h 4916638"/>
                <a:gd name="connsiteX5" fmla="*/ 229799 w 5748406"/>
                <a:gd name="connsiteY5" fmla="*/ 32836 h 4916638"/>
                <a:gd name="connsiteX6" fmla="*/ 951159 w 5748406"/>
                <a:gd name="connsiteY6" fmla="*/ 119196 h 4916638"/>
                <a:gd name="connsiteX7" fmla="*/ 1606479 w 5748406"/>
                <a:gd name="connsiteY7" fmla="*/ 355416 h 4916638"/>
                <a:gd name="connsiteX8" fmla="*/ 1946839 w 5748406"/>
                <a:gd name="connsiteY8" fmla="*/ 530676 h 4916638"/>
                <a:gd name="connsiteX9" fmla="*/ 2508179 w 5748406"/>
                <a:gd name="connsiteY9" fmla="*/ 406216 h 4916638"/>
                <a:gd name="connsiteX10" fmla="*/ 3374319 w 5748406"/>
                <a:gd name="connsiteY10" fmla="*/ 408756 h 4916638"/>
                <a:gd name="connsiteX11" fmla="*/ 3930579 w 5748406"/>
                <a:gd name="connsiteY11" fmla="*/ 556076 h 4916638"/>
                <a:gd name="connsiteX12" fmla="*/ 4161718 w 5748406"/>
                <a:gd name="connsiteY12" fmla="*/ 418915 h 4916638"/>
                <a:gd name="connsiteX13" fmla="*/ 4662099 w 5748406"/>
                <a:gd name="connsiteY13" fmla="*/ 205556 h 4916638"/>
                <a:gd name="connsiteX14" fmla="*/ 5411399 w 5748406"/>
                <a:gd name="connsiteY14" fmla="*/ 68396 h 4916638"/>
                <a:gd name="connsiteX15" fmla="*/ 5538399 w 5748406"/>
                <a:gd name="connsiteY15" fmla="*/ 4896 h 4916638"/>
                <a:gd name="connsiteX16" fmla="*/ 5591739 w 5748406"/>
                <a:gd name="connsiteY16" fmla="*/ 164916 h 4916638"/>
                <a:gd name="connsiteX17" fmla="*/ 5744139 w 5748406"/>
                <a:gd name="connsiteY17" fmla="*/ 644976 h 4916638"/>
                <a:gd name="connsiteX18" fmla="*/ 5690799 w 5748406"/>
                <a:gd name="connsiteY18" fmla="*/ 1711776 h 4916638"/>
                <a:gd name="connsiteX19" fmla="*/ 5530779 w 5748406"/>
                <a:gd name="connsiteY19" fmla="*/ 2359476 h 4916638"/>
                <a:gd name="connsiteX20" fmla="*/ 5454579 w 5748406"/>
                <a:gd name="connsiteY20" fmla="*/ 2946216 h 4916638"/>
                <a:gd name="connsiteX21" fmla="*/ 5401239 w 5748406"/>
                <a:gd name="connsiteY21" fmla="*/ 3106236 h 4916638"/>
                <a:gd name="connsiteX22" fmla="*/ 5485059 w 5748406"/>
                <a:gd name="connsiteY22" fmla="*/ 3388176 h 4916638"/>
                <a:gd name="connsiteX23" fmla="*/ 5385999 w 5748406"/>
                <a:gd name="connsiteY23" fmla="*/ 3814896 h 4916638"/>
                <a:gd name="connsiteX24" fmla="*/ 5012619 w 5748406"/>
                <a:gd name="connsiteY24" fmla="*/ 4294956 h 4916638"/>
                <a:gd name="connsiteX25" fmla="*/ 4227759 w 5748406"/>
                <a:gd name="connsiteY25" fmla="*/ 4706436 h 4916638"/>
                <a:gd name="connsiteX26" fmla="*/ 3153339 w 5748406"/>
                <a:gd name="connsiteY26" fmla="*/ 4912176 h 4916638"/>
                <a:gd name="connsiteX27" fmla="*/ 1774119 w 5748406"/>
                <a:gd name="connsiteY27" fmla="*/ 4805496 h 4916638"/>
                <a:gd name="connsiteX28" fmla="*/ 745419 w 5748406"/>
                <a:gd name="connsiteY28" fmla="*/ 4340676 h 4916638"/>
                <a:gd name="connsiteX29" fmla="*/ 250119 w 5748406"/>
                <a:gd name="connsiteY29" fmla="*/ 3677736 h 4916638"/>
                <a:gd name="connsiteX30" fmla="*/ 303459 w 5748406"/>
                <a:gd name="connsiteY30" fmla="*/ 3144336 h 4916638"/>
                <a:gd name="connsiteX0" fmla="*/ 303459 w 5748406"/>
                <a:gd name="connsiteY0" fmla="*/ 3144336 h 4916638"/>
                <a:gd name="connsiteX1" fmla="*/ 257739 w 5748406"/>
                <a:gd name="connsiteY1" fmla="*/ 2458536 h 4916638"/>
                <a:gd name="connsiteX2" fmla="*/ 120579 w 5748406"/>
                <a:gd name="connsiteY2" fmla="*/ 2161356 h 4916638"/>
                <a:gd name="connsiteX3" fmla="*/ 21519 w 5748406"/>
                <a:gd name="connsiteY3" fmla="*/ 1521276 h 4916638"/>
                <a:gd name="connsiteX4" fmla="*/ 18979 w 5748406"/>
                <a:gd name="connsiteY4" fmla="*/ 670376 h 4916638"/>
                <a:gd name="connsiteX5" fmla="*/ 229799 w 5748406"/>
                <a:gd name="connsiteY5" fmla="*/ 32836 h 4916638"/>
                <a:gd name="connsiteX6" fmla="*/ 951159 w 5748406"/>
                <a:gd name="connsiteY6" fmla="*/ 119196 h 4916638"/>
                <a:gd name="connsiteX7" fmla="*/ 1606479 w 5748406"/>
                <a:gd name="connsiteY7" fmla="*/ 355416 h 4916638"/>
                <a:gd name="connsiteX8" fmla="*/ 1946839 w 5748406"/>
                <a:gd name="connsiteY8" fmla="*/ 530676 h 4916638"/>
                <a:gd name="connsiteX9" fmla="*/ 2508179 w 5748406"/>
                <a:gd name="connsiteY9" fmla="*/ 406216 h 4916638"/>
                <a:gd name="connsiteX10" fmla="*/ 3374319 w 5748406"/>
                <a:gd name="connsiteY10" fmla="*/ 408756 h 4916638"/>
                <a:gd name="connsiteX11" fmla="*/ 3930579 w 5748406"/>
                <a:gd name="connsiteY11" fmla="*/ 556076 h 4916638"/>
                <a:gd name="connsiteX12" fmla="*/ 4161718 w 5748406"/>
                <a:gd name="connsiteY12" fmla="*/ 418915 h 4916638"/>
                <a:gd name="connsiteX13" fmla="*/ 4682419 w 5748406"/>
                <a:gd name="connsiteY13" fmla="*/ 220796 h 4916638"/>
                <a:gd name="connsiteX14" fmla="*/ 5411399 w 5748406"/>
                <a:gd name="connsiteY14" fmla="*/ 68396 h 4916638"/>
                <a:gd name="connsiteX15" fmla="*/ 5538399 w 5748406"/>
                <a:gd name="connsiteY15" fmla="*/ 4896 h 4916638"/>
                <a:gd name="connsiteX16" fmla="*/ 5591739 w 5748406"/>
                <a:gd name="connsiteY16" fmla="*/ 164916 h 4916638"/>
                <a:gd name="connsiteX17" fmla="*/ 5744139 w 5748406"/>
                <a:gd name="connsiteY17" fmla="*/ 644976 h 4916638"/>
                <a:gd name="connsiteX18" fmla="*/ 5690799 w 5748406"/>
                <a:gd name="connsiteY18" fmla="*/ 1711776 h 4916638"/>
                <a:gd name="connsiteX19" fmla="*/ 5530779 w 5748406"/>
                <a:gd name="connsiteY19" fmla="*/ 2359476 h 4916638"/>
                <a:gd name="connsiteX20" fmla="*/ 5454579 w 5748406"/>
                <a:gd name="connsiteY20" fmla="*/ 2946216 h 4916638"/>
                <a:gd name="connsiteX21" fmla="*/ 5401239 w 5748406"/>
                <a:gd name="connsiteY21" fmla="*/ 3106236 h 4916638"/>
                <a:gd name="connsiteX22" fmla="*/ 5485059 w 5748406"/>
                <a:gd name="connsiteY22" fmla="*/ 3388176 h 4916638"/>
                <a:gd name="connsiteX23" fmla="*/ 5385999 w 5748406"/>
                <a:gd name="connsiteY23" fmla="*/ 3814896 h 4916638"/>
                <a:gd name="connsiteX24" fmla="*/ 5012619 w 5748406"/>
                <a:gd name="connsiteY24" fmla="*/ 4294956 h 4916638"/>
                <a:gd name="connsiteX25" fmla="*/ 4227759 w 5748406"/>
                <a:gd name="connsiteY25" fmla="*/ 4706436 h 4916638"/>
                <a:gd name="connsiteX26" fmla="*/ 3153339 w 5748406"/>
                <a:gd name="connsiteY26" fmla="*/ 4912176 h 4916638"/>
                <a:gd name="connsiteX27" fmla="*/ 1774119 w 5748406"/>
                <a:gd name="connsiteY27" fmla="*/ 4805496 h 4916638"/>
                <a:gd name="connsiteX28" fmla="*/ 745419 w 5748406"/>
                <a:gd name="connsiteY28" fmla="*/ 4340676 h 4916638"/>
                <a:gd name="connsiteX29" fmla="*/ 250119 w 5748406"/>
                <a:gd name="connsiteY29" fmla="*/ 3677736 h 4916638"/>
                <a:gd name="connsiteX30" fmla="*/ 303459 w 5748406"/>
                <a:gd name="connsiteY30" fmla="*/ 3144336 h 4916638"/>
                <a:gd name="connsiteX0" fmla="*/ 303459 w 5748406"/>
                <a:gd name="connsiteY0" fmla="*/ 3144336 h 4916638"/>
                <a:gd name="connsiteX1" fmla="*/ 257739 w 5748406"/>
                <a:gd name="connsiteY1" fmla="*/ 2458536 h 4916638"/>
                <a:gd name="connsiteX2" fmla="*/ 120579 w 5748406"/>
                <a:gd name="connsiteY2" fmla="*/ 2161356 h 4916638"/>
                <a:gd name="connsiteX3" fmla="*/ 21519 w 5748406"/>
                <a:gd name="connsiteY3" fmla="*/ 1521276 h 4916638"/>
                <a:gd name="connsiteX4" fmla="*/ 18979 w 5748406"/>
                <a:gd name="connsiteY4" fmla="*/ 670376 h 4916638"/>
                <a:gd name="connsiteX5" fmla="*/ 229799 w 5748406"/>
                <a:gd name="connsiteY5" fmla="*/ 32836 h 4916638"/>
                <a:gd name="connsiteX6" fmla="*/ 951159 w 5748406"/>
                <a:gd name="connsiteY6" fmla="*/ 119196 h 4916638"/>
                <a:gd name="connsiteX7" fmla="*/ 1606479 w 5748406"/>
                <a:gd name="connsiteY7" fmla="*/ 355416 h 4916638"/>
                <a:gd name="connsiteX8" fmla="*/ 1946839 w 5748406"/>
                <a:gd name="connsiteY8" fmla="*/ 530676 h 4916638"/>
                <a:gd name="connsiteX9" fmla="*/ 2508179 w 5748406"/>
                <a:gd name="connsiteY9" fmla="*/ 406216 h 4916638"/>
                <a:gd name="connsiteX10" fmla="*/ 3374319 w 5748406"/>
                <a:gd name="connsiteY10" fmla="*/ 408756 h 4916638"/>
                <a:gd name="connsiteX11" fmla="*/ 3930579 w 5748406"/>
                <a:gd name="connsiteY11" fmla="*/ 556076 h 4916638"/>
                <a:gd name="connsiteX12" fmla="*/ 4161718 w 5748406"/>
                <a:gd name="connsiteY12" fmla="*/ 418915 h 4916638"/>
                <a:gd name="connsiteX13" fmla="*/ 4682419 w 5748406"/>
                <a:gd name="connsiteY13" fmla="*/ 200476 h 4916638"/>
                <a:gd name="connsiteX14" fmla="*/ 5411399 w 5748406"/>
                <a:gd name="connsiteY14" fmla="*/ 68396 h 4916638"/>
                <a:gd name="connsiteX15" fmla="*/ 5538399 w 5748406"/>
                <a:gd name="connsiteY15" fmla="*/ 4896 h 4916638"/>
                <a:gd name="connsiteX16" fmla="*/ 5591739 w 5748406"/>
                <a:gd name="connsiteY16" fmla="*/ 164916 h 4916638"/>
                <a:gd name="connsiteX17" fmla="*/ 5744139 w 5748406"/>
                <a:gd name="connsiteY17" fmla="*/ 644976 h 4916638"/>
                <a:gd name="connsiteX18" fmla="*/ 5690799 w 5748406"/>
                <a:gd name="connsiteY18" fmla="*/ 1711776 h 4916638"/>
                <a:gd name="connsiteX19" fmla="*/ 5530779 w 5748406"/>
                <a:gd name="connsiteY19" fmla="*/ 2359476 h 4916638"/>
                <a:gd name="connsiteX20" fmla="*/ 5454579 w 5748406"/>
                <a:gd name="connsiteY20" fmla="*/ 2946216 h 4916638"/>
                <a:gd name="connsiteX21" fmla="*/ 5401239 w 5748406"/>
                <a:gd name="connsiteY21" fmla="*/ 3106236 h 4916638"/>
                <a:gd name="connsiteX22" fmla="*/ 5485059 w 5748406"/>
                <a:gd name="connsiteY22" fmla="*/ 3388176 h 4916638"/>
                <a:gd name="connsiteX23" fmla="*/ 5385999 w 5748406"/>
                <a:gd name="connsiteY23" fmla="*/ 3814896 h 4916638"/>
                <a:gd name="connsiteX24" fmla="*/ 5012619 w 5748406"/>
                <a:gd name="connsiteY24" fmla="*/ 4294956 h 4916638"/>
                <a:gd name="connsiteX25" fmla="*/ 4227759 w 5748406"/>
                <a:gd name="connsiteY25" fmla="*/ 4706436 h 4916638"/>
                <a:gd name="connsiteX26" fmla="*/ 3153339 w 5748406"/>
                <a:gd name="connsiteY26" fmla="*/ 4912176 h 4916638"/>
                <a:gd name="connsiteX27" fmla="*/ 1774119 w 5748406"/>
                <a:gd name="connsiteY27" fmla="*/ 4805496 h 4916638"/>
                <a:gd name="connsiteX28" fmla="*/ 745419 w 5748406"/>
                <a:gd name="connsiteY28" fmla="*/ 4340676 h 4916638"/>
                <a:gd name="connsiteX29" fmla="*/ 250119 w 5748406"/>
                <a:gd name="connsiteY29" fmla="*/ 3677736 h 4916638"/>
                <a:gd name="connsiteX30" fmla="*/ 303459 w 5748406"/>
                <a:gd name="connsiteY30" fmla="*/ 3144336 h 4916638"/>
                <a:gd name="connsiteX0" fmla="*/ 303459 w 5748406"/>
                <a:gd name="connsiteY0" fmla="*/ 3144336 h 4916638"/>
                <a:gd name="connsiteX1" fmla="*/ 257739 w 5748406"/>
                <a:gd name="connsiteY1" fmla="*/ 2458536 h 4916638"/>
                <a:gd name="connsiteX2" fmla="*/ 120579 w 5748406"/>
                <a:gd name="connsiteY2" fmla="*/ 2161356 h 4916638"/>
                <a:gd name="connsiteX3" fmla="*/ 21519 w 5748406"/>
                <a:gd name="connsiteY3" fmla="*/ 1521276 h 4916638"/>
                <a:gd name="connsiteX4" fmla="*/ 18979 w 5748406"/>
                <a:gd name="connsiteY4" fmla="*/ 670376 h 4916638"/>
                <a:gd name="connsiteX5" fmla="*/ 229799 w 5748406"/>
                <a:gd name="connsiteY5" fmla="*/ 32836 h 4916638"/>
                <a:gd name="connsiteX6" fmla="*/ 951159 w 5748406"/>
                <a:gd name="connsiteY6" fmla="*/ 119196 h 4916638"/>
                <a:gd name="connsiteX7" fmla="*/ 1606479 w 5748406"/>
                <a:gd name="connsiteY7" fmla="*/ 355416 h 4916638"/>
                <a:gd name="connsiteX8" fmla="*/ 1946839 w 5748406"/>
                <a:gd name="connsiteY8" fmla="*/ 530676 h 4916638"/>
                <a:gd name="connsiteX9" fmla="*/ 2508179 w 5748406"/>
                <a:gd name="connsiteY9" fmla="*/ 406216 h 4916638"/>
                <a:gd name="connsiteX10" fmla="*/ 3374319 w 5748406"/>
                <a:gd name="connsiteY10" fmla="*/ 408756 h 4916638"/>
                <a:gd name="connsiteX11" fmla="*/ 3930579 w 5748406"/>
                <a:gd name="connsiteY11" fmla="*/ 556076 h 4916638"/>
                <a:gd name="connsiteX12" fmla="*/ 4197278 w 5748406"/>
                <a:gd name="connsiteY12" fmla="*/ 429075 h 4916638"/>
                <a:gd name="connsiteX13" fmla="*/ 4682419 w 5748406"/>
                <a:gd name="connsiteY13" fmla="*/ 200476 h 4916638"/>
                <a:gd name="connsiteX14" fmla="*/ 5411399 w 5748406"/>
                <a:gd name="connsiteY14" fmla="*/ 68396 h 4916638"/>
                <a:gd name="connsiteX15" fmla="*/ 5538399 w 5748406"/>
                <a:gd name="connsiteY15" fmla="*/ 4896 h 4916638"/>
                <a:gd name="connsiteX16" fmla="*/ 5591739 w 5748406"/>
                <a:gd name="connsiteY16" fmla="*/ 164916 h 4916638"/>
                <a:gd name="connsiteX17" fmla="*/ 5744139 w 5748406"/>
                <a:gd name="connsiteY17" fmla="*/ 644976 h 4916638"/>
                <a:gd name="connsiteX18" fmla="*/ 5690799 w 5748406"/>
                <a:gd name="connsiteY18" fmla="*/ 1711776 h 4916638"/>
                <a:gd name="connsiteX19" fmla="*/ 5530779 w 5748406"/>
                <a:gd name="connsiteY19" fmla="*/ 2359476 h 4916638"/>
                <a:gd name="connsiteX20" fmla="*/ 5454579 w 5748406"/>
                <a:gd name="connsiteY20" fmla="*/ 2946216 h 4916638"/>
                <a:gd name="connsiteX21" fmla="*/ 5401239 w 5748406"/>
                <a:gd name="connsiteY21" fmla="*/ 3106236 h 4916638"/>
                <a:gd name="connsiteX22" fmla="*/ 5485059 w 5748406"/>
                <a:gd name="connsiteY22" fmla="*/ 3388176 h 4916638"/>
                <a:gd name="connsiteX23" fmla="*/ 5385999 w 5748406"/>
                <a:gd name="connsiteY23" fmla="*/ 3814896 h 4916638"/>
                <a:gd name="connsiteX24" fmla="*/ 5012619 w 5748406"/>
                <a:gd name="connsiteY24" fmla="*/ 4294956 h 4916638"/>
                <a:gd name="connsiteX25" fmla="*/ 4227759 w 5748406"/>
                <a:gd name="connsiteY25" fmla="*/ 4706436 h 4916638"/>
                <a:gd name="connsiteX26" fmla="*/ 3153339 w 5748406"/>
                <a:gd name="connsiteY26" fmla="*/ 4912176 h 4916638"/>
                <a:gd name="connsiteX27" fmla="*/ 1774119 w 5748406"/>
                <a:gd name="connsiteY27" fmla="*/ 4805496 h 4916638"/>
                <a:gd name="connsiteX28" fmla="*/ 745419 w 5748406"/>
                <a:gd name="connsiteY28" fmla="*/ 4340676 h 4916638"/>
                <a:gd name="connsiteX29" fmla="*/ 250119 w 5748406"/>
                <a:gd name="connsiteY29" fmla="*/ 3677736 h 4916638"/>
                <a:gd name="connsiteX30" fmla="*/ 303459 w 5748406"/>
                <a:gd name="connsiteY30" fmla="*/ 3144336 h 4916638"/>
                <a:gd name="connsiteX0" fmla="*/ 303459 w 5748406"/>
                <a:gd name="connsiteY0" fmla="*/ 3144336 h 4916638"/>
                <a:gd name="connsiteX1" fmla="*/ 257739 w 5748406"/>
                <a:gd name="connsiteY1" fmla="*/ 2458536 h 4916638"/>
                <a:gd name="connsiteX2" fmla="*/ 120579 w 5748406"/>
                <a:gd name="connsiteY2" fmla="*/ 2161356 h 4916638"/>
                <a:gd name="connsiteX3" fmla="*/ 21519 w 5748406"/>
                <a:gd name="connsiteY3" fmla="*/ 1521276 h 4916638"/>
                <a:gd name="connsiteX4" fmla="*/ 18979 w 5748406"/>
                <a:gd name="connsiteY4" fmla="*/ 670376 h 4916638"/>
                <a:gd name="connsiteX5" fmla="*/ 229799 w 5748406"/>
                <a:gd name="connsiteY5" fmla="*/ 32836 h 4916638"/>
                <a:gd name="connsiteX6" fmla="*/ 951159 w 5748406"/>
                <a:gd name="connsiteY6" fmla="*/ 119196 h 4916638"/>
                <a:gd name="connsiteX7" fmla="*/ 1606479 w 5748406"/>
                <a:gd name="connsiteY7" fmla="*/ 355416 h 4916638"/>
                <a:gd name="connsiteX8" fmla="*/ 1946839 w 5748406"/>
                <a:gd name="connsiteY8" fmla="*/ 530676 h 4916638"/>
                <a:gd name="connsiteX9" fmla="*/ 2508179 w 5748406"/>
                <a:gd name="connsiteY9" fmla="*/ 406216 h 4916638"/>
                <a:gd name="connsiteX10" fmla="*/ 3374319 w 5748406"/>
                <a:gd name="connsiteY10" fmla="*/ 408756 h 4916638"/>
                <a:gd name="connsiteX11" fmla="*/ 3930579 w 5748406"/>
                <a:gd name="connsiteY11" fmla="*/ 556076 h 4916638"/>
                <a:gd name="connsiteX12" fmla="*/ 4197278 w 5748406"/>
                <a:gd name="connsiteY12" fmla="*/ 429075 h 4916638"/>
                <a:gd name="connsiteX13" fmla="*/ 4682419 w 5748406"/>
                <a:gd name="connsiteY13" fmla="*/ 200476 h 4916638"/>
                <a:gd name="connsiteX14" fmla="*/ 5411399 w 5748406"/>
                <a:gd name="connsiteY14" fmla="*/ 68396 h 4916638"/>
                <a:gd name="connsiteX15" fmla="*/ 5553639 w 5748406"/>
                <a:gd name="connsiteY15" fmla="*/ 25216 h 4916638"/>
                <a:gd name="connsiteX16" fmla="*/ 5591739 w 5748406"/>
                <a:gd name="connsiteY16" fmla="*/ 164916 h 4916638"/>
                <a:gd name="connsiteX17" fmla="*/ 5744139 w 5748406"/>
                <a:gd name="connsiteY17" fmla="*/ 644976 h 4916638"/>
                <a:gd name="connsiteX18" fmla="*/ 5690799 w 5748406"/>
                <a:gd name="connsiteY18" fmla="*/ 1711776 h 4916638"/>
                <a:gd name="connsiteX19" fmla="*/ 5530779 w 5748406"/>
                <a:gd name="connsiteY19" fmla="*/ 2359476 h 4916638"/>
                <a:gd name="connsiteX20" fmla="*/ 5454579 w 5748406"/>
                <a:gd name="connsiteY20" fmla="*/ 2946216 h 4916638"/>
                <a:gd name="connsiteX21" fmla="*/ 5401239 w 5748406"/>
                <a:gd name="connsiteY21" fmla="*/ 3106236 h 4916638"/>
                <a:gd name="connsiteX22" fmla="*/ 5485059 w 5748406"/>
                <a:gd name="connsiteY22" fmla="*/ 3388176 h 4916638"/>
                <a:gd name="connsiteX23" fmla="*/ 5385999 w 5748406"/>
                <a:gd name="connsiteY23" fmla="*/ 3814896 h 4916638"/>
                <a:gd name="connsiteX24" fmla="*/ 5012619 w 5748406"/>
                <a:gd name="connsiteY24" fmla="*/ 4294956 h 4916638"/>
                <a:gd name="connsiteX25" fmla="*/ 4227759 w 5748406"/>
                <a:gd name="connsiteY25" fmla="*/ 4706436 h 4916638"/>
                <a:gd name="connsiteX26" fmla="*/ 3153339 w 5748406"/>
                <a:gd name="connsiteY26" fmla="*/ 4912176 h 4916638"/>
                <a:gd name="connsiteX27" fmla="*/ 1774119 w 5748406"/>
                <a:gd name="connsiteY27" fmla="*/ 4805496 h 4916638"/>
                <a:gd name="connsiteX28" fmla="*/ 745419 w 5748406"/>
                <a:gd name="connsiteY28" fmla="*/ 4340676 h 4916638"/>
                <a:gd name="connsiteX29" fmla="*/ 250119 w 5748406"/>
                <a:gd name="connsiteY29" fmla="*/ 3677736 h 4916638"/>
                <a:gd name="connsiteX30" fmla="*/ 303459 w 5748406"/>
                <a:gd name="connsiteY30" fmla="*/ 3144336 h 4916638"/>
                <a:gd name="connsiteX0" fmla="*/ 303459 w 5711308"/>
                <a:gd name="connsiteY0" fmla="*/ 3144336 h 4916638"/>
                <a:gd name="connsiteX1" fmla="*/ 257739 w 5711308"/>
                <a:gd name="connsiteY1" fmla="*/ 2458536 h 4916638"/>
                <a:gd name="connsiteX2" fmla="*/ 120579 w 5711308"/>
                <a:gd name="connsiteY2" fmla="*/ 2161356 h 4916638"/>
                <a:gd name="connsiteX3" fmla="*/ 21519 w 5711308"/>
                <a:gd name="connsiteY3" fmla="*/ 1521276 h 4916638"/>
                <a:gd name="connsiteX4" fmla="*/ 18979 w 5711308"/>
                <a:gd name="connsiteY4" fmla="*/ 670376 h 4916638"/>
                <a:gd name="connsiteX5" fmla="*/ 229799 w 5711308"/>
                <a:gd name="connsiteY5" fmla="*/ 32836 h 4916638"/>
                <a:gd name="connsiteX6" fmla="*/ 951159 w 5711308"/>
                <a:gd name="connsiteY6" fmla="*/ 119196 h 4916638"/>
                <a:gd name="connsiteX7" fmla="*/ 1606479 w 5711308"/>
                <a:gd name="connsiteY7" fmla="*/ 355416 h 4916638"/>
                <a:gd name="connsiteX8" fmla="*/ 1946839 w 5711308"/>
                <a:gd name="connsiteY8" fmla="*/ 530676 h 4916638"/>
                <a:gd name="connsiteX9" fmla="*/ 2508179 w 5711308"/>
                <a:gd name="connsiteY9" fmla="*/ 406216 h 4916638"/>
                <a:gd name="connsiteX10" fmla="*/ 3374319 w 5711308"/>
                <a:gd name="connsiteY10" fmla="*/ 408756 h 4916638"/>
                <a:gd name="connsiteX11" fmla="*/ 3930579 w 5711308"/>
                <a:gd name="connsiteY11" fmla="*/ 556076 h 4916638"/>
                <a:gd name="connsiteX12" fmla="*/ 4197278 w 5711308"/>
                <a:gd name="connsiteY12" fmla="*/ 429075 h 4916638"/>
                <a:gd name="connsiteX13" fmla="*/ 4682419 w 5711308"/>
                <a:gd name="connsiteY13" fmla="*/ 200476 h 4916638"/>
                <a:gd name="connsiteX14" fmla="*/ 5411399 w 5711308"/>
                <a:gd name="connsiteY14" fmla="*/ 68396 h 4916638"/>
                <a:gd name="connsiteX15" fmla="*/ 5553639 w 5711308"/>
                <a:gd name="connsiteY15" fmla="*/ 25216 h 4916638"/>
                <a:gd name="connsiteX16" fmla="*/ 5591739 w 5711308"/>
                <a:gd name="connsiteY16" fmla="*/ 164916 h 4916638"/>
                <a:gd name="connsiteX17" fmla="*/ 5698419 w 5711308"/>
                <a:gd name="connsiteY17" fmla="*/ 853256 h 4916638"/>
                <a:gd name="connsiteX18" fmla="*/ 5690799 w 5711308"/>
                <a:gd name="connsiteY18" fmla="*/ 1711776 h 4916638"/>
                <a:gd name="connsiteX19" fmla="*/ 5530779 w 5711308"/>
                <a:gd name="connsiteY19" fmla="*/ 2359476 h 4916638"/>
                <a:gd name="connsiteX20" fmla="*/ 5454579 w 5711308"/>
                <a:gd name="connsiteY20" fmla="*/ 2946216 h 4916638"/>
                <a:gd name="connsiteX21" fmla="*/ 5401239 w 5711308"/>
                <a:gd name="connsiteY21" fmla="*/ 3106236 h 4916638"/>
                <a:gd name="connsiteX22" fmla="*/ 5485059 w 5711308"/>
                <a:gd name="connsiteY22" fmla="*/ 3388176 h 4916638"/>
                <a:gd name="connsiteX23" fmla="*/ 5385999 w 5711308"/>
                <a:gd name="connsiteY23" fmla="*/ 3814896 h 4916638"/>
                <a:gd name="connsiteX24" fmla="*/ 5012619 w 5711308"/>
                <a:gd name="connsiteY24" fmla="*/ 4294956 h 4916638"/>
                <a:gd name="connsiteX25" fmla="*/ 4227759 w 5711308"/>
                <a:gd name="connsiteY25" fmla="*/ 4706436 h 4916638"/>
                <a:gd name="connsiteX26" fmla="*/ 3153339 w 5711308"/>
                <a:gd name="connsiteY26" fmla="*/ 4912176 h 4916638"/>
                <a:gd name="connsiteX27" fmla="*/ 1774119 w 5711308"/>
                <a:gd name="connsiteY27" fmla="*/ 4805496 h 4916638"/>
                <a:gd name="connsiteX28" fmla="*/ 745419 w 5711308"/>
                <a:gd name="connsiteY28" fmla="*/ 4340676 h 4916638"/>
                <a:gd name="connsiteX29" fmla="*/ 250119 w 5711308"/>
                <a:gd name="connsiteY29" fmla="*/ 3677736 h 4916638"/>
                <a:gd name="connsiteX30" fmla="*/ 303459 w 5711308"/>
                <a:gd name="connsiteY30" fmla="*/ 3144336 h 4916638"/>
                <a:gd name="connsiteX0" fmla="*/ 303459 w 5711308"/>
                <a:gd name="connsiteY0" fmla="*/ 3144336 h 4916638"/>
                <a:gd name="connsiteX1" fmla="*/ 257739 w 5711308"/>
                <a:gd name="connsiteY1" fmla="*/ 2458536 h 4916638"/>
                <a:gd name="connsiteX2" fmla="*/ 120579 w 5711308"/>
                <a:gd name="connsiteY2" fmla="*/ 2161356 h 4916638"/>
                <a:gd name="connsiteX3" fmla="*/ 21519 w 5711308"/>
                <a:gd name="connsiteY3" fmla="*/ 1521276 h 4916638"/>
                <a:gd name="connsiteX4" fmla="*/ 18979 w 5711308"/>
                <a:gd name="connsiteY4" fmla="*/ 670376 h 4916638"/>
                <a:gd name="connsiteX5" fmla="*/ 229799 w 5711308"/>
                <a:gd name="connsiteY5" fmla="*/ 32836 h 4916638"/>
                <a:gd name="connsiteX6" fmla="*/ 951159 w 5711308"/>
                <a:gd name="connsiteY6" fmla="*/ 119196 h 4916638"/>
                <a:gd name="connsiteX7" fmla="*/ 1606479 w 5711308"/>
                <a:gd name="connsiteY7" fmla="*/ 355416 h 4916638"/>
                <a:gd name="connsiteX8" fmla="*/ 1946839 w 5711308"/>
                <a:gd name="connsiteY8" fmla="*/ 530676 h 4916638"/>
                <a:gd name="connsiteX9" fmla="*/ 2508179 w 5711308"/>
                <a:gd name="connsiteY9" fmla="*/ 406216 h 4916638"/>
                <a:gd name="connsiteX10" fmla="*/ 3374319 w 5711308"/>
                <a:gd name="connsiteY10" fmla="*/ 408756 h 4916638"/>
                <a:gd name="connsiteX11" fmla="*/ 3930579 w 5711308"/>
                <a:gd name="connsiteY11" fmla="*/ 556076 h 4916638"/>
                <a:gd name="connsiteX12" fmla="*/ 4192198 w 5711308"/>
                <a:gd name="connsiteY12" fmla="*/ 408755 h 4916638"/>
                <a:gd name="connsiteX13" fmla="*/ 4682419 w 5711308"/>
                <a:gd name="connsiteY13" fmla="*/ 200476 h 4916638"/>
                <a:gd name="connsiteX14" fmla="*/ 5411399 w 5711308"/>
                <a:gd name="connsiteY14" fmla="*/ 68396 h 4916638"/>
                <a:gd name="connsiteX15" fmla="*/ 5553639 w 5711308"/>
                <a:gd name="connsiteY15" fmla="*/ 25216 h 4916638"/>
                <a:gd name="connsiteX16" fmla="*/ 5591739 w 5711308"/>
                <a:gd name="connsiteY16" fmla="*/ 164916 h 4916638"/>
                <a:gd name="connsiteX17" fmla="*/ 5698419 w 5711308"/>
                <a:gd name="connsiteY17" fmla="*/ 853256 h 4916638"/>
                <a:gd name="connsiteX18" fmla="*/ 5690799 w 5711308"/>
                <a:gd name="connsiteY18" fmla="*/ 1711776 h 4916638"/>
                <a:gd name="connsiteX19" fmla="*/ 5530779 w 5711308"/>
                <a:gd name="connsiteY19" fmla="*/ 2359476 h 4916638"/>
                <a:gd name="connsiteX20" fmla="*/ 5454579 w 5711308"/>
                <a:gd name="connsiteY20" fmla="*/ 2946216 h 4916638"/>
                <a:gd name="connsiteX21" fmla="*/ 5401239 w 5711308"/>
                <a:gd name="connsiteY21" fmla="*/ 3106236 h 4916638"/>
                <a:gd name="connsiteX22" fmla="*/ 5485059 w 5711308"/>
                <a:gd name="connsiteY22" fmla="*/ 3388176 h 4916638"/>
                <a:gd name="connsiteX23" fmla="*/ 5385999 w 5711308"/>
                <a:gd name="connsiteY23" fmla="*/ 3814896 h 4916638"/>
                <a:gd name="connsiteX24" fmla="*/ 5012619 w 5711308"/>
                <a:gd name="connsiteY24" fmla="*/ 4294956 h 4916638"/>
                <a:gd name="connsiteX25" fmla="*/ 4227759 w 5711308"/>
                <a:gd name="connsiteY25" fmla="*/ 4706436 h 4916638"/>
                <a:gd name="connsiteX26" fmla="*/ 3153339 w 5711308"/>
                <a:gd name="connsiteY26" fmla="*/ 4912176 h 4916638"/>
                <a:gd name="connsiteX27" fmla="*/ 1774119 w 5711308"/>
                <a:gd name="connsiteY27" fmla="*/ 4805496 h 4916638"/>
                <a:gd name="connsiteX28" fmla="*/ 745419 w 5711308"/>
                <a:gd name="connsiteY28" fmla="*/ 4340676 h 4916638"/>
                <a:gd name="connsiteX29" fmla="*/ 250119 w 5711308"/>
                <a:gd name="connsiteY29" fmla="*/ 3677736 h 4916638"/>
                <a:gd name="connsiteX30" fmla="*/ 303459 w 5711308"/>
                <a:gd name="connsiteY30" fmla="*/ 3144336 h 4916638"/>
                <a:gd name="connsiteX0" fmla="*/ 303459 w 5711308"/>
                <a:gd name="connsiteY0" fmla="*/ 3144336 h 4916638"/>
                <a:gd name="connsiteX1" fmla="*/ 257739 w 5711308"/>
                <a:gd name="connsiteY1" fmla="*/ 2458536 h 4916638"/>
                <a:gd name="connsiteX2" fmla="*/ 120579 w 5711308"/>
                <a:gd name="connsiteY2" fmla="*/ 2161356 h 4916638"/>
                <a:gd name="connsiteX3" fmla="*/ 21519 w 5711308"/>
                <a:gd name="connsiteY3" fmla="*/ 1521276 h 4916638"/>
                <a:gd name="connsiteX4" fmla="*/ 18979 w 5711308"/>
                <a:gd name="connsiteY4" fmla="*/ 670376 h 4916638"/>
                <a:gd name="connsiteX5" fmla="*/ 229799 w 5711308"/>
                <a:gd name="connsiteY5" fmla="*/ 32836 h 4916638"/>
                <a:gd name="connsiteX6" fmla="*/ 951159 w 5711308"/>
                <a:gd name="connsiteY6" fmla="*/ 119196 h 4916638"/>
                <a:gd name="connsiteX7" fmla="*/ 1606479 w 5711308"/>
                <a:gd name="connsiteY7" fmla="*/ 355416 h 4916638"/>
                <a:gd name="connsiteX8" fmla="*/ 1946839 w 5711308"/>
                <a:gd name="connsiteY8" fmla="*/ 530676 h 4916638"/>
                <a:gd name="connsiteX9" fmla="*/ 2508179 w 5711308"/>
                <a:gd name="connsiteY9" fmla="*/ 406216 h 4916638"/>
                <a:gd name="connsiteX10" fmla="*/ 3374319 w 5711308"/>
                <a:gd name="connsiteY10" fmla="*/ 408756 h 4916638"/>
                <a:gd name="connsiteX11" fmla="*/ 3920419 w 5711308"/>
                <a:gd name="connsiteY11" fmla="*/ 540836 h 4916638"/>
                <a:gd name="connsiteX12" fmla="*/ 4192198 w 5711308"/>
                <a:gd name="connsiteY12" fmla="*/ 408755 h 4916638"/>
                <a:gd name="connsiteX13" fmla="*/ 4682419 w 5711308"/>
                <a:gd name="connsiteY13" fmla="*/ 200476 h 4916638"/>
                <a:gd name="connsiteX14" fmla="*/ 5411399 w 5711308"/>
                <a:gd name="connsiteY14" fmla="*/ 68396 h 4916638"/>
                <a:gd name="connsiteX15" fmla="*/ 5553639 w 5711308"/>
                <a:gd name="connsiteY15" fmla="*/ 25216 h 4916638"/>
                <a:gd name="connsiteX16" fmla="*/ 5591739 w 5711308"/>
                <a:gd name="connsiteY16" fmla="*/ 164916 h 4916638"/>
                <a:gd name="connsiteX17" fmla="*/ 5698419 w 5711308"/>
                <a:gd name="connsiteY17" fmla="*/ 853256 h 4916638"/>
                <a:gd name="connsiteX18" fmla="*/ 5690799 w 5711308"/>
                <a:gd name="connsiteY18" fmla="*/ 1711776 h 4916638"/>
                <a:gd name="connsiteX19" fmla="*/ 5530779 w 5711308"/>
                <a:gd name="connsiteY19" fmla="*/ 2359476 h 4916638"/>
                <a:gd name="connsiteX20" fmla="*/ 5454579 w 5711308"/>
                <a:gd name="connsiteY20" fmla="*/ 2946216 h 4916638"/>
                <a:gd name="connsiteX21" fmla="*/ 5401239 w 5711308"/>
                <a:gd name="connsiteY21" fmla="*/ 3106236 h 4916638"/>
                <a:gd name="connsiteX22" fmla="*/ 5485059 w 5711308"/>
                <a:gd name="connsiteY22" fmla="*/ 3388176 h 4916638"/>
                <a:gd name="connsiteX23" fmla="*/ 5385999 w 5711308"/>
                <a:gd name="connsiteY23" fmla="*/ 3814896 h 4916638"/>
                <a:gd name="connsiteX24" fmla="*/ 5012619 w 5711308"/>
                <a:gd name="connsiteY24" fmla="*/ 4294956 h 4916638"/>
                <a:gd name="connsiteX25" fmla="*/ 4227759 w 5711308"/>
                <a:gd name="connsiteY25" fmla="*/ 4706436 h 4916638"/>
                <a:gd name="connsiteX26" fmla="*/ 3153339 w 5711308"/>
                <a:gd name="connsiteY26" fmla="*/ 4912176 h 4916638"/>
                <a:gd name="connsiteX27" fmla="*/ 1774119 w 5711308"/>
                <a:gd name="connsiteY27" fmla="*/ 4805496 h 4916638"/>
                <a:gd name="connsiteX28" fmla="*/ 745419 w 5711308"/>
                <a:gd name="connsiteY28" fmla="*/ 4340676 h 4916638"/>
                <a:gd name="connsiteX29" fmla="*/ 250119 w 5711308"/>
                <a:gd name="connsiteY29" fmla="*/ 3677736 h 4916638"/>
                <a:gd name="connsiteX30" fmla="*/ 303459 w 5711308"/>
                <a:gd name="connsiteY30" fmla="*/ 3144336 h 4916638"/>
                <a:gd name="connsiteX0" fmla="*/ 303459 w 5711308"/>
                <a:gd name="connsiteY0" fmla="*/ 3144336 h 4916638"/>
                <a:gd name="connsiteX1" fmla="*/ 257739 w 5711308"/>
                <a:gd name="connsiteY1" fmla="*/ 2458536 h 4916638"/>
                <a:gd name="connsiteX2" fmla="*/ 120579 w 5711308"/>
                <a:gd name="connsiteY2" fmla="*/ 2161356 h 4916638"/>
                <a:gd name="connsiteX3" fmla="*/ 21519 w 5711308"/>
                <a:gd name="connsiteY3" fmla="*/ 1521276 h 4916638"/>
                <a:gd name="connsiteX4" fmla="*/ 18979 w 5711308"/>
                <a:gd name="connsiteY4" fmla="*/ 670376 h 4916638"/>
                <a:gd name="connsiteX5" fmla="*/ 229799 w 5711308"/>
                <a:gd name="connsiteY5" fmla="*/ 32836 h 4916638"/>
                <a:gd name="connsiteX6" fmla="*/ 951159 w 5711308"/>
                <a:gd name="connsiteY6" fmla="*/ 119196 h 4916638"/>
                <a:gd name="connsiteX7" fmla="*/ 1606479 w 5711308"/>
                <a:gd name="connsiteY7" fmla="*/ 355416 h 4916638"/>
                <a:gd name="connsiteX8" fmla="*/ 1946839 w 5711308"/>
                <a:gd name="connsiteY8" fmla="*/ 530676 h 4916638"/>
                <a:gd name="connsiteX9" fmla="*/ 2508179 w 5711308"/>
                <a:gd name="connsiteY9" fmla="*/ 406216 h 4916638"/>
                <a:gd name="connsiteX10" fmla="*/ 3374319 w 5711308"/>
                <a:gd name="connsiteY10" fmla="*/ 408756 h 4916638"/>
                <a:gd name="connsiteX11" fmla="*/ 3920419 w 5711308"/>
                <a:gd name="connsiteY11" fmla="*/ 540836 h 4916638"/>
                <a:gd name="connsiteX12" fmla="*/ 4192198 w 5711308"/>
                <a:gd name="connsiteY12" fmla="*/ 408755 h 4916638"/>
                <a:gd name="connsiteX13" fmla="*/ 4682419 w 5711308"/>
                <a:gd name="connsiteY13" fmla="*/ 200476 h 4916638"/>
                <a:gd name="connsiteX14" fmla="*/ 5411399 w 5711308"/>
                <a:gd name="connsiteY14" fmla="*/ 68396 h 4916638"/>
                <a:gd name="connsiteX15" fmla="*/ 5553639 w 5711308"/>
                <a:gd name="connsiteY15" fmla="*/ 25216 h 4916638"/>
                <a:gd name="connsiteX16" fmla="*/ 5591739 w 5711308"/>
                <a:gd name="connsiteY16" fmla="*/ 164916 h 4916638"/>
                <a:gd name="connsiteX17" fmla="*/ 5698419 w 5711308"/>
                <a:gd name="connsiteY17" fmla="*/ 853256 h 4916638"/>
                <a:gd name="connsiteX18" fmla="*/ 5690799 w 5711308"/>
                <a:gd name="connsiteY18" fmla="*/ 1711776 h 4916638"/>
                <a:gd name="connsiteX19" fmla="*/ 5530779 w 5711308"/>
                <a:gd name="connsiteY19" fmla="*/ 2359476 h 4916638"/>
                <a:gd name="connsiteX20" fmla="*/ 5454579 w 5711308"/>
                <a:gd name="connsiteY20" fmla="*/ 2946216 h 4916638"/>
                <a:gd name="connsiteX21" fmla="*/ 5401239 w 5711308"/>
                <a:gd name="connsiteY21" fmla="*/ 3106236 h 4916638"/>
                <a:gd name="connsiteX22" fmla="*/ 5485059 w 5711308"/>
                <a:gd name="connsiteY22" fmla="*/ 3388176 h 4916638"/>
                <a:gd name="connsiteX23" fmla="*/ 5385999 w 5711308"/>
                <a:gd name="connsiteY23" fmla="*/ 3814896 h 4916638"/>
                <a:gd name="connsiteX24" fmla="*/ 5012619 w 5711308"/>
                <a:gd name="connsiteY24" fmla="*/ 4294956 h 4916638"/>
                <a:gd name="connsiteX25" fmla="*/ 4227759 w 5711308"/>
                <a:gd name="connsiteY25" fmla="*/ 4706436 h 4916638"/>
                <a:gd name="connsiteX26" fmla="*/ 3153339 w 5711308"/>
                <a:gd name="connsiteY26" fmla="*/ 4912176 h 4916638"/>
                <a:gd name="connsiteX27" fmla="*/ 1774119 w 5711308"/>
                <a:gd name="connsiteY27" fmla="*/ 4805496 h 4916638"/>
                <a:gd name="connsiteX28" fmla="*/ 745419 w 5711308"/>
                <a:gd name="connsiteY28" fmla="*/ 4340676 h 4916638"/>
                <a:gd name="connsiteX29" fmla="*/ 250119 w 5711308"/>
                <a:gd name="connsiteY29" fmla="*/ 3677736 h 4916638"/>
                <a:gd name="connsiteX30" fmla="*/ 303459 w 5711308"/>
                <a:gd name="connsiteY30" fmla="*/ 3144336 h 4916638"/>
                <a:gd name="connsiteX0" fmla="*/ 307488 w 5715337"/>
                <a:gd name="connsiteY0" fmla="*/ 3144336 h 4916638"/>
                <a:gd name="connsiteX1" fmla="*/ 261768 w 5715337"/>
                <a:gd name="connsiteY1" fmla="*/ 2458536 h 4916638"/>
                <a:gd name="connsiteX2" fmla="*/ 200808 w 5715337"/>
                <a:gd name="connsiteY2" fmla="*/ 2201996 h 4916638"/>
                <a:gd name="connsiteX3" fmla="*/ 25548 w 5715337"/>
                <a:gd name="connsiteY3" fmla="*/ 1521276 h 4916638"/>
                <a:gd name="connsiteX4" fmla="*/ 23008 w 5715337"/>
                <a:gd name="connsiteY4" fmla="*/ 670376 h 4916638"/>
                <a:gd name="connsiteX5" fmla="*/ 233828 w 5715337"/>
                <a:gd name="connsiteY5" fmla="*/ 32836 h 4916638"/>
                <a:gd name="connsiteX6" fmla="*/ 955188 w 5715337"/>
                <a:gd name="connsiteY6" fmla="*/ 119196 h 4916638"/>
                <a:gd name="connsiteX7" fmla="*/ 1610508 w 5715337"/>
                <a:gd name="connsiteY7" fmla="*/ 355416 h 4916638"/>
                <a:gd name="connsiteX8" fmla="*/ 1950868 w 5715337"/>
                <a:gd name="connsiteY8" fmla="*/ 530676 h 4916638"/>
                <a:gd name="connsiteX9" fmla="*/ 2512208 w 5715337"/>
                <a:gd name="connsiteY9" fmla="*/ 406216 h 4916638"/>
                <a:gd name="connsiteX10" fmla="*/ 3378348 w 5715337"/>
                <a:gd name="connsiteY10" fmla="*/ 408756 h 4916638"/>
                <a:gd name="connsiteX11" fmla="*/ 3924448 w 5715337"/>
                <a:gd name="connsiteY11" fmla="*/ 540836 h 4916638"/>
                <a:gd name="connsiteX12" fmla="*/ 4196227 w 5715337"/>
                <a:gd name="connsiteY12" fmla="*/ 408755 h 4916638"/>
                <a:gd name="connsiteX13" fmla="*/ 4686448 w 5715337"/>
                <a:gd name="connsiteY13" fmla="*/ 200476 h 4916638"/>
                <a:gd name="connsiteX14" fmla="*/ 5415428 w 5715337"/>
                <a:gd name="connsiteY14" fmla="*/ 68396 h 4916638"/>
                <a:gd name="connsiteX15" fmla="*/ 5557668 w 5715337"/>
                <a:gd name="connsiteY15" fmla="*/ 25216 h 4916638"/>
                <a:gd name="connsiteX16" fmla="*/ 5595768 w 5715337"/>
                <a:gd name="connsiteY16" fmla="*/ 164916 h 4916638"/>
                <a:gd name="connsiteX17" fmla="*/ 5702448 w 5715337"/>
                <a:gd name="connsiteY17" fmla="*/ 853256 h 4916638"/>
                <a:gd name="connsiteX18" fmla="*/ 5694828 w 5715337"/>
                <a:gd name="connsiteY18" fmla="*/ 1711776 h 4916638"/>
                <a:gd name="connsiteX19" fmla="*/ 5534808 w 5715337"/>
                <a:gd name="connsiteY19" fmla="*/ 2359476 h 4916638"/>
                <a:gd name="connsiteX20" fmla="*/ 5458608 w 5715337"/>
                <a:gd name="connsiteY20" fmla="*/ 2946216 h 4916638"/>
                <a:gd name="connsiteX21" fmla="*/ 5405268 w 5715337"/>
                <a:gd name="connsiteY21" fmla="*/ 3106236 h 4916638"/>
                <a:gd name="connsiteX22" fmla="*/ 5489088 w 5715337"/>
                <a:gd name="connsiteY22" fmla="*/ 3388176 h 4916638"/>
                <a:gd name="connsiteX23" fmla="*/ 5390028 w 5715337"/>
                <a:gd name="connsiteY23" fmla="*/ 3814896 h 4916638"/>
                <a:gd name="connsiteX24" fmla="*/ 5016648 w 5715337"/>
                <a:gd name="connsiteY24" fmla="*/ 4294956 h 4916638"/>
                <a:gd name="connsiteX25" fmla="*/ 4231788 w 5715337"/>
                <a:gd name="connsiteY25" fmla="*/ 4706436 h 4916638"/>
                <a:gd name="connsiteX26" fmla="*/ 3157368 w 5715337"/>
                <a:gd name="connsiteY26" fmla="*/ 4912176 h 4916638"/>
                <a:gd name="connsiteX27" fmla="*/ 1778148 w 5715337"/>
                <a:gd name="connsiteY27" fmla="*/ 4805496 h 4916638"/>
                <a:gd name="connsiteX28" fmla="*/ 749448 w 5715337"/>
                <a:gd name="connsiteY28" fmla="*/ 4340676 h 4916638"/>
                <a:gd name="connsiteX29" fmla="*/ 254148 w 5715337"/>
                <a:gd name="connsiteY29" fmla="*/ 3677736 h 4916638"/>
                <a:gd name="connsiteX30" fmla="*/ 307488 w 5715337"/>
                <a:gd name="connsiteY30" fmla="*/ 3144336 h 4916638"/>
                <a:gd name="connsiteX0" fmla="*/ 307200 w 5715049"/>
                <a:gd name="connsiteY0" fmla="*/ 3144336 h 4916638"/>
                <a:gd name="connsiteX1" fmla="*/ 261480 w 5715049"/>
                <a:gd name="connsiteY1" fmla="*/ 2458536 h 4916638"/>
                <a:gd name="connsiteX2" fmla="*/ 195440 w 5715049"/>
                <a:gd name="connsiteY2" fmla="*/ 2207076 h 4916638"/>
                <a:gd name="connsiteX3" fmla="*/ 25260 w 5715049"/>
                <a:gd name="connsiteY3" fmla="*/ 1521276 h 4916638"/>
                <a:gd name="connsiteX4" fmla="*/ 22720 w 5715049"/>
                <a:gd name="connsiteY4" fmla="*/ 670376 h 4916638"/>
                <a:gd name="connsiteX5" fmla="*/ 233540 w 5715049"/>
                <a:gd name="connsiteY5" fmla="*/ 32836 h 4916638"/>
                <a:gd name="connsiteX6" fmla="*/ 954900 w 5715049"/>
                <a:gd name="connsiteY6" fmla="*/ 119196 h 4916638"/>
                <a:gd name="connsiteX7" fmla="*/ 1610220 w 5715049"/>
                <a:gd name="connsiteY7" fmla="*/ 355416 h 4916638"/>
                <a:gd name="connsiteX8" fmla="*/ 1950580 w 5715049"/>
                <a:gd name="connsiteY8" fmla="*/ 530676 h 4916638"/>
                <a:gd name="connsiteX9" fmla="*/ 2511920 w 5715049"/>
                <a:gd name="connsiteY9" fmla="*/ 406216 h 4916638"/>
                <a:gd name="connsiteX10" fmla="*/ 3378060 w 5715049"/>
                <a:gd name="connsiteY10" fmla="*/ 408756 h 4916638"/>
                <a:gd name="connsiteX11" fmla="*/ 3924160 w 5715049"/>
                <a:gd name="connsiteY11" fmla="*/ 540836 h 4916638"/>
                <a:gd name="connsiteX12" fmla="*/ 4195939 w 5715049"/>
                <a:gd name="connsiteY12" fmla="*/ 408755 h 4916638"/>
                <a:gd name="connsiteX13" fmla="*/ 4686160 w 5715049"/>
                <a:gd name="connsiteY13" fmla="*/ 200476 h 4916638"/>
                <a:gd name="connsiteX14" fmla="*/ 5415140 w 5715049"/>
                <a:gd name="connsiteY14" fmla="*/ 68396 h 4916638"/>
                <a:gd name="connsiteX15" fmla="*/ 5557380 w 5715049"/>
                <a:gd name="connsiteY15" fmla="*/ 25216 h 4916638"/>
                <a:gd name="connsiteX16" fmla="*/ 5595480 w 5715049"/>
                <a:gd name="connsiteY16" fmla="*/ 164916 h 4916638"/>
                <a:gd name="connsiteX17" fmla="*/ 5702160 w 5715049"/>
                <a:gd name="connsiteY17" fmla="*/ 853256 h 4916638"/>
                <a:gd name="connsiteX18" fmla="*/ 5694540 w 5715049"/>
                <a:gd name="connsiteY18" fmla="*/ 1711776 h 4916638"/>
                <a:gd name="connsiteX19" fmla="*/ 5534520 w 5715049"/>
                <a:gd name="connsiteY19" fmla="*/ 2359476 h 4916638"/>
                <a:gd name="connsiteX20" fmla="*/ 5458320 w 5715049"/>
                <a:gd name="connsiteY20" fmla="*/ 2946216 h 4916638"/>
                <a:gd name="connsiteX21" fmla="*/ 5404980 w 5715049"/>
                <a:gd name="connsiteY21" fmla="*/ 3106236 h 4916638"/>
                <a:gd name="connsiteX22" fmla="*/ 5488800 w 5715049"/>
                <a:gd name="connsiteY22" fmla="*/ 3388176 h 4916638"/>
                <a:gd name="connsiteX23" fmla="*/ 5389740 w 5715049"/>
                <a:gd name="connsiteY23" fmla="*/ 3814896 h 4916638"/>
                <a:gd name="connsiteX24" fmla="*/ 5016360 w 5715049"/>
                <a:gd name="connsiteY24" fmla="*/ 4294956 h 4916638"/>
                <a:gd name="connsiteX25" fmla="*/ 4231500 w 5715049"/>
                <a:gd name="connsiteY25" fmla="*/ 4706436 h 4916638"/>
                <a:gd name="connsiteX26" fmla="*/ 3157080 w 5715049"/>
                <a:gd name="connsiteY26" fmla="*/ 4912176 h 4916638"/>
                <a:gd name="connsiteX27" fmla="*/ 1777860 w 5715049"/>
                <a:gd name="connsiteY27" fmla="*/ 4805496 h 4916638"/>
                <a:gd name="connsiteX28" fmla="*/ 749160 w 5715049"/>
                <a:gd name="connsiteY28" fmla="*/ 4340676 h 4916638"/>
                <a:gd name="connsiteX29" fmla="*/ 253860 w 5715049"/>
                <a:gd name="connsiteY29" fmla="*/ 3677736 h 4916638"/>
                <a:gd name="connsiteX30" fmla="*/ 307200 w 5715049"/>
                <a:gd name="connsiteY30" fmla="*/ 3144336 h 4916638"/>
                <a:gd name="connsiteX0" fmla="*/ 307200 w 5715049"/>
                <a:gd name="connsiteY0" fmla="*/ 3144336 h 4916638"/>
                <a:gd name="connsiteX1" fmla="*/ 439280 w 5715049"/>
                <a:gd name="connsiteY1" fmla="*/ 2555056 h 4916638"/>
                <a:gd name="connsiteX2" fmla="*/ 195440 w 5715049"/>
                <a:gd name="connsiteY2" fmla="*/ 2207076 h 4916638"/>
                <a:gd name="connsiteX3" fmla="*/ 25260 w 5715049"/>
                <a:gd name="connsiteY3" fmla="*/ 1521276 h 4916638"/>
                <a:gd name="connsiteX4" fmla="*/ 22720 w 5715049"/>
                <a:gd name="connsiteY4" fmla="*/ 670376 h 4916638"/>
                <a:gd name="connsiteX5" fmla="*/ 233540 w 5715049"/>
                <a:gd name="connsiteY5" fmla="*/ 32836 h 4916638"/>
                <a:gd name="connsiteX6" fmla="*/ 954900 w 5715049"/>
                <a:gd name="connsiteY6" fmla="*/ 119196 h 4916638"/>
                <a:gd name="connsiteX7" fmla="*/ 1610220 w 5715049"/>
                <a:gd name="connsiteY7" fmla="*/ 355416 h 4916638"/>
                <a:gd name="connsiteX8" fmla="*/ 1950580 w 5715049"/>
                <a:gd name="connsiteY8" fmla="*/ 530676 h 4916638"/>
                <a:gd name="connsiteX9" fmla="*/ 2511920 w 5715049"/>
                <a:gd name="connsiteY9" fmla="*/ 406216 h 4916638"/>
                <a:gd name="connsiteX10" fmla="*/ 3378060 w 5715049"/>
                <a:gd name="connsiteY10" fmla="*/ 408756 h 4916638"/>
                <a:gd name="connsiteX11" fmla="*/ 3924160 w 5715049"/>
                <a:gd name="connsiteY11" fmla="*/ 540836 h 4916638"/>
                <a:gd name="connsiteX12" fmla="*/ 4195939 w 5715049"/>
                <a:gd name="connsiteY12" fmla="*/ 408755 h 4916638"/>
                <a:gd name="connsiteX13" fmla="*/ 4686160 w 5715049"/>
                <a:gd name="connsiteY13" fmla="*/ 200476 h 4916638"/>
                <a:gd name="connsiteX14" fmla="*/ 5415140 w 5715049"/>
                <a:gd name="connsiteY14" fmla="*/ 68396 h 4916638"/>
                <a:gd name="connsiteX15" fmla="*/ 5557380 w 5715049"/>
                <a:gd name="connsiteY15" fmla="*/ 25216 h 4916638"/>
                <a:gd name="connsiteX16" fmla="*/ 5595480 w 5715049"/>
                <a:gd name="connsiteY16" fmla="*/ 164916 h 4916638"/>
                <a:gd name="connsiteX17" fmla="*/ 5702160 w 5715049"/>
                <a:gd name="connsiteY17" fmla="*/ 853256 h 4916638"/>
                <a:gd name="connsiteX18" fmla="*/ 5694540 w 5715049"/>
                <a:gd name="connsiteY18" fmla="*/ 1711776 h 4916638"/>
                <a:gd name="connsiteX19" fmla="*/ 5534520 w 5715049"/>
                <a:gd name="connsiteY19" fmla="*/ 2359476 h 4916638"/>
                <a:gd name="connsiteX20" fmla="*/ 5458320 w 5715049"/>
                <a:gd name="connsiteY20" fmla="*/ 2946216 h 4916638"/>
                <a:gd name="connsiteX21" fmla="*/ 5404980 w 5715049"/>
                <a:gd name="connsiteY21" fmla="*/ 3106236 h 4916638"/>
                <a:gd name="connsiteX22" fmla="*/ 5488800 w 5715049"/>
                <a:gd name="connsiteY22" fmla="*/ 3388176 h 4916638"/>
                <a:gd name="connsiteX23" fmla="*/ 5389740 w 5715049"/>
                <a:gd name="connsiteY23" fmla="*/ 3814896 h 4916638"/>
                <a:gd name="connsiteX24" fmla="*/ 5016360 w 5715049"/>
                <a:gd name="connsiteY24" fmla="*/ 4294956 h 4916638"/>
                <a:gd name="connsiteX25" fmla="*/ 4231500 w 5715049"/>
                <a:gd name="connsiteY25" fmla="*/ 4706436 h 4916638"/>
                <a:gd name="connsiteX26" fmla="*/ 3157080 w 5715049"/>
                <a:gd name="connsiteY26" fmla="*/ 4912176 h 4916638"/>
                <a:gd name="connsiteX27" fmla="*/ 1777860 w 5715049"/>
                <a:gd name="connsiteY27" fmla="*/ 4805496 h 4916638"/>
                <a:gd name="connsiteX28" fmla="*/ 749160 w 5715049"/>
                <a:gd name="connsiteY28" fmla="*/ 4340676 h 4916638"/>
                <a:gd name="connsiteX29" fmla="*/ 253860 w 5715049"/>
                <a:gd name="connsiteY29" fmla="*/ 3677736 h 4916638"/>
                <a:gd name="connsiteX30" fmla="*/ 307200 w 5715049"/>
                <a:gd name="connsiteY30" fmla="*/ 3144336 h 4916638"/>
                <a:gd name="connsiteX0" fmla="*/ 331625 w 5739474"/>
                <a:gd name="connsiteY0" fmla="*/ 3144336 h 4916638"/>
                <a:gd name="connsiteX1" fmla="*/ 463705 w 5739474"/>
                <a:gd name="connsiteY1" fmla="*/ 2555056 h 4916638"/>
                <a:gd name="connsiteX2" fmla="*/ 585625 w 5739474"/>
                <a:gd name="connsiteY2" fmla="*/ 2110556 h 4916638"/>
                <a:gd name="connsiteX3" fmla="*/ 49685 w 5739474"/>
                <a:gd name="connsiteY3" fmla="*/ 1521276 h 4916638"/>
                <a:gd name="connsiteX4" fmla="*/ 47145 w 5739474"/>
                <a:gd name="connsiteY4" fmla="*/ 670376 h 4916638"/>
                <a:gd name="connsiteX5" fmla="*/ 257965 w 5739474"/>
                <a:gd name="connsiteY5" fmla="*/ 32836 h 4916638"/>
                <a:gd name="connsiteX6" fmla="*/ 979325 w 5739474"/>
                <a:gd name="connsiteY6" fmla="*/ 119196 h 4916638"/>
                <a:gd name="connsiteX7" fmla="*/ 1634645 w 5739474"/>
                <a:gd name="connsiteY7" fmla="*/ 355416 h 4916638"/>
                <a:gd name="connsiteX8" fmla="*/ 1975005 w 5739474"/>
                <a:gd name="connsiteY8" fmla="*/ 530676 h 4916638"/>
                <a:gd name="connsiteX9" fmla="*/ 2536345 w 5739474"/>
                <a:gd name="connsiteY9" fmla="*/ 406216 h 4916638"/>
                <a:gd name="connsiteX10" fmla="*/ 3402485 w 5739474"/>
                <a:gd name="connsiteY10" fmla="*/ 408756 h 4916638"/>
                <a:gd name="connsiteX11" fmla="*/ 3948585 w 5739474"/>
                <a:gd name="connsiteY11" fmla="*/ 540836 h 4916638"/>
                <a:gd name="connsiteX12" fmla="*/ 4220364 w 5739474"/>
                <a:gd name="connsiteY12" fmla="*/ 408755 h 4916638"/>
                <a:gd name="connsiteX13" fmla="*/ 4710585 w 5739474"/>
                <a:gd name="connsiteY13" fmla="*/ 200476 h 4916638"/>
                <a:gd name="connsiteX14" fmla="*/ 5439565 w 5739474"/>
                <a:gd name="connsiteY14" fmla="*/ 68396 h 4916638"/>
                <a:gd name="connsiteX15" fmla="*/ 5581805 w 5739474"/>
                <a:gd name="connsiteY15" fmla="*/ 25216 h 4916638"/>
                <a:gd name="connsiteX16" fmla="*/ 5619905 w 5739474"/>
                <a:gd name="connsiteY16" fmla="*/ 164916 h 4916638"/>
                <a:gd name="connsiteX17" fmla="*/ 5726585 w 5739474"/>
                <a:gd name="connsiteY17" fmla="*/ 853256 h 4916638"/>
                <a:gd name="connsiteX18" fmla="*/ 5718965 w 5739474"/>
                <a:gd name="connsiteY18" fmla="*/ 1711776 h 4916638"/>
                <a:gd name="connsiteX19" fmla="*/ 5558945 w 5739474"/>
                <a:gd name="connsiteY19" fmla="*/ 2359476 h 4916638"/>
                <a:gd name="connsiteX20" fmla="*/ 5482745 w 5739474"/>
                <a:gd name="connsiteY20" fmla="*/ 2946216 h 4916638"/>
                <a:gd name="connsiteX21" fmla="*/ 5429405 w 5739474"/>
                <a:gd name="connsiteY21" fmla="*/ 3106236 h 4916638"/>
                <a:gd name="connsiteX22" fmla="*/ 5513225 w 5739474"/>
                <a:gd name="connsiteY22" fmla="*/ 3388176 h 4916638"/>
                <a:gd name="connsiteX23" fmla="*/ 5414165 w 5739474"/>
                <a:gd name="connsiteY23" fmla="*/ 3814896 h 4916638"/>
                <a:gd name="connsiteX24" fmla="*/ 5040785 w 5739474"/>
                <a:gd name="connsiteY24" fmla="*/ 4294956 h 4916638"/>
                <a:gd name="connsiteX25" fmla="*/ 4255925 w 5739474"/>
                <a:gd name="connsiteY25" fmla="*/ 4706436 h 4916638"/>
                <a:gd name="connsiteX26" fmla="*/ 3181505 w 5739474"/>
                <a:gd name="connsiteY26" fmla="*/ 4912176 h 4916638"/>
                <a:gd name="connsiteX27" fmla="*/ 1802285 w 5739474"/>
                <a:gd name="connsiteY27" fmla="*/ 4805496 h 4916638"/>
                <a:gd name="connsiteX28" fmla="*/ 773585 w 5739474"/>
                <a:gd name="connsiteY28" fmla="*/ 4340676 h 4916638"/>
                <a:gd name="connsiteX29" fmla="*/ 278285 w 5739474"/>
                <a:gd name="connsiteY29" fmla="*/ 3677736 h 4916638"/>
                <a:gd name="connsiteX30" fmla="*/ 331625 w 5739474"/>
                <a:gd name="connsiteY30" fmla="*/ 3144336 h 4916638"/>
                <a:gd name="connsiteX0" fmla="*/ 307782 w 5715631"/>
                <a:gd name="connsiteY0" fmla="*/ 3144336 h 4916638"/>
                <a:gd name="connsiteX1" fmla="*/ 439862 w 5715631"/>
                <a:gd name="connsiteY1" fmla="*/ 2555056 h 4916638"/>
                <a:gd name="connsiteX2" fmla="*/ 206182 w 5715631"/>
                <a:gd name="connsiteY2" fmla="*/ 2191836 h 4916638"/>
                <a:gd name="connsiteX3" fmla="*/ 25842 w 5715631"/>
                <a:gd name="connsiteY3" fmla="*/ 1521276 h 4916638"/>
                <a:gd name="connsiteX4" fmla="*/ 23302 w 5715631"/>
                <a:gd name="connsiteY4" fmla="*/ 670376 h 4916638"/>
                <a:gd name="connsiteX5" fmla="*/ 234122 w 5715631"/>
                <a:gd name="connsiteY5" fmla="*/ 32836 h 4916638"/>
                <a:gd name="connsiteX6" fmla="*/ 955482 w 5715631"/>
                <a:gd name="connsiteY6" fmla="*/ 119196 h 4916638"/>
                <a:gd name="connsiteX7" fmla="*/ 1610802 w 5715631"/>
                <a:gd name="connsiteY7" fmla="*/ 355416 h 4916638"/>
                <a:gd name="connsiteX8" fmla="*/ 1951162 w 5715631"/>
                <a:gd name="connsiteY8" fmla="*/ 530676 h 4916638"/>
                <a:gd name="connsiteX9" fmla="*/ 2512502 w 5715631"/>
                <a:gd name="connsiteY9" fmla="*/ 406216 h 4916638"/>
                <a:gd name="connsiteX10" fmla="*/ 3378642 w 5715631"/>
                <a:gd name="connsiteY10" fmla="*/ 408756 h 4916638"/>
                <a:gd name="connsiteX11" fmla="*/ 3924742 w 5715631"/>
                <a:gd name="connsiteY11" fmla="*/ 540836 h 4916638"/>
                <a:gd name="connsiteX12" fmla="*/ 4196521 w 5715631"/>
                <a:gd name="connsiteY12" fmla="*/ 408755 h 4916638"/>
                <a:gd name="connsiteX13" fmla="*/ 4686742 w 5715631"/>
                <a:gd name="connsiteY13" fmla="*/ 200476 h 4916638"/>
                <a:gd name="connsiteX14" fmla="*/ 5415722 w 5715631"/>
                <a:gd name="connsiteY14" fmla="*/ 68396 h 4916638"/>
                <a:gd name="connsiteX15" fmla="*/ 5557962 w 5715631"/>
                <a:gd name="connsiteY15" fmla="*/ 25216 h 4916638"/>
                <a:gd name="connsiteX16" fmla="*/ 5596062 w 5715631"/>
                <a:gd name="connsiteY16" fmla="*/ 164916 h 4916638"/>
                <a:gd name="connsiteX17" fmla="*/ 5702742 w 5715631"/>
                <a:gd name="connsiteY17" fmla="*/ 853256 h 4916638"/>
                <a:gd name="connsiteX18" fmla="*/ 5695122 w 5715631"/>
                <a:gd name="connsiteY18" fmla="*/ 1711776 h 4916638"/>
                <a:gd name="connsiteX19" fmla="*/ 5535102 w 5715631"/>
                <a:gd name="connsiteY19" fmla="*/ 2359476 h 4916638"/>
                <a:gd name="connsiteX20" fmla="*/ 5458902 w 5715631"/>
                <a:gd name="connsiteY20" fmla="*/ 2946216 h 4916638"/>
                <a:gd name="connsiteX21" fmla="*/ 5405562 w 5715631"/>
                <a:gd name="connsiteY21" fmla="*/ 3106236 h 4916638"/>
                <a:gd name="connsiteX22" fmla="*/ 5489382 w 5715631"/>
                <a:gd name="connsiteY22" fmla="*/ 3388176 h 4916638"/>
                <a:gd name="connsiteX23" fmla="*/ 5390322 w 5715631"/>
                <a:gd name="connsiteY23" fmla="*/ 3814896 h 4916638"/>
                <a:gd name="connsiteX24" fmla="*/ 5016942 w 5715631"/>
                <a:gd name="connsiteY24" fmla="*/ 4294956 h 4916638"/>
                <a:gd name="connsiteX25" fmla="*/ 4232082 w 5715631"/>
                <a:gd name="connsiteY25" fmla="*/ 4706436 h 4916638"/>
                <a:gd name="connsiteX26" fmla="*/ 3157662 w 5715631"/>
                <a:gd name="connsiteY26" fmla="*/ 4912176 h 4916638"/>
                <a:gd name="connsiteX27" fmla="*/ 1778442 w 5715631"/>
                <a:gd name="connsiteY27" fmla="*/ 4805496 h 4916638"/>
                <a:gd name="connsiteX28" fmla="*/ 749742 w 5715631"/>
                <a:gd name="connsiteY28" fmla="*/ 4340676 h 4916638"/>
                <a:gd name="connsiteX29" fmla="*/ 254442 w 5715631"/>
                <a:gd name="connsiteY29" fmla="*/ 3677736 h 4916638"/>
                <a:gd name="connsiteX30" fmla="*/ 307782 w 5715631"/>
                <a:gd name="connsiteY30" fmla="*/ 3144336 h 4916638"/>
                <a:gd name="connsiteX0" fmla="*/ 307782 w 5715631"/>
                <a:gd name="connsiteY0" fmla="*/ 3144336 h 4916638"/>
                <a:gd name="connsiteX1" fmla="*/ 201102 w 5715631"/>
                <a:gd name="connsiteY1" fmla="*/ 2595696 h 4916638"/>
                <a:gd name="connsiteX2" fmla="*/ 206182 w 5715631"/>
                <a:gd name="connsiteY2" fmla="*/ 2191836 h 4916638"/>
                <a:gd name="connsiteX3" fmla="*/ 25842 w 5715631"/>
                <a:gd name="connsiteY3" fmla="*/ 1521276 h 4916638"/>
                <a:gd name="connsiteX4" fmla="*/ 23302 w 5715631"/>
                <a:gd name="connsiteY4" fmla="*/ 670376 h 4916638"/>
                <a:gd name="connsiteX5" fmla="*/ 234122 w 5715631"/>
                <a:gd name="connsiteY5" fmla="*/ 32836 h 4916638"/>
                <a:gd name="connsiteX6" fmla="*/ 955482 w 5715631"/>
                <a:gd name="connsiteY6" fmla="*/ 119196 h 4916638"/>
                <a:gd name="connsiteX7" fmla="*/ 1610802 w 5715631"/>
                <a:gd name="connsiteY7" fmla="*/ 355416 h 4916638"/>
                <a:gd name="connsiteX8" fmla="*/ 1951162 w 5715631"/>
                <a:gd name="connsiteY8" fmla="*/ 530676 h 4916638"/>
                <a:gd name="connsiteX9" fmla="*/ 2512502 w 5715631"/>
                <a:gd name="connsiteY9" fmla="*/ 406216 h 4916638"/>
                <a:gd name="connsiteX10" fmla="*/ 3378642 w 5715631"/>
                <a:gd name="connsiteY10" fmla="*/ 408756 h 4916638"/>
                <a:gd name="connsiteX11" fmla="*/ 3924742 w 5715631"/>
                <a:gd name="connsiteY11" fmla="*/ 540836 h 4916638"/>
                <a:gd name="connsiteX12" fmla="*/ 4196521 w 5715631"/>
                <a:gd name="connsiteY12" fmla="*/ 408755 h 4916638"/>
                <a:gd name="connsiteX13" fmla="*/ 4686742 w 5715631"/>
                <a:gd name="connsiteY13" fmla="*/ 200476 h 4916638"/>
                <a:gd name="connsiteX14" fmla="*/ 5415722 w 5715631"/>
                <a:gd name="connsiteY14" fmla="*/ 68396 h 4916638"/>
                <a:gd name="connsiteX15" fmla="*/ 5557962 w 5715631"/>
                <a:gd name="connsiteY15" fmla="*/ 25216 h 4916638"/>
                <a:gd name="connsiteX16" fmla="*/ 5596062 w 5715631"/>
                <a:gd name="connsiteY16" fmla="*/ 164916 h 4916638"/>
                <a:gd name="connsiteX17" fmla="*/ 5702742 w 5715631"/>
                <a:gd name="connsiteY17" fmla="*/ 853256 h 4916638"/>
                <a:gd name="connsiteX18" fmla="*/ 5695122 w 5715631"/>
                <a:gd name="connsiteY18" fmla="*/ 1711776 h 4916638"/>
                <a:gd name="connsiteX19" fmla="*/ 5535102 w 5715631"/>
                <a:gd name="connsiteY19" fmla="*/ 2359476 h 4916638"/>
                <a:gd name="connsiteX20" fmla="*/ 5458902 w 5715631"/>
                <a:gd name="connsiteY20" fmla="*/ 2946216 h 4916638"/>
                <a:gd name="connsiteX21" fmla="*/ 5405562 w 5715631"/>
                <a:gd name="connsiteY21" fmla="*/ 3106236 h 4916638"/>
                <a:gd name="connsiteX22" fmla="*/ 5489382 w 5715631"/>
                <a:gd name="connsiteY22" fmla="*/ 3388176 h 4916638"/>
                <a:gd name="connsiteX23" fmla="*/ 5390322 w 5715631"/>
                <a:gd name="connsiteY23" fmla="*/ 3814896 h 4916638"/>
                <a:gd name="connsiteX24" fmla="*/ 5016942 w 5715631"/>
                <a:gd name="connsiteY24" fmla="*/ 4294956 h 4916638"/>
                <a:gd name="connsiteX25" fmla="*/ 4232082 w 5715631"/>
                <a:gd name="connsiteY25" fmla="*/ 4706436 h 4916638"/>
                <a:gd name="connsiteX26" fmla="*/ 3157662 w 5715631"/>
                <a:gd name="connsiteY26" fmla="*/ 4912176 h 4916638"/>
                <a:gd name="connsiteX27" fmla="*/ 1778442 w 5715631"/>
                <a:gd name="connsiteY27" fmla="*/ 4805496 h 4916638"/>
                <a:gd name="connsiteX28" fmla="*/ 749742 w 5715631"/>
                <a:gd name="connsiteY28" fmla="*/ 4340676 h 4916638"/>
                <a:gd name="connsiteX29" fmla="*/ 254442 w 5715631"/>
                <a:gd name="connsiteY29" fmla="*/ 3677736 h 4916638"/>
                <a:gd name="connsiteX30" fmla="*/ 307782 w 5715631"/>
                <a:gd name="connsiteY30" fmla="*/ 3144336 h 4916638"/>
                <a:gd name="connsiteX0" fmla="*/ 306913 w 5714762"/>
                <a:gd name="connsiteY0" fmla="*/ 3144336 h 4916638"/>
                <a:gd name="connsiteX1" fmla="*/ 200233 w 5714762"/>
                <a:gd name="connsiteY1" fmla="*/ 2595696 h 4916638"/>
                <a:gd name="connsiteX2" fmla="*/ 190073 w 5714762"/>
                <a:gd name="connsiteY2" fmla="*/ 2222316 h 4916638"/>
                <a:gd name="connsiteX3" fmla="*/ 24973 w 5714762"/>
                <a:gd name="connsiteY3" fmla="*/ 1521276 h 4916638"/>
                <a:gd name="connsiteX4" fmla="*/ 22433 w 5714762"/>
                <a:gd name="connsiteY4" fmla="*/ 670376 h 4916638"/>
                <a:gd name="connsiteX5" fmla="*/ 233253 w 5714762"/>
                <a:gd name="connsiteY5" fmla="*/ 32836 h 4916638"/>
                <a:gd name="connsiteX6" fmla="*/ 954613 w 5714762"/>
                <a:gd name="connsiteY6" fmla="*/ 119196 h 4916638"/>
                <a:gd name="connsiteX7" fmla="*/ 1609933 w 5714762"/>
                <a:gd name="connsiteY7" fmla="*/ 355416 h 4916638"/>
                <a:gd name="connsiteX8" fmla="*/ 1950293 w 5714762"/>
                <a:gd name="connsiteY8" fmla="*/ 530676 h 4916638"/>
                <a:gd name="connsiteX9" fmla="*/ 2511633 w 5714762"/>
                <a:gd name="connsiteY9" fmla="*/ 406216 h 4916638"/>
                <a:gd name="connsiteX10" fmla="*/ 3377773 w 5714762"/>
                <a:gd name="connsiteY10" fmla="*/ 408756 h 4916638"/>
                <a:gd name="connsiteX11" fmla="*/ 3923873 w 5714762"/>
                <a:gd name="connsiteY11" fmla="*/ 540836 h 4916638"/>
                <a:gd name="connsiteX12" fmla="*/ 4195652 w 5714762"/>
                <a:gd name="connsiteY12" fmla="*/ 408755 h 4916638"/>
                <a:gd name="connsiteX13" fmla="*/ 4685873 w 5714762"/>
                <a:gd name="connsiteY13" fmla="*/ 200476 h 4916638"/>
                <a:gd name="connsiteX14" fmla="*/ 5414853 w 5714762"/>
                <a:gd name="connsiteY14" fmla="*/ 68396 h 4916638"/>
                <a:gd name="connsiteX15" fmla="*/ 5557093 w 5714762"/>
                <a:gd name="connsiteY15" fmla="*/ 25216 h 4916638"/>
                <a:gd name="connsiteX16" fmla="*/ 5595193 w 5714762"/>
                <a:gd name="connsiteY16" fmla="*/ 164916 h 4916638"/>
                <a:gd name="connsiteX17" fmla="*/ 5701873 w 5714762"/>
                <a:gd name="connsiteY17" fmla="*/ 853256 h 4916638"/>
                <a:gd name="connsiteX18" fmla="*/ 5694253 w 5714762"/>
                <a:gd name="connsiteY18" fmla="*/ 1711776 h 4916638"/>
                <a:gd name="connsiteX19" fmla="*/ 5534233 w 5714762"/>
                <a:gd name="connsiteY19" fmla="*/ 2359476 h 4916638"/>
                <a:gd name="connsiteX20" fmla="*/ 5458033 w 5714762"/>
                <a:gd name="connsiteY20" fmla="*/ 2946216 h 4916638"/>
                <a:gd name="connsiteX21" fmla="*/ 5404693 w 5714762"/>
                <a:gd name="connsiteY21" fmla="*/ 3106236 h 4916638"/>
                <a:gd name="connsiteX22" fmla="*/ 5488513 w 5714762"/>
                <a:gd name="connsiteY22" fmla="*/ 3388176 h 4916638"/>
                <a:gd name="connsiteX23" fmla="*/ 5389453 w 5714762"/>
                <a:gd name="connsiteY23" fmla="*/ 3814896 h 4916638"/>
                <a:gd name="connsiteX24" fmla="*/ 5016073 w 5714762"/>
                <a:gd name="connsiteY24" fmla="*/ 4294956 h 4916638"/>
                <a:gd name="connsiteX25" fmla="*/ 4231213 w 5714762"/>
                <a:gd name="connsiteY25" fmla="*/ 4706436 h 4916638"/>
                <a:gd name="connsiteX26" fmla="*/ 3156793 w 5714762"/>
                <a:gd name="connsiteY26" fmla="*/ 4912176 h 4916638"/>
                <a:gd name="connsiteX27" fmla="*/ 1777573 w 5714762"/>
                <a:gd name="connsiteY27" fmla="*/ 4805496 h 4916638"/>
                <a:gd name="connsiteX28" fmla="*/ 748873 w 5714762"/>
                <a:gd name="connsiteY28" fmla="*/ 4340676 h 4916638"/>
                <a:gd name="connsiteX29" fmla="*/ 253573 w 5714762"/>
                <a:gd name="connsiteY29" fmla="*/ 3677736 h 4916638"/>
                <a:gd name="connsiteX30" fmla="*/ 306913 w 5714762"/>
                <a:gd name="connsiteY30" fmla="*/ 3144336 h 4916638"/>
                <a:gd name="connsiteX0" fmla="*/ 291673 w 5714762"/>
                <a:gd name="connsiteY0" fmla="*/ 3144336 h 4916638"/>
                <a:gd name="connsiteX1" fmla="*/ 200233 w 5714762"/>
                <a:gd name="connsiteY1" fmla="*/ 2595696 h 4916638"/>
                <a:gd name="connsiteX2" fmla="*/ 190073 w 5714762"/>
                <a:gd name="connsiteY2" fmla="*/ 2222316 h 4916638"/>
                <a:gd name="connsiteX3" fmla="*/ 24973 w 5714762"/>
                <a:gd name="connsiteY3" fmla="*/ 1521276 h 4916638"/>
                <a:gd name="connsiteX4" fmla="*/ 22433 w 5714762"/>
                <a:gd name="connsiteY4" fmla="*/ 670376 h 4916638"/>
                <a:gd name="connsiteX5" fmla="*/ 233253 w 5714762"/>
                <a:gd name="connsiteY5" fmla="*/ 32836 h 4916638"/>
                <a:gd name="connsiteX6" fmla="*/ 954613 w 5714762"/>
                <a:gd name="connsiteY6" fmla="*/ 119196 h 4916638"/>
                <a:gd name="connsiteX7" fmla="*/ 1609933 w 5714762"/>
                <a:gd name="connsiteY7" fmla="*/ 355416 h 4916638"/>
                <a:gd name="connsiteX8" fmla="*/ 1950293 w 5714762"/>
                <a:gd name="connsiteY8" fmla="*/ 530676 h 4916638"/>
                <a:gd name="connsiteX9" fmla="*/ 2511633 w 5714762"/>
                <a:gd name="connsiteY9" fmla="*/ 406216 h 4916638"/>
                <a:gd name="connsiteX10" fmla="*/ 3377773 w 5714762"/>
                <a:gd name="connsiteY10" fmla="*/ 408756 h 4916638"/>
                <a:gd name="connsiteX11" fmla="*/ 3923873 w 5714762"/>
                <a:gd name="connsiteY11" fmla="*/ 540836 h 4916638"/>
                <a:gd name="connsiteX12" fmla="*/ 4195652 w 5714762"/>
                <a:gd name="connsiteY12" fmla="*/ 408755 h 4916638"/>
                <a:gd name="connsiteX13" fmla="*/ 4685873 w 5714762"/>
                <a:gd name="connsiteY13" fmla="*/ 200476 h 4916638"/>
                <a:gd name="connsiteX14" fmla="*/ 5414853 w 5714762"/>
                <a:gd name="connsiteY14" fmla="*/ 68396 h 4916638"/>
                <a:gd name="connsiteX15" fmla="*/ 5557093 w 5714762"/>
                <a:gd name="connsiteY15" fmla="*/ 25216 h 4916638"/>
                <a:gd name="connsiteX16" fmla="*/ 5595193 w 5714762"/>
                <a:gd name="connsiteY16" fmla="*/ 164916 h 4916638"/>
                <a:gd name="connsiteX17" fmla="*/ 5701873 w 5714762"/>
                <a:gd name="connsiteY17" fmla="*/ 853256 h 4916638"/>
                <a:gd name="connsiteX18" fmla="*/ 5694253 w 5714762"/>
                <a:gd name="connsiteY18" fmla="*/ 1711776 h 4916638"/>
                <a:gd name="connsiteX19" fmla="*/ 5534233 w 5714762"/>
                <a:gd name="connsiteY19" fmla="*/ 2359476 h 4916638"/>
                <a:gd name="connsiteX20" fmla="*/ 5458033 w 5714762"/>
                <a:gd name="connsiteY20" fmla="*/ 2946216 h 4916638"/>
                <a:gd name="connsiteX21" fmla="*/ 5404693 w 5714762"/>
                <a:gd name="connsiteY21" fmla="*/ 3106236 h 4916638"/>
                <a:gd name="connsiteX22" fmla="*/ 5488513 w 5714762"/>
                <a:gd name="connsiteY22" fmla="*/ 3388176 h 4916638"/>
                <a:gd name="connsiteX23" fmla="*/ 5389453 w 5714762"/>
                <a:gd name="connsiteY23" fmla="*/ 3814896 h 4916638"/>
                <a:gd name="connsiteX24" fmla="*/ 5016073 w 5714762"/>
                <a:gd name="connsiteY24" fmla="*/ 4294956 h 4916638"/>
                <a:gd name="connsiteX25" fmla="*/ 4231213 w 5714762"/>
                <a:gd name="connsiteY25" fmla="*/ 4706436 h 4916638"/>
                <a:gd name="connsiteX26" fmla="*/ 3156793 w 5714762"/>
                <a:gd name="connsiteY26" fmla="*/ 4912176 h 4916638"/>
                <a:gd name="connsiteX27" fmla="*/ 1777573 w 5714762"/>
                <a:gd name="connsiteY27" fmla="*/ 4805496 h 4916638"/>
                <a:gd name="connsiteX28" fmla="*/ 748873 w 5714762"/>
                <a:gd name="connsiteY28" fmla="*/ 4340676 h 4916638"/>
                <a:gd name="connsiteX29" fmla="*/ 253573 w 5714762"/>
                <a:gd name="connsiteY29" fmla="*/ 3677736 h 4916638"/>
                <a:gd name="connsiteX30" fmla="*/ 291673 w 5714762"/>
                <a:gd name="connsiteY30" fmla="*/ 3144336 h 4916638"/>
                <a:gd name="connsiteX0" fmla="*/ 291673 w 5714762"/>
                <a:gd name="connsiteY0" fmla="*/ 3144336 h 4916638"/>
                <a:gd name="connsiteX1" fmla="*/ 200233 w 5714762"/>
                <a:gd name="connsiteY1" fmla="*/ 2595696 h 4916638"/>
                <a:gd name="connsiteX2" fmla="*/ 190073 w 5714762"/>
                <a:gd name="connsiteY2" fmla="*/ 2222316 h 4916638"/>
                <a:gd name="connsiteX3" fmla="*/ 24973 w 5714762"/>
                <a:gd name="connsiteY3" fmla="*/ 1521276 h 4916638"/>
                <a:gd name="connsiteX4" fmla="*/ 22433 w 5714762"/>
                <a:gd name="connsiteY4" fmla="*/ 670376 h 4916638"/>
                <a:gd name="connsiteX5" fmla="*/ 233253 w 5714762"/>
                <a:gd name="connsiteY5" fmla="*/ 32836 h 4916638"/>
                <a:gd name="connsiteX6" fmla="*/ 954613 w 5714762"/>
                <a:gd name="connsiteY6" fmla="*/ 119196 h 4916638"/>
                <a:gd name="connsiteX7" fmla="*/ 1609933 w 5714762"/>
                <a:gd name="connsiteY7" fmla="*/ 355416 h 4916638"/>
                <a:gd name="connsiteX8" fmla="*/ 1950293 w 5714762"/>
                <a:gd name="connsiteY8" fmla="*/ 530676 h 4916638"/>
                <a:gd name="connsiteX9" fmla="*/ 2511633 w 5714762"/>
                <a:gd name="connsiteY9" fmla="*/ 406216 h 4916638"/>
                <a:gd name="connsiteX10" fmla="*/ 3377773 w 5714762"/>
                <a:gd name="connsiteY10" fmla="*/ 408756 h 4916638"/>
                <a:gd name="connsiteX11" fmla="*/ 3923873 w 5714762"/>
                <a:gd name="connsiteY11" fmla="*/ 540836 h 4916638"/>
                <a:gd name="connsiteX12" fmla="*/ 4195652 w 5714762"/>
                <a:gd name="connsiteY12" fmla="*/ 408755 h 4916638"/>
                <a:gd name="connsiteX13" fmla="*/ 4685873 w 5714762"/>
                <a:gd name="connsiteY13" fmla="*/ 200476 h 4916638"/>
                <a:gd name="connsiteX14" fmla="*/ 5414853 w 5714762"/>
                <a:gd name="connsiteY14" fmla="*/ 68396 h 4916638"/>
                <a:gd name="connsiteX15" fmla="*/ 5557093 w 5714762"/>
                <a:gd name="connsiteY15" fmla="*/ 25216 h 4916638"/>
                <a:gd name="connsiteX16" fmla="*/ 5595193 w 5714762"/>
                <a:gd name="connsiteY16" fmla="*/ 164916 h 4916638"/>
                <a:gd name="connsiteX17" fmla="*/ 5701873 w 5714762"/>
                <a:gd name="connsiteY17" fmla="*/ 853256 h 4916638"/>
                <a:gd name="connsiteX18" fmla="*/ 5694253 w 5714762"/>
                <a:gd name="connsiteY18" fmla="*/ 1711776 h 4916638"/>
                <a:gd name="connsiteX19" fmla="*/ 5534233 w 5714762"/>
                <a:gd name="connsiteY19" fmla="*/ 2359476 h 4916638"/>
                <a:gd name="connsiteX20" fmla="*/ 5458033 w 5714762"/>
                <a:gd name="connsiteY20" fmla="*/ 2946216 h 4916638"/>
                <a:gd name="connsiteX21" fmla="*/ 5404693 w 5714762"/>
                <a:gd name="connsiteY21" fmla="*/ 3106236 h 4916638"/>
                <a:gd name="connsiteX22" fmla="*/ 5488513 w 5714762"/>
                <a:gd name="connsiteY22" fmla="*/ 3388176 h 4916638"/>
                <a:gd name="connsiteX23" fmla="*/ 5389453 w 5714762"/>
                <a:gd name="connsiteY23" fmla="*/ 3814896 h 4916638"/>
                <a:gd name="connsiteX24" fmla="*/ 5016073 w 5714762"/>
                <a:gd name="connsiteY24" fmla="*/ 4294956 h 4916638"/>
                <a:gd name="connsiteX25" fmla="*/ 4231213 w 5714762"/>
                <a:gd name="connsiteY25" fmla="*/ 4706436 h 4916638"/>
                <a:gd name="connsiteX26" fmla="*/ 3156793 w 5714762"/>
                <a:gd name="connsiteY26" fmla="*/ 4912176 h 4916638"/>
                <a:gd name="connsiteX27" fmla="*/ 1777573 w 5714762"/>
                <a:gd name="connsiteY27" fmla="*/ 4805496 h 4916638"/>
                <a:gd name="connsiteX28" fmla="*/ 748873 w 5714762"/>
                <a:gd name="connsiteY28" fmla="*/ 4340676 h 4916638"/>
                <a:gd name="connsiteX29" fmla="*/ 253573 w 5714762"/>
                <a:gd name="connsiteY29" fmla="*/ 3677736 h 4916638"/>
                <a:gd name="connsiteX30" fmla="*/ 291673 w 5714762"/>
                <a:gd name="connsiteY30" fmla="*/ 3144336 h 4916638"/>
                <a:gd name="connsiteX0" fmla="*/ 291673 w 5714762"/>
                <a:gd name="connsiteY0" fmla="*/ 3144336 h 4916638"/>
                <a:gd name="connsiteX1" fmla="*/ 200233 w 5714762"/>
                <a:gd name="connsiteY1" fmla="*/ 2595696 h 4916638"/>
                <a:gd name="connsiteX2" fmla="*/ 190073 w 5714762"/>
                <a:gd name="connsiteY2" fmla="*/ 2222316 h 4916638"/>
                <a:gd name="connsiteX3" fmla="*/ 24973 w 5714762"/>
                <a:gd name="connsiteY3" fmla="*/ 1521276 h 4916638"/>
                <a:gd name="connsiteX4" fmla="*/ 22433 w 5714762"/>
                <a:gd name="connsiteY4" fmla="*/ 670376 h 4916638"/>
                <a:gd name="connsiteX5" fmla="*/ 233253 w 5714762"/>
                <a:gd name="connsiteY5" fmla="*/ 32836 h 4916638"/>
                <a:gd name="connsiteX6" fmla="*/ 954613 w 5714762"/>
                <a:gd name="connsiteY6" fmla="*/ 119196 h 4916638"/>
                <a:gd name="connsiteX7" fmla="*/ 1609933 w 5714762"/>
                <a:gd name="connsiteY7" fmla="*/ 355416 h 4916638"/>
                <a:gd name="connsiteX8" fmla="*/ 1950293 w 5714762"/>
                <a:gd name="connsiteY8" fmla="*/ 530676 h 4916638"/>
                <a:gd name="connsiteX9" fmla="*/ 2511633 w 5714762"/>
                <a:gd name="connsiteY9" fmla="*/ 406216 h 4916638"/>
                <a:gd name="connsiteX10" fmla="*/ 3377773 w 5714762"/>
                <a:gd name="connsiteY10" fmla="*/ 408756 h 4916638"/>
                <a:gd name="connsiteX11" fmla="*/ 3923873 w 5714762"/>
                <a:gd name="connsiteY11" fmla="*/ 540836 h 4916638"/>
                <a:gd name="connsiteX12" fmla="*/ 4195652 w 5714762"/>
                <a:gd name="connsiteY12" fmla="*/ 408755 h 4916638"/>
                <a:gd name="connsiteX13" fmla="*/ 4685873 w 5714762"/>
                <a:gd name="connsiteY13" fmla="*/ 200476 h 4916638"/>
                <a:gd name="connsiteX14" fmla="*/ 5414853 w 5714762"/>
                <a:gd name="connsiteY14" fmla="*/ 68396 h 4916638"/>
                <a:gd name="connsiteX15" fmla="*/ 5557093 w 5714762"/>
                <a:gd name="connsiteY15" fmla="*/ 25216 h 4916638"/>
                <a:gd name="connsiteX16" fmla="*/ 5595193 w 5714762"/>
                <a:gd name="connsiteY16" fmla="*/ 164916 h 4916638"/>
                <a:gd name="connsiteX17" fmla="*/ 5701873 w 5714762"/>
                <a:gd name="connsiteY17" fmla="*/ 853256 h 4916638"/>
                <a:gd name="connsiteX18" fmla="*/ 5694253 w 5714762"/>
                <a:gd name="connsiteY18" fmla="*/ 1711776 h 4916638"/>
                <a:gd name="connsiteX19" fmla="*/ 5534233 w 5714762"/>
                <a:gd name="connsiteY19" fmla="*/ 2359476 h 4916638"/>
                <a:gd name="connsiteX20" fmla="*/ 5458033 w 5714762"/>
                <a:gd name="connsiteY20" fmla="*/ 2946216 h 4916638"/>
                <a:gd name="connsiteX21" fmla="*/ 5404693 w 5714762"/>
                <a:gd name="connsiteY21" fmla="*/ 3106236 h 4916638"/>
                <a:gd name="connsiteX22" fmla="*/ 5488513 w 5714762"/>
                <a:gd name="connsiteY22" fmla="*/ 3388176 h 4916638"/>
                <a:gd name="connsiteX23" fmla="*/ 5389453 w 5714762"/>
                <a:gd name="connsiteY23" fmla="*/ 3814896 h 4916638"/>
                <a:gd name="connsiteX24" fmla="*/ 5016073 w 5714762"/>
                <a:gd name="connsiteY24" fmla="*/ 4294956 h 4916638"/>
                <a:gd name="connsiteX25" fmla="*/ 4231213 w 5714762"/>
                <a:gd name="connsiteY25" fmla="*/ 4706436 h 4916638"/>
                <a:gd name="connsiteX26" fmla="*/ 3156793 w 5714762"/>
                <a:gd name="connsiteY26" fmla="*/ 4912176 h 4916638"/>
                <a:gd name="connsiteX27" fmla="*/ 1777573 w 5714762"/>
                <a:gd name="connsiteY27" fmla="*/ 4805496 h 4916638"/>
                <a:gd name="connsiteX28" fmla="*/ 748873 w 5714762"/>
                <a:gd name="connsiteY28" fmla="*/ 4340676 h 4916638"/>
                <a:gd name="connsiteX29" fmla="*/ 253573 w 5714762"/>
                <a:gd name="connsiteY29" fmla="*/ 3677736 h 4916638"/>
                <a:gd name="connsiteX30" fmla="*/ 291673 w 5714762"/>
                <a:gd name="connsiteY30" fmla="*/ 3144336 h 4916638"/>
                <a:gd name="connsiteX0" fmla="*/ 291673 w 5714762"/>
                <a:gd name="connsiteY0" fmla="*/ 3144336 h 4916638"/>
                <a:gd name="connsiteX1" fmla="*/ 200233 w 5714762"/>
                <a:gd name="connsiteY1" fmla="*/ 2595696 h 4916638"/>
                <a:gd name="connsiteX2" fmla="*/ 190073 w 5714762"/>
                <a:gd name="connsiteY2" fmla="*/ 2222316 h 4916638"/>
                <a:gd name="connsiteX3" fmla="*/ 24973 w 5714762"/>
                <a:gd name="connsiteY3" fmla="*/ 1521276 h 4916638"/>
                <a:gd name="connsiteX4" fmla="*/ 22433 w 5714762"/>
                <a:gd name="connsiteY4" fmla="*/ 670376 h 4916638"/>
                <a:gd name="connsiteX5" fmla="*/ 233253 w 5714762"/>
                <a:gd name="connsiteY5" fmla="*/ 32836 h 4916638"/>
                <a:gd name="connsiteX6" fmla="*/ 954613 w 5714762"/>
                <a:gd name="connsiteY6" fmla="*/ 119196 h 4916638"/>
                <a:gd name="connsiteX7" fmla="*/ 1609933 w 5714762"/>
                <a:gd name="connsiteY7" fmla="*/ 355416 h 4916638"/>
                <a:gd name="connsiteX8" fmla="*/ 1950293 w 5714762"/>
                <a:gd name="connsiteY8" fmla="*/ 530676 h 4916638"/>
                <a:gd name="connsiteX9" fmla="*/ 2511633 w 5714762"/>
                <a:gd name="connsiteY9" fmla="*/ 406216 h 4916638"/>
                <a:gd name="connsiteX10" fmla="*/ 3377773 w 5714762"/>
                <a:gd name="connsiteY10" fmla="*/ 408756 h 4916638"/>
                <a:gd name="connsiteX11" fmla="*/ 3923873 w 5714762"/>
                <a:gd name="connsiteY11" fmla="*/ 540836 h 4916638"/>
                <a:gd name="connsiteX12" fmla="*/ 4195652 w 5714762"/>
                <a:gd name="connsiteY12" fmla="*/ 408755 h 4916638"/>
                <a:gd name="connsiteX13" fmla="*/ 4685873 w 5714762"/>
                <a:gd name="connsiteY13" fmla="*/ 200476 h 4916638"/>
                <a:gd name="connsiteX14" fmla="*/ 5414853 w 5714762"/>
                <a:gd name="connsiteY14" fmla="*/ 68396 h 4916638"/>
                <a:gd name="connsiteX15" fmla="*/ 5557093 w 5714762"/>
                <a:gd name="connsiteY15" fmla="*/ 25216 h 4916638"/>
                <a:gd name="connsiteX16" fmla="*/ 5595193 w 5714762"/>
                <a:gd name="connsiteY16" fmla="*/ 164916 h 4916638"/>
                <a:gd name="connsiteX17" fmla="*/ 5701873 w 5714762"/>
                <a:gd name="connsiteY17" fmla="*/ 853256 h 4916638"/>
                <a:gd name="connsiteX18" fmla="*/ 5694253 w 5714762"/>
                <a:gd name="connsiteY18" fmla="*/ 1711776 h 4916638"/>
                <a:gd name="connsiteX19" fmla="*/ 5534233 w 5714762"/>
                <a:gd name="connsiteY19" fmla="*/ 2359476 h 4916638"/>
                <a:gd name="connsiteX20" fmla="*/ 5458033 w 5714762"/>
                <a:gd name="connsiteY20" fmla="*/ 2946216 h 4916638"/>
                <a:gd name="connsiteX21" fmla="*/ 5404693 w 5714762"/>
                <a:gd name="connsiteY21" fmla="*/ 3106236 h 4916638"/>
                <a:gd name="connsiteX22" fmla="*/ 5488513 w 5714762"/>
                <a:gd name="connsiteY22" fmla="*/ 3388176 h 4916638"/>
                <a:gd name="connsiteX23" fmla="*/ 5389453 w 5714762"/>
                <a:gd name="connsiteY23" fmla="*/ 3814896 h 4916638"/>
                <a:gd name="connsiteX24" fmla="*/ 5016073 w 5714762"/>
                <a:gd name="connsiteY24" fmla="*/ 4294956 h 4916638"/>
                <a:gd name="connsiteX25" fmla="*/ 4231213 w 5714762"/>
                <a:gd name="connsiteY25" fmla="*/ 4706436 h 4916638"/>
                <a:gd name="connsiteX26" fmla="*/ 3156793 w 5714762"/>
                <a:gd name="connsiteY26" fmla="*/ 4912176 h 4916638"/>
                <a:gd name="connsiteX27" fmla="*/ 1777573 w 5714762"/>
                <a:gd name="connsiteY27" fmla="*/ 4805496 h 4916638"/>
                <a:gd name="connsiteX28" fmla="*/ 748873 w 5714762"/>
                <a:gd name="connsiteY28" fmla="*/ 4340676 h 4916638"/>
                <a:gd name="connsiteX29" fmla="*/ 253573 w 5714762"/>
                <a:gd name="connsiteY29" fmla="*/ 3677736 h 4916638"/>
                <a:gd name="connsiteX30" fmla="*/ 248492 w 5714762"/>
                <a:gd name="connsiteY30" fmla="*/ 3355155 h 4916638"/>
                <a:gd name="connsiteX31" fmla="*/ 291673 w 5714762"/>
                <a:gd name="connsiteY31" fmla="*/ 3144336 h 4916638"/>
                <a:gd name="connsiteX0" fmla="*/ 291673 w 5714762"/>
                <a:gd name="connsiteY0" fmla="*/ 3144336 h 4916638"/>
                <a:gd name="connsiteX1" fmla="*/ 212932 w 5714762"/>
                <a:gd name="connsiteY1" fmla="*/ 2913195 h 4916638"/>
                <a:gd name="connsiteX2" fmla="*/ 200233 w 5714762"/>
                <a:gd name="connsiteY2" fmla="*/ 2595696 h 4916638"/>
                <a:gd name="connsiteX3" fmla="*/ 190073 w 5714762"/>
                <a:gd name="connsiteY3" fmla="*/ 2222316 h 4916638"/>
                <a:gd name="connsiteX4" fmla="*/ 24973 w 5714762"/>
                <a:gd name="connsiteY4" fmla="*/ 1521276 h 4916638"/>
                <a:gd name="connsiteX5" fmla="*/ 22433 w 5714762"/>
                <a:gd name="connsiteY5" fmla="*/ 670376 h 4916638"/>
                <a:gd name="connsiteX6" fmla="*/ 233253 w 5714762"/>
                <a:gd name="connsiteY6" fmla="*/ 32836 h 4916638"/>
                <a:gd name="connsiteX7" fmla="*/ 954613 w 5714762"/>
                <a:gd name="connsiteY7" fmla="*/ 119196 h 4916638"/>
                <a:gd name="connsiteX8" fmla="*/ 1609933 w 5714762"/>
                <a:gd name="connsiteY8" fmla="*/ 355416 h 4916638"/>
                <a:gd name="connsiteX9" fmla="*/ 1950293 w 5714762"/>
                <a:gd name="connsiteY9" fmla="*/ 530676 h 4916638"/>
                <a:gd name="connsiteX10" fmla="*/ 2511633 w 5714762"/>
                <a:gd name="connsiteY10" fmla="*/ 406216 h 4916638"/>
                <a:gd name="connsiteX11" fmla="*/ 3377773 w 5714762"/>
                <a:gd name="connsiteY11" fmla="*/ 408756 h 4916638"/>
                <a:gd name="connsiteX12" fmla="*/ 3923873 w 5714762"/>
                <a:gd name="connsiteY12" fmla="*/ 540836 h 4916638"/>
                <a:gd name="connsiteX13" fmla="*/ 4195652 w 5714762"/>
                <a:gd name="connsiteY13" fmla="*/ 408755 h 4916638"/>
                <a:gd name="connsiteX14" fmla="*/ 4685873 w 5714762"/>
                <a:gd name="connsiteY14" fmla="*/ 200476 h 4916638"/>
                <a:gd name="connsiteX15" fmla="*/ 5414853 w 5714762"/>
                <a:gd name="connsiteY15" fmla="*/ 68396 h 4916638"/>
                <a:gd name="connsiteX16" fmla="*/ 5557093 w 5714762"/>
                <a:gd name="connsiteY16" fmla="*/ 25216 h 4916638"/>
                <a:gd name="connsiteX17" fmla="*/ 5595193 w 5714762"/>
                <a:gd name="connsiteY17" fmla="*/ 164916 h 4916638"/>
                <a:gd name="connsiteX18" fmla="*/ 5701873 w 5714762"/>
                <a:gd name="connsiteY18" fmla="*/ 853256 h 4916638"/>
                <a:gd name="connsiteX19" fmla="*/ 5694253 w 5714762"/>
                <a:gd name="connsiteY19" fmla="*/ 1711776 h 4916638"/>
                <a:gd name="connsiteX20" fmla="*/ 5534233 w 5714762"/>
                <a:gd name="connsiteY20" fmla="*/ 2359476 h 4916638"/>
                <a:gd name="connsiteX21" fmla="*/ 5458033 w 5714762"/>
                <a:gd name="connsiteY21" fmla="*/ 2946216 h 4916638"/>
                <a:gd name="connsiteX22" fmla="*/ 5404693 w 5714762"/>
                <a:gd name="connsiteY22" fmla="*/ 3106236 h 4916638"/>
                <a:gd name="connsiteX23" fmla="*/ 5488513 w 5714762"/>
                <a:gd name="connsiteY23" fmla="*/ 3388176 h 4916638"/>
                <a:gd name="connsiteX24" fmla="*/ 5389453 w 5714762"/>
                <a:gd name="connsiteY24" fmla="*/ 3814896 h 4916638"/>
                <a:gd name="connsiteX25" fmla="*/ 5016073 w 5714762"/>
                <a:gd name="connsiteY25" fmla="*/ 4294956 h 4916638"/>
                <a:gd name="connsiteX26" fmla="*/ 4231213 w 5714762"/>
                <a:gd name="connsiteY26" fmla="*/ 4706436 h 4916638"/>
                <a:gd name="connsiteX27" fmla="*/ 3156793 w 5714762"/>
                <a:gd name="connsiteY27" fmla="*/ 4912176 h 4916638"/>
                <a:gd name="connsiteX28" fmla="*/ 1777573 w 5714762"/>
                <a:gd name="connsiteY28" fmla="*/ 4805496 h 4916638"/>
                <a:gd name="connsiteX29" fmla="*/ 748873 w 5714762"/>
                <a:gd name="connsiteY29" fmla="*/ 4340676 h 4916638"/>
                <a:gd name="connsiteX30" fmla="*/ 253573 w 5714762"/>
                <a:gd name="connsiteY30" fmla="*/ 3677736 h 4916638"/>
                <a:gd name="connsiteX31" fmla="*/ 248492 w 5714762"/>
                <a:gd name="connsiteY31" fmla="*/ 3355155 h 4916638"/>
                <a:gd name="connsiteX32" fmla="*/ 291673 w 5714762"/>
                <a:gd name="connsiteY32" fmla="*/ 3144336 h 4916638"/>
                <a:gd name="connsiteX0" fmla="*/ 291673 w 5714762"/>
                <a:gd name="connsiteY0" fmla="*/ 3144336 h 4916638"/>
                <a:gd name="connsiteX1" fmla="*/ 212932 w 5714762"/>
                <a:gd name="connsiteY1" fmla="*/ 2913195 h 4916638"/>
                <a:gd name="connsiteX2" fmla="*/ 200233 w 5714762"/>
                <a:gd name="connsiteY2" fmla="*/ 2595696 h 4916638"/>
                <a:gd name="connsiteX3" fmla="*/ 190073 w 5714762"/>
                <a:gd name="connsiteY3" fmla="*/ 2222316 h 4916638"/>
                <a:gd name="connsiteX4" fmla="*/ 24973 w 5714762"/>
                <a:gd name="connsiteY4" fmla="*/ 1521276 h 4916638"/>
                <a:gd name="connsiteX5" fmla="*/ 22433 w 5714762"/>
                <a:gd name="connsiteY5" fmla="*/ 670376 h 4916638"/>
                <a:gd name="connsiteX6" fmla="*/ 233253 w 5714762"/>
                <a:gd name="connsiteY6" fmla="*/ 32836 h 4916638"/>
                <a:gd name="connsiteX7" fmla="*/ 954613 w 5714762"/>
                <a:gd name="connsiteY7" fmla="*/ 119196 h 4916638"/>
                <a:gd name="connsiteX8" fmla="*/ 1609933 w 5714762"/>
                <a:gd name="connsiteY8" fmla="*/ 355416 h 4916638"/>
                <a:gd name="connsiteX9" fmla="*/ 1950293 w 5714762"/>
                <a:gd name="connsiteY9" fmla="*/ 530676 h 4916638"/>
                <a:gd name="connsiteX10" fmla="*/ 2511633 w 5714762"/>
                <a:gd name="connsiteY10" fmla="*/ 406216 h 4916638"/>
                <a:gd name="connsiteX11" fmla="*/ 3377773 w 5714762"/>
                <a:gd name="connsiteY11" fmla="*/ 408756 h 4916638"/>
                <a:gd name="connsiteX12" fmla="*/ 3923873 w 5714762"/>
                <a:gd name="connsiteY12" fmla="*/ 540836 h 4916638"/>
                <a:gd name="connsiteX13" fmla="*/ 4195652 w 5714762"/>
                <a:gd name="connsiteY13" fmla="*/ 408755 h 4916638"/>
                <a:gd name="connsiteX14" fmla="*/ 4685873 w 5714762"/>
                <a:gd name="connsiteY14" fmla="*/ 200476 h 4916638"/>
                <a:gd name="connsiteX15" fmla="*/ 5414853 w 5714762"/>
                <a:gd name="connsiteY15" fmla="*/ 68396 h 4916638"/>
                <a:gd name="connsiteX16" fmla="*/ 5557093 w 5714762"/>
                <a:gd name="connsiteY16" fmla="*/ 25216 h 4916638"/>
                <a:gd name="connsiteX17" fmla="*/ 5595193 w 5714762"/>
                <a:gd name="connsiteY17" fmla="*/ 164916 h 4916638"/>
                <a:gd name="connsiteX18" fmla="*/ 5701873 w 5714762"/>
                <a:gd name="connsiteY18" fmla="*/ 853256 h 4916638"/>
                <a:gd name="connsiteX19" fmla="*/ 5694253 w 5714762"/>
                <a:gd name="connsiteY19" fmla="*/ 1711776 h 4916638"/>
                <a:gd name="connsiteX20" fmla="*/ 5534233 w 5714762"/>
                <a:gd name="connsiteY20" fmla="*/ 2359476 h 4916638"/>
                <a:gd name="connsiteX21" fmla="*/ 5458033 w 5714762"/>
                <a:gd name="connsiteY21" fmla="*/ 2946216 h 4916638"/>
                <a:gd name="connsiteX22" fmla="*/ 5404693 w 5714762"/>
                <a:gd name="connsiteY22" fmla="*/ 3106236 h 4916638"/>
                <a:gd name="connsiteX23" fmla="*/ 5488513 w 5714762"/>
                <a:gd name="connsiteY23" fmla="*/ 3388176 h 4916638"/>
                <a:gd name="connsiteX24" fmla="*/ 5389453 w 5714762"/>
                <a:gd name="connsiteY24" fmla="*/ 3814896 h 4916638"/>
                <a:gd name="connsiteX25" fmla="*/ 5016073 w 5714762"/>
                <a:gd name="connsiteY25" fmla="*/ 4294956 h 4916638"/>
                <a:gd name="connsiteX26" fmla="*/ 4231213 w 5714762"/>
                <a:gd name="connsiteY26" fmla="*/ 4706436 h 4916638"/>
                <a:gd name="connsiteX27" fmla="*/ 3156793 w 5714762"/>
                <a:gd name="connsiteY27" fmla="*/ 4912176 h 4916638"/>
                <a:gd name="connsiteX28" fmla="*/ 1777573 w 5714762"/>
                <a:gd name="connsiteY28" fmla="*/ 4805496 h 4916638"/>
                <a:gd name="connsiteX29" fmla="*/ 748873 w 5714762"/>
                <a:gd name="connsiteY29" fmla="*/ 4340676 h 4916638"/>
                <a:gd name="connsiteX30" fmla="*/ 370413 w 5714762"/>
                <a:gd name="connsiteY30" fmla="*/ 3931736 h 4916638"/>
                <a:gd name="connsiteX31" fmla="*/ 248492 w 5714762"/>
                <a:gd name="connsiteY31" fmla="*/ 3355155 h 4916638"/>
                <a:gd name="connsiteX32" fmla="*/ 291673 w 5714762"/>
                <a:gd name="connsiteY32" fmla="*/ 3144336 h 4916638"/>
                <a:gd name="connsiteX0" fmla="*/ 291673 w 5714762"/>
                <a:gd name="connsiteY0" fmla="*/ 3144336 h 4916638"/>
                <a:gd name="connsiteX1" fmla="*/ 212932 w 5714762"/>
                <a:gd name="connsiteY1" fmla="*/ 2913195 h 4916638"/>
                <a:gd name="connsiteX2" fmla="*/ 200233 w 5714762"/>
                <a:gd name="connsiteY2" fmla="*/ 2595696 h 4916638"/>
                <a:gd name="connsiteX3" fmla="*/ 190073 w 5714762"/>
                <a:gd name="connsiteY3" fmla="*/ 2222316 h 4916638"/>
                <a:gd name="connsiteX4" fmla="*/ 24973 w 5714762"/>
                <a:gd name="connsiteY4" fmla="*/ 1521276 h 4916638"/>
                <a:gd name="connsiteX5" fmla="*/ 22433 w 5714762"/>
                <a:gd name="connsiteY5" fmla="*/ 670376 h 4916638"/>
                <a:gd name="connsiteX6" fmla="*/ 233253 w 5714762"/>
                <a:gd name="connsiteY6" fmla="*/ 32836 h 4916638"/>
                <a:gd name="connsiteX7" fmla="*/ 954613 w 5714762"/>
                <a:gd name="connsiteY7" fmla="*/ 119196 h 4916638"/>
                <a:gd name="connsiteX8" fmla="*/ 1609933 w 5714762"/>
                <a:gd name="connsiteY8" fmla="*/ 355416 h 4916638"/>
                <a:gd name="connsiteX9" fmla="*/ 1950293 w 5714762"/>
                <a:gd name="connsiteY9" fmla="*/ 530676 h 4916638"/>
                <a:gd name="connsiteX10" fmla="*/ 2511633 w 5714762"/>
                <a:gd name="connsiteY10" fmla="*/ 406216 h 4916638"/>
                <a:gd name="connsiteX11" fmla="*/ 3377773 w 5714762"/>
                <a:gd name="connsiteY11" fmla="*/ 408756 h 4916638"/>
                <a:gd name="connsiteX12" fmla="*/ 3923873 w 5714762"/>
                <a:gd name="connsiteY12" fmla="*/ 540836 h 4916638"/>
                <a:gd name="connsiteX13" fmla="*/ 4195652 w 5714762"/>
                <a:gd name="connsiteY13" fmla="*/ 408755 h 4916638"/>
                <a:gd name="connsiteX14" fmla="*/ 4685873 w 5714762"/>
                <a:gd name="connsiteY14" fmla="*/ 200476 h 4916638"/>
                <a:gd name="connsiteX15" fmla="*/ 5414853 w 5714762"/>
                <a:gd name="connsiteY15" fmla="*/ 68396 h 4916638"/>
                <a:gd name="connsiteX16" fmla="*/ 5557093 w 5714762"/>
                <a:gd name="connsiteY16" fmla="*/ 25216 h 4916638"/>
                <a:gd name="connsiteX17" fmla="*/ 5595193 w 5714762"/>
                <a:gd name="connsiteY17" fmla="*/ 164916 h 4916638"/>
                <a:gd name="connsiteX18" fmla="*/ 5701873 w 5714762"/>
                <a:gd name="connsiteY18" fmla="*/ 853256 h 4916638"/>
                <a:gd name="connsiteX19" fmla="*/ 5694253 w 5714762"/>
                <a:gd name="connsiteY19" fmla="*/ 1711776 h 4916638"/>
                <a:gd name="connsiteX20" fmla="*/ 5534233 w 5714762"/>
                <a:gd name="connsiteY20" fmla="*/ 2359476 h 4916638"/>
                <a:gd name="connsiteX21" fmla="*/ 5458033 w 5714762"/>
                <a:gd name="connsiteY21" fmla="*/ 2946216 h 4916638"/>
                <a:gd name="connsiteX22" fmla="*/ 5404693 w 5714762"/>
                <a:gd name="connsiteY22" fmla="*/ 3106236 h 4916638"/>
                <a:gd name="connsiteX23" fmla="*/ 5488513 w 5714762"/>
                <a:gd name="connsiteY23" fmla="*/ 3388176 h 4916638"/>
                <a:gd name="connsiteX24" fmla="*/ 5389453 w 5714762"/>
                <a:gd name="connsiteY24" fmla="*/ 3814896 h 4916638"/>
                <a:gd name="connsiteX25" fmla="*/ 5016073 w 5714762"/>
                <a:gd name="connsiteY25" fmla="*/ 4294956 h 4916638"/>
                <a:gd name="connsiteX26" fmla="*/ 4231213 w 5714762"/>
                <a:gd name="connsiteY26" fmla="*/ 4706436 h 4916638"/>
                <a:gd name="connsiteX27" fmla="*/ 3156793 w 5714762"/>
                <a:gd name="connsiteY27" fmla="*/ 4912176 h 4916638"/>
                <a:gd name="connsiteX28" fmla="*/ 1777573 w 5714762"/>
                <a:gd name="connsiteY28" fmla="*/ 4805496 h 4916638"/>
                <a:gd name="connsiteX29" fmla="*/ 748873 w 5714762"/>
                <a:gd name="connsiteY29" fmla="*/ 4340676 h 4916638"/>
                <a:gd name="connsiteX30" fmla="*/ 370413 w 5714762"/>
                <a:gd name="connsiteY30" fmla="*/ 3931736 h 4916638"/>
                <a:gd name="connsiteX31" fmla="*/ 223092 w 5714762"/>
                <a:gd name="connsiteY31" fmla="*/ 3492315 h 4916638"/>
                <a:gd name="connsiteX32" fmla="*/ 291673 w 5714762"/>
                <a:gd name="connsiteY32" fmla="*/ 3144336 h 4916638"/>
                <a:gd name="connsiteX0" fmla="*/ 291673 w 5714762"/>
                <a:gd name="connsiteY0" fmla="*/ 3144336 h 4916638"/>
                <a:gd name="connsiteX1" fmla="*/ 263732 w 5714762"/>
                <a:gd name="connsiteY1" fmla="*/ 2913195 h 4916638"/>
                <a:gd name="connsiteX2" fmla="*/ 200233 w 5714762"/>
                <a:gd name="connsiteY2" fmla="*/ 2595696 h 4916638"/>
                <a:gd name="connsiteX3" fmla="*/ 190073 w 5714762"/>
                <a:gd name="connsiteY3" fmla="*/ 2222316 h 4916638"/>
                <a:gd name="connsiteX4" fmla="*/ 24973 w 5714762"/>
                <a:gd name="connsiteY4" fmla="*/ 1521276 h 4916638"/>
                <a:gd name="connsiteX5" fmla="*/ 22433 w 5714762"/>
                <a:gd name="connsiteY5" fmla="*/ 670376 h 4916638"/>
                <a:gd name="connsiteX6" fmla="*/ 233253 w 5714762"/>
                <a:gd name="connsiteY6" fmla="*/ 32836 h 4916638"/>
                <a:gd name="connsiteX7" fmla="*/ 954613 w 5714762"/>
                <a:gd name="connsiteY7" fmla="*/ 119196 h 4916638"/>
                <a:gd name="connsiteX8" fmla="*/ 1609933 w 5714762"/>
                <a:gd name="connsiteY8" fmla="*/ 355416 h 4916638"/>
                <a:gd name="connsiteX9" fmla="*/ 1950293 w 5714762"/>
                <a:gd name="connsiteY9" fmla="*/ 530676 h 4916638"/>
                <a:gd name="connsiteX10" fmla="*/ 2511633 w 5714762"/>
                <a:gd name="connsiteY10" fmla="*/ 406216 h 4916638"/>
                <a:gd name="connsiteX11" fmla="*/ 3377773 w 5714762"/>
                <a:gd name="connsiteY11" fmla="*/ 408756 h 4916638"/>
                <a:gd name="connsiteX12" fmla="*/ 3923873 w 5714762"/>
                <a:gd name="connsiteY12" fmla="*/ 540836 h 4916638"/>
                <a:gd name="connsiteX13" fmla="*/ 4195652 w 5714762"/>
                <a:gd name="connsiteY13" fmla="*/ 408755 h 4916638"/>
                <a:gd name="connsiteX14" fmla="*/ 4685873 w 5714762"/>
                <a:gd name="connsiteY14" fmla="*/ 200476 h 4916638"/>
                <a:gd name="connsiteX15" fmla="*/ 5414853 w 5714762"/>
                <a:gd name="connsiteY15" fmla="*/ 68396 h 4916638"/>
                <a:gd name="connsiteX16" fmla="*/ 5557093 w 5714762"/>
                <a:gd name="connsiteY16" fmla="*/ 25216 h 4916638"/>
                <a:gd name="connsiteX17" fmla="*/ 5595193 w 5714762"/>
                <a:gd name="connsiteY17" fmla="*/ 164916 h 4916638"/>
                <a:gd name="connsiteX18" fmla="*/ 5701873 w 5714762"/>
                <a:gd name="connsiteY18" fmla="*/ 853256 h 4916638"/>
                <a:gd name="connsiteX19" fmla="*/ 5694253 w 5714762"/>
                <a:gd name="connsiteY19" fmla="*/ 1711776 h 4916638"/>
                <a:gd name="connsiteX20" fmla="*/ 5534233 w 5714762"/>
                <a:gd name="connsiteY20" fmla="*/ 2359476 h 4916638"/>
                <a:gd name="connsiteX21" fmla="*/ 5458033 w 5714762"/>
                <a:gd name="connsiteY21" fmla="*/ 2946216 h 4916638"/>
                <a:gd name="connsiteX22" fmla="*/ 5404693 w 5714762"/>
                <a:gd name="connsiteY22" fmla="*/ 3106236 h 4916638"/>
                <a:gd name="connsiteX23" fmla="*/ 5488513 w 5714762"/>
                <a:gd name="connsiteY23" fmla="*/ 3388176 h 4916638"/>
                <a:gd name="connsiteX24" fmla="*/ 5389453 w 5714762"/>
                <a:gd name="connsiteY24" fmla="*/ 3814896 h 4916638"/>
                <a:gd name="connsiteX25" fmla="*/ 5016073 w 5714762"/>
                <a:gd name="connsiteY25" fmla="*/ 4294956 h 4916638"/>
                <a:gd name="connsiteX26" fmla="*/ 4231213 w 5714762"/>
                <a:gd name="connsiteY26" fmla="*/ 4706436 h 4916638"/>
                <a:gd name="connsiteX27" fmla="*/ 3156793 w 5714762"/>
                <a:gd name="connsiteY27" fmla="*/ 4912176 h 4916638"/>
                <a:gd name="connsiteX28" fmla="*/ 1777573 w 5714762"/>
                <a:gd name="connsiteY28" fmla="*/ 4805496 h 4916638"/>
                <a:gd name="connsiteX29" fmla="*/ 748873 w 5714762"/>
                <a:gd name="connsiteY29" fmla="*/ 4340676 h 4916638"/>
                <a:gd name="connsiteX30" fmla="*/ 370413 w 5714762"/>
                <a:gd name="connsiteY30" fmla="*/ 3931736 h 4916638"/>
                <a:gd name="connsiteX31" fmla="*/ 223092 w 5714762"/>
                <a:gd name="connsiteY31" fmla="*/ 3492315 h 4916638"/>
                <a:gd name="connsiteX32" fmla="*/ 291673 w 5714762"/>
                <a:gd name="connsiteY32" fmla="*/ 3144336 h 4916638"/>
                <a:gd name="connsiteX0" fmla="*/ 291673 w 5714762"/>
                <a:gd name="connsiteY0" fmla="*/ 3144336 h 4916638"/>
                <a:gd name="connsiteX1" fmla="*/ 263732 w 5714762"/>
                <a:gd name="connsiteY1" fmla="*/ 2913195 h 4916638"/>
                <a:gd name="connsiteX2" fmla="*/ 215473 w 5714762"/>
                <a:gd name="connsiteY2" fmla="*/ 2585536 h 4916638"/>
                <a:gd name="connsiteX3" fmla="*/ 190073 w 5714762"/>
                <a:gd name="connsiteY3" fmla="*/ 2222316 h 4916638"/>
                <a:gd name="connsiteX4" fmla="*/ 24973 w 5714762"/>
                <a:gd name="connsiteY4" fmla="*/ 1521276 h 4916638"/>
                <a:gd name="connsiteX5" fmla="*/ 22433 w 5714762"/>
                <a:gd name="connsiteY5" fmla="*/ 670376 h 4916638"/>
                <a:gd name="connsiteX6" fmla="*/ 233253 w 5714762"/>
                <a:gd name="connsiteY6" fmla="*/ 32836 h 4916638"/>
                <a:gd name="connsiteX7" fmla="*/ 954613 w 5714762"/>
                <a:gd name="connsiteY7" fmla="*/ 119196 h 4916638"/>
                <a:gd name="connsiteX8" fmla="*/ 1609933 w 5714762"/>
                <a:gd name="connsiteY8" fmla="*/ 355416 h 4916638"/>
                <a:gd name="connsiteX9" fmla="*/ 1950293 w 5714762"/>
                <a:gd name="connsiteY9" fmla="*/ 530676 h 4916638"/>
                <a:gd name="connsiteX10" fmla="*/ 2511633 w 5714762"/>
                <a:gd name="connsiteY10" fmla="*/ 406216 h 4916638"/>
                <a:gd name="connsiteX11" fmla="*/ 3377773 w 5714762"/>
                <a:gd name="connsiteY11" fmla="*/ 408756 h 4916638"/>
                <a:gd name="connsiteX12" fmla="*/ 3923873 w 5714762"/>
                <a:gd name="connsiteY12" fmla="*/ 540836 h 4916638"/>
                <a:gd name="connsiteX13" fmla="*/ 4195652 w 5714762"/>
                <a:gd name="connsiteY13" fmla="*/ 408755 h 4916638"/>
                <a:gd name="connsiteX14" fmla="*/ 4685873 w 5714762"/>
                <a:gd name="connsiteY14" fmla="*/ 200476 h 4916638"/>
                <a:gd name="connsiteX15" fmla="*/ 5414853 w 5714762"/>
                <a:gd name="connsiteY15" fmla="*/ 68396 h 4916638"/>
                <a:gd name="connsiteX16" fmla="*/ 5557093 w 5714762"/>
                <a:gd name="connsiteY16" fmla="*/ 25216 h 4916638"/>
                <a:gd name="connsiteX17" fmla="*/ 5595193 w 5714762"/>
                <a:gd name="connsiteY17" fmla="*/ 164916 h 4916638"/>
                <a:gd name="connsiteX18" fmla="*/ 5701873 w 5714762"/>
                <a:gd name="connsiteY18" fmla="*/ 853256 h 4916638"/>
                <a:gd name="connsiteX19" fmla="*/ 5694253 w 5714762"/>
                <a:gd name="connsiteY19" fmla="*/ 1711776 h 4916638"/>
                <a:gd name="connsiteX20" fmla="*/ 5534233 w 5714762"/>
                <a:gd name="connsiteY20" fmla="*/ 2359476 h 4916638"/>
                <a:gd name="connsiteX21" fmla="*/ 5458033 w 5714762"/>
                <a:gd name="connsiteY21" fmla="*/ 2946216 h 4916638"/>
                <a:gd name="connsiteX22" fmla="*/ 5404693 w 5714762"/>
                <a:gd name="connsiteY22" fmla="*/ 3106236 h 4916638"/>
                <a:gd name="connsiteX23" fmla="*/ 5488513 w 5714762"/>
                <a:gd name="connsiteY23" fmla="*/ 3388176 h 4916638"/>
                <a:gd name="connsiteX24" fmla="*/ 5389453 w 5714762"/>
                <a:gd name="connsiteY24" fmla="*/ 3814896 h 4916638"/>
                <a:gd name="connsiteX25" fmla="*/ 5016073 w 5714762"/>
                <a:gd name="connsiteY25" fmla="*/ 4294956 h 4916638"/>
                <a:gd name="connsiteX26" fmla="*/ 4231213 w 5714762"/>
                <a:gd name="connsiteY26" fmla="*/ 4706436 h 4916638"/>
                <a:gd name="connsiteX27" fmla="*/ 3156793 w 5714762"/>
                <a:gd name="connsiteY27" fmla="*/ 4912176 h 4916638"/>
                <a:gd name="connsiteX28" fmla="*/ 1777573 w 5714762"/>
                <a:gd name="connsiteY28" fmla="*/ 4805496 h 4916638"/>
                <a:gd name="connsiteX29" fmla="*/ 748873 w 5714762"/>
                <a:gd name="connsiteY29" fmla="*/ 4340676 h 4916638"/>
                <a:gd name="connsiteX30" fmla="*/ 370413 w 5714762"/>
                <a:gd name="connsiteY30" fmla="*/ 3931736 h 4916638"/>
                <a:gd name="connsiteX31" fmla="*/ 223092 w 5714762"/>
                <a:gd name="connsiteY31" fmla="*/ 3492315 h 4916638"/>
                <a:gd name="connsiteX32" fmla="*/ 291673 w 5714762"/>
                <a:gd name="connsiteY32" fmla="*/ 3144336 h 4916638"/>
                <a:gd name="connsiteX0" fmla="*/ 291673 w 5722727"/>
                <a:gd name="connsiteY0" fmla="*/ 3144336 h 4916638"/>
                <a:gd name="connsiteX1" fmla="*/ 263732 w 5722727"/>
                <a:gd name="connsiteY1" fmla="*/ 2913195 h 4916638"/>
                <a:gd name="connsiteX2" fmla="*/ 215473 w 5722727"/>
                <a:gd name="connsiteY2" fmla="*/ 2585536 h 4916638"/>
                <a:gd name="connsiteX3" fmla="*/ 190073 w 5722727"/>
                <a:gd name="connsiteY3" fmla="*/ 2222316 h 4916638"/>
                <a:gd name="connsiteX4" fmla="*/ 24973 w 5722727"/>
                <a:gd name="connsiteY4" fmla="*/ 1521276 h 4916638"/>
                <a:gd name="connsiteX5" fmla="*/ 22433 w 5722727"/>
                <a:gd name="connsiteY5" fmla="*/ 670376 h 4916638"/>
                <a:gd name="connsiteX6" fmla="*/ 233253 w 5722727"/>
                <a:gd name="connsiteY6" fmla="*/ 32836 h 4916638"/>
                <a:gd name="connsiteX7" fmla="*/ 954613 w 5722727"/>
                <a:gd name="connsiteY7" fmla="*/ 119196 h 4916638"/>
                <a:gd name="connsiteX8" fmla="*/ 1609933 w 5722727"/>
                <a:gd name="connsiteY8" fmla="*/ 355416 h 4916638"/>
                <a:gd name="connsiteX9" fmla="*/ 1950293 w 5722727"/>
                <a:gd name="connsiteY9" fmla="*/ 530676 h 4916638"/>
                <a:gd name="connsiteX10" fmla="*/ 2511633 w 5722727"/>
                <a:gd name="connsiteY10" fmla="*/ 406216 h 4916638"/>
                <a:gd name="connsiteX11" fmla="*/ 3377773 w 5722727"/>
                <a:gd name="connsiteY11" fmla="*/ 408756 h 4916638"/>
                <a:gd name="connsiteX12" fmla="*/ 3923873 w 5722727"/>
                <a:gd name="connsiteY12" fmla="*/ 540836 h 4916638"/>
                <a:gd name="connsiteX13" fmla="*/ 4195652 w 5722727"/>
                <a:gd name="connsiteY13" fmla="*/ 408755 h 4916638"/>
                <a:gd name="connsiteX14" fmla="*/ 4685873 w 5722727"/>
                <a:gd name="connsiteY14" fmla="*/ 200476 h 4916638"/>
                <a:gd name="connsiteX15" fmla="*/ 5414853 w 5722727"/>
                <a:gd name="connsiteY15" fmla="*/ 68396 h 4916638"/>
                <a:gd name="connsiteX16" fmla="*/ 5557093 w 5722727"/>
                <a:gd name="connsiteY16" fmla="*/ 25216 h 4916638"/>
                <a:gd name="connsiteX17" fmla="*/ 5595193 w 5722727"/>
                <a:gd name="connsiteY17" fmla="*/ 164916 h 4916638"/>
                <a:gd name="connsiteX18" fmla="*/ 5701873 w 5722727"/>
                <a:gd name="connsiteY18" fmla="*/ 853256 h 4916638"/>
                <a:gd name="connsiteX19" fmla="*/ 5694253 w 5722727"/>
                <a:gd name="connsiteY19" fmla="*/ 1711776 h 4916638"/>
                <a:gd name="connsiteX20" fmla="*/ 5412313 w 5722727"/>
                <a:gd name="connsiteY20" fmla="*/ 2395036 h 4916638"/>
                <a:gd name="connsiteX21" fmla="*/ 5458033 w 5722727"/>
                <a:gd name="connsiteY21" fmla="*/ 2946216 h 4916638"/>
                <a:gd name="connsiteX22" fmla="*/ 5404693 w 5722727"/>
                <a:gd name="connsiteY22" fmla="*/ 3106236 h 4916638"/>
                <a:gd name="connsiteX23" fmla="*/ 5488513 w 5722727"/>
                <a:gd name="connsiteY23" fmla="*/ 3388176 h 4916638"/>
                <a:gd name="connsiteX24" fmla="*/ 5389453 w 5722727"/>
                <a:gd name="connsiteY24" fmla="*/ 3814896 h 4916638"/>
                <a:gd name="connsiteX25" fmla="*/ 5016073 w 5722727"/>
                <a:gd name="connsiteY25" fmla="*/ 4294956 h 4916638"/>
                <a:gd name="connsiteX26" fmla="*/ 4231213 w 5722727"/>
                <a:gd name="connsiteY26" fmla="*/ 4706436 h 4916638"/>
                <a:gd name="connsiteX27" fmla="*/ 3156793 w 5722727"/>
                <a:gd name="connsiteY27" fmla="*/ 4912176 h 4916638"/>
                <a:gd name="connsiteX28" fmla="*/ 1777573 w 5722727"/>
                <a:gd name="connsiteY28" fmla="*/ 4805496 h 4916638"/>
                <a:gd name="connsiteX29" fmla="*/ 748873 w 5722727"/>
                <a:gd name="connsiteY29" fmla="*/ 4340676 h 4916638"/>
                <a:gd name="connsiteX30" fmla="*/ 370413 w 5722727"/>
                <a:gd name="connsiteY30" fmla="*/ 3931736 h 4916638"/>
                <a:gd name="connsiteX31" fmla="*/ 223092 w 5722727"/>
                <a:gd name="connsiteY31" fmla="*/ 3492315 h 4916638"/>
                <a:gd name="connsiteX32" fmla="*/ 291673 w 5722727"/>
                <a:gd name="connsiteY32" fmla="*/ 3144336 h 4916638"/>
                <a:gd name="connsiteX0" fmla="*/ 291673 w 5721681"/>
                <a:gd name="connsiteY0" fmla="*/ 3144336 h 4916638"/>
                <a:gd name="connsiteX1" fmla="*/ 263732 w 5721681"/>
                <a:gd name="connsiteY1" fmla="*/ 2913195 h 4916638"/>
                <a:gd name="connsiteX2" fmla="*/ 215473 w 5721681"/>
                <a:gd name="connsiteY2" fmla="*/ 2585536 h 4916638"/>
                <a:gd name="connsiteX3" fmla="*/ 190073 w 5721681"/>
                <a:gd name="connsiteY3" fmla="*/ 2222316 h 4916638"/>
                <a:gd name="connsiteX4" fmla="*/ 24973 w 5721681"/>
                <a:gd name="connsiteY4" fmla="*/ 1521276 h 4916638"/>
                <a:gd name="connsiteX5" fmla="*/ 22433 w 5721681"/>
                <a:gd name="connsiteY5" fmla="*/ 670376 h 4916638"/>
                <a:gd name="connsiteX6" fmla="*/ 233253 w 5721681"/>
                <a:gd name="connsiteY6" fmla="*/ 32836 h 4916638"/>
                <a:gd name="connsiteX7" fmla="*/ 954613 w 5721681"/>
                <a:gd name="connsiteY7" fmla="*/ 119196 h 4916638"/>
                <a:gd name="connsiteX8" fmla="*/ 1609933 w 5721681"/>
                <a:gd name="connsiteY8" fmla="*/ 355416 h 4916638"/>
                <a:gd name="connsiteX9" fmla="*/ 1950293 w 5721681"/>
                <a:gd name="connsiteY9" fmla="*/ 530676 h 4916638"/>
                <a:gd name="connsiteX10" fmla="*/ 2511633 w 5721681"/>
                <a:gd name="connsiteY10" fmla="*/ 406216 h 4916638"/>
                <a:gd name="connsiteX11" fmla="*/ 3377773 w 5721681"/>
                <a:gd name="connsiteY11" fmla="*/ 408756 h 4916638"/>
                <a:gd name="connsiteX12" fmla="*/ 3923873 w 5721681"/>
                <a:gd name="connsiteY12" fmla="*/ 540836 h 4916638"/>
                <a:gd name="connsiteX13" fmla="*/ 4195652 w 5721681"/>
                <a:gd name="connsiteY13" fmla="*/ 408755 h 4916638"/>
                <a:gd name="connsiteX14" fmla="*/ 4685873 w 5721681"/>
                <a:gd name="connsiteY14" fmla="*/ 200476 h 4916638"/>
                <a:gd name="connsiteX15" fmla="*/ 5414853 w 5721681"/>
                <a:gd name="connsiteY15" fmla="*/ 68396 h 4916638"/>
                <a:gd name="connsiteX16" fmla="*/ 5557093 w 5721681"/>
                <a:gd name="connsiteY16" fmla="*/ 25216 h 4916638"/>
                <a:gd name="connsiteX17" fmla="*/ 5595193 w 5721681"/>
                <a:gd name="connsiteY17" fmla="*/ 164916 h 4916638"/>
                <a:gd name="connsiteX18" fmla="*/ 5701873 w 5721681"/>
                <a:gd name="connsiteY18" fmla="*/ 853256 h 4916638"/>
                <a:gd name="connsiteX19" fmla="*/ 5694253 w 5721681"/>
                <a:gd name="connsiteY19" fmla="*/ 1711776 h 4916638"/>
                <a:gd name="connsiteX20" fmla="*/ 5427553 w 5721681"/>
                <a:gd name="connsiteY20" fmla="*/ 2455996 h 4916638"/>
                <a:gd name="connsiteX21" fmla="*/ 5458033 w 5721681"/>
                <a:gd name="connsiteY21" fmla="*/ 2946216 h 4916638"/>
                <a:gd name="connsiteX22" fmla="*/ 5404693 w 5721681"/>
                <a:gd name="connsiteY22" fmla="*/ 3106236 h 4916638"/>
                <a:gd name="connsiteX23" fmla="*/ 5488513 w 5721681"/>
                <a:gd name="connsiteY23" fmla="*/ 3388176 h 4916638"/>
                <a:gd name="connsiteX24" fmla="*/ 5389453 w 5721681"/>
                <a:gd name="connsiteY24" fmla="*/ 3814896 h 4916638"/>
                <a:gd name="connsiteX25" fmla="*/ 5016073 w 5721681"/>
                <a:gd name="connsiteY25" fmla="*/ 4294956 h 4916638"/>
                <a:gd name="connsiteX26" fmla="*/ 4231213 w 5721681"/>
                <a:gd name="connsiteY26" fmla="*/ 4706436 h 4916638"/>
                <a:gd name="connsiteX27" fmla="*/ 3156793 w 5721681"/>
                <a:gd name="connsiteY27" fmla="*/ 4912176 h 4916638"/>
                <a:gd name="connsiteX28" fmla="*/ 1777573 w 5721681"/>
                <a:gd name="connsiteY28" fmla="*/ 4805496 h 4916638"/>
                <a:gd name="connsiteX29" fmla="*/ 748873 w 5721681"/>
                <a:gd name="connsiteY29" fmla="*/ 4340676 h 4916638"/>
                <a:gd name="connsiteX30" fmla="*/ 370413 w 5721681"/>
                <a:gd name="connsiteY30" fmla="*/ 3931736 h 4916638"/>
                <a:gd name="connsiteX31" fmla="*/ 223092 w 5721681"/>
                <a:gd name="connsiteY31" fmla="*/ 3492315 h 4916638"/>
                <a:gd name="connsiteX32" fmla="*/ 291673 w 5721681"/>
                <a:gd name="connsiteY32" fmla="*/ 3144336 h 4916638"/>
                <a:gd name="connsiteX0" fmla="*/ 291673 w 5718276"/>
                <a:gd name="connsiteY0" fmla="*/ 3144336 h 4916638"/>
                <a:gd name="connsiteX1" fmla="*/ 263732 w 5718276"/>
                <a:gd name="connsiteY1" fmla="*/ 2913195 h 4916638"/>
                <a:gd name="connsiteX2" fmla="*/ 215473 w 5718276"/>
                <a:gd name="connsiteY2" fmla="*/ 2585536 h 4916638"/>
                <a:gd name="connsiteX3" fmla="*/ 190073 w 5718276"/>
                <a:gd name="connsiteY3" fmla="*/ 2222316 h 4916638"/>
                <a:gd name="connsiteX4" fmla="*/ 24973 w 5718276"/>
                <a:gd name="connsiteY4" fmla="*/ 1521276 h 4916638"/>
                <a:gd name="connsiteX5" fmla="*/ 22433 w 5718276"/>
                <a:gd name="connsiteY5" fmla="*/ 670376 h 4916638"/>
                <a:gd name="connsiteX6" fmla="*/ 233253 w 5718276"/>
                <a:gd name="connsiteY6" fmla="*/ 32836 h 4916638"/>
                <a:gd name="connsiteX7" fmla="*/ 954613 w 5718276"/>
                <a:gd name="connsiteY7" fmla="*/ 119196 h 4916638"/>
                <a:gd name="connsiteX8" fmla="*/ 1609933 w 5718276"/>
                <a:gd name="connsiteY8" fmla="*/ 355416 h 4916638"/>
                <a:gd name="connsiteX9" fmla="*/ 1950293 w 5718276"/>
                <a:gd name="connsiteY9" fmla="*/ 530676 h 4916638"/>
                <a:gd name="connsiteX10" fmla="*/ 2511633 w 5718276"/>
                <a:gd name="connsiteY10" fmla="*/ 406216 h 4916638"/>
                <a:gd name="connsiteX11" fmla="*/ 3377773 w 5718276"/>
                <a:gd name="connsiteY11" fmla="*/ 408756 h 4916638"/>
                <a:gd name="connsiteX12" fmla="*/ 3923873 w 5718276"/>
                <a:gd name="connsiteY12" fmla="*/ 540836 h 4916638"/>
                <a:gd name="connsiteX13" fmla="*/ 4195652 w 5718276"/>
                <a:gd name="connsiteY13" fmla="*/ 408755 h 4916638"/>
                <a:gd name="connsiteX14" fmla="*/ 4685873 w 5718276"/>
                <a:gd name="connsiteY14" fmla="*/ 200476 h 4916638"/>
                <a:gd name="connsiteX15" fmla="*/ 5414853 w 5718276"/>
                <a:gd name="connsiteY15" fmla="*/ 68396 h 4916638"/>
                <a:gd name="connsiteX16" fmla="*/ 5557093 w 5718276"/>
                <a:gd name="connsiteY16" fmla="*/ 25216 h 4916638"/>
                <a:gd name="connsiteX17" fmla="*/ 5595193 w 5718276"/>
                <a:gd name="connsiteY17" fmla="*/ 164916 h 4916638"/>
                <a:gd name="connsiteX18" fmla="*/ 5701873 w 5718276"/>
                <a:gd name="connsiteY18" fmla="*/ 853256 h 4916638"/>
                <a:gd name="connsiteX19" fmla="*/ 5694253 w 5718276"/>
                <a:gd name="connsiteY19" fmla="*/ 1711776 h 4916638"/>
                <a:gd name="connsiteX20" fmla="*/ 5478353 w 5718276"/>
                <a:gd name="connsiteY20" fmla="*/ 2455996 h 4916638"/>
                <a:gd name="connsiteX21" fmla="*/ 5458033 w 5718276"/>
                <a:gd name="connsiteY21" fmla="*/ 2946216 h 4916638"/>
                <a:gd name="connsiteX22" fmla="*/ 5404693 w 5718276"/>
                <a:gd name="connsiteY22" fmla="*/ 3106236 h 4916638"/>
                <a:gd name="connsiteX23" fmla="*/ 5488513 w 5718276"/>
                <a:gd name="connsiteY23" fmla="*/ 3388176 h 4916638"/>
                <a:gd name="connsiteX24" fmla="*/ 5389453 w 5718276"/>
                <a:gd name="connsiteY24" fmla="*/ 3814896 h 4916638"/>
                <a:gd name="connsiteX25" fmla="*/ 5016073 w 5718276"/>
                <a:gd name="connsiteY25" fmla="*/ 4294956 h 4916638"/>
                <a:gd name="connsiteX26" fmla="*/ 4231213 w 5718276"/>
                <a:gd name="connsiteY26" fmla="*/ 4706436 h 4916638"/>
                <a:gd name="connsiteX27" fmla="*/ 3156793 w 5718276"/>
                <a:gd name="connsiteY27" fmla="*/ 4912176 h 4916638"/>
                <a:gd name="connsiteX28" fmla="*/ 1777573 w 5718276"/>
                <a:gd name="connsiteY28" fmla="*/ 4805496 h 4916638"/>
                <a:gd name="connsiteX29" fmla="*/ 748873 w 5718276"/>
                <a:gd name="connsiteY29" fmla="*/ 4340676 h 4916638"/>
                <a:gd name="connsiteX30" fmla="*/ 370413 w 5718276"/>
                <a:gd name="connsiteY30" fmla="*/ 3931736 h 4916638"/>
                <a:gd name="connsiteX31" fmla="*/ 223092 w 5718276"/>
                <a:gd name="connsiteY31" fmla="*/ 3492315 h 4916638"/>
                <a:gd name="connsiteX32" fmla="*/ 291673 w 5718276"/>
                <a:gd name="connsiteY32" fmla="*/ 3144336 h 4916638"/>
                <a:gd name="connsiteX0" fmla="*/ 291673 w 5717287"/>
                <a:gd name="connsiteY0" fmla="*/ 3144336 h 4916638"/>
                <a:gd name="connsiteX1" fmla="*/ 263732 w 5717287"/>
                <a:gd name="connsiteY1" fmla="*/ 2913195 h 4916638"/>
                <a:gd name="connsiteX2" fmla="*/ 215473 w 5717287"/>
                <a:gd name="connsiteY2" fmla="*/ 2585536 h 4916638"/>
                <a:gd name="connsiteX3" fmla="*/ 190073 w 5717287"/>
                <a:gd name="connsiteY3" fmla="*/ 2222316 h 4916638"/>
                <a:gd name="connsiteX4" fmla="*/ 24973 w 5717287"/>
                <a:gd name="connsiteY4" fmla="*/ 1521276 h 4916638"/>
                <a:gd name="connsiteX5" fmla="*/ 22433 w 5717287"/>
                <a:gd name="connsiteY5" fmla="*/ 670376 h 4916638"/>
                <a:gd name="connsiteX6" fmla="*/ 233253 w 5717287"/>
                <a:gd name="connsiteY6" fmla="*/ 32836 h 4916638"/>
                <a:gd name="connsiteX7" fmla="*/ 954613 w 5717287"/>
                <a:gd name="connsiteY7" fmla="*/ 119196 h 4916638"/>
                <a:gd name="connsiteX8" fmla="*/ 1609933 w 5717287"/>
                <a:gd name="connsiteY8" fmla="*/ 355416 h 4916638"/>
                <a:gd name="connsiteX9" fmla="*/ 1950293 w 5717287"/>
                <a:gd name="connsiteY9" fmla="*/ 530676 h 4916638"/>
                <a:gd name="connsiteX10" fmla="*/ 2511633 w 5717287"/>
                <a:gd name="connsiteY10" fmla="*/ 406216 h 4916638"/>
                <a:gd name="connsiteX11" fmla="*/ 3377773 w 5717287"/>
                <a:gd name="connsiteY11" fmla="*/ 408756 h 4916638"/>
                <a:gd name="connsiteX12" fmla="*/ 3923873 w 5717287"/>
                <a:gd name="connsiteY12" fmla="*/ 540836 h 4916638"/>
                <a:gd name="connsiteX13" fmla="*/ 4195652 w 5717287"/>
                <a:gd name="connsiteY13" fmla="*/ 408755 h 4916638"/>
                <a:gd name="connsiteX14" fmla="*/ 4685873 w 5717287"/>
                <a:gd name="connsiteY14" fmla="*/ 200476 h 4916638"/>
                <a:gd name="connsiteX15" fmla="*/ 5414853 w 5717287"/>
                <a:gd name="connsiteY15" fmla="*/ 68396 h 4916638"/>
                <a:gd name="connsiteX16" fmla="*/ 5557093 w 5717287"/>
                <a:gd name="connsiteY16" fmla="*/ 25216 h 4916638"/>
                <a:gd name="connsiteX17" fmla="*/ 5595193 w 5717287"/>
                <a:gd name="connsiteY17" fmla="*/ 164916 h 4916638"/>
                <a:gd name="connsiteX18" fmla="*/ 5701873 w 5717287"/>
                <a:gd name="connsiteY18" fmla="*/ 853256 h 4916638"/>
                <a:gd name="connsiteX19" fmla="*/ 5694253 w 5717287"/>
                <a:gd name="connsiteY19" fmla="*/ 1711776 h 4916638"/>
                <a:gd name="connsiteX20" fmla="*/ 5493593 w 5717287"/>
                <a:gd name="connsiteY20" fmla="*/ 2455996 h 4916638"/>
                <a:gd name="connsiteX21" fmla="*/ 5458033 w 5717287"/>
                <a:gd name="connsiteY21" fmla="*/ 2946216 h 4916638"/>
                <a:gd name="connsiteX22" fmla="*/ 5404693 w 5717287"/>
                <a:gd name="connsiteY22" fmla="*/ 3106236 h 4916638"/>
                <a:gd name="connsiteX23" fmla="*/ 5488513 w 5717287"/>
                <a:gd name="connsiteY23" fmla="*/ 3388176 h 4916638"/>
                <a:gd name="connsiteX24" fmla="*/ 5389453 w 5717287"/>
                <a:gd name="connsiteY24" fmla="*/ 3814896 h 4916638"/>
                <a:gd name="connsiteX25" fmla="*/ 5016073 w 5717287"/>
                <a:gd name="connsiteY25" fmla="*/ 4294956 h 4916638"/>
                <a:gd name="connsiteX26" fmla="*/ 4231213 w 5717287"/>
                <a:gd name="connsiteY26" fmla="*/ 4706436 h 4916638"/>
                <a:gd name="connsiteX27" fmla="*/ 3156793 w 5717287"/>
                <a:gd name="connsiteY27" fmla="*/ 4912176 h 4916638"/>
                <a:gd name="connsiteX28" fmla="*/ 1777573 w 5717287"/>
                <a:gd name="connsiteY28" fmla="*/ 4805496 h 4916638"/>
                <a:gd name="connsiteX29" fmla="*/ 748873 w 5717287"/>
                <a:gd name="connsiteY29" fmla="*/ 4340676 h 4916638"/>
                <a:gd name="connsiteX30" fmla="*/ 370413 w 5717287"/>
                <a:gd name="connsiteY30" fmla="*/ 3931736 h 4916638"/>
                <a:gd name="connsiteX31" fmla="*/ 223092 w 5717287"/>
                <a:gd name="connsiteY31" fmla="*/ 3492315 h 4916638"/>
                <a:gd name="connsiteX32" fmla="*/ 291673 w 5717287"/>
                <a:gd name="connsiteY32" fmla="*/ 3144336 h 4916638"/>
                <a:gd name="connsiteX0" fmla="*/ 291673 w 5717287"/>
                <a:gd name="connsiteY0" fmla="*/ 3144336 h 4916638"/>
                <a:gd name="connsiteX1" fmla="*/ 263732 w 5717287"/>
                <a:gd name="connsiteY1" fmla="*/ 2913195 h 4916638"/>
                <a:gd name="connsiteX2" fmla="*/ 215473 w 5717287"/>
                <a:gd name="connsiteY2" fmla="*/ 2585536 h 4916638"/>
                <a:gd name="connsiteX3" fmla="*/ 190073 w 5717287"/>
                <a:gd name="connsiteY3" fmla="*/ 2222316 h 4916638"/>
                <a:gd name="connsiteX4" fmla="*/ 24973 w 5717287"/>
                <a:gd name="connsiteY4" fmla="*/ 1521276 h 4916638"/>
                <a:gd name="connsiteX5" fmla="*/ 22433 w 5717287"/>
                <a:gd name="connsiteY5" fmla="*/ 670376 h 4916638"/>
                <a:gd name="connsiteX6" fmla="*/ 233253 w 5717287"/>
                <a:gd name="connsiteY6" fmla="*/ 32836 h 4916638"/>
                <a:gd name="connsiteX7" fmla="*/ 954613 w 5717287"/>
                <a:gd name="connsiteY7" fmla="*/ 119196 h 4916638"/>
                <a:gd name="connsiteX8" fmla="*/ 1609933 w 5717287"/>
                <a:gd name="connsiteY8" fmla="*/ 355416 h 4916638"/>
                <a:gd name="connsiteX9" fmla="*/ 1950293 w 5717287"/>
                <a:gd name="connsiteY9" fmla="*/ 530676 h 4916638"/>
                <a:gd name="connsiteX10" fmla="*/ 2511633 w 5717287"/>
                <a:gd name="connsiteY10" fmla="*/ 406216 h 4916638"/>
                <a:gd name="connsiteX11" fmla="*/ 3377773 w 5717287"/>
                <a:gd name="connsiteY11" fmla="*/ 408756 h 4916638"/>
                <a:gd name="connsiteX12" fmla="*/ 3923873 w 5717287"/>
                <a:gd name="connsiteY12" fmla="*/ 540836 h 4916638"/>
                <a:gd name="connsiteX13" fmla="*/ 4195652 w 5717287"/>
                <a:gd name="connsiteY13" fmla="*/ 408755 h 4916638"/>
                <a:gd name="connsiteX14" fmla="*/ 4685873 w 5717287"/>
                <a:gd name="connsiteY14" fmla="*/ 200476 h 4916638"/>
                <a:gd name="connsiteX15" fmla="*/ 5414853 w 5717287"/>
                <a:gd name="connsiteY15" fmla="*/ 68396 h 4916638"/>
                <a:gd name="connsiteX16" fmla="*/ 5557093 w 5717287"/>
                <a:gd name="connsiteY16" fmla="*/ 25216 h 4916638"/>
                <a:gd name="connsiteX17" fmla="*/ 5595193 w 5717287"/>
                <a:gd name="connsiteY17" fmla="*/ 164916 h 4916638"/>
                <a:gd name="connsiteX18" fmla="*/ 5701873 w 5717287"/>
                <a:gd name="connsiteY18" fmla="*/ 853256 h 4916638"/>
                <a:gd name="connsiteX19" fmla="*/ 5694253 w 5717287"/>
                <a:gd name="connsiteY19" fmla="*/ 1711776 h 4916638"/>
                <a:gd name="connsiteX20" fmla="*/ 5493593 w 5717287"/>
                <a:gd name="connsiteY20" fmla="*/ 2455996 h 4916638"/>
                <a:gd name="connsiteX21" fmla="*/ 5458033 w 5717287"/>
                <a:gd name="connsiteY21" fmla="*/ 2946216 h 4916638"/>
                <a:gd name="connsiteX22" fmla="*/ 5404693 w 5717287"/>
                <a:gd name="connsiteY22" fmla="*/ 3106236 h 4916638"/>
                <a:gd name="connsiteX23" fmla="*/ 5488513 w 5717287"/>
                <a:gd name="connsiteY23" fmla="*/ 3388176 h 4916638"/>
                <a:gd name="connsiteX24" fmla="*/ 5389453 w 5717287"/>
                <a:gd name="connsiteY24" fmla="*/ 3814896 h 4916638"/>
                <a:gd name="connsiteX25" fmla="*/ 5016073 w 5717287"/>
                <a:gd name="connsiteY25" fmla="*/ 4294956 h 4916638"/>
                <a:gd name="connsiteX26" fmla="*/ 4231213 w 5717287"/>
                <a:gd name="connsiteY26" fmla="*/ 4706436 h 4916638"/>
                <a:gd name="connsiteX27" fmla="*/ 3156793 w 5717287"/>
                <a:gd name="connsiteY27" fmla="*/ 4912176 h 4916638"/>
                <a:gd name="connsiteX28" fmla="*/ 1777573 w 5717287"/>
                <a:gd name="connsiteY28" fmla="*/ 4805496 h 4916638"/>
                <a:gd name="connsiteX29" fmla="*/ 748873 w 5717287"/>
                <a:gd name="connsiteY29" fmla="*/ 4340676 h 4916638"/>
                <a:gd name="connsiteX30" fmla="*/ 370413 w 5717287"/>
                <a:gd name="connsiteY30" fmla="*/ 3931736 h 4916638"/>
                <a:gd name="connsiteX31" fmla="*/ 223092 w 5717287"/>
                <a:gd name="connsiteY31" fmla="*/ 3492315 h 4916638"/>
                <a:gd name="connsiteX32" fmla="*/ 291673 w 5717287"/>
                <a:gd name="connsiteY32" fmla="*/ 3144336 h 4916638"/>
                <a:gd name="connsiteX0" fmla="*/ 291673 w 5717287"/>
                <a:gd name="connsiteY0" fmla="*/ 3144336 h 4916638"/>
                <a:gd name="connsiteX1" fmla="*/ 263732 w 5717287"/>
                <a:gd name="connsiteY1" fmla="*/ 2913195 h 4916638"/>
                <a:gd name="connsiteX2" fmla="*/ 215473 w 5717287"/>
                <a:gd name="connsiteY2" fmla="*/ 2585536 h 4916638"/>
                <a:gd name="connsiteX3" fmla="*/ 190073 w 5717287"/>
                <a:gd name="connsiteY3" fmla="*/ 2222316 h 4916638"/>
                <a:gd name="connsiteX4" fmla="*/ 24973 w 5717287"/>
                <a:gd name="connsiteY4" fmla="*/ 1521276 h 4916638"/>
                <a:gd name="connsiteX5" fmla="*/ 22433 w 5717287"/>
                <a:gd name="connsiteY5" fmla="*/ 670376 h 4916638"/>
                <a:gd name="connsiteX6" fmla="*/ 233253 w 5717287"/>
                <a:gd name="connsiteY6" fmla="*/ 32836 h 4916638"/>
                <a:gd name="connsiteX7" fmla="*/ 954613 w 5717287"/>
                <a:gd name="connsiteY7" fmla="*/ 119196 h 4916638"/>
                <a:gd name="connsiteX8" fmla="*/ 1609933 w 5717287"/>
                <a:gd name="connsiteY8" fmla="*/ 355416 h 4916638"/>
                <a:gd name="connsiteX9" fmla="*/ 1950293 w 5717287"/>
                <a:gd name="connsiteY9" fmla="*/ 530676 h 4916638"/>
                <a:gd name="connsiteX10" fmla="*/ 2511633 w 5717287"/>
                <a:gd name="connsiteY10" fmla="*/ 406216 h 4916638"/>
                <a:gd name="connsiteX11" fmla="*/ 3377773 w 5717287"/>
                <a:gd name="connsiteY11" fmla="*/ 408756 h 4916638"/>
                <a:gd name="connsiteX12" fmla="*/ 3923873 w 5717287"/>
                <a:gd name="connsiteY12" fmla="*/ 540836 h 4916638"/>
                <a:gd name="connsiteX13" fmla="*/ 4195652 w 5717287"/>
                <a:gd name="connsiteY13" fmla="*/ 408755 h 4916638"/>
                <a:gd name="connsiteX14" fmla="*/ 4685873 w 5717287"/>
                <a:gd name="connsiteY14" fmla="*/ 200476 h 4916638"/>
                <a:gd name="connsiteX15" fmla="*/ 5414853 w 5717287"/>
                <a:gd name="connsiteY15" fmla="*/ 68396 h 4916638"/>
                <a:gd name="connsiteX16" fmla="*/ 5557093 w 5717287"/>
                <a:gd name="connsiteY16" fmla="*/ 25216 h 4916638"/>
                <a:gd name="connsiteX17" fmla="*/ 5595193 w 5717287"/>
                <a:gd name="connsiteY17" fmla="*/ 164916 h 4916638"/>
                <a:gd name="connsiteX18" fmla="*/ 5701873 w 5717287"/>
                <a:gd name="connsiteY18" fmla="*/ 853256 h 4916638"/>
                <a:gd name="connsiteX19" fmla="*/ 5694253 w 5717287"/>
                <a:gd name="connsiteY19" fmla="*/ 1711776 h 4916638"/>
                <a:gd name="connsiteX20" fmla="*/ 5493593 w 5717287"/>
                <a:gd name="connsiteY20" fmla="*/ 2455996 h 4916638"/>
                <a:gd name="connsiteX21" fmla="*/ 5501213 w 5717287"/>
                <a:gd name="connsiteY21" fmla="*/ 2730315 h 4916638"/>
                <a:gd name="connsiteX22" fmla="*/ 5458033 w 5717287"/>
                <a:gd name="connsiteY22" fmla="*/ 2946216 h 4916638"/>
                <a:gd name="connsiteX23" fmla="*/ 5404693 w 5717287"/>
                <a:gd name="connsiteY23" fmla="*/ 3106236 h 4916638"/>
                <a:gd name="connsiteX24" fmla="*/ 5488513 w 5717287"/>
                <a:gd name="connsiteY24" fmla="*/ 3388176 h 4916638"/>
                <a:gd name="connsiteX25" fmla="*/ 5389453 w 5717287"/>
                <a:gd name="connsiteY25" fmla="*/ 3814896 h 4916638"/>
                <a:gd name="connsiteX26" fmla="*/ 5016073 w 5717287"/>
                <a:gd name="connsiteY26" fmla="*/ 4294956 h 4916638"/>
                <a:gd name="connsiteX27" fmla="*/ 4231213 w 5717287"/>
                <a:gd name="connsiteY27" fmla="*/ 4706436 h 4916638"/>
                <a:gd name="connsiteX28" fmla="*/ 3156793 w 5717287"/>
                <a:gd name="connsiteY28" fmla="*/ 4912176 h 4916638"/>
                <a:gd name="connsiteX29" fmla="*/ 1777573 w 5717287"/>
                <a:gd name="connsiteY29" fmla="*/ 4805496 h 4916638"/>
                <a:gd name="connsiteX30" fmla="*/ 748873 w 5717287"/>
                <a:gd name="connsiteY30" fmla="*/ 4340676 h 4916638"/>
                <a:gd name="connsiteX31" fmla="*/ 370413 w 5717287"/>
                <a:gd name="connsiteY31" fmla="*/ 3931736 h 4916638"/>
                <a:gd name="connsiteX32" fmla="*/ 223092 w 5717287"/>
                <a:gd name="connsiteY32" fmla="*/ 3492315 h 4916638"/>
                <a:gd name="connsiteX33" fmla="*/ 291673 w 5717287"/>
                <a:gd name="connsiteY33" fmla="*/ 3144336 h 4916638"/>
                <a:gd name="connsiteX0" fmla="*/ 291673 w 5717287"/>
                <a:gd name="connsiteY0" fmla="*/ 3144336 h 4916638"/>
                <a:gd name="connsiteX1" fmla="*/ 263732 w 5717287"/>
                <a:gd name="connsiteY1" fmla="*/ 2913195 h 4916638"/>
                <a:gd name="connsiteX2" fmla="*/ 215473 w 5717287"/>
                <a:gd name="connsiteY2" fmla="*/ 2585536 h 4916638"/>
                <a:gd name="connsiteX3" fmla="*/ 190073 w 5717287"/>
                <a:gd name="connsiteY3" fmla="*/ 2222316 h 4916638"/>
                <a:gd name="connsiteX4" fmla="*/ 24973 w 5717287"/>
                <a:gd name="connsiteY4" fmla="*/ 1521276 h 4916638"/>
                <a:gd name="connsiteX5" fmla="*/ 22433 w 5717287"/>
                <a:gd name="connsiteY5" fmla="*/ 670376 h 4916638"/>
                <a:gd name="connsiteX6" fmla="*/ 233253 w 5717287"/>
                <a:gd name="connsiteY6" fmla="*/ 32836 h 4916638"/>
                <a:gd name="connsiteX7" fmla="*/ 954613 w 5717287"/>
                <a:gd name="connsiteY7" fmla="*/ 119196 h 4916638"/>
                <a:gd name="connsiteX8" fmla="*/ 1609933 w 5717287"/>
                <a:gd name="connsiteY8" fmla="*/ 355416 h 4916638"/>
                <a:gd name="connsiteX9" fmla="*/ 1950293 w 5717287"/>
                <a:gd name="connsiteY9" fmla="*/ 530676 h 4916638"/>
                <a:gd name="connsiteX10" fmla="*/ 2511633 w 5717287"/>
                <a:gd name="connsiteY10" fmla="*/ 406216 h 4916638"/>
                <a:gd name="connsiteX11" fmla="*/ 3377773 w 5717287"/>
                <a:gd name="connsiteY11" fmla="*/ 408756 h 4916638"/>
                <a:gd name="connsiteX12" fmla="*/ 3923873 w 5717287"/>
                <a:gd name="connsiteY12" fmla="*/ 540836 h 4916638"/>
                <a:gd name="connsiteX13" fmla="*/ 4195652 w 5717287"/>
                <a:gd name="connsiteY13" fmla="*/ 408755 h 4916638"/>
                <a:gd name="connsiteX14" fmla="*/ 4685873 w 5717287"/>
                <a:gd name="connsiteY14" fmla="*/ 200476 h 4916638"/>
                <a:gd name="connsiteX15" fmla="*/ 5414853 w 5717287"/>
                <a:gd name="connsiteY15" fmla="*/ 68396 h 4916638"/>
                <a:gd name="connsiteX16" fmla="*/ 5557093 w 5717287"/>
                <a:gd name="connsiteY16" fmla="*/ 25216 h 4916638"/>
                <a:gd name="connsiteX17" fmla="*/ 5595193 w 5717287"/>
                <a:gd name="connsiteY17" fmla="*/ 164916 h 4916638"/>
                <a:gd name="connsiteX18" fmla="*/ 5701873 w 5717287"/>
                <a:gd name="connsiteY18" fmla="*/ 853256 h 4916638"/>
                <a:gd name="connsiteX19" fmla="*/ 5694253 w 5717287"/>
                <a:gd name="connsiteY19" fmla="*/ 1711776 h 4916638"/>
                <a:gd name="connsiteX20" fmla="*/ 5493593 w 5717287"/>
                <a:gd name="connsiteY20" fmla="*/ 2455996 h 4916638"/>
                <a:gd name="connsiteX21" fmla="*/ 5501213 w 5717287"/>
                <a:gd name="connsiteY21" fmla="*/ 2730315 h 4916638"/>
                <a:gd name="connsiteX22" fmla="*/ 5458033 w 5717287"/>
                <a:gd name="connsiteY22" fmla="*/ 2991936 h 4916638"/>
                <a:gd name="connsiteX23" fmla="*/ 5404693 w 5717287"/>
                <a:gd name="connsiteY23" fmla="*/ 3106236 h 4916638"/>
                <a:gd name="connsiteX24" fmla="*/ 5488513 w 5717287"/>
                <a:gd name="connsiteY24" fmla="*/ 3388176 h 4916638"/>
                <a:gd name="connsiteX25" fmla="*/ 5389453 w 5717287"/>
                <a:gd name="connsiteY25" fmla="*/ 3814896 h 4916638"/>
                <a:gd name="connsiteX26" fmla="*/ 5016073 w 5717287"/>
                <a:gd name="connsiteY26" fmla="*/ 4294956 h 4916638"/>
                <a:gd name="connsiteX27" fmla="*/ 4231213 w 5717287"/>
                <a:gd name="connsiteY27" fmla="*/ 4706436 h 4916638"/>
                <a:gd name="connsiteX28" fmla="*/ 3156793 w 5717287"/>
                <a:gd name="connsiteY28" fmla="*/ 4912176 h 4916638"/>
                <a:gd name="connsiteX29" fmla="*/ 1777573 w 5717287"/>
                <a:gd name="connsiteY29" fmla="*/ 4805496 h 4916638"/>
                <a:gd name="connsiteX30" fmla="*/ 748873 w 5717287"/>
                <a:gd name="connsiteY30" fmla="*/ 4340676 h 4916638"/>
                <a:gd name="connsiteX31" fmla="*/ 370413 w 5717287"/>
                <a:gd name="connsiteY31" fmla="*/ 3931736 h 4916638"/>
                <a:gd name="connsiteX32" fmla="*/ 223092 w 5717287"/>
                <a:gd name="connsiteY32" fmla="*/ 3492315 h 4916638"/>
                <a:gd name="connsiteX33" fmla="*/ 291673 w 5717287"/>
                <a:gd name="connsiteY33" fmla="*/ 3144336 h 4916638"/>
                <a:gd name="connsiteX0" fmla="*/ 291673 w 5717287"/>
                <a:gd name="connsiteY0" fmla="*/ 3144336 h 4916638"/>
                <a:gd name="connsiteX1" fmla="*/ 263732 w 5717287"/>
                <a:gd name="connsiteY1" fmla="*/ 2913195 h 4916638"/>
                <a:gd name="connsiteX2" fmla="*/ 215473 w 5717287"/>
                <a:gd name="connsiteY2" fmla="*/ 2585536 h 4916638"/>
                <a:gd name="connsiteX3" fmla="*/ 190073 w 5717287"/>
                <a:gd name="connsiteY3" fmla="*/ 2222316 h 4916638"/>
                <a:gd name="connsiteX4" fmla="*/ 24973 w 5717287"/>
                <a:gd name="connsiteY4" fmla="*/ 1521276 h 4916638"/>
                <a:gd name="connsiteX5" fmla="*/ 22433 w 5717287"/>
                <a:gd name="connsiteY5" fmla="*/ 670376 h 4916638"/>
                <a:gd name="connsiteX6" fmla="*/ 233253 w 5717287"/>
                <a:gd name="connsiteY6" fmla="*/ 32836 h 4916638"/>
                <a:gd name="connsiteX7" fmla="*/ 954613 w 5717287"/>
                <a:gd name="connsiteY7" fmla="*/ 119196 h 4916638"/>
                <a:gd name="connsiteX8" fmla="*/ 1609933 w 5717287"/>
                <a:gd name="connsiteY8" fmla="*/ 355416 h 4916638"/>
                <a:gd name="connsiteX9" fmla="*/ 1950293 w 5717287"/>
                <a:gd name="connsiteY9" fmla="*/ 530676 h 4916638"/>
                <a:gd name="connsiteX10" fmla="*/ 2511633 w 5717287"/>
                <a:gd name="connsiteY10" fmla="*/ 406216 h 4916638"/>
                <a:gd name="connsiteX11" fmla="*/ 3377773 w 5717287"/>
                <a:gd name="connsiteY11" fmla="*/ 408756 h 4916638"/>
                <a:gd name="connsiteX12" fmla="*/ 3923873 w 5717287"/>
                <a:gd name="connsiteY12" fmla="*/ 540836 h 4916638"/>
                <a:gd name="connsiteX13" fmla="*/ 4195652 w 5717287"/>
                <a:gd name="connsiteY13" fmla="*/ 408755 h 4916638"/>
                <a:gd name="connsiteX14" fmla="*/ 4685873 w 5717287"/>
                <a:gd name="connsiteY14" fmla="*/ 200476 h 4916638"/>
                <a:gd name="connsiteX15" fmla="*/ 5414853 w 5717287"/>
                <a:gd name="connsiteY15" fmla="*/ 68396 h 4916638"/>
                <a:gd name="connsiteX16" fmla="*/ 5557093 w 5717287"/>
                <a:gd name="connsiteY16" fmla="*/ 25216 h 4916638"/>
                <a:gd name="connsiteX17" fmla="*/ 5595193 w 5717287"/>
                <a:gd name="connsiteY17" fmla="*/ 164916 h 4916638"/>
                <a:gd name="connsiteX18" fmla="*/ 5701873 w 5717287"/>
                <a:gd name="connsiteY18" fmla="*/ 853256 h 4916638"/>
                <a:gd name="connsiteX19" fmla="*/ 5694253 w 5717287"/>
                <a:gd name="connsiteY19" fmla="*/ 1711776 h 4916638"/>
                <a:gd name="connsiteX20" fmla="*/ 5493593 w 5717287"/>
                <a:gd name="connsiteY20" fmla="*/ 2455996 h 4916638"/>
                <a:gd name="connsiteX21" fmla="*/ 5501213 w 5717287"/>
                <a:gd name="connsiteY21" fmla="*/ 2730315 h 4916638"/>
                <a:gd name="connsiteX22" fmla="*/ 5458033 w 5717287"/>
                <a:gd name="connsiteY22" fmla="*/ 2991936 h 4916638"/>
                <a:gd name="connsiteX23" fmla="*/ 5447365 w 5717287"/>
                <a:gd name="connsiteY23" fmla="*/ 3246444 h 4916638"/>
                <a:gd name="connsiteX24" fmla="*/ 5488513 w 5717287"/>
                <a:gd name="connsiteY24" fmla="*/ 3388176 h 4916638"/>
                <a:gd name="connsiteX25" fmla="*/ 5389453 w 5717287"/>
                <a:gd name="connsiteY25" fmla="*/ 3814896 h 4916638"/>
                <a:gd name="connsiteX26" fmla="*/ 5016073 w 5717287"/>
                <a:gd name="connsiteY26" fmla="*/ 4294956 h 4916638"/>
                <a:gd name="connsiteX27" fmla="*/ 4231213 w 5717287"/>
                <a:gd name="connsiteY27" fmla="*/ 4706436 h 4916638"/>
                <a:gd name="connsiteX28" fmla="*/ 3156793 w 5717287"/>
                <a:gd name="connsiteY28" fmla="*/ 4912176 h 4916638"/>
                <a:gd name="connsiteX29" fmla="*/ 1777573 w 5717287"/>
                <a:gd name="connsiteY29" fmla="*/ 4805496 h 4916638"/>
                <a:gd name="connsiteX30" fmla="*/ 748873 w 5717287"/>
                <a:gd name="connsiteY30" fmla="*/ 4340676 h 4916638"/>
                <a:gd name="connsiteX31" fmla="*/ 370413 w 5717287"/>
                <a:gd name="connsiteY31" fmla="*/ 3931736 h 4916638"/>
                <a:gd name="connsiteX32" fmla="*/ 223092 w 5717287"/>
                <a:gd name="connsiteY32" fmla="*/ 3492315 h 4916638"/>
                <a:gd name="connsiteX33" fmla="*/ 291673 w 5717287"/>
                <a:gd name="connsiteY33" fmla="*/ 3144336 h 4916638"/>
                <a:gd name="connsiteX0" fmla="*/ 291673 w 5716897"/>
                <a:gd name="connsiteY0" fmla="*/ 3144336 h 4916638"/>
                <a:gd name="connsiteX1" fmla="*/ 263732 w 5716897"/>
                <a:gd name="connsiteY1" fmla="*/ 2913195 h 4916638"/>
                <a:gd name="connsiteX2" fmla="*/ 215473 w 5716897"/>
                <a:gd name="connsiteY2" fmla="*/ 2585536 h 4916638"/>
                <a:gd name="connsiteX3" fmla="*/ 190073 w 5716897"/>
                <a:gd name="connsiteY3" fmla="*/ 2222316 h 4916638"/>
                <a:gd name="connsiteX4" fmla="*/ 24973 w 5716897"/>
                <a:gd name="connsiteY4" fmla="*/ 1521276 h 4916638"/>
                <a:gd name="connsiteX5" fmla="*/ 22433 w 5716897"/>
                <a:gd name="connsiteY5" fmla="*/ 670376 h 4916638"/>
                <a:gd name="connsiteX6" fmla="*/ 233253 w 5716897"/>
                <a:gd name="connsiteY6" fmla="*/ 32836 h 4916638"/>
                <a:gd name="connsiteX7" fmla="*/ 954613 w 5716897"/>
                <a:gd name="connsiteY7" fmla="*/ 119196 h 4916638"/>
                <a:gd name="connsiteX8" fmla="*/ 1609933 w 5716897"/>
                <a:gd name="connsiteY8" fmla="*/ 355416 h 4916638"/>
                <a:gd name="connsiteX9" fmla="*/ 1950293 w 5716897"/>
                <a:gd name="connsiteY9" fmla="*/ 530676 h 4916638"/>
                <a:gd name="connsiteX10" fmla="*/ 2511633 w 5716897"/>
                <a:gd name="connsiteY10" fmla="*/ 406216 h 4916638"/>
                <a:gd name="connsiteX11" fmla="*/ 3377773 w 5716897"/>
                <a:gd name="connsiteY11" fmla="*/ 408756 h 4916638"/>
                <a:gd name="connsiteX12" fmla="*/ 3923873 w 5716897"/>
                <a:gd name="connsiteY12" fmla="*/ 540836 h 4916638"/>
                <a:gd name="connsiteX13" fmla="*/ 4195652 w 5716897"/>
                <a:gd name="connsiteY13" fmla="*/ 408755 h 4916638"/>
                <a:gd name="connsiteX14" fmla="*/ 4685873 w 5716897"/>
                <a:gd name="connsiteY14" fmla="*/ 200476 h 4916638"/>
                <a:gd name="connsiteX15" fmla="*/ 5414853 w 5716897"/>
                <a:gd name="connsiteY15" fmla="*/ 68396 h 4916638"/>
                <a:gd name="connsiteX16" fmla="*/ 5557093 w 5716897"/>
                <a:gd name="connsiteY16" fmla="*/ 25216 h 4916638"/>
                <a:gd name="connsiteX17" fmla="*/ 5595193 w 5716897"/>
                <a:gd name="connsiteY17" fmla="*/ 164916 h 4916638"/>
                <a:gd name="connsiteX18" fmla="*/ 5701873 w 5716897"/>
                <a:gd name="connsiteY18" fmla="*/ 853256 h 4916638"/>
                <a:gd name="connsiteX19" fmla="*/ 5694253 w 5716897"/>
                <a:gd name="connsiteY19" fmla="*/ 1711776 h 4916638"/>
                <a:gd name="connsiteX20" fmla="*/ 5499689 w 5716897"/>
                <a:gd name="connsiteY20" fmla="*/ 2346268 h 4916638"/>
                <a:gd name="connsiteX21" fmla="*/ 5501213 w 5716897"/>
                <a:gd name="connsiteY21" fmla="*/ 2730315 h 4916638"/>
                <a:gd name="connsiteX22" fmla="*/ 5458033 w 5716897"/>
                <a:gd name="connsiteY22" fmla="*/ 2991936 h 4916638"/>
                <a:gd name="connsiteX23" fmla="*/ 5447365 w 5716897"/>
                <a:gd name="connsiteY23" fmla="*/ 3246444 h 4916638"/>
                <a:gd name="connsiteX24" fmla="*/ 5488513 w 5716897"/>
                <a:gd name="connsiteY24" fmla="*/ 3388176 h 4916638"/>
                <a:gd name="connsiteX25" fmla="*/ 5389453 w 5716897"/>
                <a:gd name="connsiteY25" fmla="*/ 3814896 h 4916638"/>
                <a:gd name="connsiteX26" fmla="*/ 5016073 w 5716897"/>
                <a:gd name="connsiteY26" fmla="*/ 4294956 h 4916638"/>
                <a:gd name="connsiteX27" fmla="*/ 4231213 w 5716897"/>
                <a:gd name="connsiteY27" fmla="*/ 4706436 h 4916638"/>
                <a:gd name="connsiteX28" fmla="*/ 3156793 w 5716897"/>
                <a:gd name="connsiteY28" fmla="*/ 4912176 h 4916638"/>
                <a:gd name="connsiteX29" fmla="*/ 1777573 w 5716897"/>
                <a:gd name="connsiteY29" fmla="*/ 4805496 h 4916638"/>
                <a:gd name="connsiteX30" fmla="*/ 748873 w 5716897"/>
                <a:gd name="connsiteY30" fmla="*/ 4340676 h 4916638"/>
                <a:gd name="connsiteX31" fmla="*/ 370413 w 5716897"/>
                <a:gd name="connsiteY31" fmla="*/ 3931736 h 4916638"/>
                <a:gd name="connsiteX32" fmla="*/ 223092 w 5716897"/>
                <a:gd name="connsiteY32" fmla="*/ 3492315 h 4916638"/>
                <a:gd name="connsiteX33" fmla="*/ 291673 w 5716897"/>
                <a:gd name="connsiteY33" fmla="*/ 3144336 h 4916638"/>
                <a:gd name="connsiteX0" fmla="*/ 291673 w 5716897"/>
                <a:gd name="connsiteY0" fmla="*/ 3144336 h 4916638"/>
                <a:gd name="connsiteX1" fmla="*/ 263732 w 5716897"/>
                <a:gd name="connsiteY1" fmla="*/ 2913195 h 4916638"/>
                <a:gd name="connsiteX2" fmla="*/ 215473 w 5716897"/>
                <a:gd name="connsiteY2" fmla="*/ 2585536 h 4916638"/>
                <a:gd name="connsiteX3" fmla="*/ 190073 w 5716897"/>
                <a:gd name="connsiteY3" fmla="*/ 2222316 h 4916638"/>
                <a:gd name="connsiteX4" fmla="*/ 24973 w 5716897"/>
                <a:gd name="connsiteY4" fmla="*/ 1521276 h 4916638"/>
                <a:gd name="connsiteX5" fmla="*/ 22433 w 5716897"/>
                <a:gd name="connsiteY5" fmla="*/ 670376 h 4916638"/>
                <a:gd name="connsiteX6" fmla="*/ 233253 w 5716897"/>
                <a:gd name="connsiteY6" fmla="*/ 32836 h 4916638"/>
                <a:gd name="connsiteX7" fmla="*/ 954613 w 5716897"/>
                <a:gd name="connsiteY7" fmla="*/ 119196 h 4916638"/>
                <a:gd name="connsiteX8" fmla="*/ 1609933 w 5716897"/>
                <a:gd name="connsiteY8" fmla="*/ 355416 h 4916638"/>
                <a:gd name="connsiteX9" fmla="*/ 1950293 w 5716897"/>
                <a:gd name="connsiteY9" fmla="*/ 530676 h 4916638"/>
                <a:gd name="connsiteX10" fmla="*/ 2511633 w 5716897"/>
                <a:gd name="connsiteY10" fmla="*/ 406216 h 4916638"/>
                <a:gd name="connsiteX11" fmla="*/ 3377773 w 5716897"/>
                <a:gd name="connsiteY11" fmla="*/ 408756 h 4916638"/>
                <a:gd name="connsiteX12" fmla="*/ 3923873 w 5716897"/>
                <a:gd name="connsiteY12" fmla="*/ 540836 h 4916638"/>
                <a:gd name="connsiteX13" fmla="*/ 4195652 w 5716897"/>
                <a:gd name="connsiteY13" fmla="*/ 408755 h 4916638"/>
                <a:gd name="connsiteX14" fmla="*/ 4685873 w 5716897"/>
                <a:gd name="connsiteY14" fmla="*/ 200476 h 4916638"/>
                <a:gd name="connsiteX15" fmla="*/ 5414853 w 5716897"/>
                <a:gd name="connsiteY15" fmla="*/ 68396 h 4916638"/>
                <a:gd name="connsiteX16" fmla="*/ 5557093 w 5716897"/>
                <a:gd name="connsiteY16" fmla="*/ 25216 h 4916638"/>
                <a:gd name="connsiteX17" fmla="*/ 5595193 w 5716897"/>
                <a:gd name="connsiteY17" fmla="*/ 164916 h 4916638"/>
                <a:gd name="connsiteX18" fmla="*/ 5701873 w 5716897"/>
                <a:gd name="connsiteY18" fmla="*/ 853256 h 4916638"/>
                <a:gd name="connsiteX19" fmla="*/ 5694253 w 5716897"/>
                <a:gd name="connsiteY19" fmla="*/ 1711776 h 4916638"/>
                <a:gd name="connsiteX20" fmla="*/ 5499689 w 5716897"/>
                <a:gd name="connsiteY20" fmla="*/ 2346268 h 4916638"/>
                <a:gd name="connsiteX21" fmla="*/ 5458541 w 5716897"/>
                <a:gd name="connsiteY21" fmla="*/ 2779083 h 4916638"/>
                <a:gd name="connsiteX22" fmla="*/ 5458033 w 5716897"/>
                <a:gd name="connsiteY22" fmla="*/ 2991936 h 4916638"/>
                <a:gd name="connsiteX23" fmla="*/ 5447365 w 5716897"/>
                <a:gd name="connsiteY23" fmla="*/ 3246444 h 4916638"/>
                <a:gd name="connsiteX24" fmla="*/ 5488513 w 5716897"/>
                <a:gd name="connsiteY24" fmla="*/ 3388176 h 4916638"/>
                <a:gd name="connsiteX25" fmla="*/ 5389453 w 5716897"/>
                <a:gd name="connsiteY25" fmla="*/ 3814896 h 4916638"/>
                <a:gd name="connsiteX26" fmla="*/ 5016073 w 5716897"/>
                <a:gd name="connsiteY26" fmla="*/ 4294956 h 4916638"/>
                <a:gd name="connsiteX27" fmla="*/ 4231213 w 5716897"/>
                <a:gd name="connsiteY27" fmla="*/ 4706436 h 4916638"/>
                <a:gd name="connsiteX28" fmla="*/ 3156793 w 5716897"/>
                <a:gd name="connsiteY28" fmla="*/ 4912176 h 4916638"/>
                <a:gd name="connsiteX29" fmla="*/ 1777573 w 5716897"/>
                <a:gd name="connsiteY29" fmla="*/ 4805496 h 4916638"/>
                <a:gd name="connsiteX30" fmla="*/ 748873 w 5716897"/>
                <a:gd name="connsiteY30" fmla="*/ 4340676 h 4916638"/>
                <a:gd name="connsiteX31" fmla="*/ 370413 w 5716897"/>
                <a:gd name="connsiteY31" fmla="*/ 3931736 h 4916638"/>
                <a:gd name="connsiteX32" fmla="*/ 223092 w 5716897"/>
                <a:gd name="connsiteY32" fmla="*/ 3492315 h 4916638"/>
                <a:gd name="connsiteX33" fmla="*/ 291673 w 5716897"/>
                <a:gd name="connsiteY33" fmla="*/ 3144336 h 4916638"/>
                <a:gd name="connsiteX0" fmla="*/ 291673 w 5716897"/>
                <a:gd name="connsiteY0" fmla="*/ 3144336 h 4916638"/>
                <a:gd name="connsiteX1" fmla="*/ 263732 w 5716897"/>
                <a:gd name="connsiteY1" fmla="*/ 2913195 h 4916638"/>
                <a:gd name="connsiteX2" fmla="*/ 215473 w 5716897"/>
                <a:gd name="connsiteY2" fmla="*/ 2585536 h 4916638"/>
                <a:gd name="connsiteX3" fmla="*/ 190073 w 5716897"/>
                <a:gd name="connsiteY3" fmla="*/ 2222316 h 4916638"/>
                <a:gd name="connsiteX4" fmla="*/ 24973 w 5716897"/>
                <a:gd name="connsiteY4" fmla="*/ 1521276 h 4916638"/>
                <a:gd name="connsiteX5" fmla="*/ 22433 w 5716897"/>
                <a:gd name="connsiteY5" fmla="*/ 670376 h 4916638"/>
                <a:gd name="connsiteX6" fmla="*/ 233253 w 5716897"/>
                <a:gd name="connsiteY6" fmla="*/ 32836 h 4916638"/>
                <a:gd name="connsiteX7" fmla="*/ 954613 w 5716897"/>
                <a:gd name="connsiteY7" fmla="*/ 119196 h 4916638"/>
                <a:gd name="connsiteX8" fmla="*/ 1609933 w 5716897"/>
                <a:gd name="connsiteY8" fmla="*/ 355416 h 4916638"/>
                <a:gd name="connsiteX9" fmla="*/ 1950293 w 5716897"/>
                <a:gd name="connsiteY9" fmla="*/ 530676 h 4916638"/>
                <a:gd name="connsiteX10" fmla="*/ 2511633 w 5716897"/>
                <a:gd name="connsiteY10" fmla="*/ 406216 h 4916638"/>
                <a:gd name="connsiteX11" fmla="*/ 3377773 w 5716897"/>
                <a:gd name="connsiteY11" fmla="*/ 408756 h 4916638"/>
                <a:gd name="connsiteX12" fmla="*/ 3923873 w 5716897"/>
                <a:gd name="connsiteY12" fmla="*/ 540836 h 4916638"/>
                <a:gd name="connsiteX13" fmla="*/ 4195652 w 5716897"/>
                <a:gd name="connsiteY13" fmla="*/ 408755 h 4916638"/>
                <a:gd name="connsiteX14" fmla="*/ 4685873 w 5716897"/>
                <a:gd name="connsiteY14" fmla="*/ 200476 h 4916638"/>
                <a:gd name="connsiteX15" fmla="*/ 5414853 w 5716897"/>
                <a:gd name="connsiteY15" fmla="*/ 68396 h 4916638"/>
                <a:gd name="connsiteX16" fmla="*/ 5557093 w 5716897"/>
                <a:gd name="connsiteY16" fmla="*/ 25216 h 4916638"/>
                <a:gd name="connsiteX17" fmla="*/ 5595193 w 5716897"/>
                <a:gd name="connsiteY17" fmla="*/ 164916 h 4916638"/>
                <a:gd name="connsiteX18" fmla="*/ 5701873 w 5716897"/>
                <a:gd name="connsiteY18" fmla="*/ 853256 h 4916638"/>
                <a:gd name="connsiteX19" fmla="*/ 5694253 w 5716897"/>
                <a:gd name="connsiteY19" fmla="*/ 1711776 h 4916638"/>
                <a:gd name="connsiteX20" fmla="*/ 5499689 w 5716897"/>
                <a:gd name="connsiteY20" fmla="*/ 2346268 h 4916638"/>
                <a:gd name="connsiteX21" fmla="*/ 5458541 w 5716897"/>
                <a:gd name="connsiteY21" fmla="*/ 2779083 h 4916638"/>
                <a:gd name="connsiteX22" fmla="*/ 5458033 w 5716897"/>
                <a:gd name="connsiteY22" fmla="*/ 2991936 h 4916638"/>
                <a:gd name="connsiteX23" fmla="*/ 5447365 w 5716897"/>
                <a:gd name="connsiteY23" fmla="*/ 3246444 h 4916638"/>
                <a:gd name="connsiteX24" fmla="*/ 5488513 w 5716897"/>
                <a:gd name="connsiteY24" fmla="*/ 3388176 h 4916638"/>
                <a:gd name="connsiteX25" fmla="*/ 5389453 w 5716897"/>
                <a:gd name="connsiteY25" fmla="*/ 3814896 h 4916638"/>
                <a:gd name="connsiteX26" fmla="*/ 5016073 w 5716897"/>
                <a:gd name="connsiteY26" fmla="*/ 4294956 h 4916638"/>
                <a:gd name="connsiteX27" fmla="*/ 4231213 w 5716897"/>
                <a:gd name="connsiteY27" fmla="*/ 4706436 h 4916638"/>
                <a:gd name="connsiteX28" fmla="*/ 3156793 w 5716897"/>
                <a:gd name="connsiteY28" fmla="*/ 4912176 h 4916638"/>
                <a:gd name="connsiteX29" fmla="*/ 1777573 w 5716897"/>
                <a:gd name="connsiteY29" fmla="*/ 4805496 h 4916638"/>
                <a:gd name="connsiteX30" fmla="*/ 748873 w 5716897"/>
                <a:gd name="connsiteY30" fmla="*/ 4340676 h 4916638"/>
                <a:gd name="connsiteX31" fmla="*/ 370413 w 5716897"/>
                <a:gd name="connsiteY31" fmla="*/ 3931736 h 4916638"/>
                <a:gd name="connsiteX32" fmla="*/ 223092 w 5716897"/>
                <a:gd name="connsiteY32" fmla="*/ 3492315 h 4916638"/>
                <a:gd name="connsiteX33" fmla="*/ 291673 w 5716897"/>
                <a:gd name="connsiteY33" fmla="*/ 3144336 h 4916638"/>
                <a:gd name="connsiteX0" fmla="*/ 291673 w 5716897"/>
                <a:gd name="connsiteY0" fmla="*/ 3144336 h 4916638"/>
                <a:gd name="connsiteX1" fmla="*/ 263732 w 5716897"/>
                <a:gd name="connsiteY1" fmla="*/ 2913195 h 4916638"/>
                <a:gd name="connsiteX2" fmla="*/ 215473 w 5716897"/>
                <a:gd name="connsiteY2" fmla="*/ 2585536 h 4916638"/>
                <a:gd name="connsiteX3" fmla="*/ 190073 w 5716897"/>
                <a:gd name="connsiteY3" fmla="*/ 2222316 h 4916638"/>
                <a:gd name="connsiteX4" fmla="*/ 24973 w 5716897"/>
                <a:gd name="connsiteY4" fmla="*/ 1521276 h 4916638"/>
                <a:gd name="connsiteX5" fmla="*/ 22433 w 5716897"/>
                <a:gd name="connsiteY5" fmla="*/ 670376 h 4916638"/>
                <a:gd name="connsiteX6" fmla="*/ 233253 w 5716897"/>
                <a:gd name="connsiteY6" fmla="*/ 32836 h 4916638"/>
                <a:gd name="connsiteX7" fmla="*/ 954613 w 5716897"/>
                <a:gd name="connsiteY7" fmla="*/ 119196 h 4916638"/>
                <a:gd name="connsiteX8" fmla="*/ 1609933 w 5716897"/>
                <a:gd name="connsiteY8" fmla="*/ 355416 h 4916638"/>
                <a:gd name="connsiteX9" fmla="*/ 1950293 w 5716897"/>
                <a:gd name="connsiteY9" fmla="*/ 530676 h 4916638"/>
                <a:gd name="connsiteX10" fmla="*/ 2511633 w 5716897"/>
                <a:gd name="connsiteY10" fmla="*/ 406216 h 4916638"/>
                <a:gd name="connsiteX11" fmla="*/ 3377773 w 5716897"/>
                <a:gd name="connsiteY11" fmla="*/ 408756 h 4916638"/>
                <a:gd name="connsiteX12" fmla="*/ 3923873 w 5716897"/>
                <a:gd name="connsiteY12" fmla="*/ 540836 h 4916638"/>
                <a:gd name="connsiteX13" fmla="*/ 4195652 w 5716897"/>
                <a:gd name="connsiteY13" fmla="*/ 408755 h 4916638"/>
                <a:gd name="connsiteX14" fmla="*/ 4685873 w 5716897"/>
                <a:gd name="connsiteY14" fmla="*/ 200476 h 4916638"/>
                <a:gd name="connsiteX15" fmla="*/ 5414853 w 5716897"/>
                <a:gd name="connsiteY15" fmla="*/ 68396 h 4916638"/>
                <a:gd name="connsiteX16" fmla="*/ 5557093 w 5716897"/>
                <a:gd name="connsiteY16" fmla="*/ 25216 h 4916638"/>
                <a:gd name="connsiteX17" fmla="*/ 5595193 w 5716897"/>
                <a:gd name="connsiteY17" fmla="*/ 164916 h 4916638"/>
                <a:gd name="connsiteX18" fmla="*/ 5701873 w 5716897"/>
                <a:gd name="connsiteY18" fmla="*/ 853256 h 4916638"/>
                <a:gd name="connsiteX19" fmla="*/ 5694253 w 5716897"/>
                <a:gd name="connsiteY19" fmla="*/ 1711776 h 4916638"/>
                <a:gd name="connsiteX20" fmla="*/ 5499689 w 5716897"/>
                <a:gd name="connsiteY20" fmla="*/ 2346268 h 4916638"/>
                <a:gd name="connsiteX21" fmla="*/ 5458541 w 5716897"/>
                <a:gd name="connsiteY21" fmla="*/ 2779083 h 4916638"/>
                <a:gd name="connsiteX22" fmla="*/ 5458033 w 5716897"/>
                <a:gd name="connsiteY22" fmla="*/ 2991936 h 4916638"/>
                <a:gd name="connsiteX23" fmla="*/ 5490037 w 5716897"/>
                <a:gd name="connsiteY23" fmla="*/ 3258636 h 4916638"/>
                <a:gd name="connsiteX24" fmla="*/ 5488513 w 5716897"/>
                <a:gd name="connsiteY24" fmla="*/ 3388176 h 4916638"/>
                <a:gd name="connsiteX25" fmla="*/ 5389453 w 5716897"/>
                <a:gd name="connsiteY25" fmla="*/ 3814896 h 4916638"/>
                <a:gd name="connsiteX26" fmla="*/ 5016073 w 5716897"/>
                <a:gd name="connsiteY26" fmla="*/ 4294956 h 4916638"/>
                <a:gd name="connsiteX27" fmla="*/ 4231213 w 5716897"/>
                <a:gd name="connsiteY27" fmla="*/ 4706436 h 4916638"/>
                <a:gd name="connsiteX28" fmla="*/ 3156793 w 5716897"/>
                <a:gd name="connsiteY28" fmla="*/ 4912176 h 4916638"/>
                <a:gd name="connsiteX29" fmla="*/ 1777573 w 5716897"/>
                <a:gd name="connsiteY29" fmla="*/ 4805496 h 4916638"/>
                <a:gd name="connsiteX30" fmla="*/ 748873 w 5716897"/>
                <a:gd name="connsiteY30" fmla="*/ 4340676 h 4916638"/>
                <a:gd name="connsiteX31" fmla="*/ 370413 w 5716897"/>
                <a:gd name="connsiteY31" fmla="*/ 3931736 h 4916638"/>
                <a:gd name="connsiteX32" fmla="*/ 223092 w 5716897"/>
                <a:gd name="connsiteY32" fmla="*/ 3492315 h 4916638"/>
                <a:gd name="connsiteX33" fmla="*/ 291673 w 5716897"/>
                <a:gd name="connsiteY33" fmla="*/ 3144336 h 4916638"/>
                <a:gd name="connsiteX0" fmla="*/ 291673 w 5716897"/>
                <a:gd name="connsiteY0" fmla="*/ 3144336 h 4916638"/>
                <a:gd name="connsiteX1" fmla="*/ 263732 w 5716897"/>
                <a:gd name="connsiteY1" fmla="*/ 2913195 h 4916638"/>
                <a:gd name="connsiteX2" fmla="*/ 291673 w 5716897"/>
                <a:gd name="connsiteY2" fmla="*/ 2631256 h 4916638"/>
                <a:gd name="connsiteX3" fmla="*/ 190073 w 5716897"/>
                <a:gd name="connsiteY3" fmla="*/ 2222316 h 4916638"/>
                <a:gd name="connsiteX4" fmla="*/ 24973 w 5716897"/>
                <a:gd name="connsiteY4" fmla="*/ 1521276 h 4916638"/>
                <a:gd name="connsiteX5" fmla="*/ 22433 w 5716897"/>
                <a:gd name="connsiteY5" fmla="*/ 670376 h 4916638"/>
                <a:gd name="connsiteX6" fmla="*/ 233253 w 5716897"/>
                <a:gd name="connsiteY6" fmla="*/ 32836 h 4916638"/>
                <a:gd name="connsiteX7" fmla="*/ 954613 w 5716897"/>
                <a:gd name="connsiteY7" fmla="*/ 119196 h 4916638"/>
                <a:gd name="connsiteX8" fmla="*/ 1609933 w 5716897"/>
                <a:gd name="connsiteY8" fmla="*/ 355416 h 4916638"/>
                <a:gd name="connsiteX9" fmla="*/ 1950293 w 5716897"/>
                <a:gd name="connsiteY9" fmla="*/ 530676 h 4916638"/>
                <a:gd name="connsiteX10" fmla="*/ 2511633 w 5716897"/>
                <a:gd name="connsiteY10" fmla="*/ 406216 h 4916638"/>
                <a:gd name="connsiteX11" fmla="*/ 3377773 w 5716897"/>
                <a:gd name="connsiteY11" fmla="*/ 408756 h 4916638"/>
                <a:gd name="connsiteX12" fmla="*/ 3923873 w 5716897"/>
                <a:gd name="connsiteY12" fmla="*/ 540836 h 4916638"/>
                <a:gd name="connsiteX13" fmla="*/ 4195652 w 5716897"/>
                <a:gd name="connsiteY13" fmla="*/ 408755 h 4916638"/>
                <a:gd name="connsiteX14" fmla="*/ 4685873 w 5716897"/>
                <a:gd name="connsiteY14" fmla="*/ 200476 h 4916638"/>
                <a:gd name="connsiteX15" fmla="*/ 5414853 w 5716897"/>
                <a:gd name="connsiteY15" fmla="*/ 68396 h 4916638"/>
                <a:gd name="connsiteX16" fmla="*/ 5557093 w 5716897"/>
                <a:gd name="connsiteY16" fmla="*/ 25216 h 4916638"/>
                <a:gd name="connsiteX17" fmla="*/ 5595193 w 5716897"/>
                <a:gd name="connsiteY17" fmla="*/ 164916 h 4916638"/>
                <a:gd name="connsiteX18" fmla="*/ 5701873 w 5716897"/>
                <a:gd name="connsiteY18" fmla="*/ 853256 h 4916638"/>
                <a:gd name="connsiteX19" fmla="*/ 5694253 w 5716897"/>
                <a:gd name="connsiteY19" fmla="*/ 1711776 h 4916638"/>
                <a:gd name="connsiteX20" fmla="*/ 5499689 w 5716897"/>
                <a:gd name="connsiteY20" fmla="*/ 2346268 h 4916638"/>
                <a:gd name="connsiteX21" fmla="*/ 5458541 w 5716897"/>
                <a:gd name="connsiteY21" fmla="*/ 2779083 h 4916638"/>
                <a:gd name="connsiteX22" fmla="*/ 5458033 w 5716897"/>
                <a:gd name="connsiteY22" fmla="*/ 2991936 h 4916638"/>
                <a:gd name="connsiteX23" fmla="*/ 5490037 w 5716897"/>
                <a:gd name="connsiteY23" fmla="*/ 3258636 h 4916638"/>
                <a:gd name="connsiteX24" fmla="*/ 5488513 w 5716897"/>
                <a:gd name="connsiteY24" fmla="*/ 3388176 h 4916638"/>
                <a:gd name="connsiteX25" fmla="*/ 5389453 w 5716897"/>
                <a:gd name="connsiteY25" fmla="*/ 3814896 h 4916638"/>
                <a:gd name="connsiteX26" fmla="*/ 5016073 w 5716897"/>
                <a:gd name="connsiteY26" fmla="*/ 4294956 h 4916638"/>
                <a:gd name="connsiteX27" fmla="*/ 4231213 w 5716897"/>
                <a:gd name="connsiteY27" fmla="*/ 4706436 h 4916638"/>
                <a:gd name="connsiteX28" fmla="*/ 3156793 w 5716897"/>
                <a:gd name="connsiteY28" fmla="*/ 4912176 h 4916638"/>
                <a:gd name="connsiteX29" fmla="*/ 1777573 w 5716897"/>
                <a:gd name="connsiteY29" fmla="*/ 4805496 h 4916638"/>
                <a:gd name="connsiteX30" fmla="*/ 748873 w 5716897"/>
                <a:gd name="connsiteY30" fmla="*/ 4340676 h 4916638"/>
                <a:gd name="connsiteX31" fmla="*/ 370413 w 5716897"/>
                <a:gd name="connsiteY31" fmla="*/ 3931736 h 4916638"/>
                <a:gd name="connsiteX32" fmla="*/ 223092 w 5716897"/>
                <a:gd name="connsiteY32" fmla="*/ 3492315 h 4916638"/>
                <a:gd name="connsiteX33" fmla="*/ 291673 w 5716897"/>
                <a:gd name="connsiteY33" fmla="*/ 3144336 h 4916638"/>
                <a:gd name="connsiteX0" fmla="*/ 291673 w 5716897"/>
                <a:gd name="connsiteY0" fmla="*/ 3144336 h 4916638"/>
                <a:gd name="connsiteX1" fmla="*/ 317072 w 5716897"/>
                <a:gd name="connsiteY1" fmla="*/ 3019875 h 4916638"/>
                <a:gd name="connsiteX2" fmla="*/ 291673 w 5716897"/>
                <a:gd name="connsiteY2" fmla="*/ 2631256 h 4916638"/>
                <a:gd name="connsiteX3" fmla="*/ 190073 w 5716897"/>
                <a:gd name="connsiteY3" fmla="*/ 2222316 h 4916638"/>
                <a:gd name="connsiteX4" fmla="*/ 24973 w 5716897"/>
                <a:gd name="connsiteY4" fmla="*/ 1521276 h 4916638"/>
                <a:gd name="connsiteX5" fmla="*/ 22433 w 5716897"/>
                <a:gd name="connsiteY5" fmla="*/ 670376 h 4916638"/>
                <a:gd name="connsiteX6" fmla="*/ 233253 w 5716897"/>
                <a:gd name="connsiteY6" fmla="*/ 32836 h 4916638"/>
                <a:gd name="connsiteX7" fmla="*/ 954613 w 5716897"/>
                <a:gd name="connsiteY7" fmla="*/ 119196 h 4916638"/>
                <a:gd name="connsiteX8" fmla="*/ 1609933 w 5716897"/>
                <a:gd name="connsiteY8" fmla="*/ 355416 h 4916638"/>
                <a:gd name="connsiteX9" fmla="*/ 1950293 w 5716897"/>
                <a:gd name="connsiteY9" fmla="*/ 530676 h 4916638"/>
                <a:gd name="connsiteX10" fmla="*/ 2511633 w 5716897"/>
                <a:gd name="connsiteY10" fmla="*/ 406216 h 4916638"/>
                <a:gd name="connsiteX11" fmla="*/ 3377773 w 5716897"/>
                <a:gd name="connsiteY11" fmla="*/ 408756 h 4916638"/>
                <a:gd name="connsiteX12" fmla="*/ 3923873 w 5716897"/>
                <a:gd name="connsiteY12" fmla="*/ 540836 h 4916638"/>
                <a:gd name="connsiteX13" fmla="*/ 4195652 w 5716897"/>
                <a:gd name="connsiteY13" fmla="*/ 408755 h 4916638"/>
                <a:gd name="connsiteX14" fmla="*/ 4685873 w 5716897"/>
                <a:gd name="connsiteY14" fmla="*/ 200476 h 4916638"/>
                <a:gd name="connsiteX15" fmla="*/ 5414853 w 5716897"/>
                <a:gd name="connsiteY15" fmla="*/ 68396 h 4916638"/>
                <a:gd name="connsiteX16" fmla="*/ 5557093 w 5716897"/>
                <a:gd name="connsiteY16" fmla="*/ 25216 h 4916638"/>
                <a:gd name="connsiteX17" fmla="*/ 5595193 w 5716897"/>
                <a:gd name="connsiteY17" fmla="*/ 164916 h 4916638"/>
                <a:gd name="connsiteX18" fmla="*/ 5701873 w 5716897"/>
                <a:gd name="connsiteY18" fmla="*/ 853256 h 4916638"/>
                <a:gd name="connsiteX19" fmla="*/ 5694253 w 5716897"/>
                <a:gd name="connsiteY19" fmla="*/ 1711776 h 4916638"/>
                <a:gd name="connsiteX20" fmla="*/ 5499689 w 5716897"/>
                <a:gd name="connsiteY20" fmla="*/ 2346268 h 4916638"/>
                <a:gd name="connsiteX21" fmla="*/ 5458541 w 5716897"/>
                <a:gd name="connsiteY21" fmla="*/ 2779083 h 4916638"/>
                <a:gd name="connsiteX22" fmla="*/ 5458033 w 5716897"/>
                <a:gd name="connsiteY22" fmla="*/ 2991936 h 4916638"/>
                <a:gd name="connsiteX23" fmla="*/ 5490037 w 5716897"/>
                <a:gd name="connsiteY23" fmla="*/ 3258636 h 4916638"/>
                <a:gd name="connsiteX24" fmla="*/ 5488513 w 5716897"/>
                <a:gd name="connsiteY24" fmla="*/ 3388176 h 4916638"/>
                <a:gd name="connsiteX25" fmla="*/ 5389453 w 5716897"/>
                <a:gd name="connsiteY25" fmla="*/ 3814896 h 4916638"/>
                <a:gd name="connsiteX26" fmla="*/ 5016073 w 5716897"/>
                <a:gd name="connsiteY26" fmla="*/ 4294956 h 4916638"/>
                <a:gd name="connsiteX27" fmla="*/ 4231213 w 5716897"/>
                <a:gd name="connsiteY27" fmla="*/ 4706436 h 4916638"/>
                <a:gd name="connsiteX28" fmla="*/ 3156793 w 5716897"/>
                <a:gd name="connsiteY28" fmla="*/ 4912176 h 4916638"/>
                <a:gd name="connsiteX29" fmla="*/ 1777573 w 5716897"/>
                <a:gd name="connsiteY29" fmla="*/ 4805496 h 4916638"/>
                <a:gd name="connsiteX30" fmla="*/ 748873 w 5716897"/>
                <a:gd name="connsiteY30" fmla="*/ 4340676 h 4916638"/>
                <a:gd name="connsiteX31" fmla="*/ 370413 w 5716897"/>
                <a:gd name="connsiteY31" fmla="*/ 3931736 h 4916638"/>
                <a:gd name="connsiteX32" fmla="*/ 223092 w 5716897"/>
                <a:gd name="connsiteY32" fmla="*/ 3492315 h 4916638"/>
                <a:gd name="connsiteX33" fmla="*/ 291673 w 5716897"/>
                <a:gd name="connsiteY33" fmla="*/ 3144336 h 4916638"/>
                <a:gd name="connsiteX0" fmla="*/ 291673 w 5702525"/>
                <a:gd name="connsiteY0" fmla="*/ 3144336 h 4916638"/>
                <a:gd name="connsiteX1" fmla="*/ 317072 w 5702525"/>
                <a:gd name="connsiteY1" fmla="*/ 3019875 h 4916638"/>
                <a:gd name="connsiteX2" fmla="*/ 291673 w 5702525"/>
                <a:gd name="connsiteY2" fmla="*/ 2631256 h 4916638"/>
                <a:gd name="connsiteX3" fmla="*/ 190073 w 5702525"/>
                <a:gd name="connsiteY3" fmla="*/ 2222316 h 4916638"/>
                <a:gd name="connsiteX4" fmla="*/ 24973 w 5702525"/>
                <a:gd name="connsiteY4" fmla="*/ 1521276 h 4916638"/>
                <a:gd name="connsiteX5" fmla="*/ 22433 w 5702525"/>
                <a:gd name="connsiteY5" fmla="*/ 670376 h 4916638"/>
                <a:gd name="connsiteX6" fmla="*/ 233253 w 5702525"/>
                <a:gd name="connsiteY6" fmla="*/ 32836 h 4916638"/>
                <a:gd name="connsiteX7" fmla="*/ 954613 w 5702525"/>
                <a:gd name="connsiteY7" fmla="*/ 119196 h 4916638"/>
                <a:gd name="connsiteX8" fmla="*/ 1609933 w 5702525"/>
                <a:gd name="connsiteY8" fmla="*/ 355416 h 4916638"/>
                <a:gd name="connsiteX9" fmla="*/ 1950293 w 5702525"/>
                <a:gd name="connsiteY9" fmla="*/ 530676 h 4916638"/>
                <a:gd name="connsiteX10" fmla="*/ 2511633 w 5702525"/>
                <a:gd name="connsiteY10" fmla="*/ 406216 h 4916638"/>
                <a:gd name="connsiteX11" fmla="*/ 3377773 w 5702525"/>
                <a:gd name="connsiteY11" fmla="*/ 408756 h 4916638"/>
                <a:gd name="connsiteX12" fmla="*/ 3923873 w 5702525"/>
                <a:gd name="connsiteY12" fmla="*/ 540836 h 4916638"/>
                <a:gd name="connsiteX13" fmla="*/ 4195652 w 5702525"/>
                <a:gd name="connsiteY13" fmla="*/ 408755 h 4916638"/>
                <a:gd name="connsiteX14" fmla="*/ 4685873 w 5702525"/>
                <a:gd name="connsiteY14" fmla="*/ 200476 h 4916638"/>
                <a:gd name="connsiteX15" fmla="*/ 5414853 w 5702525"/>
                <a:gd name="connsiteY15" fmla="*/ 68396 h 4916638"/>
                <a:gd name="connsiteX16" fmla="*/ 5557093 w 5702525"/>
                <a:gd name="connsiteY16" fmla="*/ 25216 h 4916638"/>
                <a:gd name="connsiteX17" fmla="*/ 5595193 w 5702525"/>
                <a:gd name="connsiteY17" fmla="*/ 164916 h 4916638"/>
                <a:gd name="connsiteX18" fmla="*/ 5701873 w 5702525"/>
                <a:gd name="connsiteY18" fmla="*/ 853256 h 4916638"/>
                <a:gd name="connsiteX19" fmla="*/ 5633293 w 5702525"/>
                <a:gd name="connsiteY19" fmla="*/ 1704156 h 4916638"/>
                <a:gd name="connsiteX20" fmla="*/ 5499689 w 5702525"/>
                <a:gd name="connsiteY20" fmla="*/ 2346268 h 4916638"/>
                <a:gd name="connsiteX21" fmla="*/ 5458541 w 5702525"/>
                <a:gd name="connsiteY21" fmla="*/ 2779083 h 4916638"/>
                <a:gd name="connsiteX22" fmla="*/ 5458033 w 5702525"/>
                <a:gd name="connsiteY22" fmla="*/ 2991936 h 4916638"/>
                <a:gd name="connsiteX23" fmla="*/ 5490037 w 5702525"/>
                <a:gd name="connsiteY23" fmla="*/ 3258636 h 4916638"/>
                <a:gd name="connsiteX24" fmla="*/ 5488513 w 5702525"/>
                <a:gd name="connsiteY24" fmla="*/ 3388176 h 4916638"/>
                <a:gd name="connsiteX25" fmla="*/ 5389453 w 5702525"/>
                <a:gd name="connsiteY25" fmla="*/ 3814896 h 4916638"/>
                <a:gd name="connsiteX26" fmla="*/ 5016073 w 5702525"/>
                <a:gd name="connsiteY26" fmla="*/ 4294956 h 4916638"/>
                <a:gd name="connsiteX27" fmla="*/ 4231213 w 5702525"/>
                <a:gd name="connsiteY27" fmla="*/ 4706436 h 4916638"/>
                <a:gd name="connsiteX28" fmla="*/ 3156793 w 5702525"/>
                <a:gd name="connsiteY28" fmla="*/ 4912176 h 4916638"/>
                <a:gd name="connsiteX29" fmla="*/ 1777573 w 5702525"/>
                <a:gd name="connsiteY29" fmla="*/ 4805496 h 4916638"/>
                <a:gd name="connsiteX30" fmla="*/ 748873 w 5702525"/>
                <a:gd name="connsiteY30" fmla="*/ 4340676 h 4916638"/>
                <a:gd name="connsiteX31" fmla="*/ 370413 w 5702525"/>
                <a:gd name="connsiteY31" fmla="*/ 3931736 h 4916638"/>
                <a:gd name="connsiteX32" fmla="*/ 223092 w 5702525"/>
                <a:gd name="connsiteY32" fmla="*/ 3492315 h 4916638"/>
                <a:gd name="connsiteX33" fmla="*/ 291673 w 5702525"/>
                <a:gd name="connsiteY33" fmla="*/ 3144336 h 4916638"/>
                <a:gd name="connsiteX0" fmla="*/ 291673 w 5716897"/>
                <a:gd name="connsiteY0" fmla="*/ 3144336 h 4916638"/>
                <a:gd name="connsiteX1" fmla="*/ 317072 w 5716897"/>
                <a:gd name="connsiteY1" fmla="*/ 3019875 h 4916638"/>
                <a:gd name="connsiteX2" fmla="*/ 291673 w 5716897"/>
                <a:gd name="connsiteY2" fmla="*/ 2631256 h 4916638"/>
                <a:gd name="connsiteX3" fmla="*/ 190073 w 5716897"/>
                <a:gd name="connsiteY3" fmla="*/ 2222316 h 4916638"/>
                <a:gd name="connsiteX4" fmla="*/ 24973 w 5716897"/>
                <a:gd name="connsiteY4" fmla="*/ 1521276 h 4916638"/>
                <a:gd name="connsiteX5" fmla="*/ 22433 w 5716897"/>
                <a:gd name="connsiteY5" fmla="*/ 670376 h 4916638"/>
                <a:gd name="connsiteX6" fmla="*/ 233253 w 5716897"/>
                <a:gd name="connsiteY6" fmla="*/ 32836 h 4916638"/>
                <a:gd name="connsiteX7" fmla="*/ 954613 w 5716897"/>
                <a:gd name="connsiteY7" fmla="*/ 119196 h 4916638"/>
                <a:gd name="connsiteX8" fmla="*/ 1609933 w 5716897"/>
                <a:gd name="connsiteY8" fmla="*/ 355416 h 4916638"/>
                <a:gd name="connsiteX9" fmla="*/ 1950293 w 5716897"/>
                <a:gd name="connsiteY9" fmla="*/ 530676 h 4916638"/>
                <a:gd name="connsiteX10" fmla="*/ 2511633 w 5716897"/>
                <a:gd name="connsiteY10" fmla="*/ 406216 h 4916638"/>
                <a:gd name="connsiteX11" fmla="*/ 3377773 w 5716897"/>
                <a:gd name="connsiteY11" fmla="*/ 408756 h 4916638"/>
                <a:gd name="connsiteX12" fmla="*/ 3923873 w 5716897"/>
                <a:gd name="connsiteY12" fmla="*/ 540836 h 4916638"/>
                <a:gd name="connsiteX13" fmla="*/ 4195652 w 5716897"/>
                <a:gd name="connsiteY13" fmla="*/ 408755 h 4916638"/>
                <a:gd name="connsiteX14" fmla="*/ 4685873 w 5716897"/>
                <a:gd name="connsiteY14" fmla="*/ 200476 h 4916638"/>
                <a:gd name="connsiteX15" fmla="*/ 5414853 w 5716897"/>
                <a:gd name="connsiteY15" fmla="*/ 68396 h 4916638"/>
                <a:gd name="connsiteX16" fmla="*/ 5557093 w 5716897"/>
                <a:gd name="connsiteY16" fmla="*/ 25216 h 4916638"/>
                <a:gd name="connsiteX17" fmla="*/ 5595193 w 5716897"/>
                <a:gd name="connsiteY17" fmla="*/ 164916 h 4916638"/>
                <a:gd name="connsiteX18" fmla="*/ 5701873 w 5716897"/>
                <a:gd name="connsiteY18" fmla="*/ 853256 h 4916638"/>
                <a:gd name="connsiteX19" fmla="*/ 5694253 w 5716897"/>
                <a:gd name="connsiteY19" fmla="*/ 1719396 h 4916638"/>
                <a:gd name="connsiteX20" fmla="*/ 5499689 w 5716897"/>
                <a:gd name="connsiteY20" fmla="*/ 2346268 h 4916638"/>
                <a:gd name="connsiteX21" fmla="*/ 5458541 w 5716897"/>
                <a:gd name="connsiteY21" fmla="*/ 2779083 h 4916638"/>
                <a:gd name="connsiteX22" fmla="*/ 5458033 w 5716897"/>
                <a:gd name="connsiteY22" fmla="*/ 2991936 h 4916638"/>
                <a:gd name="connsiteX23" fmla="*/ 5490037 w 5716897"/>
                <a:gd name="connsiteY23" fmla="*/ 3258636 h 4916638"/>
                <a:gd name="connsiteX24" fmla="*/ 5488513 w 5716897"/>
                <a:gd name="connsiteY24" fmla="*/ 3388176 h 4916638"/>
                <a:gd name="connsiteX25" fmla="*/ 5389453 w 5716897"/>
                <a:gd name="connsiteY25" fmla="*/ 3814896 h 4916638"/>
                <a:gd name="connsiteX26" fmla="*/ 5016073 w 5716897"/>
                <a:gd name="connsiteY26" fmla="*/ 4294956 h 4916638"/>
                <a:gd name="connsiteX27" fmla="*/ 4231213 w 5716897"/>
                <a:gd name="connsiteY27" fmla="*/ 4706436 h 4916638"/>
                <a:gd name="connsiteX28" fmla="*/ 3156793 w 5716897"/>
                <a:gd name="connsiteY28" fmla="*/ 4912176 h 4916638"/>
                <a:gd name="connsiteX29" fmla="*/ 1777573 w 5716897"/>
                <a:gd name="connsiteY29" fmla="*/ 4805496 h 4916638"/>
                <a:gd name="connsiteX30" fmla="*/ 748873 w 5716897"/>
                <a:gd name="connsiteY30" fmla="*/ 4340676 h 4916638"/>
                <a:gd name="connsiteX31" fmla="*/ 370413 w 5716897"/>
                <a:gd name="connsiteY31" fmla="*/ 3931736 h 4916638"/>
                <a:gd name="connsiteX32" fmla="*/ 223092 w 5716897"/>
                <a:gd name="connsiteY32" fmla="*/ 3492315 h 4916638"/>
                <a:gd name="connsiteX33" fmla="*/ 291673 w 5716897"/>
                <a:gd name="connsiteY33" fmla="*/ 3144336 h 4916638"/>
                <a:gd name="connsiteX0" fmla="*/ 291673 w 5716897"/>
                <a:gd name="connsiteY0" fmla="*/ 3144336 h 4916638"/>
                <a:gd name="connsiteX1" fmla="*/ 317072 w 5716897"/>
                <a:gd name="connsiteY1" fmla="*/ 2905575 h 4916638"/>
                <a:gd name="connsiteX2" fmla="*/ 291673 w 5716897"/>
                <a:gd name="connsiteY2" fmla="*/ 2631256 h 4916638"/>
                <a:gd name="connsiteX3" fmla="*/ 190073 w 5716897"/>
                <a:gd name="connsiteY3" fmla="*/ 2222316 h 4916638"/>
                <a:gd name="connsiteX4" fmla="*/ 24973 w 5716897"/>
                <a:gd name="connsiteY4" fmla="*/ 1521276 h 4916638"/>
                <a:gd name="connsiteX5" fmla="*/ 22433 w 5716897"/>
                <a:gd name="connsiteY5" fmla="*/ 670376 h 4916638"/>
                <a:gd name="connsiteX6" fmla="*/ 233253 w 5716897"/>
                <a:gd name="connsiteY6" fmla="*/ 32836 h 4916638"/>
                <a:gd name="connsiteX7" fmla="*/ 954613 w 5716897"/>
                <a:gd name="connsiteY7" fmla="*/ 119196 h 4916638"/>
                <a:gd name="connsiteX8" fmla="*/ 1609933 w 5716897"/>
                <a:gd name="connsiteY8" fmla="*/ 355416 h 4916638"/>
                <a:gd name="connsiteX9" fmla="*/ 1950293 w 5716897"/>
                <a:gd name="connsiteY9" fmla="*/ 530676 h 4916638"/>
                <a:gd name="connsiteX10" fmla="*/ 2511633 w 5716897"/>
                <a:gd name="connsiteY10" fmla="*/ 406216 h 4916638"/>
                <a:gd name="connsiteX11" fmla="*/ 3377773 w 5716897"/>
                <a:gd name="connsiteY11" fmla="*/ 408756 h 4916638"/>
                <a:gd name="connsiteX12" fmla="*/ 3923873 w 5716897"/>
                <a:gd name="connsiteY12" fmla="*/ 540836 h 4916638"/>
                <a:gd name="connsiteX13" fmla="*/ 4195652 w 5716897"/>
                <a:gd name="connsiteY13" fmla="*/ 408755 h 4916638"/>
                <a:gd name="connsiteX14" fmla="*/ 4685873 w 5716897"/>
                <a:gd name="connsiteY14" fmla="*/ 200476 h 4916638"/>
                <a:gd name="connsiteX15" fmla="*/ 5414853 w 5716897"/>
                <a:gd name="connsiteY15" fmla="*/ 68396 h 4916638"/>
                <a:gd name="connsiteX16" fmla="*/ 5557093 w 5716897"/>
                <a:gd name="connsiteY16" fmla="*/ 25216 h 4916638"/>
                <a:gd name="connsiteX17" fmla="*/ 5595193 w 5716897"/>
                <a:gd name="connsiteY17" fmla="*/ 164916 h 4916638"/>
                <a:gd name="connsiteX18" fmla="*/ 5701873 w 5716897"/>
                <a:gd name="connsiteY18" fmla="*/ 853256 h 4916638"/>
                <a:gd name="connsiteX19" fmla="*/ 5694253 w 5716897"/>
                <a:gd name="connsiteY19" fmla="*/ 1719396 h 4916638"/>
                <a:gd name="connsiteX20" fmla="*/ 5499689 w 5716897"/>
                <a:gd name="connsiteY20" fmla="*/ 2346268 h 4916638"/>
                <a:gd name="connsiteX21" fmla="*/ 5458541 w 5716897"/>
                <a:gd name="connsiteY21" fmla="*/ 2779083 h 4916638"/>
                <a:gd name="connsiteX22" fmla="*/ 5458033 w 5716897"/>
                <a:gd name="connsiteY22" fmla="*/ 2991936 h 4916638"/>
                <a:gd name="connsiteX23" fmla="*/ 5490037 w 5716897"/>
                <a:gd name="connsiteY23" fmla="*/ 3258636 h 4916638"/>
                <a:gd name="connsiteX24" fmla="*/ 5488513 w 5716897"/>
                <a:gd name="connsiteY24" fmla="*/ 3388176 h 4916638"/>
                <a:gd name="connsiteX25" fmla="*/ 5389453 w 5716897"/>
                <a:gd name="connsiteY25" fmla="*/ 3814896 h 4916638"/>
                <a:gd name="connsiteX26" fmla="*/ 5016073 w 5716897"/>
                <a:gd name="connsiteY26" fmla="*/ 4294956 h 4916638"/>
                <a:gd name="connsiteX27" fmla="*/ 4231213 w 5716897"/>
                <a:gd name="connsiteY27" fmla="*/ 4706436 h 4916638"/>
                <a:gd name="connsiteX28" fmla="*/ 3156793 w 5716897"/>
                <a:gd name="connsiteY28" fmla="*/ 4912176 h 4916638"/>
                <a:gd name="connsiteX29" fmla="*/ 1777573 w 5716897"/>
                <a:gd name="connsiteY29" fmla="*/ 4805496 h 4916638"/>
                <a:gd name="connsiteX30" fmla="*/ 748873 w 5716897"/>
                <a:gd name="connsiteY30" fmla="*/ 4340676 h 4916638"/>
                <a:gd name="connsiteX31" fmla="*/ 370413 w 5716897"/>
                <a:gd name="connsiteY31" fmla="*/ 3931736 h 4916638"/>
                <a:gd name="connsiteX32" fmla="*/ 223092 w 5716897"/>
                <a:gd name="connsiteY32" fmla="*/ 3492315 h 4916638"/>
                <a:gd name="connsiteX33" fmla="*/ 291673 w 5716897"/>
                <a:gd name="connsiteY33" fmla="*/ 3144336 h 4916638"/>
                <a:gd name="connsiteX0" fmla="*/ 291673 w 5716897"/>
                <a:gd name="connsiteY0" fmla="*/ 3144584 h 4916886"/>
                <a:gd name="connsiteX1" fmla="*/ 317072 w 5716897"/>
                <a:gd name="connsiteY1" fmla="*/ 2905823 h 4916886"/>
                <a:gd name="connsiteX2" fmla="*/ 291673 w 5716897"/>
                <a:gd name="connsiteY2" fmla="*/ 2631504 h 4916886"/>
                <a:gd name="connsiteX3" fmla="*/ 190073 w 5716897"/>
                <a:gd name="connsiteY3" fmla="*/ 2222564 h 4916886"/>
                <a:gd name="connsiteX4" fmla="*/ 24973 w 5716897"/>
                <a:gd name="connsiteY4" fmla="*/ 1521524 h 4916886"/>
                <a:gd name="connsiteX5" fmla="*/ 22433 w 5716897"/>
                <a:gd name="connsiteY5" fmla="*/ 670624 h 4916886"/>
                <a:gd name="connsiteX6" fmla="*/ 233253 w 5716897"/>
                <a:gd name="connsiteY6" fmla="*/ 33084 h 4916886"/>
                <a:gd name="connsiteX7" fmla="*/ 954613 w 5716897"/>
                <a:gd name="connsiteY7" fmla="*/ 119444 h 4916886"/>
                <a:gd name="connsiteX8" fmla="*/ 1564213 w 5716897"/>
                <a:gd name="connsiteY8" fmla="*/ 365824 h 4916886"/>
                <a:gd name="connsiteX9" fmla="*/ 1950293 w 5716897"/>
                <a:gd name="connsiteY9" fmla="*/ 530924 h 4916886"/>
                <a:gd name="connsiteX10" fmla="*/ 2511633 w 5716897"/>
                <a:gd name="connsiteY10" fmla="*/ 406464 h 4916886"/>
                <a:gd name="connsiteX11" fmla="*/ 3377773 w 5716897"/>
                <a:gd name="connsiteY11" fmla="*/ 409004 h 4916886"/>
                <a:gd name="connsiteX12" fmla="*/ 3923873 w 5716897"/>
                <a:gd name="connsiteY12" fmla="*/ 541084 h 4916886"/>
                <a:gd name="connsiteX13" fmla="*/ 4195652 w 5716897"/>
                <a:gd name="connsiteY13" fmla="*/ 409003 h 4916886"/>
                <a:gd name="connsiteX14" fmla="*/ 4685873 w 5716897"/>
                <a:gd name="connsiteY14" fmla="*/ 200724 h 4916886"/>
                <a:gd name="connsiteX15" fmla="*/ 5414853 w 5716897"/>
                <a:gd name="connsiteY15" fmla="*/ 68644 h 4916886"/>
                <a:gd name="connsiteX16" fmla="*/ 5557093 w 5716897"/>
                <a:gd name="connsiteY16" fmla="*/ 25464 h 4916886"/>
                <a:gd name="connsiteX17" fmla="*/ 5595193 w 5716897"/>
                <a:gd name="connsiteY17" fmla="*/ 165164 h 4916886"/>
                <a:gd name="connsiteX18" fmla="*/ 5701873 w 5716897"/>
                <a:gd name="connsiteY18" fmla="*/ 853504 h 4916886"/>
                <a:gd name="connsiteX19" fmla="*/ 5694253 w 5716897"/>
                <a:gd name="connsiteY19" fmla="*/ 1719644 h 4916886"/>
                <a:gd name="connsiteX20" fmla="*/ 5499689 w 5716897"/>
                <a:gd name="connsiteY20" fmla="*/ 2346516 h 4916886"/>
                <a:gd name="connsiteX21" fmla="*/ 5458541 w 5716897"/>
                <a:gd name="connsiteY21" fmla="*/ 2779331 h 4916886"/>
                <a:gd name="connsiteX22" fmla="*/ 5458033 w 5716897"/>
                <a:gd name="connsiteY22" fmla="*/ 2992184 h 4916886"/>
                <a:gd name="connsiteX23" fmla="*/ 5490037 w 5716897"/>
                <a:gd name="connsiteY23" fmla="*/ 3258884 h 4916886"/>
                <a:gd name="connsiteX24" fmla="*/ 5488513 w 5716897"/>
                <a:gd name="connsiteY24" fmla="*/ 3388424 h 4916886"/>
                <a:gd name="connsiteX25" fmla="*/ 5389453 w 5716897"/>
                <a:gd name="connsiteY25" fmla="*/ 3815144 h 4916886"/>
                <a:gd name="connsiteX26" fmla="*/ 5016073 w 5716897"/>
                <a:gd name="connsiteY26" fmla="*/ 4295204 h 4916886"/>
                <a:gd name="connsiteX27" fmla="*/ 4231213 w 5716897"/>
                <a:gd name="connsiteY27" fmla="*/ 4706684 h 4916886"/>
                <a:gd name="connsiteX28" fmla="*/ 3156793 w 5716897"/>
                <a:gd name="connsiteY28" fmla="*/ 4912424 h 4916886"/>
                <a:gd name="connsiteX29" fmla="*/ 1777573 w 5716897"/>
                <a:gd name="connsiteY29" fmla="*/ 4805744 h 4916886"/>
                <a:gd name="connsiteX30" fmla="*/ 748873 w 5716897"/>
                <a:gd name="connsiteY30" fmla="*/ 4340924 h 4916886"/>
                <a:gd name="connsiteX31" fmla="*/ 370413 w 5716897"/>
                <a:gd name="connsiteY31" fmla="*/ 3931984 h 4916886"/>
                <a:gd name="connsiteX32" fmla="*/ 223092 w 5716897"/>
                <a:gd name="connsiteY32" fmla="*/ 3492563 h 4916886"/>
                <a:gd name="connsiteX33" fmla="*/ 291673 w 5716897"/>
                <a:gd name="connsiteY33" fmla="*/ 3144584 h 4916886"/>
                <a:gd name="connsiteX0" fmla="*/ 291673 w 5716897"/>
                <a:gd name="connsiteY0" fmla="*/ 3144584 h 4916886"/>
                <a:gd name="connsiteX1" fmla="*/ 317072 w 5716897"/>
                <a:gd name="connsiteY1" fmla="*/ 2905823 h 4916886"/>
                <a:gd name="connsiteX2" fmla="*/ 291673 w 5716897"/>
                <a:gd name="connsiteY2" fmla="*/ 2631504 h 4916886"/>
                <a:gd name="connsiteX3" fmla="*/ 190073 w 5716897"/>
                <a:gd name="connsiteY3" fmla="*/ 2222564 h 4916886"/>
                <a:gd name="connsiteX4" fmla="*/ 24973 w 5716897"/>
                <a:gd name="connsiteY4" fmla="*/ 1521524 h 4916886"/>
                <a:gd name="connsiteX5" fmla="*/ 22433 w 5716897"/>
                <a:gd name="connsiteY5" fmla="*/ 670624 h 4916886"/>
                <a:gd name="connsiteX6" fmla="*/ 233253 w 5716897"/>
                <a:gd name="connsiteY6" fmla="*/ 33084 h 4916886"/>
                <a:gd name="connsiteX7" fmla="*/ 954613 w 5716897"/>
                <a:gd name="connsiteY7" fmla="*/ 119444 h 4916886"/>
                <a:gd name="connsiteX8" fmla="*/ 1564213 w 5716897"/>
                <a:gd name="connsiteY8" fmla="*/ 365824 h 4916886"/>
                <a:gd name="connsiteX9" fmla="*/ 1950293 w 5716897"/>
                <a:gd name="connsiteY9" fmla="*/ 530924 h 4916886"/>
                <a:gd name="connsiteX10" fmla="*/ 2542113 w 5716897"/>
                <a:gd name="connsiteY10" fmla="*/ 421704 h 4916886"/>
                <a:gd name="connsiteX11" fmla="*/ 3377773 w 5716897"/>
                <a:gd name="connsiteY11" fmla="*/ 409004 h 4916886"/>
                <a:gd name="connsiteX12" fmla="*/ 3923873 w 5716897"/>
                <a:gd name="connsiteY12" fmla="*/ 541084 h 4916886"/>
                <a:gd name="connsiteX13" fmla="*/ 4195652 w 5716897"/>
                <a:gd name="connsiteY13" fmla="*/ 409003 h 4916886"/>
                <a:gd name="connsiteX14" fmla="*/ 4685873 w 5716897"/>
                <a:gd name="connsiteY14" fmla="*/ 200724 h 4916886"/>
                <a:gd name="connsiteX15" fmla="*/ 5414853 w 5716897"/>
                <a:gd name="connsiteY15" fmla="*/ 68644 h 4916886"/>
                <a:gd name="connsiteX16" fmla="*/ 5557093 w 5716897"/>
                <a:gd name="connsiteY16" fmla="*/ 25464 h 4916886"/>
                <a:gd name="connsiteX17" fmla="*/ 5595193 w 5716897"/>
                <a:gd name="connsiteY17" fmla="*/ 165164 h 4916886"/>
                <a:gd name="connsiteX18" fmla="*/ 5701873 w 5716897"/>
                <a:gd name="connsiteY18" fmla="*/ 853504 h 4916886"/>
                <a:gd name="connsiteX19" fmla="*/ 5694253 w 5716897"/>
                <a:gd name="connsiteY19" fmla="*/ 1719644 h 4916886"/>
                <a:gd name="connsiteX20" fmla="*/ 5499689 w 5716897"/>
                <a:gd name="connsiteY20" fmla="*/ 2346516 h 4916886"/>
                <a:gd name="connsiteX21" fmla="*/ 5458541 w 5716897"/>
                <a:gd name="connsiteY21" fmla="*/ 2779331 h 4916886"/>
                <a:gd name="connsiteX22" fmla="*/ 5458033 w 5716897"/>
                <a:gd name="connsiteY22" fmla="*/ 2992184 h 4916886"/>
                <a:gd name="connsiteX23" fmla="*/ 5490037 w 5716897"/>
                <a:gd name="connsiteY23" fmla="*/ 3258884 h 4916886"/>
                <a:gd name="connsiteX24" fmla="*/ 5488513 w 5716897"/>
                <a:gd name="connsiteY24" fmla="*/ 3388424 h 4916886"/>
                <a:gd name="connsiteX25" fmla="*/ 5389453 w 5716897"/>
                <a:gd name="connsiteY25" fmla="*/ 3815144 h 4916886"/>
                <a:gd name="connsiteX26" fmla="*/ 5016073 w 5716897"/>
                <a:gd name="connsiteY26" fmla="*/ 4295204 h 4916886"/>
                <a:gd name="connsiteX27" fmla="*/ 4231213 w 5716897"/>
                <a:gd name="connsiteY27" fmla="*/ 4706684 h 4916886"/>
                <a:gd name="connsiteX28" fmla="*/ 3156793 w 5716897"/>
                <a:gd name="connsiteY28" fmla="*/ 4912424 h 4916886"/>
                <a:gd name="connsiteX29" fmla="*/ 1777573 w 5716897"/>
                <a:gd name="connsiteY29" fmla="*/ 4805744 h 4916886"/>
                <a:gd name="connsiteX30" fmla="*/ 748873 w 5716897"/>
                <a:gd name="connsiteY30" fmla="*/ 4340924 h 4916886"/>
                <a:gd name="connsiteX31" fmla="*/ 370413 w 5716897"/>
                <a:gd name="connsiteY31" fmla="*/ 3931984 h 4916886"/>
                <a:gd name="connsiteX32" fmla="*/ 223092 w 5716897"/>
                <a:gd name="connsiteY32" fmla="*/ 3492563 h 4916886"/>
                <a:gd name="connsiteX33" fmla="*/ 291673 w 5716897"/>
                <a:gd name="connsiteY33" fmla="*/ 3144584 h 4916886"/>
                <a:gd name="connsiteX0" fmla="*/ 291673 w 5716897"/>
                <a:gd name="connsiteY0" fmla="*/ 3144584 h 4916886"/>
                <a:gd name="connsiteX1" fmla="*/ 317072 w 5716897"/>
                <a:gd name="connsiteY1" fmla="*/ 2905823 h 4916886"/>
                <a:gd name="connsiteX2" fmla="*/ 291673 w 5716897"/>
                <a:gd name="connsiteY2" fmla="*/ 2631504 h 4916886"/>
                <a:gd name="connsiteX3" fmla="*/ 190073 w 5716897"/>
                <a:gd name="connsiteY3" fmla="*/ 2222564 h 4916886"/>
                <a:gd name="connsiteX4" fmla="*/ 24973 w 5716897"/>
                <a:gd name="connsiteY4" fmla="*/ 1521524 h 4916886"/>
                <a:gd name="connsiteX5" fmla="*/ 22433 w 5716897"/>
                <a:gd name="connsiteY5" fmla="*/ 670624 h 4916886"/>
                <a:gd name="connsiteX6" fmla="*/ 233253 w 5716897"/>
                <a:gd name="connsiteY6" fmla="*/ 33084 h 4916886"/>
                <a:gd name="connsiteX7" fmla="*/ 954613 w 5716897"/>
                <a:gd name="connsiteY7" fmla="*/ 119444 h 4916886"/>
                <a:gd name="connsiteX8" fmla="*/ 1564213 w 5716897"/>
                <a:gd name="connsiteY8" fmla="*/ 365824 h 4916886"/>
                <a:gd name="connsiteX9" fmla="*/ 1950293 w 5716897"/>
                <a:gd name="connsiteY9" fmla="*/ 530924 h 4916886"/>
                <a:gd name="connsiteX10" fmla="*/ 2542113 w 5716897"/>
                <a:gd name="connsiteY10" fmla="*/ 421704 h 4916886"/>
                <a:gd name="connsiteX11" fmla="*/ 3377773 w 5716897"/>
                <a:gd name="connsiteY11" fmla="*/ 409004 h 4916886"/>
                <a:gd name="connsiteX12" fmla="*/ 3923873 w 5716897"/>
                <a:gd name="connsiteY12" fmla="*/ 541084 h 4916886"/>
                <a:gd name="connsiteX13" fmla="*/ 4195652 w 5716897"/>
                <a:gd name="connsiteY13" fmla="*/ 409003 h 4916886"/>
                <a:gd name="connsiteX14" fmla="*/ 4685873 w 5716897"/>
                <a:gd name="connsiteY14" fmla="*/ 200724 h 4916886"/>
                <a:gd name="connsiteX15" fmla="*/ 5414853 w 5716897"/>
                <a:gd name="connsiteY15" fmla="*/ 68644 h 4916886"/>
                <a:gd name="connsiteX16" fmla="*/ 5557093 w 5716897"/>
                <a:gd name="connsiteY16" fmla="*/ 25464 h 4916886"/>
                <a:gd name="connsiteX17" fmla="*/ 5595193 w 5716897"/>
                <a:gd name="connsiteY17" fmla="*/ 165164 h 4916886"/>
                <a:gd name="connsiteX18" fmla="*/ 5701873 w 5716897"/>
                <a:gd name="connsiteY18" fmla="*/ 853504 h 4916886"/>
                <a:gd name="connsiteX19" fmla="*/ 5694253 w 5716897"/>
                <a:gd name="connsiteY19" fmla="*/ 1719644 h 4916886"/>
                <a:gd name="connsiteX20" fmla="*/ 5499689 w 5716897"/>
                <a:gd name="connsiteY20" fmla="*/ 2346516 h 4916886"/>
                <a:gd name="connsiteX21" fmla="*/ 5458541 w 5716897"/>
                <a:gd name="connsiteY21" fmla="*/ 2779331 h 4916886"/>
                <a:gd name="connsiteX22" fmla="*/ 5458033 w 5716897"/>
                <a:gd name="connsiteY22" fmla="*/ 2992184 h 4916886"/>
                <a:gd name="connsiteX23" fmla="*/ 5490037 w 5716897"/>
                <a:gd name="connsiteY23" fmla="*/ 3258884 h 4916886"/>
                <a:gd name="connsiteX24" fmla="*/ 5488513 w 5716897"/>
                <a:gd name="connsiteY24" fmla="*/ 3388424 h 4916886"/>
                <a:gd name="connsiteX25" fmla="*/ 5389453 w 5716897"/>
                <a:gd name="connsiteY25" fmla="*/ 3815144 h 4916886"/>
                <a:gd name="connsiteX26" fmla="*/ 5016073 w 5716897"/>
                <a:gd name="connsiteY26" fmla="*/ 4295204 h 4916886"/>
                <a:gd name="connsiteX27" fmla="*/ 4231213 w 5716897"/>
                <a:gd name="connsiteY27" fmla="*/ 4706684 h 4916886"/>
                <a:gd name="connsiteX28" fmla="*/ 3156793 w 5716897"/>
                <a:gd name="connsiteY28" fmla="*/ 4912424 h 4916886"/>
                <a:gd name="connsiteX29" fmla="*/ 1777573 w 5716897"/>
                <a:gd name="connsiteY29" fmla="*/ 4805744 h 4916886"/>
                <a:gd name="connsiteX30" fmla="*/ 748873 w 5716897"/>
                <a:gd name="connsiteY30" fmla="*/ 4340924 h 4916886"/>
                <a:gd name="connsiteX31" fmla="*/ 370413 w 5716897"/>
                <a:gd name="connsiteY31" fmla="*/ 3931984 h 4916886"/>
                <a:gd name="connsiteX32" fmla="*/ 223092 w 5716897"/>
                <a:gd name="connsiteY32" fmla="*/ 3492563 h 4916886"/>
                <a:gd name="connsiteX33" fmla="*/ 291673 w 5716897"/>
                <a:gd name="connsiteY33" fmla="*/ 3144584 h 4916886"/>
                <a:gd name="connsiteX0" fmla="*/ 291673 w 5716897"/>
                <a:gd name="connsiteY0" fmla="*/ 3144584 h 4916886"/>
                <a:gd name="connsiteX1" fmla="*/ 317072 w 5716897"/>
                <a:gd name="connsiteY1" fmla="*/ 2905823 h 4916886"/>
                <a:gd name="connsiteX2" fmla="*/ 291673 w 5716897"/>
                <a:gd name="connsiteY2" fmla="*/ 2631504 h 4916886"/>
                <a:gd name="connsiteX3" fmla="*/ 190073 w 5716897"/>
                <a:gd name="connsiteY3" fmla="*/ 2222564 h 4916886"/>
                <a:gd name="connsiteX4" fmla="*/ 24973 w 5716897"/>
                <a:gd name="connsiteY4" fmla="*/ 1521524 h 4916886"/>
                <a:gd name="connsiteX5" fmla="*/ 22433 w 5716897"/>
                <a:gd name="connsiteY5" fmla="*/ 670624 h 4916886"/>
                <a:gd name="connsiteX6" fmla="*/ 233253 w 5716897"/>
                <a:gd name="connsiteY6" fmla="*/ 33084 h 4916886"/>
                <a:gd name="connsiteX7" fmla="*/ 954613 w 5716897"/>
                <a:gd name="connsiteY7" fmla="*/ 119444 h 4916886"/>
                <a:gd name="connsiteX8" fmla="*/ 1564213 w 5716897"/>
                <a:gd name="connsiteY8" fmla="*/ 365824 h 4916886"/>
                <a:gd name="connsiteX9" fmla="*/ 1950293 w 5716897"/>
                <a:gd name="connsiteY9" fmla="*/ 530924 h 4916886"/>
                <a:gd name="connsiteX10" fmla="*/ 2542113 w 5716897"/>
                <a:gd name="connsiteY10" fmla="*/ 421704 h 4916886"/>
                <a:gd name="connsiteX11" fmla="*/ 3377773 w 5716897"/>
                <a:gd name="connsiteY11" fmla="*/ 409004 h 4916886"/>
                <a:gd name="connsiteX12" fmla="*/ 3923873 w 5716897"/>
                <a:gd name="connsiteY12" fmla="*/ 541084 h 4916886"/>
                <a:gd name="connsiteX13" fmla="*/ 4195652 w 5716897"/>
                <a:gd name="connsiteY13" fmla="*/ 409003 h 4916886"/>
                <a:gd name="connsiteX14" fmla="*/ 4685873 w 5716897"/>
                <a:gd name="connsiteY14" fmla="*/ 200724 h 4916886"/>
                <a:gd name="connsiteX15" fmla="*/ 5414853 w 5716897"/>
                <a:gd name="connsiteY15" fmla="*/ 68644 h 4916886"/>
                <a:gd name="connsiteX16" fmla="*/ 5557093 w 5716897"/>
                <a:gd name="connsiteY16" fmla="*/ 25464 h 4916886"/>
                <a:gd name="connsiteX17" fmla="*/ 5595193 w 5716897"/>
                <a:gd name="connsiteY17" fmla="*/ 165164 h 4916886"/>
                <a:gd name="connsiteX18" fmla="*/ 5701873 w 5716897"/>
                <a:gd name="connsiteY18" fmla="*/ 853504 h 4916886"/>
                <a:gd name="connsiteX19" fmla="*/ 5694253 w 5716897"/>
                <a:gd name="connsiteY19" fmla="*/ 1719644 h 4916886"/>
                <a:gd name="connsiteX20" fmla="*/ 5499689 w 5716897"/>
                <a:gd name="connsiteY20" fmla="*/ 2346516 h 4916886"/>
                <a:gd name="connsiteX21" fmla="*/ 5458541 w 5716897"/>
                <a:gd name="connsiteY21" fmla="*/ 2779331 h 4916886"/>
                <a:gd name="connsiteX22" fmla="*/ 5458033 w 5716897"/>
                <a:gd name="connsiteY22" fmla="*/ 2992184 h 4916886"/>
                <a:gd name="connsiteX23" fmla="*/ 5490037 w 5716897"/>
                <a:gd name="connsiteY23" fmla="*/ 3258884 h 4916886"/>
                <a:gd name="connsiteX24" fmla="*/ 5488513 w 5716897"/>
                <a:gd name="connsiteY24" fmla="*/ 3388424 h 4916886"/>
                <a:gd name="connsiteX25" fmla="*/ 5389453 w 5716897"/>
                <a:gd name="connsiteY25" fmla="*/ 3815144 h 4916886"/>
                <a:gd name="connsiteX26" fmla="*/ 5016073 w 5716897"/>
                <a:gd name="connsiteY26" fmla="*/ 4295204 h 4916886"/>
                <a:gd name="connsiteX27" fmla="*/ 4231213 w 5716897"/>
                <a:gd name="connsiteY27" fmla="*/ 4706684 h 4916886"/>
                <a:gd name="connsiteX28" fmla="*/ 3156793 w 5716897"/>
                <a:gd name="connsiteY28" fmla="*/ 4912424 h 4916886"/>
                <a:gd name="connsiteX29" fmla="*/ 1777573 w 5716897"/>
                <a:gd name="connsiteY29" fmla="*/ 4805744 h 4916886"/>
                <a:gd name="connsiteX30" fmla="*/ 748873 w 5716897"/>
                <a:gd name="connsiteY30" fmla="*/ 4340924 h 4916886"/>
                <a:gd name="connsiteX31" fmla="*/ 370413 w 5716897"/>
                <a:gd name="connsiteY31" fmla="*/ 3931984 h 4916886"/>
                <a:gd name="connsiteX32" fmla="*/ 223092 w 5716897"/>
                <a:gd name="connsiteY32" fmla="*/ 3492563 h 4916886"/>
                <a:gd name="connsiteX33" fmla="*/ 291673 w 5716897"/>
                <a:gd name="connsiteY33" fmla="*/ 3144584 h 4916886"/>
                <a:gd name="connsiteX0" fmla="*/ 291673 w 5716897"/>
                <a:gd name="connsiteY0" fmla="*/ 3144584 h 4916886"/>
                <a:gd name="connsiteX1" fmla="*/ 317072 w 5716897"/>
                <a:gd name="connsiteY1" fmla="*/ 2905823 h 4916886"/>
                <a:gd name="connsiteX2" fmla="*/ 291673 w 5716897"/>
                <a:gd name="connsiteY2" fmla="*/ 2631504 h 4916886"/>
                <a:gd name="connsiteX3" fmla="*/ 190073 w 5716897"/>
                <a:gd name="connsiteY3" fmla="*/ 2222564 h 4916886"/>
                <a:gd name="connsiteX4" fmla="*/ 24973 w 5716897"/>
                <a:gd name="connsiteY4" fmla="*/ 1521524 h 4916886"/>
                <a:gd name="connsiteX5" fmla="*/ 22433 w 5716897"/>
                <a:gd name="connsiteY5" fmla="*/ 670624 h 4916886"/>
                <a:gd name="connsiteX6" fmla="*/ 233253 w 5716897"/>
                <a:gd name="connsiteY6" fmla="*/ 33084 h 4916886"/>
                <a:gd name="connsiteX7" fmla="*/ 954613 w 5716897"/>
                <a:gd name="connsiteY7" fmla="*/ 119444 h 4916886"/>
                <a:gd name="connsiteX8" fmla="*/ 1564213 w 5716897"/>
                <a:gd name="connsiteY8" fmla="*/ 365824 h 4916886"/>
                <a:gd name="connsiteX9" fmla="*/ 1950293 w 5716897"/>
                <a:gd name="connsiteY9" fmla="*/ 530924 h 4916886"/>
                <a:gd name="connsiteX10" fmla="*/ 2542113 w 5716897"/>
                <a:gd name="connsiteY10" fmla="*/ 421704 h 4916886"/>
                <a:gd name="connsiteX11" fmla="*/ 3377773 w 5716897"/>
                <a:gd name="connsiteY11" fmla="*/ 409004 h 4916886"/>
                <a:gd name="connsiteX12" fmla="*/ 3923873 w 5716897"/>
                <a:gd name="connsiteY12" fmla="*/ 541084 h 4916886"/>
                <a:gd name="connsiteX13" fmla="*/ 4195652 w 5716897"/>
                <a:gd name="connsiteY13" fmla="*/ 409003 h 4916886"/>
                <a:gd name="connsiteX14" fmla="*/ 4685873 w 5716897"/>
                <a:gd name="connsiteY14" fmla="*/ 200724 h 4916886"/>
                <a:gd name="connsiteX15" fmla="*/ 5414853 w 5716897"/>
                <a:gd name="connsiteY15" fmla="*/ 68644 h 4916886"/>
                <a:gd name="connsiteX16" fmla="*/ 5557093 w 5716897"/>
                <a:gd name="connsiteY16" fmla="*/ 25464 h 4916886"/>
                <a:gd name="connsiteX17" fmla="*/ 5595193 w 5716897"/>
                <a:gd name="connsiteY17" fmla="*/ 165164 h 4916886"/>
                <a:gd name="connsiteX18" fmla="*/ 5701873 w 5716897"/>
                <a:gd name="connsiteY18" fmla="*/ 853504 h 4916886"/>
                <a:gd name="connsiteX19" fmla="*/ 5694253 w 5716897"/>
                <a:gd name="connsiteY19" fmla="*/ 1719644 h 4916886"/>
                <a:gd name="connsiteX20" fmla="*/ 5499689 w 5716897"/>
                <a:gd name="connsiteY20" fmla="*/ 2346516 h 4916886"/>
                <a:gd name="connsiteX21" fmla="*/ 5458541 w 5716897"/>
                <a:gd name="connsiteY21" fmla="*/ 2779331 h 4916886"/>
                <a:gd name="connsiteX22" fmla="*/ 5458033 w 5716897"/>
                <a:gd name="connsiteY22" fmla="*/ 2992184 h 4916886"/>
                <a:gd name="connsiteX23" fmla="*/ 5490037 w 5716897"/>
                <a:gd name="connsiteY23" fmla="*/ 3258884 h 4916886"/>
                <a:gd name="connsiteX24" fmla="*/ 5482417 w 5716897"/>
                <a:gd name="connsiteY24" fmla="*/ 3492056 h 4916886"/>
                <a:gd name="connsiteX25" fmla="*/ 5389453 w 5716897"/>
                <a:gd name="connsiteY25" fmla="*/ 3815144 h 4916886"/>
                <a:gd name="connsiteX26" fmla="*/ 5016073 w 5716897"/>
                <a:gd name="connsiteY26" fmla="*/ 4295204 h 4916886"/>
                <a:gd name="connsiteX27" fmla="*/ 4231213 w 5716897"/>
                <a:gd name="connsiteY27" fmla="*/ 4706684 h 4916886"/>
                <a:gd name="connsiteX28" fmla="*/ 3156793 w 5716897"/>
                <a:gd name="connsiteY28" fmla="*/ 4912424 h 4916886"/>
                <a:gd name="connsiteX29" fmla="*/ 1777573 w 5716897"/>
                <a:gd name="connsiteY29" fmla="*/ 4805744 h 4916886"/>
                <a:gd name="connsiteX30" fmla="*/ 748873 w 5716897"/>
                <a:gd name="connsiteY30" fmla="*/ 4340924 h 4916886"/>
                <a:gd name="connsiteX31" fmla="*/ 370413 w 5716897"/>
                <a:gd name="connsiteY31" fmla="*/ 3931984 h 4916886"/>
                <a:gd name="connsiteX32" fmla="*/ 223092 w 5716897"/>
                <a:gd name="connsiteY32" fmla="*/ 3492563 h 4916886"/>
                <a:gd name="connsiteX33" fmla="*/ 291673 w 5716897"/>
                <a:gd name="connsiteY33" fmla="*/ 3144584 h 4916886"/>
                <a:gd name="connsiteX0" fmla="*/ 291673 w 5716897"/>
                <a:gd name="connsiteY0" fmla="*/ 3144584 h 4916886"/>
                <a:gd name="connsiteX1" fmla="*/ 317072 w 5716897"/>
                <a:gd name="connsiteY1" fmla="*/ 2905823 h 4916886"/>
                <a:gd name="connsiteX2" fmla="*/ 291673 w 5716897"/>
                <a:gd name="connsiteY2" fmla="*/ 2631504 h 4916886"/>
                <a:gd name="connsiteX3" fmla="*/ 190073 w 5716897"/>
                <a:gd name="connsiteY3" fmla="*/ 2222564 h 4916886"/>
                <a:gd name="connsiteX4" fmla="*/ 24973 w 5716897"/>
                <a:gd name="connsiteY4" fmla="*/ 1521524 h 4916886"/>
                <a:gd name="connsiteX5" fmla="*/ 22433 w 5716897"/>
                <a:gd name="connsiteY5" fmla="*/ 670624 h 4916886"/>
                <a:gd name="connsiteX6" fmla="*/ 233253 w 5716897"/>
                <a:gd name="connsiteY6" fmla="*/ 33084 h 4916886"/>
                <a:gd name="connsiteX7" fmla="*/ 954613 w 5716897"/>
                <a:gd name="connsiteY7" fmla="*/ 119444 h 4916886"/>
                <a:gd name="connsiteX8" fmla="*/ 1564213 w 5716897"/>
                <a:gd name="connsiteY8" fmla="*/ 365824 h 4916886"/>
                <a:gd name="connsiteX9" fmla="*/ 1950293 w 5716897"/>
                <a:gd name="connsiteY9" fmla="*/ 530924 h 4916886"/>
                <a:gd name="connsiteX10" fmla="*/ 2542113 w 5716897"/>
                <a:gd name="connsiteY10" fmla="*/ 421704 h 4916886"/>
                <a:gd name="connsiteX11" fmla="*/ 3377773 w 5716897"/>
                <a:gd name="connsiteY11" fmla="*/ 409004 h 4916886"/>
                <a:gd name="connsiteX12" fmla="*/ 3923873 w 5716897"/>
                <a:gd name="connsiteY12" fmla="*/ 541084 h 4916886"/>
                <a:gd name="connsiteX13" fmla="*/ 4195652 w 5716897"/>
                <a:gd name="connsiteY13" fmla="*/ 409003 h 4916886"/>
                <a:gd name="connsiteX14" fmla="*/ 4685873 w 5716897"/>
                <a:gd name="connsiteY14" fmla="*/ 200724 h 4916886"/>
                <a:gd name="connsiteX15" fmla="*/ 5414853 w 5716897"/>
                <a:gd name="connsiteY15" fmla="*/ 68644 h 4916886"/>
                <a:gd name="connsiteX16" fmla="*/ 5557093 w 5716897"/>
                <a:gd name="connsiteY16" fmla="*/ 25464 h 4916886"/>
                <a:gd name="connsiteX17" fmla="*/ 5595193 w 5716897"/>
                <a:gd name="connsiteY17" fmla="*/ 165164 h 4916886"/>
                <a:gd name="connsiteX18" fmla="*/ 5701873 w 5716897"/>
                <a:gd name="connsiteY18" fmla="*/ 853504 h 4916886"/>
                <a:gd name="connsiteX19" fmla="*/ 5694253 w 5716897"/>
                <a:gd name="connsiteY19" fmla="*/ 1719644 h 4916886"/>
                <a:gd name="connsiteX20" fmla="*/ 5499689 w 5716897"/>
                <a:gd name="connsiteY20" fmla="*/ 2346516 h 4916886"/>
                <a:gd name="connsiteX21" fmla="*/ 5458541 w 5716897"/>
                <a:gd name="connsiteY21" fmla="*/ 2779331 h 4916886"/>
                <a:gd name="connsiteX22" fmla="*/ 5458033 w 5716897"/>
                <a:gd name="connsiteY22" fmla="*/ 2992184 h 4916886"/>
                <a:gd name="connsiteX23" fmla="*/ 5490037 w 5716897"/>
                <a:gd name="connsiteY23" fmla="*/ 3258884 h 4916886"/>
                <a:gd name="connsiteX24" fmla="*/ 5482417 w 5716897"/>
                <a:gd name="connsiteY24" fmla="*/ 3492056 h 4916886"/>
                <a:gd name="connsiteX25" fmla="*/ 5389453 w 5716897"/>
                <a:gd name="connsiteY25" fmla="*/ 3815144 h 4916886"/>
                <a:gd name="connsiteX26" fmla="*/ 5016073 w 5716897"/>
                <a:gd name="connsiteY26" fmla="*/ 4295204 h 4916886"/>
                <a:gd name="connsiteX27" fmla="*/ 4231213 w 5716897"/>
                <a:gd name="connsiteY27" fmla="*/ 4706684 h 4916886"/>
                <a:gd name="connsiteX28" fmla="*/ 3156793 w 5716897"/>
                <a:gd name="connsiteY28" fmla="*/ 4912424 h 4916886"/>
                <a:gd name="connsiteX29" fmla="*/ 1777573 w 5716897"/>
                <a:gd name="connsiteY29" fmla="*/ 4805744 h 4916886"/>
                <a:gd name="connsiteX30" fmla="*/ 748873 w 5716897"/>
                <a:gd name="connsiteY30" fmla="*/ 4340924 h 4916886"/>
                <a:gd name="connsiteX31" fmla="*/ 370413 w 5716897"/>
                <a:gd name="connsiteY31" fmla="*/ 3931984 h 4916886"/>
                <a:gd name="connsiteX32" fmla="*/ 229188 w 5716897"/>
                <a:gd name="connsiteY32" fmla="*/ 3565715 h 4916886"/>
                <a:gd name="connsiteX33" fmla="*/ 291673 w 5716897"/>
                <a:gd name="connsiteY33" fmla="*/ 3144584 h 4916886"/>
                <a:gd name="connsiteX0" fmla="*/ 291673 w 5716897"/>
                <a:gd name="connsiteY0" fmla="*/ 3144584 h 4916886"/>
                <a:gd name="connsiteX1" fmla="*/ 317072 w 5716897"/>
                <a:gd name="connsiteY1" fmla="*/ 2905823 h 4916886"/>
                <a:gd name="connsiteX2" fmla="*/ 291673 w 5716897"/>
                <a:gd name="connsiteY2" fmla="*/ 2631504 h 4916886"/>
                <a:gd name="connsiteX3" fmla="*/ 190073 w 5716897"/>
                <a:gd name="connsiteY3" fmla="*/ 2222564 h 4916886"/>
                <a:gd name="connsiteX4" fmla="*/ 24973 w 5716897"/>
                <a:gd name="connsiteY4" fmla="*/ 1521524 h 4916886"/>
                <a:gd name="connsiteX5" fmla="*/ 22433 w 5716897"/>
                <a:gd name="connsiteY5" fmla="*/ 670624 h 4916886"/>
                <a:gd name="connsiteX6" fmla="*/ 233253 w 5716897"/>
                <a:gd name="connsiteY6" fmla="*/ 33084 h 4916886"/>
                <a:gd name="connsiteX7" fmla="*/ 954613 w 5716897"/>
                <a:gd name="connsiteY7" fmla="*/ 119444 h 4916886"/>
                <a:gd name="connsiteX8" fmla="*/ 1564213 w 5716897"/>
                <a:gd name="connsiteY8" fmla="*/ 365824 h 4916886"/>
                <a:gd name="connsiteX9" fmla="*/ 1950293 w 5716897"/>
                <a:gd name="connsiteY9" fmla="*/ 530924 h 4916886"/>
                <a:gd name="connsiteX10" fmla="*/ 2542113 w 5716897"/>
                <a:gd name="connsiteY10" fmla="*/ 421704 h 4916886"/>
                <a:gd name="connsiteX11" fmla="*/ 3377773 w 5716897"/>
                <a:gd name="connsiteY11" fmla="*/ 409004 h 4916886"/>
                <a:gd name="connsiteX12" fmla="*/ 3923873 w 5716897"/>
                <a:gd name="connsiteY12" fmla="*/ 541084 h 4916886"/>
                <a:gd name="connsiteX13" fmla="*/ 4195652 w 5716897"/>
                <a:gd name="connsiteY13" fmla="*/ 409003 h 4916886"/>
                <a:gd name="connsiteX14" fmla="*/ 4685873 w 5716897"/>
                <a:gd name="connsiteY14" fmla="*/ 200724 h 4916886"/>
                <a:gd name="connsiteX15" fmla="*/ 5414853 w 5716897"/>
                <a:gd name="connsiteY15" fmla="*/ 68644 h 4916886"/>
                <a:gd name="connsiteX16" fmla="*/ 5557093 w 5716897"/>
                <a:gd name="connsiteY16" fmla="*/ 25464 h 4916886"/>
                <a:gd name="connsiteX17" fmla="*/ 5595193 w 5716897"/>
                <a:gd name="connsiteY17" fmla="*/ 165164 h 4916886"/>
                <a:gd name="connsiteX18" fmla="*/ 5701873 w 5716897"/>
                <a:gd name="connsiteY18" fmla="*/ 853504 h 4916886"/>
                <a:gd name="connsiteX19" fmla="*/ 5694253 w 5716897"/>
                <a:gd name="connsiteY19" fmla="*/ 1719644 h 4916886"/>
                <a:gd name="connsiteX20" fmla="*/ 5499689 w 5716897"/>
                <a:gd name="connsiteY20" fmla="*/ 2346516 h 4916886"/>
                <a:gd name="connsiteX21" fmla="*/ 5458541 w 5716897"/>
                <a:gd name="connsiteY21" fmla="*/ 2779331 h 4916886"/>
                <a:gd name="connsiteX22" fmla="*/ 5458033 w 5716897"/>
                <a:gd name="connsiteY22" fmla="*/ 2992184 h 4916886"/>
                <a:gd name="connsiteX23" fmla="*/ 5490037 w 5716897"/>
                <a:gd name="connsiteY23" fmla="*/ 3258884 h 4916886"/>
                <a:gd name="connsiteX24" fmla="*/ 5482417 w 5716897"/>
                <a:gd name="connsiteY24" fmla="*/ 3492056 h 4916886"/>
                <a:gd name="connsiteX25" fmla="*/ 5389453 w 5716897"/>
                <a:gd name="connsiteY25" fmla="*/ 3815144 h 4916886"/>
                <a:gd name="connsiteX26" fmla="*/ 5016073 w 5716897"/>
                <a:gd name="connsiteY26" fmla="*/ 4295204 h 4916886"/>
                <a:gd name="connsiteX27" fmla="*/ 4231213 w 5716897"/>
                <a:gd name="connsiteY27" fmla="*/ 4706684 h 4916886"/>
                <a:gd name="connsiteX28" fmla="*/ 3156793 w 5716897"/>
                <a:gd name="connsiteY28" fmla="*/ 4912424 h 4916886"/>
                <a:gd name="connsiteX29" fmla="*/ 1777573 w 5716897"/>
                <a:gd name="connsiteY29" fmla="*/ 4805744 h 4916886"/>
                <a:gd name="connsiteX30" fmla="*/ 748873 w 5716897"/>
                <a:gd name="connsiteY30" fmla="*/ 4340924 h 4916886"/>
                <a:gd name="connsiteX31" fmla="*/ 388701 w 5716897"/>
                <a:gd name="connsiteY31" fmla="*/ 3956368 h 4916886"/>
                <a:gd name="connsiteX32" fmla="*/ 229188 w 5716897"/>
                <a:gd name="connsiteY32" fmla="*/ 3565715 h 4916886"/>
                <a:gd name="connsiteX33" fmla="*/ 291673 w 5716897"/>
                <a:gd name="connsiteY33" fmla="*/ 3144584 h 4916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716897" h="4916886">
                  <a:moveTo>
                    <a:pt x="291673" y="3144584"/>
                  </a:moveTo>
                  <a:cubicBezTo>
                    <a:pt x="306320" y="3034602"/>
                    <a:pt x="332312" y="2997263"/>
                    <a:pt x="317072" y="2905823"/>
                  </a:cubicBezTo>
                  <a:cubicBezTo>
                    <a:pt x="301832" y="2814383"/>
                    <a:pt x="312839" y="2745380"/>
                    <a:pt x="291673" y="2631504"/>
                  </a:cubicBezTo>
                  <a:cubicBezTo>
                    <a:pt x="270507" y="2517628"/>
                    <a:pt x="234523" y="2407561"/>
                    <a:pt x="190073" y="2222564"/>
                  </a:cubicBezTo>
                  <a:cubicBezTo>
                    <a:pt x="145623" y="2037567"/>
                    <a:pt x="52913" y="1780181"/>
                    <a:pt x="24973" y="1521524"/>
                  </a:cubicBezTo>
                  <a:cubicBezTo>
                    <a:pt x="-2967" y="1262867"/>
                    <a:pt x="-12280" y="918697"/>
                    <a:pt x="22433" y="670624"/>
                  </a:cubicBezTo>
                  <a:cubicBezTo>
                    <a:pt x="57146" y="422551"/>
                    <a:pt x="77890" y="124947"/>
                    <a:pt x="233253" y="33084"/>
                  </a:cubicBezTo>
                  <a:cubicBezTo>
                    <a:pt x="388616" y="-58779"/>
                    <a:pt x="732786" y="63987"/>
                    <a:pt x="954613" y="119444"/>
                  </a:cubicBezTo>
                  <a:cubicBezTo>
                    <a:pt x="1176440" y="174901"/>
                    <a:pt x="1398266" y="297244"/>
                    <a:pt x="1564213" y="365824"/>
                  </a:cubicBezTo>
                  <a:cubicBezTo>
                    <a:pt x="1730160" y="434404"/>
                    <a:pt x="1787310" y="521611"/>
                    <a:pt x="1950293" y="530924"/>
                  </a:cubicBezTo>
                  <a:cubicBezTo>
                    <a:pt x="2113276" y="540237"/>
                    <a:pt x="2304200" y="442024"/>
                    <a:pt x="2542113" y="421704"/>
                  </a:cubicBezTo>
                  <a:cubicBezTo>
                    <a:pt x="2780026" y="401384"/>
                    <a:pt x="3142400" y="378947"/>
                    <a:pt x="3377773" y="409004"/>
                  </a:cubicBezTo>
                  <a:cubicBezTo>
                    <a:pt x="3613146" y="439061"/>
                    <a:pt x="3833280" y="561404"/>
                    <a:pt x="3923873" y="541084"/>
                  </a:cubicBezTo>
                  <a:cubicBezTo>
                    <a:pt x="4014466" y="520764"/>
                    <a:pt x="4104212" y="459803"/>
                    <a:pt x="4195652" y="409003"/>
                  </a:cubicBezTo>
                  <a:cubicBezTo>
                    <a:pt x="4287092" y="358203"/>
                    <a:pt x="4482673" y="257450"/>
                    <a:pt x="4685873" y="200724"/>
                  </a:cubicBezTo>
                  <a:cubicBezTo>
                    <a:pt x="4889073" y="143998"/>
                    <a:pt x="5269650" y="97854"/>
                    <a:pt x="5414853" y="68644"/>
                  </a:cubicBezTo>
                  <a:cubicBezTo>
                    <a:pt x="5560056" y="39434"/>
                    <a:pt x="5527037" y="9377"/>
                    <a:pt x="5557093" y="25464"/>
                  </a:cubicBezTo>
                  <a:cubicBezTo>
                    <a:pt x="5587149" y="41551"/>
                    <a:pt x="5571063" y="27157"/>
                    <a:pt x="5595193" y="165164"/>
                  </a:cubicBezTo>
                  <a:cubicBezTo>
                    <a:pt x="5619323" y="303171"/>
                    <a:pt x="5685363" y="594424"/>
                    <a:pt x="5701873" y="853504"/>
                  </a:cubicBezTo>
                  <a:cubicBezTo>
                    <a:pt x="5718383" y="1112584"/>
                    <a:pt x="5727950" y="1470809"/>
                    <a:pt x="5694253" y="1719644"/>
                  </a:cubicBezTo>
                  <a:cubicBezTo>
                    <a:pt x="5660556" y="1968479"/>
                    <a:pt x="5538974" y="2169902"/>
                    <a:pt x="5499689" y="2346516"/>
                  </a:cubicBezTo>
                  <a:cubicBezTo>
                    <a:pt x="5460404" y="2523130"/>
                    <a:pt x="5464468" y="2697628"/>
                    <a:pt x="5458541" y="2779331"/>
                  </a:cubicBezTo>
                  <a:cubicBezTo>
                    <a:pt x="5452614" y="2861034"/>
                    <a:pt x="5452784" y="2912259"/>
                    <a:pt x="5458033" y="2992184"/>
                  </a:cubicBezTo>
                  <a:cubicBezTo>
                    <a:pt x="5463282" y="3072110"/>
                    <a:pt x="5485973" y="3175572"/>
                    <a:pt x="5490037" y="3258884"/>
                  </a:cubicBezTo>
                  <a:cubicBezTo>
                    <a:pt x="5494101" y="3342196"/>
                    <a:pt x="5499181" y="3399346"/>
                    <a:pt x="5482417" y="3492056"/>
                  </a:cubicBezTo>
                  <a:cubicBezTo>
                    <a:pt x="5465653" y="3584766"/>
                    <a:pt x="5467177" y="3681286"/>
                    <a:pt x="5389453" y="3815144"/>
                  </a:cubicBezTo>
                  <a:cubicBezTo>
                    <a:pt x="5311729" y="3949002"/>
                    <a:pt x="5209113" y="4146614"/>
                    <a:pt x="5016073" y="4295204"/>
                  </a:cubicBezTo>
                  <a:cubicBezTo>
                    <a:pt x="4823033" y="4443794"/>
                    <a:pt x="4541093" y="4603814"/>
                    <a:pt x="4231213" y="4706684"/>
                  </a:cubicBezTo>
                  <a:cubicBezTo>
                    <a:pt x="3921333" y="4809554"/>
                    <a:pt x="3565733" y="4895914"/>
                    <a:pt x="3156793" y="4912424"/>
                  </a:cubicBezTo>
                  <a:cubicBezTo>
                    <a:pt x="2747853" y="4928934"/>
                    <a:pt x="2178893" y="4900994"/>
                    <a:pt x="1777573" y="4805744"/>
                  </a:cubicBezTo>
                  <a:cubicBezTo>
                    <a:pt x="1376253" y="4710494"/>
                    <a:pt x="1002873" y="4528884"/>
                    <a:pt x="748873" y="4340924"/>
                  </a:cubicBezTo>
                  <a:cubicBezTo>
                    <a:pt x="494873" y="4152964"/>
                    <a:pt x="475315" y="4085569"/>
                    <a:pt x="388701" y="3956368"/>
                  </a:cubicBezTo>
                  <a:cubicBezTo>
                    <a:pt x="302087" y="3827167"/>
                    <a:pt x="222838" y="3654615"/>
                    <a:pt x="229188" y="3565715"/>
                  </a:cubicBezTo>
                  <a:cubicBezTo>
                    <a:pt x="235538" y="3476815"/>
                    <a:pt x="277026" y="3254566"/>
                    <a:pt x="291673" y="3144584"/>
                  </a:cubicBezTo>
                  <a:close/>
                </a:path>
              </a:pathLst>
            </a:custGeom>
            <a:solidFill>
              <a:srgbClr val="5FC5B1"/>
            </a:solidFill>
            <a:ln w="57150">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grpSp>
      <p:sp>
        <p:nvSpPr>
          <p:cNvPr id="128" name="ตัวแทนรูปภาพ 127">
            <a:extLst>
              <a:ext uri="{FF2B5EF4-FFF2-40B4-BE49-F238E27FC236}">
                <a16:creationId xmlns:a16="http://schemas.microsoft.com/office/drawing/2014/main" id="{55E71CF9-8F30-4355-9F6A-6E79F5CE5D4C}"/>
              </a:ext>
            </a:extLst>
          </p:cNvPr>
          <p:cNvSpPr>
            <a:spLocks noGrp="1"/>
          </p:cNvSpPr>
          <p:nvPr>
            <p:ph type="pic" sz="quarter" idx="13"/>
          </p:nvPr>
        </p:nvSpPr>
        <p:spPr>
          <a:xfrm>
            <a:off x="746795" y="1908129"/>
            <a:ext cx="2750771" cy="3111908"/>
          </a:xfrm>
          <a:custGeom>
            <a:avLst/>
            <a:gdLst>
              <a:gd name="connsiteX0" fmla="*/ 333522 w 2001092"/>
              <a:gd name="connsiteY0" fmla="*/ 0 h 2690812"/>
              <a:gd name="connsiteX1" fmla="*/ 1667570 w 2001092"/>
              <a:gd name="connsiteY1" fmla="*/ 0 h 2690812"/>
              <a:gd name="connsiteX2" fmla="*/ 2001092 w 2001092"/>
              <a:gd name="connsiteY2" fmla="*/ 333522 h 2690812"/>
              <a:gd name="connsiteX3" fmla="*/ 2001092 w 2001092"/>
              <a:gd name="connsiteY3" fmla="*/ 2690812 h 2690812"/>
              <a:gd name="connsiteX4" fmla="*/ 2001092 w 2001092"/>
              <a:gd name="connsiteY4" fmla="*/ 2690812 h 2690812"/>
              <a:gd name="connsiteX5" fmla="*/ 0 w 2001092"/>
              <a:gd name="connsiteY5" fmla="*/ 2690812 h 2690812"/>
              <a:gd name="connsiteX6" fmla="*/ 0 w 2001092"/>
              <a:gd name="connsiteY6" fmla="*/ 2690812 h 2690812"/>
              <a:gd name="connsiteX7" fmla="*/ 0 w 2001092"/>
              <a:gd name="connsiteY7" fmla="*/ 333522 h 2690812"/>
              <a:gd name="connsiteX8" fmla="*/ 333522 w 2001092"/>
              <a:gd name="connsiteY8" fmla="*/ 0 h 2690812"/>
              <a:gd name="connsiteX0" fmla="*/ 353842 w 2021412"/>
              <a:gd name="connsiteY0" fmla="*/ 0 h 2690812"/>
              <a:gd name="connsiteX1" fmla="*/ 1687890 w 2021412"/>
              <a:gd name="connsiteY1" fmla="*/ 0 h 2690812"/>
              <a:gd name="connsiteX2" fmla="*/ 2021412 w 2021412"/>
              <a:gd name="connsiteY2" fmla="*/ 333522 h 2690812"/>
              <a:gd name="connsiteX3" fmla="*/ 2021412 w 2021412"/>
              <a:gd name="connsiteY3" fmla="*/ 2690812 h 2690812"/>
              <a:gd name="connsiteX4" fmla="*/ 2021412 w 2021412"/>
              <a:gd name="connsiteY4" fmla="*/ 2690812 h 2690812"/>
              <a:gd name="connsiteX5" fmla="*/ 20320 w 2021412"/>
              <a:gd name="connsiteY5" fmla="*/ 2690812 h 2690812"/>
              <a:gd name="connsiteX6" fmla="*/ 0 w 2021412"/>
              <a:gd name="connsiteY6" fmla="*/ 2690812 h 2690812"/>
              <a:gd name="connsiteX7" fmla="*/ 20320 w 2021412"/>
              <a:gd name="connsiteY7" fmla="*/ 333522 h 2690812"/>
              <a:gd name="connsiteX8" fmla="*/ 353842 w 2021412"/>
              <a:gd name="connsiteY8" fmla="*/ 0 h 2690812"/>
              <a:gd name="connsiteX0" fmla="*/ 353842 w 2021412"/>
              <a:gd name="connsiteY0" fmla="*/ 0 h 2690812"/>
              <a:gd name="connsiteX1" fmla="*/ 1687890 w 2021412"/>
              <a:gd name="connsiteY1" fmla="*/ 0 h 2690812"/>
              <a:gd name="connsiteX2" fmla="*/ 2021412 w 2021412"/>
              <a:gd name="connsiteY2" fmla="*/ 333522 h 2690812"/>
              <a:gd name="connsiteX3" fmla="*/ 2021412 w 2021412"/>
              <a:gd name="connsiteY3" fmla="*/ 2690812 h 2690812"/>
              <a:gd name="connsiteX4" fmla="*/ 2021412 w 2021412"/>
              <a:gd name="connsiteY4" fmla="*/ 2690812 h 2690812"/>
              <a:gd name="connsiteX5" fmla="*/ 20320 w 2021412"/>
              <a:gd name="connsiteY5" fmla="*/ 2690812 h 2690812"/>
              <a:gd name="connsiteX6" fmla="*/ 0 w 2021412"/>
              <a:gd name="connsiteY6" fmla="*/ 2690812 h 2690812"/>
              <a:gd name="connsiteX7" fmla="*/ 35252 w 2021412"/>
              <a:gd name="connsiteY7" fmla="*/ 970236 h 2690812"/>
              <a:gd name="connsiteX8" fmla="*/ 353842 w 2021412"/>
              <a:gd name="connsiteY8" fmla="*/ 0 h 2690812"/>
              <a:gd name="connsiteX0" fmla="*/ 353842 w 2021412"/>
              <a:gd name="connsiteY0" fmla="*/ 286970 h 2690812"/>
              <a:gd name="connsiteX1" fmla="*/ 1687890 w 2021412"/>
              <a:gd name="connsiteY1" fmla="*/ 0 h 2690812"/>
              <a:gd name="connsiteX2" fmla="*/ 2021412 w 2021412"/>
              <a:gd name="connsiteY2" fmla="*/ 333522 h 2690812"/>
              <a:gd name="connsiteX3" fmla="*/ 2021412 w 2021412"/>
              <a:gd name="connsiteY3" fmla="*/ 2690812 h 2690812"/>
              <a:gd name="connsiteX4" fmla="*/ 2021412 w 2021412"/>
              <a:gd name="connsiteY4" fmla="*/ 2690812 h 2690812"/>
              <a:gd name="connsiteX5" fmla="*/ 20320 w 2021412"/>
              <a:gd name="connsiteY5" fmla="*/ 2690812 h 2690812"/>
              <a:gd name="connsiteX6" fmla="*/ 0 w 2021412"/>
              <a:gd name="connsiteY6" fmla="*/ 2690812 h 2690812"/>
              <a:gd name="connsiteX7" fmla="*/ 35252 w 2021412"/>
              <a:gd name="connsiteY7" fmla="*/ 970236 h 2690812"/>
              <a:gd name="connsiteX8" fmla="*/ 353842 w 2021412"/>
              <a:gd name="connsiteY8" fmla="*/ 286970 h 2690812"/>
              <a:gd name="connsiteX0" fmla="*/ 353842 w 2021412"/>
              <a:gd name="connsiteY0" fmla="*/ 286970 h 2690812"/>
              <a:gd name="connsiteX1" fmla="*/ 1687890 w 2021412"/>
              <a:gd name="connsiteY1" fmla="*/ 0 h 2690812"/>
              <a:gd name="connsiteX2" fmla="*/ 2021412 w 2021412"/>
              <a:gd name="connsiteY2" fmla="*/ 333522 h 2690812"/>
              <a:gd name="connsiteX3" fmla="*/ 2021412 w 2021412"/>
              <a:gd name="connsiteY3" fmla="*/ 2690812 h 2690812"/>
              <a:gd name="connsiteX4" fmla="*/ 2021412 w 2021412"/>
              <a:gd name="connsiteY4" fmla="*/ 2690812 h 2690812"/>
              <a:gd name="connsiteX5" fmla="*/ 20320 w 2021412"/>
              <a:gd name="connsiteY5" fmla="*/ 2690812 h 2690812"/>
              <a:gd name="connsiteX6" fmla="*/ 0 w 2021412"/>
              <a:gd name="connsiteY6" fmla="*/ 2690812 h 2690812"/>
              <a:gd name="connsiteX7" fmla="*/ 35252 w 2021412"/>
              <a:gd name="connsiteY7" fmla="*/ 970236 h 2690812"/>
              <a:gd name="connsiteX8" fmla="*/ 353842 w 2021412"/>
              <a:gd name="connsiteY8" fmla="*/ 286970 h 2690812"/>
              <a:gd name="connsiteX0" fmla="*/ 353842 w 2021412"/>
              <a:gd name="connsiteY0" fmla="*/ 331809 h 2735651"/>
              <a:gd name="connsiteX1" fmla="*/ 911415 w 2021412"/>
              <a:gd name="connsiteY1" fmla="*/ 0 h 2735651"/>
              <a:gd name="connsiteX2" fmla="*/ 2021412 w 2021412"/>
              <a:gd name="connsiteY2" fmla="*/ 378361 h 2735651"/>
              <a:gd name="connsiteX3" fmla="*/ 2021412 w 2021412"/>
              <a:gd name="connsiteY3" fmla="*/ 2735651 h 2735651"/>
              <a:gd name="connsiteX4" fmla="*/ 2021412 w 2021412"/>
              <a:gd name="connsiteY4" fmla="*/ 2735651 h 2735651"/>
              <a:gd name="connsiteX5" fmla="*/ 20320 w 2021412"/>
              <a:gd name="connsiteY5" fmla="*/ 2735651 h 2735651"/>
              <a:gd name="connsiteX6" fmla="*/ 0 w 2021412"/>
              <a:gd name="connsiteY6" fmla="*/ 2735651 h 2735651"/>
              <a:gd name="connsiteX7" fmla="*/ 35252 w 2021412"/>
              <a:gd name="connsiteY7" fmla="*/ 1015075 h 2735651"/>
              <a:gd name="connsiteX8" fmla="*/ 353842 w 2021412"/>
              <a:gd name="connsiteY8" fmla="*/ 331809 h 2735651"/>
              <a:gd name="connsiteX0" fmla="*/ 353842 w 2021412"/>
              <a:gd name="connsiteY0" fmla="*/ 331809 h 2735651"/>
              <a:gd name="connsiteX1" fmla="*/ 911415 w 2021412"/>
              <a:gd name="connsiteY1" fmla="*/ 0 h 2735651"/>
              <a:gd name="connsiteX2" fmla="*/ 2006480 w 2021412"/>
              <a:gd name="connsiteY2" fmla="*/ 629459 h 2735651"/>
              <a:gd name="connsiteX3" fmla="*/ 2021412 w 2021412"/>
              <a:gd name="connsiteY3" fmla="*/ 2735651 h 2735651"/>
              <a:gd name="connsiteX4" fmla="*/ 2021412 w 2021412"/>
              <a:gd name="connsiteY4" fmla="*/ 2735651 h 2735651"/>
              <a:gd name="connsiteX5" fmla="*/ 20320 w 2021412"/>
              <a:gd name="connsiteY5" fmla="*/ 2735651 h 2735651"/>
              <a:gd name="connsiteX6" fmla="*/ 0 w 2021412"/>
              <a:gd name="connsiteY6" fmla="*/ 2735651 h 2735651"/>
              <a:gd name="connsiteX7" fmla="*/ 35252 w 2021412"/>
              <a:gd name="connsiteY7" fmla="*/ 1015075 h 2735651"/>
              <a:gd name="connsiteX8" fmla="*/ 353842 w 2021412"/>
              <a:gd name="connsiteY8" fmla="*/ 331809 h 2735651"/>
              <a:gd name="connsiteX0" fmla="*/ 353842 w 2021412"/>
              <a:gd name="connsiteY0" fmla="*/ 286970 h 2690812"/>
              <a:gd name="connsiteX1" fmla="*/ 986076 w 2021412"/>
              <a:gd name="connsiteY1" fmla="*/ 0 h 2690812"/>
              <a:gd name="connsiteX2" fmla="*/ 2006480 w 2021412"/>
              <a:gd name="connsiteY2" fmla="*/ 584620 h 2690812"/>
              <a:gd name="connsiteX3" fmla="*/ 2021412 w 2021412"/>
              <a:gd name="connsiteY3" fmla="*/ 2690812 h 2690812"/>
              <a:gd name="connsiteX4" fmla="*/ 2021412 w 2021412"/>
              <a:gd name="connsiteY4" fmla="*/ 2690812 h 2690812"/>
              <a:gd name="connsiteX5" fmla="*/ 20320 w 2021412"/>
              <a:gd name="connsiteY5" fmla="*/ 2690812 h 2690812"/>
              <a:gd name="connsiteX6" fmla="*/ 0 w 2021412"/>
              <a:gd name="connsiteY6" fmla="*/ 2690812 h 2690812"/>
              <a:gd name="connsiteX7" fmla="*/ 35252 w 2021412"/>
              <a:gd name="connsiteY7" fmla="*/ 970236 h 2690812"/>
              <a:gd name="connsiteX8" fmla="*/ 353842 w 2021412"/>
              <a:gd name="connsiteY8" fmla="*/ 286970 h 2690812"/>
              <a:gd name="connsiteX0" fmla="*/ 353842 w 2021412"/>
              <a:gd name="connsiteY0" fmla="*/ 286970 h 2690812"/>
              <a:gd name="connsiteX1" fmla="*/ 986076 w 2021412"/>
              <a:gd name="connsiteY1" fmla="*/ 0 h 2690812"/>
              <a:gd name="connsiteX2" fmla="*/ 2006480 w 2021412"/>
              <a:gd name="connsiteY2" fmla="*/ 584620 h 2690812"/>
              <a:gd name="connsiteX3" fmla="*/ 2021412 w 2021412"/>
              <a:gd name="connsiteY3" fmla="*/ 2690812 h 2690812"/>
              <a:gd name="connsiteX4" fmla="*/ 2021412 w 2021412"/>
              <a:gd name="connsiteY4" fmla="*/ 2690812 h 2690812"/>
              <a:gd name="connsiteX5" fmla="*/ 20320 w 2021412"/>
              <a:gd name="connsiteY5" fmla="*/ 2690812 h 2690812"/>
              <a:gd name="connsiteX6" fmla="*/ 0 w 2021412"/>
              <a:gd name="connsiteY6" fmla="*/ 2690812 h 2690812"/>
              <a:gd name="connsiteX7" fmla="*/ 35252 w 2021412"/>
              <a:gd name="connsiteY7" fmla="*/ 970236 h 2690812"/>
              <a:gd name="connsiteX8" fmla="*/ 353842 w 2021412"/>
              <a:gd name="connsiteY8" fmla="*/ 286970 h 2690812"/>
              <a:gd name="connsiteX0" fmla="*/ 383706 w 2021412"/>
              <a:gd name="connsiteY0" fmla="*/ 295937 h 2690812"/>
              <a:gd name="connsiteX1" fmla="*/ 986076 w 2021412"/>
              <a:gd name="connsiteY1" fmla="*/ 0 h 2690812"/>
              <a:gd name="connsiteX2" fmla="*/ 2006480 w 2021412"/>
              <a:gd name="connsiteY2" fmla="*/ 584620 h 2690812"/>
              <a:gd name="connsiteX3" fmla="*/ 2021412 w 2021412"/>
              <a:gd name="connsiteY3" fmla="*/ 2690812 h 2690812"/>
              <a:gd name="connsiteX4" fmla="*/ 2021412 w 2021412"/>
              <a:gd name="connsiteY4" fmla="*/ 2690812 h 2690812"/>
              <a:gd name="connsiteX5" fmla="*/ 20320 w 2021412"/>
              <a:gd name="connsiteY5" fmla="*/ 2690812 h 2690812"/>
              <a:gd name="connsiteX6" fmla="*/ 0 w 2021412"/>
              <a:gd name="connsiteY6" fmla="*/ 2690812 h 2690812"/>
              <a:gd name="connsiteX7" fmla="*/ 35252 w 2021412"/>
              <a:gd name="connsiteY7" fmla="*/ 970236 h 2690812"/>
              <a:gd name="connsiteX8" fmla="*/ 383706 w 2021412"/>
              <a:gd name="connsiteY8" fmla="*/ 295937 h 2690812"/>
              <a:gd name="connsiteX0" fmla="*/ 383706 w 2021412"/>
              <a:gd name="connsiteY0" fmla="*/ 295937 h 2690812"/>
              <a:gd name="connsiteX1" fmla="*/ 986076 w 2021412"/>
              <a:gd name="connsiteY1" fmla="*/ 0 h 2690812"/>
              <a:gd name="connsiteX2" fmla="*/ 2006480 w 2021412"/>
              <a:gd name="connsiteY2" fmla="*/ 584620 h 2690812"/>
              <a:gd name="connsiteX3" fmla="*/ 2021412 w 2021412"/>
              <a:gd name="connsiteY3" fmla="*/ 2690812 h 2690812"/>
              <a:gd name="connsiteX4" fmla="*/ 2021412 w 2021412"/>
              <a:gd name="connsiteY4" fmla="*/ 2690812 h 2690812"/>
              <a:gd name="connsiteX5" fmla="*/ 20320 w 2021412"/>
              <a:gd name="connsiteY5" fmla="*/ 2690812 h 2690812"/>
              <a:gd name="connsiteX6" fmla="*/ 0 w 2021412"/>
              <a:gd name="connsiteY6" fmla="*/ 2690812 h 2690812"/>
              <a:gd name="connsiteX7" fmla="*/ 35252 w 2021412"/>
              <a:gd name="connsiteY7" fmla="*/ 970236 h 2690812"/>
              <a:gd name="connsiteX8" fmla="*/ 383706 w 2021412"/>
              <a:gd name="connsiteY8" fmla="*/ 295937 h 2690812"/>
              <a:gd name="connsiteX0" fmla="*/ 383706 w 2021412"/>
              <a:gd name="connsiteY0" fmla="*/ 295937 h 2690812"/>
              <a:gd name="connsiteX1" fmla="*/ 986076 w 2021412"/>
              <a:gd name="connsiteY1" fmla="*/ 0 h 2690812"/>
              <a:gd name="connsiteX2" fmla="*/ 1377471 w 2021412"/>
              <a:gd name="connsiteY2" fmla="*/ 122658 h 2690812"/>
              <a:gd name="connsiteX3" fmla="*/ 2006480 w 2021412"/>
              <a:gd name="connsiteY3" fmla="*/ 584620 h 2690812"/>
              <a:gd name="connsiteX4" fmla="*/ 2021412 w 2021412"/>
              <a:gd name="connsiteY4" fmla="*/ 2690812 h 2690812"/>
              <a:gd name="connsiteX5" fmla="*/ 2021412 w 2021412"/>
              <a:gd name="connsiteY5" fmla="*/ 2690812 h 2690812"/>
              <a:gd name="connsiteX6" fmla="*/ 20320 w 2021412"/>
              <a:gd name="connsiteY6" fmla="*/ 2690812 h 2690812"/>
              <a:gd name="connsiteX7" fmla="*/ 0 w 2021412"/>
              <a:gd name="connsiteY7" fmla="*/ 2690812 h 2690812"/>
              <a:gd name="connsiteX8" fmla="*/ 35252 w 2021412"/>
              <a:gd name="connsiteY8" fmla="*/ 970236 h 2690812"/>
              <a:gd name="connsiteX9" fmla="*/ 383706 w 2021412"/>
              <a:gd name="connsiteY9" fmla="*/ 295937 h 2690812"/>
              <a:gd name="connsiteX0" fmla="*/ 383706 w 2021412"/>
              <a:gd name="connsiteY0" fmla="*/ 312626 h 2707501"/>
              <a:gd name="connsiteX1" fmla="*/ 986076 w 2021412"/>
              <a:gd name="connsiteY1" fmla="*/ 16689 h 2707501"/>
              <a:gd name="connsiteX2" fmla="*/ 1153488 w 2021412"/>
              <a:gd name="connsiteY2" fmla="*/ 40702 h 2707501"/>
              <a:gd name="connsiteX3" fmla="*/ 1377471 w 2021412"/>
              <a:gd name="connsiteY3" fmla="*/ 139347 h 2707501"/>
              <a:gd name="connsiteX4" fmla="*/ 2006480 w 2021412"/>
              <a:gd name="connsiteY4" fmla="*/ 601309 h 2707501"/>
              <a:gd name="connsiteX5" fmla="*/ 2021412 w 2021412"/>
              <a:gd name="connsiteY5" fmla="*/ 2707501 h 2707501"/>
              <a:gd name="connsiteX6" fmla="*/ 2021412 w 2021412"/>
              <a:gd name="connsiteY6" fmla="*/ 2707501 h 2707501"/>
              <a:gd name="connsiteX7" fmla="*/ 20320 w 2021412"/>
              <a:gd name="connsiteY7" fmla="*/ 2707501 h 2707501"/>
              <a:gd name="connsiteX8" fmla="*/ 0 w 2021412"/>
              <a:gd name="connsiteY8" fmla="*/ 2707501 h 2707501"/>
              <a:gd name="connsiteX9" fmla="*/ 35252 w 2021412"/>
              <a:gd name="connsiteY9" fmla="*/ 986925 h 2707501"/>
              <a:gd name="connsiteX10" fmla="*/ 383706 w 2021412"/>
              <a:gd name="connsiteY10" fmla="*/ 312626 h 2707501"/>
              <a:gd name="connsiteX0" fmla="*/ 383706 w 2021412"/>
              <a:gd name="connsiteY0" fmla="*/ 312626 h 2707501"/>
              <a:gd name="connsiteX1" fmla="*/ 986076 w 2021412"/>
              <a:gd name="connsiteY1" fmla="*/ 16689 h 2707501"/>
              <a:gd name="connsiteX2" fmla="*/ 1153488 w 2021412"/>
              <a:gd name="connsiteY2" fmla="*/ 40702 h 2707501"/>
              <a:gd name="connsiteX3" fmla="*/ 1377471 w 2021412"/>
              <a:gd name="connsiteY3" fmla="*/ 139347 h 2707501"/>
              <a:gd name="connsiteX4" fmla="*/ 1864624 w 2021412"/>
              <a:gd name="connsiteY4" fmla="*/ 673052 h 2707501"/>
              <a:gd name="connsiteX5" fmla="*/ 2021412 w 2021412"/>
              <a:gd name="connsiteY5" fmla="*/ 2707501 h 2707501"/>
              <a:gd name="connsiteX6" fmla="*/ 2021412 w 2021412"/>
              <a:gd name="connsiteY6" fmla="*/ 2707501 h 2707501"/>
              <a:gd name="connsiteX7" fmla="*/ 20320 w 2021412"/>
              <a:gd name="connsiteY7" fmla="*/ 2707501 h 2707501"/>
              <a:gd name="connsiteX8" fmla="*/ 0 w 2021412"/>
              <a:gd name="connsiteY8" fmla="*/ 2707501 h 2707501"/>
              <a:gd name="connsiteX9" fmla="*/ 35252 w 2021412"/>
              <a:gd name="connsiteY9" fmla="*/ 986925 h 2707501"/>
              <a:gd name="connsiteX10" fmla="*/ 383706 w 2021412"/>
              <a:gd name="connsiteY10" fmla="*/ 312626 h 2707501"/>
              <a:gd name="connsiteX0" fmla="*/ 383706 w 2021412"/>
              <a:gd name="connsiteY0" fmla="*/ 312626 h 2707501"/>
              <a:gd name="connsiteX1" fmla="*/ 986076 w 2021412"/>
              <a:gd name="connsiteY1" fmla="*/ 16689 h 2707501"/>
              <a:gd name="connsiteX2" fmla="*/ 1153488 w 2021412"/>
              <a:gd name="connsiteY2" fmla="*/ 40702 h 2707501"/>
              <a:gd name="connsiteX3" fmla="*/ 1601454 w 2021412"/>
              <a:gd name="connsiteY3" fmla="*/ 273864 h 2707501"/>
              <a:gd name="connsiteX4" fmla="*/ 1864624 w 2021412"/>
              <a:gd name="connsiteY4" fmla="*/ 673052 h 2707501"/>
              <a:gd name="connsiteX5" fmla="*/ 2021412 w 2021412"/>
              <a:gd name="connsiteY5" fmla="*/ 2707501 h 2707501"/>
              <a:gd name="connsiteX6" fmla="*/ 2021412 w 2021412"/>
              <a:gd name="connsiteY6" fmla="*/ 2707501 h 2707501"/>
              <a:gd name="connsiteX7" fmla="*/ 20320 w 2021412"/>
              <a:gd name="connsiteY7" fmla="*/ 2707501 h 2707501"/>
              <a:gd name="connsiteX8" fmla="*/ 0 w 2021412"/>
              <a:gd name="connsiteY8" fmla="*/ 2707501 h 2707501"/>
              <a:gd name="connsiteX9" fmla="*/ 35252 w 2021412"/>
              <a:gd name="connsiteY9" fmla="*/ 986925 h 2707501"/>
              <a:gd name="connsiteX10" fmla="*/ 383706 w 2021412"/>
              <a:gd name="connsiteY10" fmla="*/ 312626 h 2707501"/>
              <a:gd name="connsiteX0" fmla="*/ 383706 w 2021412"/>
              <a:gd name="connsiteY0" fmla="*/ 312626 h 2707501"/>
              <a:gd name="connsiteX1" fmla="*/ 986076 w 2021412"/>
              <a:gd name="connsiteY1" fmla="*/ 16689 h 2707501"/>
              <a:gd name="connsiteX2" fmla="*/ 1153488 w 2021412"/>
              <a:gd name="connsiteY2" fmla="*/ 40702 h 2707501"/>
              <a:gd name="connsiteX3" fmla="*/ 1601454 w 2021412"/>
              <a:gd name="connsiteY3" fmla="*/ 273864 h 2707501"/>
              <a:gd name="connsiteX4" fmla="*/ 1864624 w 2021412"/>
              <a:gd name="connsiteY4" fmla="*/ 673052 h 2707501"/>
              <a:gd name="connsiteX5" fmla="*/ 2021412 w 2021412"/>
              <a:gd name="connsiteY5" fmla="*/ 2707501 h 2707501"/>
              <a:gd name="connsiteX6" fmla="*/ 2021412 w 2021412"/>
              <a:gd name="connsiteY6" fmla="*/ 2707501 h 2707501"/>
              <a:gd name="connsiteX7" fmla="*/ 20320 w 2021412"/>
              <a:gd name="connsiteY7" fmla="*/ 2707501 h 2707501"/>
              <a:gd name="connsiteX8" fmla="*/ 0 w 2021412"/>
              <a:gd name="connsiteY8" fmla="*/ 2707501 h 2707501"/>
              <a:gd name="connsiteX9" fmla="*/ 35252 w 2021412"/>
              <a:gd name="connsiteY9" fmla="*/ 986925 h 2707501"/>
              <a:gd name="connsiteX10" fmla="*/ 383706 w 2021412"/>
              <a:gd name="connsiteY10" fmla="*/ 312626 h 2707501"/>
              <a:gd name="connsiteX0" fmla="*/ 383706 w 2021412"/>
              <a:gd name="connsiteY0" fmla="*/ 312626 h 2707501"/>
              <a:gd name="connsiteX1" fmla="*/ 986076 w 2021412"/>
              <a:gd name="connsiteY1" fmla="*/ 16689 h 2707501"/>
              <a:gd name="connsiteX2" fmla="*/ 1153488 w 2021412"/>
              <a:gd name="connsiteY2" fmla="*/ 40702 h 2707501"/>
              <a:gd name="connsiteX3" fmla="*/ 1601454 w 2021412"/>
              <a:gd name="connsiteY3" fmla="*/ 273864 h 2707501"/>
              <a:gd name="connsiteX4" fmla="*/ 1931819 w 2021412"/>
              <a:gd name="connsiteY4" fmla="*/ 798601 h 2707501"/>
              <a:gd name="connsiteX5" fmla="*/ 2021412 w 2021412"/>
              <a:gd name="connsiteY5" fmla="*/ 2707501 h 2707501"/>
              <a:gd name="connsiteX6" fmla="*/ 2021412 w 2021412"/>
              <a:gd name="connsiteY6" fmla="*/ 2707501 h 2707501"/>
              <a:gd name="connsiteX7" fmla="*/ 20320 w 2021412"/>
              <a:gd name="connsiteY7" fmla="*/ 2707501 h 2707501"/>
              <a:gd name="connsiteX8" fmla="*/ 0 w 2021412"/>
              <a:gd name="connsiteY8" fmla="*/ 2707501 h 2707501"/>
              <a:gd name="connsiteX9" fmla="*/ 35252 w 2021412"/>
              <a:gd name="connsiteY9" fmla="*/ 986925 h 2707501"/>
              <a:gd name="connsiteX10" fmla="*/ 383706 w 2021412"/>
              <a:gd name="connsiteY10" fmla="*/ 312626 h 2707501"/>
              <a:gd name="connsiteX0" fmla="*/ 383706 w 2021412"/>
              <a:gd name="connsiteY0" fmla="*/ 312626 h 2707501"/>
              <a:gd name="connsiteX1" fmla="*/ 986076 w 2021412"/>
              <a:gd name="connsiteY1" fmla="*/ 16689 h 2707501"/>
              <a:gd name="connsiteX2" fmla="*/ 1153488 w 2021412"/>
              <a:gd name="connsiteY2" fmla="*/ 40702 h 2707501"/>
              <a:gd name="connsiteX3" fmla="*/ 1601454 w 2021412"/>
              <a:gd name="connsiteY3" fmla="*/ 273864 h 2707501"/>
              <a:gd name="connsiteX4" fmla="*/ 1939285 w 2021412"/>
              <a:gd name="connsiteY4" fmla="*/ 816537 h 2707501"/>
              <a:gd name="connsiteX5" fmla="*/ 2021412 w 2021412"/>
              <a:gd name="connsiteY5" fmla="*/ 2707501 h 2707501"/>
              <a:gd name="connsiteX6" fmla="*/ 2021412 w 2021412"/>
              <a:gd name="connsiteY6" fmla="*/ 2707501 h 2707501"/>
              <a:gd name="connsiteX7" fmla="*/ 20320 w 2021412"/>
              <a:gd name="connsiteY7" fmla="*/ 2707501 h 2707501"/>
              <a:gd name="connsiteX8" fmla="*/ 0 w 2021412"/>
              <a:gd name="connsiteY8" fmla="*/ 2707501 h 2707501"/>
              <a:gd name="connsiteX9" fmla="*/ 35252 w 2021412"/>
              <a:gd name="connsiteY9" fmla="*/ 986925 h 2707501"/>
              <a:gd name="connsiteX10" fmla="*/ 383706 w 2021412"/>
              <a:gd name="connsiteY10" fmla="*/ 312626 h 2707501"/>
              <a:gd name="connsiteX0" fmla="*/ 383706 w 2021412"/>
              <a:gd name="connsiteY0" fmla="*/ 312626 h 2707501"/>
              <a:gd name="connsiteX1" fmla="*/ 986076 w 2021412"/>
              <a:gd name="connsiteY1" fmla="*/ 16689 h 2707501"/>
              <a:gd name="connsiteX2" fmla="*/ 1153488 w 2021412"/>
              <a:gd name="connsiteY2" fmla="*/ 40702 h 2707501"/>
              <a:gd name="connsiteX3" fmla="*/ 1601454 w 2021412"/>
              <a:gd name="connsiteY3" fmla="*/ 273864 h 2707501"/>
              <a:gd name="connsiteX4" fmla="*/ 1939285 w 2021412"/>
              <a:gd name="connsiteY4" fmla="*/ 816537 h 2707501"/>
              <a:gd name="connsiteX5" fmla="*/ 2019556 w 2021412"/>
              <a:gd name="connsiteY5" fmla="*/ 1170645 h 2707501"/>
              <a:gd name="connsiteX6" fmla="*/ 2021412 w 2021412"/>
              <a:gd name="connsiteY6" fmla="*/ 2707501 h 2707501"/>
              <a:gd name="connsiteX7" fmla="*/ 2021412 w 2021412"/>
              <a:gd name="connsiteY7" fmla="*/ 2707501 h 2707501"/>
              <a:gd name="connsiteX8" fmla="*/ 20320 w 2021412"/>
              <a:gd name="connsiteY8" fmla="*/ 2707501 h 2707501"/>
              <a:gd name="connsiteX9" fmla="*/ 0 w 2021412"/>
              <a:gd name="connsiteY9" fmla="*/ 2707501 h 2707501"/>
              <a:gd name="connsiteX10" fmla="*/ 35252 w 2021412"/>
              <a:gd name="connsiteY10" fmla="*/ 986925 h 2707501"/>
              <a:gd name="connsiteX11" fmla="*/ 383706 w 2021412"/>
              <a:gd name="connsiteY11" fmla="*/ 312626 h 2707501"/>
              <a:gd name="connsiteX0" fmla="*/ 383706 w 2021412"/>
              <a:gd name="connsiteY0" fmla="*/ 293775 h 2688650"/>
              <a:gd name="connsiteX1" fmla="*/ 963678 w 2021412"/>
              <a:gd name="connsiteY1" fmla="*/ 24742 h 2688650"/>
              <a:gd name="connsiteX2" fmla="*/ 1153488 w 2021412"/>
              <a:gd name="connsiteY2" fmla="*/ 21851 h 2688650"/>
              <a:gd name="connsiteX3" fmla="*/ 1601454 w 2021412"/>
              <a:gd name="connsiteY3" fmla="*/ 255013 h 2688650"/>
              <a:gd name="connsiteX4" fmla="*/ 1939285 w 2021412"/>
              <a:gd name="connsiteY4" fmla="*/ 797686 h 2688650"/>
              <a:gd name="connsiteX5" fmla="*/ 2019556 w 2021412"/>
              <a:gd name="connsiteY5" fmla="*/ 1151794 h 2688650"/>
              <a:gd name="connsiteX6" fmla="*/ 2021412 w 2021412"/>
              <a:gd name="connsiteY6" fmla="*/ 2688650 h 2688650"/>
              <a:gd name="connsiteX7" fmla="*/ 2021412 w 2021412"/>
              <a:gd name="connsiteY7" fmla="*/ 2688650 h 2688650"/>
              <a:gd name="connsiteX8" fmla="*/ 20320 w 2021412"/>
              <a:gd name="connsiteY8" fmla="*/ 2688650 h 2688650"/>
              <a:gd name="connsiteX9" fmla="*/ 0 w 2021412"/>
              <a:gd name="connsiteY9" fmla="*/ 2688650 h 2688650"/>
              <a:gd name="connsiteX10" fmla="*/ 35252 w 2021412"/>
              <a:gd name="connsiteY10" fmla="*/ 968074 h 2688650"/>
              <a:gd name="connsiteX11" fmla="*/ 383706 w 2021412"/>
              <a:gd name="connsiteY11" fmla="*/ 293775 h 2688650"/>
              <a:gd name="connsiteX0" fmla="*/ 383706 w 2021412"/>
              <a:gd name="connsiteY0" fmla="*/ 299422 h 2694297"/>
              <a:gd name="connsiteX1" fmla="*/ 956212 w 2021412"/>
              <a:gd name="connsiteY1" fmla="*/ 21421 h 2694297"/>
              <a:gd name="connsiteX2" fmla="*/ 1153488 w 2021412"/>
              <a:gd name="connsiteY2" fmla="*/ 27498 h 2694297"/>
              <a:gd name="connsiteX3" fmla="*/ 1601454 w 2021412"/>
              <a:gd name="connsiteY3" fmla="*/ 260660 h 2694297"/>
              <a:gd name="connsiteX4" fmla="*/ 1939285 w 2021412"/>
              <a:gd name="connsiteY4" fmla="*/ 803333 h 2694297"/>
              <a:gd name="connsiteX5" fmla="*/ 2019556 w 2021412"/>
              <a:gd name="connsiteY5" fmla="*/ 1157441 h 2694297"/>
              <a:gd name="connsiteX6" fmla="*/ 2021412 w 2021412"/>
              <a:gd name="connsiteY6" fmla="*/ 2694297 h 2694297"/>
              <a:gd name="connsiteX7" fmla="*/ 2021412 w 2021412"/>
              <a:gd name="connsiteY7" fmla="*/ 2694297 h 2694297"/>
              <a:gd name="connsiteX8" fmla="*/ 20320 w 2021412"/>
              <a:gd name="connsiteY8" fmla="*/ 2694297 h 2694297"/>
              <a:gd name="connsiteX9" fmla="*/ 0 w 2021412"/>
              <a:gd name="connsiteY9" fmla="*/ 2694297 h 2694297"/>
              <a:gd name="connsiteX10" fmla="*/ 35252 w 2021412"/>
              <a:gd name="connsiteY10" fmla="*/ 973721 h 2694297"/>
              <a:gd name="connsiteX11" fmla="*/ 383706 w 2021412"/>
              <a:gd name="connsiteY11" fmla="*/ 299422 h 2694297"/>
              <a:gd name="connsiteX0" fmla="*/ 383706 w 2021412"/>
              <a:gd name="connsiteY0" fmla="*/ 290410 h 2685285"/>
              <a:gd name="connsiteX1" fmla="*/ 956212 w 2021412"/>
              <a:gd name="connsiteY1" fmla="*/ 12409 h 2685285"/>
              <a:gd name="connsiteX2" fmla="*/ 1272946 w 2021412"/>
              <a:gd name="connsiteY2" fmla="*/ 63325 h 2685285"/>
              <a:gd name="connsiteX3" fmla="*/ 1601454 w 2021412"/>
              <a:gd name="connsiteY3" fmla="*/ 251648 h 2685285"/>
              <a:gd name="connsiteX4" fmla="*/ 1939285 w 2021412"/>
              <a:gd name="connsiteY4" fmla="*/ 794321 h 2685285"/>
              <a:gd name="connsiteX5" fmla="*/ 2019556 w 2021412"/>
              <a:gd name="connsiteY5" fmla="*/ 1148429 h 2685285"/>
              <a:gd name="connsiteX6" fmla="*/ 2021412 w 2021412"/>
              <a:gd name="connsiteY6" fmla="*/ 2685285 h 2685285"/>
              <a:gd name="connsiteX7" fmla="*/ 2021412 w 2021412"/>
              <a:gd name="connsiteY7" fmla="*/ 2685285 h 2685285"/>
              <a:gd name="connsiteX8" fmla="*/ 20320 w 2021412"/>
              <a:gd name="connsiteY8" fmla="*/ 2685285 h 2685285"/>
              <a:gd name="connsiteX9" fmla="*/ 0 w 2021412"/>
              <a:gd name="connsiteY9" fmla="*/ 2685285 h 2685285"/>
              <a:gd name="connsiteX10" fmla="*/ 35252 w 2021412"/>
              <a:gd name="connsiteY10" fmla="*/ 964709 h 2685285"/>
              <a:gd name="connsiteX11" fmla="*/ 383706 w 2021412"/>
              <a:gd name="connsiteY11" fmla="*/ 290410 h 2685285"/>
              <a:gd name="connsiteX0" fmla="*/ 383706 w 2021412"/>
              <a:gd name="connsiteY0" fmla="*/ 290410 h 2685285"/>
              <a:gd name="connsiteX1" fmla="*/ 956212 w 2021412"/>
              <a:gd name="connsiteY1" fmla="*/ 12409 h 2685285"/>
              <a:gd name="connsiteX2" fmla="*/ 1272946 w 2021412"/>
              <a:gd name="connsiteY2" fmla="*/ 63325 h 2685285"/>
              <a:gd name="connsiteX3" fmla="*/ 1601454 w 2021412"/>
              <a:gd name="connsiteY3" fmla="*/ 251648 h 2685285"/>
              <a:gd name="connsiteX4" fmla="*/ 1939285 w 2021412"/>
              <a:gd name="connsiteY4" fmla="*/ 794321 h 2685285"/>
              <a:gd name="connsiteX5" fmla="*/ 2019556 w 2021412"/>
              <a:gd name="connsiteY5" fmla="*/ 1148429 h 2685285"/>
              <a:gd name="connsiteX6" fmla="*/ 2021412 w 2021412"/>
              <a:gd name="connsiteY6" fmla="*/ 2685285 h 2685285"/>
              <a:gd name="connsiteX7" fmla="*/ 2021412 w 2021412"/>
              <a:gd name="connsiteY7" fmla="*/ 2685285 h 2685285"/>
              <a:gd name="connsiteX8" fmla="*/ 20320 w 2021412"/>
              <a:gd name="connsiteY8" fmla="*/ 2685285 h 2685285"/>
              <a:gd name="connsiteX9" fmla="*/ 0 w 2021412"/>
              <a:gd name="connsiteY9" fmla="*/ 2685285 h 2685285"/>
              <a:gd name="connsiteX10" fmla="*/ 27786 w 2021412"/>
              <a:gd name="connsiteY10" fmla="*/ 1036451 h 2685285"/>
              <a:gd name="connsiteX11" fmla="*/ 383706 w 2021412"/>
              <a:gd name="connsiteY11" fmla="*/ 290410 h 2685285"/>
              <a:gd name="connsiteX0" fmla="*/ 383706 w 2021412"/>
              <a:gd name="connsiteY0" fmla="*/ 290410 h 2685285"/>
              <a:gd name="connsiteX1" fmla="*/ 956212 w 2021412"/>
              <a:gd name="connsiteY1" fmla="*/ 12409 h 2685285"/>
              <a:gd name="connsiteX2" fmla="*/ 1272946 w 2021412"/>
              <a:gd name="connsiteY2" fmla="*/ 63325 h 2685285"/>
              <a:gd name="connsiteX3" fmla="*/ 1601454 w 2021412"/>
              <a:gd name="connsiteY3" fmla="*/ 251648 h 2685285"/>
              <a:gd name="connsiteX4" fmla="*/ 1939285 w 2021412"/>
              <a:gd name="connsiteY4" fmla="*/ 794321 h 2685285"/>
              <a:gd name="connsiteX5" fmla="*/ 2019556 w 2021412"/>
              <a:gd name="connsiteY5" fmla="*/ 1148429 h 2685285"/>
              <a:gd name="connsiteX6" fmla="*/ 2021412 w 2021412"/>
              <a:gd name="connsiteY6" fmla="*/ 2685285 h 2685285"/>
              <a:gd name="connsiteX7" fmla="*/ 2021412 w 2021412"/>
              <a:gd name="connsiteY7" fmla="*/ 2685285 h 2685285"/>
              <a:gd name="connsiteX8" fmla="*/ 20320 w 2021412"/>
              <a:gd name="connsiteY8" fmla="*/ 2685285 h 2685285"/>
              <a:gd name="connsiteX9" fmla="*/ 0 w 2021412"/>
              <a:gd name="connsiteY9" fmla="*/ 2685285 h 2685285"/>
              <a:gd name="connsiteX10" fmla="*/ 27786 w 2021412"/>
              <a:gd name="connsiteY10" fmla="*/ 982645 h 2685285"/>
              <a:gd name="connsiteX11" fmla="*/ 383706 w 2021412"/>
              <a:gd name="connsiteY11" fmla="*/ 290410 h 2685285"/>
              <a:gd name="connsiteX0" fmla="*/ 383706 w 2021412"/>
              <a:gd name="connsiteY0" fmla="*/ 290410 h 2685285"/>
              <a:gd name="connsiteX1" fmla="*/ 956212 w 2021412"/>
              <a:gd name="connsiteY1" fmla="*/ 12409 h 2685285"/>
              <a:gd name="connsiteX2" fmla="*/ 1272946 w 2021412"/>
              <a:gd name="connsiteY2" fmla="*/ 63325 h 2685285"/>
              <a:gd name="connsiteX3" fmla="*/ 1601454 w 2021412"/>
              <a:gd name="connsiteY3" fmla="*/ 251648 h 2685285"/>
              <a:gd name="connsiteX4" fmla="*/ 1939285 w 2021412"/>
              <a:gd name="connsiteY4" fmla="*/ 794321 h 2685285"/>
              <a:gd name="connsiteX5" fmla="*/ 2019556 w 2021412"/>
              <a:gd name="connsiteY5" fmla="*/ 1148429 h 2685285"/>
              <a:gd name="connsiteX6" fmla="*/ 2021412 w 2021412"/>
              <a:gd name="connsiteY6" fmla="*/ 2685285 h 2685285"/>
              <a:gd name="connsiteX7" fmla="*/ 2021412 w 2021412"/>
              <a:gd name="connsiteY7" fmla="*/ 2685285 h 2685285"/>
              <a:gd name="connsiteX8" fmla="*/ 20320 w 2021412"/>
              <a:gd name="connsiteY8" fmla="*/ 2685285 h 2685285"/>
              <a:gd name="connsiteX9" fmla="*/ 0 w 2021412"/>
              <a:gd name="connsiteY9" fmla="*/ 2685285 h 2685285"/>
              <a:gd name="connsiteX10" fmla="*/ 27786 w 2021412"/>
              <a:gd name="connsiteY10" fmla="*/ 982645 h 2685285"/>
              <a:gd name="connsiteX11" fmla="*/ 383706 w 2021412"/>
              <a:gd name="connsiteY11" fmla="*/ 290410 h 2685285"/>
              <a:gd name="connsiteX0" fmla="*/ 383706 w 2021412"/>
              <a:gd name="connsiteY0" fmla="*/ 290410 h 2685285"/>
              <a:gd name="connsiteX1" fmla="*/ 956212 w 2021412"/>
              <a:gd name="connsiteY1" fmla="*/ 12409 h 2685285"/>
              <a:gd name="connsiteX2" fmla="*/ 1272946 w 2021412"/>
              <a:gd name="connsiteY2" fmla="*/ 63325 h 2685285"/>
              <a:gd name="connsiteX3" fmla="*/ 1601454 w 2021412"/>
              <a:gd name="connsiteY3" fmla="*/ 251648 h 2685285"/>
              <a:gd name="connsiteX4" fmla="*/ 1939285 w 2021412"/>
              <a:gd name="connsiteY4" fmla="*/ 794321 h 2685285"/>
              <a:gd name="connsiteX5" fmla="*/ 2019556 w 2021412"/>
              <a:gd name="connsiteY5" fmla="*/ 1148429 h 2685285"/>
              <a:gd name="connsiteX6" fmla="*/ 2021412 w 2021412"/>
              <a:gd name="connsiteY6" fmla="*/ 2685285 h 2685285"/>
              <a:gd name="connsiteX7" fmla="*/ 2021412 w 2021412"/>
              <a:gd name="connsiteY7" fmla="*/ 2685285 h 2685285"/>
              <a:gd name="connsiteX8" fmla="*/ 20320 w 2021412"/>
              <a:gd name="connsiteY8" fmla="*/ 2685285 h 2685285"/>
              <a:gd name="connsiteX9" fmla="*/ 0 w 2021412"/>
              <a:gd name="connsiteY9" fmla="*/ 2685285 h 2685285"/>
              <a:gd name="connsiteX10" fmla="*/ 42718 w 2021412"/>
              <a:gd name="connsiteY10" fmla="*/ 991613 h 2685285"/>
              <a:gd name="connsiteX11" fmla="*/ 383706 w 2021412"/>
              <a:gd name="connsiteY11" fmla="*/ 290410 h 2685285"/>
              <a:gd name="connsiteX0" fmla="*/ 383706 w 2021412"/>
              <a:gd name="connsiteY0" fmla="*/ 290410 h 2685285"/>
              <a:gd name="connsiteX1" fmla="*/ 956212 w 2021412"/>
              <a:gd name="connsiteY1" fmla="*/ 12409 h 2685285"/>
              <a:gd name="connsiteX2" fmla="*/ 1272946 w 2021412"/>
              <a:gd name="connsiteY2" fmla="*/ 63325 h 2685285"/>
              <a:gd name="connsiteX3" fmla="*/ 1601454 w 2021412"/>
              <a:gd name="connsiteY3" fmla="*/ 251648 h 2685285"/>
              <a:gd name="connsiteX4" fmla="*/ 1939285 w 2021412"/>
              <a:gd name="connsiteY4" fmla="*/ 794321 h 2685285"/>
              <a:gd name="connsiteX5" fmla="*/ 2019556 w 2021412"/>
              <a:gd name="connsiteY5" fmla="*/ 1148429 h 2685285"/>
              <a:gd name="connsiteX6" fmla="*/ 2021412 w 2021412"/>
              <a:gd name="connsiteY6" fmla="*/ 2685285 h 2685285"/>
              <a:gd name="connsiteX7" fmla="*/ 2021412 w 2021412"/>
              <a:gd name="connsiteY7" fmla="*/ 2685285 h 2685285"/>
              <a:gd name="connsiteX8" fmla="*/ 20320 w 2021412"/>
              <a:gd name="connsiteY8" fmla="*/ 2685285 h 2685285"/>
              <a:gd name="connsiteX9" fmla="*/ 0 w 2021412"/>
              <a:gd name="connsiteY9" fmla="*/ 2685285 h 2685285"/>
              <a:gd name="connsiteX10" fmla="*/ 12853 w 2021412"/>
              <a:gd name="connsiteY10" fmla="*/ 1036452 h 2685285"/>
              <a:gd name="connsiteX11" fmla="*/ 383706 w 2021412"/>
              <a:gd name="connsiteY11" fmla="*/ 290410 h 2685285"/>
              <a:gd name="connsiteX0" fmla="*/ 383706 w 2021412"/>
              <a:gd name="connsiteY0" fmla="*/ 290410 h 2685285"/>
              <a:gd name="connsiteX1" fmla="*/ 956212 w 2021412"/>
              <a:gd name="connsiteY1" fmla="*/ 12409 h 2685285"/>
              <a:gd name="connsiteX2" fmla="*/ 1272946 w 2021412"/>
              <a:gd name="connsiteY2" fmla="*/ 63325 h 2685285"/>
              <a:gd name="connsiteX3" fmla="*/ 1601454 w 2021412"/>
              <a:gd name="connsiteY3" fmla="*/ 251648 h 2685285"/>
              <a:gd name="connsiteX4" fmla="*/ 1939285 w 2021412"/>
              <a:gd name="connsiteY4" fmla="*/ 794321 h 2685285"/>
              <a:gd name="connsiteX5" fmla="*/ 2019556 w 2021412"/>
              <a:gd name="connsiteY5" fmla="*/ 1148429 h 2685285"/>
              <a:gd name="connsiteX6" fmla="*/ 2021412 w 2021412"/>
              <a:gd name="connsiteY6" fmla="*/ 2685285 h 2685285"/>
              <a:gd name="connsiteX7" fmla="*/ 2021412 w 2021412"/>
              <a:gd name="connsiteY7" fmla="*/ 2685285 h 2685285"/>
              <a:gd name="connsiteX8" fmla="*/ 20320 w 2021412"/>
              <a:gd name="connsiteY8" fmla="*/ 2685285 h 2685285"/>
              <a:gd name="connsiteX9" fmla="*/ 0 w 2021412"/>
              <a:gd name="connsiteY9" fmla="*/ 2685285 h 2685285"/>
              <a:gd name="connsiteX10" fmla="*/ 12853 w 2021412"/>
              <a:gd name="connsiteY10" fmla="*/ 1036452 h 2685285"/>
              <a:gd name="connsiteX11" fmla="*/ 383706 w 2021412"/>
              <a:gd name="connsiteY11" fmla="*/ 290410 h 2685285"/>
              <a:gd name="connsiteX0" fmla="*/ 383706 w 2021412"/>
              <a:gd name="connsiteY0" fmla="*/ 290410 h 2685285"/>
              <a:gd name="connsiteX1" fmla="*/ 956212 w 2021412"/>
              <a:gd name="connsiteY1" fmla="*/ 12409 h 2685285"/>
              <a:gd name="connsiteX2" fmla="*/ 1272946 w 2021412"/>
              <a:gd name="connsiteY2" fmla="*/ 63325 h 2685285"/>
              <a:gd name="connsiteX3" fmla="*/ 1601454 w 2021412"/>
              <a:gd name="connsiteY3" fmla="*/ 251648 h 2685285"/>
              <a:gd name="connsiteX4" fmla="*/ 1939285 w 2021412"/>
              <a:gd name="connsiteY4" fmla="*/ 794321 h 2685285"/>
              <a:gd name="connsiteX5" fmla="*/ 2019556 w 2021412"/>
              <a:gd name="connsiteY5" fmla="*/ 1148429 h 2685285"/>
              <a:gd name="connsiteX6" fmla="*/ 2021412 w 2021412"/>
              <a:gd name="connsiteY6" fmla="*/ 2685285 h 2685285"/>
              <a:gd name="connsiteX7" fmla="*/ 2021412 w 2021412"/>
              <a:gd name="connsiteY7" fmla="*/ 2685285 h 2685285"/>
              <a:gd name="connsiteX8" fmla="*/ 20320 w 2021412"/>
              <a:gd name="connsiteY8" fmla="*/ 2685285 h 2685285"/>
              <a:gd name="connsiteX9" fmla="*/ 0 w 2021412"/>
              <a:gd name="connsiteY9" fmla="*/ 2685285 h 2685285"/>
              <a:gd name="connsiteX10" fmla="*/ 12853 w 2021412"/>
              <a:gd name="connsiteY10" fmla="*/ 1036452 h 2685285"/>
              <a:gd name="connsiteX11" fmla="*/ 383706 w 2021412"/>
              <a:gd name="connsiteY11" fmla="*/ 290410 h 2685285"/>
              <a:gd name="connsiteX0" fmla="*/ 383706 w 2021412"/>
              <a:gd name="connsiteY0" fmla="*/ 290410 h 2685285"/>
              <a:gd name="connsiteX1" fmla="*/ 956212 w 2021412"/>
              <a:gd name="connsiteY1" fmla="*/ 12409 h 2685285"/>
              <a:gd name="connsiteX2" fmla="*/ 1272946 w 2021412"/>
              <a:gd name="connsiteY2" fmla="*/ 63325 h 2685285"/>
              <a:gd name="connsiteX3" fmla="*/ 1601454 w 2021412"/>
              <a:gd name="connsiteY3" fmla="*/ 251648 h 2685285"/>
              <a:gd name="connsiteX4" fmla="*/ 1939285 w 2021412"/>
              <a:gd name="connsiteY4" fmla="*/ 794321 h 2685285"/>
              <a:gd name="connsiteX5" fmla="*/ 2019556 w 2021412"/>
              <a:gd name="connsiteY5" fmla="*/ 1148429 h 2685285"/>
              <a:gd name="connsiteX6" fmla="*/ 2021412 w 2021412"/>
              <a:gd name="connsiteY6" fmla="*/ 2685285 h 2685285"/>
              <a:gd name="connsiteX7" fmla="*/ 2021412 w 2021412"/>
              <a:gd name="connsiteY7" fmla="*/ 2685285 h 2685285"/>
              <a:gd name="connsiteX8" fmla="*/ 20320 w 2021412"/>
              <a:gd name="connsiteY8" fmla="*/ 2685285 h 2685285"/>
              <a:gd name="connsiteX9" fmla="*/ 0 w 2021412"/>
              <a:gd name="connsiteY9" fmla="*/ 2685285 h 2685285"/>
              <a:gd name="connsiteX10" fmla="*/ 12853 w 2021412"/>
              <a:gd name="connsiteY10" fmla="*/ 1036452 h 2685285"/>
              <a:gd name="connsiteX11" fmla="*/ 383706 w 2021412"/>
              <a:gd name="connsiteY11" fmla="*/ 290410 h 2685285"/>
              <a:gd name="connsiteX0" fmla="*/ 383706 w 2021412"/>
              <a:gd name="connsiteY0" fmla="*/ 290410 h 2685285"/>
              <a:gd name="connsiteX1" fmla="*/ 956212 w 2021412"/>
              <a:gd name="connsiteY1" fmla="*/ 12409 h 2685285"/>
              <a:gd name="connsiteX2" fmla="*/ 1272946 w 2021412"/>
              <a:gd name="connsiteY2" fmla="*/ 63325 h 2685285"/>
              <a:gd name="connsiteX3" fmla="*/ 1601454 w 2021412"/>
              <a:gd name="connsiteY3" fmla="*/ 251648 h 2685285"/>
              <a:gd name="connsiteX4" fmla="*/ 1961683 w 2021412"/>
              <a:gd name="connsiteY4" fmla="*/ 776385 h 2685285"/>
              <a:gd name="connsiteX5" fmla="*/ 2019556 w 2021412"/>
              <a:gd name="connsiteY5" fmla="*/ 1148429 h 2685285"/>
              <a:gd name="connsiteX6" fmla="*/ 2021412 w 2021412"/>
              <a:gd name="connsiteY6" fmla="*/ 2685285 h 2685285"/>
              <a:gd name="connsiteX7" fmla="*/ 2021412 w 2021412"/>
              <a:gd name="connsiteY7" fmla="*/ 2685285 h 2685285"/>
              <a:gd name="connsiteX8" fmla="*/ 20320 w 2021412"/>
              <a:gd name="connsiteY8" fmla="*/ 2685285 h 2685285"/>
              <a:gd name="connsiteX9" fmla="*/ 0 w 2021412"/>
              <a:gd name="connsiteY9" fmla="*/ 2685285 h 2685285"/>
              <a:gd name="connsiteX10" fmla="*/ 12853 w 2021412"/>
              <a:gd name="connsiteY10" fmla="*/ 1036452 h 2685285"/>
              <a:gd name="connsiteX11" fmla="*/ 383706 w 2021412"/>
              <a:gd name="connsiteY11" fmla="*/ 290410 h 2685285"/>
              <a:gd name="connsiteX0" fmla="*/ 383706 w 2021412"/>
              <a:gd name="connsiteY0" fmla="*/ 290410 h 2685285"/>
              <a:gd name="connsiteX1" fmla="*/ 956212 w 2021412"/>
              <a:gd name="connsiteY1" fmla="*/ 12409 h 2685285"/>
              <a:gd name="connsiteX2" fmla="*/ 1272946 w 2021412"/>
              <a:gd name="connsiteY2" fmla="*/ 63325 h 2685285"/>
              <a:gd name="connsiteX3" fmla="*/ 1631318 w 2021412"/>
              <a:gd name="connsiteY3" fmla="*/ 233713 h 2685285"/>
              <a:gd name="connsiteX4" fmla="*/ 1961683 w 2021412"/>
              <a:gd name="connsiteY4" fmla="*/ 776385 h 2685285"/>
              <a:gd name="connsiteX5" fmla="*/ 2019556 w 2021412"/>
              <a:gd name="connsiteY5" fmla="*/ 1148429 h 2685285"/>
              <a:gd name="connsiteX6" fmla="*/ 2021412 w 2021412"/>
              <a:gd name="connsiteY6" fmla="*/ 2685285 h 2685285"/>
              <a:gd name="connsiteX7" fmla="*/ 2021412 w 2021412"/>
              <a:gd name="connsiteY7" fmla="*/ 2685285 h 2685285"/>
              <a:gd name="connsiteX8" fmla="*/ 20320 w 2021412"/>
              <a:gd name="connsiteY8" fmla="*/ 2685285 h 2685285"/>
              <a:gd name="connsiteX9" fmla="*/ 0 w 2021412"/>
              <a:gd name="connsiteY9" fmla="*/ 2685285 h 2685285"/>
              <a:gd name="connsiteX10" fmla="*/ 12853 w 2021412"/>
              <a:gd name="connsiteY10" fmla="*/ 1036452 h 2685285"/>
              <a:gd name="connsiteX11" fmla="*/ 383706 w 2021412"/>
              <a:gd name="connsiteY11" fmla="*/ 290410 h 2685285"/>
              <a:gd name="connsiteX0" fmla="*/ 383706 w 2021412"/>
              <a:gd name="connsiteY0" fmla="*/ 294690 h 2689565"/>
              <a:gd name="connsiteX1" fmla="*/ 956212 w 2021412"/>
              <a:gd name="connsiteY1" fmla="*/ 16689 h 2689565"/>
              <a:gd name="connsiteX2" fmla="*/ 1272946 w 2021412"/>
              <a:gd name="connsiteY2" fmla="*/ 40702 h 2689565"/>
              <a:gd name="connsiteX3" fmla="*/ 1631318 w 2021412"/>
              <a:gd name="connsiteY3" fmla="*/ 237993 h 2689565"/>
              <a:gd name="connsiteX4" fmla="*/ 1961683 w 2021412"/>
              <a:gd name="connsiteY4" fmla="*/ 780665 h 2689565"/>
              <a:gd name="connsiteX5" fmla="*/ 2019556 w 2021412"/>
              <a:gd name="connsiteY5" fmla="*/ 1152709 h 2689565"/>
              <a:gd name="connsiteX6" fmla="*/ 2021412 w 2021412"/>
              <a:gd name="connsiteY6" fmla="*/ 2689565 h 2689565"/>
              <a:gd name="connsiteX7" fmla="*/ 2021412 w 2021412"/>
              <a:gd name="connsiteY7" fmla="*/ 2689565 h 2689565"/>
              <a:gd name="connsiteX8" fmla="*/ 20320 w 2021412"/>
              <a:gd name="connsiteY8" fmla="*/ 2689565 h 2689565"/>
              <a:gd name="connsiteX9" fmla="*/ 0 w 2021412"/>
              <a:gd name="connsiteY9" fmla="*/ 2689565 h 2689565"/>
              <a:gd name="connsiteX10" fmla="*/ 12853 w 2021412"/>
              <a:gd name="connsiteY10" fmla="*/ 1040732 h 2689565"/>
              <a:gd name="connsiteX11" fmla="*/ 383706 w 2021412"/>
              <a:gd name="connsiteY11" fmla="*/ 294690 h 2689565"/>
              <a:gd name="connsiteX0" fmla="*/ 383706 w 2021412"/>
              <a:gd name="connsiteY0" fmla="*/ 309516 h 2704391"/>
              <a:gd name="connsiteX1" fmla="*/ 926347 w 2021412"/>
              <a:gd name="connsiteY1" fmla="*/ 13580 h 2704391"/>
              <a:gd name="connsiteX2" fmla="*/ 1272946 w 2021412"/>
              <a:gd name="connsiteY2" fmla="*/ 55528 h 2704391"/>
              <a:gd name="connsiteX3" fmla="*/ 1631318 w 2021412"/>
              <a:gd name="connsiteY3" fmla="*/ 252819 h 2704391"/>
              <a:gd name="connsiteX4" fmla="*/ 1961683 w 2021412"/>
              <a:gd name="connsiteY4" fmla="*/ 795491 h 2704391"/>
              <a:gd name="connsiteX5" fmla="*/ 2019556 w 2021412"/>
              <a:gd name="connsiteY5" fmla="*/ 1167535 h 2704391"/>
              <a:gd name="connsiteX6" fmla="*/ 2021412 w 2021412"/>
              <a:gd name="connsiteY6" fmla="*/ 2704391 h 2704391"/>
              <a:gd name="connsiteX7" fmla="*/ 2021412 w 2021412"/>
              <a:gd name="connsiteY7" fmla="*/ 2704391 h 2704391"/>
              <a:gd name="connsiteX8" fmla="*/ 20320 w 2021412"/>
              <a:gd name="connsiteY8" fmla="*/ 2704391 h 2704391"/>
              <a:gd name="connsiteX9" fmla="*/ 0 w 2021412"/>
              <a:gd name="connsiteY9" fmla="*/ 2704391 h 2704391"/>
              <a:gd name="connsiteX10" fmla="*/ 12853 w 2021412"/>
              <a:gd name="connsiteY10" fmla="*/ 1055558 h 2704391"/>
              <a:gd name="connsiteX11" fmla="*/ 383706 w 2021412"/>
              <a:gd name="connsiteY11" fmla="*/ 309516 h 2704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21412" h="2704391">
                <a:moveTo>
                  <a:pt x="383706" y="309516"/>
                </a:moveTo>
                <a:cubicBezTo>
                  <a:pt x="564587" y="169020"/>
                  <a:pt x="551347" y="109237"/>
                  <a:pt x="926347" y="13580"/>
                </a:cubicBezTo>
                <a:cubicBezTo>
                  <a:pt x="1055888" y="-27257"/>
                  <a:pt x="1207714" y="35085"/>
                  <a:pt x="1272946" y="55528"/>
                </a:cubicBezTo>
                <a:cubicBezTo>
                  <a:pt x="1338178" y="75971"/>
                  <a:pt x="1490397" y="163868"/>
                  <a:pt x="1631318" y="252819"/>
                </a:cubicBezTo>
                <a:cubicBezTo>
                  <a:pt x="1838499" y="502463"/>
                  <a:pt x="1873960" y="662428"/>
                  <a:pt x="1961683" y="795491"/>
                </a:cubicBezTo>
                <a:cubicBezTo>
                  <a:pt x="1968530" y="904559"/>
                  <a:pt x="2012709" y="1058467"/>
                  <a:pt x="2019556" y="1167535"/>
                </a:cubicBezTo>
                <a:cubicBezTo>
                  <a:pt x="2020175" y="1679820"/>
                  <a:pt x="2020793" y="2192106"/>
                  <a:pt x="2021412" y="2704391"/>
                </a:cubicBezTo>
                <a:lnTo>
                  <a:pt x="2021412" y="2704391"/>
                </a:lnTo>
                <a:lnTo>
                  <a:pt x="20320" y="2704391"/>
                </a:lnTo>
                <a:lnTo>
                  <a:pt x="0" y="2704391"/>
                </a:lnTo>
                <a:lnTo>
                  <a:pt x="12853" y="1055558"/>
                </a:lnTo>
                <a:cubicBezTo>
                  <a:pt x="148915" y="594641"/>
                  <a:pt x="240178" y="519336"/>
                  <a:pt x="383706" y="309516"/>
                </a:cubicBezTo>
                <a:close/>
              </a:path>
            </a:pathLst>
          </a:custGeom>
          <a:ln w="57150">
            <a:solidFill>
              <a:schemeClr val="tx1"/>
            </a:solidFill>
          </a:ln>
        </p:spPr>
        <p:txBody>
          <a:bodyPr/>
          <a:lstStyle>
            <a:lvl1pPr marL="0" indent="0">
              <a:buNone/>
              <a:defRPr/>
            </a:lvl1pPr>
          </a:lstStyle>
          <a:p>
            <a:endParaRPr lang="th-TH" dirty="0"/>
          </a:p>
        </p:txBody>
      </p:sp>
      <p:sp>
        <p:nvSpPr>
          <p:cNvPr id="130" name="ตัวแทนรูปภาพ 127">
            <a:extLst>
              <a:ext uri="{FF2B5EF4-FFF2-40B4-BE49-F238E27FC236}">
                <a16:creationId xmlns:a16="http://schemas.microsoft.com/office/drawing/2014/main" id="{766EB64D-D8EC-462F-94E3-A89AB57CE09E}"/>
              </a:ext>
            </a:extLst>
          </p:cNvPr>
          <p:cNvSpPr>
            <a:spLocks noGrp="1"/>
          </p:cNvSpPr>
          <p:nvPr>
            <p:ph type="pic" sz="quarter" idx="14"/>
          </p:nvPr>
        </p:nvSpPr>
        <p:spPr>
          <a:xfrm>
            <a:off x="4718144" y="1897111"/>
            <a:ext cx="2750771" cy="3111908"/>
          </a:xfrm>
          <a:custGeom>
            <a:avLst/>
            <a:gdLst>
              <a:gd name="connsiteX0" fmla="*/ 333522 w 2001092"/>
              <a:gd name="connsiteY0" fmla="*/ 0 h 2690812"/>
              <a:gd name="connsiteX1" fmla="*/ 1667570 w 2001092"/>
              <a:gd name="connsiteY1" fmla="*/ 0 h 2690812"/>
              <a:gd name="connsiteX2" fmla="*/ 2001092 w 2001092"/>
              <a:gd name="connsiteY2" fmla="*/ 333522 h 2690812"/>
              <a:gd name="connsiteX3" fmla="*/ 2001092 w 2001092"/>
              <a:gd name="connsiteY3" fmla="*/ 2690812 h 2690812"/>
              <a:gd name="connsiteX4" fmla="*/ 2001092 w 2001092"/>
              <a:gd name="connsiteY4" fmla="*/ 2690812 h 2690812"/>
              <a:gd name="connsiteX5" fmla="*/ 0 w 2001092"/>
              <a:gd name="connsiteY5" fmla="*/ 2690812 h 2690812"/>
              <a:gd name="connsiteX6" fmla="*/ 0 w 2001092"/>
              <a:gd name="connsiteY6" fmla="*/ 2690812 h 2690812"/>
              <a:gd name="connsiteX7" fmla="*/ 0 w 2001092"/>
              <a:gd name="connsiteY7" fmla="*/ 333522 h 2690812"/>
              <a:gd name="connsiteX8" fmla="*/ 333522 w 2001092"/>
              <a:gd name="connsiteY8" fmla="*/ 0 h 2690812"/>
              <a:gd name="connsiteX0" fmla="*/ 353842 w 2021412"/>
              <a:gd name="connsiteY0" fmla="*/ 0 h 2690812"/>
              <a:gd name="connsiteX1" fmla="*/ 1687890 w 2021412"/>
              <a:gd name="connsiteY1" fmla="*/ 0 h 2690812"/>
              <a:gd name="connsiteX2" fmla="*/ 2021412 w 2021412"/>
              <a:gd name="connsiteY2" fmla="*/ 333522 h 2690812"/>
              <a:gd name="connsiteX3" fmla="*/ 2021412 w 2021412"/>
              <a:gd name="connsiteY3" fmla="*/ 2690812 h 2690812"/>
              <a:gd name="connsiteX4" fmla="*/ 2021412 w 2021412"/>
              <a:gd name="connsiteY4" fmla="*/ 2690812 h 2690812"/>
              <a:gd name="connsiteX5" fmla="*/ 20320 w 2021412"/>
              <a:gd name="connsiteY5" fmla="*/ 2690812 h 2690812"/>
              <a:gd name="connsiteX6" fmla="*/ 0 w 2021412"/>
              <a:gd name="connsiteY6" fmla="*/ 2690812 h 2690812"/>
              <a:gd name="connsiteX7" fmla="*/ 20320 w 2021412"/>
              <a:gd name="connsiteY7" fmla="*/ 333522 h 2690812"/>
              <a:gd name="connsiteX8" fmla="*/ 353842 w 2021412"/>
              <a:gd name="connsiteY8" fmla="*/ 0 h 2690812"/>
              <a:gd name="connsiteX0" fmla="*/ 353842 w 2021412"/>
              <a:gd name="connsiteY0" fmla="*/ 0 h 2690812"/>
              <a:gd name="connsiteX1" fmla="*/ 1687890 w 2021412"/>
              <a:gd name="connsiteY1" fmla="*/ 0 h 2690812"/>
              <a:gd name="connsiteX2" fmla="*/ 2021412 w 2021412"/>
              <a:gd name="connsiteY2" fmla="*/ 333522 h 2690812"/>
              <a:gd name="connsiteX3" fmla="*/ 2021412 w 2021412"/>
              <a:gd name="connsiteY3" fmla="*/ 2690812 h 2690812"/>
              <a:gd name="connsiteX4" fmla="*/ 2021412 w 2021412"/>
              <a:gd name="connsiteY4" fmla="*/ 2690812 h 2690812"/>
              <a:gd name="connsiteX5" fmla="*/ 20320 w 2021412"/>
              <a:gd name="connsiteY5" fmla="*/ 2690812 h 2690812"/>
              <a:gd name="connsiteX6" fmla="*/ 0 w 2021412"/>
              <a:gd name="connsiteY6" fmla="*/ 2690812 h 2690812"/>
              <a:gd name="connsiteX7" fmla="*/ 35252 w 2021412"/>
              <a:gd name="connsiteY7" fmla="*/ 970236 h 2690812"/>
              <a:gd name="connsiteX8" fmla="*/ 353842 w 2021412"/>
              <a:gd name="connsiteY8" fmla="*/ 0 h 2690812"/>
              <a:gd name="connsiteX0" fmla="*/ 353842 w 2021412"/>
              <a:gd name="connsiteY0" fmla="*/ 286970 h 2690812"/>
              <a:gd name="connsiteX1" fmla="*/ 1687890 w 2021412"/>
              <a:gd name="connsiteY1" fmla="*/ 0 h 2690812"/>
              <a:gd name="connsiteX2" fmla="*/ 2021412 w 2021412"/>
              <a:gd name="connsiteY2" fmla="*/ 333522 h 2690812"/>
              <a:gd name="connsiteX3" fmla="*/ 2021412 w 2021412"/>
              <a:gd name="connsiteY3" fmla="*/ 2690812 h 2690812"/>
              <a:gd name="connsiteX4" fmla="*/ 2021412 w 2021412"/>
              <a:gd name="connsiteY4" fmla="*/ 2690812 h 2690812"/>
              <a:gd name="connsiteX5" fmla="*/ 20320 w 2021412"/>
              <a:gd name="connsiteY5" fmla="*/ 2690812 h 2690812"/>
              <a:gd name="connsiteX6" fmla="*/ 0 w 2021412"/>
              <a:gd name="connsiteY6" fmla="*/ 2690812 h 2690812"/>
              <a:gd name="connsiteX7" fmla="*/ 35252 w 2021412"/>
              <a:gd name="connsiteY7" fmla="*/ 970236 h 2690812"/>
              <a:gd name="connsiteX8" fmla="*/ 353842 w 2021412"/>
              <a:gd name="connsiteY8" fmla="*/ 286970 h 2690812"/>
              <a:gd name="connsiteX0" fmla="*/ 353842 w 2021412"/>
              <a:gd name="connsiteY0" fmla="*/ 286970 h 2690812"/>
              <a:gd name="connsiteX1" fmla="*/ 1687890 w 2021412"/>
              <a:gd name="connsiteY1" fmla="*/ 0 h 2690812"/>
              <a:gd name="connsiteX2" fmla="*/ 2021412 w 2021412"/>
              <a:gd name="connsiteY2" fmla="*/ 333522 h 2690812"/>
              <a:gd name="connsiteX3" fmla="*/ 2021412 w 2021412"/>
              <a:gd name="connsiteY3" fmla="*/ 2690812 h 2690812"/>
              <a:gd name="connsiteX4" fmla="*/ 2021412 w 2021412"/>
              <a:gd name="connsiteY4" fmla="*/ 2690812 h 2690812"/>
              <a:gd name="connsiteX5" fmla="*/ 20320 w 2021412"/>
              <a:gd name="connsiteY5" fmla="*/ 2690812 h 2690812"/>
              <a:gd name="connsiteX6" fmla="*/ 0 w 2021412"/>
              <a:gd name="connsiteY6" fmla="*/ 2690812 h 2690812"/>
              <a:gd name="connsiteX7" fmla="*/ 35252 w 2021412"/>
              <a:gd name="connsiteY7" fmla="*/ 970236 h 2690812"/>
              <a:gd name="connsiteX8" fmla="*/ 353842 w 2021412"/>
              <a:gd name="connsiteY8" fmla="*/ 286970 h 2690812"/>
              <a:gd name="connsiteX0" fmla="*/ 353842 w 2021412"/>
              <a:gd name="connsiteY0" fmla="*/ 331809 h 2735651"/>
              <a:gd name="connsiteX1" fmla="*/ 911415 w 2021412"/>
              <a:gd name="connsiteY1" fmla="*/ 0 h 2735651"/>
              <a:gd name="connsiteX2" fmla="*/ 2021412 w 2021412"/>
              <a:gd name="connsiteY2" fmla="*/ 378361 h 2735651"/>
              <a:gd name="connsiteX3" fmla="*/ 2021412 w 2021412"/>
              <a:gd name="connsiteY3" fmla="*/ 2735651 h 2735651"/>
              <a:gd name="connsiteX4" fmla="*/ 2021412 w 2021412"/>
              <a:gd name="connsiteY4" fmla="*/ 2735651 h 2735651"/>
              <a:gd name="connsiteX5" fmla="*/ 20320 w 2021412"/>
              <a:gd name="connsiteY5" fmla="*/ 2735651 h 2735651"/>
              <a:gd name="connsiteX6" fmla="*/ 0 w 2021412"/>
              <a:gd name="connsiteY6" fmla="*/ 2735651 h 2735651"/>
              <a:gd name="connsiteX7" fmla="*/ 35252 w 2021412"/>
              <a:gd name="connsiteY7" fmla="*/ 1015075 h 2735651"/>
              <a:gd name="connsiteX8" fmla="*/ 353842 w 2021412"/>
              <a:gd name="connsiteY8" fmla="*/ 331809 h 2735651"/>
              <a:gd name="connsiteX0" fmla="*/ 353842 w 2021412"/>
              <a:gd name="connsiteY0" fmla="*/ 331809 h 2735651"/>
              <a:gd name="connsiteX1" fmla="*/ 911415 w 2021412"/>
              <a:gd name="connsiteY1" fmla="*/ 0 h 2735651"/>
              <a:gd name="connsiteX2" fmla="*/ 2006480 w 2021412"/>
              <a:gd name="connsiteY2" fmla="*/ 629459 h 2735651"/>
              <a:gd name="connsiteX3" fmla="*/ 2021412 w 2021412"/>
              <a:gd name="connsiteY3" fmla="*/ 2735651 h 2735651"/>
              <a:gd name="connsiteX4" fmla="*/ 2021412 w 2021412"/>
              <a:gd name="connsiteY4" fmla="*/ 2735651 h 2735651"/>
              <a:gd name="connsiteX5" fmla="*/ 20320 w 2021412"/>
              <a:gd name="connsiteY5" fmla="*/ 2735651 h 2735651"/>
              <a:gd name="connsiteX6" fmla="*/ 0 w 2021412"/>
              <a:gd name="connsiteY6" fmla="*/ 2735651 h 2735651"/>
              <a:gd name="connsiteX7" fmla="*/ 35252 w 2021412"/>
              <a:gd name="connsiteY7" fmla="*/ 1015075 h 2735651"/>
              <a:gd name="connsiteX8" fmla="*/ 353842 w 2021412"/>
              <a:gd name="connsiteY8" fmla="*/ 331809 h 2735651"/>
              <a:gd name="connsiteX0" fmla="*/ 353842 w 2021412"/>
              <a:gd name="connsiteY0" fmla="*/ 286970 h 2690812"/>
              <a:gd name="connsiteX1" fmla="*/ 986076 w 2021412"/>
              <a:gd name="connsiteY1" fmla="*/ 0 h 2690812"/>
              <a:gd name="connsiteX2" fmla="*/ 2006480 w 2021412"/>
              <a:gd name="connsiteY2" fmla="*/ 584620 h 2690812"/>
              <a:gd name="connsiteX3" fmla="*/ 2021412 w 2021412"/>
              <a:gd name="connsiteY3" fmla="*/ 2690812 h 2690812"/>
              <a:gd name="connsiteX4" fmla="*/ 2021412 w 2021412"/>
              <a:gd name="connsiteY4" fmla="*/ 2690812 h 2690812"/>
              <a:gd name="connsiteX5" fmla="*/ 20320 w 2021412"/>
              <a:gd name="connsiteY5" fmla="*/ 2690812 h 2690812"/>
              <a:gd name="connsiteX6" fmla="*/ 0 w 2021412"/>
              <a:gd name="connsiteY6" fmla="*/ 2690812 h 2690812"/>
              <a:gd name="connsiteX7" fmla="*/ 35252 w 2021412"/>
              <a:gd name="connsiteY7" fmla="*/ 970236 h 2690812"/>
              <a:gd name="connsiteX8" fmla="*/ 353842 w 2021412"/>
              <a:gd name="connsiteY8" fmla="*/ 286970 h 2690812"/>
              <a:gd name="connsiteX0" fmla="*/ 353842 w 2021412"/>
              <a:gd name="connsiteY0" fmla="*/ 286970 h 2690812"/>
              <a:gd name="connsiteX1" fmla="*/ 986076 w 2021412"/>
              <a:gd name="connsiteY1" fmla="*/ 0 h 2690812"/>
              <a:gd name="connsiteX2" fmla="*/ 2006480 w 2021412"/>
              <a:gd name="connsiteY2" fmla="*/ 584620 h 2690812"/>
              <a:gd name="connsiteX3" fmla="*/ 2021412 w 2021412"/>
              <a:gd name="connsiteY3" fmla="*/ 2690812 h 2690812"/>
              <a:gd name="connsiteX4" fmla="*/ 2021412 w 2021412"/>
              <a:gd name="connsiteY4" fmla="*/ 2690812 h 2690812"/>
              <a:gd name="connsiteX5" fmla="*/ 20320 w 2021412"/>
              <a:gd name="connsiteY5" fmla="*/ 2690812 h 2690812"/>
              <a:gd name="connsiteX6" fmla="*/ 0 w 2021412"/>
              <a:gd name="connsiteY6" fmla="*/ 2690812 h 2690812"/>
              <a:gd name="connsiteX7" fmla="*/ 35252 w 2021412"/>
              <a:gd name="connsiteY7" fmla="*/ 970236 h 2690812"/>
              <a:gd name="connsiteX8" fmla="*/ 353842 w 2021412"/>
              <a:gd name="connsiteY8" fmla="*/ 286970 h 2690812"/>
              <a:gd name="connsiteX0" fmla="*/ 383706 w 2021412"/>
              <a:gd name="connsiteY0" fmla="*/ 295937 h 2690812"/>
              <a:gd name="connsiteX1" fmla="*/ 986076 w 2021412"/>
              <a:gd name="connsiteY1" fmla="*/ 0 h 2690812"/>
              <a:gd name="connsiteX2" fmla="*/ 2006480 w 2021412"/>
              <a:gd name="connsiteY2" fmla="*/ 584620 h 2690812"/>
              <a:gd name="connsiteX3" fmla="*/ 2021412 w 2021412"/>
              <a:gd name="connsiteY3" fmla="*/ 2690812 h 2690812"/>
              <a:gd name="connsiteX4" fmla="*/ 2021412 w 2021412"/>
              <a:gd name="connsiteY4" fmla="*/ 2690812 h 2690812"/>
              <a:gd name="connsiteX5" fmla="*/ 20320 w 2021412"/>
              <a:gd name="connsiteY5" fmla="*/ 2690812 h 2690812"/>
              <a:gd name="connsiteX6" fmla="*/ 0 w 2021412"/>
              <a:gd name="connsiteY6" fmla="*/ 2690812 h 2690812"/>
              <a:gd name="connsiteX7" fmla="*/ 35252 w 2021412"/>
              <a:gd name="connsiteY7" fmla="*/ 970236 h 2690812"/>
              <a:gd name="connsiteX8" fmla="*/ 383706 w 2021412"/>
              <a:gd name="connsiteY8" fmla="*/ 295937 h 2690812"/>
              <a:gd name="connsiteX0" fmla="*/ 383706 w 2021412"/>
              <a:gd name="connsiteY0" fmla="*/ 295937 h 2690812"/>
              <a:gd name="connsiteX1" fmla="*/ 986076 w 2021412"/>
              <a:gd name="connsiteY1" fmla="*/ 0 h 2690812"/>
              <a:gd name="connsiteX2" fmla="*/ 2006480 w 2021412"/>
              <a:gd name="connsiteY2" fmla="*/ 584620 h 2690812"/>
              <a:gd name="connsiteX3" fmla="*/ 2021412 w 2021412"/>
              <a:gd name="connsiteY3" fmla="*/ 2690812 h 2690812"/>
              <a:gd name="connsiteX4" fmla="*/ 2021412 w 2021412"/>
              <a:gd name="connsiteY4" fmla="*/ 2690812 h 2690812"/>
              <a:gd name="connsiteX5" fmla="*/ 20320 w 2021412"/>
              <a:gd name="connsiteY5" fmla="*/ 2690812 h 2690812"/>
              <a:gd name="connsiteX6" fmla="*/ 0 w 2021412"/>
              <a:gd name="connsiteY6" fmla="*/ 2690812 h 2690812"/>
              <a:gd name="connsiteX7" fmla="*/ 35252 w 2021412"/>
              <a:gd name="connsiteY7" fmla="*/ 970236 h 2690812"/>
              <a:gd name="connsiteX8" fmla="*/ 383706 w 2021412"/>
              <a:gd name="connsiteY8" fmla="*/ 295937 h 2690812"/>
              <a:gd name="connsiteX0" fmla="*/ 383706 w 2021412"/>
              <a:gd name="connsiteY0" fmla="*/ 295937 h 2690812"/>
              <a:gd name="connsiteX1" fmla="*/ 986076 w 2021412"/>
              <a:gd name="connsiteY1" fmla="*/ 0 h 2690812"/>
              <a:gd name="connsiteX2" fmla="*/ 1377471 w 2021412"/>
              <a:gd name="connsiteY2" fmla="*/ 122658 h 2690812"/>
              <a:gd name="connsiteX3" fmla="*/ 2006480 w 2021412"/>
              <a:gd name="connsiteY3" fmla="*/ 584620 h 2690812"/>
              <a:gd name="connsiteX4" fmla="*/ 2021412 w 2021412"/>
              <a:gd name="connsiteY4" fmla="*/ 2690812 h 2690812"/>
              <a:gd name="connsiteX5" fmla="*/ 2021412 w 2021412"/>
              <a:gd name="connsiteY5" fmla="*/ 2690812 h 2690812"/>
              <a:gd name="connsiteX6" fmla="*/ 20320 w 2021412"/>
              <a:gd name="connsiteY6" fmla="*/ 2690812 h 2690812"/>
              <a:gd name="connsiteX7" fmla="*/ 0 w 2021412"/>
              <a:gd name="connsiteY7" fmla="*/ 2690812 h 2690812"/>
              <a:gd name="connsiteX8" fmla="*/ 35252 w 2021412"/>
              <a:gd name="connsiteY8" fmla="*/ 970236 h 2690812"/>
              <a:gd name="connsiteX9" fmla="*/ 383706 w 2021412"/>
              <a:gd name="connsiteY9" fmla="*/ 295937 h 2690812"/>
              <a:gd name="connsiteX0" fmla="*/ 383706 w 2021412"/>
              <a:gd name="connsiteY0" fmla="*/ 312626 h 2707501"/>
              <a:gd name="connsiteX1" fmla="*/ 986076 w 2021412"/>
              <a:gd name="connsiteY1" fmla="*/ 16689 h 2707501"/>
              <a:gd name="connsiteX2" fmla="*/ 1153488 w 2021412"/>
              <a:gd name="connsiteY2" fmla="*/ 40702 h 2707501"/>
              <a:gd name="connsiteX3" fmla="*/ 1377471 w 2021412"/>
              <a:gd name="connsiteY3" fmla="*/ 139347 h 2707501"/>
              <a:gd name="connsiteX4" fmla="*/ 2006480 w 2021412"/>
              <a:gd name="connsiteY4" fmla="*/ 601309 h 2707501"/>
              <a:gd name="connsiteX5" fmla="*/ 2021412 w 2021412"/>
              <a:gd name="connsiteY5" fmla="*/ 2707501 h 2707501"/>
              <a:gd name="connsiteX6" fmla="*/ 2021412 w 2021412"/>
              <a:gd name="connsiteY6" fmla="*/ 2707501 h 2707501"/>
              <a:gd name="connsiteX7" fmla="*/ 20320 w 2021412"/>
              <a:gd name="connsiteY7" fmla="*/ 2707501 h 2707501"/>
              <a:gd name="connsiteX8" fmla="*/ 0 w 2021412"/>
              <a:gd name="connsiteY8" fmla="*/ 2707501 h 2707501"/>
              <a:gd name="connsiteX9" fmla="*/ 35252 w 2021412"/>
              <a:gd name="connsiteY9" fmla="*/ 986925 h 2707501"/>
              <a:gd name="connsiteX10" fmla="*/ 383706 w 2021412"/>
              <a:gd name="connsiteY10" fmla="*/ 312626 h 2707501"/>
              <a:gd name="connsiteX0" fmla="*/ 383706 w 2021412"/>
              <a:gd name="connsiteY0" fmla="*/ 312626 h 2707501"/>
              <a:gd name="connsiteX1" fmla="*/ 986076 w 2021412"/>
              <a:gd name="connsiteY1" fmla="*/ 16689 h 2707501"/>
              <a:gd name="connsiteX2" fmla="*/ 1153488 w 2021412"/>
              <a:gd name="connsiteY2" fmla="*/ 40702 h 2707501"/>
              <a:gd name="connsiteX3" fmla="*/ 1377471 w 2021412"/>
              <a:gd name="connsiteY3" fmla="*/ 139347 h 2707501"/>
              <a:gd name="connsiteX4" fmla="*/ 1864624 w 2021412"/>
              <a:gd name="connsiteY4" fmla="*/ 673052 h 2707501"/>
              <a:gd name="connsiteX5" fmla="*/ 2021412 w 2021412"/>
              <a:gd name="connsiteY5" fmla="*/ 2707501 h 2707501"/>
              <a:gd name="connsiteX6" fmla="*/ 2021412 w 2021412"/>
              <a:gd name="connsiteY6" fmla="*/ 2707501 h 2707501"/>
              <a:gd name="connsiteX7" fmla="*/ 20320 w 2021412"/>
              <a:gd name="connsiteY7" fmla="*/ 2707501 h 2707501"/>
              <a:gd name="connsiteX8" fmla="*/ 0 w 2021412"/>
              <a:gd name="connsiteY8" fmla="*/ 2707501 h 2707501"/>
              <a:gd name="connsiteX9" fmla="*/ 35252 w 2021412"/>
              <a:gd name="connsiteY9" fmla="*/ 986925 h 2707501"/>
              <a:gd name="connsiteX10" fmla="*/ 383706 w 2021412"/>
              <a:gd name="connsiteY10" fmla="*/ 312626 h 2707501"/>
              <a:gd name="connsiteX0" fmla="*/ 383706 w 2021412"/>
              <a:gd name="connsiteY0" fmla="*/ 312626 h 2707501"/>
              <a:gd name="connsiteX1" fmla="*/ 986076 w 2021412"/>
              <a:gd name="connsiteY1" fmla="*/ 16689 h 2707501"/>
              <a:gd name="connsiteX2" fmla="*/ 1153488 w 2021412"/>
              <a:gd name="connsiteY2" fmla="*/ 40702 h 2707501"/>
              <a:gd name="connsiteX3" fmla="*/ 1601454 w 2021412"/>
              <a:gd name="connsiteY3" fmla="*/ 273864 h 2707501"/>
              <a:gd name="connsiteX4" fmla="*/ 1864624 w 2021412"/>
              <a:gd name="connsiteY4" fmla="*/ 673052 h 2707501"/>
              <a:gd name="connsiteX5" fmla="*/ 2021412 w 2021412"/>
              <a:gd name="connsiteY5" fmla="*/ 2707501 h 2707501"/>
              <a:gd name="connsiteX6" fmla="*/ 2021412 w 2021412"/>
              <a:gd name="connsiteY6" fmla="*/ 2707501 h 2707501"/>
              <a:gd name="connsiteX7" fmla="*/ 20320 w 2021412"/>
              <a:gd name="connsiteY7" fmla="*/ 2707501 h 2707501"/>
              <a:gd name="connsiteX8" fmla="*/ 0 w 2021412"/>
              <a:gd name="connsiteY8" fmla="*/ 2707501 h 2707501"/>
              <a:gd name="connsiteX9" fmla="*/ 35252 w 2021412"/>
              <a:gd name="connsiteY9" fmla="*/ 986925 h 2707501"/>
              <a:gd name="connsiteX10" fmla="*/ 383706 w 2021412"/>
              <a:gd name="connsiteY10" fmla="*/ 312626 h 2707501"/>
              <a:gd name="connsiteX0" fmla="*/ 383706 w 2021412"/>
              <a:gd name="connsiteY0" fmla="*/ 312626 h 2707501"/>
              <a:gd name="connsiteX1" fmla="*/ 986076 w 2021412"/>
              <a:gd name="connsiteY1" fmla="*/ 16689 h 2707501"/>
              <a:gd name="connsiteX2" fmla="*/ 1153488 w 2021412"/>
              <a:gd name="connsiteY2" fmla="*/ 40702 h 2707501"/>
              <a:gd name="connsiteX3" fmla="*/ 1601454 w 2021412"/>
              <a:gd name="connsiteY3" fmla="*/ 273864 h 2707501"/>
              <a:gd name="connsiteX4" fmla="*/ 1864624 w 2021412"/>
              <a:gd name="connsiteY4" fmla="*/ 673052 h 2707501"/>
              <a:gd name="connsiteX5" fmla="*/ 2021412 w 2021412"/>
              <a:gd name="connsiteY5" fmla="*/ 2707501 h 2707501"/>
              <a:gd name="connsiteX6" fmla="*/ 2021412 w 2021412"/>
              <a:gd name="connsiteY6" fmla="*/ 2707501 h 2707501"/>
              <a:gd name="connsiteX7" fmla="*/ 20320 w 2021412"/>
              <a:gd name="connsiteY7" fmla="*/ 2707501 h 2707501"/>
              <a:gd name="connsiteX8" fmla="*/ 0 w 2021412"/>
              <a:gd name="connsiteY8" fmla="*/ 2707501 h 2707501"/>
              <a:gd name="connsiteX9" fmla="*/ 35252 w 2021412"/>
              <a:gd name="connsiteY9" fmla="*/ 986925 h 2707501"/>
              <a:gd name="connsiteX10" fmla="*/ 383706 w 2021412"/>
              <a:gd name="connsiteY10" fmla="*/ 312626 h 2707501"/>
              <a:gd name="connsiteX0" fmla="*/ 383706 w 2021412"/>
              <a:gd name="connsiteY0" fmla="*/ 312626 h 2707501"/>
              <a:gd name="connsiteX1" fmla="*/ 986076 w 2021412"/>
              <a:gd name="connsiteY1" fmla="*/ 16689 h 2707501"/>
              <a:gd name="connsiteX2" fmla="*/ 1153488 w 2021412"/>
              <a:gd name="connsiteY2" fmla="*/ 40702 h 2707501"/>
              <a:gd name="connsiteX3" fmla="*/ 1601454 w 2021412"/>
              <a:gd name="connsiteY3" fmla="*/ 273864 h 2707501"/>
              <a:gd name="connsiteX4" fmla="*/ 1931819 w 2021412"/>
              <a:gd name="connsiteY4" fmla="*/ 798601 h 2707501"/>
              <a:gd name="connsiteX5" fmla="*/ 2021412 w 2021412"/>
              <a:gd name="connsiteY5" fmla="*/ 2707501 h 2707501"/>
              <a:gd name="connsiteX6" fmla="*/ 2021412 w 2021412"/>
              <a:gd name="connsiteY6" fmla="*/ 2707501 h 2707501"/>
              <a:gd name="connsiteX7" fmla="*/ 20320 w 2021412"/>
              <a:gd name="connsiteY7" fmla="*/ 2707501 h 2707501"/>
              <a:gd name="connsiteX8" fmla="*/ 0 w 2021412"/>
              <a:gd name="connsiteY8" fmla="*/ 2707501 h 2707501"/>
              <a:gd name="connsiteX9" fmla="*/ 35252 w 2021412"/>
              <a:gd name="connsiteY9" fmla="*/ 986925 h 2707501"/>
              <a:gd name="connsiteX10" fmla="*/ 383706 w 2021412"/>
              <a:gd name="connsiteY10" fmla="*/ 312626 h 2707501"/>
              <a:gd name="connsiteX0" fmla="*/ 383706 w 2021412"/>
              <a:gd name="connsiteY0" fmla="*/ 312626 h 2707501"/>
              <a:gd name="connsiteX1" fmla="*/ 986076 w 2021412"/>
              <a:gd name="connsiteY1" fmla="*/ 16689 h 2707501"/>
              <a:gd name="connsiteX2" fmla="*/ 1153488 w 2021412"/>
              <a:gd name="connsiteY2" fmla="*/ 40702 h 2707501"/>
              <a:gd name="connsiteX3" fmla="*/ 1601454 w 2021412"/>
              <a:gd name="connsiteY3" fmla="*/ 273864 h 2707501"/>
              <a:gd name="connsiteX4" fmla="*/ 1939285 w 2021412"/>
              <a:gd name="connsiteY4" fmla="*/ 816537 h 2707501"/>
              <a:gd name="connsiteX5" fmla="*/ 2021412 w 2021412"/>
              <a:gd name="connsiteY5" fmla="*/ 2707501 h 2707501"/>
              <a:gd name="connsiteX6" fmla="*/ 2021412 w 2021412"/>
              <a:gd name="connsiteY6" fmla="*/ 2707501 h 2707501"/>
              <a:gd name="connsiteX7" fmla="*/ 20320 w 2021412"/>
              <a:gd name="connsiteY7" fmla="*/ 2707501 h 2707501"/>
              <a:gd name="connsiteX8" fmla="*/ 0 w 2021412"/>
              <a:gd name="connsiteY8" fmla="*/ 2707501 h 2707501"/>
              <a:gd name="connsiteX9" fmla="*/ 35252 w 2021412"/>
              <a:gd name="connsiteY9" fmla="*/ 986925 h 2707501"/>
              <a:gd name="connsiteX10" fmla="*/ 383706 w 2021412"/>
              <a:gd name="connsiteY10" fmla="*/ 312626 h 2707501"/>
              <a:gd name="connsiteX0" fmla="*/ 383706 w 2021412"/>
              <a:gd name="connsiteY0" fmla="*/ 312626 h 2707501"/>
              <a:gd name="connsiteX1" fmla="*/ 986076 w 2021412"/>
              <a:gd name="connsiteY1" fmla="*/ 16689 h 2707501"/>
              <a:gd name="connsiteX2" fmla="*/ 1153488 w 2021412"/>
              <a:gd name="connsiteY2" fmla="*/ 40702 h 2707501"/>
              <a:gd name="connsiteX3" fmla="*/ 1601454 w 2021412"/>
              <a:gd name="connsiteY3" fmla="*/ 273864 h 2707501"/>
              <a:gd name="connsiteX4" fmla="*/ 1939285 w 2021412"/>
              <a:gd name="connsiteY4" fmla="*/ 816537 h 2707501"/>
              <a:gd name="connsiteX5" fmla="*/ 2019556 w 2021412"/>
              <a:gd name="connsiteY5" fmla="*/ 1170645 h 2707501"/>
              <a:gd name="connsiteX6" fmla="*/ 2021412 w 2021412"/>
              <a:gd name="connsiteY6" fmla="*/ 2707501 h 2707501"/>
              <a:gd name="connsiteX7" fmla="*/ 2021412 w 2021412"/>
              <a:gd name="connsiteY7" fmla="*/ 2707501 h 2707501"/>
              <a:gd name="connsiteX8" fmla="*/ 20320 w 2021412"/>
              <a:gd name="connsiteY8" fmla="*/ 2707501 h 2707501"/>
              <a:gd name="connsiteX9" fmla="*/ 0 w 2021412"/>
              <a:gd name="connsiteY9" fmla="*/ 2707501 h 2707501"/>
              <a:gd name="connsiteX10" fmla="*/ 35252 w 2021412"/>
              <a:gd name="connsiteY10" fmla="*/ 986925 h 2707501"/>
              <a:gd name="connsiteX11" fmla="*/ 383706 w 2021412"/>
              <a:gd name="connsiteY11" fmla="*/ 312626 h 2707501"/>
              <a:gd name="connsiteX0" fmla="*/ 383706 w 2021412"/>
              <a:gd name="connsiteY0" fmla="*/ 293775 h 2688650"/>
              <a:gd name="connsiteX1" fmla="*/ 963678 w 2021412"/>
              <a:gd name="connsiteY1" fmla="*/ 24742 h 2688650"/>
              <a:gd name="connsiteX2" fmla="*/ 1153488 w 2021412"/>
              <a:gd name="connsiteY2" fmla="*/ 21851 h 2688650"/>
              <a:gd name="connsiteX3" fmla="*/ 1601454 w 2021412"/>
              <a:gd name="connsiteY3" fmla="*/ 255013 h 2688650"/>
              <a:gd name="connsiteX4" fmla="*/ 1939285 w 2021412"/>
              <a:gd name="connsiteY4" fmla="*/ 797686 h 2688650"/>
              <a:gd name="connsiteX5" fmla="*/ 2019556 w 2021412"/>
              <a:gd name="connsiteY5" fmla="*/ 1151794 h 2688650"/>
              <a:gd name="connsiteX6" fmla="*/ 2021412 w 2021412"/>
              <a:gd name="connsiteY6" fmla="*/ 2688650 h 2688650"/>
              <a:gd name="connsiteX7" fmla="*/ 2021412 w 2021412"/>
              <a:gd name="connsiteY7" fmla="*/ 2688650 h 2688650"/>
              <a:gd name="connsiteX8" fmla="*/ 20320 w 2021412"/>
              <a:gd name="connsiteY8" fmla="*/ 2688650 h 2688650"/>
              <a:gd name="connsiteX9" fmla="*/ 0 w 2021412"/>
              <a:gd name="connsiteY9" fmla="*/ 2688650 h 2688650"/>
              <a:gd name="connsiteX10" fmla="*/ 35252 w 2021412"/>
              <a:gd name="connsiteY10" fmla="*/ 968074 h 2688650"/>
              <a:gd name="connsiteX11" fmla="*/ 383706 w 2021412"/>
              <a:gd name="connsiteY11" fmla="*/ 293775 h 2688650"/>
              <a:gd name="connsiteX0" fmla="*/ 383706 w 2021412"/>
              <a:gd name="connsiteY0" fmla="*/ 299422 h 2694297"/>
              <a:gd name="connsiteX1" fmla="*/ 956212 w 2021412"/>
              <a:gd name="connsiteY1" fmla="*/ 21421 h 2694297"/>
              <a:gd name="connsiteX2" fmla="*/ 1153488 w 2021412"/>
              <a:gd name="connsiteY2" fmla="*/ 27498 h 2694297"/>
              <a:gd name="connsiteX3" fmla="*/ 1601454 w 2021412"/>
              <a:gd name="connsiteY3" fmla="*/ 260660 h 2694297"/>
              <a:gd name="connsiteX4" fmla="*/ 1939285 w 2021412"/>
              <a:gd name="connsiteY4" fmla="*/ 803333 h 2694297"/>
              <a:gd name="connsiteX5" fmla="*/ 2019556 w 2021412"/>
              <a:gd name="connsiteY5" fmla="*/ 1157441 h 2694297"/>
              <a:gd name="connsiteX6" fmla="*/ 2021412 w 2021412"/>
              <a:gd name="connsiteY6" fmla="*/ 2694297 h 2694297"/>
              <a:gd name="connsiteX7" fmla="*/ 2021412 w 2021412"/>
              <a:gd name="connsiteY7" fmla="*/ 2694297 h 2694297"/>
              <a:gd name="connsiteX8" fmla="*/ 20320 w 2021412"/>
              <a:gd name="connsiteY8" fmla="*/ 2694297 h 2694297"/>
              <a:gd name="connsiteX9" fmla="*/ 0 w 2021412"/>
              <a:gd name="connsiteY9" fmla="*/ 2694297 h 2694297"/>
              <a:gd name="connsiteX10" fmla="*/ 35252 w 2021412"/>
              <a:gd name="connsiteY10" fmla="*/ 973721 h 2694297"/>
              <a:gd name="connsiteX11" fmla="*/ 383706 w 2021412"/>
              <a:gd name="connsiteY11" fmla="*/ 299422 h 2694297"/>
              <a:gd name="connsiteX0" fmla="*/ 383706 w 2021412"/>
              <a:gd name="connsiteY0" fmla="*/ 290410 h 2685285"/>
              <a:gd name="connsiteX1" fmla="*/ 956212 w 2021412"/>
              <a:gd name="connsiteY1" fmla="*/ 12409 h 2685285"/>
              <a:gd name="connsiteX2" fmla="*/ 1272946 w 2021412"/>
              <a:gd name="connsiteY2" fmla="*/ 63325 h 2685285"/>
              <a:gd name="connsiteX3" fmla="*/ 1601454 w 2021412"/>
              <a:gd name="connsiteY3" fmla="*/ 251648 h 2685285"/>
              <a:gd name="connsiteX4" fmla="*/ 1939285 w 2021412"/>
              <a:gd name="connsiteY4" fmla="*/ 794321 h 2685285"/>
              <a:gd name="connsiteX5" fmla="*/ 2019556 w 2021412"/>
              <a:gd name="connsiteY5" fmla="*/ 1148429 h 2685285"/>
              <a:gd name="connsiteX6" fmla="*/ 2021412 w 2021412"/>
              <a:gd name="connsiteY6" fmla="*/ 2685285 h 2685285"/>
              <a:gd name="connsiteX7" fmla="*/ 2021412 w 2021412"/>
              <a:gd name="connsiteY7" fmla="*/ 2685285 h 2685285"/>
              <a:gd name="connsiteX8" fmla="*/ 20320 w 2021412"/>
              <a:gd name="connsiteY8" fmla="*/ 2685285 h 2685285"/>
              <a:gd name="connsiteX9" fmla="*/ 0 w 2021412"/>
              <a:gd name="connsiteY9" fmla="*/ 2685285 h 2685285"/>
              <a:gd name="connsiteX10" fmla="*/ 35252 w 2021412"/>
              <a:gd name="connsiteY10" fmla="*/ 964709 h 2685285"/>
              <a:gd name="connsiteX11" fmla="*/ 383706 w 2021412"/>
              <a:gd name="connsiteY11" fmla="*/ 290410 h 2685285"/>
              <a:gd name="connsiteX0" fmla="*/ 383706 w 2021412"/>
              <a:gd name="connsiteY0" fmla="*/ 290410 h 2685285"/>
              <a:gd name="connsiteX1" fmla="*/ 956212 w 2021412"/>
              <a:gd name="connsiteY1" fmla="*/ 12409 h 2685285"/>
              <a:gd name="connsiteX2" fmla="*/ 1272946 w 2021412"/>
              <a:gd name="connsiteY2" fmla="*/ 63325 h 2685285"/>
              <a:gd name="connsiteX3" fmla="*/ 1601454 w 2021412"/>
              <a:gd name="connsiteY3" fmla="*/ 251648 h 2685285"/>
              <a:gd name="connsiteX4" fmla="*/ 1939285 w 2021412"/>
              <a:gd name="connsiteY4" fmla="*/ 794321 h 2685285"/>
              <a:gd name="connsiteX5" fmla="*/ 2019556 w 2021412"/>
              <a:gd name="connsiteY5" fmla="*/ 1148429 h 2685285"/>
              <a:gd name="connsiteX6" fmla="*/ 2021412 w 2021412"/>
              <a:gd name="connsiteY6" fmla="*/ 2685285 h 2685285"/>
              <a:gd name="connsiteX7" fmla="*/ 2021412 w 2021412"/>
              <a:gd name="connsiteY7" fmla="*/ 2685285 h 2685285"/>
              <a:gd name="connsiteX8" fmla="*/ 20320 w 2021412"/>
              <a:gd name="connsiteY8" fmla="*/ 2685285 h 2685285"/>
              <a:gd name="connsiteX9" fmla="*/ 0 w 2021412"/>
              <a:gd name="connsiteY9" fmla="*/ 2685285 h 2685285"/>
              <a:gd name="connsiteX10" fmla="*/ 27786 w 2021412"/>
              <a:gd name="connsiteY10" fmla="*/ 1036451 h 2685285"/>
              <a:gd name="connsiteX11" fmla="*/ 383706 w 2021412"/>
              <a:gd name="connsiteY11" fmla="*/ 290410 h 2685285"/>
              <a:gd name="connsiteX0" fmla="*/ 383706 w 2021412"/>
              <a:gd name="connsiteY0" fmla="*/ 290410 h 2685285"/>
              <a:gd name="connsiteX1" fmla="*/ 956212 w 2021412"/>
              <a:gd name="connsiteY1" fmla="*/ 12409 h 2685285"/>
              <a:gd name="connsiteX2" fmla="*/ 1272946 w 2021412"/>
              <a:gd name="connsiteY2" fmla="*/ 63325 h 2685285"/>
              <a:gd name="connsiteX3" fmla="*/ 1601454 w 2021412"/>
              <a:gd name="connsiteY3" fmla="*/ 251648 h 2685285"/>
              <a:gd name="connsiteX4" fmla="*/ 1939285 w 2021412"/>
              <a:gd name="connsiteY4" fmla="*/ 794321 h 2685285"/>
              <a:gd name="connsiteX5" fmla="*/ 2019556 w 2021412"/>
              <a:gd name="connsiteY5" fmla="*/ 1148429 h 2685285"/>
              <a:gd name="connsiteX6" fmla="*/ 2021412 w 2021412"/>
              <a:gd name="connsiteY6" fmla="*/ 2685285 h 2685285"/>
              <a:gd name="connsiteX7" fmla="*/ 2021412 w 2021412"/>
              <a:gd name="connsiteY7" fmla="*/ 2685285 h 2685285"/>
              <a:gd name="connsiteX8" fmla="*/ 20320 w 2021412"/>
              <a:gd name="connsiteY8" fmla="*/ 2685285 h 2685285"/>
              <a:gd name="connsiteX9" fmla="*/ 0 w 2021412"/>
              <a:gd name="connsiteY9" fmla="*/ 2685285 h 2685285"/>
              <a:gd name="connsiteX10" fmla="*/ 27786 w 2021412"/>
              <a:gd name="connsiteY10" fmla="*/ 982645 h 2685285"/>
              <a:gd name="connsiteX11" fmla="*/ 383706 w 2021412"/>
              <a:gd name="connsiteY11" fmla="*/ 290410 h 2685285"/>
              <a:gd name="connsiteX0" fmla="*/ 383706 w 2021412"/>
              <a:gd name="connsiteY0" fmla="*/ 290410 h 2685285"/>
              <a:gd name="connsiteX1" fmla="*/ 956212 w 2021412"/>
              <a:gd name="connsiteY1" fmla="*/ 12409 h 2685285"/>
              <a:gd name="connsiteX2" fmla="*/ 1272946 w 2021412"/>
              <a:gd name="connsiteY2" fmla="*/ 63325 h 2685285"/>
              <a:gd name="connsiteX3" fmla="*/ 1601454 w 2021412"/>
              <a:gd name="connsiteY3" fmla="*/ 251648 h 2685285"/>
              <a:gd name="connsiteX4" fmla="*/ 1939285 w 2021412"/>
              <a:gd name="connsiteY4" fmla="*/ 794321 h 2685285"/>
              <a:gd name="connsiteX5" fmla="*/ 2019556 w 2021412"/>
              <a:gd name="connsiteY5" fmla="*/ 1148429 h 2685285"/>
              <a:gd name="connsiteX6" fmla="*/ 2021412 w 2021412"/>
              <a:gd name="connsiteY6" fmla="*/ 2685285 h 2685285"/>
              <a:gd name="connsiteX7" fmla="*/ 2021412 w 2021412"/>
              <a:gd name="connsiteY7" fmla="*/ 2685285 h 2685285"/>
              <a:gd name="connsiteX8" fmla="*/ 20320 w 2021412"/>
              <a:gd name="connsiteY8" fmla="*/ 2685285 h 2685285"/>
              <a:gd name="connsiteX9" fmla="*/ 0 w 2021412"/>
              <a:gd name="connsiteY9" fmla="*/ 2685285 h 2685285"/>
              <a:gd name="connsiteX10" fmla="*/ 27786 w 2021412"/>
              <a:gd name="connsiteY10" fmla="*/ 982645 h 2685285"/>
              <a:gd name="connsiteX11" fmla="*/ 383706 w 2021412"/>
              <a:gd name="connsiteY11" fmla="*/ 290410 h 2685285"/>
              <a:gd name="connsiteX0" fmla="*/ 383706 w 2021412"/>
              <a:gd name="connsiteY0" fmla="*/ 290410 h 2685285"/>
              <a:gd name="connsiteX1" fmla="*/ 956212 w 2021412"/>
              <a:gd name="connsiteY1" fmla="*/ 12409 h 2685285"/>
              <a:gd name="connsiteX2" fmla="*/ 1272946 w 2021412"/>
              <a:gd name="connsiteY2" fmla="*/ 63325 h 2685285"/>
              <a:gd name="connsiteX3" fmla="*/ 1601454 w 2021412"/>
              <a:gd name="connsiteY3" fmla="*/ 251648 h 2685285"/>
              <a:gd name="connsiteX4" fmla="*/ 1939285 w 2021412"/>
              <a:gd name="connsiteY4" fmla="*/ 794321 h 2685285"/>
              <a:gd name="connsiteX5" fmla="*/ 2019556 w 2021412"/>
              <a:gd name="connsiteY5" fmla="*/ 1148429 h 2685285"/>
              <a:gd name="connsiteX6" fmla="*/ 2021412 w 2021412"/>
              <a:gd name="connsiteY6" fmla="*/ 2685285 h 2685285"/>
              <a:gd name="connsiteX7" fmla="*/ 2021412 w 2021412"/>
              <a:gd name="connsiteY7" fmla="*/ 2685285 h 2685285"/>
              <a:gd name="connsiteX8" fmla="*/ 20320 w 2021412"/>
              <a:gd name="connsiteY8" fmla="*/ 2685285 h 2685285"/>
              <a:gd name="connsiteX9" fmla="*/ 0 w 2021412"/>
              <a:gd name="connsiteY9" fmla="*/ 2685285 h 2685285"/>
              <a:gd name="connsiteX10" fmla="*/ 42718 w 2021412"/>
              <a:gd name="connsiteY10" fmla="*/ 991613 h 2685285"/>
              <a:gd name="connsiteX11" fmla="*/ 383706 w 2021412"/>
              <a:gd name="connsiteY11" fmla="*/ 290410 h 2685285"/>
              <a:gd name="connsiteX0" fmla="*/ 383706 w 2021412"/>
              <a:gd name="connsiteY0" fmla="*/ 290410 h 2685285"/>
              <a:gd name="connsiteX1" fmla="*/ 956212 w 2021412"/>
              <a:gd name="connsiteY1" fmla="*/ 12409 h 2685285"/>
              <a:gd name="connsiteX2" fmla="*/ 1272946 w 2021412"/>
              <a:gd name="connsiteY2" fmla="*/ 63325 h 2685285"/>
              <a:gd name="connsiteX3" fmla="*/ 1601454 w 2021412"/>
              <a:gd name="connsiteY3" fmla="*/ 251648 h 2685285"/>
              <a:gd name="connsiteX4" fmla="*/ 1939285 w 2021412"/>
              <a:gd name="connsiteY4" fmla="*/ 794321 h 2685285"/>
              <a:gd name="connsiteX5" fmla="*/ 2019556 w 2021412"/>
              <a:gd name="connsiteY5" fmla="*/ 1148429 h 2685285"/>
              <a:gd name="connsiteX6" fmla="*/ 2021412 w 2021412"/>
              <a:gd name="connsiteY6" fmla="*/ 2685285 h 2685285"/>
              <a:gd name="connsiteX7" fmla="*/ 2021412 w 2021412"/>
              <a:gd name="connsiteY7" fmla="*/ 2685285 h 2685285"/>
              <a:gd name="connsiteX8" fmla="*/ 20320 w 2021412"/>
              <a:gd name="connsiteY8" fmla="*/ 2685285 h 2685285"/>
              <a:gd name="connsiteX9" fmla="*/ 0 w 2021412"/>
              <a:gd name="connsiteY9" fmla="*/ 2685285 h 2685285"/>
              <a:gd name="connsiteX10" fmla="*/ 12853 w 2021412"/>
              <a:gd name="connsiteY10" fmla="*/ 1036452 h 2685285"/>
              <a:gd name="connsiteX11" fmla="*/ 383706 w 2021412"/>
              <a:gd name="connsiteY11" fmla="*/ 290410 h 2685285"/>
              <a:gd name="connsiteX0" fmla="*/ 383706 w 2021412"/>
              <a:gd name="connsiteY0" fmla="*/ 290410 h 2685285"/>
              <a:gd name="connsiteX1" fmla="*/ 956212 w 2021412"/>
              <a:gd name="connsiteY1" fmla="*/ 12409 h 2685285"/>
              <a:gd name="connsiteX2" fmla="*/ 1272946 w 2021412"/>
              <a:gd name="connsiteY2" fmla="*/ 63325 h 2685285"/>
              <a:gd name="connsiteX3" fmla="*/ 1601454 w 2021412"/>
              <a:gd name="connsiteY3" fmla="*/ 251648 h 2685285"/>
              <a:gd name="connsiteX4" fmla="*/ 1939285 w 2021412"/>
              <a:gd name="connsiteY4" fmla="*/ 794321 h 2685285"/>
              <a:gd name="connsiteX5" fmla="*/ 2019556 w 2021412"/>
              <a:gd name="connsiteY5" fmla="*/ 1148429 h 2685285"/>
              <a:gd name="connsiteX6" fmla="*/ 2021412 w 2021412"/>
              <a:gd name="connsiteY6" fmla="*/ 2685285 h 2685285"/>
              <a:gd name="connsiteX7" fmla="*/ 2021412 w 2021412"/>
              <a:gd name="connsiteY7" fmla="*/ 2685285 h 2685285"/>
              <a:gd name="connsiteX8" fmla="*/ 20320 w 2021412"/>
              <a:gd name="connsiteY8" fmla="*/ 2685285 h 2685285"/>
              <a:gd name="connsiteX9" fmla="*/ 0 w 2021412"/>
              <a:gd name="connsiteY9" fmla="*/ 2685285 h 2685285"/>
              <a:gd name="connsiteX10" fmla="*/ 12853 w 2021412"/>
              <a:gd name="connsiteY10" fmla="*/ 1036452 h 2685285"/>
              <a:gd name="connsiteX11" fmla="*/ 383706 w 2021412"/>
              <a:gd name="connsiteY11" fmla="*/ 290410 h 2685285"/>
              <a:gd name="connsiteX0" fmla="*/ 383706 w 2021412"/>
              <a:gd name="connsiteY0" fmla="*/ 290410 h 2685285"/>
              <a:gd name="connsiteX1" fmla="*/ 956212 w 2021412"/>
              <a:gd name="connsiteY1" fmla="*/ 12409 h 2685285"/>
              <a:gd name="connsiteX2" fmla="*/ 1272946 w 2021412"/>
              <a:gd name="connsiteY2" fmla="*/ 63325 h 2685285"/>
              <a:gd name="connsiteX3" fmla="*/ 1601454 w 2021412"/>
              <a:gd name="connsiteY3" fmla="*/ 251648 h 2685285"/>
              <a:gd name="connsiteX4" fmla="*/ 1939285 w 2021412"/>
              <a:gd name="connsiteY4" fmla="*/ 794321 h 2685285"/>
              <a:gd name="connsiteX5" fmla="*/ 2019556 w 2021412"/>
              <a:gd name="connsiteY5" fmla="*/ 1148429 h 2685285"/>
              <a:gd name="connsiteX6" fmla="*/ 2021412 w 2021412"/>
              <a:gd name="connsiteY6" fmla="*/ 2685285 h 2685285"/>
              <a:gd name="connsiteX7" fmla="*/ 2021412 w 2021412"/>
              <a:gd name="connsiteY7" fmla="*/ 2685285 h 2685285"/>
              <a:gd name="connsiteX8" fmla="*/ 20320 w 2021412"/>
              <a:gd name="connsiteY8" fmla="*/ 2685285 h 2685285"/>
              <a:gd name="connsiteX9" fmla="*/ 0 w 2021412"/>
              <a:gd name="connsiteY9" fmla="*/ 2685285 h 2685285"/>
              <a:gd name="connsiteX10" fmla="*/ 12853 w 2021412"/>
              <a:gd name="connsiteY10" fmla="*/ 1036452 h 2685285"/>
              <a:gd name="connsiteX11" fmla="*/ 383706 w 2021412"/>
              <a:gd name="connsiteY11" fmla="*/ 290410 h 2685285"/>
              <a:gd name="connsiteX0" fmla="*/ 383706 w 2021412"/>
              <a:gd name="connsiteY0" fmla="*/ 290410 h 2685285"/>
              <a:gd name="connsiteX1" fmla="*/ 956212 w 2021412"/>
              <a:gd name="connsiteY1" fmla="*/ 12409 h 2685285"/>
              <a:gd name="connsiteX2" fmla="*/ 1272946 w 2021412"/>
              <a:gd name="connsiteY2" fmla="*/ 63325 h 2685285"/>
              <a:gd name="connsiteX3" fmla="*/ 1601454 w 2021412"/>
              <a:gd name="connsiteY3" fmla="*/ 251648 h 2685285"/>
              <a:gd name="connsiteX4" fmla="*/ 1939285 w 2021412"/>
              <a:gd name="connsiteY4" fmla="*/ 794321 h 2685285"/>
              <a:gd name="connsiteX5" fmla="*/ 2019556 w 2021412"/>
              <a:gd name="connsiteY5" fmla="*/ 1148429 h 2685285"/>
              <a:gd name="connsiteX6" fmla="*/ 2021412 w 2021412"/>
              <a:gd name="connsiteY6" fmla="*/ 2685285 h 2685285"/>
              <a:gd name="connsiteX7" fmla="*/ 2021412 w 2021412"/>
              <a:gd name="connsiteY7" fmla="*/ 2685285 h 2685285"/>
              <a:gd name="connsiteX8" fmla="*/ 20320 w 2021412"/>
              <a:gd name="connsiteY8" fmla="*/ 2685285 h 2685285"/>
              <a:gd name="connsiteX9" fmla="*/ 0 w 2021412"/>
              <a:gd name="connsiteY9" fmla="*/ 2685285 h 2685285"/>
              <a:gd name="connsiteX10" fmla="*/ 12853 w 2021412"/>
              <a:gd name="connsiteY10" fmla="*/ 1036452 h 2685285"/>
              <a:gd name="connsiteX11" fmla="*/ 383706 w 2021412"/>
              <a:gd name="connsiteY11" fmla="*/ 290410 h 2685285"/>
              <a:gd name="connsiteX0" fmla="*/ 383706 w 2021412"/>
              <a:gd name="connsiteY0" fmla="*/ 290410 h 2685285"/>
              <a:gd name="connsiteX1" fmla="*/ 956212 w 2021412"/>
              <a:gd name="connsiteY1" fmla="*/ 12409 h 2685285"/>
              <a:gd name="connsiteX2" fmla="*/ 1272946 w 2021412"/>
              <a:gd name="connsiteY2" fmla="*/ 63325 h 2685285"/>
              <a:gd name="connsiteX3" fmla="*/ 1601454 w 2021412"/>
              <a:gd name="connsiteY3" fmla="*/ 251648 h 2685285"/>
              <a:gd name="connsiteX4" fmla="*/ 1961683 w 2021412"/>
              <a:gd name="connsiteY4" fmla="*/ 776385 h 2685285"/>
              <a:gd name="connsiteX5" fmla="*/ 2019556 w 2021412"/>
              <a:gd name="connsiteY5" fmla="*/ 1148429 h 2685285"/>
              <a:gd name="connsiteX6" fmla="*/ 2021412 w 2021412"/>
              <a:gd name="connsiteY6" fmla="*/ 2685285 h 2685285"/>
              <a:gd name="connsiteX7" fmla="*/ 2021412 w 2021412"/>
              <a:gd name="connsiteY7" fmla="*/ 2685285 h 2685285"/>
              <a:gd name="connsiteX8" fmla="*/ 20320 w 2021412"/>
              <a:gd name="connsiteY8" fmla="*/ 2685285 h 2685285"/>
              <a:gd name="connsiteX9" fmla="*/ 0 w 2021412"/>
              <a:gd name="connsiteY9" fmla="*/ 2685285 h 2685285"/>
              <a:gd name="connsiteX10" fmla="*/ 12853 w 2021412"/>
              <a:gd name="connsiteY10" fmla="*/ 1036452 h 2685285"/>
              <a:gd name="connsiteX11" fmla="*/ 383706 w 2021412"/>
              <a:gd name="connsiteY11" fmla="*/ 290410 h 2685285"/>
              <a:gd name="connsiteX0" fmla="*/ 383706 w 2021412"/>
              <a:gd name="connsiteY0" fmla="*/ 290410 h 2685285"/>
              <a:gd name="connsiteX1" fmla="*/ 956212 w 2021412"/>
              <a:gd name="connsiteY1" fmla="*/ 12409 h 2685285"/>
              <a:gd name="connsiteX2" fmla="*/ 1272946 w 2021412"/>
              <a:gd name="connsiteY2" fmla="*/ 63325 h 2685285"/>
              <a:gd name="connsiteX3" fmla="*/ 1631318 w 2021412"/>
              <a:gd name="connsiteY3" fmla="*/ 233713 h 2685285"/>
              <a:gd name="connsiteX4" fmla="*/ 1961683 w 2021412"/>
              <a:gd name="connsiteY4" fmla="*/ 776385 h 2685285"/>
              <a:gd name="connsiteX5" fmla="*/ 2019556 w 2021412"/>
              <a:gd name="connsiteY5" fmla="*/ 1148429 h 2685285"/>
              <a:gd name="connsiteX6" fmla="*/ 2021412 w 2021412"/>
              <a:gd name="connsiteY6" fmla="*/ 2685285 h 2685285"/>
              <a:gd name="connsiteX7" fmla="*/ 2021412 w 2021412"/>
              <a:gd name="connsiteY7" fmla="*/ 2685285 h 2685285"/>
              <a:gd name="connsiteX8" fmla="*/ 20320 w 2021412"/>
              <a:gd name="connsiteY8" fmla="*/ 2685285 h 2685285"/>
              <a:gd name="connsiteX9" fmla="*/ 0 w 2021412"/>
              <a:gd name="connsiteY9" fmla="*/ 2685285 h 2685285"/>
              <a:gd name="connsiteX10" fmla="*/ 12853 w 2021412"/>
              <a:gd name="connsiteY10" fmla="*/ 1036452 h 2685285"/>
              <a:gd name="connsiteX11" fmla="*/ 383706 w 2021412"/>
              <a:gd name="connsiteY11" fmla="*/ 290410 h 2685285"/>
              <a:gd name="connsiteX0" fmla="*/ 383706 w 2021412"/>
              <a:gd name="connsiteY0" fmla="*/ 294690 h 2689565"/>
              <a:gd name="connsiteX1" fmla="*/ 956212 w 2021412"/>
              <a:gd name="connsiteY1" fmla="*/ 16689 h 2689565"/>
              <a:gd name="connsiteX2" fmla="*/ 1272946 w 2021412"/>
              <a:gd name="connsiteY2" fmla="*/ 40702 h 2689565"/>
              <a:gd name="connsiteX3" fmla="*/ 1631318 w 2021412"/>
              <a:gd name="connsiteY3" fmla="*/ 237993 h 2689565"/>
              <a:gd name="connsiteX4" fmla="*/ 1961683 w 2021412"/>
              <a:gd name="connsiteY4" fmla="*/ 780665 h 2689565"/>
              <a:gd name="connsiteX5" fmla="*/ 2019556 w 2021412"/>
              <a:gd name="connsiteY5" fmla="*/ 1152709 h 2689565"/>
              <a:gd name="connsiteX6" fmla="*/ 2021412 w 2021412"/>
              <a:gd name="connsiteY6" fmla="*/ 2689565 h 2689565"/>
              <a:gd name="connsiteX7" fmla="*/ 2021412 w 2021412"/>
              <a:gd name="connsiteY7" fmla="*/ 2689565 h 2689565"/>
              <a:gd name="connsiteX8" fmla="*/ 20320 w 2021412"/>
              <a:gd name="connsiteY8" fmla="*/ 2689565 h 2689565"/>
              <a:gd name="connsiteX9" fmla="*/ 0 w 2021412"/>
              <a:gd name="connsiteY9" fmla="*/ 2689565 h 2689565"/>
              <a:gd name="connsiteX10" fmla="*/ 12853 w 2021412"/>
              <a:gd name="connsiteY10" fmla="*/ 1040732 h 2689565"/>
              <a:gd name="connsiteX11" fmla="*/ 383706 w 2021412"/>
              <a:gd name="connsiteY11" fmla="*/ 294690 h 2689565"/>
              <a:gd name="connsiteX0" fmla="*/ 383706 w 2021412"/>
              <a:gd name="connsiteY0" fmla="*/ 309516 h 2704391"/>
              <a:gd name="connsiteX1" fmla="*/ 926347 w 2021412"/>
              <a:gd name="connsiteY1" fmla="*/ 13580 h 2704391"/>
              <a:gd name="connsiteX2" fmla="*/ 1272946 w 2021412"/>
              <a:gd name="connsiteY2" fmla="*/ 55528 h 2704391"/>
              <a:gd name="connsiteX3" fmla="*/ 1631318 w 2021412"/>
              <a:gd name="connsiteY3" fmla="*/ 252819 h 2704391"/>
              <a:gd name="connsiteX4" fmla="*/ 1961683 w 2021412"/>
              <a:gd name="connsiteY4" fmla="*/ 795491 h 2704391"/>
              <a:gd name="connsiteX5" fmla="*/ 2019556 w 2021412"/>
              <a:gd name="connsiteY5" fmla="*/ 1167535 h 2704391"/>
              <a:gd name="connsiteX6" fmla="*/ 2021412 w 2021412"/>
              <a:gd name="connsiteY6" fmla="*/ 2704391 h 2704391"/>
              <a:gd name="connsiteX7" fmla="*/ 2021412 w 2021412"/>
              <a:gd name="connsiteY7" fmla="*/ 2704391 h 2704391"/>
              <a:gd name="connsiteX8" fmla="*/ 20320 w 2021412"/>
              <a:gd name="connsiteY8" fmla="*/ 2704391 h 2704391"/>
              <a:gd name="connsiteX9" fmla="*/ 0 w 2021412"/>
              <a:gd name="connsiteY9" fmla="*/ 2704391 h 2704391"/>
              <a:gd name="connsiteX10" fmla="*/ 12853 w 2021412"/>
              <a:gd name="connsiteY10" fmla="*/ 1055558 h 2704391"/>
              <a:gd name="connsiteX11" fmla="*/ 383706 w 2021412"/>
              <a:gd name="connsiteY11" fmla="*/ 309516 h 2704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21412" h="2704391">
                <a:moveTo>
                  <a:pt x="383706" y="309516"/>
                </a:moveTo>
                <a:cubicBezTo>
                  <a:pt x="564587" y="169020"/>
                  <a:pt x="551347" y="109237"/>
                  <a:pt x="926347" y="13580"/>
                </a:cubicBezTo>
                <a:cubicBezTo>
                  <a:pt x="1055888" y="-27257"/>
                  <a:pt x="1207714" y="35085"/>
                  <a:pt x="1272946" y="55528"/>
                </a:cubicBezTo>
                <a:cubicBezTo>
                  <a:pt x="1338178" y="75971"/>
                  <a:pt x="1490397" y="163868"/>
                  <a:pt x="1631318" y="252819"/>
                </a:cubicBezTo>
                <a:cubicBezTo>
                  <a:pt x="1838499" y="502463"/>
                  <a:pt x="1873960" y="662428"/>
                  <a:pt x="1961683" y="795491"/>
                </a:cubicBezTo>
                <a:cubicBezTo>
                  <a:pt x="1968530" y="904559"/>
                  <a:pt x="2012709" y="1058467"/>
                  <a:pt x="2019556" y="1167535"/>
                </a:cubicBezTo>
                <a:cubicBezTo>
                  <a:pt x="2020175" y="1679820"/>
                  <a:pt x="2020793" y="2192106"/>
                  <a:pt x="2021412" y="2704391"/>
                </a:cubicBezTo>
                <a:lnTo>
                  <a:pt x="2021412" y="2704391"/>
                </a:lnTo>
                <a:lnTo>
                  <a:pt x="20320" y="2704391"/>
                </a:lnTo>
                <a:lnTo>
                  <a:pt x="0" y="2704391"/>
                </a:lnTo>
                <a:lnTo>
                  <a:pt x="12853" y="1055558"/>
                </a:lnTo>
                <a:cubicBezTo>
                  <a:pt x="148915" y="594641"/>
                  <a:pt x="240178" y="519336"/>
                  <a:pt x="383706" y="309516"/>
                </a:cubicBezTo>
                <a:close/>
              </a:path>
            </a:pathLst>
          </a:custGeom>
          <a:ln w="57150">
            <a:solidFill>
              <a:schemeClr val="tx1"/>
            </a:solidFill>
          </a:ln>
        </p:spPr>
        <p:txBody>
          <a:bodyPr/>
          <a:lstStyle>
            <a:lvl1pPr marL="0" indent="0">
              <a:buNone/>
              <a:defRPr/>
            </a:lvl1pPr>
          </a:lstStyle>
          <a:p>
            <a:endParaRPr lang="th-TH" dirty="0"/>
          </a:p>
        </p:txBody>
      </p:sp>
      <p:sp>
        <p:nvSpPr>
          <p:cNvPr id="131" name="ตัวแทนรูปภาพ 127">
            <a:extLst>
              <a:ext uri="{FF2B5EF4-FFF2-40B4-BE49-F238E27FC236}">
                <a16:creationId xmlns:a16="http://schemas.microsoft.com/office/drawing/2014/main" id="{0A5FD6A9-47D0-4C9A-9C07-448DEA9E2F19}"/>
              </a:ext>
            </a:extLst>
          </p:cNvPr>
          <p:cNvSpPr>
            <a:spLocks noGrp="1"/>
          </p:cNvSpPr>
          <p:nvPr>
            <p:ph type="pic" sz="quarter" idx="15"/>
          </p:nvPr>
        </p:nvSpPr>
        <p:spPr>
          <a:xfrm>
            <a:off x="8599842" y="1877567"/>
            <a:ext cx="2750771" cy="3111908"/>
          </a:xfrm>
          <a:custGeom>
            <a:avLst/>
            <a:gdLst>
              <a:gd name="connsiteX0" fmla="*/ 333522 w 2001092"/>
              <a:gd name="connsiteY0" fmla="*/ 0 h 2690812"/>
              <a:gd name="connsiteX1" fmla="*/ 1667570 w 2001092"/>
              <a:gd name="connsiteY1" fmla="*/ 0 h 2690812"/>
              <a:gd name="connsiteX2" fmla="*/ 2001092 w 2001092"/>
              <a:gd name="connsiteY2" fmla="*/ 333522 h 2690812"/>
              <a:gd name="connsiteX3" fmla="*/ 2001092 w 2001092"/>
              <a:gd name="connsiteY3" fmla="*/ 2690812 h 2690812"/>
              <a:gd name="connsiteX4" fmla="*/ 2001092 w 2001092"/>
              <a:gd name="connsiteY4" fmla="*/ 2690812 h 2690812"/>
              <a:gd name="connsiteX5" fmla="*/ 0 w 2001092"/>
              <a:gd name="connsiteY5" fmla="*/ 2690812 h 2690812"/>
              <a:gd name="connsiteX6" fmla="*/ 0 w 2001092"/>
              <a:gd name="connsiteY6" fmla="*/ 2690812 h 2690812"/>
              <a:gd name="connsiteX7" fmla="*/ 0 w 2001092"/>
              <a:gd name="connsiteY7" fmla="*/ 333522 h 2690812"/>
              <a:gd name="connsiteX8" fmla="*/ 333522 w 2001092"/>
              <a:gd name="connsiteY8" fmla="*/ 0 h 2690812"/>
              <a:gd name="connsiteX0" fmla="*/ 353842 w 2021412"/>
              <a:gd name="connsiteY0" fmla="*/ 0 h 2690812"/>
              <a:gd name="connsiteX1" fmla="*/ 1687890 w 2021412"/>
              <a:gd name="connsiteY1" fmla="*/ 0 h 2690812"/>
              <a:gd name="connsiteX2" fmla="*/ 2021412 w 2021412"/>
              <a:gd name="connsiteY2" fmla="*/ 333522 h 2690812"/>
              <a:gd name="connsiteX3" fmla="*/ 2021412 w 2021412"/>
              <a:gd name="connsiteY3" fmla="*/ 2690812 h 2690812"/>
              <a:gd name="connsiteX4" fmla="*/ 2021412 w 2021412"/>
              <a:gd name="connsiteY4" fmla="*/ 2690812 h 2690812"/>
              <a:gd name="connsiteX5" fmla="*/ 20320 w 2021412"/>
              <a:gd name="connsiteY5" fmla="*/ 2690812 h 2690812"/>
              <a:gd name="connsiteX6" fmla="*/ 0 w 2021412"/>
              <a:gd name="connsiteY6" fmla="*/ 2690812 h 2690812"/>
              <a:gd name="connsiteX7" fmla="*/ 20320 w 2021412"/>
              <a:gd name="connsiteY7" fmla="*/ 333522 h 2690812"/>
              <a:gd name="connsiteX8" fmla="*/ 353842 w 2021412"/>
              <a:gd name="connsiteY8" fmla="*/ 0 h 2690812"/>
              <a:gd name="connsiteX0" fmla="*/ 353842 w 2021412"/>
              <a:gd name="connsiteY0" fmla="*/ 0 h 2690812"/>
              <a:gd name="connsiteX1" fmla="*/ 1687890 w 2021412"/>
              <a:gd name="connsiteY1" fmla="*/ 0 h 2690812"/>
              <a:gd name="connsiteX2" fmla="*/ 2021412 w 2021412"/>
              <a:gd name="connsiteY2" fmla="*/ 333522 h 2690812"/>
              <a:gd name="connsiteX3" fmla="*/ 2021412 w 2021412"/>
              <a:gd name="connsiteY3" fmla="*/ 2690812 h 2690812"/>
              <a:gd name="connsiteX4" fmla="*/ 2021412 w 2021412"/>
              <a:gd name="connsiteY4" fmla="*/ 2690812 h 2690812"/>
              <a:gd name="connsiteX5" fmla="*/ 20320 w 2021412"/>
              <a:gd name="connsiteY5" fmla="*/ 2690812 h 2690812"/>
              <a:gd name="connsiteX6" fmla="*/ 0 w 2021412"/>
              <a:gd name="connsiteY6" fmla="*/ 2690812 h 2690812"/>
              <a:gd name="connsiteX7" fmla="*/ 35252 w 2021412"/>
              <a:gd name="connsiteY7" fmla="*/ 970236 h 2690812"/>
              <a:gd name="connsiteX8" fmla="*/ 353842 w 2021412"/>
              <a:gd name="connsiteY8" fmla="*/ 0 h 2690812"/>
              <a:gd name="connsiteX0" fmla="*/ 353842 w 2021412"/>
              <a:gd name="connsiteY0" fmla="*/ 286970 h 2690812"/>
              <a:gd name="connsiteX1" fmla="*/ 1687890 w 2021412"/>
              <a:gd name="connsiteY1" fmla="*/ 0 h 2690812"/>
              <a:gd name="connsiteX2" fmla="*/ 2021412 w 2021412"/>
              <a:gd name="connsiteY2" fmla="*/ 333522 h 2690812"/>
              <a:gd name="connsiteX3" fmla="*/ 2021412 w 2021412"/>
              <a:gd name="connsiteY3" fmla="*/ 2690812 h 2690812"/>
              <a:gd name="connsiteX4" fmla="*/ 2021412 w 2021412"/>
              <a:gd name="connsiteY4" fmla="*/ 2690812 h 2690812"/>
              <a:gd name="connsiteX5" fmla="*/ 20320 w 2021412"/>
              <a:gd name="connsiteY5" fmla="*/ 2690812 h 2690812"/>
              <a:gd name="connsiteX6" fmla="*/ 0 w 2021412"/>
              <a:gd name="connsiteY6" fmla="*/ 2690812 h 2690812"/>
              <a:gd name="connsiteX7" fmla="*/ 35252 w 2021412"/>
              <a:gd name="connsiteY7" fmla="*/ 970236 h 2690812"/>
              <a:gd name="connsiteX8" fmla="*/ 353842 w 2021412"/>
              <a:gd name="connsiteY8" fmla="*/ 286970 h 2690812"/>
              <a:gd name="connsiteX0" fmla="*/ 353842 w 2021412"/>
              <a:gd name="connsiteY0" fmla="*/ 286970 h 2690812"/>
              <a:gd name="connsiteX1" fmla="*/ 1687890 w 2021412"/>
              <a:gd name="connsiteY1" fmla="*/ 0 h 2690812"/>
              <a:gd name="connsiteX2" fmla="*/ 2021412 w 2021412"/>
              <a:gd name="connsiteY2" fmla="*/ 333522 h 2690812"/>
              <a:gd name="connsiteX3" fmla="*/ 2021412 w 2021412"/>
              <a:gd name="connsiteY3" fmla="*/ 2690812 h 2690812"/>
              <a:gd name="connsiteX4" fmla="*/ 2021412 w 2021412"/>
              <a:gd name="connsiteY4" fmla="*/ 2690812 h 2690812"/>
              <a:gd name="connsiteX5" fmla="*/ 20320 w 2021412"/>
              <a:gd name="connsiteY5" fmla="*/ 2690812 h 2690812"/>
              <a:gd name="connsiteX6" fmla="*/ 0 w 2021412"/>
              <a:gd name="connsiteY6" fmla="*/ 2690812 h 2690812"/>
              <a:gd name="connsiteX7" fmla="*/ 35252 w 2021412"/>
              <a:gd name="connsiteY7" fmla="*/ 970236 h 2690812"/>
              <a:gd name="connsiteX8" fmla="*/ 353842 w 2021412"/>
              <a:gd name="connsiteY8" fmla="*/ 286970 h 2690812"/>
              <a:gd name="connsiteX0" fmla="*/ 353842 w 2021412"/>
              <a:gd name="connsiteY0" fmla="*/ 331809 h 2735651"/>
              <a:gd name="connsiteX1" fmla="*/ 911415 w 2021412"/>
              <a:gd name="connsiteY1" fmla="*/ 0 h 2735651"/>
              <a:gd name="connsiteX2" fmla="*/ 2021412 w 2021412"/>
              <a:gd name="connsiteY2" fmla="*/ 378361 h 2735651"/>
              <a:gd name="connsiteX3" fmla="*/ 2021412 w 2021412"/>
              <a:gd name="connsiteY3" fmla="*/ 2735651 h 2735651"/>
              <a:gd name="connsiteX4" fmla="*/ 2021412 w 2021412"/>
              <a:gd name="connsiteY4" fmla="*/ 2735651 h 2735651"/>
              <a:gd name="connsiteX5" fmla="*/ 20320 w 2021412"/>
              <a:gd name="connsiteY5" fmla="*/ 2735651 h 2735651"/>
              <a:gd name="connsiteX6" fmla="*/ 0 w 2021412"/>
              <a:gd name="connsiteY6" fmla="*/ 2735651 h 2735651"/>
              <a:gd name="connsiteX7" fmla="*/ 35252 w 2021412"/>
              <a:gd name="connsiteY7" fmla="*/ 1015075 h 2735651"/>
              <a:gd name="connsiteX8" fmla="*/ 353842 w 2021412"/>
              <a:gd name="connsiteY8" fmla="*/ 331809 h 2735651"/>
              <a:gd name="connsiteX0" fmla="*/ 353842 w 2021412"/>
              <a:gd name="connsiteY0" fmla="*/ 331809 h 2735651"/>
              <a:gd name="connsiteX1" fmla="*/ 911415 w 2021412"/>
              <a:gd name="connsiteY1" fmla="*/ 0 h 2735651"/>
              <a:gd name="connsiteX2" fmla="*/ 2006480 w 2021412"/>
              <a:gd name="connsiteY2" fmla="*/ 629459 h 2735651"/>
              <a:gd name="connsiteX3" fmla="*/ 2021412 w 2021412"/>
              <a:gd name="connsiteY3" fmla="*/ 2735651 h 2735651"/>
              <a:gd name="connsiteX4" fmla="*/ 2021412 w 2021412"/>
              <a:gd name="connsiteY4" fmla="*/ 2735651 h 2735651"/>
              <a:gd name="connsiteX5" fmla="*/ 20320 w 2021412"/>
              <a:gd name="connsiteY5" fmla="*/ 2735651 h 2735651"/>
              <a:gd name="connsiteX6" fmla="*/ 0 w 2021412"/>
              <a:gd name="connsiteY6" fmla="*/ 2735651 h 2735651"/>
              <a:gd name="connsiteX7" fmla="*/ 35252 w 2021412"/>
              <a:gd name="connsiteY7" fmla="*/ 1015075 h 2735651"/>
              <a:gd name="connsiteX8" fmla="*/ 353842 w 2021412"/>
              <a:gd name="connsiteY8" fmla="*/ 331809 h 2735651"/>
              <a:gd name="connsiteX0" fmla="*/ 353842 w 2021412"/>
              <a:gd name="connsiteY0" fmla="*/ 286970 h 2690812"/>
              <a:gd name="connsiteX1" fmla="*/ 986076 w 2021412"/>
              <a:gd name="connsiteY1" fmla="*/ 0 h 2690812"/>
              <a:gd name="connsiteX2" fmla="*/ 2006480 w 2021412"/>
              <a:gd name="connsiteY2" fmla="*/ 584620 h 2690812"/>
              <a:gd name="connsiteX3" fmla="*/ 2021412 w 2021412"/>
              <a:gd name="connsiteY3" fmla="*/ 2690812 h 2690812"/>
              <a:gd name="connsiteX4" fmla="*/ 2021412 w 2021412"/>
              <a:gd name="connsiteY4" fmla="*/ 2690812 h 2690812"/>
              <a:gd name="connsiteX5" fmla="*/ 20320 w 2021412"/>
              <a:gd name="connsiteY5" fmla="*/ 2690812 h 2690812"/>
              <a:gd name="connsiteX6" fmla="*/ 0 w 2021412"/>
              <a:gd name="connsiteY6" fmla="*/ 2690812 h 2690812"/>
              <a:gd name="connsiteX7" fmla="*/ 35252 w 2021412"/>
              <a:gd name="connsiteY7" fmla="*/ 970236 h 2690812"/>
              <a:gd name="connsiteX8" fmla="*/ 353842 w 2021412"/>
              <a:gd name="connsiteY8" fmla="*/ 286970 h 2690812"/>
              <a:gd name="connsiteX0" fmla="*/ 353842 w 2021412"/>
              <a:gd name="connsiteY0" fmla="*/ 286970 h 2690812"/>
              <a:gd name="connsiteX1" fmla="*/ 986076 w 2021412"/>
              <a:gd name="connsiteY1" fmla="*/ 0 h 2690812"/>
              <a:gd name="connsiteX2" fmla="*/ 2006480 w 2021412"/>
              <a:gd name="connsiteY2" fmla="*/ 584620 h 2690812"/>
              <a:gd name="connsiteX3" fmla="*/ 2021412 w 2021412"/>
              <a:gd name="connsiteY3" fmla="*/ 2690812 h 2690812"/>
              <a:gd name="connsiteX4" fmla="*/ 2021412 w 2021412"/>
              <a:gd name="connsiteY4" fmla="*/ 2690812 h 2690812"/>
              <a:gd name="connsiteX5" fmla="*/ 20320 w 2021412"/>
              <a:gd name="connsiteY5" fmla="*/ 2690812 h 2690812"/>
              <a:gd name="connsiteX6" fmla="*/ 0 w 2021412"/>
              <a:gd name="connsiteY6" fmla="*/ 2690812 h 2690812"/>
              <a:gd name="connsiteX7" fmla="*/ 35252 w 2021412"/>
              <a:gd name="connsiteY7" fmla="*/ 970236 h 2690812"/>
              <a:gd name="connsiteX8" fmla="*/ 353842 w 2021412"/>
              <a:gd name="connsiteY8" fmla="*/ 286970 h 2690812"/>
              <a:gd name="connsiteX0" fmla="*/ 383706 w 2021412"/>
              <a:gd name="connsiteY0" fmla="*/ 295937 h 2690812"/>
              <a:gd name="connsiteX1" fmla="*/ 986076 w 2021412"/>
              <a:gd name="connsiteY1" fmla="*/ 0 h 2690812"/>
              <a:gd name="connsiteX2" fmla="*/ 2006480 w 2021412"/>
              <a:gd name="connsiteY2" fmla="*/ 584620 h 2690812"/>
              <a:gd name="connsiteX3" fmla="*/ 2021412 w 2021412"/>
              <a:gd name="connsiteY3" fmla="*/ 2690812 h 2690812"/>
              <a:gd name="connsiteX4" fmla="*/ 2021412 w 2021412"/>
              <a:gd name="connsiteY4" fmla="*/ 2690812 h 2690812"/>
              <a:gd name="connsiteX5" fmla="*/ 20320 w 2021412"/>
              <a:gd name="connsiteY5" fmla="*/ 2690812 h 2690812"/>
              <a:gd name="connsiteX6" fmla="*/ 0 w 2021412"/>
              <a:gd name="connsiteY6" fmla="*/ 2690812 h 2690812"/>
              <a:gd name="connsiteX7" fmla="*/ 35252 w 2021412"/>
              <a:gd name="connsiteY7" fmla="*/ 970236 h 2690812"/>
              <a:gd name="connsiteX8" fmla="*/ 383706 w 2021412"/>
              <a:gd name="connsiteY8" fmla="*/ 295937 h 2690812"/>
              <a:gd name="connsiteX0" fmla="*/ 383706 w 2021412"/>
              <a:gd name="connsiteY0" fmla="*/ 295937 h 2690812"/>
              <a:gd name="connsiteX1" fmla="*/ 986076 w 2021412"/>
              <a:gd name="connsiteY1" fmla="*/ 0 h 2690812"/>
              <a:gd name="connsiteX2" fmla="*/ 2006480 w 2021412"/>
              <a:gd name="connsiteY2" fmla="*/ 584620 h 2690812"/>
              <a:gd name="connsiteX3" fmla="*/ 2021412 w 2021412"/>
              <a:gd name="connsiteY3" fmla="*/ 2690812 h 2690812"/>
              <a:gd name="connsiteX4" fmla="*/ 2021412 w 2021412"/>
              <a:gd name="connsiteY4" fmla="*/ 2690812 h 2690812"/>
              <a:gd name="connsiteX5" fmla="*/ 20320 w 2021412"/>
              <a:gd name="connsiteY5" fmla="*/ 2690812 h 2690812"/>
              <a:gd name="connsiteX6" fmla="*/ 0 w 2021412"/>
              <a:gd name="connsiteY6" fmla="*/ 2690812 h 2690812"/>
              <a:gd name="connsiteX7" fmla="*/ 35252 w 2021412"/>
              <a:gd name="connsiteY7" fmla="*/ 970236 h 2690812"/>
              <a:gd name="connsiteX8" fmla="*/ 383706 w 2021412"/>
              <a:gd name="connsiteY8" fmla="*/ 295937 h 2690812"/>
              <a:gd name="connsiteX0" fmla="*/ 383706 w 2021412"/>
              <a:gd name="connsiteY0" fmla="*/ 295937 h 2690812"/>
              <a:gd name="connsiteX1" fmla="*/ 986076 w 2021412"/>
              <a:gd name="connsiteY1" fmla="*/ 0 h 2690812"/>
              <a:gd name="connsiteX2" fmla="*/ 1377471 w 2021412"/>
              <a:gd name="connsiteY2" fmla="*/ 122658 h 2690812"/>
              <a:gd name="connsiteX3" fmla="*/ 2006480 w 2021412"/>
              <a:gd name="connsiteY3" fmla="*/ 584620 h 2690812"/>
              <a:gd name="connsiteX4" fmla="*/ 2021412 w 2021412"/>
              <a:gd name="connsiteY4" fmla="*/ 2690812 h 2690812"/>
              <a:gd name="connsiteX5" fmla="*/ 2021412 w 2021412"/>
              <a:gd name="connsiteY5" fmla="*/ 2690812 h 2690812"/>
              <a:gd name="connsiteX6" fmla="*/ 20320 w 2021412"/>
              <a:gd name="connsiteY6" fmla="*/ 2690812 h 2690812"/>
              <a:gd name="connsiteX7" fmla="*/ 0 w 2021412"/>
              <a:gd name="connsiteY7" fmla="*/ 2690812 h 2690812"/>
              <a:gd name="connsiteX8" fmla="*/ 35252 w 2021412"/>
              <a:gd name="connsiteY8" fmla="*/ 970236 h 2690812"/>
              <a:gd name="connsiteX9" fmla="*/ 383706 w 2021412"/>
              <a:gd name="connsiteY9" fmla="*/ 295937 h 2690812"/>
              <a:gd name="connsiteX0" fmla="*/ 383706 w 2021412"/>
              <a:gd name="connsiteY0" fmla="*/ 312626 h 2707501"/>
              <a:gd name="connsiteX1" fmla="*/ 986076 w 2021412"/>
              <a:gd name="connsiteY1" fmla="*/ 16689 h 2707501"/>
              <a:gd name="connsiteX2" fmla="*/ 1153488 w 2021412"/>
              <a:gd name="connsiteY2" fmla="*/ 40702 h 2707501"/>
              <a:gd name="connsiteX3" fmla="*/ 1377471 w 2021412"/>
              <a:gd name="connsiteY3" fmla="*/ 139347 h 2707501"/>
              <a:gd name="connsiteX4" fmla="*/ 2006480 w 2021412"/>
              <a:gd name="connsiteY4" fmla="*/ 601309 h 2707501"/>
              <a:gd name="connsiteX5" fmla="*/ 2021412 w 2021412"/>
              <a:gd name="connsiteY5" fmla="*/ 2707501 h 2707501"/>
              <a:gd name="connsiteX6" fmla="*/ 2021412 w 2021412"/>
              <a:gd name="connsiteY6" fmla="*/ 2707501 h 2707501"/>
              <a:gd name="connsiteX7" fmla="*/ 20320 w 2021412"/>
              <a:gd name="connsiteY7" fmla="*/ 2707501 h 2707501"/>
              <a:gd name="connsiteX8" fmla="*/ 0 w 2021412"/>
              <a:gd name="connsiteY8" fmla="*/ 2707501 h 2707501"/>
              <a:gd name="connsiteX9" fmla="*/ 35252 w 2021412"/>
              <a:gd name="connsiteY9" fmla="*/ 986925 h 2707501"/>
              <a:gd name="connsiteX10" fmla="*/ 383706 w 2021412"/>
              <a:gd name="connsiteY10" fmla="*/ 312626 h 2707501"/>
              <a:gd name="connsiteX0" fmla="*/ 383706 w 2021412"/>
              <a:gd name="connsiteY0" fmla="*/ 312626 h 2707501"/>
              <a:gd name="connsiteX1" fmla="*/ 986076 w 2021412"/>
              <a:gd name="connsiteY1" fmla="*/ 16689 h 2707501"/>
              <a:gd name="connsiteX2" fmla="*/ 1153488 w 2021412"/>
              <a:gd name="connsiteY2" fmla="*/ 40702 h 2707501"/>
              <a:gd name="connsiteX3" fmla="*/ 1377471 w 2021412"/>
              <a:gd name="connsiteY3" fmla="*/ 139347 h 2707501"/>
              <a:gd name="connsiteX4" fmla="*/ 1864624 w 2021412"/>
              <a:gd name="connsiteY4" fmla="*/ 673052 h 2707501"/>
              <a:gd name="connsiteX5" fmla="*/ 2021412 w 2021412"/>
              <a:gd name="connsiteY5" fmla="*/ 2707501 h 2707501"/>
              <a:gd name="connsiteX6" fmla="*/ 2021412 w 2021412"/>
              <a:gd name="connsiteY6" fmla="*/ 2707501 h 2707501"/>
              <a:gd name="connsiteX7" fmla="*/ 20320 w 2021412"/>
              <a:gd name="connsiteY7" fmla="*/ 2707501 h 2707501"/>
              <a:gd name="connsiteX8" fmla="*/ 0 w 2021412"/>
              <a:gd name="connsiteY8" fmla="*/ 2707501 h 2707501"/>
              <a:gd name="connsiteX9" fmla="*/ 35252 w 2021412"/>
              <a:gd name="connsiteY9" fmla="*/ 986925 h 2707501"/>
              <a:gd name="connsiteX10" fmla="*/ 383706 w 2021412"/>
              <a:gd name="connsiteY10" fmla="*/ 312626 h 2707501"/>
              <a:gd name="connsiteX0" fmla="*/ 383706 w 2021412"/>
              <a:gd name="connsiteY0" fmla="*/ 312626 h 2707501"/>
              <a:gd name="connsiteX1" fmla="*/ 986076 w 2021412"/>
              <a:gd name="connsiteY1" fmla="*/ 16689 h 2707501"/>
              <a:gd name="connsiteX2" fmla="*/ 1153488 w 2021412"/>
              <a:gd name="connsiteY2" fmla="*/ 40702 h 2707501"/>
              <a:gd name="connsiteX3" fmla="*/ 1601454 w 2021412"/>
              <a:gd name="connsiteY3" fmla="*/ 273864 h 2707501"/>
              <a:gd name="connsiteX4" fmla="*/ 1864624 w 2021412"/>
              <a:gd name="connsiteY4" fmla="*/ 673052 h 2707501"/>
              <a:gd name="connsiteX5" fmla="*/ 2021412 w 2021412"/>
              <a:gd name="connsiteY5" fmla="*/ 2707501 h 2707501"/>
              <a:gd name="connsiteX6" fmla="*/ 2021412 w 2021412"/>
              <a:gd name="connsiteY6" fmla="*/ 2707501 h 2707501"/>
              <a:gd name="connsiteX7" fmla="*/ 20320 w 2021412"/>
              <a:gd name="connsiteY7" fmla="*/ 2707501 h 2707501"/>
              <a:gd name="connsiteX8" fmla="*/ 0 w 2021412"/>
              <a:gd name="connsiteY8" fmla="*/ 2707501 h 2707501"/>
              <a:gd name="connsiteX9" fmla="*/ 35252 w 2021412"/>
              <a:gd name="connsiteY9" fmla="*/ 986925 h 2707501"/>
              <a:gd name="connsiteX10" fmla="*/ 383706 w 2021412"/>
              <a:gd name="connsiteY10" fmla="*/ 312626 h 2707501"/>
              <a:gd name="connsiteX0" fmla="*/ 383706 w 2021412"/>
              <a:gd name="connsiteY0" fmla="*/ 312626 h 2707501"/>
              <a:gd name="connsiteX1" fmla="*/ 986076 w 2021412"/>
              <a:gd name="connsiteY1" fmla="*/ 16689 h 2707501"/>
              <a:gd name="connsiteX2" fmla="*/ 1153488 w 2021412"/>
              <a:gd name="connsiteY2" fmla="*/ 40702 h 2707501"/>
              <a:gd name="connsiteX3" fmla="*/ 1601454 w 2021412"/>
              <a:gd name="connsiteY3" fmla="*/ 273864 h 2707501"/>
              <a:gd name="connsiteX4" fmla="*/ 1864624 w 2021412"/>
              <a:gd name="connsiteY4" fmla="*/ 673052 h 2707501"/>
              <a:gd name="connsiteX5" fmla="*/ 2021412 w 2021412"/>
              <a:gd name="connsiteY5" fmla="*/ 2707501 h 2707501"/>
              <a:gd name="connsiteX6" fmla="*/ 2021412 w 2021412"/>
              <a:gd name="connsiteY6" fmla="*/ 2707501 h 2707501"/>
              <a:gd name="connsiteX7" fmla="*/ 20320 w 2021412"/>
              <a:gd name="connsiteY7" fmla="*/ 2707501 h 2707501"/>
              <a:gd name="connsiteX8" fmla="*/ 0 w 2021412"/>
              <a:gd name="connsiteY8" fmla="*/ 2707501 h 2707501"/>
              <a:gd name="connsiteX9" fmla="*/ 35252 w 2021412"/>
              <a:gd name="connsiteY9" fmla="*/ 986925 h 2707501"/>
              <a:gd name="connsiteX10" fmla="*/ 383706 w 2021412"/>
              <a:gd name="connsiteY10" fmla="*/ 312626 h 2707501"/>
              <a:gd name="connsiteX0" fmla="*/ 383706 w 2021412"/>
              <a:gd name="connsiteY0" fmla="*/ 312626 h 2707501"/>
              <a:gd name="connsiteX1" fmla="*/ 986076 w 2021412"/>
              <a:gd name="connsiteY1" fmla="*/ 16689 h 2707501"/>
              <a:gd name="connsiteX2" fmla="*/ 1153488 w 2021412"/>
              <a:gd name="connsiteY2" fmla="*/ 40702 h 2707501"/>
              <a:gd name="connsiteX3" fmla="*/ 1601454 w 2021412"/>
              <a:gd name="connsiteY3" fmla="*/ 273864 h 2707501"/>
              <a:gd name="connsiteX4" fmla="*/ 1931819 w 2021412"/>
              <a:gd name="connsiteY4" fmla="*/ 798601 h 2707501"/>
              <a:gd name="connsiteX5" fmla="*/ 2021412 w 2021412"/>
              <a:gd name="connsiteY5" fmla="*/ 2707501 h 2707501"/>
              <a:gd name="connsiteX6" fmla="*/ 2021412 w 2021412"/>
              <a:gd name="connsiteY6" fmla="*/ 2707501 h 2707501"/>
              <a:gd name="connsiteX7" fmla="*/ 20320 w 2021412"/>
              <a:gd name="connsiteY7" fmla="*/ 2707501 h 2707501"/>
              <a:gd name="connsiteX8" fmla="*/ 0 w 2021412"/>
              <a:gd name="connsiteY8" fmla="*/ 2707501 h 2707501"/>
              <a:gd name="connsiteX9" fmla="*/ 35252 w 2021412"/>
              <a:gd name="connsiteY9" fmla="*/ 986925 h 2707501"/>
              <a:gd name="connsiteX10" fmla="*/ 383706 w 2021412"/>
              <a:gd name="connsiteY10" fmla="*/ 312626 h 2707501"/>
              <a:gd name="connsiteX0" fmla="*/ 383706 w 2021412"/>
              <a:gd name="connsiteY0" fmla="*/ 312626 h 2707501"/>
              <a:gd name="connsiteX1" fmla="*/ 986076 w 2021412"/>
              <a:gd name="connsiteY1" fmla="*/ 16689 h 2707501"/>
              <a:gd name="connsiteX2" fmla="*/ 1153488 w 2021412"/>
              <a:gd name="connsiteY2" fmla="*/ 40702 h 2707501"/>
              <a:gd name="connsiteX3" fmla="*/ 1601454 w 2021412"/>
              <a:gd name="connsiteY3" fmla="*/ 273864 h 2707501"/>
              <a:gd name="connsiteX4" fmla="*/ 1939285 w 2021412"/>
              <a:gd name="connsiteY4" fmla="*/ 816537 h 2707501"/>
              <a:gd name="connsiteX5" fmla="*/ 2021412 w 2021412"/>
              <a:gd name="connsiteY5" fmla="*/ 2707501 h 2707501"/>
              <a:gd name="connsiteX6" fmla="*/ 2021412 w 2021412"/>
              <a:gd name="connsiteY6" fmla="*/ 2707501 h 2707501"/>
              <a:gd name="connsiteX7" fmla="*/ 20320 w 2021412"/>
              <a:gd name="connsiteY7" fmla="*/ 2707501 h 2707501"/>
              <a:gd name="connsiteX8" fmla="*/ 0 w 2021412"/>
              <a:gd name="connsiteY8" fmla="*/ 2707501 h 2707501"/>
              <a:gd name="connsiteX9" fmla="*/ 35252 w 2021412"/>
              <a:gd name="connsiteY9" fmla="*/ 986925 h 2707501"/>
              <a:gd name="connsiteX10" fmla="*/ 383706 w 2021412"/>
              <a:gd name="connsiteY10" fmla="*/ 312626 h 2707501"/>
              <a:gd name="connsiteX0" fmla="*/ 383706 w 2021412"/>
              <a:gd name="connsiteY0" fmla="*/ 312626 h 2707501"/>
              <a:gd name="connsiteX1" fmla="*/ 986076 w 2021412"/>
              <a:gd name="connsiteY1" fmla="*/ 16689 h 2707501"/>
              <a:gd name="connsiteX2" fmla="*/ 1153488 w 2021412"/>
              <a:gd name="connsiteY2" fmla="*/ 40702 h 2707501"/>
              <a:gd name="connsiteX3" fmla="*/ 1601454 w 2021412"/>
              <a:gd name="connsiteY3" fmla="*/ 273864 h 2707501"/>
              <a:gd name="connsiteX4" fmla="*/ 1939285 w 2021412"/>
              <a:gd name="connsiteY4" fmla="*/ 816537 h 2707501"/>
              <a:gd name="connsiteX5" fmla="*/ 2019556 w 2021412"/>
              <a:gd name="connsiteY5" fmla="*/ 1170645 h 2707501"/>
              <a:gd name="connsiteX6" fmla="*/ 2021412 w 2021412"/>
              <a:gd name="connsiteY6" fmla="*/ 2707501 h 2707501"/>
              <a:gd name="connsiteX7" fmla="*/ 2021412 w 2021412"/>
              <a:gd name="connsiteY7" fmla="*/ 2707501 h 2707501"/>
              <a:gd name="connsiteX8" fmla="*/ 20320 w 2021412"/>
              <a:gd name="connsiteY8" fmla="*/ 2707501 h 2707501"/>
              <a:gd name="connsiteX9" fmla="*/ 0 w 2021412"/>
              <a:gd name="connsiteY9" fmla="*/ 2707501 h 2707501"/>
              <a:gd name="connsiteX10" fmla="*/ 35252 w 2021412"/>
              <a:gd name="connsiteY10" fmla="*/ 986925 h 2707501"/>
              <a:gd name="connsiteX11" fmla="*/ 383706 w 2021412"/>
              <a:gd name="connsiteY11" fmla="*/ 312626 h 2707501"/>
              <a:gd name="connsiteX0" fmla="*/ 383706 w 2021412"/>
              <a:gd name="connsiteY0" fmla="*/ 293775 h 2688650"/>
              <a:gd name="connsiteX1" fmla="*/ 963678 w 2021412"/>
              <a:gd name="connsiteY1" fmla="*/ 24742 h 2688650"/>
              <a:gd name="connsiteX2" fmla="*/ 1153488 w 2021412"/>
              <a:gd name="connsiteY2" fmla="*/ 21851 h 2688650"/>
              <a:gd name="connsiteX3" fmla="*/ 1601454 w 2021412"/>
              <a:gd name="connsiteY3" fmla="*/ 255013 h 2688650"/>
              <a:gd name="connsiteX4" fmla="*/ 1939285 w 2021412"/>
              <a:gd name="connsiteY4" fmla="*/ 797686 h 2688650"/>
              <a:gd name="connsiteX5" fmla="*/ 2019556 w 2021412"/>
              <a:gd name="connsiteY5" fmla="*/ 1151794 h 2688650"/>
              <a:gd name="connsiteX6" fmla="*/ 2021412 w 2021412"/>
              <a:gd name="connsiteY6" fmla="*/ 2688650 h 2688650"/>
              <a:gd name="connsiteX7" fmla="*/ 2021412 w 2021412"/>
              <a:gd name="connsiteY7" fmla="*/ 2688650 h 2688650"/>
              <a:gd name="connsiteX8" fmla="*/ 20320 w 2021412"/>
              <a:gd name="connsiteY8" fmla="*/ 2688650 h 2688650"/>
              <a:gd name="connsiteX9" fmla="*/ 0 w 2021412"/>
              <a:gd name="connsiteY9" fmla="*/ 2688650 h 2688650"/>
              <a:gd name="connsiteX10" fmla="*/ 35252 w 2021412"/>
              <a:gd name="connsiteY10" fmla="*/ 968074 h 2688650"/>
              <a:gd name="connsiteX11" fmla="*/ 383706 w 2021412"/>
              <a:gd name="connsiteY11" fmla="*/ 293775 h 2688650"/>
              <a:gd name="connsiteX0" fmla="*/ 383706 w 2021412"/>
              <a:gd name="connsiteY0" fmla="*/ 299422 h 2694297"/>
              <a:gd name="connsiteX1" fmla="*/ 956212 w 2021412"/>
              <a:gd name="connsiteY1" fmla="*/ 21421 h 2694297"/>
              <a:gd name="connsiteX2" fmla="*/ 1153488 w 2021412"/>
              <a:gd name="connsiteY2" fmla="*/ 27498 h 2694297"/>
              <a:gd name="connsiteX3" fmla="*/ 1601454 w 2021412"/>
              <a:gd name="connsiteY3" fmla="*/ 260660 h 2694297"/>
              <a:gd name="connsiteX4" fmla="*/ 1939285 w 2021412"/>
              <a:gd name="connsiteY4" fmla="*/ 803333 h 2694297"/>
              <a:gd name="connsiteX5" fmla="*/ 2019556 w 2021412"/>
              <a:gd name="connsiteY5" fmla="*/ 1157441 h 2694297"/>
              <a:gd name="connsiteX6" fmla="*/ 2021412 w 2021412"/>
              <a:gd name="connsiteY6" fmla="*/ 2694297 h 2694297"/>
              <a:gd name="connsiteX7" fmla="*/ 2021412 w 2021412"/>
              <a:gd name="connsiteY7" fmla="*/ 2694297 h 2694297"/>
              <a:gd name="connsiteX8" fmla="*/ 20320 w 2021412"/>
              <a:gd name="connsiteY8" fmla="*/ 2694297 h 2694297"/>
              <a:gd name="connsiteX9" fmla="*/ 0 w 2021412"/>
              <a:gd name="connsiteY9" fmla="*/ 2694297 h 2694297"/>
              <a:gd name="connsiteX10" fmla="*/ 35252 w 2021412"/>
              <a:gd name="connsiteY10" fmla="*/ 973721 h 2694297"/>
              <a:gd name="connsiteX11" fmla="*/ 383706 w 2021412"/>
              <a:gd name="connsiteY11" fmla="*/ 299422 h 2694297"/>
              <a:gd name="connsiteX0" fmla="*/ 383706 w 2021412"/>
              <a:gd name="connsiteY0" fmla="*/ 290410 h 2685285"/>
              <a:gd name="connsiteX1" fmla="*/ 956212 w 2021412"/>
              <a:gd name="connsiteY1" fmla="*/ 12409 h 2685285"/>
              <a:gd name="connsiteX2" fmla="*/ 1272946 w 2021412"/>
              <a:gd name="connsiteY2" fmla="*/ 63325 h 2685285"/>
              <a:gd name="connsiteX3" fmla="*/ 1601454 w 2021412"/>
              <a:gd name="connsiteY3" fmla="*/ 251648 h 2685285"/>
              <a:gd name="connsiteX4" fmla="*/ 1939285 w 2021412"/>
              <a:gd name="connsiteY4" fmla="*/ 794321 h 2685285"/>
              <a:gd name="connsiteX5" fmla="*/ 2019556 w 2021412"/>
              <a:gd name="connsiteY5" fmla="*/ 1148429 h 2685285"/>
              <a:gd name="connsiteX6" fmla="*/ 2021412 w 2021412"/>
              <a:gd name="connsiteY6" fmla="*/ 2685285 h 2685285"/>
              <a:gd name="connsiteX7" fmla="*/ 2021412 w 2021412"/>
              <a:gd name="connsiteY7" fmla="*/ 2685285 h 2685285"/>
              <a:gd name="connsiteX8" fmla="*/ 20320 w 2021412"/>
              <a:gd name="connsiteY8" fmla="*/ 2685285 h 2685285"/>
              <a:gd name="connsiteX9" fmla="*/ 0 w 2021412"/>
              <a:gd name="connsiteY9" fmla="*/ 2685285 h 2685285"/>
              <a:gd name="connsiteX10" fmla="*/ 35252 w 2021412"/>
              <a:gd name="connsiteY10" fmla="*/ 964709 h 2685285"/>
              <a:gd name="connsiteX11" fmla="*/ 383706 w 2021412"/>
              <a:gd name="connsiteY11" fmla="*/ 290410 h 2685285"/>
              <a:gd name="connsiteX0" fmla="*/ 383706 w 2021412"/>
              <a:gd name="connsiteY0" fmla="*/ 290410 h 2685285"/>
              <a:gd name="connsiteX1" fmla="*/ 956212 w 2021412"/>
              <a:gd name="connsiteY1" fmla="*/ 12409 h 2685285"/>
              <a:gd name="connsiteX2" fmla="*/ 1272946 w 2021412"/>
              <a:gd name="connsiteY2" fmla="*/ 63325 h 2685285"/>
              <a:gd name="connsiteX3" fmla="*/ 1601454 w 2021412"/>
              <a:gd name="connsiteY3" fmla="*/ 251648 h 2685285"/>
              <a:gd name="connsiteX4" fmla="*/ 1939285 w 2021412"/>
              <a:gd name="connsiteY4" fmla="*/ 794321 h 2685285"/>
              <a:gd name="connsiteX5" fmla="*/ 2019556 w 2021412"/>
              <a:gd name="connsiteY5" fmla="*/ 1148429 h 2685285"/>
              <a:gd name="connsiteX6" fmla="*/ 2021412 w 2021412"/>
              <a:gd name="connsiteY6" fmla="*/ 2685285 h 2685285"/>
              <a:gd name="connsiteX7" fmla="*/ 2021412 w 2021412"/>
              <a:gd name="connsiteY7" fmla="*/ 2685285 h 2685285"/>
              <a:gd name="connsiteX8" fmla="*/ 20320 w 2021412"/>
              <a:gd name="connsiteY8" fmla="*/ 2685285 h 2685285"/>
              <a:gd name="connsiteX9" fmla="*/ 0 w 2021412"/>
              <a:gd name="connsiteY9" fmla="*/ 2685285 h 2685285"/>
              <a:gd name="connsiteX10" fmla="*/ 27786 w 2021412"/>
              <a:gd name="connsiteY10" fmla="*/ 1036451 h 2685285"/>
              <a:gd name="connsiteX11" fmla="*/ 383706 w 2021412"/>
              <a:gd name="connsiteY11" fmla="*/ 290410 h 2685285"/>
              <a:gd name="connsiteX0" fmla="*/ 383706 w 2021412"/>
              <a:gd name="connsiteY0" fmla="*/ 290410 h 2685285"/>
              <a:gd name="connsiteX1" fmla="*/ 956212 w 2021412"/>
              <a:gd name="connsiteY1" fmla="*/ 12409 h 2685285"/>
              <a:gd name="connsiteX2" fmla="*/ 1272946 w 2021412"/>
              <a:gd name="connsiteY2" fmla="*/ 63325 h 2685285"/>
              <a:gd name="connsiteX3" fmla="*/ 1601454 w 2021412"/>
              <a:gd name="connsiteY3" fmla="*/ 251648 h 2685285"/>
              <a:gd name="connsiteX4" fmla="*/ 1939285 w 2021412"/>
              <a:gd name="connsiteY4" fmla="*/ 794321 h 2685285"/>
              <a:gd name="connsiteX5" fmla="*/ 2019556 w 2021412"/>
              <a:gd name="connsiteY5" fmla="*/ 1148429 h 2685285"/>
              <a:gd name="connsiteX6" fmla="*/ 2021412 w 2021412"/>
              <a:gd name="connsiteY6" fmla="*/ 2685285 h 2685285"/>
              <a:gd name="connsiteX7" fmla="*/ 2021412 w 2021412"/>
              <a:gd name="connsiteY7" fmla="*/ 2685285 h 2685285"/>
              <a:gd name="connsiteX8" fmla="*/ 20320 w 2021412"/>
              <a:gd name="connsiteY8" fmla="*/ 2685285 h 2685285"/>
              <a:gd name="connsiteX9" fmla="*/ 0 w 2021412"/>
              <a:gd name="connsiteY9" fmla="*/ 2685285 h 2685285"/>
              <a:gd name="connsiteX10" fmla="*/ 27786 w 2021412"/>
              <a:gd name="connsiteY10" fmla="*/ 982645 h 2685285"/>
              <a:gd name="connsiteX11" fmla="*/ 383706 w 2021412"/>
              <a:gd name="connsiteY11" fmla="*/ 290410 h 2685285"/>
              <a:gd name="connsiteX0" fmla="*/ 383706 w 2021412"/>
              <a:gd name="connsiteY0" fmla="*/ 290410 h 2685285"/>
              <a:gd name="connsiteX1" fmla="*/ 956212 w 2021412"/>
              <a:gd name="connsiteY1" fmla="*/ 12409 h 2685285"/>
              <a:gd name="connsiteX2" fmla="*/ 1272946 w 2021412"/>
              <a:gd name="connsiteY2" fmla="*/ 63325 h 2685285"/>
              <a:gd name="connsiteX3" fmla="*/ 1601454 w 2021412"/>
              <a:gd name="connsiteY3" fmla="*/ 251648 h 2685285"/>
              <a:gd name="connsiteX4" fmla="*/ 1939285 w 2021412"/>
              <a:gd name="connsiteY4" fmla="*/ 794321 h 2685285"/>
              <a:gd name="connsiteX5" fmla="*/ 2019556 w 2021412"/>
              <a:gd name="connsiteY5" fmla="*/ 1148429 h 2685285"/>
              <a:gd name="connsiteX6" fmla="*/ 2021412 w 2021412"/>
              <a:gd name="connsiteY6" fmla="*/ 2685285 h 2685285"/>
              <a:gd name="connsiteX7" fmla="*/ 2021412 w 2021412"/>
              <a:gd name="connsiteY7" fmla="*/ 2685285 h 2685285"/>
              <a:gd name="connsiteX8" fmla="*/ 20320 w 2021412"/>
              <a:gd name="connsiteY8" fmla="*/ 2685285 h 2685285"/>
              <a:gd name="connsiteX9" fmla="*/ 0 w 2021412"/>
              <a:gd name="connsiteY9" fmla="*/ 2685285 h 2685285"/>
              <a:gd name="connsiteX10" fmla="*/ 27786 w 2021412"/>
              <a:gd name="connsiteY10" fmla="*/ 982645 h 2685285"/>
              <a:gd name="connsiteX11" fmla="*/ 383706 w 2021412"/>
              <a:gd name="connsiteY11" fmla="*/ 290410 h 2685285"/>
              <a:gd name="connsiteX0" fmla="*/ 383706 w 2021412"/>
              <a:gd name="connsiteY0" fmla="*/ 290410 h 2685285"/>
              <a:gd name="connsiteX1" fmla="*/ 956212 w 2021412"/>
              <a:gd name="connsiteY1" fmla="*/ 12409 h 2685285"/>
              <a:gd name="connsiteX2" fmla="*/ 1272946 w 2021412"/>
              <a:gd name="connsiteY2" fmla="*/ 63325 h 2685285"/>
              <a:gd name="connsiteX3" fmla="*/ 1601454 w 2021412"/>
              <a:gd name="connsiteY3" fmla="*/ 251648 h 2685285"/>
              <a:gd name="connsiteX4" fmla="*/ 1939285 w 2021412"/>
              <a:gd name="connsiteY4" fmla="*/ 794321 h 2685285"/>
              <a:gd name="connsiteX5" fmla="*/ 2019556 w 2021412"/>
              <a:gd name="connsiteY5" fmla="*/ 1148429 h 2685285"/>
              <a:gd name="connsiteX6" fmla="*/ 2021412 w 2021412"/>
              <a:gd name="connsiteY6" fmla="*/ 2685285 h 2685285"/>
              <a:gd name="connsiteX7" fmla="*/ 2021412 w 2021412"/>
              <a:gd name="connsiteY7" fmla="*/ 2685285 h 2685285"/>
              <a:gd name="connsiteX8" fmla="*/ 20320 w 2021412"/>
              <a:gd name="connsiteY8" fmla="*/ 2685285 h 2685285"/>
              <a:gd name="connsiteX9" fmla="*/ 0 w 2021412"/>
              <a:gd name="connsiteY9" fmla="*/ 2685285 h 2685285"/>
              <a:gd name="connsiteX10" fmla="*/ 42718 w 2021412"/>
              <a:gd name="connsiteY10" fmla="*/ 991613 h 2685285"/>
              <a:gd name="connsiteX11" fmla="*/ 383706 w 2021412"/>
              <a:gd name="connsiteY11" fmla="*/ 290410 h 2685285"/>
              <a:gd name="connsiteX0" fmla="*/ 383706 w 2021412"/>
              <a:gd name="connsiteY0" fmla="*/ 290410 h 2685285"/>
              <a:gd name="connsiteX1" fmla="*/ 956212 w 2021412"/>
              <a:gd name="connsiteY1" fmla="*/ 12409 h 2685285"/>
              <a:gd name="connsiteX2" fmla="*/ 1272946 w 2021412"/>
              <a:gd name="connsiteY2" fmla="*/ 63325 h 2685285"/>
              <a:gd name="connsiteX3" fmla="*/ 1601454 w 2021412"/>
              <a:gd name="connsiteY3" fmla="*/ 251648 h 2685285"/>
              <a:gd name="connsiteX4" fmla="*/ 1939285 w 2021412"/>
              <a:gd name="connsiteY4" fmla="*/ 794321 h 2685285"/>
              <a:gd name="connsiteX5" fmla="*/ 2019556 w 2021412"/>
              <a:gd name="connsiteY5" fmla="*/ 1148429 h 2685285"/>
              <a:gd name="connsiteX6" fmla="*/ 2021412 w 2021412"/>
              <a:gd name="connsiteY6" fmla="*/ 2685285 h 2685285"/>
              <a:gd name="connsiteX7" fmla="*/ 2021412 w 2021412"/>
              <a:gd name="connsiteY7" fmla="*/ 2685285 h 2685285"/>
              <a:gd name="connsiteX8" fmla="*/ 20320 w 2021412"/>
              <a:gd name="connsiteY8" fmla="*/ 2685285 h 2685285"/>
              <a:gd name="connsiteX9" fmla="*/ 0 w 2021412"/>
              <a:gd name="connsiteY9" fmla="*/ 2685285 h 2685285"/>
              <a:gd name="connsiteX10" fmla="*/ 12853 w 2021412"/>
              <a:gd name="connsiteY10" fmla="*/ 1036452 h 2685285"/>
              <a:gd name="connsiteX11" fmla="*/ 383706 w 2021412"/>
              <a:gd name="connsiteY11" fmla="*/ 290410 h 2685285"/>
              <a:gd name="connsiteX0" fmla="*/ 383706 w 2021412"/>
              <a:gd name="connsiteY0" fmla="*/ 290410 h 2685285"/>
              <a:gd name="connsiteX1" fmla="*/ 956212 w 2021412"/>
              <a:gd name="connsiteY1" fmla="*/ 12409 h 2685285"/>
              <a:gd name="connsiteX2" fmla="*/ 1272946 w 2021412"/>
              <a:gd name="connsiteY2" fmla="*/ 63325 h 2685285"/>
              <a:gd name="connsiteX3" fmla="*/ 1601454 w 2021412"/>
              <a:gd name="connsiteY3" fmla="*/ 251648 h 2685285"/>
              <a:gd name="connsiteX4" fmla="*/ 1939285 w 2021412"/>
              <a:gd name="connsiteY4" fmla="*/ 794321 h 2685285"/>
              <a:gd name="connsiteX5" fmla="*/ 2019556 w 2021412"/>
              <a:gd name="connsiteY5" fmla="*/ 1148429 h 2685285"/>
              <a:gd name="connsiteX6" fmla="*/ 2021412 w 2021412"/>
              <a:gd name="connsiteY6" fmla="*/ 2685285 h 2685285"/>
              <a:gd name="connsiteX7" fmla="*/ 2021412 w 2021412"/>
              <a:gd name="connsiteY7" fmla="*/ 2685285 h 2685285"/>
              <a:gd name="connsiteX8" fmla="*/ 20320 w 2021412"/>
              <a:gd name="connsiteY8" fmla="*/ 2685285 h 2685285"/>
              <a:gd name="connsiteX9" fmla="*/ 0 w 2021412"/>
              <a:gd name="connsiteY9" fmla="*/ 2685285 h 2685285"/>
              <a:gd name="connsiteX10" fmla="*/ 12853 w 2021412"/>
              <a:gd name="connsiteY10" fmla="*/ 1036452 h 2685285"/>
              <a:gd name="connsiteX11" fmla="*/ 383706 w 2021412"/>
              <a:gd name="connsiteY11" fmla="*/ 290410 h 2685285"/>
              <a:gd name="connsiteX0" fmla="*/ 383706 w 2021412"/>
              <a:gd name="connsiteY0" fmla="*/ 290410 h 2685285"/>
              <a:gd name="connsiteX1" fmla="*/ 956212 w 2021412"/>
              <a:gd name="connsiteY1" fmla="*/ 12409 h 2685285"/>
              <a:gd name="connsiteX2" fmla="*/ 1272946 w 2021412"/>
              <a:gd name="connsiteY2" fmla="*/ 63325 h 2685285"/>
              <a:gd name="connsiteX3" fmla="*/ 1601454 w 2021412"/>
              <a:gd name="connsiteY3" fmla="*/ 251648 h 2685285"/>
              <a:gd name="connsiteX4" fmla="*/ 1939285 w 2021412"/>
              <a:gd name="connsiteY4" fmla="*/ 794321 h 2685285"/>
              <a:gd name="connsiteX5" fmla="*/ 2019556 w 2021412"/>
              <a:gd name="connsiteY5" fmla="*/ 1148429 h 2685285"/>
              <a:gd name="connsiteX6" fmla="*/ 2021412 w 2021412"/>
              <a:gd name="connsiteY6" fmla="*/ 2685285 h 2685285"/>
              <a:gd name="connsiteX7" fmla="*/ 2021412 w 2021412"/>
              <a:gd name="connsiteY7" fmla="*/ 2685285 h 2685285"/>
              <a:gd name="connsiteX8" fmla="*/ 20320 w 2021412"/>
              <a:gd name="connsiteY8" fmla="*/ 2685285 h 2685285"/>
              <a:gd name="connsiteX9" fmla="*/ 0 w 2021412"/>
              <a:gd name="connsiteY9" fmla="*/ 2685285 h 2685285"/>
              <a:gd name="connsiteX10" fmla="*/ 12853 w 2021412"/>
              <a:gd name="connsiteY10" fmla="*/ 1036452 h 2685285"/>
              <a:gd name="connsiteX11" fmla="*/ 383706 w 2021412"/>
              <a:gd name="connsiteY11" fmla="*/ 290410 h 2685285"/>
              <a:gd name="connsiteX0" fmla="*/ 383706 w 2021412"/>
              <a:gd name="connsiteY0" fmla="*/ 290410 h 2685285"/>
              <a:gd name="connsiteX1" fmla="*/ 956212 w 2021412"/>
              <a:gd name="connsiteY1" fmla="*/ 12409 h 2685285"/>
              <a:gd name="connsiteX2" fmla="*/ 1272946 w 2021412"/>
              <a:gd name="connsiteY2" fmla="*/ 63325 h 2685285"/>
              <a:gd name="connsiteX3" fmla="*/ 1601454 w 2021412"/>
              <a:gd name="connsiteY3" fmla="*/ 251648 h 2685285"/>
              <a:gd name="connsiteX4" fmla="*/ 1939285 w 2021412"/>
              <a:gd name="connsiteY4" fmla="*/ 794321 h 2685285"/>
              <a:gd name="connsiteX5" fmla="*/ 2019556 w 2021412"/>
              <a:gd name="connsiteY5" fmla="*/ 1148429 h 2685285"/>
              <a:gd name="connsiteX6" fmla="*/ 2021412 w 2021412"/>
              <a:gd name="connsiteY6" fmla="*/ 2685285 h 2685285"/>
              <a:gd name="connsiteX7" fmla="*/ 2021412 w 2021412"/>
              <a:gd name="connsiteY7" fmla="*/ 2685285 h 2685285"/>
              <a:gd name="connsiteX8" fmla="*/ 20320 w 2021412"/>
              <a:gd name="connsiteY8" fmla="*/ 2685285 h 2685285"/>
              <a:gd name="connsiteX9" fmla="*/ 0 w 2021412"/>
              <a:gd name="connsiteY9" fmla="*/ 2685285 h 2685285"/>
              <a:gd name="connsiteX10" fmla="*/ 12853 w 2021412"/>
              <a:gd name="connsiteY10" fmla="*/ 1036452 h 2685285"/>
              <a:gd name="connsiteX11" fmla="*/ 383706 w 2021412"/>
              <a:gd name="connsiteY11" fmla="*/ 290410 h 2685285"/>
              <a:gd name="connsiteX0" fmla="*/ 383706 w 2021412"/>
              <a:gd name="connsiteY0" fmla="*/ 290410 h 2685285"/>
              <a:gd name="connsiteX1" fmla="*/ 956212 w 2021412"/>
              <a:gd name="connsiteY1" fmla="*/ 12409 h 2685285"/>
              <a:gd name="connsiteX2" fmla="*/ 1272946 w 2021412"/>
              <a:gd name="connsiteY2" fmla="*/ 63325 h 2685285"/>
              <a:gd name="connsiteX3" fmla="*/ 1601454 w 2021412"/>
              <a:gd name="connsiteY3" fmla="*/ 251648 h 2685285"/>
              <a:gd name="connsiteX4" fmla="*/ 1961683 w 2021412"/>
              <a:gd name="connsiteY4" fmla="*/ 776385 h 2685285"/>
              <a:gd name="connsiteX5" fmla="*/ 2019556 w 2021412"/>
              <a:gd name="connsiteY5" fmla="*/ 1148429 h 2685285"/>
              <a:gd name="connsiteX6" fmla="*/ 2021412 w 2021412"/>
              <a:gd name="connsiteY6" fmla="*/ 2685285 h 2685285"/>
              <a:gd name="connsiteX7" fmla="*/ 2021412 w 2021412"/>
              <a:gd name="connsiteY7" fmla="*/ 2685285 h 2685285"/>
              <a:gd name="connsiteX8" fmla="*/ 20320 w 2021412"/>
              <a:gd name="connsiteY8" fmla="*/ 2685285 h 2685285"/>
              <a:gd name="connsiteX9" fmla="*/ 0 w 2021412"/>
              <a:gd name="connsiteY9" fmla="*/ 2685285 h 2685285"/>
              <a:gd name="connsiteX10" fmla="*/ 12853 w 2021412"/>
              <a:gd name="connsiteY10" fmla="*/ 1036452 h 2685285"/>
              <a:gd name="connsiteX11" fmla="*/ 383706 w 2021412"/>
              <a:gd name="connsiteY11" fmla="*/ 290410 h 2685285"/>
              <a:gd name="connsiteX0" fmla="*/ 383706 w 2021412"/>
              <a:gd name="connsiteY0" fmla="*/ 290410 h 2685285"/>
              <a:gd name="connsiteX1" fmla="*/ 956212 w 2021412"/>
              <a:gd name="connsiteY1" fmla="*/ 12409 h 2685285"/>
              <a:gd name="connsiteX2" fmla="*/ 1272946 w 2021412"/>
              <a:gd name="connsiteY2" fmla="*/ 63325 h 2685285"/>
              <a:gd name="connsiteX3" fmla="*/ 1631318 w 2021412"/>
              <a:gd name="connsiteY3" fmla="*/ 233713 h 2685285"/>
              <a:gd name="connsiteX4" fmla="*/ 1961683 w 2021412"/>
              <a:gd name="connsiteY4" fmla="*/ 776385 h 2685285"/>
              <a:gd name="connsiteX5" fmla="*/ 2019556 w 2021412"/>
              <a:gd name="connsiteY5" fmla="*/ 1148429 h 2685285"/>
              <a:gd name="connsiteX6" fmla="*/ 2021412 w 2021412"/>
              <a:gd name="connsiteY6" fmla="*/ 2685285 h 2685285"/>
              <a:gd name="connsiteX7" fmla="*/ 2021412 w 2021412"/>
              <a:gd name="connsiteY7" fmla="*/ 2685285 h 2685285"/>
              <a:gd name="connsiteX8" fmla="*/ 20320 w 2021412"/>
              <a:gd name="connsiteY8" fmla="*/ 2685285 h 2685285"/>
              <a:gd name="connsiteX9" fmla="*/ 0 w 2021412"/>
              <a:gd name="connsiteY9" fmla="*/ 2685285 h 2685285"/>
              <a:gd name="connsiteX10" fmla="*/ 12853 w 2021412"/>
              <a:gd name="connsiteY10" fmla="*/ 1036452 h 2685285"/>
              <a:gd name="connsiteX11" fmla="*/ 383706 w 2021412"/>
              <a:gd name="connsiteY11" fmla="*/ 290410 h 2685285"/>
              <a:gd name="connsiteX0" fmla="*/ 383706 w 2021412"/>
              <a:gd name="connsiteY0" fmla="*/ 294690 h 2689565"/>
              <a:gd name="connsiteX1" fmla="*/ 956212 w 2021412"/>
              <a:gd name="connsiteY1" fmla="*/ 16689 h 2689565"/>
              <a:gd name="connsiteX2" fmla="*/ 1272946 w 2021412"/>
              <a:gd name="connsiteY2" fmla="*/ 40702 h 2689565"/>
              <a:gd name="connsiteX3" fmla="*/ 1631318 w 2021412"/>
              <a:gd name="connsiteY3" fmla="*/ 237993 h 2689565"/>
              <a:gd name="connsiteX4" fmla="*/ 1961683 w 2021412"/>
              <a:gd name="connsiteY4" fmla="*/ 780665 h 2689565"/>
              <a:gd name="connsiteX5" fmla="*/ 2019556 w 2021412"/>
              <a:gd name="connsiteY5" fmla="*/ 1152709 h 2689565"/>
              <a:gd name="connsiteX6" fmla="*/ 2021412 w 2021412"/>
              <a:gd name="connsiteY6" fmla="*/ 2689565 h 2689565"/>
              <a:gd name="connsiteX7" fmla="*/ 2021412 w 2021412"/>
              <a:gd name="connsiteY7" fmla="*/ 2689565 h 2689565"/>
              <a:gd name="connsiteX8" fmla="*/ 20320 w 2021412"/>
              <a:gd name="connsiteY8" fmla="*/ 2689565 h 2689565"/>
              <a:gd name="connsiteX9" fmla="*/ 0 w 2021412"/>
              <a:gd name="connsiteY9" fmla="*/ 2689565 h 2689565"/>
              <a:gd name="connsiteX10" fmla="*/ 12853 w 2021412"/>
              <a:gd name="connsiteY10" fmla="*/ 1040732 h 2689565"/>
              <a:gd name="connsiteX11" fmla="*/ 383706 w 2021412"/>
              <a:gd name="connsiteY11" fmla="*/ 294690 h 2689565"/>
              <a:gd name="connsiteX0" fmla="*/ 383706 w 2021412"/>
              <a:gd name="connsiteY0" fmla="*/ 309516 h 2704391"/>
              <a:gd name="connsiteX1" fmla="*/ 926347 w 2021412"/>
              <a:gd name="connsiteY1" fmla="*/ 13580 h 2704391"/>
              <a:gd name="connsiteX2" fmla="*/ 1272946 w 2021412"/>
              <a:gd name="connsiteY2" fmla="*/ 55528 h 2704391"/>
              <a:gd name="connsiteX3" fmla="*/ 1631318 w 2021412"/>
              <a:gd name="connsiteY3" fmla="*/ 252819 h 2704391"/>
              <a:gd name="connsiteX4" fmla="*/ 1961683 w 2021412"/>
              <a:gd name="connsiteY4" fmla="*/ 795491 h 2704391"/>
              <a:gd name="connsiteX5" fmla="*/ 2019556 w 2021412"/>
              <a:gd name="connsiteY5" fmla="*/ 1167535 h 2704391"/>
              <a:gd name="connsiteX6" fmla="*/ 2021412 w 2021412"/>
              <a:gd name="connsiteY6" fmla="*/ 2704391 h 2704391"/>
              <a:gd name="connsiteX7" fmla="*/ 2021412 w 2021412"/>
              <a:gd name="connsiteY7" fmla="*/ 2704391 h 2704391"/>
              <a:gd name="connsiteX8" fmla="*/ 20320 w 2021412"/>
              <a:gd name="connsiteY8" fmla="*/ 2704391 h 2704391"/>
              <a:gd name="connsiteX9" fmla="*/ 0 w 2021412"/>
              <a:gd name="connsiteY9" fmla="*/ 2704391 h 2704391"/>
              <a:gd name="connsiteX10" fmla="*/ 12853 w 2021412"/>
              <a:gd name="connsiteY10" fmla="*/ 1055558 h 2704391"/>
              <a:gd name="connsiteX11" fmla="*/ 383706 w 2021412"/>
              <a:gd name="connsiteY11" fmla="*/ 309516 h 2704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21412" h="2704391">
                <a:moveTo>
                  <a:pt x="383706" y="309516"/>
                </a:moveTo>
                <a:cubicBezTo>
                  <a:pt x="564587" y="169020"/>
                  <a:pt x="551347" y="109237"/>
                  <a:pt x="926347" y="13580"/>
                </a:cubicBezTo>
                <a:cubicBezTo>
                  <a:pt x="1055888" y="-27257"/>
                  <a:pt x="1207714" y="35085"/>
                  <a:pt x="1272946" y="55528"/>
                </a:cubicBezTo>
                <a:cubicBezTo>
                  <a:pt x="1338178" y="75971"/>
                  <a:pt x="1490397" y="163868"/>
                  <a:pt x="1631318" y="252819"/>
                </a:cubicBezTo>
                <a:cubicBezTo>
                  <a:pt x="1838499" y="502463"/>
                  <a:pt x="1873960" y="662428"/>
                  <a:pt x="1961683" y="795491"/>
                </a:cubicBezTo>
                <a:cubicBezTo>
                  <a:pt x="1968530" y="904559"/>
                  <a:pt x="2012709" y="1058467"/>
                  <a:pt x="2019556" y="1167535"/>
                </a:cubicBezTo>
                <a:cubicBezTo>
                  <a:pt x="2020175" y="1679820"/>
                  <a:pt x="2020793" y="2192106"/>
                  <a:pt x="2021412" y="2704391"/>
                </a:cubicBezTo>
                <a:lnTo>
                  <a:pt x="2021412" y="2704391"/>
                </a:lnTo>
                <a:lnTo>
                  <a:pt x="20320" y="2704391"/>
                </a:lnTo>
                <a:lnTo>
                  <a:pt x="0" y="2704391"/>
                </a:lnTo>
                <a:lnTo>
                  <a:pt x="12853" y="1055558"/>
                </a:lnTo>
                <a:cubicBezTo>
                  <a:pt x="148915" y="594641"/>
                  <a:pt x="240178" y="519336"/>
                  <a:pt x="383706" y="309516"/>
                </a:cubicBezTo>
                <a:close/>
              </a:path>
            </a:pathLst>
          </a:custGeom>
          <a:ln w="57150">
            <a:solidFill>
              <a:schemeClr val="tx1"/>
            </a:solidFill>
          </a:ln>
        </p:spPr>
        <p:txBody>
          <a:bodyPr/>
          <a:lstStyle>
            <a:lvl1pPr marL="0" indent="0">
              <a:buNone/>
              <a:defRPr/>
            </a:lvl1pPr>
          </a:lstStyle>
          <a:p>
            <a:endParaRPr lang="th-TH" dirty="0"/>
          </a:p>
        </p:txBody>
      </p:sp>
      <p:sp>
        <p:nvSpPr>
          <p:cNvPr id="127" name="ชื่อเรื่อง 306">
            <a:extLst>
              <a:ext uri="{FF2B5EF4-FFF2-40B4-BE49-F238E27FC236}">
                <a16:creationId xmlns:a16="http://schemas.microsoft.com/office/drawing/2014/main" id="{8955CCA3-1834-46EE-930E-88A87B030C3F}"/>
              </a:ext>
            </a:extLst>
          </p:cNvPr>
          <p:cNvSpPr>
            <a:spLocks noGrp="1"/>
          </p:cNvSpPr>
          <p:nvPr>
            <p:ph type="title" hasCustomPrompt="1"/>
          </p:nvPr>
        </p:nvSpPr>
        <p:spPr>
          <a:xfrm rot="20906941">
            <a:off x="3550002" y="423064"/>
            <a:ext cx="2700497" cy="1325563"/>
          </a:xfrm>
          <a:prstGeom prst="rect">
            <a:avLst/>
          </a:prstGeom>
        </p:spPr>
        <p:txBody>
          <a:bodyPr>
            <a:normAutofit/>
            <a:scene3d>
              <a:camera prst="orthographicFront"/>
              <a:lightRig rig="harsh" dir="t"/>
            </a:scene3d>
            <a:sp3d extrusionH="57150" prstMaterial="matte">
              <a:bevelT w="63500" h="12700" prst="angle"/>
              <a:contourClr>
                <a:schemeClr val="bg1">
                  <a:lumMod val="65000"/>
                </a:schemeClr>
              </a:contourClr>
            </a:sp3d>
          </a:bodyPr>
          <a:lstStyle>
            <a:lvl1pPr>
              <a:defRPr sz="4000" b="1" cap="none" spc="0" baseline="0">
                <a:ln/>
                <a:solidFill>
                  <a:srgbClr val="562503"/>
                </a:solidFill>
                <a:effectLst>
                  <a:outerShdw blurRad="50800" dist="38100" dir="8100000" algn="tr" rotWithShape="0">
                    <a:prstClr val="black">
                      <a:alpha val="40000"/>
                    </a:prstClr>
                  </a:outerShdw>
                </a:effectLst>
                <a:latin typeface="Itim" panose="00000500000000000000" pitchFamily="2" charset="-34"/>
                <a:cs typeface="TH Mali Grade 6" panose="02000506000000020004" pitchFamily="2" charset="-34"/>
              </a:defRPr>
            </a:lvl1pPr>
          </a:lstStyle>
          <a:p>
            <a:r>
              <a:rPr lang="en-US" dirty="0"/>
              <a:t>Kitty Cat </a:t>
            </a:r>
            <a:endParaRPr lang="th-TH" dirty="0"/>
          </a:p>
        </p:txBody>
      </p:sp>
      <p:sp>
        <p:nvSpPr>
          <p:cNvPr id="124" name="TextBox 123">
            <a:extLst>
              <a:ext uri="{FF2B5EF4-FFF2-40B4-BE49-F238E27FC236}">
                <a16:creationId xmlns:a16="http://schemas.microsoft.com/office/drawing/2014/main" id="{2ED0DFE4-87A2-458A-83CB-0D46111F05C2}"/>
              </a:ext>
            </a:extLst>
          </p:cNvPr>
          <p:cNvSpPr txBox="1"/>
          <p:nvPr userDrawn="1"/>
        </p:nvSpPr>
        <p:spPr>
          <a:xfrm>
            <a:off x="0" y="0"/>
            <a:ext cx="1258678"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5E2700">
                    <a:lumMod val="90000"/>
                    <a:lumOff val="10000"/>
                  </a:srgbClr>
                </a:solidFill>
                <a:effectLst/>
                <a:uLnTx/>
                <a:uFillTx/>
                <a:latin typeface="Itim"/>
                <a:ea typeface="+mn-ea"/>
                <a:cs typeface="Itim"/>
              </a:rPr>
              <a:t>KTUTS</a:t>
            </a:r>
          </a:p>
        </p:txBody>
      </p:sp>
      <p:sp>
        <p:nvSpPr>
          <p:cNvPr id="125" name="TextBox 124">
            <a:extLst>
              <a:ext uri="{FF2B5EF4-FFF2-40B4-BE49-F238E27FC236}">
                <a16:creationId xmlns:a16="http://schemas.microsoft.com/office/drawing/2014/main" id="{11AA9CD4-728D-4D8A-AE4C-A772CDD21B34}"/>
              </a:ext>
            </a:extLst>
          </p:cNvPr>
          <p:cNvSpPr txBox="1"/>
          <p:nvPr userDrawn="1"/>
        </p:nvSpPr>
        <p:spPr>
          <a:xfrm>
            <a:off x="10933322" y="6334780"/>
            <a:ext cx="1258678"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5E2700">
                    <a:lumMod val="90000"/>
                    <a:lumOff val="10000"/>
                  </a:srgbClr>
                </a:solidFill>
                <a:effectLst/>
                <a:uLnTx/>
                <a:uFillTx/>
                <a:latin typeface="Itim"/>
                <a:ea typeface="+mn-ea"/>
                <a:cs typeface="Itim"/>
              </a:rPr>
              <a:t>KTUTS</a:t>
            </a:r>
          </a:p>
        </p:txBody>
      </p:sp>
    </p:spTree>
    <p:extLst>
      <p:ext uri="{BB962C8B-B14F-4D97-AF65-F5344CB8AC3E}">
        <p14:creationId xmlns:p14="http://schemas.microsoft.com/office/powerpoint/2010/main" val="40302629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เค้าโครงแบบกำหนดเอง">
    <p:spTree>
      <p:nvGrpSpPr>
        <p:cNvPr id="1" name=""/>
        <p:cNvGrpSpPr/>
        <p:nvPr/>
      </p:nvGrpSpPr>
      <p:grpSpPr>
        <a:xfrm>
          <a:off x="0" y="0"/>
          <a:ext cx="0" cy="0"/>
          <a:chOff x="0" y="0"/>
          <a:chExt cx="0" cy="0"/>
        </a:xfrm>
      </p:grpSpPr>
      <p:sp>
        <p:nvSpPr>
          <p:cNvPr id="3" name="ตัวแทนวันที่ 2">
            <a:extLst>
              <a:ext uri="{FF2B5EF4-FFF2-40B4-BE49-F238E27FC236}">
                <a16:creationId xmlns:a16="http://schemas.microsoft.com/office/drawing/2014/main" id="{9F901DA2-5B73-46FB-BE83-0833C62E3D5F}"/>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9D914F9-34B9-4290-8B55-3D6EA89D2C0C}" type="datetimeFigureOut">
              <a:rPr kumimoji="0" lang="th-TH" sz="2800" b="0" i="0" u="none" strike="noStrike" kern="1200" cap="none" spc="0" normalizeH="0" baseline="0" noProof="0" smtClean="0">
                <a:ln>
                  <a:noFill/>
                </a:ln>
                <a:solidFill>
                  <a:srgbClr val="000000"/>
                </a:solidFill>
                <a:effectLst/>
                <a:uLnTx/>
                <a:uFillTx/>
                <a:latin typeface="Itim"/>
                <a:ea typeface="+mn-ea"/>
                <a:cs typeface="Itim"/>
              </a:rPr>
              <a:pPr marL="0" marR="0" lvl="0" indent="0" algn="l" defTabSz="914400" rtl="0" eaLnBrk="1" fontAlgn="auto" latinLnBrk="0" hangingPunct="1">
                <a:lnSpc>
                  <a:spcPct val="100000"/>
                </a:lnSpc>
                <a:spcBef>
                  <a:spcPts val="0"/>
                </a:spcBef>
                <a:spcAft>
                  <a:spcPts val="0"/>
                </a:spcAft>
                <a:buClrTx/>
                <a:buSzTx/>
                <a:buFontTx/>
                <a:buNone/>
                <a:tabLst/>
                <a:defRPr/>
              </a:pPr>
              <a:t>10/04/66</a:t>
            </a:fld>
            <a:endParaRPr kumimoji="0" lang="th-TH" sz="2800" b="0" i="0" u="none" strike="noStrike" kern="1200" cap="none" spc="0" normalizeH="0" baseline="0" noProof="0">
              <a:ln>
                <a:noFill/>
              </a:ln>
              <a:solidFill>
                <a:srgbClr val="000000"/>
              </a:solidFill>
              <a:effectLst/>
              <a:uLnTx/>
              <a:uFillTx/>
              <a:latin typeface="Itim"/>
              <a:ea typeface="+mn-ea"/>
              <a:cs typeface="Itim"/>
            </a:endParaRPr>
          </a:p>
        </p:txBody>
      </p:sp>
      <p:sp>
        <p:nvSpPr>
          <p:cNvPr id="4" name="ตัวแทนท้ายกระดาษ 3">
            <a:extLst>
              <a:ext uri="{FF2B5EF4-FFF2-40B4-BE49-F238E27FC236}">
                <a16:creationId xmlns:a16="http://schemas.microsoft.com/office/drawing/2014/main" id="{AA44A591-EB17-445F-B6BB-7D7C260B35CD}"/>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000000"/>
              </a:solidFill>
              <a:effectLst/>
              <a:uLnTx/>
              <a:uFillTx/>
              <a:latin typeface="Itim"/>
              <a:ea typeface="+mn-ea"/>
              <a:cs typeface="Itim"/>
            </a:endParaRPr>
          </a:p>
        </p:txBody>
      </p:sp>
      <p:sp>
        <p:nvSpPr>
          <p:cNvPr id="5" name="ตัวแทนหมายเลขสไลด์ 4">
            <a:extLst>
              <a:ext uri="{FF2B5EF4-FFF2-40B4-BE49-F238E27FC236}">
                <a16:creationId xmlns:a16="http://schemas.microsoft.com/office/drawing/2014/main" id="{1DC7386F-13DE-48DB-81CD-0C94C6D45904}"/>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8EB6048-1DE1-4598-9344-915940F160B2}" type="slidenum">
              <a:rPr kumimoji="0" lang="th-TH" sz="2800" b="0" i="0" u="none" strike="noStrike" kern="1200" cap="none" spc="0" normalizeH="0" baseline="0" noProof="0" smtClean="0">
                <a:ln>
                  <a:noFill/>
                </a:ln>
                <a:solidFill>
                  <a:srgbClr val="000000"/>
                </a:solidFill>
                <a:effectLst/>
                <a:uLnTx/>
                <a:uFillTx/>
                <a:latin typeface="Itim"/>
                <a:ea typeface="+mn-ea"/>
                <a:cs typeface="Itim"/>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h-TH" sz="2800" b="0" i="0" u="none" strike="noStrike" kern="1200" cap="none" spc="0" normalizeH="0" baseline="0" noProof="0">
              <a:ln>
                <a:noFill/>
              </a:ln>
              <a:solidFill>
                <a:srgbClr val="000000"/>
              </a:solidFill>
              <a:effectLst/>
              <a:uLnTx/>
              <a:uFillTx/>
              <a:latin typeface="Itim"/>
              <a:ea typeface="+mn-ea"/>
              <a:cs typeface="Itim"/>
            </a:endParaRPr>
          </a:p>
        </p:txBody>
      </p:sp>
      <p:grpSp>
        <p:nvGrpSpPr>
          <p:cNvPr id="45" name="กลุ่ม 44">
            <a:extLst>
              <a:ext uri="{FF2B5EF4-FFF2-40B4-BE49-F238E27FC236}">
                <a16:creationId xmlns:a16="http://schemas.microsoft.com/office/drawing/2014/main" id="{39BCA807-15D8-4C79-BF96-11CE497A00C1}"/>
              </a:ext>
            </a:extLst>
          </p:cNvPr>
          <p:cNvGrpSpPr/>
          <p:nvPr userDrawn="1"/>
        </p:nvGrpSpPr>
        <p:grpSpPr>
          <a:xfrm>
            <a:off x="3975931" y="4446571"/>
            <a:ext cx="1250465" cy="813416"/>
            <a:chOff x="28214" y="967908"/>
            <a:chExt cx="1250465" cy="813416"/>
          </a:xfrm>
        </p:grpSpPr>
        <p:cxnSp>
          <p:nvCxnSpPr>
            <p:cNvPr id="46" name="ตัวเชื่อมต่อตรง 45">
              <a:extLst>
                <a:ext uri="{FF2B5EF4-FFF2-40B4-BE49-F238E27FC236}">
                  <a16:creationId xmlns:a16="http://schemas.microsoft.com/office/drawing/2014/main" id="{AFC5E04C-B1AB-4CDC-A134-D5A743698E4F}"/>
                </a:ext>
              </a:extLst>
            </p:cNvPr>
            <p:cNvCxnSpPr>
              <a:cxnSpLocks/>
            </p:cNvCxnSpPr>
            <p:nvPr/>
          </p:nvCxnSpPr>
          <p:spPr>
            <a:xfrm>
              <a:off x="439451" y="967908"/>
              <a:ext cx="1" cy="32096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47" name="ตัวเชื่อมต่อตรง 46">
              <a:extLst>
                <a:ext uri="{FF2B5EF4-FFF2-40B4-BE49-F238E27FC236}">
                  <a16:creationId xmlns:a16="http://schemas.microsoft.com/office/drawing/2014/main" id="{9F6277EE-87AA-432F-8C16-5C4B3AAE540A}"/>
                </a:ext>
              </a:extLst>
            </p:cNvPr>
            <p:cNvCxnSpPr/>
            <p:nvPr/>
          </p:nvCxnSpPr>
          <p:spPr>
            <a:xfrm>
              <a:off x="266648" y="1264663"/>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48" name="ตัวเชื่อมต่อตรง 47">
              <a:extLst>
                <a:ext uri="{FF2B5EF4-FFF2-40B4-BE49-F238E27FC236}">
                  <a16:creationId xmlns:a16="http://schemas.microsoft.com/office/drawing/2014/main" id="{065EC9CD-6A64-414D-9C2A-4817F7EB5FE4}"/>
                </a:ext>
              </a:extLst>
            </p:cNvPr>
            <p:cNvCxnSpPr>
              <a:cxnSpLocks/>
            </p:cNvCxnSpPr>
            <p:nvPr/>
          </p:nvCxnSpPr>
          <p:spPr>
            <a:xfrm>
              <a:off x="740194"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49" name="ตัวเชื่อมต่อตรง 48">
              <a:extLst>
                <a:ext uri="{FF2B5EF4-FFF2-40B4-BE49-F238E27FC236}">
                  <a16:creationId xmlns:a16="http://schemas.microsoft.com/office/drawing/2014/main" id="{DECCA93B-15DD-41AA-A2C5-006F3EE277EB}"/>
                </a:ext>
              </a:extLst>
            </p:cNvPr>
            <p:cNvCxnSpPr>
              <a:cxnSpLocks/>
            </p:cNvCxnSpPr>
            <p:nvPr/>
          </p:nvCxnSpPr>
          <p:spPr>
            <a:xfrm>
              <a:off x="1278679"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50" name="ตัวเชื่อมต่อตรง 49">
              <a:extLst>
                <a:ext uri="{FF2B5EF4-FFF2-40B4-BE49-F238E27FC236}">
                  <a16:creationId xmlns:a16="http://schemas.microsoft.com/office/drawing/2014/main" id="{F6B3E3D4-07F2-4B14-93E9-5DAF7A092C78}"/>
                </a:ext>
              </a:extLst>
            </p:cNvPr>
            <p:cNvCxnSpPr/>
            <p:nvPr/>
          </p:nvCxnSpPr>
          <p:spPr>
            <a:xfrm>
              <a:off x="266648" y="1522816"/>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51" name="ตัวเชื่อมต่อตรง 50">
              <a:extLst>
                <a:ext uri="{FF2B5EF4-FFF2-40B4-BE49-F238E27FC236}">
                  <a16:creationId xmlns:a16="http://schemas.microsoft.com/office/drawing/2014/main" id="{34126B42-F30E-4C25-A272-98E07341FBBC}"/>
                </a:ext>
              </a:extLst>
            </p:cNvPr>
            <p:cNvCxnSpPr>
              <a:cxnSpLocks/>
            </p:cNvCxnSpPr>
            <p:nvPr/>
          </p:nvCxnSpPr>
          <p:spPr>
            <a:xfrm>
              <a:off x="408431" y="1499616"/>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52" name="ตัวเชื่อมต่อตรง 51">
              <a:extLst>
                <a:ext uri="{FF2B5EF4-FFF2-40B4-BE49-F238E27FC236}">
                  <a16:creationId xmlns:a16="http://schemas.microsoft.com/office/drawing/2014/main" id="{AC68BC22-D66E-4DBB-95A7-590540DE75A6}"/>
                </a:ext>
              </a:extLst>
            </p:cNvPr>
            <p:cNvCxnSpPr/>
            <p:nvPr/>
          </p:nvCxnSpPr>
          <p:spPr>
            <a:xfrm>
              <a:off x="28214" y="1781324"/>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grpSp>
      <p:grpSp>
        <p:nvGrpSpPr>
          <p:cNvPr id="53" name="กลุ่ม 52">
            <a:extLst>
              <a:ext uri="{FF2B5EF4-FFF2-40B4-BE49-F238E27FC236}">
                <a16:creationId xmlns:a16="http://schemas.microsoft.com/office/drawing/2014/main" id="{AC2F6B8D-0A83-4994-AADD-B02EBBFF3093}"/>
              </a:ext>
            </a:extLst>
          </p:cNvPr>
          <p:cNvGrpSpPr/>
          <p:nvPr userDrawn="1"/>
        </p:nvGrpSpPr>
        <p:grpSpPr>
          <a:xfrm>
            <a:off x="3220107" y="-10174"/>
            <a:ext cx="1101156" cy="884384"/>
            <a:chOff x="1752751" y="749874"/>
            <a:chExt cx="1101156" cy="884384"/>
          </a:xfrm>
        </p:grpSpPr>
        <p:cxnSp>
          <p:nvCxnSpPr>
            <p:cNvPr id="54" name="ตัวเชื่อมต่อตรง 53">
              <a:extLst>
                <a:ext uri="{FF2B5EF4-FFF2-40B4-BE49-F238E27FC236}">
                  <a16:creationId xmlns:a16="http://schemas.microsoft.com/office/drawing/2014/main" id="{110F8CCC-90F0-4DD8-BC32-8A37DD22C37F}"/>
                </a:ext>
              </a:extLst>
            </p:cNvPr>
            <p:cNvCxnSpPr>
              <a:cxnSpLocks/>
            </p:cNvCxnSpPr>
            <p:nvPr/>
          </p:nvCxnSpPr>
          <p:spPr>
            <a:xfrm>
              <a:off x="2280622" y="749874"/>
              <a:ext cx="1" cy="32096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55" name="ตัวเชื่อมต่อตรง 54">
              <a:extLst>
                <a:ext uri="{FF2B5EF4-FFF2-40B4-BE49-F238E27FC236}">
                  <a16:creationId xmlns:a16="http://schemas.microsoft.com/office/drawing/2014/main" id="{4B8B2DE7-0D97-472B-9044-5B940E6F5E17}"/>
                </a:ext>
              </a:extLst>
            </p:cNvPr>
            <p:cNvCxnSpPr/>
            <p:nvPr/>
          </p:nvCxnSpPr>
          <p:spPr>
            <a:xfrm>
              <a:off x="1819089" y="1070842"/>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56" name="ตัวเชื่อมต่อตรง 55">
              <a:extLst>
                <a:ext uri="{FF2B5EF4-FFF2-40B4-BE49-F238E27FC236}">
                  <a16:creationId xmlns:a16="http://schemas.microsoft.com/office/drawing/2014/main" id="{DE771B33-0CB5-439A-BF6B-CD1CB976E90B}"/>
                </a:ext>
              </a:extLst>
            </p:cNvPr>
            <p:cNvCxnSpPr>
              <a:cxnSpLocks/>
            </p:cNvCxnSpPr>
            <p:nvPr/>
          </p:nvCxnSpPr>
          <p:spPr>
            <a:xfrm>
              <a:off x="1950530" y="1070842"/>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57" name="ตัวเชื่อมต่อตรง 56">
              <a:extLst>
                <a:ext uri="{FF2B5EF4-FFF2-40B4-BE49-F238E27FC236}">
                  <a16:creationId xmlns:a16="http://schemas.microsoft.com/office/drawing/2014/main" id="{411F4679-27F5-41E9-A3C5-618F1DA45771}"/>
                </a:ext>
              </a:extLst>
            </p:cNvPr>
            <p:cNvCxnSpPr>
              <a:cxnSpLocks/>
            </p:cNvCxnSpPr>
            <p:nvPr/>
          </p:nvCxnSpPr>
          <p:spPr>
            <a:xfrm>
              <a:off x="2506795" y="1070842"/>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58" name="ตัวเชื่อมต่อตรง 57">
              <a:extLst>
                <a:ext uri="{FF2B5EF4-FFF2-40B4-BE49-F238E27FC236}">
                  <a16:creationId xmlns:a16="http://schemas.microsoft.com/office/drawing/2014/main" id="{61A4B4DB-86CB-483C-BF69-2BE918DFA831}"/>
                </a:ext>
              </a:extLst>
            </p:cNvPr>
            <p:cNvCxnSpPr/>
            <p:nvPr/>
          </p:nvCxnSpPr>
          <p:spPr>
            <a:xfrm>
              <a:off x="2006410" y="1352550"/>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59" name="ตัวเชื่อมต่อตรง 58">
              <a:extLst>
                <a:ext uri="{FF2B5EF4-FFF2-40B4-BE49-F238E27FC236}">
                  <a16:creationId xmlns:a16="http://schemas.microsoft.com/office/drawing/2014/main" id="{E1DAF18E-CF92-4002-B56D-6BAD99154EC3}"/>
                </a:ext>
              </a:extLst>
            </p:cNvPr>
            <p:cNvCxnSpPr>
              <a:cxnSpLocks/>
            </p:cNvCxnSpPr>
            <p:nvPr/>
          </p:nvCxnSpPr>
          <p:spPr>
            <a:xfrm>
              <a:off x="2788735" y="1352550"/>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60" name="ตัวเชื่อมต่อตรง 59">
              <a:extLst>
                <a:ext uri="{FF2B5EF4-FFF2-40B4-BE49-F238E27FC236}">
                  <a16:creationId xmlns:a16="http://schemas.microsoft.com/office/drawing/2014/main" id="{3494A258-DD0D-4EB3-B5B3-7C64DBEBA1B5}"/>
                </a:ext>
              </a:extLst>
            </p:cNvPr>
            <p:cNvCxnSpPr>
              <a:cxnSpLocks/>
            </p:cNvCxnSpPr>
            <p:nvPr/>
          </p:nvCxnSpPr>
          <p:spPr>
            <a:xfrm>
              <a:off x="2156275" y="1337426"/>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61" name="ตัวเชื่อมต่อตรง 60">
              <a:extLst>
                <a:ext uri="{FF2B5EF4-FFF2-40B4-BE49-F238E27FC236}">
                  <a16:creationId xmlns:a16="http://schemas.microsoft.com/office/drawing/2014/main" id="{C7D45D76-CEE8-4995-9093-8D8925EA6BF0}"/>
                </a:ext>
              </a:extLst>
            </p:cNvPr>
            <p:cNvCxnSpPr/>
            <p:nvPr/>
          </p:nvCxnSpPr>
          <p:spPr>
            <a:xfrm>
              <a:off x="1752751" y="1615556"/>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grpSp>
      <p:grpSp>
        <p:nvGrpSpPr>
          <p:cNvPr id="62" name="กลุ่ม 61">
            <a:extLst>
              <a:ext uri="{FF2B5EF4-FFF2-40B4-BE49-F238E27FC236}">
                <a16:creationId xmlns:a16="http://schemas.microsoft.com/office/drawing/2014/main" id="{5B22248C-304F-479B-A436-4AAEB91A343D}"/>
              </a:ext>
            </a:extLst>
          </p:cNvPr>
          <p:cNvGrpSpPr/>
          <p:nvPr userDrawn="1"/>
        </p:nvGrpSpPr>
        <p:grpSpPr>
          <a:xfrm>
            <a:off x="0" y="4981493"/>
            <a:ext cx="12192000" cy="1876505"/>
            <a:chOff x="0" y="5038725"/>
            <a:chExt cx="12192000" cy="1819273"/>
          </a:xfrm>
        </p:grpSpPr>
        <p:sp>
          <p:nvSpPr>
            <p:cNvPr id="63" name="สี่เหลี่ยมผืนผ้า 62">
              <a:extLst>
                <a:ext uri="{FF2B5EF4-FFF2-40B4-BE49-F238E27FC236}">
                  <a16:creationId xmlns:a16="http://schemas.microsoft.com/office/drawing/2014/main" id="{BC2D1AF6-7333-4936-8281-E676D971258F}"/>
                </a:ext>
              </a:extLst>
            </p:cNvPr>
            <p:cNvSpPr/>
            <p:nvPr/>
          </p:nvSpPr>
          <p:spPr>
            <a:xfrm>
              <a:off x="0" y="5038725"/>
              <a:ext cx="12192000" cy="1819273"/>
            </a:xfrm>
            <a:prstGeom prst="rect">
              <a:avLst/>
            </a:prstGeom>
            <a:solidFill>
              <a:srgbClr val="A06A3E"/>
            </a:solidFill>
            <a:ln w="57150">
              <a:solidFill>
                <a:schemeClr val="tx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cxnSp>
          <p:nvCxnSpPr>
            <p:cNvPr id="64" name="ตัวเชื่อมต่อตรง 63">
              <a:extLst>
                <a:ext uri="{FF2B5EF4-FFF2-40B4-BE49-F238E27FC236}">
                  <a16:creationId xmlns:a16="http://schemas.microsoft.com/office/drawing/2014/main" id="{B2751CB7-97A6-49E1-BE50-3B56A4325DE2}"/>
                </a:ext>
              </a:extLst>
            </p:cNvPr>
            <p:cNvCxnSpPr>
              <a:cxnSpLocks/>
            </p:cNvCxnSpPr>
            <p:nvPr/>
          </p:nvCxnSpPr>
          <p:spPr>
            <a:xfrm>
              <a:off x="0" y="5516880"/>
              <a:ext cx="555474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ตัวเชื่อมต่อตรง 64">
              <a:extLst>
                <a:ext uri="{FF2B5EF4-FFF2-40B4-BE49-F238E27FC236}">
                  <a16:creationId xmlns:a16="http://schemas.microsoft.com/office/drawing/2014/main" id="{8E020C70-85A9-49BC-AC1E-05810034891D}"/>
                </a:ext>
              </a:extLst>
            </p:cNvPr>
            <p:cNvCxnSpPr>
              <a:cxnSpLocks/>
            </p:cNvCxnSpPr>
            <p:nvPr/>
          </p:nvCxnSpPr>
          <p:spPr>
            <a:xfrm>
              <a:off x="6395321" y="5516880"/>
              <a:ext cx="11684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ตัวเชื่อมต่อตรง 65">
              <a:extLst>
                <a:ext uri="{FF2B5EF4-FFF2-40B4-BE49-F238E27FC236}">
                  <a16:creationId xmlns:a16="http://schemas.microsoft.com/office/drawing/2014/main" id="{EA0D1E32-D979-493A-93C4-87352730FAD5}"/>
                </a:ext>
              </a:extLst>
            </p:cNvPr>
            <p:cNvCxnSpPr>
              <a:cxnSpLocks/>
            </p:cNvCxnSpPr>
            <p:nvPr/>
          </p:nvCxnSpPr>
          <p:spPr>
            <a:xfrm>
              <a:off x="5481656" y="5948361"/>
              <a:ext cx="11684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ตัวเชื่อมต่อตรง 66">
              <a:extLst>
                <a:ext uri="{FF2B5EF4-FFF2-40B4-BE49-F238E27FC236}">
                  <a16:creationId xmlns:a16="http://schemas.microsoft.com/office/drawing/2014/main" id="{80927C89-A5A6-4EF4-A915-ACFCC8CAEE02}"/>
                </a:ext>
              </a:extLst>
            </p:cNvPr>
            <p:cNvCxnSpPr>
              <a:cxnSpLocks/>
            </p:cNvCxnSpPr>
            <p:nvPr/>
          </p:nvCxnSpPr>
          <p:spPr>
            <a:xfrm flipV="1">
              <a:off x="387644" y="6068639"/>
              <a:ext cx="2947751" cy="1016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ตัวเชื่อมต่อตรง 67">
              <a:extLst>
                <a:ext uri="{FF2B5EF4-FFF2-40B4-BE49-F238E27FC236}">
                  <a16:creationId xmlns:a16="http://schemas.microsoft.com/office/drawing/2014/main" id="{11BFC73C-6DF1-441A-964A-50E4BEAD095B}"/>
                </a:ext>
              </a:extLst>
            </p:cNvPr>
            <p:cNvCxnSpPr>
              <a:cxnSpLocks/>
            </p:cNvCxnSpPr>
            <p:nvPr/>
          </p:nvCxnSpPr>
          <p:spPr>
            <a:xfrm flipV="1">
              <a:off x="8114463" y="6459152"/>
              <a:ext cx="2947751" cy="1016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ตัวเชื่อมต่อตรง 68">
              <a:extLst>
                <a:ext uri="{FF2B5EF4-FFF2-40B4-BE49-F238E27FC236}">
                  <a16:creationId xmlns:a16="http://schemas.microsoft.com/office/drawing/2014/main" id="{F5AF6BAF-9AE2-482D-9B6B-21E5F88D3867}"/>
                </a:ext>
              </a:extLst>
            </p:cNvPr>
            <p:cNvCxnSpPr>
              <a:cxnSpLocks/>
            </p:cNvCxnSpPr>
            <p:nvPr/>
          </p:nvCxnSpPr>
          <p:spPr>
            <a:xfrm flipV="1">
              <a:off x="9244249" y="5570878"/>
              <a:ext cx="2947751" cy="1016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ตัวเชื่อมต่อตรง 69">
              <a:extLst>
                <a:ext uri="{FF2B5EF4-FFF2-40B4-BE49-F238E27FC236}">
                  <a16:creationId xmlns:a16="http://schemas.microsoft.com/office/drawing/2014/main" id="{B9DCC8B3-226B-4CAF-AB34-1534691B9CE3}"/>
                </a:ext>
              </a:extLst>
            </p:cNvPr>
            <p:cNvCxnSpPr>
              <a:cxnSpLocks/>
            </p:cNvCxnSpPr>
            <p:nvPr/>
          </p:nvCxnSpPr>
          <p:spPr>
            <a:xfrm>
              <a:off x="3775148" y="6459152"/>
              <a:ext cx="1140494"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ตัวเชื่อมต่อตรง 70">
              <a:extLst>
                <a:ext uri="{FF2B5EF4-FFF2-40B4-BE49-F238E27FC236}">
                  <a16:creationId xmlns:a16="http://schemas.microsoft.com/office/drawing/2014/main" id="{27FC376A-9B44-42D8-84C6-B63EAB030D1E}"/>
                </a:ext>
              </a:extLst>
            </p:cNvPr>
            <p:cNvCxnSpPr>
              <a:cxnSpLocks/>
            </p:cNvCxnSpPr>
            <p:nvPr/>
          </p:nvCxnSpPr>
          <p:spPr>
            <a:xfrm>
              <a:off x="8097263" y="5948361"/>
              <a:ext cx="4318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1" name="กลุ่ม 130">
            <a:extLst>
              <a:ext uri="{FF2B5EF4-FFF2-40B4-BE49-F238E27FC236}">
                <a16:creationId xmlns:a16="http://schemas.microsoft.com/office/drawing/2014/main" id="{9DC58048-C6FA-4063-9CC7-BDD3034E6581}"/>
              </a:ext>
            </a:extLst>
          </p:cNvPr>
          <p:cNvGrpSpPr/>
          <p:nvPr userDrawn="1"/>
        </p:nvGrpSpPr>
        <p:grpSpPr>
          <a:xfrm>
            <a:off x="11408501" y="3975453"/>
            <a:ext cx="1250465" cy="813416"/>
            <a:chOff x="28214" y="967908"/>
            <a:chExt cx="1250465" cy="813416"/>
          </a:xfrm>
        </p:grpSpPr>
        <p:cxnSp>
          <p:nvCxnSpPr>
            <p:cNvPr id="132" name="ตัวเชื่อมต่อตรง 131">
              <a:extLst>
                <a:ext uri="{FF2B5EF4-FFF2-40B4-BE49-F238E27FC236}">
                  <a16:creationId xmlns:a16="http://schemas.microsoft.com/office/drawing/2014/main" id="{75FF0436-F3A2-4912-B9BE-1A17A73D8CA4}"/>
                </a:ext>
              </a:extLst>
            </p:cNvPr>
            <p:cNvCxnSpPr>
              <a:cxnSpLocks/>
            </p:cNvCxnSpPr>
            <p:nvPr/>
          </p:nvCxnSpPr>
          <p:spPr>
            <a:xfrm>
              <a:off x="439451" y="967908"/>
              <a:ext cx="1" cy="32096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33" name="ตัวเชื่อมต่อตรง 132">
              <a:extLst>
                <a:ext uri="{FF2B5EF4-FFF2-40B4-BE49-F238E27FC236}">
                  <a16:creationId xmlns:a16="http://schemas.microsoft.com/office/drawing/2014/main" id="{F6E3EB61-EC6E-49D4-8FB1-479F22B05233}"/>
                </a:ext>
              </a:extLst>
            </p:cNvPr>
            <p:cNvCxnSpPr/>
            <p:nvPr/>
          </p:nvCxnSpPr>
          <p:spPr>
            <a:xfrm>
              <a:off x="266648" y="1264663"/>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34" name="ตัวเชื่อมต่อตรง 133">
              <a:extLst>
                <a:ext uri="{FF2B5EF4-FFF2-40B4-BE49-F238E27FC236}">
                  <a16:creationId xmlns:a16="http://schemas.microsoft.com/office/drawing/2014/main" id="{10E2D536-0164-48E0-833C-18AD6181EC6C}"/>
                </a:ext>
              </a:extLst>
            </p:cNvPr>
            <p:cNvCxnSpPr>
              <a:cxnSpLocks/>
            </p:cNvCxnSpPr>
            <p:nvPr/>
          </p:nvCxnSpPr>
          <p:spPr>
            <a:xfrm>
              <a:off x="740194"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35" name="ตัวเชื่อมต่อตรง 134">
              <a:extLst>
                <a:ext uri="{FF2B5EF4-FFF2-40B4-BE49-F238E27FC236}">
                  <a16:creationId xmlns:a16="http://schemas.microsoft.com/office/drawing/2014/main" id="{D2872660-14E3-4F05-837F-1E3FFC5A2C10}"/>
                </a:ext>
              </a:extLst>
            </p:cNvPr>
            <p:cNvCxnSpPr>
              <a:cxnSpLocks/>
            </p:cNvCxnSpPr>
            <p:nvPr/>
          </p:nvCxnSpPr>
          <p:spPr>
            <a:xfrm>
              <a:off x="1278679"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36" name="ตัวเชื่อมต่อตรง 135">
              <a:extLst>
                <a:ext uri="{FF2B5EF4-FFF2-40B4-BE49-F238E27FC236}">
                  <a16:creationId xmlns:a16="http://schemas.microsoft.com/office/drawing/2014/main" id="{3DB0A1DA-A193-41E6-A392-A55CCC6A5184}"/>
                </a:ext>
              </a:extLst>
            </p:cNvPr>
            <p:cNvCxnSpPr/>
            <p:nvPr/>
          </p:nvCxnSpPr>
          <p:spPr>
            <a:xfrm>
              <a:off x="266648" y="1522816"/>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37" name="ตัวเชื่อมต่อตรง 136">
              <a:extLst>
                <a:ext uri="{FF2B5EF4-FFF2-40B4-BE49-F238E27FC236}">
                  <a16:creationId xmlns:a16="http://schemas.microsoft.com/office/drawing/2014/main" id="{16A04775-E3DD-4239-9D1C-F9766F6F5A04}"/>
                </a:ext>
              </a:extLst>
            </p:cNvPr>
            <p:cNvCxnSpPr>
              <a:cxnSpLocks/>
            </p:cNvCxnSpPr>
            <p:nvPr/>
          </p:nvCxnSpPr>
          <p:spPr>
            <a:xfrm>
              <a:off x="408431" y="1499616"/>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38" name="ตัวเชื่อมต่อตรง 137">
              <a:extLst>
                <a:ext uri="{FF2B5EF4-FFF2-40B4-BE49-F238E27FC236}">
                  <a16:creationId xmlns:a16="http://schemas.microsoft.com/office/drawing/2014/main" id="{83B15E61-57F0-43A3-BA77-74FDF2874C2B}"/>
                </a:ext>
              </a:extLst>
            </p:cNvPr>
            <p:cNvCxnSpPr/>
            <p:nvPr/>
          </p:nvCxnSpPr>
          <p:spPr>
            <a:xfrm>
              <a:off x="28214" y="1781324"/>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grpSp>
      <p:grpSp>
        <p:nvGrpSpPr>
          <p:cNvPr id="139" name="กลุ่ม 138">
            <a:extLst>
              <a:ext uri="{FF2B5EF4-FFF2-40B4-BE49-F238E27FC236}">
                <a16:creationId xmlns:a16="http://schemas.microsoft.com/office/drawing/2014/main" id="{EF308D73-8B5C-4CF6-A626-BE3AF5D719B6}"/>
              </a:ext>
            </a:extLst>
          </p:cNvPr>
          <p:cNvGrpSpPr/>
          <p:nvPr userDrawn="1"/>
        </p:nvGrpSpPr>
        <p:grpSpPr>
          <a:xfrm flipH="1">
            <a:off x="7513574" y="-492448"/>
            <a:ext cx="1250465" cy="813416"/>
            <a:chOff x="28214" y="967908"/>
            <a:chExt cx="1250465" cy="813416"/>
          </a:xfrm>
        </p:grpSpPr>
        <p:cxnSp>
          <p:nvCxnSpPr>
            <p:cNvPr id="140" name="ตัวเชื่อมต่อตรง 139">
              <a:extLst>
                <a:ext uri="{FF2B5EF4-FFF2-40B4-BE49-F238E27FC236}">
                  <a16:creationId xmlns:a16="http://schemas.microsoft.com/office/drawing/2014/main" id="{4DF391CD-66F4-43E8-A3A7-76E64160C453}"/>
                </a:ext>
              </a:extLst>
            </p:cNvPr>
            <p:cNvCxnSpPr>
              <a:cxnSpLocks/>
            </p:cNvCxnSpPr>
            <p:nvPr/>
          </p:nvCxnSpPr>
          <p:spPr>
            <a:xfrm>
              <a:off x="439451" y="967908"/>
              <a:ext cx="1" cy="32096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41" name="ตัวเชื่อมต่อตรง 140">
              <a:extLst>
                <a:ext uri="{FF2B5EF4-FFF2-40B4-BE49-F238E27FC236}">
                  <a16:creationId xmlns:a16="http://schemas.microsoft.com/office/drawing/2014/main" id="{83519F9E-424D-45AB-BE0E-9B100F318CA9}"/>
                </a:ext>
              </a:extLst>
            </p:cNvPr>
            <p:cNvCxnSpPr/>
            <p:nvPr/>
          </p:nvCxnSpPr>
          <p:spPr>
            <a:xfrm>
              <a:off x="266648" y="1264663"/>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42" name="ตัวเชื่อมต่อตรง 141">
              <a:extLst>
                <a:ext uri="{FF2B5EF4-FFF2-40B4-BE49-F238E27FC236}">
                  <a16:creationId xmlns:a16="http://schemas.microsoft.com/office/drawing/2014/main" id="{569441C2-2B3B-4ED0-BB7C-F5E478375394}"/>
                </a:ext>
              </a:extLst>
            </p:cNvPr>
            <p:cNvCxnSpPr>
              <a:cxnSpLocks/>
            </p:cNvCxnSpPr>
            <p:nvPr/>
          </p:nvCxnSpPr>
          <p:spPr>
            <a:xfrm>
              <a:off x="740194"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43" name="ตัวเชื่อมต่อตรง 142">
              <a:extLst>
                <a:ext uri="{FF2B5EF4-FFF2-40B4-BE49-F238E27FC236}">
                  <a16:creationId xmlns:a16="http://schemas.microsoft.com/office/drawing/2014/main" id="{49C47CB8-22DF-487A-AD2C-0CAB86D8272C}"/>
                </a:ext>
              </a:extLst>
            </p:cNvPr>
            <p:cNvCxnSpPr>
              <a:cxnSpLocks/>
            </p:cNvCxnSpPr>
            <p:nvPr/>
          </p:nvCxnSpPr>
          <p:spPr>
            <a:xfrm>
              <a:off x="1278679"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44" name="ตัวเชื่อมต่อตรง 143">
              <a:extLst>
                <a:ext uri="{FF2B5EF4-FFF2-40B4-BE49-F238E27FC236}">
                  <a16:creationId xmlns:a16="http://schemas.microsoft.com/office/drawing/2014/main" id="{7FF17B41-9536-4A14-978B-B8CF7F9E8A9B}"/>
                </a:ext>
              </a:extLst>
            </p:cNvPr>
            <p:cNvCxnSpPr/>
            <p:nvPr/>
          </p:nvCxnSpPr>
          <p:spPr>
            <a:xfrm>
              <a:off x="266648" y="1522816"/>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45" name="ตัวเชื่อมต่อตรง 144">
              <a:extLst>
                <a:ext uri="{FF2B5EF4-FFF2-40B4-BE49-F238E27FC236}">
                  <a16:creationId xmlns:a16="http://schemas.microsoft.com/office/drawing/2014/main" id="{441150E5-C721-4CD5-BE4B-98D5483F072E}"/>
                </a:ext>
              </a:extLst>
            </p:cNvPr>
            <p:cNvCxnSpPr>
              <a:cxnSpLocks/>
            </p:cNvCxnSpPr>
            <p:nvPr/>
          </p:nvCxnSpPr>
          <p:spPr>
            <a:xfrm>
              <a:off x="408431" y="1499616"/>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46" name="ตัวเชื่อมต่อตรง 145">
              <a:extLst>
                <a:ext uri="{FF2B5EF4-FFF2-40B4-BE49-F238E27FC236}">
                  <a16:creationId xmlns:a16="http://schemas.microsoft.com/office/drawing/2014/main" id="{E77BEB01-403E-4604-AAD5-64A889BBA6A8}"/>
                </a:ext>
              </a:extLst>
            </p:cNvPr>
            <p:cNvCxnSpPr/>
            <p:nvPr/>
          </p:nvCxnSpPr>
          <p:spPr>
            <a:xfrm>
              <a:off x="28214" y="1781324"/>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grpSp>
      <p:grpSp>
        <p:nvGrpSpPr>
          <p:cNvPr id="147" name="กลุ่ม 146">
            <a:extLst>
              <a:ext uri="{FF2B5EF4-FFF2-40B4-BE49-F238E27FC236}">
                <a16:creationId xmlns:a16="http://schemas.microsoft.com/office/drawing/2014/main" id="{D6DD805F-7477-4E8D-9E47-D3A1940CCC82}"/>
              </a:ext>
            </a:extLst>
          </p:cNvPr>
          <p:cNvGrpSpPr/>
          <p:nvPr userDrawn="1"/>
        </p:nvGrpSpPr>
        <p:grpSpPr>
          <a:xfrm>
            <a:off x="11259749" y="502361"/>
            <a:ext cx="1250465" cy="813416"/>
            <a:chOff x="28214" y="967908"/>
            <a:chExt cx="1250465" cy="813416"/>
          </a:xfrm>
        </p:grpSpPr>
        <p:cxnSp>
          <p:nvCxnSpPr>
            <p:cNvPr id="148" name="ตัวเชื่อมต่อตรง 147">
              <a:extLst>
                <a:ext uri="{FF2B5EF4-FFF2-40B4-BE49-F238E27FC236}">
                  <a16:creationId xmlns:a16="http://schemas.microsoft.com/office/drawing/2014/main" id="{89825688-247A-4CA4-862B-3E9F715F0FB7}"/>
                </a:ext>
              </a:extLst>
            </p:cNvPr>
            <p:cNvCxnSpPr>
              <a:cxnSpLocks/>
            </p:cNvCxnSpPr>
            <p:nvPr/>
          </p:nvCxnSpPr>
          <p:spPr>
            <a:xfrm>
              <a:off x="439451" y="967908"/>
              <a:ext cx="1" cy="32096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49" name="ตัวเชื่อมต่อตรง 148">
              <a:extLst>
                <a:ext uri="{FF2B5EF4-FFF2-40B4-BE49-F238E27FC236}">
                  <a16:creationId xmlns:a16="http://schemas.microsoft.com/office/drawing/2014/main" id="{56F222B7-9EF0-498F-8B75-A47D6B4F28AB}"/>
                </a:ext>
              </a:extLst>
            </p:cNvPr>
            <p:cNvCxnSpPr/>
            <p:nvPr/>
          </p:nvCxnSpPr>
          <p:spPr>
            <a:xfrm>
              <a:off x="266648" y="1264663"/>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50" name="ตัวเชื่อมต่อตรง 149">
              <a:extLst>
                <a:ext uri="{FF2B5EF4-FFF2-40B4-BE49-F238E27FC236}">
                  <a16:creationId xmlns:a16="http://schemas.microsoft.com/office/drawing/2014/main" id="{0B559048-012B-4DD4-AA9C-56B614F7466B}"/>
                </a:ext>
              </a:extLst>
            </p:cNvPr>
            <p:cNvCxnSpPr>
              <a:cxnSpLocks/>
            </p:cNvCxnSpPr>
            <p:nvPr/>
          </p:nvCxnSpPr>
          <p:spPr>
            <a:xfrm>
              <a:off x="740194"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51" name="ตัวเชื่อมต่อตรง 150">
              <a:extLst>
                <a:ext uri="{FF2B5EF4-FFF2-40B4-BE49-F238E27FC236}">
                  <a16:creationId xmlns:a16="http://schemas.microsoft.com/office/drawing/2014/main" id="{4C9A6859-2E8F-41EE-992D-AB0AE7B9289A}"/>
                </a:ext>
              </a:extLst>
            </p:cNvPr>
            <p:cNvCxnSpPr>
              <a:cxnSpLocks/>
            </p:cNvCxnSpPr>
            <p:nvPr/>
          </p:nvCxnSpPr>
          <p:spPr>
            <a:xfrm>
              <a:off x="1278679"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52" name="ตัวเชื่อมต่อตรง 151">
              <a:extLst>
                <a:ext uri="{FF2B5EF4-FFF2-40B4-BE49-F238E27FC236}">
                  <a16:creationId xmlns:a16="http://schemas.microsoft.com/office/drawing/2014/main" id="{13A635FA-1525-4959-A756-DE3FC0A53A51}"/>
                </a:ext>
              </a:extLst>
            </p:cNvPr>
            <p:cNvCxnSpPr/>
            <p:nvPr/>
          </p:nvCxnSpPr>
          <p:spPr>
            <a:xfrm>
              <a:off x="266648" y="1522816"/>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53" name="ตัวเชื่อมต่อตรง 152">
              <a:extLst>
                <a:ext uri="{FF2B5EF4-FFF2-40B4-BE49-F238E27FC236}">
                  <a16:creationId xmlns:a16="http://schemas.microsoft.com/office/drawing/2014/main" id="{B834654B-EDFF-45A3-AE3E-92075F5124F0}"/>
                </a:ext>
              </a:extLst>
            </p:cNvPr>
            <p:cNvCxnSpPr>
              <a:cxnSpLocks/>
            </p:cNvCxnSpPr>
            <p:nvPr/>
          </p:nvCxnSpPr>
          <p:spPr>
            <a:xfrm>
              <a:off x="408431" y="1499616"/>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54" name="ตัวเชื่อมต่อตรง 153">
              <a:extLst>
                <a:ext uri="{FF2B5EF4-FFF2-40B4-BE49-F238E27FC236}">
                  <a16:creationId xmlns:a16="http://schemas.microsoft.com/office/drawing/2014/main" id="{5C8AD021-6143-4EA5-A71F-5C9EE6795B7E}"/>
                </a:ext>
              </a:extLst>
            </p:cNvPr>
            <p:cNvCxnSpPr/>
            <p:nvPr/>
          </p:nvCxnSpPr>
          <p:spPr>
            <a:xfrm>
              <a:off x="28214" y="1781324"/>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grpSp>
      <p:grpSp>
        <p:nvGrpSpPr>
          <p:cNvPr id="194" name="กลุ่ม 193">
            <a:extLst>
              <a:ext uri="{FF2B5EF4-FFF2-40B4-BE49-F238E27FC236}">
                <a16:creationId xmlns:a16="http://schemas.microsoft.com/office/drawing/2014/main" id="{5B2FA7F8-5D17-4FA7-A351-5AC63D8D1CEC}"/>
              </a:ext>
            </a:extLst>
          </p:cNvPr>
          <p:cNvGrpSpPr/>
          <p:nvPr userDrawn="1"/>
        </p:nvGrpSpPr>
        <p:grpSpPr>
          <a:xfrm>
            <a:off x="1" y="-10174"/>
            <a:ext cx="3474719" cy="6868174"/>
            <a:chOff x="1" y="-10174"/>
            <a:chExt cx="3474719" cy="6868174"/>
          </a:xfrm>
        </p:grpSpPr>
        <p:sp>
          <p:nvSpPr>
            <p:cNvPr id="195" name="สี่เหลี่ยมผืนผ้า 194">
              <a:extLst>
                <a:ext uri="{FF2B5EF4-FFF2-40B4-BE49-F238E27FC236}">
                  <a16:creationId xmlns:a16="http://schemas.microsoft.com/office/drawing/2014/main" id="{7AC51F30-9F03-4C43-A322-10BF2AA2ABDC}"/>
                </a:ext>
              </a:extLst>
            </p:cNvPr>
            <p:cNvSpPr/>
            <p:nvPr/>
          </p:nvSpPr>
          <p:spPr>
            <a:xfrm>
              <a:off x="1" y="0"/>
              <a:ext cx="3474719" cy="6858000"/>
            </a:xfrm>
            <a:prstGeom prst="rect">
              <a:avLst/>
            </a:prstGeom>
            <a:solidFill>
              <a:srgbClr val="B5903E"/>
            </a:solidFill>
            <a:ln w="57150">
              <a:solidFill>
                <a:schemeClr val="tx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cxnSp>
          <p:nvCxnSpPr>
            <p:cNvPr id="196" name="ตัวเชื่อมต่อตรง 195">
              <a:extLst>
                <a:ext uri="{FF2B5EF4-FFF2-40B4-BE49-F238E27FC236}">
                  <a16:creationId xmlns:a16="http://schemas.microsoft.com/office/drawing/2014/main" id="{98B3901C-DE2B-42CA-8F85-B95356570A51}"/>
                </a:ext>
              </a:extLst>
            </p:cNvPr>
            <p:cNvCxnSpPr>
              <a:cxnSpLocks/>
            </p:cNvCxnSpPr>
            <p:nvPr/>
          </p:nvCxnSpPr>
          <p:spPr>
            <a:xfrm>
              <a:off x="628318" y="-10174"/>
              <a:ext cx="0" cy="212285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7" name="ตัวเชื่อมต่อตรง 196">
              <a:extLst>
                <a:ext uri="{FF2B5EF4-FFF2-40B4-BE49-F238E27FC236}">
                  <a16:creationId xmlns:a16="http://schemas.microsoft.com/office/drawing/2014/main" id="{46B34DEF-F002-47BA-B000-861D25BC1496}"/>
                </a:ext>
              </a:extLst>
            </p:cNvPr>
            <p:cNvCxnSpPr>
              <a:cxnSpLocks/>
            </p:cNvCxnSpPr>
            <p:nvPr/>
          </p:nvCxnSpPr>
          <p:spPr>
            <a:xfrm flipH="1">
              <a:off x="1608642" y="-9904"/>
              <a:ext cx="8254" cy="71784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8" name="ตัวเชื่อมต่อตรง 197">
              <a:extLst>
                <a:ext uri="{FF2B5EF4-FFF2-40B4-BE49-F238E27FC236}">
                  <a16:creationId xmlns:a16="http://schemas.microsoft.com/office/drawing/2014/main" id="{8383A86F-76B6-44A2-8601-0B09291410D3}"/>
                </a:ext>
              </a:extLst>
            </p:cNvPr>
            <p:cNvCxnSpPr>
              <a:cxnSpLocks/>
            </p:cNvCxnSpPr>
            <p:nvPr/>
          </p:nvCxnSpPr>
          <p:spPr>
            <a:xfrm flipH="1">
              <a:off x="2587648" y="779581"/>
              <a:ext cx="4127" cy="1054675"/>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9" name="ตัวเชื่อมต่อตรง 198">
              <a:extLst>
                <a:ext uri="{FF2B5EF4-FFF2-40B4-BE49-F238E27FC236}">
                  <a16:creationId xmlns:a16="http://schemas.microsoft.com/office/drawing/2014/main" id="{EDE8836E-89CE-4034-B939-1A97223E1FA4}"/>
                </a:ext>
              </a:extLst>
            </p:cNvPr>
            <p:cNvCxnSpPr>
              <a:cxnSpLocks/>
            </p:cNvCxnSpPr>
            <p:nvPr/>
          </p:nvCxnSpPr>
          <p:spPr>
            <a:xfrm flipH="1">
              <a:off x="2780306" y="955023"/>
              <a:ext cx="8254" cy="71784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0" name="ตัวเชื่อมต่อตรง 199">
              <a:extLst>
                <a:ext uri="{FF2B5EF4-FFF2-40B4-BE49-F238E27FC236}">
                  <a16:creationId xmlns:a16="http://schemas.microsoft.com/office/drawing/2014/main" id="{D18D4821-9C13-471C-BA18-A9624B52A233}"/>
                </a:ext>
              </a:extLst>
            </p:cNvPr>
            <p:cNvCxnSpPr>
              <a:cxnSpLocks/>
            </p:cNvCxnSpPr>
            <p:nvPr/>
          </p:nvCxnSpPr>
          <p:spPr>
            <a:xfrm>
              <a:off x="3164651" y="3512200"/>
              <a:ext cx="0" cy="212285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54" name="ชื่อเรื่อง 1">
            <a:extLst>
              <a:ext uri="{FF2B5EF4-FFF2-40B4-BE49-F238E27FC236}">
                <a16:creationId xmlns:a16="http://schemas.microsoft.com/office/drawing/2014/main" id="{2B4761A9-EA55-4B15-B551-9894A21BF2B3}"/>
              </a:ext>
            </a:extLst>
          </p:cNvPr>
          <p:cNvSpPr>
            <a:spLocks noGrp="1"/>
          </p:cNvSpPr>
          <p:nvPr>
            <p:ph type="title" hasCustomPrompt="1"/>
          </p:nvPr>
        </p:nvSpPr>
        <p:spPr>
          <a:xfrm>
            <a:off x="6137317" y="944575"/>
            <a:ext cx="3499212" cy="1325563"/>
          </a:xfrm>
          <a:prstGeom prst="rect">
            <a:avLst/>
          </a:prstGeom>
        </p:spPr>
        <p:txBody>
          <a:bodyPr>
            <a:normAutofit/>
          </a:bodyPr>
          <a:lstStyle>
            <a:lvl1pPr>
              <a:defRPr sz="5400" baseline="0">
                <a:solidFill>
                  <a:srgbClr val="562503"/>
                </a:solidFill>
                <a:effectLst>
                  <a:outerShdw blurRad="50800" dist="38100" dir="8100000" algn="tr" rotWithShape="0">
                    <a:prstClr val="black">
                      <a:alpha val="40000"/>
                    </a:prstClr>
                  </a:outerShdw>
                </a:effectLst>
                <a:latin typeface="Itim" panose="00000500000000000000" pitchFamily="2" charset="-34"/>
                <a:cs typeface="TH Mali Grade 6" panose="02000506000000020004" pitchFamily="2" charset="-34"/>
              </a:defRPr>
            </a:lvl1pPr>
          </a:lstStyle>
          <a:p>
            <a:r>
              <a:rPr lang="en-US" dirty="0"/>
              <a:t>TITLE 03</a:t>
            </a:r>
          </a:p>
        </p:txBody>
      </p:sp>
      <p:sp>
        <p:nvSpPr>
          <p:cNvPr id="255" name="ตัวแทนข้อความ 287">
            <a:extLst>
              <a:ext uri="{FF2B5EF4-FFF2-40B4-BE49-F238E27FC236}">
                <a16:creationId xmlns:a16="http://schemas.microsoft.com/office/drawing/2014/main" id="{D522E124-12D1-4BCE-B505-A251BE83259B}"/>
              </a:ext>
            </a:extLst>
          </p:cNvPr>
          <p:cNvSpPr>
            <a:spLocks noGrp="1"/>
          </p:cNvSpPr>
          <p:nvPr>
            <p:ph type="body" sz="quarter" idx="13" hasCustomPrompt="1"/>
          </p:nvPr>
        </p:nvSpPr>
        <p:spPr>
          <a:xfrm>
            <a:off x="5744427" y="2432843"/>
            <a:ext cx="4338638" cy="934391"/>
          </a:xfrm>
          <a:prstGeom prst="rect">
            <a:avLst/>
          </a:prstGeom>
        </p:spPr>
        <p:txBody>
          <a:bodyPr/>
          <a:lstStyle>
            <a:lvl1pPr marL="0" indent="0">
              <a:buNone/>
              <a:defRPr sz="2400" baseline="0">
                <a:solidFill>
                  <a:srgbClr val="562503"/>
                </a:solidFill>
                <a:latin typeface="Itim" panose="00000500000000000000" pitchFamily="2" charset="-34"/>
                <a:cs typeface="TH Mali Grade 6" panose="02000506000000020004" pitchFamily="2" charset="-34"/>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a:p>
            <a:pPr lvl="4"/>
            <a:endParaRPr lang="th-TH" dirty="0"/>
          </a:p>
        </p:txBody>
      </p:sp>
      <p:sp>
        <p:nvSpPr>
          <p:cNvPr id="72" name="TextBox 71">
            <a:extLst>
              <a:ext uri="{FF2B5EF4-FFF2-40B4-BE49-F238E27FC236}">
                <a16:creationId xmlns:a16="http://schemas.microsoft.com/office/drawing/2014/main" id="{30E77B7F-49FA-4D31-9C44-BDD135DD4B05}"/>
              </a:ext>
            </a:extLst>
          </p:cNvPr>
          <p:cNvSpPr txBox="1"/>
          <p:nvPr userDrawn="1"/>
        </p:nvSpPr>
        <p:spPr>
          <a:xfrm>
            <a:off x="0" y="0"/>
            <a:ext cx="1258678"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5E2700">
                    <a:lumMod val="90000"/>
                    <a:lumOff val="10000"/>
                  </a:srgbClr>
                </a:solidFill>
                <a:effectLst/>
                <a:uLnTx/>
                <a:uFillTx/>
                <a:latin typeface="Itim"/>
                <a:ea typeface="+mn-ea"/>
                <a:cs typeface="Itim"/>
              </a:rPr>
              <a:t>KTUTS</a:t>
            </a:r>
          </a:p>
        </p:txBody>
      </p:sp>
      <p:sp>
        <p:nvSpPr>
          <p:cNvPr id="73" name="TextBox 72">
            <a:extLst>
              <a:ext uri="{FF2B5EF4-FFF2-40B4-BE49-F238E27FC236}">
                <a16:creationId xmlns:a16="http://schemas.microsoft.com/office/drawing/2014/main" id="{60D3B57C-B600-4480-A761-82C25E5F0FAA}"/>
              </a:ext>
            </a:extLst>
          </p:cNvPr>
          <p:cNvSpPr txBox="1"/>
          <p:nvPr userDrawn="1"/>
        </p:nvSpPr>
        <p:spPr>
          <a:xfrm>
            <a:off x="10933322" y="6334780"/>
            <a:ext cx="1258678"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5E2700">
                    <a:lumMod val="90000"/>
                    <a:lumOff val="10000"/>
                  </a:srgbClr>
                </a:solidFill>
                <a:effectLst/>
                <a:uLnTx/>
                <a:uFillTx/>
                <a:latin typeface="Itim"/>
                <a:ea typeface="+mn-ea"/>
                <a:cs typeface="Itim"/>
              </a:rPr>
              <a:t>KTUTS</a:t>
            </a:r>
          </a:p>
        </p:txBody>
      </p:sp>
    </p:spTree>
    <p:extLst>
      <p:ext uri="{BB962C8B-B14F-4D97-AF65-F5344CB8AC3E}">
        <p14:creationId xmlns:p14="http://schemas.microsoft.com/office/powerpoint/2010/main" val="28389846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เค้าโครงแบบกำหนดเอง">
    <p:spTree>
      <p:nvGrpSpPr>
        <p:cNvPr id="1" name=""/>
        <p:cNvGrpSpPr/>
        <p:nvPr/>
      </p:nvGrpSpPr>
      <p:grpSpPr>
        <a:xfrm>
          <a:off x="0" y="0"/>
          <a:ext cx="0" cy="0"/>
          <a:chOff x="0" y="0"/>
          <a:chExt cx="0" cy="0"/>
        </a:xfrm>
      </p:grpSpPr>
      <p:sp>
        <p:nvSpPr>
          <p:cNvPr id="3" name="ตัวแทนวันที่ 2">
            <a:extLst>
              <a:ext uri="{FF2B5EF4-FFF2-40B4-BE49-F238E27FC236}">
                <a16:creationId xmlns:a16="http://schemas.microsoft.com/office/drawing/2014/main" id="{3689A185-5E3C-46BF-98B8-59011090953E}"/>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9D914F9-34B9-4290-8B55-3D6EA89D2C0C}" type="datetimeFigureOut">
              <a:rPr kumimoji="0" lang="th-TH" sz="2800" b="0" i="0" u="none" strike="noStrike" kern="1200" cap="none" spc="0" normalizeH="0" baseline="0" noProof="0" smtClean="0">
                <a:ln>
                  <a:noFill/>
                </a:ln>
                <a:solidFill>
                  <a:srgbClr val="000000"/>
                </a:solidFill>
                <a:effectLst/>
                <a:uLnTx/>
                <a:uFillTx/>
                <a:latin typeface="Itim"/>
                <a:ea typeface="+mn-ea"/>
                <a:cs typeface="Itim"/>
              </a:rPr>
              <a:pPr marL="0" marR="0" lvl="0" indent="0" algn="l" defTabSz="914400" rtl="0" eaLnBrk="1" fontAlgn="auto" latinLnBrk="0" hangingPunct="1">
                <a:lnSpc>
                  <a:spcPct val="100000"/>
                </a:lnSpc>
                <a:spcBef>
                  <a:spcPts val="0"/>
                </a:spcBef>
                <a:spcAft>
                  <a:spcPts val="0"/>
                </a:spcAft>
                <a:buClrTx/>
                <a:buSzTx/>
                <a:buFontTx/>
                <a:buNone/>
                <a:tabLst/>
                <a:defRPr/>
              </a:pPr>
              <a:t>10/04/66</a:t>
            </a:fld>
            <a:endParaRPr kumimoji="0" lang="th-TH" sz="2800" b="0" i="0" u="none" strike="noStrike" kern="1200" cap="none" spc="0" normalizeH="0" baseline="0" noProof="0">
              <a:ln>
                <a:noFill/>
              </a:ln>
              <a:solidFill>
                <a:srgbClr val="000000"/>
              </a:solidFill>
              <a:effectLst/>
              <a:uLnTx/>
              <a:uFillTx/>
              <a:latin typeface="Itim"/>
              <a:ea typeface="+mn-ea"/>
              <a:cs typeface="Itim"/>
            </a:endParaRPr>
          </a:p>
        </p:txBody>
      </p:sp>
      <p:sp>
        <p:nvSpPr>
          <p:cNvPr id="4" name="ตัวแทนท้ายกระดาษ 3">
            <a:extLst>
              <a:ext uri="{FF2B5EF4-FFF2-40B4-BE49-F238E27FC236}">
                <a16:creationId xmlns:a16="http://schemas.microsoft.com/office/drawing/2014/main" id="{10951BD6-931B-4308-8483-0333F4DCCFD5}"/>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000000"/>
              </a:solidFill>
              <a:effectLst/>
              <a:uLnTx/>
              <a:uFillTx/>
              <a:latin typeface="Itim"/>
              <a:ea typeface="+mn-ea"/>
              <a:cs typeface="Itim"/>
            </a:endParaRPr>
          </a:p>
        </p:txBody>
      </p:sp>
      <p:sp>
        <p:nvSpPr>
          <p:cNvPr id="5" name="ตัวแทนหมายเลขสไลด์ 4">
            <a:extLst>
              <a:ext uri="{FF2B5EF4-FFF2-40B4-BE49-F238E27FC236}">
                <a16:creationId xmlns:a16="http://schemas.microsoft.com/office/drawing/2014/main" id="{5A7F61CA-8DB4-42B5-8434-5A56F3788411}"/>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8EB6048-1DE1-4598-9344-915940F160B2}" type="slidenum">
              <a:rPr kumimoji="0" lang="th-TH" sz="2800" b="0" i="0" u="none" strike="noStrike" kern="1200" cap="none" spc="0" normalizeH="0" baseline="0" noProof="0" smtClean="0">
                <a:ln>
                  <a:noFill/>
                </a:ln>
                <a:solidFill>
                  <a:srgbClr val="000000"/>
                </a:solidFill>
                <a:effectLst/>
                <a:uLnTx/>
                <a:uFillTx/>
                <a:latin typeface="Itim"/>
                <a:ea typeface="+mn-ea"/>
                <a:cs typeface="Itim"/>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h-TH" sz="2800" b="0" i="0" u="none" strike="noStrike" kern="1200" cap="none" spc="0" normalizeH="0" baseline="0" noProof="0">
              <a:ln>
                <a:noFill/>
              </a:ln>
              <a:solidFill>
                <a:srgbClr val="000000"/>
              </a:solidFill>
              <a:effectLst/>
              <a:uLnTx/>
              <a:uFillTx/>
              <a:latin typeface="Itim"/>
              <a:ea typeface="+mn-ea"/>
              <a:cs typeface="Itim"/>
            </a:endParaRPr>
          </a:p>
        </p:txBody>
      </p:sp>
      <p:grpSp>
        <p:nvGrpSpPr>
          <p:cNvPr id="6" name="กลุ่ม 5">
            <a:extLst>
              <a:ext uri="{FF2B5EF4-FFF2-40B4-BE49-F238E27FC236}">
                <a16:creationId xmlns:a16="http://schemas.microsoft.com/office/drawing/2014/main" id="{FD7EC698-E212-41E3-BA1D-E7449C736255}"/>
              </a:ext>
            </a:extLst>
          </p:cNvPr>
          <p:cNvGrpSpPr/>
          <p:nvPr userDrawn="1"/>
        </p:nvGrpSpPr>
        <p:grpSpPr>
          <a:xfrm>
            <a:off x="6859661" y="3639574"/>
            <a:ext cx="1250465" cy="813416"/>
            <a:chOff x="28214" y="967908"/>
            <a:chExt cx="1250465" cy="813416"/>
          </a:xfrm>
        </p:grpSpPr>
        <p:cxnSp>
          <p:nvCxnSpPr>
            <p:cNvPr id="7" name="ตัวเชื่อมต่อตรง 6">
              <a:extLst>
                <a:ext uri="{FF2B5EF4-FFF2-40B4-BE49-F238E27FC236}">
                  <a16:creationId xmlns:a16="http://schemas.microsoft.com/office/drawing/2014/main" id="{C5B916E4-EF6D-491F-8737-DB99A5BEEE50}"/>
                </a:ext>
              </a:extLst>
            </p:cNvPr>
            <p:cNvCxnSpPr>
              <a:cxnSpLocks/>
            </p:cNvCxnSpPr>
            <p:nvPr/>
          </p:nvCxnSpPr>
          <p:spPr>
            <a:xfrm>
              <a:off x="439451" y="967908"/>
              <a:ext cx="1" cy="32096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8" name="ตัวเชื่อมต่อตรง 7">
              <a:extLst>
                <a:ext uri="{FF2B5EF4-FFF2-40B4-BE49-F238E27FC236}">
                  <a16:creationId xmlns:a16="http://schemas.microsoft.com/office/drawing/2014/main" id="{FA799169-D3E4-42AB-B10C-0FF5F4746ADE}"/>
                </a:ext>
              </a:extLst>
            </p:cNvPr>
            <p:cNvCxnSpPr/>
            <p:nvPr/>
          </p:nvCxnSpPr>
          <p:spPr>
            <a:xfrm>
              <a:off x="266648" y="1264663"/>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9" name="ตัวเชื่อมต่อตรง 8">
              <a:extLst>
                <a:ext uri="{FF2B5EF4-FFF2-40B4-BE49-F238E27FC236}">
                  <a16:creationId xmlns:a16="http://schemas.microsoft.com/office/drawing/2014/main" id="{93D6676B-1A7B-4629-80CF-6F06560196C9}"/>
                </a:ext>
              </a:extLst>
            </p:cNvPr>
            <p:cNvCxnSpPr>
              <a:cxnSpLocks/>
            </p:cNvCxnSpPr>
            <p:nvPr/>
          </p:nvCxnSpPr>
          <p:spPr>
            <a:xfrm>
              <a:off x="740194"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0" name="ตัวเชื่อมต่อตรง 9">
              <a:extLst>
                <a:ext uri="{FF2B5EF4-FFF2-40B4-BE49-F238E27FC236}">
                  <a16:creationId xmlns:a16="http://schemas.microsoft.com/office/drawing/2014/main" id="{BB32032E-0CFE-45A8-ABC3-3FC455A7BE37}"/>
                </a:ext>
              </a:extLst>
            </p:cNvPr>
            <p:cNvCxnSpPr>
              <a:cxnSpLocks/>
            </p:cNvCxnSpPr>
            <p:nvPr/>
          </p:nvCxnSpPr>
          <p:spPr>
            <a:xfrm>
              <a:off x="1278679"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1" name="ตัวเชื่อมต่อตรง 10">
              <a:extLst>
                <a:ext uri="{FF2B5EF4-FFF2-40B4-BE49-F238E27FC236}">
                  <a16:creationId xmlns:a16="http://schemas.microsoft.com/office/drawing/2014/main" id="{A75B4389-A19F-4DDB-B5DE-CE84690858F5}"/>
                </a:ext>
              </a:extLst>
            </p:cNvPr>
            <p:cNvCxnSpPr/>
            <p:nvPr/>
          </p:nvCxnSpPr>
          <p:spPr>
            <a:xfrm>
              <a:off x="266648" y="1522816"/>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2" name="ตัวเชื่อมต่อตรง 11">
              <a:extLst>
                <a:ext uri="{FF2B5EF4-FFF2-40B4-BE49-F238E27FC236}">
                  <a16:creationId xmlns:a16="http://schemas.microsoft.com/office/drawing/2014/main" id="{261724E1-CC9B-4BD6-9840-35602C3DF50F}"/>
                </a:ext>
              </a:extLst>
            </p:cNvPr>
            <p:cNvCxnSpPr>
              <a:cxnSpLocks/>
            </p:cNvCxnSpPr>
            <p:nvPr/>
          </p:nvCxnSpPr>
          <p:spPr>
            <a:xfrm>
              <a:off x="408431" y="1499616"/>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3" name="ตัวเชื่อมต่อตรง 12">
              <a:extLst>
                <a:ext uri="{FF2B5EF4-FFF2-40B4-BE49-F238E27FC236}">
                  <a16:creationId xmlns:a16="http://schemas.microsoft.com/office/drawing/2014/main" id="{402D1D66-7815-4C75-85E7-D725BC260ACF}"/>
                </a:ext>
              </a:extLst>
            </p:cNvPr>
            <p:cNvCxnSpPr/>
            <p:nvPr/>
          </p:nvCxnSpPr>
          <p:spPr>
            <a:xfrm>
              <a:off x="28214" y="1781324"/>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grpSp>
      <p:grpSp>
        <p:nvGrpSpPr>
          <p:cNvPr id="14" name="กลุ่ม 13">
            <a:extLst>
              <a:ext uri="{FF2B5EF4-FFF2-40B4-BE49-F238E27FC236}">
                <a16:creationId xmlns:a16="http://schemas.microsoft.com/office/drawing/2014/main" id="{24028E7D-0130-4F57-8475-FC7A70BA8883}"/>
              </a:ext>
            </a:extLst>
          </p:cNvPr>
          <p:cNvGrpSpPr/>
          <p:nvPr userDrawn="1"/>
        </p:nvGrpSpPr>
        <p:grpSpPr>
          <a:xfrm>
            <a:off x="5741984" y="-500214"/>
            <a:ext cx="1250465" cy="813416"/>
            <a:chOff x="28214" y="967908"/>
            <a:chExt cx="1250465" cy="813416"/>
          </a:xfrm>
        </p:grpSpPr>
        <p:cxnSp>
          <p:nvCxnSpPr>
            <p:cNvPr id="15" name="ตัวเชื่อมต่อตรง 14">
              <a:extLst>
                <a:ext uri="{FF2B5EF4-FFF2-40B4-BE49-F238E27FC236}">
                  <a16:creationId xmlns:a16="http://schemas.microsoft.com/office/drawing/2014/main" id="{F902CE65-3711-47B6-A74B-DA0BD7564D45}"/>
                </a:ext>
              </a:extLst>
            </p:cNvPr>
            <p:cNvCxnSpPr>
              <a:cxnSpLocks/>
            </p:cNvCxnSpPr>
            <p:nvPr/>
          </p:nvCxnSpPr>
          <p:spPr>
            <a:xfrm>
              <a:off x="439451" y="967908"/>
              <a:ext cx="1" cy="32096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6" name="ตัวเชื่อมต่อตรง 15">
              <a:extLst>
                <a:ext uri="{FF2B5EF4-FFF2-40B4-BE49-F238E27FC236}">
                  <a16:creationId xmlns:a16="http://schemas.microsoft.com/office/drawing/2014/main" id="{C85773AC-169C-4709-87AB-46FA4E39C8FF}"/>
                </a:ext>
              </a:extLst>
            </p:cNvPr>
            <p:cNvCxnSpPr/>
            <p:nvPr/>
          </p:nvCxnSpPr>
          <p:spPr>
            <a:xfrm>
              <a:off x="266648" y="1264663"/>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7" name="ตัวเชื่อมต่อตรง 16">
              <a:extLst>
                <a:ext uri="{FF2B5EF4-FFF2-40B4-BE49-F238E27FC236}">
                  <a16:creationId xmlns:a16="http://schemas.microsoft.com/office/drawing/2014/main" id="{E6C72E8D-2D7F-48F4-A35D-7AE8FBF82664}"/>
                </a:ext>
              </a:extLst>
            </p:cNvPr>
            <p:cNvCxnSpPr>
              <a:cxnSpLocks/>
            </p:cNvCxnSpPr>
            <p:nvPr/>
          </p:nvCxnSpPr>
          <p:spPr>
            <a:xfrm>
              <a:off x="740194"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8" name="ตัวเชื่อมต่อตรง 17">
              <a:extLst>
                <a:ext uri="{FF2B5EF4-FFF2-40B4-BE49-F238E27FC236}">
                  <a16:creationId xmlns:a16="http://schemas.microsoft.com/office/drawing/2014/main" id="{9CBA97E2-A475-4E63-A5B8-38FC39D72647}"/>
                </a:ext>
              </a:extLst>
            </p:cNvPr>
            <p:cNvCxnSpPr>
              <a:cxnSpLocks/>
            </p:cNvCxnSpPr>
            <p:nvPr/>
          </p:nvCxnSpPr>
          <p:spPr>
            <a:xfrm>
              <a:off x="1278679"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9" name="ตัวเชื่อมต่อตรง 18">
              <a:extLst>
                <a:ext uri="{FF2B5EF4-FFF2-40B4-BE49-F238E27FC236}">
                  <a16:creationId xmlns:a16="http://schemas.microsoft.com/office/drawing/2014/main" id="{27EC79C6-3B12-4EAB-A7CA-47A94B1CA697}"/>
                </a:ext>
              </a:extLst>
            </p:cNvPr>
            <p:cNvCxnSpPr/>
            <p:nvPr/>
          </p:nvCxnSpPr>
          <p:spPr>
            <a:xfrm>
              <a:off x="266648" y="1522816"/>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20" name="ตัวเชื่อมต่อตรง 19">
              <a:extLst>
                <a:ext uri="{FF2B5EF4-FFF2-40B4-BE49-F238E27FC236}">
                  <a16:creationId xmlns:a16="http://schemas.microsoft.com/office/drawing/2014/main" id="{B0C0923C-97E9-49CD-A6EF-0053AD4B8ED7}"/>
                </a:ext>
              </a:extLst>
            </p:cNvPr>
            <p:cNvCxnSpPr>
              <a:cxnSpLocks/>
            </p:cNvCxnSpPr>
            <p:nvPr/>
          </p:nvCxnSpPr>
          <p:spPr>
            <a:xfrm>
              <a:off x="408431" y="1499616"/>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21" name="ตัวเชื่อมต่อตรง 20">
              <a:extLst>
                <a:ext uri="{FF2B5EF4-FFF2-40B4-BE49-F238E27FC236}">
                  <a16:creationId xmlns:a16="http://schemas.microsoft.com/office/drawing/2014/main" id="{5393CEAC-EF06-494F-AD05-616DB9C82877}"/>
                </a:ext>
              </a:extLst>
            </p:cNvPr>
            <p:cNvCxnSpPr/>
            <p:nvPr/>
          </p:nvCxnSpPr>
          <p:spPr>
            <a:xfrm>
              <a:off x="28214" y="1781324"/>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grpSp>
      <p:grpSp>
        <p:nvGrpSpPr>
          <p:cNvPr id="22" name="กลุ่ม 21">
            <a:extLst>
              <a:ext uri="{FF2B5EF4-FFF2-40B4-BE49-F238E27FC236}">
                <a16:creationId xmlns:a16="http://schemas.microsoft.com/office/drawing/2014/main" id="{7244CC53-9198-4D4A-831B-F043D043AB01}"/>
              </a:ext>
            </a:extLst>
          </p:cNvPr>
          <p:cNvGrpSpPr/>
          <p:nvPr userDrawn="1"/>
        </p:nvGrpSpPr>
        <p:grpSpPr>
          <a:xfrm flipH="1">
            <a:off x="11208627" y="-284171"/>
            <a:ext cx="1250465" cy="813416"/>
            <a:chOff x="28214" y="967908"/>
            <a:chExt cx="1250465" cy="813416"/>
          </a:xfrm>
        </p:grpSpPr>
        <p:cxnSp>
          <p:nvCxnSpPr>
            <p:cNvPr id="23" name="ตัวเชื่อมต่อตรง 22">
              <a:extLst>
                <a:ext uri="{FF2B5EF4-FFF2-40B4-BE49-F238E27FC236}">
                  <a16:creationId xmlns:a16="http://schemas.microsoft.com/office/drawing/2014/main" id="{FAC65D06-43FC-421C-AFD9-2BD436B25FC4}"/>
                </a:ext>
              </a:extLst>
            </p:cNvPr>
            <p:cNvCxnSpPr>
              <a:cxnSpLocks/>
            </p:cNvCxnSpPr>
            <p:nvPr/>
          </p:nvCxnSpPr>
          <p:spPr>
            <a:xfrm>
              <a:off x="439451" y="967908"/>
              <a:ext cx="1" cy="32096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24" name="ตัวเชื่อมต่อตรง 23">
              <a:extLst>
                <a:ext uri="{FF2B5EF4-FFF2-40B4-BE49-F238E27FC236}">
                  <a16:creationId xmlns:a16="http://schemas.microsoft.com/office/drawing/2014/main" id="{F922D3D5-8A24-469B-93D7-3CB328F46EB3}"/>
                </a:ext>
              </a:extLst>
            </p:cNvPr>
            <p:cNvCxnSpPr/>
            <p:nvPr/>
          </p:nvCxnSpPr>
          <p:spPr>
            <a:xfrm>
              <a:off x="266648" y="1264663"/>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25" name="ตัวเชื่อมต่อตรง 24">
              <a:extLst>
                <a:ext uri="{FF2B5EF4-FFF2-40B4-BE49-F238E27FC236}">
                  <a16:creationId xmlns:a16="http://schemas.microsoft.com/office/drawing/2014/main" id="{0B57996C-9C40-4F47-8B74-6019F6A2206B}"/>
                </a:ext>
              </a:extLst>
            </p:cNvPr>
            <p:cNvCxnSpPr>
              <a:cxnSpLocks/>
            </p:cNvCxnSpPr>
            <p:nvPr/>
          </p:nvCxnSpPr>
          <p:spPr>
            <a:xfrm>
              <a:off x="740194"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26" name="ตัวเชื่อมต่อตรง 25">
              <a:extLst>
                <a:ext uri="{FF2B5EF4-FFF2-40B4-BE49-F238E27FC236}">
                  <a16:creationId xmlns:a16="http://schemas.microsoft.com/office/drawing/2014/main" id="{11658506-21FF-4546-8152-813010DD2B91}"/>
                </a:ext>
              </a:extLst>
            </p:cNvPr>
            <p:cNvCxnSpPr>
              <a:cxnSpLocks/>
            </p:cNvCxnSpPr>
            <p:nvPr/>
          </p:nvCxnSpPr>
          <p:spPr>
            <a:xfrm>
              <a:off x="1278679"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27" name="ตัวเชื่อมต่อตรง 26">
              <a:extLst>
                <a:ext uri="{FF2B5EF4-FFF2-40B4-BE49-F238E27FC236}">
                  <a16:creationId xmlns:a16="http://schemas.microsoft.com/office/drawing/2014/main" id="{D34199C8-D806-484F-9D3F-FBC9E329FEF5}"/>
                </a:ext>
              </a:extLst>
            </p:cNvPr>
            <p:cNvCxnSpPr/>
            <p:nvPr/>
          </p:nvCxnSpPr>
          <p:spPr>
            <a:xfrm>
              <a:off x="266648" y="1522816"/>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28" name="ตัวเชื่อมต่อตรง 27">
              <a:extLst>
                <a:ext uri="{FF2B5EF4-FFF2-40B4-BE49-F238E27FC236}">
                  <a16:creationId xmlns:a16="http://schemas.microsoft.com/office/drawing/2014/main" id="{B3458444-5344-41E2-A9EB-EFA4DDD9B8D9}"/>
                </a:ext>
              </a:extLst>
            </p:cNvPr>
            <p:cNvCxnSpPr>
              <a:cxnSpLocks/>
            </p:cNvCxnSpPr>
            <p:nvPr/>
          </p:nvCxnSpPr>
          <p:spPr>
            <a:xfrm>
              <a:off x="408431" y="1499616"/>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29" name="ตัวเชื่อมต่อตรง 28">
              <a:extLst>
                <a:ext uri="{FF2B5EF4-FFF2-40B4-BE49-F238E27FC236}">
                  <a16:creationId xmlns:a16="http://schemas.microsoft.com/office/drawing/2014/main" id="{5788360F-2114-453F-8DC5-64E4A70A1FE2}"/>
                </a:ext>
              </a:extLst>
            </p:cNvPr>
            <p:cNvCxnSpPr/>
            <p:nvPr/>
          </p:nvCxnSpPr>
          <p:spPr>
            <a:xfrm>
              <a:off x="28214" y="1781324"/>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grpSp>
      <p:grpSp>
        <p:nvGrpSpPr>
          <p:cNvPr id="30" name="กลุ่ม 29">
            <a:extLst>
              <a:ext uri="{FF2B5EF4-FFF2-40B4-BE49-F238E27FC236}">
                <a16:creationId xmlns:a16="http://schemas.microsoft.com/office/drawing/2014/main" id="{A88E3DB9-2A13-4846-83A2-39EE0F80B458}"/>
              </a:ext>
            </a:extLst>
          </p:cNvPr>
          <p:cNvGrpSpPr/>
          <p:nvPr userDrawn="1"/>
        </p:nvGrpSpPr>
        <p:grpSpPr>
          <a:xfrm>
            <a:off x="0" y="4120588"/>
            <a:ext cx="12192000" cy="2737412"/>
            <a:chOff x="0" y="4120588"/>
            <a:chExt cx="12192000" cy="2737412"/>
          </a:xfrm>
        </p:grpSpPr>
        <p:sp>
          <p:nvSpPr>
            <p:cNvPr id="31" name="สี่เหลี่ยมผืนผ้า 30">
              <a:extLst>
                <a:ext uri="{FF2B5EF4-FFF2-40B4-BE49-F238E27FC236}">
                  <a16:creationId xmlns:a16="http://schemas.microsoft.com/office/drawing/2014/main" id="{53E1769E-D36A-4F1C-9BE1-8A7643829915}"/>
                </a:ext>
              </a:extLst>
            </p:cNvPr>
            <p:cNvSpPr/>
            <p:nvPr/>
          </p:nvSpPr>
          <p:spPr>
            <a:xfrm>
              <a:off x="0" y="4120588"/>
              <a:ext cx="12192000" cy="2737412"/>
            </a:xfrm>
            <a:prstGeom prst="rect">
              <a:avLst/>
            </a:prstGeom>
            <a:solidFill>
              <a:srgbClr val="A06A3E"/>
            </a:solidFill>
            <a:ln w="762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grpSp>
          <p:nvGrpSpPr>
            <p:cNvPr id="32" name="กลุ่ม 31">
              <a:extLst>
                <a:ext uri="{FF2B5EF4-FFF2-40B4-BE49-F238E27FC236}">
                  <a16:creationId xmlns:a16="http://schemas.microsoft.com/office/drawing/2014/main" id="{7E84B5E8-FF16-4B30-84B9-1894B39AD2A0}"/>
                </a:ext>
              </a:extLst>
            </p:cNvPr>
            <p:cNvGrpSpPr/>
            <p:nvPr/>
          </p:nvGrpSpPr>
          <p:grpSpPr>
            <a:xfrm>
              <a:off x="0" y="4163568"/>
              <a:ext cx="12192000" cy="2694432"/>
              <a:chOff x="0" y="4204554"/>
              <a:chExt cx="12192000" cy="2633578"/>
            </a:xfrm>
          </p:grpSpPr>
          <p:sp>
            <p:nvSpPr>
              <p:cNvPr id="33" name="สี่เหลี่ยมผืนผ้า 32">
                <a:extLst>
                  <a:ext uri="{FF2B5EF4-FFF2-40B4-BE49-F238E27FC236}">
                    <a16:creationId xmlns:a16="http://schemas.microsoft.com/office/drawing/2014/main" id="{92F67411-9DD0-4870-8C9E-7D15149FAAE0}"/>
                  </a:ext>
                </a:extLst>
              </p:cNvPr>
              <p:cNvSpPr/>
              <p:nvPr/>
            </p:nvSpPr>
            <p:spPr>
              <a:xfrm>
                <a:off x="0" y="5555587"/>
                <a:ext cx="1757680" cy="1282545"/>
              </a:xfrm>
              <a:prstGeom prst="rect">
                <a:avLst/>
              </a:prstGeom>
              <a:solidFill>
                <a:srgbClr val="DBB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sp>
            <p:nvSpPr>
              <p:cNvPr id="34" name="สี่เหลี่ยมผืนผ้า 33">
                <a:extLst>
                  <a:ext uri="{FF2B5EF4-FFF2-40B4-BE49-F238E27FC236}">
                    <a16:creationId xmlns:a16="http://schemas.microsoft.com/office/drawing/2014/main" id="{6DC85DF6-9B83-445D-BFC4-1C7866BDB9DC}"/>
                  </a:ext>
                </a:extLst>
              </p:cNvPr>
              <p:cNvSpPr/>
              <p:nvPr/>
            </p:nvSpPr>
            <p:spPr>
              <a:xfrm>
                <a:off x="0" y="4204554"/>
                <a:ext cx="1757680" cy="1351033"/>
              </a:xfrm>
              <a:prstGeom prst="rect">
                <a:avLst/>
              </a:prstGeom>
              <a:solidFill>
                <a:srgbClr val="BF92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sp>
            <p:nvSpPr>
              <p:cNvPr id="35" name="สี่เหลี่ยมผืนผ้า 34">
                <a:extLst>
                  <a:ext uri="{FF2B5EF4-FFF2-40B4-BE49-F238E27FC236}">
                    <a16:creationId xmlns:a16="http://schemas.microsoft.com/office/drawing/2014/main" id="{3B24243F-EA69-4C3D-A87B-D6F164470026}"/>
                  </a:ext>
                </a:extLst>
              </p:cNvPr>
              <p:cNvSpPr/>
              <p:nvPr/>
            </p:nvSpPr>
            <p:spPr>
              <a:xfrm>
                <a:off x="1757679" y="5555587"/>
                <a:ext cx="1761793" cy="1282545"/>
              </a:xfrm>
              <a:prstGeom prst="rect">
                <a:avLst/>
              </a:prstGeom>
              <a:solidFill>
                <a:srgbClr val="BF92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sp>
            <p:nvSpPr>
              <p:cNvPr id="36" name="สี่เหลี่ยมผืนผ้า 35">
                <a:extLst>
                  <a:ext uri="{FF2B5EF4-FFF2-40B4-BE49-F238E27FC236}">
                    <a16:creationId xmlns:a16="http://schemas.microsoft.com/office/drawing/2014/main" id="{5D31BF67-DA9F-4E0B-9E99-6361AEB2EC94}"/>
                  </a:ext>
                </a:extLst>
              </p:cNvPr>
              <p:cNvSpPr/>
              <p:nvPr/>
            </p:nvSpPr>
            <p:spPr>
              <a:xfrm>
                <a:off x="1757680" y="4204554"/>
                <a:ext cx="1757680" cy="1351033"/>
              </a:xfrm>
              <a:prstGeom prst="rect">
                <a:avLst/>
              </a:prstGeom>
              <a:solidFill>
                <a:srgbClr val="DBB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sp>
            <p:nvSpPr>
              <p:cNvPr id="37" name="สี่เหลี่ยมผืนผ้า 36">
                <a:extLst>
                  <a:ext uri="{FF2B5EF4-FFF2-40B4-BE49-F238E27FC236}">
                    <a16:creationId xmlns:a16="http://schemas.microsoft.com/office/drawing/2014/main" id="{3C4FED54-0C10-4A1C-B434-6108D61C6679}"/>
                  </a:ext>
                </a:extLst>
              </p:cNvPr>
              <p:cNvSpPr/>
              <p:nvPr/>
            </p:nvSpPr>
            <p:spPr>
              <a:xfrm>
                <a:off x="3515360" y="5555587"/>
                <a:ext cx="1757680" cy="1282545"/>
              </a:xfrm>
              <a:prstGeom prst="rect">
                <a:avLst/>
              </a:prstGeom>
              <a:solidFill>
                <a:srgbClr val="DBB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sp>
            <p:nvSpPr>
              <p:cNvPr id="38" name="สี่เหลี่ยมผืนผ้า 37">
                <a:extLst>
                  <a:ext uri="{FF2B5EF4-FFF2-40B4-BE49-F238E27FC236}">
                    <a16:creationId xmlns:a16="http://schemas.microsoft.com/office/drawing/2014/main" id="{21EF4ADB-C6D9-419B-BA59-E34BF5B4FB7F}"/>
                  </a:ext>
                </a:extLst>
              </p:cNvPr>
              <p:cNvSpPr/>
              <p:nvPr/>
            </p:nvSpPr>
            <p:spPr>
              <a:xfrm>
                <a:off x="3515360" y="4204554"/>
                <a:ext cx="1757680" cy="1351033"/>
              </a:xfrm>
              <a:prstGeom prst="rect">
                <a:avLst/>
              </a:prstGeom>
              <a:solidFill>
                <a:srgbClr val="BF92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sp>
            <p:nvSpPr>
              <p:cNvPr id="39" name="สี่เหลี่ยมผืนผ้า 38">
                <a:extLst>
                  <a:ext uri="{FF2B5EF4-FFF2-40B4-BE49-F238E27FC236}">
                    <a16:creationId xmlns:a16="http://schemas.microsoft.com/office/drawing/2014/main" id="{3894F279-A39A-44DD-8ECA-F4BDA0E266E0}"/>
                  </a:ext>
                </a:extLst>
              </p:cNvPr>
              <p:cNvSpPr/>
              <p:nvPr/>
            </p:nvSpPr>
            <p:spPr>
              <a:xfrm>
                <a:off x="5273040" y="5555587"/>
                <a:ext cx="1757680" cy="1282545"/>
              </a:xfrm>
              <a:prstGeom prst="rect">
                <a:avLst/>
              </a:prstGeom>
              <a:solidFill>
                <a:srgbClr val="BF92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sp>
            <p:nvSpPr>
              <p:cNvPr id="40" name="สี่เหลี่ยมผืนผ้า 39">
                <a:extLst>
                  <a:ext uri="{FF2B5EF4-FFF2-40B4-BE49-F238E27FC236}">
                    <a16:creationId xmlns:a16="http://schemas.microsoft.com/office/drawing/2014/main" id="{2D531611-7126-427D-A35B-73AA71E7D40C}"/>
                  </a:ext>
                </a:extLst>
              </p:cNvPr>
              <p:cNvSpPr/>
              <p:nvPr/>
            </p:nvSpPr>
            <p:spPr>
              <a:xfrm>
                <a:off x="5273040" y="4204554"/>
                <a:ext cx="1757680" cy="1351033"/>
              </a:xfrm>
              <a:prstGeom prst="rect">
                <a:avLst/>
              </a:prstGeom>
              <a:solidFill>
                <a:srgbClr val="DBB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sp>
            <p:nvSpPr>
              <p:cNvPr id="41" name="สี่เหลี่ยมผืนผ้า 40">
                <a:extLst>
                  <a:ext uri="{FF2B5EF4-FFF2-40B4-BE49-F238E27FC236}">
                    <a16:creationId xmlns:a16="http://schemas.microsoft.com/office/drawing/2014/main" id="{F6E06EBD-707E-4391-A704-1F27CFD53420}"/>
                  </a:ext>
                </a:extLst>
              </p:cNvPr>
              <p:cNvSpPr/>
              <p:nvPr/>
            </p:nvSpPr>
            <p:spPr>
              <a:xfrm>
                <a:off x="7026607" y="5555587"/>
                <a:ext cx="1757680" cy="1282545"/>
              </a:xfrm>
              <a:prstGeom prst="rect">
                <a:avLst/>
              </a:prstGeom>
              <a:solidFill>
                <a:srgbClr val="DBB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sp>
            <p:nvSpPr>
              <p:cNvPr id="42" name="สี่เหลี่ยมผืนผ้า 41">
                <a:extLst>
                  <a:ext uri="{FF2B5EF4-FFF2-40B4-BE49-F238E27FC236}">
                    <a16:creationId xmlns:a16="http://schemas.microsoft.com/office/drawing/2014/main" id="{2A736B9A-ABCA-4659-A851-918DA4D716A7}"/>
                  </a:ext>
                </a:extLst>
              </p:cNvPr>
              <p:cNvSpPr/>
              <p:nvPr/>
            </p:nvSpPr>
            <p:spPr>
              <a:xfrm>
                <a:off x="7026607" y="4204554"/>
                <a:ext cx="1757680" cy="1351033"/>
              </a:xfrm>
              <a:prstGeom prst="rect">
                <a:avLst/>
              </a:prstGeom>
              <a:solidFill>
                <a:srgbClr val="BF92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sp>
            <p:nvSpPr>
              <p:cNvPr id="43" name="สี่เหลี่ยมผืนผ้า 42">
                <a:extLst>
                  <a:ext uri="{FF2B5EF4-FFF2-40B4-BE49-F238E27FC236}">
                    <a16:creationId xmlns:a16="http://schemas.microsoft.com/office/drawing/2014/main" id="{8D91A3BC-9A97-499B-BDBB-0F33BAA7548F}"/>
                  </a:ext>
                </a:extLst>
              </p:cNvPr>
              <p:cNvSpPr/>
              <p:nvPr/>
            </p:nvSpPr>
            <p:spPr>
              <a:xfrm>
                <a:off x="8784287" y="5555587"/>
                <a:ext cx="1757680" cy="1282545"/>
              </a:xfrm>
              <a:prstGeom prst="rect">
                <a:avLst/>
              </a:prstGeom>
              <a:solidFill>
                <a:srgbClr val="BF92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sp>
            <p:nvSpPr>
              <p:cNvPr id="44" name="สี่เหลี่ยมผืนผ้า 43">
                <a:extLst>
                  <a:ext uri="{FF2B5EF4-FFF2-40B4-BE49-F238E27FC236}">
                    <a16:creationId xmlns:a16="http://schemas.microsoft.com/office/drawing/2014/main" id="{8C324AB0-4990-4077-B555-508607950EA1}"/>
                  </a:ext>
                </a:extLst>
              </p:cNvPr>
              <p:cNvSpPr/>
              <p:nvPr/>
            </p:nvSpPr>
            <p:spPr>
              <a:xfrm>
                <a:off x="8784287" y="4204554"/>
                <a:ext cx="1757680" cy="1351033"/>
              </a:xfrm>
              <a:prstGeom prst="rect">
                <a:avLst/>
              </a:prstGeom>
              <a:solidFill>
                <a:srgbClr val="DBB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sp>
            <p:nvSpPr>
              <p:cNvPr id="45" name="สี่เหลี่ยมผืนผ้า 44">
                <a:extLst>
                  <a:ext uri="{FF2B5EF4-FFF2-40B4-BE49-F238E27FC236}">
                    <a16:creationId xmlns:a16="http://schemas.microsoft.com/office/drawing/2014/main" id="{73CDF465-F171-48F4-BEE8-87739F23FDA0}"/>
                  </a:ext>
                </a:extLst>
              </p:cNvPr>
              <p:cNvSpPr/>
              <p:nvPr/>
            </p:nvSpPr>
            <p:spPr>
              <a:xfrm>
                <a:off x="10434320" y="5555587"/>
                <a:ext cx="1757680" cy="1282545"/>
              </a:xfrm>
              <a:prstGeom prst="rect">
                <a:avLst/>
              </a:prstGeom>
              <a:solidFill>
                <a:srgbClr val="DBB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sp>
            <p:nvSpPr>
              <p:cNvPr id="46" name="สี่เหลี่ยมผืนผ้า 45">
                <a:extLst>
                  <a:ext uri="{FF2B5EF4-FFF2-40B4-BE49-F238E27FC236}">
                    <a16:creationId xmlns:a16="http://schemas.microsoft.com/office/drawing/2014/main" id="{24F3174A-24A1-4844-B8A1-41F22070772C}"/>
                  </a:ext>
                </a:extLst>
              </p:cNvPr>
              <p:cNvSpPr/>
              <p:nvPr/>
            </p:nvSpPr>
            <p:spPr>
              <a:xfrm>
                <a:off x="10434320" y="4204554"/>
                <a:ext cx="1757680" cy="1351033"/>
              </a:xfrm>
              <a:prstGeom prst="rect">
                <a:avLst/>
              </a:prstGeom>
              <a:solidFill>
                <a:srgbClr val="BF92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grpSp>
      </p:grpSp>
      <p:grpSp>
        <p:nvGrpSpPr>
          <p:cNvPr id="47" name="กลุ่ม 46">
            <a:extLst>
              <a:ext uri="{FF2B5EF4-FFF2-40B4-BE49-F238E27FC236}">
                <a16:creationId xmlns:a16="http://schemas.microsoft.com/office/drawing/2014/main" id="{523CD7CC-675B-48B3-8F82-ED7815B2D72C}"/>
              </a:ext>
            </a:extLst>
          </p:cNvPr>
          <p:cNvGrpSpPr/>
          <p:nvPr userDrawn="1"/>
        </p:nvGrpSpPr>
        <p:grpSpPr>
          <a:xfrm>
            <a:off x="-71054" y="2830"/>
            <a:ext cx="1101156" cy="884384"/>
            <a:chOff x="1752751" y="749874"/>
            <a:chExt cx="1101156" cy="884384"/>
          </a:xfrm>
        </p:grpSpPr>
        <p:cxnSp>
          <p:nvCxnSpPr>
            <p:cNvPr id="48" name="ตัวเชื่อมต่อตรง 47">
              <a:extLst>
                <a:ext uri="{FF2B5EF4-FFF2-40B4-BE49-F238E27FC236}">
                  <a16:creationId xmlns:a16="http://schemas.microsoft.com/office/drawing/2014/main" id="{C0BEBDAF-5E2C-4E05-A970-0BEBBB7AA3B4}"/>
                </a:ext>
              </a:extLst>
            </p:cNvPr>
            <p:cNvCxnSpPr>
              <a:cxnSpLocks/>
            </p:cNvCxnSpPr>
            <p:nvPr/>
          </p:nvCxnSpPr>
          <p:spPr>
            <a:xfrm>
              <a:off x="2280622" y="749874"/>
              <a:ext cx="1" cy="32096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49" name="ตัวเชื่อมต่อตรง 48">
              <a:extLst>
                <a:ext uri="{FF2B5EF4-FFF2-40B4-BE49-F238E27FC236}">
                  <a16:creationId xmlns:a16="http://schemas.microsoft.com/office/drawing/2014/main" id="{C7F99A45-30C5-40FA-821B-FB1F837E957B}"/>
                </a:ext>
              </a:extLst>
            </p:cNvPr>
            <p:cNvCxnSpPr/>
            <p:nvPr/>
          </p:nvCxnSpPr>
          <p:spPr>
            <a:xfrm>
              <a:off x="1819089" y="1070842"/>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50" name="ตัวเชื่อมต่อตรง 49">
              <a:extLst>
                <a:ext uri="{FF2B5EF4-FFF2-40B4-BE49-F238E27FC236}">
                  <a16:creationId xmlns:a16="http://schemas.microsoft.com/office/drawing/2014/main" id="{0A441E19-70B4-40B0-8FB6-2B6CE25DC06E}"/>
                </a:ext>
              </a:extLst>
            </p:cNvPr>
            <p:cNvCxnSpPr>
              <a:cxnSpLocks/>
            </p:cNvCxnSpPr>
            <p:nvPr/>
          </p:nvCxnSpPr>
          <p:spPr>
            <a:xfrm>
              <a:off x="1950530" y="1070842"/>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51" name="ตัวเชื่อมต่อตรง 50">
              <a:extLst>
                <a:ext uri="{FF2B5EF4-FFF2-40B4-BE49-F238E27FC236}">
                  <a16:creationId xmlns:a16="http://schemas.microsoft.com/office/drawing/2014/main" id="{FA737AAD-A3AC-4C31-A7D2-3F975236D648}"/>
                </a:ext>
              </a:extLst>
            </p:cNvPr>
            <p:cNvCxnSpPr>
              <a:cxnSpLocks/>
            </p:cNvCxnSpPr>
            <p:nvPr/>
          </p:nvCxnSpPr>
          <p:spPr>
            <a:xfrm>
              <a:off x="2506795" y="1070842"/>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52" name="ตัวเชื่อมต่อตรง 51">
              <a:extLst>
                <a:ext uri="{FF2B5EF4-FFF2-40B4-BE49-F238E27FC236}">
                  <a16:creationId xmlns:a16="http://schemas.microsoft.com/office/drawing/2014/main" id="{53D6590E-3BFB-4AB9-9BA0-169665226238}"/>
                </a:ext>
              </a:extLst>
            </p:cNvPr>
            <p:cNvCxnSpPr/>
            <p:nvPr/>
          </p:nvCxnSpPr>
          <p:spPr>
            <a:xfrm>
              <a:off x="2006410" y="1352550"/>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53" name="ตัวเชื่อมต่อตรง 52">
              <a:extLst>
                <a:ext uri="{FF2B5EF4-FFF2-40B4-BE49-F238E27FC236}">
                  <a16:creationId xmlns:a16="http://schemas.microsoft.com/office/drawing/2014/main" id="{AC48AC67-0A6E-4F00-BBB4-320ADC77688E}"/>
                </a:ext>
              </a:extLst>
            </p:cNvPr>
            <p:cNvCxnSpPr>
              <a:cxnSpLocks/>
            </p:cNvCxnSpPr>
            <p:nvPr/>
          </p:nvCxnSpPr>
          <p:spPr>
            <a:xfrm>
              <a:off x="2788735" y="1352550"/>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54" name="ตัวเชื่อมต่อตรง 53">
              <a:extLst>
                <a:ext uri="{FF2B5EF4-FFF2-40B4-BE49-F238E27FC236}">
                  <a16:creationId xmlns:a16="http://schemas.microsoft.com/office/drawing/2014/main" id="{4B562D88-6B96-4721-8F77-98FE684E1F4F}"/>
                </a:ext>
              </a:extLst>
            </p:cNvPr>
            <p:cNvCxnSpPr>
              <a:cxnSpLocks/>
            </p:cNvCxnSpPr>
            <p:nvPr/>
          </p:nvCxnSpPr>
          <p:spPr>
            <a:xfrm>
              <a:off x="2156275" y="1337426"/>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55" name="ตัวเชื่อมต่อตรง 54">
              <a:extLst>
                <a:ext uri="{FF2B5EF4-FFF2-40B4-BE49-F238E27FC236}">
                  <a16:creationId xmlns:a16="http://schemas.microsoft.com/office/drawing/2014/main" id="{A3E365C0-6948-467B-B92F-EBB7B6607939}"/>
                </a:ext>
              </a:extLst>
            </p:cNvPr>
            <p:cNvCxnSpPr/>
            <p:nvPr/>
          </p:nvCxnSpPr>
          <p:spPr>
            <a:xfrm>
              <a:off x="1752751" y="1615556"/>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grpSp>
      <p:sp>
        <p:nvSpPr>
          <p:cNvPr id="153" name="ตัวแทนข้อความ 152">
            <a:extLst>
              <a:ext uri="{FF2B5EF4-FFF2-40B4-BE49-F238E27FC236}">
                <a16:creationId xmlns:a16="http://schemas.microsoft.com/office/drawing/2014/main" id="{CE9353FB-F3B9-4F0A-9488-BD5DC5890BEC}"/>
              </a:ext>
            </a:extLst>
          </p:cNvPr>
          <p:cNvSpPr>
            <a:spLocks noGrp="1"/>
          </p:cNvSpPr>
          <p:nvPr>
            <p:ph type="body" sz="quarter" idx="13" hasCustomPrompt="1"/>
          </p:nvPr>
        </p:nvSpPr>
        <p:spPr>
          <a:xfrm>
            <a:off x="892515" y="4143723"/>
            <a:ext cx="4984479" cy="811745"/>
          </a:xfrm>
          <a:prstGeom prst="rect">
            <a:avLst/>
          </a:prstGeom>
        </p:spPr>
        <p:txBody>
          <a:bodyPr>
            <a:normAutofit/>
            <a:scene3d>
              <a:camera prst="orthographicFront"/>
              <a:lightRig rig="harsh" dir="t"/>
            </a:scene3d>
            <a:sp3d extrusionH="57150" prstMaterial="matte">
              <a:bevelT w="63500" h="12700" prst="angle"/>
              <a:contourClr>
                <a:schemeClr val="bg1">
                  <a:lumMod val="65000"/>
                </a:schemeClr>
              </a:contourClr>
            </a:sp3d>
          </a:bodyPr>
          <a:lstStyle>
            <a:lvl1pPr marL="0" indent="0">
              <a:buNone/>
              <a:defRPr sz="5400" b="1" cap="none" spc="0" baseline="0">
                <a:ln/>
                <a:solidFill>
                  <a:srgbClr val="562503"/>
                </a:solidFill>
                <a:effectLst>
                  <a:outerShdw blurRad="50800" dist="38100" dir="8100000" algn="tr" rotWithShape="0">
                    <a:prstClr val="black">
                      <a:alpha val="40000"/>
                    </a:prstClr>
                  </a:outerShdw>
                </a:effectLst>
                <a:latin typeface="Itim" panose="00000500000000000000" pitchFamily="2" charset="-34"/>
                <a:cs typeface="TH Mali Grade 6" panose="02000506000000020004" pitchFamily="2" charset="-34"/>
              </a:defRPr>
            </a:lvl1pPr>
          </a:lstStyle>
          <a:p>
            <a:pPr lvl="0"/>
            <a:r>
              <a:rPr lang="en-US" dirty="0"/>
              <a:t>31,570,863 $</a:t>
            </a:r>
            <a:endParaRPr lang="th-TH" dirty="0"/>
          </a:p>
        </p:txBody>
      </p:sp>
      <p:sp>
        <p:nvSpPr>
          <p:cNvPr id="154" name="ชื่อเรื่อง 1">
            <a:extLst>
              <a:ext uri="{FF2B5EF4-FFF2-40B4-BE49-F238E27FC236}">
                <a16:creationId xmlns:a16="http://schemas.microsoft.com/office/drawing/2014/main" id="{270A5DE2-2C21-4525-8E1B-4BB8B996F393}"/>
              </a:ext>
            </a:extLst>
          </p:cNvPr>
          <p:cNvSpPr>
            <a:spLocks noGrp="1"/>
          </p:cNvSpPr>
          <p:nvPr>
            <p:ph type="title" hasCustomPrompt="1"/>
          </p:nvPr>
        </p:nvSpPr>
        <p:spPr>
          <a:xfrm>
            <a:off x="8308885" y="471207"/>
            <a:ext cx="2603439" cy="1325563"/>
          </a:xfrm>
          <a:prstGeom prst="rect">
            <a:avLst/>
          </a:prstGeom>
        </p:spPr>
        <p:txBody>
          <a:bodyPr>
            <a:normAutofit/>
            <a:scene3d>
              <a:camera prst="orthographicFront"/>
              <a:lightRig rig="harsh" dir="t"/>
            </a:scene3d>
            <a:sp3d extrusionH="57150" prstMaterial="matte">
              <a:bevelT w="63500" h="12700" prst="angle"/>
              <a:contourClr>
                <a:schemeClr val="bg1">
                  <a:lumMod val="65000"/>
                </a:schemeClr>
              </a:contourClr>
            </a:sp3d>
          </a:bodyPr>
          <a:lstStyle>
            <a:lvl1pPr>
              <a:defRPr sz="4000" b="1" cap="none" spc="0" baseline="0">
                <a:ln/>
                <a:solidFill>
                  <a:srgbClr val="562503"/>
                </a:solidFill>
                <a:effectLst>
                  <a:outerShdw blurRad="50800" dist="38100" dir="8100000" algn="tr" rotWithShape="0">
                    <a:prstClr val="black">
                      <a:alpha val="40000"/>
                    </a:prstClr>
                  </a:outerShdw>
                </a:effectLst>
                <a:latin typeface="Itim" panose="00000500000000000000" pitchFamily="2" charset="-34"/>
                <a:cs typeface="TH Mali Grade 6" panose="02000506000000020004" pitchFamily="2" charset="-34"/>
              </a:defRPr>
            </a:lvl1pPr>
          </a:lstStyle>
          <a:p>
            <a:r>
              <a:rPr lang="en-US" dirty="0"/>
              <a:t>Kitty Cat</a:t>
            </a:r>
          </a:p>
        </p:txBody>
      </p:sp>
      <p:sp>
        <p:nvSpPr>
          <p:cNvPr id="155" name="ตัวแทนข้อความ 277">
            <a:extLst>
              <a:ext uri="{FF2B5EF4-FFF2-40B4-BE49-F238E27FC236}">
                <a16:creationId xmlns:a16="http://schemas.microsoft.com/office/drawing/2014/main" id="{9894565D-A003-49A3-ACE8-D82F705E3F1C}"/>
              </a:ext>
            </a:extLst>
          </p:cNvPr>
          <p:cNvSpPr>
            <a:spLocks noGrp="1"/>
          </p:cNvSpPr>
          <p:nvPr>
            <p:ph type="body" sz="quarter" idx="17" hasCustomPrompt="1"/>
          </p:nvPr>
        </p:nvSpPr>
        <p:spPr>
          <a:xfrm>
            <a:off x="7533682" y="1971360"/>
            <a:ext cx="4254267" cy="1092168"/>
          </a:xfrm>
          <a:prstGeom prst="rect">
            <a:avLst/>
          </a:prstGeom>
        </p:spPr>
        <p:txBody>
          <a:bodyPr/>
          <a:lstStyle>
            <a:lvl1pPr marL="0" indent="0" algn="just">
              <a:buNone/>
              <a:defRPr sz="1600" baseline="0">
                <a:solidFill>
                  <a:srgbClr val="562503"/>
                </a:solidFill>
                <a:latin typeface="Itim" panose="00000500000000000000" pitchFamily="2" charset="-34"/>
                <a:cs typeface="TH Mali Grade 6" panose="02000506000000020004" pitchFamily="2" charset="-34"/>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enimadminim</a:t>
            </a:r>
            <a:r>
              <a:rPr lang="en-US" dirty="0"/>
              <a:t>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a:t>
            </a:r>
          </a:p>
          <a:p>
            <a:pPr lvl="0"/>
            <a:endParaRPr lang="th-TH" dirty="0"/>
          </a:p>
        </p:txBody>
      </p:sp>
      <p:sp>
        <p:nvSpPr>
          <p:cNvPr id="156" name="ตัวแทนข้อความ 98">
            <a:extLst>
              <a:ext uri="{FF2B5EF4-FFF2-40B4-BE49-F238E27FC236}">
                <a16:creationId xmlns:a16="http://schemas.microsoft.com/office/drawing/2014/main" id="{760BFE93-19EF-4EB3-A459-46F10BDF9591}"/>
              </a:ext>
            </a:extLst>
          </p:cNvPr>
          <p:cNvSpPr>
            <a:spLocks noGrp="1"/>
          </p:cNvSpPr>
          <p:nvPr>
            <p:ph type="body" sz="quarter" idx="14" hasCustomPrompt="1"/>
          </p:nvPr>
        </p:nvSpPr>
        <p:spPr>
          <a:xfrm>
            <a:off x="7945592" y="5589692"/>
            <a:ext cx="3125552" cy="1229749"/>
          </a:xfrm>
          <a:prstGeom prst="rect">
            <a:avLst/>
          </a:prstGeom>
        </p:spPr>
        <p:txBody>
          <a:bodyPr/>
          <a:lstStyle>
            <a:lvl1pPr marL="0" indent="0" algn="just">
              <a:buNone/>
              <a:defRPr sz="1600">
                <a:solidFill>
                  <a:srgbClr val="ECE289"/>
                </a:solidFill>
                <a:latin typeface="Itim" panose="00000500000000000000" pitchFamily="2" charset="-34"/>
              </a:defRPr>
            </a:lvl1pPr>
          </a:lstStyle>
          <a:p>
            <a:pPr lvl="0"/>
            <a:r>
              <a:rPr lang="en-US" dirty="0"/>
              <a:t>Lorem Ipsum is simply dummy text of the printing and typesetting industry. </a:t>
            </a:r>
          </a:p>
          <a:p>
            <a:pPr lvl="0"/>
            <a:endParaRPr lang="th-TH" dirty="0"/>
          </a:p>
        </p:txBody>
      </p:sp>
      <p:sp>
        <p:nvSpPr>
          <p:cNvPr id="59" name="TextBox 58">
            <a:extLst>
              <a:ext uri="{FF2B5EF4-FFF2-40B4-BE49-F238E27FC236}">
                <a16:creationId xmlns:a16="http://schemas.microsoft.com/office/drawing/2014/main" id="{5C4B8932-E429-449B-AE61-B8F39457A4D3}"/>
              </a:ext>
            </a:extLst>
          </p:cNvPr>
          <p:cNvSpPr txBox="1"/>
          <p:nvPr userDrawn="1"/>
        </p:nvSpPr>
        <p:spPr>
          <a:xfrm>
            <a:off x="0" y="0"/>
            <a:ext cx="1258678"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5E2700">
                    <a:lumMod val="90000"/>
                    <a:lumOff val="10000"/>
                  </a:srgbClr>
                </a:solidFill>
                <a:effectLst/>
                <a:uLnTx/>
                <a:uFillTx/>
                <a:latin typeface="Itim"/>
                <a:ea typeface="+mn-ea"/>
                <a:cs typeface="Itim"/>
              </a:rPr>
              <a:t>KTUTS</a:t>
            </a:r>
          </a:p>
        </p:txBody>
      </p:sp>
      <p:sp>
        <p:nvSpPr>
          <p:cNvPr id="60" name="TextBox 59">
            <a:extLst>
              <a:ext uri="{FF2B5EF4-FFF2-40B4-BE49-F238E27FC236}">
                <a16:creationId xmlns:a16="http://schemas.microsoft.com/office/drawing/2014/main" id="{D2DD6CE0-317B-4356-8620-1545FC18D071}"/>
              </a:ext>
            </a:extLst>
          </p:cNvPr>
          <p:cNvSpPr txBox="1"/>
          <p:nvPr userDrawn="1"/>
        </p:nvSpPr>
        <p:spPr>
          <a:xfrm>
            <a:off x="10933322" y="6334780"/>
            <a:ext cx="1258678"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5E2700">
                    <a:lumMod val="90000"/>
                    <a:lumOff val="10000"/>
                  </a:srgbClr>
                </a:solidFill>
                <a:effectLst/>
                <a:uLnTx/>
                <a:uFillTx/>
                <a:latin typeface="Itim"/>
                <a:ea typeface="+mn-ea"/>
                <a:cs typeface="Itim"/>
              </a:rPr>
              <a:t>KTUTS</a:t>
            </a:r>
          </a:p>
        </p:txBody>
      </p:sp>
    </p:spTree>
    <p:extLst>
      <p:ext uri="{BB962C8B-B14F-4D97-AF65-F5344CB8AC3E}">
        <p14:creationId xmlns:p14="http://schemas.microsoft.com/office/powerpoint/2010/main" val="1654666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F6E92-E8AB-484B-A351-87501345EEA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657888D-7F78-4584-9DBD-50B3D8E1E58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462D14-3538-4D20-9F1F-2FA80BB67941}"/>
              </a:ext>
            </a:extLst>
          </p:cNvPr>
          <p:cNvSpPr>
            <a:spLocks noGrp="1"/>
          </p:cNvSpPr>
          <p:nvPr>
            <p:ph type="dt" sz="half" idx="10"/>
          </p:nvPr>
        </p:nvSpPr>
        <p:spPr/>
        <p:txBody>
          <a:bodyPr/>
          <a:lstStyle/>
          <a:p>
            <a:fld id="{BDE091DF-80D0-44C0-8CFA-7D2E9C7E7296}" type="datetimeFigureOut">
              <a:rPr lang="en-US" smtClean="0"/>
              <a:t>10/4/2023</a:t>
            </a:fld>
            <a:endParaRPr lang="en-US"/>
          </a:p>
        </p:txBody>
      </p:sp>
      <p:sp>
        <p:nvSpPr>
          <p:cNvPr id="5" name="Footer Placeholder 4">
            <a:extLst>
              <a:ext uri="{FF2B5EF4-FFF2-40B4-BE49-F238E27FC236}">
                <a16:creationId xmlns:a16="http://schemas.microsoft.com/office/drawing/2014/main" id="{8CA70FC6-5883-4DEE-80FD-A0A51F024A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E13689-F045-40B9-A00F-321EBBDEF499}"/>
              </a:ext>
            </a:extLst>
          </p:cNvPr>
          <p:cNvSpPr>
            <a:spLocks noGrp="1"/>
          </p:cNvSpPr>
          <p:nvPr>
            <p:ph type="sldNum" sz="quarter" idx="12"/>
          </p:nvPr>
        </p:nvSpPr>
        <p:spPr/>
        <p:txBody>
          <a:bodyPr/>
          <a:lstStyle/>
          <a:p>
            <a:fld id="{0AC3987A-FED5-410C-89E6-8467BC8B9A34}" type="slidenum">
              <a:rPr lang="en-US" smtClean="0"/>
              <a:t>‹#›</a:t>
            </a:fld>
            <a:endParaRPr lang="en-US"/>
          </a:p>
        </p:txBody>
      </p:sp>
    </p:spTree>
    <p:extLst>
      <p:ext uri="{BB962C8B-B14F-4D97-AF65-F5344CB8AC3E}">
        <p14:creationId xmlns:p14="http://schemas.microsoft.com/office/powerpoint/2010/main" val="26579965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_เค้าโครงแบบกำหนดเอง">
    <p:spTree>
      <p:nvGrpSpPr>
        <p:cNvPr id="1" name=""/>
        <p:cNvGrpSpPr/>
        <p:nvPr/>
      </p:nvGrpSpPr>
      <p:grpSpPr>
        <a:xfrm>
          <a:off x="0" y="0"/>
          <a:ext cx="0" cy="0"/>
          <a:chOff x="0" y="0"/>
          <a:chExt cx="0" cy="0"/>
        </a:xfrm>
      </p:grpSpPr>
      <p:sp>
        <p:nvSpPr>
          <p:cNvPr id="3" name="ตัวแทนวันที่ 2">
            <a:extLst>
              <a:ext uri="{FF2B5EF4-FFF2-40B4-BE49-F238E27FC236}">
                <a16:creationId xmlns:a16="http://schemas.microsoft.com/office/drawing/2014/main" id="{B0F3AA47-77B5-4F3D-9B21-0F6DE0ACE179}"/>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9D914F9-34B9-4290-8B55-3D6EA89D2C0C}" type="datetimeFigureOut">
              <a:rPr kumimoji="0" lang="th-TH" sz="2800" b="0" i="0" u="none" strike="noStrike" kern="1200" cap="none" spc="0" normalizeH="0" baseline="0" noProof="0" smtClean="0">
                <a:ln>
                  <a:noFill/>
                </a:ln>
                <a:solidFill>
                  <a:srgbClr val="000000"/>
                </a:solidFill>
                <a:effectLst/>
                <a:uLnTx/>
                <a:uFillTx/>
                <a:latin typeface="Itim"/>
                <a:ea typeface="+mn-ea"/>
                <a:cs typeface="Itim"/>
              </a:rPr>
              <a:pPr marL="0" marR="0" lvl="0" indent="0" algn="l" defTabSz="914400" rtl="0" eaLnBrk="1" fontAlgn="auto" latinLnBrk="0" hangingPunct="1">
                <a:lnSpc>
                  <a:spcPct val="100000"/>
                </a:lnSpc>
                <a:spcBef>
                  <a:spcPts val="0"/>
                </a:spcBef>
                <a:spcAft>
                  <a:spcPts val="0"/>
                </a:spcAft>
                <a:buClrTx/>
                <a:buSzTx/>
                <a:buFontTx/>
                <a:buNone/>
                <a:tabLst/>
                <a:defRPr/>
              </a:pPr>
              <a:t>10/04/66</a:t>
            </a:fld>
            <a:endParaRPr kumimoji="0" lang="th-TH" sz="2800" b="0" i="0" u="none" strike="noStrike" kern="1200" cap="none" spc="0" normalizeH="0" baseline="0" noProof="0">
              <a:ln>
                <a:noFill/>
              </a:ln>
              <a:solidFill>
                <a:srgbClr val="000000"/>
              </a:solidFill>
              <a:effectLst/>
              <a:uLnTx/>
              <a:uFillTx/>
              <a:latin typeface="Itim"/>
              <a:ea typeface="+mn-ea"/>
              <a:cs typeface="Itim"/>
            </a:endParaRPr>
          </a:p>
        </p:txBody>
      </p:sp>
      <p:sp>
        <p:nvSpPr>
          <p:cNvPr id="4" name="ตัวแทนท้ายกระดาษ 3">
            <a:extLst>
              <a:ext uri="{FF2B5EF4-FFF2-40B4-BE49-F238E27FC236}">
                <a16:creationId xmlns:a16="http://schemas.microsoft.com/office/drawing/2014/main" id="{F15CF2B6-1BE1-4B6F-BB20-7DDB588DB31E}"/>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000000"/>
              </a:solidFill>
              <a:effectLst/>
              <a:uLnTx/>
              <a:uFillTx/>
              <a:latin typeface="Itim"/>
              <a:ea typeface="+mn-ea"/>
              <a:cs typeface="Itim"/>
            </a:endParaRPr>
          </a:p>
        </p:txBody>
      </p:sp>
      <p:sp>
        <p:nvSpPr>
          <p:cNvPr id="5" name="ตัวแทนหมายเลขสไลด์ 4">
            <a:extLst>
              <a:ext uri="{FF2B5EF4-FFF2-40B4-BE49-F238E27FC236}">
                <a16:creationId xmlns:a16="http://schemas.microsoft.com/office/drawing/2014/main" id="{4B819D83-FFF6-4107-855D-B0724954FF65}"/>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8EB6048-1DE1-4598-9344-915940F160B2}" type="slidenum">
              <a:rPr kumimoji="0" lang="th-TH" sz="2800" b="0" i="0" u="none" strike="noStrike" kern="1200" cap="none" spc="0" normalizeH="0" baseline="0" noProof="0" smtClean="0">
                <a:ln>
                  <a:noFill/>
                </a:ln>
                <a:solidFill>
                  <a:srgbClr val="000000"/>
                </a:solidFill>
                <a:effectLst/>
                <a:uLnTx/>
                <a:uFillTx/>
                <a:latin typeface="Itim"/>
                <a:ea typeface="+mn-ea"/>
                <a:cs typeface="Itim"/>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h-TH" sz="2800" b="0" i="0" u="none" strike="noStrike" kern="1200" cap="none" spc="0" normalizeH="0" baseline="0" noProof="0">
              <a:ln>
                <a:noFill/>
              </a:ln>
              <a:solidFill>
                <a:srgbClr val="000000"/>
              </a:solidFill>
              <a:effectLst/>
              <a:uLnTx/>
              <a:uFillTx/>
              <a:latin typeface="Itim"/>
              <a:ea typeface="+mn-ea"/>
              <a:cs typeface="Itim"/>
            </a:endParaRPr>
          </a:p>
        </p:txBody>
      </p:sp>
      <p:grpSp>
        <p:nvGrpSpPr>
          <p:cNvPr id="6" name="กลุ่ม 5">
            <a:extLst>
              <a:ext uri="{FF2B5EF4-FFF2-40B4-BE49-F238E27FC236}">
                <a16:creationId xmlns:a16="http://schemas.microsoft.com/office/drawing/2014/main" id="{E1D3F7B8-22E0-4E0E-8D3F-F4718D85395F}"/>
              </a:ext>
            </a:extLst>
          </p:cNvPr>
          <p:cNvGrpSpPr/>
          <p:nvPr userDrawn="1"/>
        </p:nvGrpSpPr>
        <p:grpSpPr>
          <a:xfrm flipH="1">
            <a:off x="10485443" y="4300098"/>
            <a:ext cx="1250465" cy="813416"/>
            <a:chOff x="28214" y="967908"/>
            <a:chExt cx="1250465" cy="813416"/>
          </a:xfrm>
        </p:grpSpPr>
        <p:cxnSp>
          <p:nvCxnSpPr>
            <p:cNvPr id="7" name="ตัวเชื่อมต่อตรง 6">
              <a:extLst>
                <a:ext uri="{FF2B5EF4-FFF2-40B4-BE49-F238E27FC236}">
                  <a16:creationId xmlns:a16="http://schemas.microsoft.com/office/drawing/2014/main" id="{F0C772F1-CDFB-455F-A0B7-82584B971E21}"/>
                </a:ext>
              </a:extLst>
            </p:cNvPr>
            <p:cNvCxnSpPr>
              <a:cxnSpLocks/>
            </p:cNvCxnSpPr>
            <p:nvPr/>
          </p:nvCxnSpPr>
          <p:spPr>
            <a:xfrm>
              <a:off x="439451" y="967908"/>
              <a:ext cx="1" cy="32096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8" name="ตัวเชื่อมต่อตรง 7">
              <a:extLst>
                <a:ext uri="{FF2B5EF4-FFF2-40B4-BE49-F238E27FC236}">
                  <a16:creationId xmlns:a16="http://schemas.microsoft.com/office/drawing/2014/main" id="{5B427EB4-26E8-425A-AA87-6E9D11297BBB}"/>
                </a:ext>
              </a:extLst>
            </p:cNvPr>
            <p:cNvCxnSpPr/>
            <p:nvPr/>
          </p:nvCxnSpPr>
          <p:spPr>
            <a:xfrm>
              <a:off x="266648" y="1264663"/>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9" name="ตัวเชื่อมต่อตรง 8">
              <a:extLst>
                <a:ext uri="{FF2B5EF4-FFF2-40B4-BE49-F238E27FC236}">
                  <a16:creationId xmlns:a16="http://schemas.microsoft.com/office/drawing/2014/main" id="{5B5E3E31-DD97-4286-99F6-DBF4C2076CEE}"/>
                </a:ext>
              </a:extLst>
            </p:cNvPr>
            <p:cNvCxnSpPr>
              <a:cxnSpLocks/>
            </p:cNvCxnSpPr>
            <p:nvPr/>
          </p:nvCxnSpPr>
          <p:spPr>
            <a:xfrm>
              <a:off x="740194"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0" name="ตัวเชื่อมต่อตรง 9">
              <a:extLst>
                <a:ext uri="{FF2B5EF4-FFF2-40B4-BE49-F238E27FC236}">
                  <a16:creationId xmlns:a16="http://schemas.microsoft.com/office/drawing/2014/main" id="{5B572D0E-F2EF-4C78-AC14-2C3A5727BFE8}"/>
                </a:ext>
              </a:extLst>
            </p:cNvPr>
            <p:cNvCxnSpPr>
              <a:cxnSpLocks/>
            </p:cNvCxnSpPr>
            <p:nvPr/>
          </p:nvCxnSpPr>
          <p:spPr>
            <a:xfrm>
              <a:off x="1278679"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1" name="ตัวเชื่อมต่อตรง 10">
              <a:extLst>
                <a:ext uri="{FF2B5EF4-FFF2-40B4-BE49-F238E27FC236}">
                  <a16:creationId xmlns:a16="http://schemas.microsoft.com/office/drawing/2014/main" id="{6DEDE25C-B741-419B-86FE-C9BAD5D7A77A}"/>
                </a:ext>
              </a:extLst>
            </p:cNvPr>
            <p:cNvCxnSpPr/>
            <p:nvPr/>
          </p:nvCxnSpPr>
          <p:spPr>
            <a:xfrm>
              <a:off x="266648" y="1522816"/>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2" name="ตัวเชื่อมต่อตรง 11">
              <a:extLst>
                <a:ext uri="{FF2B5EF4-FFF2-40B4-BE49-F238E27FC236}">
                  <a16:creationId xmlns:a16="http://schemas.microsoft.com/office/drawing/2014/main" id="{65334CCB-2DAB-43FB-80CD-92F21C32C48F}"/>
                </a:ext>
              </a:extLst>
            </p:cNvPr>
            <p:cNvCxnSpPr>
              <a:cxnSpLocks/>
            </p:cNvCxnSpPr>
            <p:nvPr/>
          </p:nvCxnSpPr>
          <p:spPr>
            <a:xfrm>
              <a:off x="408431" y="1499616"/>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3" name="ตัวเชื่อมต่อตรง 12">
              <a:extLst>
                <a:ext uri="{FF2B5EF4-FFF2-40B4-BE49-F238E27FC236}">
                  <a16:creationId xmlns:a16="http://schemas.microsoft.com/office/drawing/2014/main" id="{794FDC75-0B2D-455B-AEF0-ACBA5665C5D1}"/>
                </a:ext>
              </a:extLst>
            </p:cNvPr>
            <p:cNvCxnSpPr/>
            <p:nvPr/>
          </p:nvCxnSpPr>
          <p:spPr>
            <a:xfrm>
              <a:off x="28214" y="1781324"/>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grpSp>
      <p:grpSp>
        <p:nvGrpSpPr>
          <p:cNvPr id="14" name="กลุ่ม 13">
            <a:extLst>
              <a:ext uri="{FF2B5EF4-FFF2-40B4-BE49-F238E27FC236}">
                <a16:creationId xmlns:a16="http://schemas.microsoft.com/office/drawing/2014/main" id="{0BDB58E8-2905-48D6-8291-A71BC4B74294}"/>
              </a:ext>
            </a:extLst>
          </p:cNvPr>
          <p:cNvGrpSpPr/>
          <p:nvPr userDrawn="1"/>
        </p:nvGrpSpPr>
        <p:grpSpPr>
          <a:xfrm>
            <a:off x="626052" y="3113627"/>
            <a:ext cx="1250465" cy="813416"/>
            <a:chOff x="28214" y="967908"/>
            <a:chExt cx="1250465" cy="813416"/>
          </a:xfrm>
        </p:grpSpPr>
        <p:cxnSp>
          <p:nvCxnSpPr>
            <p:cNvPr id="15" name="ตัวเชื่อมต่อตรง 14">
              <a:extLst>
                <a:ext uri="{FF2B5EF4-FFF2-40B4-BE49-F238E27FC236}">
                  <a16:creationId xmlns:a16="http://schemas.microsoft.com/office/drawing/2014/main" id="{2147B326-B67E-4863-9347-6E2EE8BDCAC7}"/>
                </a:ext>
              </a:extLst>
            </p:cNvPr>
            <p:cNvCxnSpPr>
              <a:cxnSpLocks/>
            </p:cNvCxnSpPr>
            <p:nvPr/>
          </p:nvCxnSpPr>
          <p:spPr>
            <a:xfrm>
              <a:off x="439451" y="967908"/>
              <a:ext cx="1" cy="32096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6" name="ตัวเชื่อมต่อตรง 15">
              <a:extLst>
                <a:ext uri="{FF2B5EF4-FFF2-40B4-BE49-F238E27FC236}">
                  <a16:creationId xmlns:a16="http://schemas.microsoft.com/office/drawing/2014/main" id="{FBA9C3DD-39AA-4EAB-99BC-4ABDE5F89774}"/>
                </a:ext>
              </a:extLst>
            </p:cNvPr>
            <p:cNvCxnSpPr/>
            <p:nvPr/>
          </p:nvCxnSpPr>
          <p:spPr>
            <a:xfrm>
              <a:off x="266648" y="1264663"/>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7" name="ตัวเชื่อมต่อตรง 16">
              <a:extLst>
                <a:ext uri="{FF2B5EF4-FFF2-40B4-BE49-F238E27FC236}">
                  <a16:creationId xmlns:a16="http://schemas.microsoft.com/office/drawing/2014/main" id="{FF68B2FF-2974-4216-A9D8-086590308597}"/>
                </a:ext>
              </a:extLst>
            </p:cNvPr>
            <p:cNvCxnSpPr>
              <a:cxnSpLocks/>
            </p:cNvCxnSpPr>
            <p:nvPr/>
          </p:nvCxnSpPr>
          <p:spPr>
            <a:xfrm>
              <a:off x="740194"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8" name="ตัวเชื่อมต่อตรง 17">
              <a:extLst>
                <a:ext uri="{FF2B5EF4-FFF2-40B4-BE49-F238E27FC236}">
                  <a16:creationId xmlns:a16="http://schemas.microsoft.com/office/drawing/2014/main" id="{A94EDC8E-7F07-447C-B263-0590D5F9B8EF}"/>
                </a:ext>
              </a:extLst>
            </p:cNvPr>
            <p:cNvCxnSpPr>
              <a:cxnSpLocks/>
            </p:cNvCxnSpPr>
            <p:nvPr/>
          </p:nvCxnSpPr>
          <p:spPr>
            <a:xfrm>
              <a:off x="1278679"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9" name="ตัวเชื่อมต่อตรง 18">
              <a:extLst>
                <a:ext uri="{FF2B5EF4-FFF2-40B4-BE49-F238E27FC236}">
                  <a16:creationId xmlns:a16="http://schemas.microsoft.com/office/drawing/2014/main" id="{2E6F5913-BCF2-44C1-94EB-5665FBBACD51}"/>
                </a:ext>
              </a:extLst>
            </p:cNvPr>
            <p:cNvCxnSpPr/>
            <p:nvPr/>
          </p:nvCxnSpPr>
          <p:spPr>
            <a:xfrm>
              <a:off x="266648" y="1522816"/>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20" name="ตัวเชื่อมต่อตรง 19">
              <a:extLst>
                <a:ext uri="{FF2B5EF4-FFF2-40B4-BE49-F238E27FC236}">
                  <a16:creationId xmlns:a16="http://schemas.microsoft.com/office/drawing/2014/main" id="{8EA2B208-6687-47E2-B9F3-BD0660E7BFC0}"/>
                </a:ext>
              </a:extLst>
            </p:cNvPr>
            <p:cNvCxnSpPr>
              <a:cxnSpLocks/>
            </p:cNvCxnSpPr>
            <p:nvPr/>
          </p:nvCxnSpPr>
          <p:spPr>
            <a:xfrm>
              <a:off x="408431" y="1499616"/>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21" name="ตัวเชื่อมต่อตรง 20">
              <a:extLst>
                <a:ext uri="{FF2B5EF4-FFF2-40B4-BE49-F238E27FC236}">
                  <a16:creationId xmlns:a16="http://schemas.microsoft.com/office/drawing/2014/main" id="{8689FE6B-8C38-426D-AFF7-FB3CF5E55EBA}"/>
                </a:ext>
              </a:extLst>
            </p:cNvPr>
            <p:cNvCxnSpPr/>
            <p:nvPr/>
          </p:nvCxnSpPr>
          <p:spPr>
            <a:xfrm>
              <a:off x="28214" y="1781324"/>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grpSp>
      <p:grpSp>
        <p:nvGrpSpPr>
          <p:cNvPr id="22" name="กลุ่ม 21">
            <a:extLst>
              <a:ext uri="{FF2B5EF4-FFF2-40B4-BE49-F238E27FC236}">
                <a16:creationId xmlns:a16="http://schemas.microsoft.com/office/drawing/2014/main" id="{0597584C-164B-4E5F-B8D4-D53E0E3EB835}"/>
              </a:ext>
            </a:extLst>
          </p:cNvPr>
          <p:cNvGrpSpPr/>
          <p:nvPr userDrawn="1"/>
        </p:nvGrpSpPr>
        <p:grpSpPr>
          <a:xfrm>
            <a:off x="0" y="5093026"/>
            <a:ext cx="12192000" cy="1745106"/>
            <a:chOff x="0" y="5038725"/>
            <a:chExt cx="12192000" cy="1819273"/>
          </a:xfrm>
        </p:grpSpPr>
        <p:sp>
          <p:nvSpPr>
            <p:cNvPr id="23" name="สี่เหลี่ยมผืนผ้า 22">
              <a:extLst>
                <a:ext uri="{FF2B5EF4-FFF2-40B4-BE49-F238E27FC236}">
                  <a16:creationId xmlns:a16="http://schemas.microsoft.com/office/drawing/2014/main" id="{CE523AA2-F473-4464-B676-D19AEEA78330}"/>
                </a:ext>
              </a:extLst>
            </p:cNvPr>
            <p:cNvSpPr/>
            <p:nvPr/>
          </p:nvSpPr>
          <p:spPr>
            <a:xfrm>
              <a:off x="0" y="5038725"/>
              <a:ext cx="12192000" cy="1819273"/>
            </a:xfrm>
            <a:prstGeom prst="rect">
              <a:avLst/>
            </a:prstGeom>
            <a:solidFill>
              <a:srgbClr val="A06A3E"/>
            </a:solidFill>
            <a:ln w="57150">
              <a:solidFill>
                <a:schemeClr val="tx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cxnSp>
          <p:nvCxnSpPr>
            <p:cNvPr id="24" name="ตัวเชื่อมต่อตรง 23">
              <a:extLst>
                <a:ext uri="{FF2B5EF4-FFF2-40B4-BE49-F238E27FC236}">
                  <a16:creationId xmlns:a16="http://schemas.microsoft.com/office/drawing/2014/main" id="{04B2AD91-8D92-43FE-92EB-392FE1D6BEC7}"/>
                </a:ext>
              </a:extLst>
            </p:cNvPr>
            <p:cNvCxnSpPr>
              <a:cxnSpLocks/>
            </p:cNvCxnSpPr>
            <p:nvPr/>
          </p:nvCxnSpPr>
          <p:spPr>
            <a:xfrm>
              <a:off x="0" y="5516880"/>
              <a:ext cx="555474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ตัวเชื่อมต่อตรง 24">
              <a:extLst>
                <a:ext uri="{FF2B5EF4-FFF2-40B4-BE49-F238E27FC236}">
                  <a16:creationId xmlns:a16="http://schemas.microsoft.com/office/drawing/2014/main" id="{52369875-EC6F-4DD6-AC18-3D65B08D39D7}"/>
                </a:ext>
              </a:extLst>
            </p:cNvPr>
            <p:cNvCxnSpPr>
              <a:cxnSpLocks/>
            </p:cNvCxnSpPr>
            <p:nvPr/>
          </p:nvCxnSpPr>
          <p:spPr>
            <a:xfrm>
              <a:off x="6395321" y="5516880"/>
              <a:ext cx="11684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ตัวเชื่อมต่อตรง 25">
              <a:extLst>
                <a:ext uri="{FF2B5EF4-FFF2-40B4-BE49-F238E27FC236}">
                  <a16:creationId xmlns:a16="http://schemas.microsoft.com/office/drawing/2014/main" id="{536B2541-A623-4261-9B64-84CF2D024F46}"/>
                </a:ext>
              </a:extLst>
            </p:cNvPr>
            <p:cNvCxnSpPr>
              <a:cxnSpLocks/>
            </p:cNvCxnSpPr>
            <p:nvPr/>
          </p:nvCxnSpPr>
          <p:spPr>
            <a:xfrm>
              <a:off x="5481656" y="5948361"/>
              <a:ext cx="11684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ตัวเชื่อมต่อตรง 26">
              <a:extLst>
                <a:ext uri="{FF2B5EF4-FFF2-40B4-BE49-F238E27FC236}">
                  <a16:creationId xmlns:a16="http://schemas.microsoft.com/office/drawing/2014/main" id="{76671E1E-8FE7-48E0-BBA7-04F95F211FCA}"/>
                </a:ext>
              </a:extLst>
            </p:cNvPr>
            <p:cNvCxnSpPr>
              <a:cxnSpLocks/>
            </p:cNvCxnSpPr>
            <p:nvPr/>
          </p:nvCxnSpPr>
          <p:spPr>
            <a:xfrm flipV="1">
              <a:off x="387644" y="6068639"/>
              <a:ext cx="2947751" cy="1016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ตัวเชื่อมต่อตรง 27">
              <a:extLst>
                <a:ext uri="{FF2B5EF4-FFF2-40B4-BE49-F238E27FC236}">
                  <a16:creationId xmlns:a16="http://schemas.microsoft.com/office/drawing/2014/main" id="{C34C7285-48AB-4F6D-A551-667959DFCE9E}"/>
                </a:ext>
              </a:extLst>
            </p:cNvPr>
            <p:cNvCxnSpPr>
              <a:cxnSpLocks/>
            </p:cNvCxnSpPr>
            <p:nvPr/>
          </p:nvCxnSpPr>
          <p:spPr>
            <a:xfrm flipV="1">
              <a:off x="8114463" y="6459152"/>
              <a:ext cx="2947751" cy="1016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ตัวเชื่อมต่อตรง 28">
              <a:extLst>
                <a:ext uri="{FF2B5EF4-FFF2-40B4-BE49-F238E27FC236}">
                  <a16:creationId xmlns:a16="http://schemas.microsoft.com/office/drawing/2014/main" id="{40C9F53B-30A5-4A90-8A40-C634667F4E8D}"/>
                </a:ext>
              </a:extLst>
            </p:cNvPr>
            <p:cNvCxnSpPr>
              <a:cxnSpLocks/>
            </p:cNvCxnSpPr>
            <p:nvPr/>
          </p:nvCxnSpPr>
          <p:spPr>
            <a:xfrm flipV="1">
              <a:off x="9244249" y="5570878"/>
              <a:ext cx="2947751" cy="1016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ตัวเชื่อมต่อตรง 29">
              <a:extLst>
                <a:ext uri="{FF2B5EF4-FFF2-40B4-BE49-F238E27FC236}">
                  <a16:creationId xmlns:a16="http://schemas.microsoft.com/office/drawing/2014/main" id="{0CD76DFC-D7EF-475F-BD81-38B01BDD4780}"/>
                </a:ext>
              </a:extLst>
            </p:cNvPr>
            <p:cNvCxnSpPr>
              <a:cxnSpLocks/>
            </p:cNvCxnSpPr>
            <p:nvPr/>
          </p:nvCxnSpPr>
          <p:spPr>
            <a:xfrm>
              <a:off x="3775148" y="6459152"/>
              <a:ext cx="1140494"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ตัวเชื่อมต่อตรง 30">
              <a:extLst>
                <a:ext uri="{FF2B5EF4-FFF2-40B4-BE49-F238E27FC236}">
                  <a16:creationId xmlns:a16="http://schemas.microsoft.com/office/drawing/2014/main" id="{ED6745AC-1DFE-4EA8-8D48-58F8DB43DA42}"/>
                </a:ext>
              </a:extLst>
            </p:cNvPr>
            <p:cNvCxnSpPr>
              <a:cxnSpLocks/>
            </p:cNvCxnSpPr>
            <p:nvPr/>
          </p:nvCxnSpPr>
          <p:spPr>
            <a:xfrm>
              <a:off x="8097263" y="5948361"/>
              <a:ext cx="4318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7" name="กลุ่ม 66">
            <a:extLst>
              <a:ext uri="{FF2B5EF4-FFF2-40B4-BE49-F238E27FC236}">
                <a16:creationId xmlns:a16="http://schemas.microsoft.com/office/drawing/2014/main" id="{E38D0ED0-CCBD-4034-B082-1B7D26DB80C2}"/>
              </a:ext>
            </a:extLst>
          </p:cNvPr>
          <p:cNvGrpSpPr/>
          <p:nvPr userDrawn="1"/>
        </p:nvGrpSpPr>
        <p:grpSpPr>
          <a:xfrm>
            <a:off x="1312438" y="1377104"/>
            <a:ext cx="9458960" cy="4617933"/>
            <a:chOff x="2468880" y="175865"/>
            <a:chExt cx="9458960" cy="4617933"/>
          </a:xfrm>
        </p:grpSpPr>
        <p:sp>
          <p:nvSpPr>
            <p:cNvPr id="68" name="สี่เหลี่ยมผืนผ้า 67">
              <a:extLst>
                <a:ext uri="{FF2B5EF4-FFF2-40B4-BE49-F238E27FC236}">
                  <a16:creationId xmlns:a16="http://schemas.microsoft.com/office/drawing/2014/main" id="{B9F96826-79C3-44CA-972C-40F87FF9493B}"/>
                </a:ext>
              </a:extLst>
            </p:cNvPr>
            <p:cNvSpPr/>
            <p:nvPr/>
          </p:nvSpPr>
          <p:spPr>
            <a:xfrm>
              <a:off x="2468880" y="175865"/>
              <a:ext cx="9458960" cy="4617933"/>
            </a:xfrm>
            <a:prstGeom prst="rect">
              <a:avLst/>
            </a:prstGeom>
            <a:solidFill>
              <a:srgbClr val="754F28"/>
            </a:solidFill>
            <a:ln w="57150">
              <a:solidFill>
                <a:schemeClr val="tx1"/>
              </a:solid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sp>
          <p:nvSpPr>
            <p:cNvPr id="69" name="สี่เหลี่ยมผืนผ้า 68">
              <a:extLst>
                <a:ext uri="{FF2B5EF4-FFF2-40B4-BE49-F238E27FC236}">
                  <a16:creationId xmlns:a16="http://schemas.microsoft.com/office/drawing/2014/main" id="{59109425-67BA-47BA-ABC0-359C346D4F33}"/>
                </a:ext>
              </a:extLst>
            </p:cNvPr>
            <p:cNvSpPr/>
            <p:nvPr/>
          </p:nvSpPr>
          <p:spPr>
            <a:xfrm>
              <a:off x="2661920" y="365077"/>
              <a:ext cx="9093200" cy="4187842"/>
            </a:xfrm>
            <a:prstGeom prst="rect">
              <a:avLst/>
            </a:prstGeom>
            <a:solidFill>
              <a:srgbClr val="8CAD66"/>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grpSp>
      <p:sp>
        <p:nvSpPr>
          <p:cNvPr id="73" name="วงรี 72">
            <a:extLst>
              <a:ext uri="{FF2B5EF4-FFF2-40B4-BE49-F238E27FC236}">
                <a16:creationId xmlns:a16="http://schemas.microsoft.com/office/drawing/2014/main" id="{F1A11EED-3C85-47C0-B2A4-0471A7866E5D}"/>
              </a:ext>
            </a:extLst>
          </p:cNvPr>
          <p:cNvSpPr/>
          <p:nvPr userDrawn="1"/>
        </p:nvSpPr>
        <p:spPr>
          <a:xfrm rot="10611038" flipH="1">
            <a:off x="3737832" y="1280431"/>
            <a:ext cx="384032" cy="300506"/>
          </a:xfrm>
          <a:prstGeom prst="ellipse">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sp>
        <p:nvSpPr>
          <p:cNvPr id="74" name="วงรี 73">
            <a:extLst>
              <a:ext uri="{FF2B5EF4-FFF2-40B4-BE49-F238E27FC236}">
                <a16:creationId xmlns:a16="http://schemas.microsoft.com/office/drawing/2014/main" id="{B83543E6-C9D2-47DD-839F-D5B7F2D99A07}"/>
              </a:ext>
            </a:extLst>
          </p:cNvPr>
          <p:cNvSpPr/>
          <p:nvPr userDrawn="1"/>
        </p:nvSpPr>
        <p:spPr>
          <a:xfrm rot="10611038" flipH="1">
            <a:off x="2213816" y="1260133"/>
            <a:ext cx="384032" cy="300506"/>
          </a:xfrm>
          <a:prstGeom prst="ellipse">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grpSp>
        <p:nvGrpSpPr>
          <p:cNvPr id="75" name="กลุ่ม 74">
            <a:extLst>
              <a:ext uri="{FF2B5EF4-FFF2-40B4-BE49-F238E27FC236}">
                <a16:creationId xmlns:a16="http://schemas.microsoft.com/office/drawing/2014/main" id="{FD365B72-2AC7-4693-8A2B-E85A9ACF298E}"/>
              </a:ext>
            </a:extLst>
          </p:cNvPr>
          <p:cNvGrpSpPr/>
          <p:nvPr userDrawn="1"/>
        </p:nvGrpSpPr>
        <p:grpSpPr>
          <a:xfrm>
            <a:off x="11109950" y="-86144"/>
            <a:ext cx="1250465" cy="813416"/>
            <a:chOff x="28214" y="967908"/>
            <a:chExt cx="1250465" cy="813416"/>
          </a:xfrm>
        </p:grpSpPr>
        <p:cxnSp>
          <p:nvCxnSpPr>
            <p:cNvPr id="76" name="ตัวเชื่อมต่อตรง 75">
              <a:extLst>
                <a:ext uri="{FF2B5EF4-FFF2-40B4-BE49-F238E27FC236}">
                  <a16:creationId xmlns:a16="http://schemas.microsoft.com/office/drawing/2014/main" id="{80D53011-5E87-44C8-80FE-735C02870893}"/>
                </a:ext>
              </a:extLst>
            </p:cNvPr>
            <p:cNvCxnSpPr>
              <a:cxnSpLocks/>
            </p:cNvCxnSpPr>
            <p:nvPr/>
          </p:nvCxnSpPr>
          <p:spPr>
            <a:xfrm>
              <a:off x="439451" y="967908"/>
              <a:ext cx="1" cy="32096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77" name="ตัวเชื่อมต่อตรง 76">
              <a:extLst>
                <a:ext uri="{FF2B5EF4-FFF2-40B4-BE49-F238E27FC236}">
                  <a16:creationId xmlns:a16="http://schemas.microsoft.com/office/drawing/2014/main" id="{2FC6E76A-1FA2-4122-BCBC-134E7B679EBF}"/>
                </a:ext>
              </a:extLst>
            </p:cNvPr>
            <p:cNvCxnSpPr/>
            <p:nvPr/>
          </p:nvCxnSpPr>
          <p:spPr>
            <a:xfrm>
              <a:off x="266648" y="1264663"/>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78" name="ตัวเชื่อมต่อตรง 77">
              <a:extLst>
                <a:ext uri="{FF2B5EF4-FFF2-40B4-BE49-F238E27FC236}">
                  <a16:creationId xmlns:a16="http://schemas.microsoft.com/office/drawing/2014/main" id="{FFBAE37F-6B08-43D5-92CB-D6251BBB87D4}"/>
                </a:ext>
              </a:extLst>
            </p:cNvPr>
            <p:cNvCxnSpPr>
              <a:cxnSpLocks/>
            </p:cNvCxnSpPr>
            <p:nvPr/>
          </p:nvCxnSpPr>
          <p:spPr>
            <a:xfrm>
              <a:off x="740194"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79" name="ตัวเชื่อมต่อตรง 78">
              <a:extLst>
                <a:ext uri="{FF2B5EF4-FFF2-40B4-BE49-F238E27FC236}">
                  <a16:creationId xmlns:a16="http://schemas.microsoft.com/office/drawing/2014/main" id="{00EE1AA9-62E8-4DEC-AB14-96E45A9D33E3}"/>
                </a:ext>
              </a:extLst>
            </p:cNvPr>
            <p:cNvCxnSpPr>
              <a:cxnSpLocks/>
            </p:cNvCxnSpPr>
            <p:nvPr/>
          </p:nvCxnSpPr>
          <p:spPr>
            <a:xfrm>
              <a:off x="1278679"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80" name="ตัวเชื่อมต่อตรง 79">
              <a:extLst>
                <a:ext uri="{FF2B5EF4-FFF2-40B4-BE49-F238E27FC236}">
                  <a16:creationId xmlns:a16="http://schemas.microsoft.com/office/drawing/2014/main" id="{46641BB8-34A6-4B9E-996E-FF6D03F6009C}"/>
                </a:ext>
              </a:extLst>
            </p:cNvPr>
            <p:cNvCxnSpPr/>
            <p:nvPr/>
          </p:nvCxnSpPr>
          <p:spPr>
            <a:xfrm>
              <a:off x="266648" y="1522816"/>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81" name="ตัวเชื่อมต่อตรง 80">
              <a:extLst>
                <a:ext uri="{FF2B5EF4-FFF2-40B4-BE49-F238E27FC236}">
                  <a16:creationId xmlns:a16="http://schemas.microsoft.com/office/drawing/2014/main" id="{2D1F137F-2FF6-4BFA-B4BC-30A00629CEAE}"/>
                </a:ext>
              </a:extLst>
            </p:cNvPr>
            <p:cNvCxnSpPr>
              <a:cxnSpLocks/>
            </p:cNvCxnSpPr>
            <p:nvPr/>
          </p:nvCxnSpPr>
          <p:spPr>
            <a:xfrm>
              <a:off x="408431" y="1499616"/>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82" name="ตัวเชื่อมต่อตรง 81">
              <a:extLst>
                <a:ext uri="{FF2B5EF4-FFF2-40B4-BE49-F238E27FC236}">
                  <a16:creationId xmlns:a16="http://schemas.microsoft.com/office/drawing/2014/main" id="{BD4D6CF5-C6B5-4221-9537-386545754E22}"/>
                </a:ext>
              </a:extLst>
            </p:cNvPr>
            <p:cNvCxnSpPr/>
            <p:nvPr/>
          </p:nvCxnSpPr>
          <p:spPr>
            <a:xfrm>
              <a:off x="28214" y="1781324"/>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grpSp>
      <p:grpSp>
        <p:nvGrpSpPr>
          <p:cNvPr id="83" name="กลุ่ม 82">
            <a:extLst>
              <a:ext uri="{FF2B5EF4-FFF2-40B4-BE49-F238E27FC236}">
                <a16:creationId xmlns:a16="http://schemas.microsoft.com/office/drawing/2014/main" id="{E3461C65-9009-42C5-985D-9C9B99CA7AB3}"/>
              </a:ext>
            </a:extLst>
          </p:cNvPr>
          <p:cNvGrpSpPr/>
          <p:nvPr userDrawn="1"/>
        </p:nvGrpSpPr>
        <p:grpSpPr>
          <a:xfrm>
            <a:off x="-71054" y="2830"/>
            <a:ext cx="1101156" cy="884384"/>
            <a:chOff x="1752751" y="749874"/>
            <a:chExt cx="1101156" cy="884384"/>
          </a:xfrm>
        </p:grpSpPr>
        <p:cxnSp>
          <p:nvCxnSpPr>
            <p:cNvPr id="84" name="ตัวเชื่อมต่อตรง 83">
              <a:extLst>
                <a:ext uri="{FF2B5EF4-FFF2-40B4-BE49-F238E27FC236}">
                  <a16:creationId xmlns:a16="http://schemas.microsoft.com/office/drawing/2014/main" id="{B0B88676-1BAB-44A3-8038-58354F88CDFB}"/>
                </a:ext>
              </a:extLst>
            </p:cNvPr>
            <p:cNvCxnSpPr>
              <a:cxnSpLocks/>
            </p:cNvCxnSpPr>
            <p:nvPr/>
          </p:nvCxnSpPr>
          <p:spPr>
            <a:xfrm>
              <a:off x="2280622" y="749874"/>
              <a:ext cx="1" cy="32096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85" name="ตัวเชื่อมต่อตรง 84">
              <a:extLst>
                <a:ext uri="{FF2B5EF4-FFF2-40B4-BE49-F238E27FC236}">
                  <a16:creationId xmlns:a16="http://schemas.microsoft.com/office/drawing/2014/main" id="{D4E89F16-8886-4E85-A446-81A7B9C1ED09}"/>
                </a:ext>
              </a:extLst>
            </p:cNvPr>
            <p:cNvCxnSpPr/>
            <p:nvPr/>
          </p:nvCxnSpPr>
          <p:spPr>
            <a:xfrm>
              <a:off x="1819089" y="1070842"/>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86" name="ตัวเชื่อมต่อตรง 85">
              <a:extLst>
                <a:ext uri="{FF2B5EF4-FFF2-40B4-BE49-F238E27FC236}">
                  <a16:creationId xmlns:a16="http://schemas.microsoft.com/office/drawing/2014/main" id="{2195398C-2DAE-49A2-AE1E-83E644F9AA61}"/>
                </a:ext>
              </a:extLst>
            </p:cNvPr>
            <p:cNvCxnSpPr>
              <a:cxnSpLocks/>
            </p:cNvCxnSpPr>
            <p:nvPr/>
          </p:nvCxnSpPr>
          <p:spPr>
            <a:xfrm>
              <a:off x="1950530" y="1070842"/>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87" name="ตัวเชื่อมต่อตรง 86">
              <a:extLst>
                <a:ext uri="{FF2B5EF4-FFF2-40B4-BE49-F238E27FC236}">
                  <a16:creationId xmlns:a16="http://schemas.microsoft.com/office/drawing/2014/main" id="{56FC65DD-E097-4843-998B-2D126F2C2F31}"/>
                </a:ext>
              </a:extLst>
            </p:cNvPr>
            <p:cNvCxnSpPr>
              <a:cxnSpLocks/>
            </p:cNvCxnSpPr>
            <p:nvPr/>
          </p:nvCxnSpPr>
          <p:spPr>
            <a:xfrm>
              <a:off x="2506795" y="1070842"/>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88" name="ตัวเชื่อมต่อตรง 87">
              <a:extLst>
                <a:ext uri="{FF2B5EF4-FFF2-40B4-BE49-F238E27FC236}">
                  <a16:creationId xmlns:a16="http://schemas.microsoft.com/office/drawing/2014/main" id="{0279242C-4249-4265-B8EE-776778D4B3CA}"/>
                </a:ext>
              </a:extLst>
            </p:cNvPr>
            <p:cNvCxnSpPr/>
            <p:nvPr/>
          </p:nvCxnSpPr>
          <p:spPr>
            <a:xfrm>
              <a:off x="2006410" y="1352550"/>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89" name="ตัวเชื่อมต่อตรง 88">
              <a:extLst>
                <a:ext uri="{FF2B5EF4-FFF2-40B4-BE49-F238E27FC236}">
                  <a16:creationId xmlns:a16="http://schemas.microsoft.com/office/drawing/2014/main" id="{47106104-0D25-40C6-A790-E9B5DE508EBD}"/>
                </a:ext>
              </a:extLst>
            </p:cNvPr>
            <p:cNvCxnSpPr>
              <a:cxnSpLocks/>
            </p:cNvCxnSpPr>
            <p:nvPr/>
          </p:nvCxnSpPr>
          <p:spPr>
            <a:xfrm>
              <a:off x="2788735" y="1352550"/>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90" name="ตัวเชื่อมต่อตรง 89">
              <a:extLst>
                <a:ext uri="{FF2B5EF4-FFF2-40B4-BE49-F238E27FC236}">
                  <a16:creationId xmlns:a16="http://schemas.microsoft.com/office/drawing/2014/main" id="{B72F8901-38D5-424D-A6E1-24DD335B68DE}"/>
                </a:ext>
              </a:extLst>
            </p:cNvPr>
            <p:cNvCxnSpPr>
              <a:cxnSpLocks/>
            </p:cNvCxnSpPr>
            <p:nvPr/>
          </p:nvCxnSpPr>
          <p:spPr>
            <a:xfrm>
              <a:off x="2156275" y="1337426"/>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91" name="ตัวเชื่อมต่อตรง 90">
              <a:extLst>
                <a:ext uri="{FF2B5EF4-FFF2-40B4-BE49-F238E27FC236}">
                  <a16:creationId xmlns:a16="http://schemas.microsoft.com/office/drawing/2014/main" id="{27C604FF-1781-40AD-9ECB-91306D533B7E}"/>
                </a:ext>
              </a:extLst>
            </p:cNvPr>
            <p:cNvCxnSpPr/>
            <p:nvPr/>
          </p:nvCxnSpPr>
          <p:spPr>
            <a:xfrm>
              <a:off x="1752751" y="1615556"/>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grpSp>
      <p:sp>
        <p:nvSpPr>
          <p:cNvPr id="93" name="รูปแบบอิสระ: รูปร่าง 92">
            <a:extLst>
              <a:ext uri="{FF2B5EF4-FFF2-40B4-BE49-F238E27FC236}">
                <a16:creationId xmlns:a16="http://schemas.microsoft.com/office/drawing/2014/main" id="{0F31174B-C42B-4EF7-A710-E39498447801}"/>
              </a:ext>
            </a:extLst>
          </p:cNvPr>
          <p:cNvSpPr/>
          <p:nvPr userDrawn="1"/>
        </p:nvSpPr>
        <p:spPr>
          <a:xfrm>
            <a:off x="2334926" y="1443089"/>
            <a:ext cx="0" cy="111760"/>
          </a:xfrm>
          <a:custGeom>
            <a:avLst/>
            <a:gdLst>
              <a:gd name="connsiteX0" fmla="*/ 0 w 0"/>
              <a:gd name="connsiteY0" fmla="*/ 0 h 111760"/>
              <a:gd name="connsiteX1" fmla="*/ 0 w 0"/>
              <a:gd name="connsiteY1" fmla="*/ 111760 h 111760"/>
              <a:gd name="connsiteX2" fmla="*/ 0 w 0"/>
              <a:gd name="connsiteY2" fmla="*/ 111760 h 111760"/>
            </a:gdLst>
            <a:ahLst/>
            <a:cxnLst>
              <a:cxn ang="0">
                <a:pos x="connsiteX0" y="connsiteY0"/>
              </a:cxn>
              <a:cxn ang="0">
                <a:pos x="connsiteX1" y="connsiteY1"/>
              </a:cxn>
              <a:cxn ang="0">
                <a:pos x="connsiteX2" y="connsiteY2"/>
              </a:cxn>
            </a:cxnLst>
            <a:rect l="l" t="t" r="r" b="b"/>
            <a:pathLst>
              <a:path h="111760">
                <a:moveTo>
                  <a:pt x="0" y="0"/>
                </a:moveTo>
                <a:lnTo>
                  <a:pt x="0" y="111760"/>
                </a:lnTo>
                <a:lnTo>
                  <a:pt x="0" y="111760"/>
                </a:ln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sp>
        <p:nvSpPr>
          <p:cNvPr id="94" name="รูปแบบอิสระ: รูปร่าง 93">
            <a:extLst>
              <a:ext uri="{FF2B5EF4-FFF2-40B4-BE49-F238E27FC236}">
                <a16:creationId xmlns:a16="http://schemas.microsoft.com/office/drawing/2014/main" id="{3B5BAEFE-2F2B-4F49-8BE4-0F68E55FB77C}"/>
              </a:ext>
            </a:extLst>
          </p:cNvPr>
          <p:cNvSpPr/>
          <p:nvPr userDrawn="1"/>
        </p:nvSpPr>
        <p:spPr>
          <a:xfrm flipH="1">
            <a:off x="2402615" y="1438994"/>
            <a:ext cx="65541" cy="115658"/>
          </a:xfrm>
          <a:custGeom>
            <a:avLst/>
            <a:gdLst>
              <a:gd name="connsiteX0" fmla="*/ 0 w 0"/>
              <a:gd name="connsiteY0" fmla="*/ 0 h 111760"/>
              <a:gd name="connsiteX1" fmla="*/ 0 w 0"/>
              <a:gd name="connsiteY1" fmla="*/ 111760 h 111760"/>
              <a:gd name="connsiteX2" fmla="*/ 0 w 0"/>
              <a:gd name="connsiteY2" fmla="*/ 111760 h 111760"/>
            </a:gdLst>
            <a:ahLst/>
            <a:cxnLst>
              <a:cxn ang="0">
                <a:pos x="connsiteX0" y="connsiteY0"/>
              </a:cxn>
              <a:cxn ang="0">
                <a:pos x="connsiteX1" y="connsiteY1"/>
              </a:cxn>
              <a:cxn ang="0">
                <a:pos x="connsiteX2" y="connsiteY2"/>
              </a:cxn>
            </a:cxnLst>
            <a:rect l="l" t="t" r="r" b="b"/>
            <a:pathLst>
              <a:path h="111760">
                <a:moveTo>
                  <a:pt x="0" y="0"/>
                </a:moveTo>
                <a:lnTo>
                  <a:pt x="0" y="111760"/>
                </a:lnTo>
                <a:lnTo>
                  <a:pt x="0" y="111760"/>
                </a:ln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sp>
        <p:nvSpPr>
          <p:cNvPr id="95" name="รูปแบบอิสระ: รูปร่าง 94">
            <a:extLst>
              <a:ext uri="{FF2B5EF4-FFF2-40B4-BE49-F238E27FC236}">
                <a16:creationId xmlns:a16="http://schemas.microsoft.com/office/drawing/2014/main" id="{8184DE80-1166-4E55-B6FD-6C66A2AF990B}"/>
              </a:ext>
            </a:extLst>
          </p:cNvPr>
          <p:cNvSpPr/>
          <p:nvPr userDrawn="1"/>
        </p:nvSpPr>
        <p:spPr>
          <a:xfrm>
            <a:off x="3857671" y="1451886"/>
            <a:ext cx="0" cy="111760"/>
          </a:xfrm>
          <a:custGeom>
            <a:avLst/>
            <a:gdLst>
              <a:gd name="connsiteX0" fmla="*/ 0 w 0"/>
              <a:gd name="connsiteY0" fmla="*/ 0 h 111760"/>
              <a:gd name="connsiteX1" fmla="*/ 0 w 0"/>
              <a:gd name="connsiteY1" fmla="*/ 111760 h 111760"/>
              <a:gd name="connsiteX2" fmla="*/ 0 w 0"/>
              <a:gd name="connsiteY2" fmla="*/ 111760 h 111760"/>
            </a:gdLst>
            <a:ahLst/>
            <a:cxnLst>
              <a:cxn ang="0">
                <a:pos x="connsiteX0" y="connsiteY0"/>
              </a:cxn>
              <a:cxn ang="0">
                <a:pos x="connsiteX1" y="connsiteY1"/>
              </a:cxn>
              <a:cxn ang="0">
                <a:pos x="connsiteX2" y="connsiteY2"/>
              </a:cxn>
            </a:cxnLst>
            <a:rect l="l" t="t" r="r" b="b"/>
            <a:pathLst>
              <a:path h="111760">
                <a:moveTo>
                  <a:pt x="0" y="0"/>
                </a:moveTo>
                <a:lnTo>
                  <a:pt x="0" y="111760"/>
                </a:lnTo>
                <a:lnTo>
                  <a:pt x="0" y="111760"/>
                </a:ln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sp>
        <p:nvSpPr>
          <p:cNvPr id="96" name="รูปแบบอิสระ: รูปร่าง 95">
            <a:extLst>
              <a:ext uri="{FF2B5EF4-FFF2-40B4-BE49-F238E27FC236}">
                <a16:creationId xmlns:a16="http://schemas.microsoft.com/office/drawing/2014/main" id="{E545BB6E-B057-41A0-87F9-BCB3285B2720}"/>
              </a:ext>
            </a:extLst>
          </p:cNvPr>
          <p:cNvSpPr/>
          <p:nvPr userDrawn="1"/>
        </p:nvSpPr>
        <p:spPr>
          <a:xfrm flipH="1">
            <a:off x="3924737" y="1451734"/>
            <a:ext cx="65541" cy="115658"/>
          </a:xfrm>
          <a:custGeom>
            <a:avLst/>
            <a:gdLst>
              <a:gd name="connsiteX0" fmla="*/ 0 w 0"/>
              <a:gd name="connsiteY0" fmla="*/ 0 h 111760"/>
              <a:gd name="connsiteX1" fmla="*/ 0 w 0"/>
              <a:gd name="connsiteY1" fmla="*/ 111760 h 111760"/>
              <a:gd name="connsiteX2" fmla="*/ 0 w 0"/>
              <a:gd name="connsiteY2" fmla="*/ 111760 h 111760"/>
            </a:gdLst>
            <a:ahLst/>
            <a:cxnLst>
              <a:cxn ang="0">
                <a:pos x="connsiteX0" y="connsiteY0"/>
              </a:cxn>
              <a:cxn ang="0">
                <a:pos x="connsiteX1" y="connsiteY1"/>
              </a:cxn>
              <a:cxn ang="0">
                <a:pos x="connsiteX2" y="connsiteY2"/>
              </a:cxn>
            </a:cxnLst>
            <a:rect l="l" t="t" r="r" b="b"/>
            <a:pathLst>
              <a:path h="111760">
                <a:moveTo>
                  <a:pt x="0" y="0"/>
                </a:moveTo>
                <a:lnTo>
                  <a:pt x="0" y="111760"/>
                </a:lnTo>
                <a:lnTo>
                  <a:pt x="0" y="111760"/>
                </a:ln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grpSp>
        <p:nvGrpSpPr>
          <p:cNvPr id="151" name="กลุ่ม 150">
            <a:extLst>
              <a:ext uri="{FF2B5EF4-FFF2-40B4-BE49-F238E27FC236}">
                <a16:creationId xmlns:a16="http://schemas.microsoft.com/office/drawing/2014/main" id="{D6D8AD0D-5731-4698-AD41-568F05928212}"/>
              </a:ext>
            </a:extLst>
          </p:cNvPr>
          <p:cNvGrpSpPr/>
          <p:nvPr userDrawn="1"/>
        </p:nvGrpSpPr>
        <p:grpSpPr>
          <a:xfrm>
            <a:off x="9477379" y="1042744"/>
            <a:ext cx="798901" cy="356365"/>
            <a:chOff x="8376717" y="859612"/>
            <a:chExt cx="798901" cy="356365"/>
          </a:xfrm>
        </p:grpSpPr>
        <p:sp>
          <p:nvSpPr>
            <p:cNvPr id="152" name="สี่เหลี่ยมผืนผ้า: มุมมน 151">
              <a:extLst>
                <a:ext uri="{FF2B5EF4-FFF2-40B4-BE49-F238E27FC236}">
                  <a16:creationId xmlns:a16="http://schemas.microsoft.com/office/drawing/2014/main" id="{0050D065-0D08-46F3-8045-FD86F014B66E}"/>
                </a:ext>
              </a:extLst>
            </p:cNvPr>
            <p:cNvSpPr/>
            <p:nvPr/>
          </p:nvSpPr>
          <p:spPr>
            <a:xfrm>
              <a:off x="8376717" y="975192"/>
              <a:ext cx="798901" cy="240785"/>
            </a:xfrm>
            <a:prstGeom prst="roundRect">
              <a:avLst/>
            </a:prstGeom>
            <a:solidFill>
              <a:srgbClr val="DF714C"/>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sp>
          <p:nvSpPr>
            <p:cNvPr id="153" name="สี่เหลี่ยมผืนผ้า: มุมมน 152">
              <a:extLst>
                <a:ext uri="{FF2B5EF4-FFF2-40B4-BE49-F238E27FC236}">
                  <a16:creationId xmlns:a16="http://schemas.microsoft.com/office/drawing/2014/main" id="{A29AD2E3-8709-4BA0-9975-57F12E05D43E}"/>
                </a:ext>
              </a:extLst>
            </p:cNvPr>
            <p:cNvSpPr/>
            <p:nvPr/>
          </p:nvSpPr>
          <p:spPr>
            <a:xfrm>
              <a:off x="8414065" y="859612"/>
              <a:ext cx="708101" cy="117367"/>
            </a:xfrm>
            <a:prstGeom prst="round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grpSp>
      <p:sp>
        <p:nvSpPr>
          <p:cNvPr id="154" name="สี่เหลี่ยมผืนผ้า: มุมมน 153">
            <a:extLst>
              <a:ext uri="{FF2B5EF4-FFF2-40B4-BE49-F238E27FC236}">
                <a16:creationId xmlns:a16="http://schemas.microsoft.com/office/drawing/2014/main" id="{DFBB4FFC-D1A0-4D57-A358-A15D66E88F20}"/>
              </a:ext>
            </a:extLst>
          </p:cNvPr>
          <p:cNvSpPr/>
          <p:nvPr userDrawn="1"/>
        </p:nvSpPr>
        <p:spPr>
          <a:xfrm>
            <a:off x="8622906" y="1251101"/>
            <a:ext cx="627601" cy="103483"/>
          </a:xfrm>
          <a:prstGeom prst="roundRect">
            <a:avLst/>
          </a:prstGeom>
          <a:solidFill>
            <a:srgbClr val="FDE65B"/>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sp>
        <p:nvSpPr>
          <p:cNvPr id="155" name="สี่เหลี่ยมผืนผ้า: มุมมน 154">
            <a:extLst>
              <a:ext uri="{FF2B5EF4-FFF2-40B4-BE49-F238E27FC236}">
                <a16:creationId xmlns:a16="http://schemas.microsoft.com/office/drawing/2014/main" id="{7E00E34B-8B2E-4C2A-95EB-9E9047345A13}"/>
              </a:ext>
            </a:extLst>
          </p:cNvPr>
          <p:cNvSpPr/>
          <p:nvPr userDrawn="1"/>
        </p:nvSpPr>
        <p:spPr>
          <a:xfrm>
            <a:off x="7835892" y="1244034"/>
            <a:ext cx="627601" cy="103483"/>
          </a:xfrm>
          <a:prstGeom prst="roundRect">
            <a:avLst/>
          </a:prstGeom>
          <a:solidFill>
            <a:srgbClr val="DDA0BA"/>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sp>
        <p:nvSpPr>
          <p:cNvPr id="104" name="TextBox 103">
            <a:extLst>
              <a:ext uri="{FF2B5EF4-FFF2-40B4-BE49-F238E27FC236}">
                <a16:creationId xmlns:a16="http://schemas.microsoft.com/office/drawing/2014/main" id="{7BACD179-4625-4EF2-BFDF-5A4863FA9F39}"/>
              </a:ext>
            </a:extLst>
          </p:cNvPr>
          <p:cNvSpPr txBox="1"/>
          <p:nvPr userDrawn="1"/>
        </p:nvSpPr>
        <p:spPr>
          <a:xfrm>
            <a:off x="0" y="0"/>
            <a:ext cx="1258678"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5E2700">
                    <a:lumMod val="90000"/>
                    <a:lumOff val="10000"/>
                  </a:srgbClr>
                </a:solidFill>
                <a:effectLst/>
                <a:uLnTx/>
                <a:uFillTx/>
                <a:latin typeface="Itim"/>
                <a:ea typeface="+mn-ea"/>
                <a:cs typeface="Itim"/>
              </a:rPr>
              <a:t>KTUTS</a:t>
            </a:r>
          </a:p>
        </p:txBody>
      </p:sp>
      <p:sp>
        <p:nvSpPr>
          <p:cNvPr id="105" name="TextBox 104">
            <a:extLst>
              <a:ext uri="{FF2B5EF4-FFF2-40B4-BE49-F238E27FC236}">
                <a16:creationId xmlns:a16="http://schemas.microsoft.com/office/drawing/2014/main" id="{48EC209D-2FE0-4BDC-B2DA-AE005394F4E3}"/>
              </a:ext>
            </a:extLst>
          </p:cNvPr>
          <p:cNvSpPr txBox="1"/>
          <p:nvPr userDrawn="1"/>
        </p:nvSpPr>
        <p:spPr>
          <a:xfrm>
            <a:off x="10933322" y="6334780"/>
            <a:ext cx="1258678"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5E2700">
                    <a:lumMod val="90000"/>
                    <a:lumOff val="10000"/>
                  </a:srgbClr>
                </a:solidFill>
                <a:effectLst/>
                <a:uLnTx/>
                <a:uFillTx/>
                <a:latin typeface="Itim"/>
                <a:ea typeface="+mn-ea"/>
                <a:cs typeface="Itim"/>
              </a:rPr>
              <a:t>KTUTS</a:t>
            </a:r>
          </a:p>
        </p:txBody>
      </p:sp>
    </p:spTree>
    <p:extLst>
      <p:ext uri="{BB962C8B-B14F-4D97-AF65-F5344CB8AC3E}">
        <p14:creationId xmlns:p14="http://schemas.microsoft.com/office/powerpoint/2010/main" val="31221484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6_เค้าโครงแบบกำหนดเอง">
    <p:spTree>
      <p:nvGrpSpPr>
        <p:cNvPr id="1" name=""/>
        <p:cNvGrpSpPr/>
        <p:nvPr/>
      </p:nvGrpSpPr>
      <p:grpSpPr>
        <a:xfrm>
          <a:off x="0" y="0"/>
          <a:ext cx="0" cy="0"/>
          <a:chOff x="0" y="0"/>
          <a:chExt cx="0" cy="0"/>
        </a:xfrm>
      </p:grpSpPr>
      <p:grpSp>
        <p:nvGrpSpPr>
          <p:cNvPr id="6" name="กลุ่ม 5">
            <a:extLst>
              <a:ext uri="{FF2B5EF4-FFF2-40B4-BE49-F238E27FC236}">
                <a16:creationId xmlns:a16="http://schemas.microsoft.com/office/drawing/2014/main" id="{69AB71D0-D351-4D24-B726-802ACD906A10}"/>
              </a:ext>
            </a:extLst>
          </p:cNvPr>
          <p:cNvGrpSpPr/>
          <p:nvPr userDrawn="1"/>
        </p:nvGrpSpPr>
        <p:grpSpPr>
          <a:xfrm>
            <a:off x="-444472" y="5917903"/>
            <a:ext cx="1250465" cy="813416"/>
            <a:chOff x="28214" y="967908"/>
            <a:chExt cx="1250465" cy="813416"/>
          </a:xfrm>
        </p:grpSpPr>
        <p:cxnSp>
          <p:nvCxnSpPr>
            <p:cNvPr id="7" name="ตัวเชื่อมต่อตรง 6">
              <a:extLst>
                <a:ext uri="{FF2B5EF4-FFF2-40B4-BE49-F238E27FC236}">
                  <a16:creationId xmlns:a16="http://schemas.microsoft.com/office/drawing/2014/main" id="{74FC48C8-1A41-4C50-A5F1-E9FC595ED263}"/>
                </a:ext>
              </a:extLst>
            </p:cNvPr>
            <p:cNvCxnSpPr>
              <a:cxnSpLocks/>
            </p:cNvCxnSpPr>
            <p:nvPr/>
          </p:nvCxnSpPr>
          <p:spPr>
            <a:xfrm>
              <a:off x="439451" y="967908"/>
              <a:ext cx="1" cy="32096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8" name="ตัวเชื่อมต่อตรง 7">
              <a:extLst>
                <a:ext uri="{FF2B5EF4-FFF2-40B4-BE49-F238E27FC236}">
                  <a16:creationId xmlns:a16="http://schemas.microsoft.com/office/drawing/2014/main" id="{7E9FA2F9-EA3B-485D-874F-BB079F2AAB9E}"/>
                </a:ext>
              </a:extLst>
            </p:cNvPr>
            <p:cNvCxnSpPr/>
            <p:nvPr/>
          </p:nvCxnSpPr>
          <p:spPr>
            <a:xfrm>
              <a:off x="266648" y="1264663"/>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9" name="ตัวเชื่อมต่อตรง 8">
              <a:extLst>
                <a:ext uri="{FF2B5EF4-FFF2-40B4-BE49-F238E27FC236}">
                  <a16:creationId xmlns:a16="http://schemas.microsoft.com/office/drawing/2014/main" id="{551565A9-ECB9-49BF-BE2D-9D6BA5DE40A7}"/>
                </a:ext>
              </a:extLst>
            </p:cNvPr>
            <p:cNvCxnSpPr>
              <a:cxnSpLocks/>
            </p:cNvCxnSpPr>
            <p:nvPr/>
          </p:nvCxnSpPr>
          <p:spPr>
            <a:xfrm>
              <a:off x="740194"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0" name="ตัวเชื่อมต่อตรง 9">
              <a:extLst>
                <a:ext uri="{FF2B5EF4-FFF2-40B4-BE49-F238E27FC236}">
                  <a16:creationId xmlns:a16="http://schemas.microsoft.com/office/drawing/2014/main" id="{F1C24372-E7D1-49B0-BD19-CBD141AEECC9}"/>
                </a:ext>
              </a:extLst>
            </p:cNvPr>
            <p:cNvCxnSpPr>
              <a:cxnSpLocks/>
            </p:cNvCxnSpPr>
            <p:nvPr/>
          </p:nvCxnSpPr>
          <p:spPr>
            <a:xfrm>
              <a:off x="1278679"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1" name="ตัวเชื่อมต่อตรง 10">
              <a:extLst>
                <a:ext uri="{FF2B5EF4-FFF2-40B4-BE49-F238E27FC236}">
                  <a16:creationId xmlns:a16="http://schemas.microsoft.com/office/drawing/2014/main" id="{3948B821-ADC4-480B-A749-F6E8EA269846}"/>
                </a:ext>
              </a:extLst>
            </p:cNvPr>
            <p:cNvCxnSpPr/>
            <p:nvPr/>
          </p:nvCxnSpPr>
          <p:spPr>
            <a:xfrm>
              <a:off x="266648" y="1522816"/>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2" name="ตัวเชื่อมต่อตรง 11">
              <a:extLst>
                <a:ext uri="{FF2B5EF4-FFF2-40B4-BE49-F238E27FC236}">
                  <a16:creationId xmlns:a16="http://schemas.microsoft.com/office/drawing/2014/main" id="{0C803B3D-1943-490C-B054-9F540C449FC7}"/>
                </a:ext>
              </a:extLst>
            </p:cNvPr>
            <p:cNvCxnSpPr>
              <a:cxnSpLocks/>
            </p:cNvCxnSpPr>
            <p:nvPr/>
          </p:nvCxnSpPr>
          <p:spPr>
            <a:xfrm>
              <a:off x="408431" y="1499616"/>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3" name="ตัวเชื่อมต่อตรง 12">
              <a:extLst>
                <a:ext uri="{FF2B5EF4-FFF2-40B4-BE49-F238E27FC236}">
                  <a16:creationId xmlns:a16="http://schemas.microsoft.com/office/drawing/2014/main" id="{90C241B0-1A37-4FC1-9E8A-06B29630BEA5}"/>
                </a:ext>
              </a:extLst>
            </p:cNvPr>
            <p:cNvCxnSpPr/>
            <p:nvPr/>
          </p:nvCxnSpPr>
          <p:spPr>
            <a:xfrm>
              <a:off x="28214" y="1781324"/>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grpSp>
      <p:grpSp>
        <p:nvGrpSpPr>
          <p:cNvPr id="14" name="กลุ่ม 13">
            <a:extLst>
              <a:ext uri="{FF2B5EF4-FFF2-40B4-BE49-F238E27FC236}">
                <a16:creationId xmlns:a16="http://schemas.microsoft.com/office/drawing/2014/main" id="{F5E40031-834E-475C-870F-07861BA73712}"/>
              </a:ext>
            </a:extLst>
          </p:cNvPr>
          <p:cNvGrpSpPr/>
          <p:nvPr userDrawn="1"/>
        </p:nvGrpSpPr>
        <p:grpSpPr>
          <a:xfrm>
            <a:off x="1624503" y="6131880"/>
            <a:ext cx="2955405" cy="3118947"/>
            <a:chOff x="68370" y="1997785"/>
            <a:chExt cx="3078739" cy="3214425"/>
          </a:xfrm>
        </p:grpSpPr>
        <p:grpSp>
          <p:nvGrpSpPr>
            <p:cNvPr id="15" name="กลุ่ม 14">
              <a:extLst>
                <a:ext uri="{FF2B5EF4-FFF2-40B4-BE49-F238E27FC236}">
                  <a16:creationId xmlns:a16="http://schemas.microsoft.com/office/drawing/2014/main" id="{13FEDC1A-EB63-49EF-9BAF-3829342D8D48}"/>
                </a:ext>
              </a:extLst>
            </p:cNvPr>
            <p:cNvGrpSpPr/>
            <p:nvPr/>
          </p:nvGrpSpPr>
          <p:grpSpPr>
            <a:xfrm>
              <a:off x="68370" y="1997785"/>
              <a:ext cx="3078739" cy="3214425"/>
              <a:chOff x="68370" y="1997785"/>
              <a:chExt cx="3078739" cy="3214425"/>
            </a:xfrm>
          </p:grpSpPr>
          <p:sp>
            <p:nvSpPr>
              <p:cNvPr id="18" name="รูปแบบอิสระ: รูปร่าง 17">
                <a:extLst>
                  <a:ext uri="{FF2B5EF4-FFF2-40B4-BE49-F238E27FC236}">
                    <a16:creationId xmlns:a16="http://schemas.microsoft.com/office/drawing/2014/main" id="{C2DD151B-9D8D-4DC6-9C41-B46E00A959AE}"/>
                  </a:ext>
                </a:extLst>
              </p:cNvPr>
              <p:cNvSpPr/>
              <p:nvPr/>
            </p:nvSpPr>
            <p:spPr>
              <a:xfrm flipH="1">
                <a:off x="68370" y="3446300"/>
                <a:ext cx="885355" cy="1665384"/>
              </a:xfrm>
              <a:custGeom>
                <a:avLst/>
                <a:gdLst>
                  <a:gd name="connsiteX0" fmla="*/ 57979 w 887766"/>
                  <a:gd name="connsiteY0" fmla="*/ 1518638 h 1664900"/>
                  <a:gd name="connsiteX1" fmla="*/ 403419 w 887766"/>
                  <a:gd name="connsiteY1" fmla="*/ 1213838 h 1664900"/>
                  <a:gd name="connsiteX2" fmla="*/ 494859 w 887766"/>
                  <a:gd name="connsiteY2" fmla="*/ 614398 h 1664900"/>
                  <a:gd name="connsiteX3" fmla="*/ 454219 w 887766"/>
                  <a:gd name="connsiteY3" fmla="*/ 157198 h 1664900"/>
                  <a:gd name="connsiteX4" fmla="*/ 779339 w 887766"/>
                  <a:gd name="connsiteY4" fmla="*/ 14958 h 1664900"/>
                  <a:gd name="connsiteX5" fmla="*/ 880939 w 887766"/>
                  <a:gd name="connsiteY5" fmla="*/ 472158 h 1664900"/>
                  <a:gd name="connsiteX6" fmla="*/ 616779 w 887766"/>
                  <a:gd name="connsiteY6" fmla="*/ 1213838 h 1664900"/>
                  <a:gd name="connsiteX7" fmla="*/ 57979 w 887766"/>
                  <a:gd name="connsiteY7" fmla="*/ 1650718 h 1664900"/>
                  <a:gd name="connsiteX8" fmla="*/ 57979 w 887766"/>
                  <a:gd name="connsiteY8" fmla="*/ 1518638 h 1664900"/>
                  <a:gd name="connsiteX0" fmla="*/ 55568 w 885355"/>
                  <a:gd name="connsiteY0" fmla="*/ 1518638 h 1665384"/>
                  <a:gd name="connsiteX1" fmla="*/ 355805 w 885355"/>
                  <a:gd name="connsiteY1" fmla="*/ 1179236 h 1665384"/>
                  <a:gd name="connsiteX2" fmla="*/ 492448 w 885355"/>
                  <a:gd name="connsiteY2" fmla="*/ 614398 h 1665384"/>
                  <a:gd name="connsiteX3" fmla="*/ 451808 w 885355"/>
                  <a:gd name="connsiteY3" fmla="*/ 157198 h 1665384"/>
                  <a:gd name="connsiteX4" fmla="*/ 776928 w 885355"/>
                  <a:gd name="connsiteY4" fmla="*/ 14958 h 1665384"/>
                  <a:gd name="connsiteX5" fmla="*/ 878528 w 885355"/>
                  <a:gd name="connsiteY5" fmla="*/ 472158 h 1665384"/>
                  <a:gd name="connsiteX6" fmla="*/ 614368 w 885355"/>
                  <a:gd name="connsiteY6" fmla="*/ 1213838 h 1665384"/>
                  <a:gd name="connsiteX7" fmla="*/ 55568 w 885355"/>
                  <a:gd name="connsiteY7" fmla="*/ 1650718 h 1665384"/>
                  <a:gd name="connsiteX8" fmla="*/ 55568 w 885355"/>
                  <a:gd name="connsiteY8" fmla="*/ 1518638 h 1665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5355" h="1665384">
                    <a:moveTo>
                      <a:pt x="55568" y="1518638"/>
                    </a:moveTo>
                    <a:cubicBezTo>
                      <a:pt x="105608" y="1440058"/>
                      <a:pt x="282992" y="1329943"/>
                      <a:pt x="355805" y="1179236"/>
                    </a:cubicBezTo>
                    <a:cubicBezTo>
                      <a:pt x="428618" y="1028529"/>
                      <a:pt x="476448" y="784738"/>
                      <a:pt x="492448" y="614398"/>
                    </a:cubicBezTo>
                    <a:cubicBezTo>
                      <a:pt x="508448" y="444058"/>
                      <a:pt x="404395" y="257105"/>
                      <a:pt x="451808" y="157198"/>
                    </a:cubicBezTo>
                    <a:cubicBezTo>
                      <a:pt x="499221" y="57291"/>
                      <a:pt x="705808" y="-37535"/>
                      <a:pt x="776928" y="14958"/>
                    </a:cubicBezTo>
                    <a:cubicBezTo>
                      <a:pt x="848048" y="67451"/>
                      <a:pt x="905621" y="272345"/>
                      <a:pt x="878528" y="472158"/>
                    </a:cubicBezTo>
                    <a:cubicBezTo>
                      <a:pt x="851435" y="671971"/>
                      <a:pt x="751528" y="1017411"/>
                      <a:pt x="614368" y="1213838"/>
                    </a:cubicBezTo>
                    <a:cubicBezTo>
                      <a:pt x="477208" y="1410265"/>
                      <a:pt x="150395" y="1596531"/>
                      <a:pt x="55568" y="1650718"/>
                    </a:cubicBezTo>
                    <a:cubicBezTo>
                      <a:pt x="-39259" y="1704905"/>
                      <a:pt x="5528" y="1597218"/>
                      <a:pt x="55568" y="1518638"/>
                    </a:cubicBezTo>
                    <a:close/>
                  </a:path>
                </a:pathLst>
              </a:cu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grpSp>
            <p:nvGrpSpPr>
              <p:cNvPr id="19" name="กลุ่ม 18">
                <a:extLst>
                  <a:ext uri="{FF2B5EF4-FFF2-40B4-BE49-F238E27FC236}">
                    <a16:creationId xmlns:a16="http://schemas.microsoft.com/office/drawing/2014/main" id="{29B56116-AC23-48FA-BA1C-DC986B02EABA}"/>
                  </a:ext>
                </a:extLst>
              </p:cNvPr>
              <p:cNvGrpSpPr/>
              <p:nvPr/>
            </p:nvGrpSpPr>
            <p:grpSpPr>
              <a:xfrm>
                <a:off x="740741" y="1997785"/>
                <a:ext cx="2406368" cy="3214425"/>
                <a:chOff x="740741" y="1997785"/>
                <a:chExt cx="2406368" cy="3214425"/>
              </a:xfrm>
            </p:grpSpPr>
            <p:grpSp>
              <p:nvGrpSpPr>
                <p:cNvPr id="21" name="กลุ่ม 20">
                  <a:extLst>
                    <a:ext uri="{FF2B5EF4-FFF2-40B4-BE49-F238E27FC236}">
                      <a16:creationId xmlns:a16="http://schemas.microsoft.com/office/drawing/2014/main" id="{518D1B8D-7574-4A89-932D-1E5F47FAA56F}"/>
                    </a:ext>
                  </a:extLst>
                </p:cNvPr>
                <p:cNvGrpSpPr/>
                <p:nvPr/>
              </p:nvGrpSpPr>
              <p:grpSpPr>
                <a:xfrm rot="10800000" flipH="1" flipV="1">
                  <a:off x="740741" y="1997785"/>
                  <a:ext cx="2406368" cy="3214425"/>
                  <a:chOff x="5263424" y="1674618"/>
                  <a:chExt cx="2268181" cy="2959191"/>
                </a:xfrm>
                <a:effectLst>
                  <a:outerShdw blurRad="50800" dist="38100" dir="18900000" algn="bl" rotWithShape="0">
                    <a:prstClr val="black">
                      <a:alpha val="40000"/>
                    </a:prstClr>
                  </a:outerShdw>
                </a:effectLst>
              </p:grpSpPr>
              <p:sp>
                <p:nvSpPr>
                  <p:cNvPr id="24" name="รูปแบบอิสระ: รูปร่าง 23">
                    <a:extLst>
                      <a:ext uri="{FF2B5EF4-FFF2-40B4-BE49-F238E27FC236}">
                        <a16:creationId xmlns:a16="http://schemas.microsoft.com/office/drawing/2014/main" id="{06B5528B-9DC7-4525-96B4-FE5E39792302}"/>
                      </a:ext>
                    </a:extLst>
                  </p:cNvPr>
                  <p:cNvSpPr/>
                  <p:nvPr/>
                </p:nvSpPr>
                <p:spPr>
                  <a:xfrm>
                    <a:off x="5263424" y="1674618"/>
                    <a:ext cx="2237116" cy="2959191"/>
                  </a:xfrm>
                  <a:custGeom>
                    <a:avLst/>
                    <a:gdLst>
                      <a:gd name="connsiteX0" fmla="*/ 55229 w 606091"/>
                      <a:gd name="connsiteY0" fmla="*/ 691793 h 823633"/>
                      <a:gd name="connsiteX1" fmla="*/ 111109 w 606091"/>
                      <a:gd name="connsiteY1" fmla="*/ 216813 h 823633"/>
                      <a:gd name="connsiteX2" fmla="*/ 78089 w 606091"/>
                      <a:gd name="connsiteY2" fmla="*/ 23773 h 823633"/>
                      <a:gd name="connsiteX3" fmla="*/ 217789 w 606091"/>
                      <a:gd name="connsiteY3" fmla="*/ 74573 h 823633"/>
                      <a:gd name="connsiteX4" fmla="*/ 255889 w 606091"/>
                      <a:gd name="connsiteY4" fmla="*/ 56793 h 823633"/>
                      <a:gd name="connsiteX5" fmla="*/ 360029 w 606091"/>
                      <a:gd name="connsiteY5" fmla="*/ 49173 h 823633"/>
                      <a:gd name="connsiteX6" fmla="*/ 451469 w 606091"/>
                      <a:gd name="connsiteY6" fmla="*/ 69493 h 823633"/>
                      <a:gd name="connsiteX7" fmla="*/ 563229 w 606091"/>
                      <a:gd name="connsiteY7" fmla="*/ 3453 h 823633"/>
                      <a:gd name="connsiteX8" fmla="*/ 537829 w 606091"/>
                      <a:gd name="connsiteY8" fmla="*/ 193953 h 823633"/>
                      <a:gd name="connsiteX9" fmla="*/ 593709 w 606091"/>
                      <a:gd name="connsiteY9" fmla="*/ 681633 h 823633"/>
                      <a:gd name="connsiteX10" fmla="*/ 588629 w 606091"/>
                      <a:gd name="connsiteY10" fmla="*/ 803553 h 823633"/>
                      <a:gd name="connsiteX11" fmla="*/ 410829 w 606091"/>
                      <a:gd name="connsiteY11" fmla="*/ 821333 h 823633"/>
                      <a:gd name="connsiteX12" fmla="*/ 22209 w 606091"/>
                      <a:gd name="connsiteY12" fmla="*/ 808633 h 823633"/>
                      <a:gd name="connsiteX13" fmla="*/ 55229 w 606091"/>
                      <a:gd name="connsiteY13" fmla="*/ 691793 h 823633"/>
                      <a:gd name="connsiteX0" fmla="*/ 55229 w 606091"/>
                      <a:gd name="connsiteY0" fmla="*/ 691793 h 823633"/>
                      <a:gd name="connsiteX1" fmla="*/ 111109 w 606091"/>
                      <a:gd name="connsiteY1" fmla="*/ 216813 h 823633"/>
                      <a:gd name="connsiteX2" fmla="*/ 78089 w 606091"/>
                      <a:gd name="connsiteY2" fmla="*/ 23773 h 823633"/>
                      <a:gd name="connsiteX3" fmla="*/ 217789 w 606091"/>
                      <a:gd name="connsiteY3" fmla="*/ 74573 h 823633"/>
                      <a:gd name="connsiteX4" fmla="*/ 263509 w 606091"/>
                      <a:gd name="connsiteY4" fmla="*/ 60603 h 823633"/>
                      <a:gd name="connsiteX5" fmla="*/ 360029 w 606091"/>
                      <a:gd name="connsiteY5" fmla="*/ 49173 h 823633"/>
                      <a:gd name="connsiteX6" fmla="*/ 451469 w 606091"/>
                      <a:gd name="connsiteY6" fmla="*/ 69493 h 823633"/>
                      <a:gd name="connsiteX7" fmla="*/ 563229 w 606091"/>
                      <a:gd name="connsiteY7" fmla="*/ 3453 h 823633"/>
                      <a:gd name="connsiteX8" fmla="*/ 537829 w 606091"/>
                      <a:gd name="connsiteY8" fmla="*/ 193953 h 823633"/>
                      <a:gd name="connsiteX9" fmla="*/ 593709 w 606091"/>
                      <a:gd name="connsiteY9" fmla="*/ 681633 h 823633"/>
                      <a:gd name="connsiteX10" fmla="*/ 588629 w 606091"/>
                      <a:gd name="connsiteY10" fmla="*/ 803553 h 823633"/>
                      <a:gd name="connsiteX11" fmla="*/ 410829 w 606091"/>
                      <a:gd name="connsiteY11" fmla="*/ 821333 h 823633"/>
                      <a:gd name="connsiteX12" fmla="*/ 22209 w 606091"/>
                      <a:gd name="connsiteY12" fmla="*/ 808633 h 823633"/>
                      <a:gd name="connsiteX13" fmla="*/ 55229 w 606091"/>
                      <a:gd name="connsiteY13" fmla="*/ 691793 h 823633"/>
                      <a:gd name="connsiteX0" fmla="*/ 19655 w 570517"/>
                      <a:gd name="connsiteY0" fmla="*/ 691793 h 826605"/>
                      <a:gd name="connsiteX1" fmla="*/ 75535 w 570517"/>
                      <a:gd name="connsiteY1" fmla="*/ 216813 h 826605"/>
                      <a:gd name="connsiteX2" fmla="*/ 42515 w 570517"/>
                      <a:gd name="connsiteY2" fmla="*/ 23773 h 826605"/>
                      <a:gd name="connsiteX3" fmla="*/ 182215 w 570517"/>
                      <a:gd name="connsiteY3" fmla="*/ 74573 h 826605"/>
                      <a:gd name="connsiteX4" fmla="*/ 227935 w 570517"/>
                      <a:gd name="connsiteY4" fmla="*/ 60603 h 826605"/>
                      <a:gd name="connsiteX5" fmla="*/ 324455 w 570517"/>
                      <a:gd name="connsiteY5" fmla="*/ 49173 h 826605"/>
                      <a:gd name="connsiteX6" fmla="*/ 415895 w 570517"/>
                      <a:gd name="connsiteY6" fmla="*/ 69493 h 826605"/>
                      <a:gd name="connsiteX7" fmla="*/ 527655 w 570517"/>
                      <a:gd name="connsiteY7" fmla="*/ 3453 h 826605"/>
                      <a:gd name="connsiteX8" fmla="*/ 502255 w 570517"/>
                      <a:gd name="connsiteY8" fmla="*/ 193953 h 826605"/>
                      <a:gd name="connsiteX9" fmla="*/ 558135 w 570517"/>
                      <a:gd name="connsiteY9" fmla="*/ 681633 h 826605"/>
                      <a:gd name="connsiteX10" fmla="*/ 553055 w 570517"/>
                      <a:gd name="connsiteY10" fmla="*/ 803553 h 826605"/>
                      <a:gd name="connsiteX11" fmla="*/ 375255 w 570517"/>
                      <a:gd name="connsiteY11" fmla="*/ 821333 h 826605"/>
                      <a:gd name="connsiteX12" fmla="*/ 32355 w 570517"/>
                      <a:gd name="connsiteY12" fmla="*/ 814348 h 826605"/>
                      <a:gd name="connsiteX13" fmla="*/ 19655 w 570517"/>
                      <a:gd name="connsiteY13" fmla="*/ 691793 h 826605"/>
                      <a:gd name="connsiteX0" fmla="*/ 27872 w 578734"/>
                      <a:gd name="connsiteY0" fmla="*/ 691793 h 821583"/>
                      <a:gd name="connsiteX1" fmla="*/ 83752 w 578734"/>
                      <a:gd name="connsiteY1" fmla="*/ 216813 h 821583"/>
                      <a:gd name="connsiteX2" fmla="*/ 50732 w 578734"/>
                      <a:gd name="connsiteY2" fmla="*/ 23773 h 821583"/>
                      <a:gd name="connsiteX3" fmla="*/ 190432 w 578734"/>
                      <a:gd name="connsiteY3" fmla="*/ 74573 h 821583"/>
                      <a:gd name="connsiteX4" fmla="*/ 236152 w 578734"/>
                      <a:gd name="connsiteY4" fmla="*/ 60603 h 821583"/>
                      <a:gd name="connsiteX5" fmla="*/ 332672 w 578734"/>
                      <a:gd name="connsiteY5" fmla="*/ 49173 h 821583"/>
                      <a:gd name="connsiteX6" fmla="*/ 424112 w 578734"/>
                      <a:gd name="connsiteY6" fmla="*/ 69493 h 821583"/>
                      <a:gd name="connsiteX7" fmla="*/ 535872 w 578734"/>
                      <a:gd name="connsiteY7" fmla="*/ 3453 h 821583"/>
                      <a:gd name="connsiteX8" fmla="*/ 510472 w 578734"/>
                      <a:gd name="connsiteY8" fmla="*/ 193953 h 821583"/>
                      <a:gd name="connsiteX9" fmla="*/ 566352 w 578734"/>
                      <a:gd name="connsiteY9" fmla="*/ 681633 h 821583"/>
                      <a:gd name="connsiteX10" fmla="*/ 561272 w 578734"/>
                      <a:gd name="connsiteY10" fmla="*/ 803553 h 821583"/>
                      <a:gd name="connsiteX11" fmla="*/ 383472 w 578734"/>
                      <a:gd name="connsiteY11" fmla="*/ 821333 h 821583"/>
                      <a:gd name="connsiteX12" fmla="*/ 40572 w 578734"/>
                      <a:gd name="connsiteY12" fmla="*/ 814348 h 821583"/>
                      <a:gd name="connsiteX13" fmla="*/ 27872 w 578734"/>
                      <a:gd name="connsiteY13" fmla="*/ 691793 h 821583"/>
                      <a:gd name="connsiteX0" fmla="*/ 11104 w 579111"/>
                      <a:gd name="connsiteY0" fmla="*/ 701318 h 825770"/>
                      <a:gd name="connsiteX1" fmla="*/ 84129 w 579111"/>
                      <a:gd name="connsiteY1" fmla="*/ 216813 h 825770"/>
                      <a:gd name="connsiteX2" fmla="*/ 51109 w 579111"/>
                      <a:gd name="connsiteY2" fmla="*/ 23773 h 825770"/>
                      <a:gd name="connsiteX3" fmla="*/ 190809 w 579111"/>
                      <a:gd name="connsiteY3" fmla="*/ 74573 h 825770"/>
                      <a:gd name="connsiteX4" fmla="*/ 236529 w 579111"/>
                      <a:gd name="connsiteY4" fmla="*/ 60603 h 825770"/>
                      <a:gd name="connsiteX5" fmla="*/ 333049 w 579111"/>
                      <a:gd name="connsiteY5" fmla="*/ 49173 h 825770"/>
                      <a:gd name="connsiteX6" fmla="*/ 424489 w 579111"/>
                      <a:gd name="connsiteY6" fmla="*/ 69493 h 825770"/>
                      <a:gd name="connsiteX7" fmla="*/ 536249 w 579111"/>
                      <a:gd name="connsiteY7" fmla="*/ 3453 h 825770"/>
                      <a:gd name="connsiteX8" fmla="*/ 510849 w 579111"/>
                      <a:gd name="connsiteY8" fmla="*/ 193953 h 825770"/>
                      <a:gd name="connsiteX9" fmla="*/ 566729 w 579111"/>
                      <a:gd name="connsiteY9" fmla="*/ 681633 h 825770"/>
                      <a:gd name="connsiteX10" fmla="*/ 561649 w 579111"/>
                      <a:gd name="connsiteY10" fmla="*/ 803553 h 825770"/>
                      <a:gd name="connsiteX11" fmla="*/ 383849 w 579111"/>
                      <a:gd name="connsiteY11" fmla="*/ 821333 h 825770"/>
                      <a:gd name="connsiteX12" fmla="*/ 40949 w 579111"/>
                      <a:gd name="connsiteY12" fmla="*/ 814348 h 825770"/>
                      <a:gd name="connsiteX13" fmla="*/ 11104 w 579111"/>
                      <a:gd name="connsiteY13" fmla="*/ 701318 h 825770"/>
                      <a:gd name="connsiteX0" fmla="*/ 12598 w 580605"/>
                      <a:gd name="connsiteY0" fmla="*/ 701318 h 825770"/>
                      <a:gd name="connsiteX1" fmla="*/ 85623 w 580605"/>
                      <a:gd name="connsiteY1" fmla="*/ 216813 h 825770"/>
                      <a:gd name="connsiteX2" fmla="*/ 52603 w 580605"/>
                      <a:gd name="connsiteY2" fmla="*/ 23773 h 825770"/>
                      <a:gd name="connsiteX3" fmla="*/ 192303 w 580605"/>
                      <a:gd name="connsiteY3" fmla="*/ 74573 h 825770"/>
                      <a:gd name="connsiteX4" fmla="*/ 238023 w 580605"/>
                      <a:gd name="connsiteY4" fmla="*/ 60603 h 825770"/>
                      <a:gd name="connsiteX5" fmla="*/ 334543 w 580605"/>
                      <a:gd name="connsiteY5" fmla="*/ 49173 h 825770"/>
                      <a:gd name="connsiteX6" fmla="*/ 425983 w 580605"/>
                      <a:gd name="connsiteY6" fmla="*/ 69493 h 825770"/>
                      <a:gd name="connsiteX7" fmla="*/ 537743 w 580605"/>
                      <a:gd name="connsiteY7" fmla="*/ 3453 h 825770"/>
                      <a:gd name="connsiteX8" fmla="*/ 512343 w 580605"/>
                      <a:gd name="connsiteY8" fmla="*/ 193953 h 825770"/>
                      <a:gd name="connsiteX9" fmla="*/ 568223 w 580605"/>
                      <a:gd name="connsiteY9" fmla="*/ 681633 h 825770"/>
                      <a:gd name="connsiteX10" fmla="*/ 563143 w 580605"/>
                      <a:gd name="connsiteY10" fmla="*/ 803553 h 825770"/>
                      <a:gd name="connsiteX11" fmla="*/ 385343 w 580605"/>
                      <a:gd name="connsiteY11" fmla="*/ 821333 h 825770"/>
                      <a:gd name="connsiteX12" fmla="*/ 42443 w 580605"/>
                      <a:gd name="connsiteY12" fmla="*/ 814348 h 825770"/>
                      <a:gd name="connsiteX13" fmla="*/ 12598 w 580605"/>
                      <a:gd name="connsiteY13" fmla="*/ 701318 h 825770"/>
                      <a:gd name="connsiteX0" fmla="*/ 12598 w 585924"/>
                      <a:gd name="connsiteY0" fmla="*/ 701318 h 825770"/>
                      <a:gd name="connsiteX1" fmla="*/ 85623 w 585924"/>
                      <a:gd name="connsiteY1" fmla="*/ 216813 h 825770"/>
                      <a:gd name="connsiteX2" fmla="*/ 52603 w 585924"/>
                      <a:gd name="connsiteY2" fmla="*/ 23773 h 825770"/>
                      <a:gd name="connsiteX3" fmla="*/ 192303 w 585924"/>
                      <a:gd name="connsiteY3" fmla="*/ 74573 h 825770"/>
                      <a:gd name="connsiteX4" fmla="*/ 238023 w 585924"/>
                      <a:gd name="connsiteY4" fmla="*/ 60603 h 825770"/>
                      <a:gd name="connsiteX5" fmla="*/ 334543 w 585924"/>
                      <a:gd name="connsiteY5" fmla="*/ 49173 h 825770"/>
                      <a:gd name="connsiteX6" fmla="*/ 425983 w 585924"/>
                      <a:gd name="connsiteY6" fmla="*/ 69493 h 825770"/>
                      <a:gd name="connsiteX7" fmla="*/ 537743 w 585924"/>
                      <a:gd name="connsiteY7" fmla="*/ 3453 h 825770"/>
                      <a:gd name="connsiteX8" fmla="*/ 512343 w 585924"/>
                      <a:gd name="connsiteY8" fmla="*/ 193953 h 825770"/>
                      <a:gd name="connsiteX9" fmla="*/ 568223 w 585924"/>
                      <a:gd name="connsiteY9" fmla="*/ 681633 h 825770"/>
                      <a:gd name="connsiteX10" fmla="*/ 570763 w 585924"/>
                      <a:gd name="connsiteY10" fmla="*/ 809268 h 825770"/>
                      <a:gd name="connsiteX11" fmla="*/ 385343 w 585924"/>
                      <a:gd name="connsiteY11" fmla="*/ 821333 h 825770"/>
                      <a:gd name="connsiteX12" fmla="*/ 42443 w 585924"/>
                      <a:gd name="connsiteY12" fmla="*/ 814348 h 825770"/>
                      <a:gd name="connsiteX13" fmla="*/ 12598 w 585924"/>
                      <a:gd name="connsiteY13" fmla="*/ 701318 h 825770"/>
                      <a:gd name="connsiteX0" fmla="*/ 12710 w 585897"/>
                      <a:gd name="connsiteY0" fmla="*/ 701318 h 830313"/>
                      <a:gd name="connsiteX1" fmla="*/ 85735 w 585897"/>
                      <a:gd name="connsiteY1" fmla="*/ 216813 h 830313"/>
                      <a:gd name="connsiteX2" fmla="*/ 52715 w 585897"/>
                      <a:gd name="connsiteY2" fmla="*/ 23773 h 830313"/>
                      <a:gd name="connsiteX3" fmla="*/ 192415 w 585897"/>
                      <a:gd name="connsiteY3" fmla="*/ 74573 h 830313"/>
                      <a:gd name="connsiteX4" fmla="*/ 238135 w 585897"/>
                      <a:gd name="connsiteY4" fmla="*/ 60603 h 830313"/>
                      <a:gd name="connsiteX5" fmla="*/ 334655 w 585897"/>
                      <a:gd name="connsiteY5" fmla="*/ 49173 h 830313"/>
                      <a:gd name="connsiteX6" fmla="*/ 426095 w 585897"/>
                      <a:gd name="connsiteY6" fmla="*/ 69493 h 830313"/>
                      <a:gd name="connsiteX7" fmla="*/ 537855 w 585897"/>
                      <a:gd name="connsiteY7" fmla="*/ 3453 h 830313"/>
                      <a:gd name="connsiteX8" fmla="*/ 512455 w 585897"/>
                      <a:gd name="connsiteY8" fmla="*/ 193953 h 830313"/>
                      <a:gd name="connsiteX9" fmla="*/ 568335 w 585897"/>
                      <a:gd name="connsiteY9" fmla="*/ 681633 h 830313"/>
                      <a:gd name="connsiteX10" fmla="*/ 570875 w 585897"/>
                      <a:gd name="connsiteY10" fmla="*/ 809268 h 830313"/>
                      <a:gd name="connsiteX11" fmla="*/ 387360 w 585897"/>
                      <a:gd name="connsiteY11" fmla="*/ 828953 h 830313"/>
                      <a:gd name="connsiteX12" fmla="*/ 42555 w 585897"/>
                      <a:gd name="connsiteY12" fmla="*/ 814348 h 830313"/>
                      <a:gd name="connsiteX13" fmla="*/ 12710 w 585897"/>
                      <a:gd name="connsiteY13" fmla="*/ 701318 h 830313"/>
                      <a:gd name="connsiteX0" fmla="*/ 12710 w 591041"/>
                      <a:gd name="connsiteY0" fmla="*/ 701318 h 830313"/>
                      <a:gd name="connsiteX1" fmla="*/ 85735 w 591041"/>
                      <a:gd name="connsiteY1" fmla="*/ 216813 h 830313"/>
                      <a:gd name="connsiteX2" fmla="*/ 52715 w 591041"/>
                      <a:gd name="connsiteY2" fmla="*/ 23773 h 830313"/>
                      <a:gd name="connsiteX3" fmla="*/ 192415 w 591041"/>
                      <a:gd name="connsiteY3" fmla="*/ 74573 h 830313"/>
                      <a:gd name="connsiteX4" fmla="*/ 238135 w 591041"/>
                      <a:gd name="connsiteY4" fmla="*/ 60603 h 830313"/>
                      <a:gd name="connsiteX5" fmla="*/ 334655 w 591041"/>
                      <a:gd name="connsiteY5" fmla="*/ 49173 h 830313"/>
                      <a:gd name="connsiteX6" fmla="*/ 426095 w 591041"/>
                      <a:gd name="connsiteY6" fmla="*/ 69493 h 830313"/>
                      <a:gd name="connsiteX7" fmla="*/ 537855 w 591041"/>
                      <a:gd name="connsiteY7" fmla="*/ 3453 h 830313"/>
                      <a:gd name="connsiteX8" fmla="*/ 512455 w 591041"/>
                      <a:gd name="connsiteY8" fmla="*/ 193953 h 830313"/>
                      <a:gd name="connsiteX9" fmla="*/ 579765 w 591041"/>
                      <a:gd name="connsiteY9" fmla="*/ 681633 h 830313"/>
                      <a:gd name="connsiteX10" fmla="*/ 570875 w 591041"/>
                      <a:gd name="connsiteY10" fmla="*/ 809268 h 830313"/>
                      <a:gd name="connsiteX11" fmla="*/ 387360 w 591041"/>
                      <a:gd name="connsiteY11" fmla="*/ 828953 h 830313"/>
                      <a:gd name="connsiteX12" fmla="*/ 42555 w 591041"/>
                      <a:gd name="connsiteY12" fmla="*/ 814348 h 830313"/>
                      <a:gd name="connsiteX13" fmla="*/ 12710 w 591041"/>
                      <a:gd name="connsiteY13" fmla="*/ 701318 h 830313"/>
                      <a:gd name="connsiteX0" fmla="*/ 12710 w 591041"/>
                      <a:gd name="connsiteY0" fmla="*/ 701318 h 830313"/>
                      <a:gd name="connsiteX1" fmla="*/ 85735 w 591041"/>
                      <a:gd name="connsiteY1" fmla="*/ 216813 h 830313"/>
                      <a:gd name="connsiteX2" fmla="*/ 52715 w 591041"/>
                      <a:gd name="connsiteY2" fmla="*/ 23773 h 830313"/>
                      <a:gd name="connsiteX3" fmla="*/ 192415 w 591041"/>
                      <a:gd name="connsiteY3" fmla="*/ 74573 h 830313"/>
                      <a:gd name="connsiteX4" fmla="*/ 192415 w 591041"/>
                      <a:gd name="connsiteY4" fmla="*/ 73938 h 830313"/>
                      <a:gd name="connsiteX5" fmla="*/ 334655 w 591041"/>
                      <a:gd name="connsiteY5" fmla="*/ 49173 h 830313"/>
                      <a:gd name="connsiteX6" fmla="*/ 426095 w 591041"/>
                      <a:gd name="connsiteY6" fmla="*/ 69493 h 830313"/>
                      <a:gd name="connsiteX7" fmla="*/ 537855 w 591041"/>
                      <a:gd name="connsiteY7" fmla="*/ 3453 h 830313"/>
                      <a:gd name="connsiteX8" fmla="*/ 512455 w 591041"/>
                      <a:gd name="connsiteY8" fmla="*/ 193953 h 830313"/>
                      <a:gd name="connsiteX9" fmla="*/ 579765 w 591041"/>
                      <a:gd name="connsiteY9" fmla="*/ 681633 h 830313"/>
                      <a:gd name="connsiteX10" fmla="*/ 570875 w 591041"/>
                      <a:gd name="connsiteY10" fmla="*/ 809268 h 830313"/>
                      <a:gd name="connsiteX11" fmla="*/ 387360 w 591041"/>
                      <a:gd name="connsiteY11" fmla="*/ 828953 h 830313"/>
                      <a:gd name="connsiteX12" fmla="*/ 42555 w 591041"/>
                      <a:gd name="connsiteY12" fmla="*/ 814348 h 830313"/>
                      <a:gd name="connsiteX13" fmla="*/ 12710 w 591041"/>
                      <a:gd name="connsiteY13" fmla="*/ 701318 h 830313"/>
                      <a:gd name="connsiteX0" fmla="*/ 12710 w 591041"/>
                      <a:gd name="connsiteY0" fmla="*/ 701340 h 830335"/>
                      <a:gd name="connsiteX1" fmla="*/ 85735 w 591041"/>
                      <a:gd name="connsiteY1" fmla="*/ 216835 h 830335"/>
                      <a:gd name="connsiteX2" fmla="*/ 52715 w 591041"/>
                      <a:gd name="connsiteY2" fmla="*/ 23795 h 830335"/>
                      <a:gd name="connsiteX3" fmla="*/ 192415 w 591041"/>
                      <a:gd name="connsiteY3" fmla="*/ 74595 h 830335"/>
                      <a:gd name="connsiteX4" fmla="*/ 192415 w 591041"/>
                      <a:gd name="connsiteY4" fmla="*/ 73960 h 830335"/>
                      <a:gd name="connsiteX5" fmla="*/ 319415 w 591041"/>
                      <a:gd name="connsiteY5" fmla="*/ 53005 h 830335"/>
                      <a:gd name="connsiteX6" fmla="*/ 426095 w 591041"/>
                      <a:gd name="connsiteY6" fmla="*/ 69515 h 830335"/>
                      <a:gd name="connsiteX7" fmla="*/ 537855 w 591041"/>
                      <a:gd name="connsiteY7" fmla="*/ 3475 h 830335"/>
                      <a:gd name="connsiteX8" fmla="*/ 512455 w 591041"/>
                      <a:gd name="connsiteY8" fmla="*/ 193975 h 830335"/>
                      <a:gd name="connsiteX9" fmla="*/ 579765 w 591041"/>
                      <a:gd name="connsiteY9" fmla="*/ 681655 h 830335"/>
                      <a:gd name="connsiteX10" fmla="*/ 570875 w 591041"/>
                      <a:gd name="connsiteY10" fmla="*/ 809290 h 830335"/>
                      <a:gd name="connsiteX11" fmla="*/ 387360 w 591041"/>
                      <a:gd name="connsiteY11" fmla="*/ 828975 h 830335"/>
                      <a:gd name="connsiteX12" fmla="*/ 42555 w 591041"/>
                      <a:gd name="connsiteY12" fmla="*/ 814370 h 830335"/>
                      <a:gd name="connsiteX13" fmla="*/ 12710 w 591041"/>
                      <a:gd name="connsiteY13" fmla="*/ 701340 h 830335"/>
                      <a:gd name="connsiteX0" fmla="*/ 12710 w 591041"/>
                      <a:gd name="connsiteY0" fmla="*/ 701340 h 830335"/>
                      <a:gd name="connsiteX1" fmla="*/ 85735 w 591041"/>
                      <a:gd name="connsiteY1" fmla="*/ 216835 h 830335"/>
                      <a:gd name="connsiteX2" fmla="*/ 52715 w 591041"/>
                      <a:gd name="connsiteY2" fmla="*/ 23795 h 830335"/>
                      <a:gd name="connsiteX3" fmla="*/ 192415 w 591041"/>
                      <a:gd name="connsiteY3" fmla="*/ 74595 h 830335"/>
                      <a:gd name="connsiteX4" fmla="*/ 234325 w 591041"/>
                      <a:gd name="connsiteY4" fmla="*/ 64435 h 830335"/>
                      <a:gd name="connsiteX5" fmla="*/ 319415 w 591041"/>
                      <a:gd name="connsiteY5" fmla="*/ 53005 h 830335"/>
                      <a:gd name="connsiteX6" fmla="*/ 426095 w 591041"/>
                      <a:gd name="connsiteY6" fmla="*/ 69515 h 830335"/>
                      <a:gd name="connsiteX7" fmla="*/ 537855 w 591041"/>
                      <a:gd name="connsiteY7" fmla="*/ 3475 h 830335"/>
                      <a:gd name="connsiteX8" fmla="*/ 512455 w 591041"/>
                      <a:gd name="connsiteY8" fmla="*/ 193975 h 830335"/>
                      <a:gd name="connsiteX9" fmla="*/ 579765 w 591041"/>
                      <a:gd name="connsiteY9" fmla="*/ 681655 h 830335"/>
                      <a:gd name="connsiteX10" fmla="*/ 570875 w 591041"/>
                      <a:gd name="connsiteY10" fmla="*/ 809290 h 830335"/>
                      <a:gd name="connsiteX11" fmla="*/ 387360 w 591041"/>
                      <a:gd name="connsiteY11" fmla="*/ 828975 h 830335"/>
                      <a:gd name="connsiteX12" fmla="*/ 42555 w 591041"/>
                      <a:gd name="connsiteY12" fmla="*/ 814370 h 830335"/>
                      <a:gd name="connsiteX13" fmla="*/ 12710 w 591041"/>
                      <a:gd name="connsiteY13" fmla="*/ 701340 h 830335"/>
                      <a:gd name="connsiteX0" fmla="*/ 12710 w 591041"/>
                      <a:gd name="connsiteY0" fmla="*/ 701340 h 830335"/>
                      <a:gd name="connsiteX1" fmla="*/ 85735 w 591041"/>
                      <a:gd name="connsiteY1" fmla="*/ 216835 h 830335"/>
                      <a:gd name="connsiteX2" fmla="*/ 52715 w 591041"/>
                      <a:gd name="connsiteY2" fmla="*/ 23795 h 830335"/>
                      <a:gd name="connsiteX3" fmla="*/ 192415 w 591041"/>
                      <a:gd name="connsiteY3" fmla="*/ 74595 h 830335"/>
                      <a:gd name="connsiteX4" fmla="*/ 243850 w 591041"/>
                      <a:gd name="connsiteY4" fmla="*/ 64435 h 830335"/>
                      <a:gd name="connsiteX5" fmla="*/ 319415 w 591041"/>
                      <a:gd name="connsiteY5" fmla="*/ 53005 h 830335"/>
                      <a:gd name="connsiteX6" fmla="*/ 426095 w 591041"/>
                      <a:gd name="connsiteY6" fmla="*/ 69515 h 830335"/>
                      <a:gd name="connsiteX7" fmla="*/ 537855 w 591041"/>
                      <a:gd name="connsiteY7" fmla="*/ 3475 h 830335"/>
                      <a:gd name="connsiteX8" fmla="*/ 512455 w 591041"/>
                      <a:gd name="connsiteY8" fmla="*/ 193975 h 830335"/>
                      <a:gd name="connsiteX9" fmla="*/ 579765 w 591041"/>
                      <a:gd name="connsiteY9" fmla="*/ 681655 h 830335"/>
                      <a:gd name="connsiteX10" fmla="*/ 570875 w 591041"/>
                      <a:gd name="connsiteY10" fmla="*/ 809290 h 830335"/>
                      <a:gd name="connsiteX11" fmla="*/ 387360 w 591041"/>
                      <a:gd name="connsiteY11" fmla="*/ 828975 h 830335"/>
                      <a:gd name="connsiteX12" fmla="*/ 42555 w 591041"/>
                      <a:gd name="connsiteY12" fmla="*/ 814370 h 830335"/>
                      <a:gd name="connsiteX13" fmla="*/ 12710 w 591041"/>
                      <a:gd name="connsiteY13" fmla="*/ 701340 h 830335"/>
                      <a:gd name="connsiteX0" fmla="*/ 12710 w 591041"/>
                      <a:gd name="connsiteY0" fmla="*/ 701340 h 830335"/>
                      <a:gd name="connsiteX1" fmla="*/ 85735 w 591041"/>
                      <a:gd name="connsiteY1" fmla="*/ 216835 h 830335"/>
                      <a:gd name="connsiteX2" fmla="*/ 52715 w 591041"/>
                      <a:gd name="connsiteY2" fmla="*/ 23795 h 830335"/>
                      <a:gd name="connsiteX3" fmla="*/ 192415 w 591041"/>
                      <a:gd name="connsiteY3" fmla="*/ 74595 h 830335"/>
                      <a:gd name="connsiteX4" fmla="*/ 243850 w 591041"/>
                      <a:gd name="connsiteY4" fmla="*/ 64435 h 830335"/>
                      <a:gd name="connsiteX5" fmla="*/ 313700 w 591041"/>
                      <a:gd name="connsiteY5" fmla="*/ 53005 h 830335"/>
                      <a:gd name="connsiteX6" fmla="*/ 426095 w 591041"/>
                      <a:gd name="connsiteY6" fmla="*/ 69515 h 830335"/>
                      <a:gd name="connsiteX7" fmla="*/ 537855 w 591041"/>
                      <a:gd name="connsiteY7" fmla="*/ 3475 h 830335"/>
                      <a:gd name="connsiteX8" fmla="*/ 512455 w 591041"/>
                      <a:gd name="connsiteY8" fmla="*/ 193975 h 830335"/>
                      <a:gd name="connsiteX9" fmla="*/ 579765 w 591041"/>
                      <a:gd name="connsiteY9" fmla="*/ 681655 h 830335"/>
                      <a:gd name="connsiteX10" fmla="*/ 570875 w 591041"/>
                      <a:gd name="connsiteY10" fmla="*/ 809290 h 830335"/>
                      <a:gd name="connsiteX11" fmla="*/ 387360 w 591041"/>
                      <a:gd name="connsiteY11" fmla="*/ 828975 h 830335"/>
                      <a:gd name="connsiteX12" fmla="*/ 42555 w 591041"/>
                      <a:gd name="connsiteY12" fmla="*/ 814370 h 830335"/>
                      <a:gd name="connsiteX13" fmla="*/ 12710 w 591041"/>
                      <a:gd name="connsiteY13" fmla="*/ 701340 h 830335"/>
                      <a:gd name="connsiteX0" fmla="*/ 12710 w 591041"/>
                      <a:gd name="connsiteY0" fmla="*/ 701340 h 830335"/>
                      <a:gd name="connsiteX1" fmla="*/ 85735 w 591041"/>
                      <a:gd name="connsiteY1" fmla="*/ 216835 h 830335"/>
                      <a:gd name="connsiteX2" fmla="*/ 52715 w 591041"/>
                      <a:gd name="connsiteY2" fmla="*/ 23795 h 830335"/>
                      <a:gd name="connsiteX3" fmla="*/ 192415 w 591041"/>
                      <a:gd name="connsiteY3" fmla="*/ 74595 h 830335"/>
                      <a:gd name="connsiteX4" fmla="*/ 243850 w 591041"/>
                      <a:gd name="connsiteY4" fmla="*/ 64435 h 830335"/>
                      <a:gd name="connsiteX5" fmla="*/ 313700 w 591041"/>
                      <a:gd name="connsiteY5" fmla="*/ 53005 h 830335"/>
                      <a:gd name="connsiteX6" fmla="*/ 426095 w 591041"/>
                      <a:gd name="connsiteY6" fmla="*/ 69515 h 830335"/>
                      <a:gd name="connsiteX7" fmla="*/ 537855 w 591041"/>
                      <a:gd name="connsiteY7" fmla="*/ 3475 h 830335"/>
                      <a:gd name="connsiteX8" fmla="*/ 512455 w 591041"/>
                      <a:gd name="connsiteY8" fmla="*/ 193975 h 830335"/>
                      <a:gd name="connsiteX9" fmla="*/ 579765 w 591041"/>
                      <a:gd name="connsiteY9" fmla="*/ 681655 h 830335"/>
                      <a:gd name="connsiteX10" fmla="*/ 570875 w 591041"/>
                      <a:gd name="connsiteY10" fmla="*/ 809290 h 830335"/>
                      <a:gd name="connsiteX11" fmla="*/ 387360 w 591041"/>
                      <a:gd name="connsiteY11" fmla="*/ 828975 h 830335"/>
                      <a:gd name="connsiteX12" fmla="*/ 42555 w 591041"/>
                      <a:gd name="connsiteY12" fmla="*/ 814370 h 830335"/>
                      <a:gd name="connsiteX13" fmla="*/ 12710 w 591041"/>
                      <a:gd name="connsiteY13" fmla="*/ 701340 h 830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1041" h="830335">
                        <a:moveTo>
                          <a:pt x="12710" y="701340"/>
                        </a:moveTo>
                        <a:cubicBezTo>
                          <a:pt x="23717" y="597941"/>
                          <a:pt x="79068" y="329759"/>
                          <a:pt x="85735" y="216835"/>
                        </a:cubicBezTo>
                        <a:cubicBezTo>
                          <a:pt x="92402" y="103911"/>
                          <a:pt x="34935" y="47502"/>
                          <a:pt x="52715" y="23795"/>
                        </a:cubicBezTo>
                        <a:cubicBezTo>
                          <a:pt x="70495" y="88"/>
                          <a:pt x="160559" y="67822"/>
                          <a:pt x="192415" y="74595"/>
                        </a:cubicBezTo>
                        <a:cubicBezTo>
                          <a:pt x="224271" y="81368"/>
                          <a:pt x="223636" y="68033"/>
                          <a:pt x="243850" y="64435"/>
                        </a:cubicBezTo>
                        <a:cubicBezTo>
                          <a:pt x="264064" y="60837"/>
                          <a:pt x="260466" y="55968"/>
                          <a:pt x="313700" y="53005"/>
                        </a:cubicBezTo>
                        <a:cubicBezTo>
                          <a:pt x="366934" y="50042"/>
                          <a:pt x="388736" y="77770"/>
                          <a:pt x="426095" y="69515"/>
                        </a:cubicBezTo>
                        <a:cubicBezTo>
                          <a:pt x="463454" y="61260"/>
                          <a:pt x="523462" y="-17268"/>
                          <a:pt x="537855" y="3475"/>
                        </a:cubicBezTo>
                        <a:cubicBezTo>
                          <a:pt x="552248" y="24218"/>
                          <a:pt x="505470" y="80945"/>
                          <a:pt x="512455" y="193975"/>
                        </a:cubicBezTo>
                        <a:cubicBezTo>
                          <a:pt x="519440" y="307005"/>
                          <a:pt x="570028" y="579103"/>
                          <a:pt x="579765" y="681655"/>
                        </a:cubicBezTo>
                        <a:cubicBezTo>
                          <a:pt x="589502" y="784207"/>
                          <a:pt x="602942" y="784737"/>
                          <a:pt x="570875" y="809290"/>
                        </a:cubicBezTo>
                        <a:cubicBezTo>
                          <a:pt x="538808" y="833843"/>
                          <a:pt x="481763" y="828128"/>
                          <a:pt x="387360" y="828975"/>
                        </a:cubicBezTo>
                        <a:cubicBezTo>
                          <a:pt x="292957" y="829822"/>
                          <a:pt x="104997" y="835642"/>
                          <a:pt x="42555" y="814370"/>
                        </a:cubicBezTo>
                        <a:cubicBezTo>
                          <a:pt x="-19887" y="793098"/>
                          <a:pt x="1703" y="804739"/>
                          <a:pt x="12710" y="701340"/>
                        </a:cubicBezTo>
                        <a:close/>
                      </a:path>
                    </a:pathLst>
                  </a:custGeom>
                  <a:solidFill>
                    <a:srgbClr val="FFFFFF"/>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sp>
                <p:nvSpPr>
                  <p:cNvPr id="25" name="รูปแบบอิสระ: รูปร่าง 24">
                    <a:extLst>
                      <a:ext uri="{FF2B5EF4-FFF2-40B4-BE49-F238E27FC236}">
                        <a16:creationId xmlns:a16="http://schemas.microsoft.com/office/drawing/2014/main" id="{C67DF493-809B-4317-8B91-90F21F64DAA3}"/>
                      </a:ext>
                    </a:extLst>
                  </p:cNvPr>
                  <p:cNvSpPr/>
                  <p:nvPr/>
                </p:nvSpPr>
                <p:spPr>
                  <a:xfrm rot="21410072" flipH="1">
                    <a:off x="7058660" y="1724474"/>
                    <a:ext cx="256260" cy="514816"/>
                  </a:xfrm>
                  <a:custGeom>
                    <a:avLst/>
                    <a:gdLst>
                      <a:gd name="connsiteX0" fmla="*/ 13019 w 247887"/>
                      <a:gd name="connsiteY0" fmla="*/ 1589 h 506747"/>
                      <a:gd name="connsiteX1" fmla="*/ 178754 w 247887"/>
                      <a:gd name="connsiteY1" fmla="*/ 171134 h 506747"/>
                      <a:gd name="connsiteX2" fmla="*/ 247334 w 247887"/>
                      <a:gd name="connsiteY2" fmla="*/ 430214 h 506747"/>
                      <a:gd name="connsiteX3" fmla="*/ 146369 w 247887"/>
                      <a:gd name="connsiteY3" fmla="*/ 506414 h 506747"/>
                      <a:gd name="connsiteX4" fmla="*/ 119699 w 247887"/>
                      <a:gd name="connsiteY4" fmla="*/ 409259 h 506747"/>
                      <a:gd name="connsiteX5" fmla="*/ 79694 w 247887"/>
                      <a:gd name="connsiteY5" fmla="*/ 264479 h 506747"/>
                      <a:gd name="connsiteX6" fmla="*/ 41594 w 247887"/>
                      <a:gd name="connsiteY6" fmla="*/ 173039 h 506747"/>
                      <a:gd name="connsiteX7" fmla="*/ 14924 w 247887"/>
                      <a:gd name="connsiteY7" fmla="*/ 89219 h 506747"/>
                      <a:gd name="connsiteX8" fmla="*/ 13019 w 247887"/>
                      <a:gd name="connsiteY8" fmla="*/ 1589 h 506747"/>
                      <a:gd name="connsiteX0" fmla="*/ 16160 w 239574"/>
                      <a:gd name="connsiteY0" fmla="*/ 1830 h 499368"/>
                      <a:gd name="connsiteX1" fmla="*/ 170465 w 239574"/>
                      <a:gd name="connsiteY1" fmla="*/ 163755 h 499368"/>
                      <a:gd name="connsiteX2" fmla="*/ 239045 w 239574"/>
                      <a:gd name="connsiteY2" fmla="*/ 422835 h 499368"/>
                      <a:gd name="connsiteX3" fmla="*/ 138080 w 239574"/>
                      <a:gd name="connsiteY3" fmla="*/ 499035 h 499368"/>
                      <a:gd name="connsiteX4" fmla="*/ 111410 w 239574"/>
                      <a:gd name="connsiteY4" fmla="*/ 401880 h 499368"/>
                      <a:gd name="connsiteX5" fmla="*/ 71405 w 239574"/>
                      <a:gd name="connsiteY5" fmla="*/ 257100 h 499368"/>
                      <a:gd name="connsiteX6" fmla="*/ 33305 w 239574"/>
                      <a:gd name="connsiteY6" fmla="*/ 165660 h 499368"/>
                      <a:gd name="connsiteX7" fmla="*/ 6635 w 239574"/>
                      <a:gd name="connsiteY7" fmla="*/ 81840 h 499368"/>
                      <a:gd name="connsiteX8" fmla="*/ 16160 w 239574"/>
                      <a:gd name="connsiteY8" fmla="*/ 1830 h 499368"/>
                      <a:gd name="connsiteX0" fmla="*/ 24936 w 248350"/>
                      <a:gd name="connsiteY0" fmla="*/ 6204 h 503742"/>
                      <a:gd name="connsiteX1" fmla="*/ 179241 w 248350"/>
                      <a:gd name="connsiteY1" fmla="*/ 168129 h 503742"/>
                      <a:gd name="connsiteX2" fmla="*/ 247821 w 248350"/>
                      <a:gd name="connsiteY2" fmla="*/ 427209 h 503742"/>
                      <a:gd name="connsiteX3" fmla="*/ 146856 w 248350"/>
                      <a:gd name="connsiteY3" fmla="*/ 503409 h 503742"/>
                      <a:gd name="connsiteX4" fmla="*/ 120186 w 248350"/>
                      <a:gd name="connsiteY4" fmla="*/ 406254 h 503742"/>
                      <a:gd name="connsiteX5" fmla="*/ 80181 w 248350"/>
                      <a:gd name="connsiteY5" fmla="*/ 261474 h 503742"/>
                      <a:gd name="connsiteX6" fmla="*/ 42081 w 248350"/>
                      <a:gd name="connsiteY6" fmla="*/ 170034 h 503742"/>
                      <a:gd name="connsiteX7" fmla="*/ 15411 w 248350"/>
                      <a:gd name="connsiteY7" fmla="*/ 86214 h 503742"/>
                      <a:gd name="connsiteX8" fmla="*/ 170 w 248350"/>
                      <a:gd name="connsiteY8" fmla="*/ 38588 h 503742"/>
                      <a:gd name="connsiteX9" fmla="*/ 24936 w 248350"/>
                      <a:gd name="connsiteY9" fmla="*/ 6204 h 503742"/>
                      <a:gd name="connsiteX0" fmla="*/ 24936 w 248585"/>
                      <a:gd name="connsiteY0" fmla="*/ 6204 h 509409"/>
                      <a:gd name="connsiteX1" fmla="*/ 179241 w 248585"/>
                      <a:gd name="connsiteY1" fmla="*/ 168129 h 509409"/>
                      <a:gd name="connsiteX2" fmla="*/ 247821 w 248585"/>
                      <a:gd name="connsiteY2" fmla="*/ 427209 h 509409"/>
                      <a:gd name="connsiteX3" fmla="*/ 139236 w 248585"/>
                      <a:gd name="connsiteY3" fmla="*/ 509124 h 509409"/>
                      <a:gd name="connsiteX4" fmla="*/ 120186 w 248585"/>
                      <a:gd name="connsiteY4" fmla="*/ 406254 h 509409"/>
                      <a:gd name="connsiteX5" fmla="*/ 80181 w 248585"/>
                      <a:gd name="connsiteY5" fmla="*/ 261474 h 509409"/>
                      <a:gd name="connsiteX6" fmla="*/ 42081 w 248585"/>
                      <a:gd name="connsiteY6" fmla="*/ 170034 h 509409"/>
                      <a:gd name="connsiteX7" fmla="*/ 15411 w 248585"/>
                      <a:gd name="connsiteY7" fmla="*/ 86214 h 509409"/>
                      <a:gd name="connsiteX8" fmla="*/ 170 w 248585"/>
                      <a:gd name="connsiteY8" fmla="*/ 38588 h 509409"/>
                      <a:gd name="connsiteX9" fmla="*/ 24936 w 248585"/>
                      <a:gd name="connsiteY9" fmla="*/ 6204 h 509409"/>
                      <a:gd name="connsiteX0" fmla="*/ 24936 w 248585"/>
                      <a:gd name="connsiteY0" fmla="*/ 6204 h 513448"/>
                      <a:gd name="connsiteX1" fmla="*/ 179241 w 248585"/>
                      <a:gd name="connsiteY1" fmla="*/ 168129 h 513448"/>
                      <a:gd name="connsiteX2" fmla="*/ 247821 w 248585"/>
                      <a:gd name="connsiteY2" fmla="*/ 427209 h 513448"/>
                      <a:gd name="connsiteX3" fmla="*/ 139236 w 248585"/>
                      <a:gd name="connsiteY3" fmla="*/ 509124 h 513448"/>
                      <a:gd name="connsiteX4" fmla="*/ 131615 w 248585"/>
                      <a:gd name="connsiteY4" fmla="*/ 491978 h 513448"/>
                      <a:gd name="connsiteX5" fmla="*/ 120186 w 248585"/>
                      <a:gd name="connsiteY5" fmla="*/ 406254 h 513448"/>
                      <a:gd name="connsiteX6" fmla="*/ 80181 w 248585"/>
                      <a:gd name="connsiteY6" fmla="*/ 261474 h 513448"/>
                      <a:gd name="connsiteX7" fmla="*/ 42081 w 248585"/>
                      <a:gd name="connsiteY7" fmla="*/ 170034 h 513448"/>
                      <a:gd name="connsiteX8" fmla="*/ 15411 w 248585"/>
                      <a:gd name="connsiteY8" fmla="*/ 86214 h 513448"/>
                      <a:gd name="connsiteX9" fmla="*/ 170 w 248585"/>
                      <a:gd name="connsiteY9" fmla="*/ 38588 h 513448"/>
                      <a:gd name="connsiteX10" fmla="*/ 24936 w 248585"/>
                      <a:gd name="connsiteY10" fmla="*/ 6204 h 513448"/>
                      <a:gd name="connsiteX0" fmla="*/ 24936 w 248244"/>
                      <a:gd name="connsiteY0" fmla="*/ 6204 h 513448"/>
                      <a:gd name="connsiteX1" fmla="*/ 179241 w 248244"/>
                      <a:gd name="connsiteY1" fmla="*/ 168129 h 513448"/>
                      <a:gd name="connsiteX2" fmla="*/ 247821 w 248244"/>
                      <a:gd name="connsiteY2" fmla="*/ 427209 h 513448"/>
                      <a:gd name="connsiteX3" fmla="*/ 150666 w 248244"/>
                      <a:gd name="connsiteY3" fmla="*/ 509124 h 513448"/>
                      <a:gd name="connsiteX4" fmla="*/ 131615 w 248244"/>
                      <a:gd name="connsiteY4" fmla="*/ 491978 h 513448"/>
                      <a:gd name="connsiteX5" fmla="*/ 120186 w 248244"/>
                      <a:gd name="connsiteY5" fmla="*/ 406254 h 513448"/>
                      <a:gd name="connsiteX6" fmla="*/ 80181 w 248244"/>
                      <a:gd name="connsiteY6" fmla="*/ 261474 h 513448"/>
                      <a:gd name="connsiteX7" fmla="*/ 42081 w 248244"/>
                      <a:gd name="connsiteY7" fmla="*/ 170034 h 513448"/>
                      <a:gd name="connsiteX8" fmla="*/ 15411 w 248244"/>
                      <a:gd name="connsiteY8" fmla="*/ 86214 h 513448"/>
                      <a:gd name="connsiteX9" fmla="*/ 170 w 248244"/>
                      <a:gd name="connsiteY9" fmla="*/ 38588 h 513448"/>
                      <a:gd name="connsiteX10" fmla="*/ 24936 w 248244"/>
                      <a:gd name="connsiteY10" fmla="*/ 6204 h 513448"/>
                      <a:gd name="connsiteX0" fmla="*/ 25104 w 248412"/>
                      <a:gd name="connsiteY0" fmla="*/ 6204 h 513448"/>
                      <a:gd name="connsiteX1" fmla="*/ 179409 w 248412"/>
                      <a:gd name="connsiteY1" fmla="*/ 168129 h 513448"/>
                      <a:gd name="connsiteX2" fmla="*/ 247989 w 248412"/>
                      <a:gd name="connsiteY2" fmla="*/ 427209 h 513448"/>
                      <a:gd name="connsiteX3" fmla="*/ 150834 w 248412"/>
                      <a:gd name="connsiteY3" fmla="*/ 509124 h 513448"/>
                      <a:gd name="connsiteX4" fmla="*/ 131783 w 248412"/>
                      <a:gd name="connsiteY4" fmla="*/ 491978 h 513448"/>
                      <a:gd name="connsiteX5" fmla="*/ 120354 w 248412"/>
                      <a:gd name="connsiteY5" fmla="*/ 406254 h 513448"/>
                      <a:gd name="connsiteX6" fmla="*/ 80349 w 248412"/>
                      <a:gd name="connsiteY6" fmla="*/ 261474 h 513448"/>
                      <a:gd name="connsiteX7" fmla="*/ 42249 w 248412"/>
                      <a:gd name="connsiteY7" fmla="*/ 170034 h 513448"/>
                      <a:gd name="connsiteX8" fmla="*/ 9864 w 248412"/>
                      <a:gd name="connsiteY8" fmla="*/ 84309 h 513448"/>
                      <a:gd name="connsiteX9" fmla="*/ 338 w 248412"/>
                      <a:gd name="connsiteY9" fmla="*/ 38588 h 513448"/>
                      <a:gd name="connsiteX10" fmla="*/ 25104 w 248412"/>
                      <a:gd name="connsiteY10" fmla="*/ 6204 h 513448"/>
                      <a:gd name="connsiteX0" fmla="*/ 32952 w 256260"/>
                      <a:gd name="connsiteY0" fmla="*/ 7572 h 514816"/>
                      <a:gd name="connsiteX1" fmla="*/ 187257 w 256260"/>
                      <a:gd name="connsiteY1" fmla="*/ 169497 h 514816"/>
                      <a:gd name="connsiteX2" fmla="*/ 255837 w 256260"/>
                      <a:gd name="connsiteY2" fmla="*/ 428577 h 514816"/>
                      <a:gd name="connsiteX3" fmla="*/ 158682 w 256260"/>
                      <a:gd name="connsiteY3" fmla="*/ 510492 h 514816"/>
                      <a:gd name="connsiteX4" fmla="*/ 139631 w 256260"/>
                      <a:gd name="connsiteY4" fmla="*/ 493346 h 514816"/>
                      <a:gd name="connsiteX5" fmla="*/ 128202 w 256260"/>
                      <a:gd name="connsiteY5" fmla="*/ 407622 h 514816"/>
                      <a:gd name="connsiteX6" fmla="*/ 88197 w 256260"/>
                      <a:gd name="connsiteY6" fmla="*/ 262842 h 514816"/>
                      <a:gd name="connsiteX7" fmla="*/ 50097 w 256260"/>
                      <a:gd name="connsiteY7" fmla="*/ 171402 h 514816"/>
                      <a:gd name="connsiteX8" fmla="*/ 17712 w 256260"/>
                      <a:gd name="connsiteY8" fmla="*/ 85677 h 514816"/>
                      <a:gd name="connsiteX9" fmla="*/ 156 w 256260"/>
                      <a:gd name="connsiteY9" fmla="*/ 32768 h 514816"/>
                      <a:gd name="connsiteX10" fmla="*/ 32952 w 256260"/>
                      <a:gd name="connsiteY10" fmla="*/ 7572 h 514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6260" h="514816">
                        <a:moveTo>
                          <a:pt x="32952" y="7572"/>
                        </a:moveTo>
                        <a:cubicBezTo>
                          <a:pt x="64135" y="30360"/>
                          <a:pt x="150110" y="99330"/>
                          <a:pt x="187257" y="169497"/>
                        </a:cubicBezTo>
                        <a:cubicBezTo>
                          <a:pt x="224404" y="239664"/>
                          <a:pt x="260599" y="371745"/>
                          <a:pt x="255837" y="428577"/>
                        </a:cubicBezTo>
                        <a:cubicBezTo>
                          <a:pt x="251075" y="485409"/>
                          <a:pt x="178050" y="499697"/>
                          <a:pt x="158682" y="510492"/>
                        </a:cubicBezTo>
                        <a:cubicBezTo>
                          <a:pt x="139314" y="521287"/>
                          <a:pt x="142806" y="510491"/>
                          <a:pt x="139631" y="493346"/>
                        </a:cubicBezTo>
                        <a:cubicBezTo>
                          <a:pt x="136456" y="476201"/>
                          <a:pt x="136774" y="446039"/>
                          <a:pt x="128202" y="407622"/>
                        </a:cubicBezTo>
                        <a:cubicBezTo>
                          <a:pt x="119630" y="369205"/>
                          <a:pt x="101214" y="302212"/>
                          <a:pt x="88197" y="262842"/>
                        </a:cubicBezTo>
                        <a:cubicBezTo>
                          <a:pt x="75180" y="223472"/>
                          <a:pt x="60892" y="200612"/>
                          <a:pt x="50097" y="171402"/>
                        </a:cubicBezTo>
                        <a:cubicBezTo>
                          <a:pt x="39302" y="142192"/>
                          <a:pt x="26035" y="108783"/>
                          <a:pt x="17712" y="85677"/>
                        </a:cubicBezTo>
                        <a:cubicBezTo>
                          <a:pt x="9389" y="62571"/>
                          <a:pt x="-1431" y="46103"/>
                          <a:pt x="156" y="32768"/>
                        </a:cubicBezTo>
                        <a:cubicBezTo>
                          <a:pt x="1743" y="19433"/>
                          <a:pt x="1769" y="-15216"/>
                          <a:pt x="32952" y="7572"/>
                        </a:cubicBezTo>
                        <a:close/>
                      </a:path>
                    </a:pathLst>
                  </a:custGeom>
                  <a:solidFill>
                    <a:srgbClr val="F37161"/>
                  </a:solidFill>
                  <a:ln w="19050">
                    <a:solidFill>
                      <a:schemeClr val="tx1"/>
                    </a:solid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sp>
                <p:nvSpPr>
                  <p:cNvPr id="26" name="รูปแบบอิสระ: รูปร่าง 25">
                    <a:extLst>
                      <a:ext uri="{FF2B5EF4-FFF2-40B4-BE49-F238E27FC236}">
                        <a16:creationId xmlns:a16="http://schemas.microsoft.com/office/drawing/2014/main" id="{B6EB5BED-E3B4-4B21-9CF1-397F6DCDA059}"/>
                      </a:ext>
                    </a:extLst>
                  </p:cNvPr>
                  <p:cNvSpPr/>
                  <p:nvPr/>
                </p:nvSpPr>
                <p:spPr>
                  <a:xfrm>
                    <a:off x="5463830" y="1753101"/>
                    <a:ext cx="879308" cy="996669"/>
                  </a:xfrm>
                  <a:custGeom>
                    <a:avLst/>
                    <a:gdLst>
                      <a:gd name="connsiteX0" fmla="*/ 116550 w 878744"/>
                      <a:gd name="connsiteY0" fmla="*/ 913496 h 967141"/>
                      <a:gd name="connsiteX1" fmla="*/ 520410 w 878744"/>
                      <a:gd name="connsiteY1" fmla="*/ 946516 h 967141"/>
                      <a:gd name="connsiteX2" fmla="*/ 830290 w 878744"/>
                      <a:gd name="connsiteY2" fmla="*/ 778876 h 967141"/>
                      <a:gd name="connsiteX3" fmla="*/ 873470 w 878744"/>
                      <a:gd name="connsiteY3" fmla="*/ 430896 h 967141"/>
                      <a:gd name="connsiteX4" fmla="*/ 784570 w 878744"/>
                      <a:gd name="connsiteY4" fmla="*/ 166736 h 967141"/>
                      <a:gd name="connsiteX5" fmla="*/ 583910 w 878744"/>
                      <a:gd name="connsiteY5" fmla="*/ 202296 h 967141"/>
                      <a:gd name="connsiteX6" fmla="*/ 324830 w 878744"/>
                      <a:gd name="connsiteY6" fmla="*/ 110856 h 967141"/>
                      <a:gd name="connsiteX7" fmla="*/ 131790 w 878744"/>
                      <a:gd name="connsiteY7" fmla="*/ 27036 h 967141"/>
                      <a:gd name="connsiteX8" fmla="*/ 12410 w 878744"/>
                      <a:gd name="connsiteY8" fmla="*/ 9256 h 967141"/>
                      <a:gd name="connsiteX9" fmla="*/ 17490 w 878744"/>
                      <a:gd name="connsiteY9" fmla="*/ 161656 h 967141"/>
                      <a:gd name="connsiteX10" fmla="*/ 134330 w 878744"/>
                      <a:gd name="connsiteY10" fmla="*/ 489316 h 967141"/>
                      <a:gd name="connsiteX11" fmla="*/ 116550 w 878744"/>
                      <a:gd name="connsiteY11" fmla="*/ 913496 h 967141"/>
                      <a:gd name="connsiteX0" fmla="*/ 116550 w 878744"/>
                      <a:gd name="connsiteY0" fmla="*/ 913496 h 956006"/>
                      <a:gd name="connsiteX1" fmla="*/ 520410 w 878744"/>
                      <a:gd name="connsiteY1" fmla="*/ 946516 h 956006"/>
                      <a:gd name="connsiteX2" fmla="*/ 830290 w 878744"/>
                      <a:gd name="connsiteY2" fmla="*/ 778876 h 956006"/>
                      <a:gd name="connsiteX3" fmla="*/ 873470 w 878744"/>
                      <a:gd name="connsiteY3" fmla="*/ 430896 h 956006"/>
                      <a:gd name="connsiteX4" fmla="*/ 784570 w 878744"/>
                      <a:gd name="connsiteY4" fmla="*/ 166736 h 956006"/>
                      <a:gd name="connsiteX5" fmla="*/ 583910 w 878744"/>
                      <a:gd name="connsiteY5" fmla="*/ 202296 h 956006"/>
                      <a:gd name="connsiteX6" fmla="*/ 324830 w 878744"/>
                      <a:gd name="connsiteY6" fmla="*/ 110856 h 956006"/>
                      <a:gd name="connsiteX7" fmla="*/ 131790 w 878744"/>
                      <a:gd name="connsiteY7" fmla="*/ 27036 h 956006"/>
                      <a:gd name="connsiteX8" fmla="*/ 12410 w 878744"/>
                      <a:gd name="connsiteY8" fmla="*/ 9256 h 956006"/>
                      <a:gd name="connsiteX9" fmla="*/ 17490 w 878744"/>
                      <a:gd name="connsiteY9" fmla="*/ 161656 h 956006"/>
                      <a:gd name="connsiteX10" fmla="*/ 134330 w 878744"/>
                      <a:gd name="connsiteY10" fmla="*/ 489316 h 956006"/>
                      <a:gd name="connsiteX11" fmla="*/ 131790 w 878744"/>
                      <a:gd name="connsiteY11" fmla="*/ 733156 h 956006"/>
                      <a:gd name="connsiteX12" fmla="*/ 116550 w 878744"/>
                      <a:gd name="connsiteY12" fmla="*/ 913496 h 956006"/>
                      <a:gd name="connsiteX0" fmla="*/ 121630 w 878744"/>
                      <a:gd name="connsiteY0" fmla="*/ 918576 h 957529"/>
                      <a:gd name="connsiteX1" fmla="*/ 520410 w 878744"/>
                      <a:gd name="connsiteY1" fmla="*/ 946516 h 957529"/>
                      <a:gd name="connsiteX2" fmla="*/ 830290 w 878744"/>
                      <a:gd name="connsiteY2" fmla="*/ 778876 h 957529"/>
                      <a:gd name="connsiteX3" fmla="*/ 873470 w 878744"/>
                      <a:gd name="connsiteY3" fmla="*/ 430896 h 957529"/>
                      <a:gd name="connsiteX4" fmla="*/ 784570 w 878744"/>
                      <a:gd name="connsiteY4" fmla="*/ 166736 h 957529"/>
                      <a:gd name="connsiteX5" fmla="*/ 583910 w 878744"/>
                      <a:gd name="connsiteY5" fmla="*/ 202296 h 957529"/>
                      <a:gd name="connsiteX6" fmla="*/ 324830 w 878744"/>
                      <a:gd name="connsiteY6" fmla="*/ 110856 h 957529"/>
                      <a:gd name="connsiteX7" fmla="*/ 131790 w 878744"/>
                      <a:gd name="connsiteY7" fmla="*/ 27036 h 957529"/>
                      <a:gd name="connsiteX8" fmla="*/ 12410 w 878744"/>
                      <a:gd name="connsiteY8" fmla="*/ 9256 h 957529"/>
                      <a:gd name="connsiteX9" fmla="*/ 17490 w 878744"/>
                      <a:gd name="connsiteY9" fmla="*/ 161656 h 957529"/>
                      <a:gd name="connsiteX10" fmla="*/ 134330 w 878744"/>
                      <a:gd name="connsiteY10" fmla="*/ 489316 h 957529"/>
                      <a:gd name="connsiteX11" fmla="*/ 131790 w 878744"/>
                      <a:gd name="connsiteY11" fmla="*/ 733156 h 957529"/>
                      <a:gd name="connsiteX12" fmla="*/ 121630 w 878744"/>
                      <a:gd name="connsiteY12" fmla="*/ 918576 h 957529"/>
                      <a:gd name="connsiteX0" fmla="*/ 121630 w 878744"/>
                      <a:gd name="connsiteY0" fmla="*/ 918576 h 968012"/>
                      <a:gd name="connsiteX1" fmla="*/ 520410 w 878744"/>
                      <a:gd name="connsiteY1" fmla="*/ 946516 h 968012"/>
                      <a:gd name="connsiteX2" fmla="*/ 830290 w 878744"/>
                      <a:gd name="connsiteY2" fmla="*/ 778876 h 968012"/>
                      <a:gd name="connsiteX3" fmla="*/ 873470 w 878744"/>
                      <a:gd name="connsiteY3" fmla="*/ 430896 h 968012"/>
                      <a:gd name="connsiteX4" fmla="*/ 784570 w 878744"/>
                      <a:gd name="connsiteY4" fmla="*/ 166736 h 968012"/>
                      <a:gd name="connsiteX5" fmla="*/ 583910 w 878744"/>
                      <a:gd name="connsiteY5" fmla="*/ 202296 h 968012"/>
                      <a:gd name="connsiteX6" fmla="*/ 324830 w 878744"/>
                      <a:gd name="connsiteY6" fmla="*/ 110856 h 968012"/>
                      <a:gd name="connsiteX7" fmla="*/ 131790 w 878744"/>
                      <a:gd name="connsiteY7" fmla="*/ 27036 h 968012"/>
                      <a:gd name="connsiteX8" fmla="*/ 12410 w 878744"/>
                      <a:gd name="connsiteY8" fmla="*/ 9256 h 968012"/>
                      <a:gd name="connsiteX9" fmla="*/ 17490 w 878744"/>
                      <a:gd name="connsiteY9" fmla="*/ 161656 h 968012"/>
                      <a:gd name="connsiteX10" fmla="*/ 134330 w 878744"/>
                      <a:gd name="connsiteY10" fmla="*/ 489316 h 968012"/>
                      <a:gd name="connsiteX11" fmla="*/ 131790 w 878744"/>
                      <a:gd name="connsiteY11" fmla="*/ 733156 h 968012"/>
                      <a:gd name="connsiteX12" fmla="*/ 121630 w 878744"/>
                      <a:gd name="connsiteY12" fmla="*/ 918576 h 968012"/>
                      <a:gd name="connsiteX0" fmla="*/ 108930 w 878744"/>
                      <a:gd name="connsiteY0" fmla="*/ 916036 h 966682"/>
                      <a:gd name="connsiteX1" fmla="*/ 520410 w 878744"/>
                      <a:gd name="connsiteY1" fmla="*/ 946516 h 966682"/>
                      <a:gd name="connsiteX2" fmla="*/ 830290 w 878744"/>
                      <a:gd name="connsiteY2" fmla="*/ 778876 h 966682"/>
                      <a:gd name="connsiteX3" fmla="*/ 873470 w 878744"/>
                      <a:gd name="connsiteY3" fmla="*/ 430896 h 966682"/>
                      <a:gd name="connsiteX4" fmla="*/ 784570 w 878744"/>
                      <a:gd name="connsiteY4" fmla="*/ 166736 h 966682"/>
                      <a:gd name="connsiteX5" fmla="*/ 583910 w 878744"/>
                      <a:gd name="connsiteY5" fmla="*/ 202296 h 966682"/>
                      <a:gd name="connsiteX6" fmla="*/ 324830 w 878744"/>
                      <a:gd name="connsiteY6" fmla="*/ 110856 h 966682"/>
                      <a:gd name="connsiteX7" fmla="*/ 131790 w 878744"/>
                      <a:gd name="connsiteY7" fmla="*/ 27036 h 966682"/>
                      <a:gd name="connsiteX8" fmla="*/ 12410 w 878744"/>
                      <a:gd name="connsiteY8" fmla="*/ 9256 h 966682"/>
                      <a:gd name="connsiteX9" fmla="*/ 17490 w 878744"/>
                      <a:gd name="connsiteY9" fmla="*/ 161656 h 966682"/>
                      <a:gd name="connsiteX10" fmla="*/ 134330 w 878744"/>
                      <a:gd name="connsiteY10" fmla="*/ 489316 h 966682"/>
                      <a:gd name="connsiteX11" fmla="*/ 131790 w 878744"/>
                      <a:gd name="connsiteY11" fmla="*/ 733156 h 966682"/>
                      <a:gd name="connsiteX12" fmla="*/ 108930 w 878744"/>
                      <a:gd name="connsiteY12" fmla="*/ 916036 h 966682"/>
                      <a:gd name="connsiteX0" fmla="*/ 108930 w 878744"/>
                      <a:gd name="connsiteY0" fmla="*/ 916036 h 956909"/>
                      <a:gd name="connsiteX1" fmla="*/ 520410 w 878744"/>
                      <a:gd name="connsiteY1" fmla="*/ 946516 h 956909"/>
                      <a:gd name="connsiteX2" fmla="*/ 830290 w 878744"/>
                      <a:gd name="connsiteY2" fmla="*/ 778876 h 956909"/>
                      <a:gd name="connsiteX3" fmla="*/ 873470 w 878744"/>
                      <a:gd name="connsiteY3" fmla="*/ 430896 h 956909"/>
                      <a:gd name="connsiteX4" fmla="*/ 784570 w 878744"/>
                      <a:gd name="connsiteY4" fmla="*/ 166736 h 956909"/>
                      <a:gd name="connsiteX5" fmla="*/ 583910 w 878744"/>
                      <a:gd name="connsiteY5" fmla="*/ 202296 h 956909"/>
                      <a:gd name="connsiteX6" fmla="*/ 324830 w 878744"/>
                      <a:gd name="connsiteY6" fmla="*/ 110856 h 956909"/>
                      <a:gd name="connsiteX7" fmla="*/ 131790 w 878744"/>
                      <a:gd name="connsiteY7" fmla="*/ 27036 h 956909"/>
                      <a:gd name="connsiteX8" fmla="*/ 12410 w 878744"/>
                      <a:gd name="connsiteY8" fmla="*/ 9256 h 956909"/>
                      <a:gd name="connsiteX9" fmla="*/ 17490 w 878744"/>
                      <a:gd name="connsiteY9" fmla="*/ 161656 h 956909"/>
                      <a:gd name="connsiteX10" fmla="*/ 134330 w 878744"/>
                      <a:gd name="connsiteY10" fmla="*/ 489316 h 956909"/>
                      <a:gd name="connsiteX11" fmla="*/ 124170 w 878744"/>
                      <a:gd name="connsiteY11" fmla="*/ 728076 h 956909"/>
                      <a:gd name="connsiteX12" fmla="*/ 108930 w 878744"/>
                      <a:gd name="connsiteY12" fmla="*/ 916036 h 956909"/>
                      <a:gd name="connsiteX0" fmla="*/ 111470 w 878744"/>
                      <a:gd name="connsiteY0" fmla="*/ 976996 h 992714"/>
                      <a:gd name="connsiteX1" fmla="*/ 520410 w 878744"/>
                      <a:gd name="connsiteY1" fmla="*/ 946516 h 992714"/>
                      <a:gd name="connsiteX2" fmla="*/ 830290 w 878744"/>
                      <a:gd name="connsiteY2" fmla="*/ 778876 h 992714"/>
                      <a:gd name="connsiteX3" fmla="*/ 873470 w 878744"/>
                      <a:gd name="connsiteY3" fmla="*/ 430896 h 992714"/>
                      <a:gd name="connsiteX4" fmla="*/ 784570 w 878744"/>
                      <a:gd name="connsiteY4" fmla="*/ 166736 h 992714"/>
                      <a:gd name="connsiteX5" fmla="*/ 583910 w 878744"/>
                      <a:gd name="connsiteY5" fmla="*/ 202296 h 992714"/>
                      <a:gd name="connsiteX6" fmla="*/ 324830 w 878744"/>
                      <a:gd name="connsiteY6" fmla="*/ 110856 h 992714"/>
                      <a:gd name="connsiteX7" fmla="*/ 131790 w 878744"/>
                      <a:gd name="connsiteY7" fmla="*/ 27036 h 992714"/>
                      <a:gd name="connsiteX8" fmla="*/ 12410 w 878744"/>
                      <a:gd name="connsiteY8" fmla="*/ 9256 h 992714"/>
                      <a:gd name="connsiteX9" fmla="*/ 17490 w 878744"/>
                      <a:gd name="connsiteY9" fmla="*/ 161656 h 992714"/>
                      <a:gd name="connsiteX10" fmla="*/ 134330 w 878744"/>
                      <a:gd name="connsiteY10" fmla="*/ 489316 h 992714"/>
                      <a:gd name="connsiteX11" fmla="*/ 124170 w 878744"/>
                      <a:gd name="connsiteY11" fmla="*/ 728076 h 992714"/>
                      <a:gd name="connsiteX12" fmla="*/ 111470 w 878744"/>
                      <a:gd name="connsiteY12" fmla="*/ 976996 h 992714"/>
                      <a:gd name="connsiteX0" fmla="*/ 111470 w 878744"/>
                      <a:gd name="connsiteY0" fmla="*/ 976996 h 992714"/>
                      <a:gd name="connsiteX1" fmla="*/ 520410 w 878744"/>
                      <a:gd name="connsiteY1" fmla="*/ 946516 h 992714"/>
                      <a:gd name="connsiteX2" fmla="*/ 830290 w 878744"/>
                      <a:gd name="connsiteY2" fmla="*/ 778876 h 992714"/>
                      <a:gd name="connsiteX3" fmla="*/ 873470 w 878744"/>
                      <a:gd name="connsiteY3" fmla="*/ 430896 h 992714"/>
                      <a:gd name="connsiteX4" fmla="*/ 784570 w 878744"/>
                      <a:gd name="connsiteY4" fmla="*/ 166736 h 992714"/>
                      <a:gd name="connsiteX5" fmla="*/ 583910 w 878744"/>
                      <a:gd name="connsiteY5" fmla="*/ 202296 h 992714"/>
                      <a:gd name="connsiteX6" fmla="*/ 324830 w 878744"/>
                      <a:gd name="connsiteY6" fmla="*/ 110856 h 992714"/>
                      <a:gd name="connsiteX7" fmla="*/ 131790 w 878744"/>
                      <a:gd name="connsiteY7" fmla="*/ 27036 h 992714"/>
                      <a:gd name="connsiteX8" fmla="*/ 12410 w 878744"/>
                      <a:gd name="connsiteY8" fmla="*/ 9256 h 992714"/>
                      <a:gd name="connsiteX9" fmla="*/ 17490 w 878744"/>
                      <a:gd name="connsiteY9" fmla="*/ 161656 h 992714"/>
                      <a:gd name="connsiteX10" fmla="*/ 111470 w 878744"/>
                      <a:gd name="connsiteY10" fmla="*/ 494396 h 992714"/>
                      <a:gd name="connsiteX11" fmla="*/ 124170 w 878744"/>
                      <a:gd name="connsiteY11" fmla="*/ 728076 h 992714"/>
                      <a:gd name="connsiteX12" fmla="*/ 111470 w 878744"/>
                      <a:gd name="connsiteY12" fmla="*/ 976996 h 992714"/>
                      <a:gd name="connsiteX0" fmla="*/ 136870 w 878744"/>
                      <a:gd name="connsiteY0" fmla="*/ 979536 h 994781"/>
                      <a:gd name="connsiteX1" fmla="*/ 520410 w 878744"/>
                      <a:gd name="connsiteY1" fmla="*/ 946516 h 994781"/>
                      <a:gd name="connsiteX2" fmla="*/ 830290 w 878744"/>
                      <a:gd name="connsiteY2" fmla="*/ 778876 h 994781"/>
                      <a:gd name="connsiteX3" fmla="*/ 873470 w 878744"/>
                      <a:gd name="connsiteY3" fmla="*/ 430896 h 994781"/>
                      <a:gd name="connsiteX4" fmla="*/ 784570 w 878744"/>
                      <a:gd name="connsiteY4" fmla="*/ 166736 h 994781"/>
                      <a:gd name="connsiteX5" fmla="*/ 583910 w 878744"/>
                      <a:gd name="connsiteY5" fmla="*/ 202296 h 994781"/>
                      <a:gd name="connsiteX6" fmla="*/ 324830 w 878744"/>
                      <a:gd name="connsiteY6" fmla="*/ 110856 h 994781"/>
                      <a:gd name="connsiteX7" fmla="*/ 131790 w 878744"/>
                      <a:gd name="connsiteY7" fmla="*/ 27036 h 994781"/>
                      <a:gd name="connsiteX8" fmla="*/ 12410 w 878744"/>
                      <a:gd name="connsiteY8" fmla="*/ 9256 h 994781"/>
                      <a:gd name="connsiteX9" fmla="*/ 17490 w 878744"/>
                      <a:gd name="connsiteY9" fmla="*/ 161656 h 994781"/>
                      <a:gd name="connsiteX10" fmla="*/ 111470 w 878744"/>
                      <a:gd name="connsiteY10" fmla="*/ 494396 h 994781"/>
                      <a:gd name="connsiteX11" fmla="*/ 124170 w 878744"/>
                      <a:gd name="connsiteY11" fmla="*/ 728076 h 994781"/>
                      <a:gd name="connsiteX12" fmla="*/ 136870 w 878744"/>
                      <a:gd name="connsiteY12" fmla="*/ 979536 h 994781"/>
                      <a:gd name="connsiteX0" fmla="*/ 162270 w 878744"/>
                      <a:gd name="connsiteY0" fmla="*/ 979536 h 994781"/>
                      <a:gd name="connsiteX1" fmla="*/ 520410 w 878744"/>
                      <a:gd name="connsiteY1" fmla="*/ 946516 h 994781"/>
                      <a:gd name="connsiteX2" fmla="*/ 830290 w 878744"/>
                      <a:gd name="connsiteY2" fmla="*/ 778876 h 994781"/>
                      <a:gd name="connsiteX3" fmla="*/ 873470 w 878744"/>
                      <a:gd name="connsiteY3" fmla="*/ 430896 h 994781"/>
                      <a:gd name="connsiteX4" fmla="*/ 784570 w 878744"/>
                      <a:gd name="connsiteY4" fmla="*/ 166736 h 994781"/>
                      <a:gd name="connsiteX5" fmla="*/ 583910 w 878744"/>
                      <a:gd name="connsiteY5" fmla="*/ 202296 h 994781"/>
                      <a:gd name="connsiteX6" fmla="*/ 324830 w 878744"/>
                      <a:gd name="connsiteY6" fmla="*/ 110856 h 994781"/>
                      <a:gd name="connsiteX7" fmla="*/ 131790 w 878744"/>
                      <a:gd name="connsiteY7" fmla="*/ 27036 h 994781"/>
                      <a:gd name="connsiteX8" fmla="*/ 12410 w 878744"/>
                      <a:gd name="connsiteY8" fmla="*/ 9256 h 994781"/>
                      <a:gd name="connsiteX9" fmla="*/ 17490 w 878744"/>
                      <a:gd name="connsiteY9" fmla="*/ 161656 h 994781"/>
                      <a:gd name="connsiteX10" fmla="*/ 111470 w 878744"/>
                      <a:gd name="connsiteY10" fmla="*/ 494396 h 994781"/>
                      <a:gd name="connsiteX11" fmla="*/ 124170 w 878744"/>
                      <a:gd name="connsiteY11" fmla="*/ 728076 h 994781"/>
                      <a:gd name="connsiteX12" fmla="*/ 162270 w 878744"/>
                      <a:gd name="connsiteY12" fmla="*/ 979536 h 994781"/>
                      <a:gd name="connsiteX0" fmla="*/ 131790 w 878744"/>
                      <a:gd name="connsiteY0" fmla="*/ 979536 h 994781"/>
                      <a:gd name="connsiteX1" fmla="*/ 520410 w 878744"/>
                      <a:gd name="connsiteY1" fmla="*/ 946516 h 994781"/>
                      <a:gd name="connsiteX2" fmla="*/ 830290 w 878744"/>
                      <a:gd name="connsiteY2" fmla="*/ 778876 h 994781"/>
                      <a:gd name="connsiteX3" fmla="*/ 873470 w 878744"/>
                      <a:gd name="connsiteY3" fmla="*/ 430896 h 994781"/>
                      <a:gd name="connsiteX4" fmla="*/ 784570 w 878744"/>
                      <a:gd name="connsiteY4" fmla="*/ 166736 h 994781"/>
                      <a:gd name="connsiteX5" fmla="*/ 583910 w 878744"/>
                      <a:gd name="connsiteY5" fmla="*/ 202296 h 994781"/>
                      <a:gd name="connsiteX6" fmla="*/ 324830 w 878744"/>
                      <a:gd name="connsiteY6" fmla="*/ 110856 h 994781"/>
                      <a:gd name="connsiteX7" fmla="*/ 131790 w 878744"/>
                      <a:gd name="connsiteY7" fmla="*/ 27036 h 994781"/>
                      <a:gd name="connsiteX8" fmla="*/ 12410 w 878744"/>
                      <a:gd name="connsiteY8" fmla="*/ 9256 h 994781"/>
                      <a:gd name="connsiteX9" fmla="*/ 17490 w 878744"/>
                      <a:gd name="connsiteY9" fmla="*/ 161656 h 994781"/>
                      <a:gd name="connsiteX10" fmla="*/ 111470 w 878744"/>
                      <a:gd name="connsiteY10" fmla="*/ 494396 h 994781"/>
                      <a:gd name="connsiteX11" fmla="*/ 124170 w 878744"/>
                      <a:gd name="connsiteY11" fmla="*/ 728076 h 994781"/>
                      <a:gd name="connsiteX12" fmla="*/ 131790 w 878744"/>
                      <a:gd name="connsiteY12" fmla="*/ 979536 h 994781"/>
                      <a:gd name="connsiteX0" fmla="*/ 131790 w 878462"/>
                      <a:gd name="connsiteY0" fmla="*/ 979536 h 994781"/>
                      <a:gd name="connsiteX1" fmla="*/ 520410 w 878462"/>
                      <a:gd name="connsiteY1" fmla="*/ 946516 h 994781"/>
                      <a:gd name="connsiteX2" fmla="*/ 830290 w 878462"/>
                      <a:gd name="connsiteY2" fmla="*/ 778876 h 994781"/>
                      <a:gd name="connsiteX3" fmla="*/ 873470 w 878462"/>
                      <a:gd name="connsiteY3" fmla="*/ 430896 h 994781"/>
                      <a:gd name="connsiteX4" fmla="*/ 788380 w 878462"/>
                      <a:gd name="connsiteY4" fmla="*/ 193406 h 994781"/>
                      <a:gd name="connsiteX5" fmla="*/ 583910 w 878462"/>
                      <a:gd name="connsiteY5" fmla="*/ 202296 h 994781"/>
                      <a:gd name="connsiteX6" fmla="*/ 324830 w 878462"/>
                      <a:gd name="connsiteY6" fmla="*/ 110856 h 994781"/>
                      <a:gd name="connsiteX7" fmla="*/ 131790 w 878462"/>
                      <a:gd name="connsiteY7" fmla="*/ 27036 h 994781"/>
                      <a:gd name="connsiteX8" fmla="*/ 12410 w 878462"/>
                      <a:gd name="connsiteY8" fmla="*/ 9256 h 994781"/>
                      <a:gd name="connsiteX9" fmla="*/ 17490 w 878462"/>
                      <a:gd name="connsiteY9" fmla="*/ 161656 h 994781"/>
                      <a:gd name="connsiteX10" fmla="*/ 111470 w 878462"/>
                      <a:gd name="connsiteY10" fmla="*/ 494396 h 994781"/>
                      <a:gd name="connsiteX11" fmla="*/ 124170 w 878462"/>
                      <a:gd name="connsiteY11" fmla="*/ 728076 h 994781"/>
                      <a:gd name="connsiteX12" fmla="*/ 131790 w 878462"/>
                      <a:gd name="connsiteY12" fmla="*/ 979536 h 994781"/>
                      <a:gd name="connsiteX0" fmla="*/ 131790 w 878180"/>
                      <a:gd name="connsiteY0" fmla="*/ 979536 h 994781"/>
                      <a:gd name="connsiteX1" fmla="*/ 520410 w 878180"/>
                      <a:gd name="connsiteY1" fmla="*/ 946516 h 994781"/>
                      <a:gd name="connsiteX2" fmla="*/ 830290 w 878180"/>
                      <a:gd name="connsiteY2" fmla="*/ 778876 h 994781"/>
                      <a:gd name="connsiteX3" fmla="*/ 873470 w 878180"/>
                      <a:gd name="connsiteY3" fmla="*/ 430896 h 994781"/>
                      <a:gd name="connsiteX4" fmla="*/ 792190 w 878180"/>
                      <a:gd name="connsiteY4" fmla="*/ 185786 h 994781"/>
                      <a:gd name="connsiteX5" fmla="*/ 583910 w 878180"/>
                      <a:gd name="connsiteY5" fmla="*/ 202296 h 994781"/>
                      <a:gd name="connsiteX6" fmla="*/ 324830 w 878180"/>
                      <a:gd name="connsiteY6" fmla="*/ 110856 h 994781"/>
                      <a:gd name="connsiteX7" fmla="*/ 131790 w 878180"/>
                      <a:gd name="connsiteY7" fmla="*/ 27036 h 994781"/>
                      <a:gd name="connsiteX8" fmla="*/ 12410 w 878180"/>
                      <a:gd name="connsiteY8" fmla="*/ 9256 h 994781"/>
                      <a:gd name="connsiteX9" fmla="*/ 17490 w 878180"/>
                      <a:gd name="connsiteY9" fmla="*/ 161656 h 994781"/>
                      <a:gd name="connsiteX10" fmla="*/ 111470 w 878180"/>
                      <a:gd name="connsiteY10" fmla="*/ 494396 h 994781"/>
                      <a:gd name="connsiteX11" fmla="*/ 124170 w 878180"/>
                      <a:gd name="connsiteY11" fmla="*/ 728076 h 994781"/>
                      <a:gd name="connsiteX12" fmla="*/ 131790 w 878180"/>
                      <a:gd name="connsiteY12" fmla="*/ 979536 h 994781"/>
                      <a:gd name="connsiteX0" fmla="*/ 131790 w 878180"/>
                      <a:gd name="connsiteY0" fmla="*/ 979536 h 994781"/>
                      <a:gd name="connsiteX1" fmla="*/ 520410 w 878180"/>
                      <a:gd name="connsiteY1" fmla="*/ 946516 h 994781"/>
                      <a:gd name="connsiteX2" fmla="*/ 830290 w 878180"/>
                      <a:gd name="connsiteY2" fmla="*/ 778876 h 994781"/>
                      <a:gd name="connsiteX3" fmla="*/ 873470 w 878180"/>
                      <a:gd name="connsiteY3" fmla="*/ 430896 h 994781"/>
                      <a:gd name="connsiteX4" fmla="*/ 792190 w 878180"/>
                      <a:gd name="connsiteY4" fmla="*/ 185786 h 994781"/>
                      <a:gd name="connsiteX5" fmla="*/ 576290 w 878180"/>
                      <a:gd name="connsiteY5" fmla="*/ 221346 h 994781"/>
                      <a:gd name="connsiteX6" fmla="*/ 324830 w 878180"/>
                      <a:gd name="connsiteY6" fmla="*/ 110856 h 994781"/>
                      <a:gd name="connsiteX7" fmla="*/ 131790 w 878180"/>
                      <a:gd name="connsiteY7" fmla="*/ 27036 h 994781"/>
                      <a:gd name="connsiteX8" fmla="*/ 12410 w 878180"/>
                      <a:gd name="connsiteY8" fmla="*/ 9256 h 994781"/>
                      <a:gd name="connsiteX9" fmla="*/ 17490 w 878180"/>
                      <a:gd name="connsiteY9" fmla="*/ 161656 h 994781"/>
                      <a:gd name="connsiteX10" fmla="*/ 111470 w 878180"/>
                      <a:gd name="connsiteY10" fmla="*/ 494396 h 994781"/>
                      <a:gd name="connsiteX11" fmla="*/ 124170 w 878180"/>
                      <a:gd name="connsiteY11" fmla="*/ 728076 h 994781"/>
                      <a:gd name="connsiteX12" fmla="*/ 131790 w 878180"/>
                      <a:gd name="connsiteY12" fmla="*/ 979536 h 994781"/>
                      <a:gd name="connsiteX0" fmla="*/ 131790 w 878180"/>
                      <a:gd name="connsiteY0" fmla="*/ 980277 h 995522"/>
                      <a:gd name="connsiteX1" fmla="*/ 520410 w 878180"/>
                      <a:gd name="connsiteY1" fmla="*/ 947257 h 995522"/>
                      <a:gd name="connsiteX2" fmla="*/ 830290 w 878180"/>
                      <a:gd name="connsiteY2" fmla="*/ 779617 h 995522"/>
                      <a:gd name="connsiteX3" fmla="*/ 873470 w 878180"/>
                      <a:gd name="connsiteY3" fmla="*/ 431637 h 995522"/>
                      <a:gd name="connsiteX4" fmla="*/ 792190 w 878180"/>
                      <a:gd name="connsiteY4" fmla="*/ 186527 h 995522"/>
                      <a:gd name="connsiteX5" fmla="*/ 576290 w 878180"/>
                      <a:gd name="connsiteY5" fmla="*/ 222087 h 995522"/>
                      <a:gd name="connsiteX6" fmla="*/ 340070 w 878180"/>
                      <a:gd name="connsiteY6" fmla="*/ 134457 h 995522"/>
                      <a:gd name="connsiteX7" fmla="*/ 131790 w 878180"/>
                      <a:gd name="connsiteY7" fmla="*/ 27777 h 995522"/>
                      <a:gd name="connsiteX8" fmla="*/ 12410 w 878180"/>
                      <a:gd name="connsiteY8" fmla="*/ 9997 h 995522"/>
                      <a:gd name="connsiteX9" fmla="*/ 17490 w 878180"/>
                      <a:gd name="connsiteY9" fmla="*/ 162397 h 995522"/>
                      <a:gd name="connsiteX10" fmla="*/ 111470 w 878180"/>
                      <a:gd name="connsiteY10" fmla="*/ 495137 h 995522"/>
                      <a:gd name="connsiteX11" fmla="*/ 124170 w 878180"/>
                      <a:gd name="connsiteY11" fmla="*/ 728817 h 995522"/>
                      <a:gd name="connsiteX12" fmla="*/ 131790 w 878180"/>
                      <a:gd name="connsiteY12" fmla="*/ 980277 h 995522"/>
                      <a:gd name="connsiteX0" fmla="*/ 131790 w 878180"/>
                      <a:gd name="connsiteY0" fmla="*/ 980277 h 994404"/>
                      <a:gd name="connsiteX1" fmla="*/ 520410 w 878180"/>
                      <a:gd name="connsiteY1" fmla="*/ 947257 h 994404"/>
                      <a:gd name="connsiteX2" fmla="*/ 830290 w 878180"/>
                      <a:gd name="connsiteY2" fmla="*/ 779617 h 994404"/>
                      <a:gd name="connsiteX3" fmla="*/ 873470 w 878180"/>
                      <a:gd name="connsiteY3" fmla="*/ 431637 h 994404"/>
                      <a:gd name="connsiteX4" fmla="*/ 792190 w 878180"/>
                      <a:gd name="connsiteY4" fmla="*/ 186527 h 994404"/>
                      <a:gd name="connsiteX5" fmla="*/ 576290 w 878180"/>
                      <a:gd name="connsiteY5" fmla="*/ 222087 h 994404"/>
                      <a:gd name="connsiteX6" fmla="*/ 340070 w 878180"/>
                      <a:gd name="connsiteY6" fmla="*/ 134457 h 994404"/>
                      <a:gd name="connsiteX7" fmla="*/ 131790 w 878180"/>
                      <a:gd name="connsiteY7" fmla="*/ 27777 h 994404"/>
                      <a:gd name="connsiteX8" fmla="*/ 12410 w 878180"/>
                      <a:gd name="connsiteY8" fmla="*/ 9997 h 994404"/>
                      <a:gd name="connsiteX9" fmla="*/ 17490 w 878180"/>
                      <a:gd name="connsiteY9" fmla="*/ 162397 h 994404"/>
                      <a:gd name="connsiteX10" fmla="*/ 111470 w 878180"/>
                      <a:gd name="connsiteY10" fmla="*/ 495137 h 994404"/>
                      <a:gd name="connsiteX11" fmla="*/ 147030 w 878180"/>
                      <a:gd name="connsiteY11" fmla="*/ 744057 h 994404"/>
                      <a:gd name="connsiteX12" fmla="*/ 131790 w 878180"/>
                      <a:gd name="connsiteY12" fmla="*/ 980277 h 994404"/>
                      <a:gd name="connsiteX0" fmla="*/ 131790 w 878180"/>
                      <a:gd name="connsiteY0" fmla="*/ 980277 h 993845"/>
                      <a:gd name="connsiteX1" fmla="*/ 520410 w 878180"/>
                      <a:gd name="connsiteY1" fmla="*/ 947257 h 993845"/>
                      <a:gd name="connsiteX2" fmla="*/ 830290 w 878180"/>
                      <a:gd name="connsiteY2" fmla="*/ 779617 h 993845"/>
                      <a:gd name="connsiteX3" fmla="*/ 873470 w 878180"/>
                      <a:gd name="connsiteY3" fmla="*/ 431637 h 993845"/>
                      <a:gd name="connsiteX4" fmla="*/ 792190 w 878180"/>
                      <a:gd name="connsiteY4" fmla="*/ 186527 h 993845"/>
                      <a:gd name="connsiteX5" fmla="*/ 576290 w 878180"/>
                      <a:gd name="connsiteY5" fmla="*/ 222087 h 993845"/>
                      <a:gd name="connsiteX6" fmla="*/ 340070 w 878180"/>
                      <a:gd name="connsiteY6" fmla="*/ 134457 h 993845"/>
                      <a:gd name="connsiteX7" fmla="*/ 131790 w 878180"/>
                      <a:gd name="connsiteY7" fmla="*/ 27777 h 993845"/>
                      <a:gd name="connsiteX8" fmla="*/ 12410 w 878180"/>
                      <a:gd name="connsiteY8" fmla="*/ 9997 h 993845"/>
                      <a:gd name="connsiteX9" fmla="*/ 17490 w 878180"/>
                      <a:gd name="connsiteY9" fmla="*/ 162397 h 993845"/>
                      <a:gd name="connsiteX10" fmla="*/ 111470 w 878180"/>
                      <a:gd name="connsiteY10" fmla="*/ 495137 h 993845"/>
                      <a:gd name="connsiteX11" fmla="*/ 135600 w 878180"/>
                      <a:gd name="connsiteY11" fmla="*/ 751677 h 993845"/>
                      <a:gd name="connsiteX12" fmla="*/ 131790 w 878180"/>
                      <a:gd name="connsiteY12" fmla="*/ 980277 h 993845"/>
                      <a:gd name="connsiteX0" fmla="*/ 154650 w 878180"/>
                      <a:gd name="connsiteY0" fmla="*/ 987897 h 1000223"/>
                      <a:gd name="connsiteX1" fmla="*/ 520410 w 878180"/>
                      <a:gd name="connsiteY1" fmla="*/ 947257 h 1000223"/>
                      <a:gd name="connsiteX2" fmla="*/ 830290 w 878180"/>
                      <a:gd name="connsiteY2" fmla="*/ 779617 h 1000223"/>
                      <a:gd name="connsiteX3" fmla="*/ 873470 w 878180"/>
                      <a:gd name="connsiteY3" fmla="*/ 431637 h 1000223"/>
                      <a:gd name="connsiteX4" fmla="*/ 792190 w 878180"/>
                      <a:gd name="connsiteY4" fmla="*/ 186527 h 1000223"/>
                      <a:gd name="connsiteX5" fmla="*/ 576290 w 878180"/>
                      <a:gd name="connsiteY5" fmla="*/ 222087 h 1000223"/>
                      <a:gd name="connsiteX6" fmla="*/ 340070 w 878180"/>
                      <a:gd name="connsiteY6" fmla="*/ 134457 h 1000223"/>
                      <a:gd name="connsiteX7" fmla="*/ 131790 w 878180"/>
                      <a:gd name="connsiteY7" fmla="*/ 27777 h 1000223"/>
                      <a:gd name="connsiteX8" fmla="*/ 12410 w 878180"/>
                      <a:gd name="connsiteY8" fmla="*/ 9997 h 1000223"/>
                      <a:gd name="connsiteX9" fmla="*/ 17490 w 878180"/>
                      <a:gd name="connsiteY9" fmla="*/ 162397 h 1000223"/>
                      <a:gd name="connsiteX10" fmla="*/ 111470 w 878180"/>
                      <a:gd name="connsiteY10" fmla="*/ 495137 h 1000223"/>
                      <a:gd name="connsiteX11" fmla="*/ 135600 w 878180"/>
                      <a:gd name="connsiteY11" fmla="*/ 751677 h 1000223"/>
                      <a:gd name="connsiteX12" fmla="*/ 154650 w 878180"/>
                      <a:gd name="connsiteY12" fmla="*/ 987897 h 1000223"/>
                      <a:gd name="connsiteX0" fmla="*/ 154650 w 878180"/>
                      <a:gd name="connsiteY0" fmla="*/ 984087 h 997007"/>
                      <a:gd name="connsiteX1" fmla="*/ 520410 w 878180"/>
                      <a:gd name="connsiteY1" fmla="*/ 947257 h 997007"/>
                      <a:gd name="connsiteX2" fmla="*/ 830290 w 878180"/>
                      <a:gd name="connsiteY2" fmla="*/ 779617 h 997007"/>
                      <a:gd name="connsiteX3" fmla="*/ 873470 w 878180"/>
                      <a:gd name="connsiteY3" fmla="*/ 431637 h 997007"/>
                      <a:gd name="connsiteX4" fmla="*/ 792190 w 878180"/>
                      <a:gd name="connsiteY4" fmla="*/ 186527 h 997007"/>
                      <a:gd name="connsiteX5" fmla="*/ 576290 w 878180"/>
                      <a:gd name="connsiteY5" fmla="*/ 222087 h 997007"/>
                      <a:gd name="connsiteX6" fmla="*/ 340070 w 878180"/>
                      <a:gd name="connsiteY6" fmla="*/ 134457 h 997007"/>
                      <a:gd name="connsiteX7" fmla="*/ 131790 w 878180"/>
                      <a:gd name="connsiteY7" fmla="*/ 27777 h 997007"/>
                      <a:gd name="connsiteX8" fmla="*/ 12410 w 878180"/>
                      <a:gd name="connsiteY8" fmla="*/ 9997 h 997007"/>
                      <a:gd name="connsiteX9" fmla="*/ 17490 w 878180"/>
                      <a:gd name="connsiteY9" fmla="*/ 162397 h 997007"/>
                      <a:gd name="connsiteX10" fmla="*/ 111470 w 878180"/>
                      <a:gd name="connsiteY10" fmla="*/ 495137 h 997007"/>
                      <a:gd name="connsiteX11" fmla="*/ 135600 w 878180"/>
                      <a:gd name="connsiteY11" fmla="*/ 751677 h 997007"/>
                      <a:gd name="connsiteX12" fmla="*/ 154650 w 878180"/>
                      <a:gd name="connsiteY12" fmla="*/ 984087 h 997007"/>
                      <a:gd name="connsiteX0" fmla="*/ 154650 w 879308"/>
                      <a:gd name="connsiteY0" fmla="*/ 984087 h 997007"/>
                      <a:gd name="connsiteX1" fmla="*/ 520410 w 879308"/>
                      <a:gd name="connsiteY1" fmla="*/ 947257 h 997007"/>
                      <a:gd name="connsiteX2" fmla="*/ 830290 w 879308"/>
                      <a:gd name="connsiteY2" fmla="*/ 779617 h 997007"/>
                      <a:gd name="connsiteX3" fmla="*/ 873470 w 879308"/>
                      <a:gd name="connsiteY3" fmla="*/ 431637 h 997007"/>
                      <a:gd name="connsiteX4" fmla="*/ 776950 w 879308"/>
                      <a:gd name="connsiteY4" fmla="*/ 182717 h 997007"/>
                      <a:gd name="connsiteX5" fmla="*/ 576290 w 879308"/>
                      <a:gd name="connsiteY5" fmla="*/ 222087 h 997007"/>
                      <a:gd name="connsiteX6" fmla="*/ 340070 w 879308"/>
                      <a:gd name="connsiteY6" fmla="*/ 134457 h 997007"/>
                      <a:gd name="connsiteX7" fmla="*/ 131790 w 879308"/>
                      <a:gd name="connsiteY7" fmla="*/ 27777 h 997007"/>
                      <a:gd name="connsiteX8" fmla="*/ 12410 w 879308"/>
                      <a:gd name="connsiteY8" fmla="*/ 9997 h 997007"/>
                      <a:gd name="connsiteX9" fmla="*/ 17490 w 879308"/>
                      <a:gd name="connsiteY9" fmla="*/ 162397 h 997007"/>
                      <a:gd name="connsiteX10" fmla="*/ 111470 w 879308"/>
                      <a:gd name="connsiteY10" fmla="*/ 495137 h 997007"/>
                      <a:gd name="connsiteX11" fmla="*/ 135600 w 879308"/>
                      <a:gd name="connsiteY11" fmla="*/ 751677 h 997007"/>
                      <a:gd name="connsiteX12" fmla="*/ 154650 w 879308"/>
                      <a:gd name="connsiteY12" fmla="*/ 984087 h 997007"/>
                      <a:gd name="connsiteX0" fmla="*/ 154650 w 879308"/>
                      <a:gd name="connsiteY0" fmla="*/ 983749 h 996669"/>
                      <a:gd name="connsiteX1" fmla="*/ 520410 w 879308"/>
                      <a:gd name="connsiteY1" fmla="*/ 946919 h 996669"/>
                      <a:gd name="connsiteX2" fmla="*/ 830290 w 879308"/>
                      <a:gd name="connsiteY2" fmla="*/ 779279 h 996669"/>
                      <a:gd name="connsiteX3" fmla="*/ 873470 w 879308"/>
                      <a:gd name="connsiteY3" fmla="*/ 431299 h 996669"/>
                      <a:gd name="connsiteX4" fmla="*/ 776950 w 879308"/>
                      <a:gd name="connsiteY4" fmla="*/ 182379 h 996669"/>
                      <a:gd name="connsiteX5" fmla="*/ 576290 w 879308"/>
                      <a:gd name="connsiteY5" fmla="*/ 221749 h 996669"/>
                      <a:gd name="connsiteX6" fmla="*/ 340070 w 879308"/>
                      <a:gd name="connsiteY6" fmla="*/ 123959 h 996669"/>
                      <a:gd name="connsiteX7" fmla="*/ 131790 w 879308"/>
                      <a:gd name="connsiteY7" fmla="*/ 27439 h 996669"/>
                      <a:gd name="connsiteX8" fmla="*/ 12410 w 879308"/>
                      <a:gd name="connsiteY8" fmla="*/ 9659 h 996669"/>
                      <a:gd name="connsiteX9" fmla="*/ 17490 w 879308"/>
                      <a:gd name="connsiteY9" fmla="*/ 162059 h 996669"/>
                      <a:gd name="connsiteX10" fmla="*/ 111470 w 879308"/>
                      <a:gd name="connsiteY10" fmla="*/ 494799 h 996669"/>
                      <a:gd name="connsiteX11" fmla="*/ 135600 w 879308"/>
                      <a:gd name="connsiteY11" fmla="*/ 751339 h 996669"/>
                      <a:gd name="connsiteX12" fmla="*/ 154650 w 879308"/>
                      <a:gd name="connsiteY12" fmla="*/ 983749 h 996669"/>
                      <a:gd name="connsiteX0" fmla="*/ 154650 w 879308"/>
                      <a:gd name="connsiteY0" fmla="*/ 983749 h 996669"/>
                      <a:gd name="connsiteX1" fmla="*/ 520410 w 879308"/>
                      <a:gd name="connsiteY1" fmla="*/ 946919 h 996669"/>
                      <a:gd name="connsiteX2" fmla="*/ 830290 w 879308"/>
                      <a:gd name="connsiteY2" fmla="*/ 779279 h 996669"/>
                      <a:gd name="connsiteX3" fmla="*/ 873470 w 879308"/>
                      <a:gd name="connsiteY3" fmla="*/ 431299 h 996669"/>
                      <a:gd name="connsiteX4" fmla="*/ 776950 w 879308"/>
                      <a:gd name="connsiteY4" fmla="*/ 182379 h 996669"/>
                      <a:gd name="connsiteX5" fmla="*/ 578830 w 879308"/>
                      <a:gd name="connsiteY5" fmla="*/ 203969 h 996669"/>
                      <a:gd name="connsiteX6" fmla="*/ 340070 w 879308"/>
                      <a:gd name="connsiteY6" fmla="*/ 123959 h 996669"/>
                      <a:gd name="connsiteX7" fmla="*/ 131790 w 879308"/>
                      <a:gd name="connsiteY7" fmla="*/ 27439 h 996669"/>
                      <a:gd name="connsiteX8" fmla="*/ 12410 w 879308"/>
                      <a:gd name="connsiteY8" fmla="*/ 9659 h 996669"/>
                      <a:gd name="connsiteX9" fmla="*/ 17490 w 879308"/>
                      <a:gd name="connsiteY9" fmla="*/ 162059 h 996669"/>
                      <a:gd name="connsiteX10" fmla="*/ 111470 w 879308"/>
                      <a:gd name="connsiteY10" fmla="*/ 494799 h 996669"/>
                      <a:gd name="connsiteX11" fmla="*/ 135600 w 879308"/>
                      <a:gd name="connsiteY11" fmla="*/ 751339 h 996669"/>
                      <a:gd name="connsiteX12" fmla="*/ 154650 w 879308"/>
                      <a:gd name="connsiteY12" fmla="*/ 983749 h 996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9308" h="996669">
                        <a:moveTo>
                          <a:pt x="154650" y="983749"/>
                        </a:moveTo>
                        <a:cubicBezTo>
                          <a:pt x="218785" y="1016346"/>
                          <a:pt x="407803" y="980997"/>
                          <a:pt x="520410" y="946919"/>
                        </a:cubicBezTo>
                        <a:cubicBezTo>
                          <a:pt x="633017" y="912841"/>
                          <a:pt x="771447" y="865216"/>
                          <a:pt x="830290" y="779279"/>
                        </a:cubicBezTo>
                        <a:cubicBezTo>
                          <a:pt x="889133" y="693342"/>
                          <a:pt x="882360" y="530782"/>
                          <a:pt x="873470" y="431299"/>
                        </a:cubicBezTo>
                        <a:cubicBezTo>
                          <a:pt x="864580" y="331816"/>
                          <a:pt x="826057" y="220267"/>
                          <a:pt x="776950" y="182379"/>
                        </a:cubicBezTo>
                        <a:cubicBezTo>
                          <a:pt x="727843" y="144491"/>
                          <a:pt x="651643" y="213706"/>
                          <a:pt x="578830" y="203969"/>
                        </a:cubicBezTo>
                        <a:cubicBezTo>
                          <a:pt x="506017" y="194232"/>
                          <a:pt x="414577" y="153381"/>
                          <a:pt x="340070" y="123959"/>
                        </a:cubicBezTo>
                        <a:cubicBezTo>
                          <a:pt x="265563" y="94537"/>
                          <a:pt x="186400" y="46489"/>
                          <a:pt x="131790" y="27439"/>
                        </a:cubicBezTo>
                        <a:cubicBezTo>
                          <a:pt x="77180" y="8389"/>
                          <a:pt x="31460" y="-12778"/>
                          <a:pt x="12410" y="9659"/>
                        </a:cubicBezTo>
                        <a:cubicBezTo>
                          <a:pt x="-6640" y="32096"/>
                          <a:pt x="-2830" y="82049"/>
                          <a:pt x="17490" y="162059"/>
                        </a:cubicBezTo>
                        <a:cubicBezTo>
                          <a:pt x="37810" y="242069"/>
                          <a:pt x="91785" y="396586"/>
                          <a:pt x="111470" y="494799"/>
                        </a:cubicBezTo>
                        <a:cubicBezTo>
                          <a:pt x="131155" y="593012"/>
                          <a:pt x="138563" y="680642"/>
                          <a:pt x="135600" y="751339"/>
                        </a:cubicBezTo>
                        <a:cubicBezTo>
                          <a:pt x="132637" y="822036"/>
                          <a:pt x="90515" y="951152"/>
                          <a:pt x="154650" y="983749"/>
                        </a:cubicBezTo>
                        <a:close/>
                      </a:path>
                    </a:pathLst>
                  </a:custGeom>
                  <a:solidFill>
                    <a:srgbClr val="F4B94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sp>
                <p:nvSpPr>
                  <p:cNvPr id="27" name="รูปแบบอิสระ: รูปร่าง 26">
                    <a:extLst>
                      <a:ext uri="{FF2B5EF4-FFF2-40B4-BE49-F238E27FC236}">
                        <a16:creationId xmlns:a16="http://schemas.microsoft.com/office/drawing/2014/main" id="{1D622427-505D-42E7-993E-5356F731CE2C}"/>
                      </a:ext>
                    </a:extLst>
                  </p:cNvPr>
                  <p:cNvSpPr/>
                  <p:nvPr/>
                </p:nvSpPr>
                <p:spPr>
                  <a:xfrm>
                    <a:off x="5450671" y="1801876"/>
                    <a:ext cx="248412" cy="513448"/>
                  </a:xfrm>
                  <a:custGeom>
                    <a:avLst/>
                    <a:gdLst>
                      <a:gd name="connsiteX0" fmla="*/ 13019 w 247887"/>
                      <a:gd name="connsiteY0" fmla="*/ 1589 h 506747"/>
                      <a:gd name="connsiteX1" fmla="*/ 178754 w 247887"/>
                      <a:gd name="connsiteY1" fmla="*/ 171134 h 506747"/>
                      <a:gd name="connsiteX2" fmla="*/ 247334 w 247887"/>
                      <a:gd name="connsiteY2" fmla="*/ 430214 h 506747"/>
                      <a:gd name="connsiteX3" fmla="*/ 146369 w 247887"/>
                      <a:gd name="connsiteY3" fmla="*/ 506414 h 506747"/>
                      <a:gd name="connsiteX4" fmla="*/ 119699 w 247887"/>
                      <a:gd name="connsiteY4" fmla="*/ 409259 h 506747"/>
                      <a:gd name="connsiteX5" fmla="*/ 79694 w 247887"/>
                      <a:gd name="connsiteY5" fmla="*/ 264479 h 506747"/>
                      <a:gd name="connsiteX6" fmla="*/ 41594 w 247887"/>
                      <a:gd name="connsiteY6" fmla="*/ 173039 h 506747"/>
                      <a:gd name="connsiteX7" fmla="*/ 14924 w 247887"/>
                      <a:gd name="connsiteY7" fmla="*/ 89219 h 506747"/>
                      <a:gd name="connsiteX8" fmla="*/ 13019 w 247887"/>
                      <a:gd name="connsiteY8" fmla="*/ 1589 h 506747"/>
                      <a:gd name="connsiteX0" fmla="*/ 16160 w 239574"/>
                      <a:gd name="connsiteY0" fmla="*/ 1830 h 499368"/>
                      <a:gd name="connsiteX1" fmla="*/ 170465 w 239574"/>
                      <a:gd name="connsiteY1" fmla="*/ 163755 h 499368"/>
                      <a:gd name="connsiteX2" fmla="*/ 239045 w 239574"/>
                      <a:gd name="connsiteY2" fmla="*/ 422835 h 499368"/>
                      <a:gd name="connsiteX3" fmla="*/ 138080 w 239574"/>
                      <a:gd name="connsiteY3" fmla="*/ 499035 h 499368"/>
                      <a:gd name="connsiteX4" fmla="*/ 111410 w 239574"/>
                      <a:gd name="connsiteY4" fmla="*/ 401880 h 499368"/>
                      <a:gd name="connsiteX5" fmla="*/ 71405 w 239574"/>
                      <a:gd name="connsiteY5" fmla="*/ 257100 h 499368"/>
                      <a:gd name="connsiteX6" fmla="*/ 33305 w 239574"/>
                      <a:gd name="connsiteY6" fmla="*/ 165660 h 499368"/>
                      <a:gd name="connsiteX7" fmla="*/ 6635 w 239574"/>
                      <a:gd name="connsiteY7" fmla="*/ 81840 h 499368"/>
                      <a:gd name="connsiteX8" fmla="*/ 16160 w 239574"/>
                      <a:gd name="connsiteY8" fmla="*/ 1830 h 499368"/>
                      <a:gd name="connsiteX0" fmla="*/ 24936 w 248350"/>
                      <a:gd name="connsiteY0" fmla="*/ 6204 h 503742"/>
                      <a:gd name="connsiteX1" fmla="*/ 179241 w 248350"/>
                      <a:gd name="connsiteY1" fmla="*/ 168129 h 503742"/>
                      <a:gd name="connsiteX2" fmla="*/ 247821 w 248350"/>
                      <a:gd name="connsiteY2" fmla="*/ 427209 h 503742"/>
                      <a:gd name="connsiteX3" fmla="*/ 146856 w 248350"/>
                      <a:gd name="connsiteY3" fmla="*/ 503409 h 503742"/>
                      <a:gd name="connsiteX4" fmla="*/ 120186 w 248350"/>
                      <a:gd name="connsiteY4" fmla="*/ 406254 h 503742"/>
                      <a:gd name="connsiteX5" fmla="*/ 80181 w 248350"/>
                      <a:gd name="connsiteY5" fmla="*/ 261474 h 503742"/>
                      <a:gd name="connsiteX6" fmla="*/ 42081 w 248350"/>
                      <a:gd name="connsiteY6" fmla="*/ 170034 h 503742"/>
                      <a:gd name="connsiteX7" fmla="*/ 15411 w 248350"/>
                      <a:gd name="connsiteY7" fmla="*/ 86214 h 503742"/>
                      <a:gd name="connsiteX8" fmla="*/ 170 w 248350"/>
                      <a:gd name="connsiteY8" fmla="*/ 38588 h 503742"/>
                      <a:gd name="connsiteX9" fmla="*/ 24936 w 248350"/>
                      <a:gd name="connsiteY9" fmla="*/ 6204 h 503742"/>
                      <a:gd name="connsiteX0" fmla="*/ 24936 w 248585"/>
                      <a:gd name="connsiteY0" fmla="*/ 6204 h 509409"/>
                      <a:gd name="connsiteX1" fmla="*/ 179241 w 248585"/>
                      <a:gd name="connsiteY1" fmla="*/ 168129 h 509409"/>
                      <a:gd name="connsiteX2" fmla="*/ 247821 w 248585"/>
                      <a:gd name="connsiteY2" fmla="*/ 427209 h 509409"/>
                      <a:gd name="connsiteX3" fmla="*/ 139236 w 248585"/>
                      <a:gd name="connsiteY3" fmla="*/ 509124 h 509409"/>
                      <a:gd name="connsiteX4" fmla="*/ 120186 w 248585"/>
                      <a:gd name="connsiteY4" fmla="*/ 406254 h 509409"/>
                      <a:gd name="connsiteX5" fmla="*/ 80181 w 248585"/>
                      <a:gd name="connsiteY5" fmla="*/ 261474 h 509409"/>
                      <a:gd name="connsiteX6" fmla="*/ 42081 w 248585"/>
                      <a:gd name="connsiteY6" fmla="*/ 170034 h 509409"/>
                      <a:gd name="connsiteX7" fmla="*/ 15411 w 248585"/>
                      <a:gd name="connsiteY7" fmla="*/ 86214 h 509409"/>
                      <a:gd name="connsiteX8" fmla="*/ 170 w 248585"/>
                      <a:gd name="connsiteY8" fmla="*/ 38588 h 509409"/>
                      <a:gd name="connsiteX9" fmla="*/ 24936 w 248585"/>
                      <a:gd name="connsiteY9" fmla="*/ 6204 h 509409"/>
                      <a:gd name="connsiteX0" fmla="*/ 24936 w 248585"/>
                      <a:gd name="connsiteY0" fmla="*/ 6204 h 513448"/>
                      <a:gd name="connsiteX1" fmla="*/ 179241 w 248585"/>
                      <a:gd name="connsiteY1" fmla="*/ 168129 h 513448"/>
                      <a:gd name="connsiteX2" fmla="*/ 247821 w 248585"/>
                      <a:gd name="connsiteY2" fmla="*/ 427209 h 513448"/>
                      <a:gd name="connsiteX3" fmla="*/ 139236 w 248585"/>
                      <a:gd name="connsiteY3" fmla="*/ 509124 h 513448"/>
                      <a:gd name="connsiteX4" fmla="*/ 131615 w 248585"/>
                      <a:gd name="connsiteY4" fmla="*/ 491978 h 513448"/>
                      <a:gd name="connsiteX5" fmla="*/ 120186 w 248585"/>
                      <a:gd name="connsiteY5" fmla="*/ 406254 h 513448"/>
                      <a:gd name="connsiteX6" fmla="*/ 80181 w 248585"/>
                      <a:gd name="connsiteY6" fmla="*/ 261474 h 513448"/>
                      <a:gd name="connsiteX7" fmla="*/ 42081 w 248585"/>
                      <a:gd name="connsiteY7" fmla="*/ 170034 h 513448"/>
                      <a:gd name="connsiteX8" fmla="*/ 15411 w 248585"/>
                      <a:gd name="connsiteY8" fmla="*/ 86214 h 513448"/>
                      <a:gd name="connsiteX9" fmla="*/ 170 w 248585"/>
                      <a:gd name="connsiteY9" fmla="*/ 38588 h 513448"/>
                      <a:gd name="connsiteX10" fmla="*/ 24936 w 248585"/>
                      <a:gd name="connsiteY10" fmla="*/ 6204 h 513448"/>
                      <a:gd name="connsiteX0" fmla="*/ 24936 w 248244"/>
                      <a:gd name="connsiteY0" fmla="*/ 6204 h 513448"/>
                      <a:gd name="connsiteX1" fmla="*/ 179241 w 248244"/>
                      <a:gd name="connsiteY1" fmla="*/ 168129 h 513448"/>
                      <a:gd name="connsiteX2" fmla="*/ 247821 w 248244"/>
                      <a:gd name="connsiteY2" fmla="*/ 427209 h 513448"/>
                      <a:gd name="connsiteX3" fmla="*/ 150666 w 248244"/>
                      <a:gd name="connsiteY3" fmla="*/ 509124 h 513448"/>
                      <a:gd name="connsiteX4" fmla="*/ 131615 w 248244"/>
                      <a:gd name="connsiteY4" fmla="*/ 491978 h 513448"/>
                      <a:gd name="connsiteX5" fmla="*/ 120186 w 248244"/>
                      <a:gd name="connsiteY5" fmla="*/ 406254 h 513448"/>
                      <a:gd name="connsiteX6" fmla="*/ 80181 w 248244"/>
                      <a:gd name="connsiteY6" fmla="*/ 261474 h 513448"/>
                      <a:gd name="connsiteX7" fmla="*/ 42081 w 248244"/>
                      <a:gd name="connsiteY7" fmla="*/ 170034 h 513448"/>
                      <a:gd name="connsiteX8" fmla="*/ 15411 w 248244"/>
                      <a:gd name="connsiteY8" fmla="*/ 86214 h 513448"/>
                      <a:gd name="connsiteX9" fmla="*/ 170 w 248244"/>
                      <a:gd name="connsiteY9" fmla="*/ 38588 h 513448"/>
                      <a:gd name="connsiteX10" fmla="*/ 24936 w 248244"/>
                      <a:gd name="connsiteY10" fmla="*/ 6204 h 513448"/>
                      <a:gd name="connsiteX0" fmla="*/ 25104 w 248412"/>
                      <a:gd name="connsiteY0" fmla="*/ 6204 h 513448"/>
                      <a:gd name="connsiteX1" fmla="*/ 179409 w 248412"/>
                      <a:gd name="connsiteY1" fmla="*/ 168129 h 513448"/>
                      <a:gd name="connsiteX2" fmla="*/ 247989 w 248412"/>
                      <a:gd name="connsiteY2" fmla="*/ 427209 h 513448"/>
                      <a:gd name="connsiteX3" fmla="*/ 150834 w 248412"/>
                      <a:gd name="connsiteY3" fmla="*/ 509124 h 513448"/>
                      <a:gd name="connsiteX4" fmla="*/ 131783 w 248412"/>
                      <a:gd name="connsiteY4" fmla="*/ 491978 h 513448"/>
                      <a:gd name="connsiteX5" fmla="*/ 120354 w 248412"/>
                      <a:gd name="connsiteY5" fmla="*/ 406254 h 513448"/>
                      <a:gd name="connsiteX6" fmla="*/ 80349 w 248412"/>
                      <a:gd name="connsiteY6" fmla="*/ 261474 h 513448"/>
                      <a:gd name="connsiteX7" fmla="*/ 42249 w 248412"/>
                      <a:gd name="connsiteY7" fmla="*/ 170034 h 513448"/>
                      <a:gd name="connsiteX8" fmla="*/ 9864 w 248412"/>
                      <a:gd name="connsiteY8" fmla="*/ 84309 h 513448"/>
                      <a:gd name="connsiteX9" fmla="*/ 338 w 248412"/>
                      <a:gd name="connsiteY9" fmla="*/ 38588 h 513448"/>
                      <a:gd name="connsiteX10" fmla="*/ 25104 w 248412"/>
                      <a:gd name="connsiteY10" fmla="*/ 6204 h 513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8412" h="513448">
                        <a:moveTo>
                          <a:pt x="25104" y="6204"/>
                        </a:moveTo>
                        <a:cubicBezTo>
                          <a:pt x="54949" y="27794"/>
                          <a:pt x="142262" y="97962"/>
                          <a:pt x="179409" y="168129"/>
                        </a:cubicBezTo>
                        <a:cubicBezTo>
                          <a:pt x="216556" y="238296"/>
                          <a:pt x="252751" y="370377"/>
                          <a:pt x="247989" y="427209"/>
                        </a:cubicBezTo>
                        <a:cubicBezTo>
                          <a:pt x="243227" y="484041"/>
                          <a:pt x="170202" y="498329"/>
                          <a:pt x="150834" y="509124"/>
                        </a:cubicBezTo>
                        <a:cubicBezTo>
                          <a:pt x="131466" y="519919"/>
                          <a:pt x="134958" y="509123"/>
                          <a:pt x="131783" y="491978"/>
                        </a:cubicBezTo>
                        <a:cubicBezTo>
                          <a:pt x="128608" y="474833"/>
                          <a:pt x="128926" y="444671"/>
                          <a:pt x="120354" y="406254"/>
                        </a:cubicBezTo>
                        <a:cubicBezTo>
                          <a:pt x="111782" y="367837"/>
                          <a:pt x="93366" y="300844"/>
                          <a:pt x="80349" y="261474"/>
                        </a:cubicBezTo>
                        <a:cubicBezTo>
                          <a:pt x="67332" y="222104"/>
                          <a:pt x="53044" y="199244"/>
                          <a:pt x="42249" y="170034"/>
                        </a:cubicBezTo>
                        <a:cubicBezTo>
                          <a:pt x="31454" y="140824"/>
                          <a:pt x="16849" y="106217"/>
                          <a:pt x="9864" y="84309"/>
                        </a:cubicBezTo>
                        <a:cubicBezTo>
                          <a:pt x="2879" y="62401"/>
                          <a:pt x="-1249" y="51923"/>
                          <a:pt x="338" y="38588"/>
                        </a:cubicBezTo>
                        <a:cubicBezTo>
                          <a:pt x="1925" y="25253"/>
                          <a:pt x="-4741" y="-15386"/>
                          <a:pt x="25104" y="6204"/>
                        </a:cubicBezTo>
                        <a:close/>
                      </a:path>
                    </a:pathLst>
                  </a:custGeom>
                  <a:solidFill>
                    <a:srgbClr val="F37161"/>
                  </a:solidFill>
                  <a:ln w="19050">
                    <a:solidFill>
                      <a:schemeClr val="tx1"/>
                    </a:solid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grpSp>
                <p:nvGrpSpPr>
                  <p:cNvPr id="28" name="กลุ่ม 27">
                    <a:extLst>
                      <a:ext uri="{FF2B5EF4-FFF2-40B4-BE49-F238E27FC236}">
                        <a16:creationId xmlns:a16="http://schemas.microsoft.com/office/drawing/2014/main" id="{CFC629EB-820A-425F-8951-839A5F5E52DA}"/>
                      </a:ext>
                    </a:extLst>
                  </p:cNvPr>
                  <p:cNvGrpSpPr/>
                  <p:nvPr/>
                </p:nvGrpSpPr>
                <p:grpSpPr>
                  <a:xfrm>
                    <a:off x="5762797" y="2329698"/>
                    <a:ext cx="1355938" cy="615226"/>
                    <a:chOff x="845557" y="3324777"/>
                    <a:chExt cx="1355938" cy="615226"/>
                  </a:xfrm>
                </p:grpSpPr>
                <p:grpSp>
                  <p:nvGrpSpPr>
                    <p:cNvPr id="31" name="กลุ่ม 30">
                      <a:extLst>
                        <a:ext uri="{FF2B5EF4-FFF2-40B4-BE49-F238E27FC236}">
                          <a16:creationId xmlns:a16="http://schemas.microsoft.com/office/drawing/2014/main" id="{0B1A0B45-FCC0-4768-9765-4DC0F6D92E94}"/>
                        </a:ext>
                      </a:extLst>
                    </p:cNvPr>
                    <p:cNvGrpSpPr/>
                    <p:nvPr/>
                  </p:nvGrpSpPr>
                  <p:grpSpPr>
                    <a:xfrm>
                      <a:off x="1278221" y="3642317"/>
                      <a:ext cx="490561" cy="297686"/>
                      <a:chOff x="3673493" y="3224085"/>
                      <a:chExt cx="490561" cy="297686"/>
                    </a:xfrm>
                  </p:grpSpPr>
                  <p:sp>
                    <p:nvSpPr>
                      <p:cNvPr id="47" name="รูปแบบอิสระ: รูปร่าง 46">
                        <a:extLst>
                          <a:ext uri="{FF2B5EF4-FFF2-40B4-BE49-F238E27FC236}">
                            <a16:creationId xmlns:a16="http://schemas.microsoft.com/office/drawing/2014/main" id="{6F4AC054-C88E-414E-B7A7-0C58C71EC1E1}"/>
                          </a:ext>
                        </a:extLst>
                      </p:cNvPr>
                      <p:cNvSpPr/>
                      <p:nvPr/>
                    </p:nvSpPr>
                    <p:spPr>
                      <a:xfrm rot="21417418">
                        <a:off x="3673493" y="3337622"/>
                        <a:ext cx="490561" cy="184149"/>
                      </a:xfrm>
                      <a:custGeom>
                        <a:avLst/>
                        <a:gdLst>
                          <a:gd name="connsiteX0" fmla="*/ 25979 w 512796"/>
                          <a:gd name="connsiteY0" fmla="*/ 45736 h 183170"/>
                          <a:gd name="connsiteX1" fmla="*/ 3119 w 512796"/>
                          <a:gd name="connsiteY1" fmla="*/ 99076 h 183170"/>
                          <a:gd name="connsiteX2" fmla="*/ 86939 w 512796"/>
                          <a:gd name="connsiteY2" fmla="*/ 167656 h 183170"/>
                          <a:gd name="connsiteX3" fmla="*/ 239339 w 512796"/>
                          <a:gd name="connsiteY3" fmla="*/ 99076 h 183170"/>
                          <a:gd name="connsiteX4" fmla="*/ 262199 w 512796"/>
                          <a:gd name="connsiteY4" fmla="*/ 16 h 183170"/>
                          <a:gd name="connsiteX5" fmla="*/ 254579 w 512796"/>
                          <a:gd name="connsiteY5" fmla="*/ 106696 h 183170"/>
                          <a:gd name="connsiteX6" fmla="*/ 361259 w 512796"/>
                          <a:gd name="connsiteY6" fmla="*/ 182896 h 183170"/>
                          <a:gd name="connsiteX7" fmla="*/ 506039 w 512796"/>
                          <a:gd name="connsiteY7" fmla="*/ 129556 h 183170"/>
                          <a:gd name="connsiteX8" fmla="*/ 475559 w 512796"/>
                          <a:gd name="connsiteY8" fmla="*/ 60976 h 183170"/>
                          <a:gd name="connsiteX0" fmla="*/ 25979 w 512796"/>
                          <a:gd name="connsiteY0" fmla="*/ 45738 h 183163"/>
                          <a:gd name="connsiteX1" fmla="*/ 3119 w 512796"/>
                          <a:gd name="connsiteY1" fmla="*/ 99078 h 183163"/>
                          <a:gd name="connsiteX2" fmla="*/ 86939 w 512796"/>
                          <a:gd name="connsiteY2" fmla="*/ 167658 h 183163"/>
                          <a:gd name="connsiteX3" fmla="*/ 239339 w 512796"/>
                          <a:gd name="connsiteY3" fmla="*/ 99078 h 183163"/>
                          <a:gd name="connsiteX4" fmla="*/ 262199 w 512796"/>
                          <a:gd name="connsiteY4" fmla="*/ 18 h 183163"/>
                          <a:gd name="connsiteX5" fmla="*/ 262188 w 512796"/>
                          <a:gd name="connsiteY5" fmla="*/ 107103 h 183163"/>
                          <a:gd name="connsiteX6" fmla="*/ 361259 w 512796"/>
                          <a:gd name="connsiteY6" fmla="*/ 182898 h 183163"/>
                          <a:gd name="connsiteX7" fmla="*/ 506039 w 512796"/>
                          <a:gd name="connsiteY7" fmla="*/ 129558 h 183163"/>
                          <a:gd name="connsiteX8" fmla="*/ 475559 w 512796"/>
                          <a:gd name="connsiteY8" fmla="*/ 60978 h 183163"/>
                          <a:gd name="connsiteX0" fmla="*/ 25979 w 505781"/>
                          <a:gd name="connsiteY0" fmla="*/ 45738 h 184207"/>
                          <a:gd name="connsiteX1" fmla="*/ 3119 w 505781"/>
                          <a:gd name="connsiteY1" fmla="*/ 99078 h 184207"/>
                          <a:gd name="connsiteX2" fmla="*/ 86939 w 505781"/>
                          <a:gd name="connsiteY2" fmla="*/ 167658 h 184207"/>
                          <a:gd name="connsiteX3" fmla="*/ 239339 w 505781"/>
                          <a:gd name="connsiteY3" fmla="*/ 99078 h 184207"/>
                          <a:gd name="connsiteX4" fmla="*/ 262199 w 505781"/>
                          <a:gd name="connsiteY4" fmla="*/ 18 h 184207"/>
                          <a:gd name="connsiteX5" fmla="*/ 262188 w 505781"/>
                          <a:gd name="connsiteY5" fmla="*/ 107103 h 184207"/>
                          <a:gd name="connsiteX6" fmla="*/ 361259 w 505781"/>
                          <a:gd name="connsiteY6" fmla="*/ 182898 h 184207"/>
                          <a:gd name="connsiteX7" fmla="*/ 497419 w 505781"/>
                          <a:gd name="connsiteY7" fmla="*/ 148177 h 184207"/>
                          <a:gd name="connsiteX8" fmla="*/ 475559 w 505781"/>
                          <a:gd name="connsiteY8" fmla="*/ 60978 h 184207"/>
                          <a:gd name="connsiteX0" fmla="*/ 27273 w 507075"/>
                          <a:gd name="connsiteY0" fmla="*/ 45738 h 184207"/>
                          <a:gd name="connsiteX1" fmla="*/ 4413 w 507075"/>
                          <a:gd name="connsiteY1" fmla="*/ 99078 h 184207"/>
                          <a:gd name="connsiteX2" fmla="*/ 107458 w 507075"/>
                          <a:gd name="connsiteY2" fmla="*/ 164864 h 184207"/>
                          <a:gd name="connsiteX3" fmla="*/ 240633 w 507075"/>
                          <a:gd name="connsiteY3" fmla="*/ 99078 h 184207"/>
                          <a:gd name="connsiteX4" fmla="*/ 263493 w 507075"/>
                          <a:gd name="connsiteY4" fmla="*/ 18 h 184207"/>
                          <a:gd name="connsiteX5" fmla="*/ 263482 w 507075"/>
                          <a:gd name="connsiteY5" fmla="*/ 107103 h 184207"/>
                          <a:gd name="connsiteX6" fmla="*/ 362553 w 507075"/>
                          <a:gd name="connsiteY6" fmla="*/ 182898 h 184207"/>
                          <a:gd name="connsiteX7" fmla="*/ 498713 w 507075"/>
                          <a:gd name="connsiteY7" fmla="*/ 148177 h 184207"/>
                          <a:gd name="connsiteX8" fmla="*/ 476853 w 507075"/>
                          <a:gd name="connsiteY8" fmla="*/ 60978 h 184207"/>
                          <a:gd name="connsiteX0" fmla="*/ 18837 w 498639"/>
                          <a:gd name="connsiteY0" fmla="*/ 45738 h 184207"/>
                          <a:gd name="connsiteX1" fmla="*/ 6379 w 498639"/>
                          <a:gd name="connsiteY1" fmla="*/ 118708 h 184207"/>
                          <a:gd name="connsiteX2" fmla="*/ 99022 w 498639"/>
                          <a:gd name="connsiteY2" fmla="*/ 164864 h 184207"/>
                          <a:gd name="connsiteX3" fmla="*/ 232197 w 498639"/>
                          <a:gd name="connsiteY3" fmla="*/ 99078 h 184207"/>
                          <a:gd name="connsiteX4" fmla="*/ 255057 w 498639"/>
                          <a:gd name="connsiteY4" fmla="*/ 18 h 184207"/>
                          <a:gd name="connsiteX5" fmla="*/ 255046 w 498639"/>
                          <a:gd name="connsiteY5" fmla="*/ 107103 h 184207"/>
                          <a:gd name="connsiteX6" fmla="*/ 354117 w 498639"/>
                          <a:gd name="connsiteY6" fmla="*/ 182898 h 184207"/>
                          <a:gd name="connsiteX7" fmla="*/ 490277 w 498639"/>
                          <a:gd name="connsiteY7" fmla="*/ 148177 h 184207"/>
                          <a:gd name="connsiteX8" fmla="*/ 468417 w 498639"/>
                          <a:gd name="connsiteY8" fmla="*/ 60978 h 184207"/>
                          <a:gd name="connsiteX0" fmla="*/ 18837 w 490561"/>
                          <a:gd name="connsiteY0" fmla="*/ 45738 h 184149"/>
                          <a:gd name="connsiteX1" fmla="*/ 6379 w 490561"/>
                          <a:gd name="connsiteY1" fmla="*/ 118708 h 184149"/>
                          <a:gd name="connsiteX2" fmla="*/ 99022 w 490561"/>
                          <a:gd name="connsiteY2" fmla="*/ 164864 h 184149"/>
                          <a:gd name="connsiteX3" fmla="*/ 232197 w 490561"/>
                          <a:gd name="connsiteY3" fmla="*/ 99078 h 184149"/>
                          <a:gd name="connsiteX4" fmla="*/ 255057 w 490561"/>
                          <a:gd name="connsiteY4" fmla="*/ 18 h 184149"/>
                          <a:gd name="connsiteX5" fmla="*/ 255046 w 490561"/>
                          <a:gd name="connsiteY5" fmla="*/ 107103 h 184149"/>
                          <a:gd name="connsiteX6" fmla="*/ 354117 w 490561"/>
                          <a:gd name="connsiteY6" fmla="*/ 182898 h 184149"/>
                          <a:gd name="connsiteX7" fmla="*/ 478863 w 490561"/>
                          <a:gd name="connsiteY7" fmla="*/ 147570 h 184149"/>
                          <a:gd name="connsiteX8" fmla="*/ 468417 w 490561"/>
                          <a:gd name="connsiteY8" fmla="*/ 60978 h 18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0561" h="184149">
                            <a:moveTo>
                              <a:pt x="18837" y="45738"/>
                            </a:moveTo>
                            <a:cubicBezTo>
                              <a:pt x="2327" y="62248"/>
                              <a:pt x="-6985" y="98854"/>
                              <a:pt x="6379" y="118708"/>
                            </a:cubicBezTo>
                            <a:cubicBezTo>
                              <a:pt x="19743" y="138562"/>
                              <a:pt x="61386" y="168136"/>
                              <a:pt x="99022" y="164864"/>
                            </a:cubicBezTo>
                            <a:cubicBezTo>
                              <a:pt x="136658" y="161592"/>
                              <a:pt x="206191" y="126552"/>
                              <a:pt x="232197" y="99078"/>
                            </a:cubicBezTo>
                            <a:cubicBezTo>
                              <a:pt x="258203" y="71604"/>
                              <a:pt x="251249" y="-1319"/>
                              <a:pt x="255057" y="18"/>
                            </a:cubicBezTo>
                            <a:cubicBezTo>
                              <a:pt x="258865" y="1355"/>
                              <a:pt x="238536" y="76623"/>
                              <a:pt x="255046" y="107103"/>
                            </a:cubicBezTo>
                            <a:cubicBezTo>
                              <a:pt x="271556" y="137583"/>
                              <a:pt x="316814" y="176154"/>
                              <a:pt x="354117" y="182898"/>
                            </a:cubicBezTo>
                            <a:cubicBezTo>
                              <a:pt x="391420" y="189642"/>
                              <a:pt x="459813" y="167890"/>
                              <a:pt x="478863" y="147570"/>
                            </a:cubicBezTo>
                            <a:cubicBezTo>
                              <a:pt x="497913" y="127250"/>
                              <a:pt x="493182" y="85108"/>
                              <a:pt x="468417" y="60978"/>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sp>
                    <p:nvSpPr>
                      <p:cNvPr id="48" name="รูปแบบอิสระ: รูปร่าง 47">
                        <a:extLst>
                          <a:ext uri="{FF2B5EF4-FFF2-40B4-BE49-F238E27FC236}">
                            <a16:creationId xmlns:a16="http://schemas.microsoft.com/office/drawing/2014/main" id="{FED92E9A-8D3C-4C9C-B4F6-AFAA2CA4F74A}"/>
                          </a:ext>
                        </a:extLst>
                      </p:cNvPr>
                      <p:cNvSpPr/>
                      <p:nvPr/>
                    </p:nvSpPr>
                    <p:spPr>
                      <a:xfrm rot="20654224">
                        <a:off x="3822367" y="3224085"/>
                        <a:ext cx="200701" cy="117505"/>
                      </a:xfrm>
                      <a:custGeom>
                        <a:avLst/>
                        <a:gdLst>
                          <a:gd name="connsiteX0" fmla="*/ 24294 w 200701"/>
                          <a:gd name="connsiteY0" fmla="*/ 3155 h 117505"/>
                          <a:gd name="connsiteX1" fmla="*/ 146214 w 200701"/>
                          <a:gd name="connsiteY1" fmla="*/ 18395 h 117505"/>
                          <a:gd name="connsiteX2" fmla="*/ 199554 w 200701"/>
                          <a:gd name="connsiteY2" fmla="*/ 79355 h 117505"/>
                          <a:gd name="connsiteX3" fmla="*/ 100494 w 200701"/>
                          <a:gd name="connsiteY3" fmla="*/ 117455 h 117505"/>
                          <a:gd name="connsiteX4" fmla="*/ 9054 w 200701"/>
                          <a:gd name="connsiteY4" fmla="*/ 71735 h 117505"/>
                          <a:gd name="connsiteX5" fmla="*/ 24294 w 200701"/>
                          <a:gd name="connsiteY5" fmla="*/ 3155 h 11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0701" h="117505">
                            <a:moveTo>
                              <a:pt x="24294" y="3155"/>
                            </a:moveTo>
                            <a:cubicBezTo>
                              <a:pt x="47154" y="-5735"/>
                              <a:pt x="117004" y="5695"/>
                              <a:pt x="146214" y="18395"/>
                            </a:cubicBezTo>
                            <a:cubicBezTo>
                              <a:pt x="175424" y="31095"/>
                              <a:pt x="207174" y="62845"/>
                              <a:pt x="199554" y="79355"/>
                            </a:cubicBezTo>
                            <a:cubicBezTo>
                              <a:pt x="191934" y="95865"/>
                              <a:pt x="132244" y="118725"/>
                              <a:pt x="100494" y="117455"/>
                            </a:cubicBezTo>
                            <a:cubicBezTo>
                              <a:pt x="68744" y="116185"/>
                              <a:pt x="26834" y="88245"/>
                              <a:pt x="9054" y="71735"/>
                            </a:cubicBezTo>
                            <a:cubicBezTo>
                              <a:pt x="-8726" y="55225"/>
                              <a:pt x="1434" y="12045"/>
                              <a:pt x="24294" y="3155"/>
                            </a:cubicBezTo>
                            <a:close/>
                          </a:path>
                        </a:pathLst>
                      </a:custGeom>
                      <a:solidFill>
                        <a:srgbClr val="5E27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grpSp>
                <p:grpSp>
                  <p:nvGrpSpPr>
                    <p:cNvPr id="32" name="กลุ่ม 31">
                      <a:extLst>
                        <a:ext uri="{FF2B5EF4-FFF2-40B4-BE49-F238E27FC236}">
                          <a16:creationId xmlns:a16="http://schemas.microsoft.com/office/drawing/2014/main" id="{47903348-A987-484C-81C1-AC0104DD04F7}"/>
                        </a:ext>
                      </a:extLst>
                    </p:cNvPr>
                    <p:cNvGrpSpPr/>
                    <p:nvPr/>
                  </p:nvGrpSpPr>
                  <p:grpSpPr>
                    <a:xfrm>
                      <a:off x="995333" y="3324777"/>
                      <a:ext cx="1081875" cy="246380"/>
                      <a:chOff x="3390605" y="2906545"/>
                      <a:chExt cx="1081875" cy="246380"/>
                    </a:xfrm>
                  </p:grpSpPr>
                  <p:sp>
                    <p:nvSpPr>
                      <p:cNvPr id="41" name="แผนผังลำดับงาน: ตัวเชื่อมต่อ 40">
                        <a:extLst>
                          <a:ext uri="{FF2B5EF4-FFF2-40B4-BE49-F238E27FC236}">
                            <a16:creationId xmlns:a16="http://schemas.microsoft.com/office/drawing/2014/main" id="{C1A94FBC-F8BB-49D3-88B4-9F56927C1576}"/>
                          </a:ext>
                        </a:extLst>
                      </p:cNvPr>
                      <p:cNvSpPr/>
                      <p:nvPr/>
                    </p:nvSpPr>
                    <p:spPr>
                      <a:xfrm>
                        <a:off x="3390605" y="2906545"/>
                        <a:ext cx="256540" cy="246380"/>
                      </a:xfrm>
                      <a:prstGeom prst="flowChartConnector">
                        <a:avLst/>
                      </a:prstGeom>
                      <a:solidFill>
                        <a:srgbClr val="FFC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sp>
                    <p:nvSpPr>
                      <p:cNvPr id="42" name="แผนผังลำดับงาน: ตัวเชื่อมต่อ 41">
                        <a:extLst>
                          <a:ext uri="{FF2B5EF4-FFF2-40B4-BE49-F238E27FC236}">
                            <a16:creationId xmlns:a16="http://schemas.microsoft.com/office/drawing/2014/main" id="{78B6AB7C-1665-4762-93D9-DAE7F6F80ACC}"/>
                          </a:ext>
                        </a:extLst>
                      </p:cNvPr>
                      <p:cNvSpPr/>
                      <p:nvPr/>
                    </p:nvSpPr>
                    <p:spPr>
                      <a:xfrm>
                        <a:off x="4215940" y="2906545"/>
                        <a:ext cx="256540" cy="246380"/>
                      </a:xfrm>
                      <a:prstGeom prst="flowChartConnector">
                        <a:avLst/>
                      </a:prstGeom>
                      <a:solidFill>
                        <a:srgbClr val="FFC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sp>
                    <p:nvSpPr>
                      <p:cNvPr id="43" name="แผนผังลำดับงาน: ตัวเชื่อมต่อ 42">
                        <a:extLst>
                          <a:ext uri="{FF2B5EF4-FFF2-40B4-BE49-F238E27FC236}">
                            <a16:creationId xmlns:a16="http://schemas.microsoft.com/office/drawing/2014/main" id="{D8219A13-E70D-431E-BE8C-9C3A73DA0ED1}"/>
                          </a:ext>
                        </a:extLst>
                      </p:cNvPr>
                      <p:cNvSpPr/>
                      <p:nvPr/>
                    </p:nvSpPr>
                    <p:spPr>
                      <a:xfrm>
                        <a:off x="3431245" y="2941077"/>
                        <a:ext cx="175260" cy="177315"/>
                      </a:xfrm>
                      <a:prstGeom prst="flowChartConnector">
                        <a:avLst/>
                      </a:prstGeom>
                      <a:solidFill>
                        <a:schemeClr val="tx1"/>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sp>
                    <p:nvSpPr>
                      <p:cNvPr id="44" name="แผนผังลำดับงาน: ตัวเชื่อมต่อ 43">
                        <a:extLst>
                          <a:ext uri="{FF2B5EF4-FFF2-40B4-BE49-F238E27FC236}">
                            <a16:creationId xmlns:a16="http://schemas.microsoft.com/office/drawing/2014/main" id="{4C7466CD-9AB8-4A7A-A7A5-A5823875EB14}"/>
                          </a:ext>
                        </a:extLst>
                      </p:cNvPr>
                      <p:cNvSpPr/>
                      <p:nvPr/>
                    </p:nvSpPr>
                    <p:spPr>
                      <a:xfrm>
                        <a:off x="4256580" y="2940571"/>
                        <a:ext cx="175260" cy="177315"/>
                      </a:xfrm>
                      <a:prstGeom prst="flowChartConnector">
                        <a:avLst/>
                      </a:prstGeom>
                      <a:solidFill>
                        <a:schemeClr val="tx1"/>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sp>
                    <p:nvSpPr>
                      <p:cNvPr id="45" name="แผนผังลำดับงาน: ตัวเชื่อมต่อ 44">
                        <a:extLst>
                          <a:ext uri="{FF2B5EF4-FFF2-40B4-BE49-F238E27FC236}">
                            <a16:creationId xmlns:a16="http://schemas.microsoft.com/office/drawing/2014/main" id="{49897A39-579E-41E6-A719-47B235028091}"/>
                          </a:ext>
                        </a:extLst>
                      </p:cNvPr>
                      <p:cNvSpPr/>
                      <p:nvPr/>
                    </p:nvSpPr>
                    <p:spPr>
                      <a:xfrm>
                        <a:off x="3518875" y="2966870"/>
                        <a:ext cx="62525" cy="62358"/>
                      </a:xfrm>
                      <a:prstGeom prst="flowChartConnector">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sp>
                    <p:nvSpPr>
                      <p:cNvPr id="46" name="แผนผังลำดับงาน: ตัวเชื่อมต่อ 45">
                        <a:extLst>
                          <a:ext uri="{FF2B5EF4-FFF2-40B4-BE49-F238E27FC236}">
                            <a16:creationId xmlns:a16="http://schemas.microsoft.com/office/drawing/2014/main" id="{7D870A4C-58D5-4B6F-9561-32C241179A52}"/>
                          </a:ext>
                        </a:extLst>
                      </p:cNvPr>
                      <p:cNvSpPr/>
                      <p:nvPr/>
                    </p:nvSpPr>
                    <p:spPr>
                      <a:xfrm>
                        <a:off x="4344210" y="2966870"/>
                        <a:ext cx="62525" cy="62358"/>
                      </a:xfrm>
                      <a:prstGeom prst="flowChartConnector">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grpSp>
                <p:grpSp>
                  <p:nvGrpSpPr>
                    <p:cNvPr id="33" name="กลุ่ม 32">
                      <a:extLst>
                        <a:ext uri="{FF2B5EF4-FFF2-40B4-BE49-F238E27FC236}">
                          <a16:creationId xmlns:a16="http://schemas.microsoft.com/office/drawing/2014/main" id="{99D15CE1-6F1A-4F57-9596-DAF1E21ED551}"/>
                        </a:ext>
                      </a:extLst>
                    </p:cNvPr>
                    <p:cNvGrpSpPr/>
                    <p:nvPr/>
                  </p:nvGrpSpPr>
                  <p:grpSpPr>
                    <a:xfrm>
                      <a:off x="845557" y="3679212"/>
                      <a:ext cx="211536" cy="238462"/>
                      <a:chOff x="3240829" y="3260980"/>
                      <a:chExt cx="211536" cy="238462"/>
                    </a:xfrm>
                  </p:grpSpPr>
                  <p:cxnSp>
                    <p:nvCxnSpPr>
                      <p:cNvPr id="38" name="ตัวเชื่อมต่อตรง 37">
                        <a:extLst>
                          <a:ext uri="{FF2B5EF4-FFF2-40B4-BE49-F238E27FC236}">
                            <a16:creationId xmlns:a16="http://schemas.microsoft.com/office/drawing/2014/main" id="{2279FFB8-6B00-4835-992B-7FCC953B4BA1}"/>
                          </a:ext>
                        </a:extLst>
                      </p:cNvPr>
                      <p:cNvCxnSpPr>
                        <a:cxnSpLocks/>
                      </p:cNvCxnSpPr>
                      <p:nvPr/>
                    </p:nvCxnSpPr>
                    <p:spPr>
                      <a:xfrm flipH="1" flipV="1">
                        <a:off x="3301660" y="3260980"/>
                        <a:ext cx="144979" cy="48820"/>
                      </a:xfrm>
                      <a:prstGeom prst="line">
                        <a:avLst/>
                      </a:prstGeom>
                      <a:ln w="28575"/>
                    </p:spPr>
                    <p:style>
                      <a:lnRef idx="3">
                        <a:schemeClr val="dk1"/>
                      </a:lnRef>
                      <a:fillRef idx="0">
                        <a:schemeClr val="dk1"/>
                      </a:fillRef>
                      <a:effectRef idx="2">
                        <a:schemeClr val="dk1"/>
                      </a:effectRef>
                      <a:fontRef idx="minor">
                        <a:schemeClr val="tx1"/>
                      </a:fontRef>
                    </p:style>
                  </p:cxnSp>
                  <p:cxnSp>
                    <p:nvCxnSpPr>
                      <p:cNvPr id="39" name="ตัวเชื่อมต่อตรง 38">
                        <a:extLst>
                          <a:ext uri="{FF2B5EF4-FFF2-40B4-BE49-F238E27FC236}">
                            <a16:creationId xmlns:a16="http://schemas.microsoft.com/office/drawing/2014/main" id="{6FCFB403-951F-4FB3-A7DD-630C04471E29}"/>
                          </a:ext>
                        </a:extLst>
                      </p:cNvPr>
                      <p:cNvCxnSpPr>
                        <a:cxnSpLocks/>
                      </p:cNvCxnSpPr>
                      <p:nvPr/>
                    </p:nvCxnSpPr>
                    <p:spPr>
                      <a:xfrm flipH="1" flipV="1">
                        <a:off x="3240829" y="3377962"/>
                        <a:ext cx="205810" cy="6624"/>
                      </a:xfrm>
                      <a:prstGeom prst="line">
                        <a:avLst/>
                      </a:prstGeom>
                      <a:ln w="28575"/>
                    </p:spPr>
                    <p:style>
                      <a:lnRef idx="3">
                        <a:schemeClr val="dk1"/>
                      </a:lnRef>
                      <a:fillRef idx="0">
                        <a:schemeClr val="dk1"/>
                      </a:fillRef>
                      <a:effectRef idx="2">
                        <a:schemeClr val="dk1"/>
                      </a:effectRef>
                      <a:fontRef idx="minor">
                        <a:schemeClr val="tx1"/>
                      </a:fontRef>
                    </p:style>
                  </p:cxnSp>
                  <p:cxnSp>
                    <p:nvCxnSpPr>
                      <p:cNvPr id="40" name="ตัวเชื่อมต่อตรง 39">
                        <a:extLst>
                          <a:ext uri="{FF2B5EF4-FFF2-40B4-BE49-F238E27FC236}">
                            <a16:creationId xmlns:a16="http://schemas.microsoft.com/office/drawing/2014/main" id="{F8B080F2-861C-48F5-BF8A-6E458F2F3FF6}"/>
                          </a:ext>
                        </a:extLst>
                      </p:cNvPr>
                      <p:cNvCxnSpPr>
                        <a:cxnSpLocks/>
                      </p:cNvCxnSpPr>
                      <p:nvPr/>
                    </p:nvCxnSpPr>
                    <p:spPr>
                      <a:xfrm flipH="1">
                        <a:off x="3301661" y="3449391"/>
                        <a:ext cx="150704" cy="50051"/>
                      </a:xfrm>
                      <a:prstGeom prst="line">
                        <a:avLst/>
                      </a:prstGeom>
                      <a:ln w="28575"/>
                    </p:spPr>
                    <p:style>
                      <a:lnRef idx="3">
                        <a:schemeClr val="dk1"/>
                      </a:lnRef>
                      <a:fillRef idx="0">
                        <a:schemeClr val="dk1"/>
                      </a:fillRef>
                      <a:effectRef idx="2">
                        <a:schemeClr val="dk1"/>
                      </a:effectRef>
                      <a:fontRef idx="minor">
                        <a:schemeClr val="tx1"/>
                      </a:fontRef>
                    </p:style>
                  </p:cxnSp>
                </p:grpSp>
                <p:grpSp>
                  <p:nvGrpSpPr>
                    <p:cNvPr id="34" name="กลุ่ม 33">
                      <a:extLst>
                        <a:ext uri="{FF2B5EF4-FFF2-40B4-BE49-F238E27FC236}">
                          <a16:creationId xmlns:a16="http://schemas.microsoft.com/office/drawing/2014/main" id="{3D1BB23A-F70F-4A6B-B718-678943F605EC}"/>
                        </a:ext>
                      </a:extLst>
                    </p:cNvPr>
                    <p:cNvGrpSpPr/>
                    <p:nvPr/>
                  </p:nvGrpSpPr>
                  <p:grpSpPr>
                    <a:xfrm flipH="1">
                      <a:off x="1989959" y="3680275"/>
                      <a:ext cx="211536" cy="238462"/>
                      <a:chOff x="3240829" y="3260980"/>
                      <a:chExt cx="211536" cy="238462"/>
                    </a:xfrm>
                  </p:grpSpPr>
                  <p:cxnSp>
                    <p:nvCxnSpPr>
                      <p:cNvPr id="35" name="ตัวเชื่อมต่อตรง 34">
                        <a:extLst>
                          <a:ext uri="{FF2B5EF4-FFF2-40B4-BE49-F238E27FC236}">
                            <a16:creationId xmlns:a16="http://schemas.microsoft.com/office/drawing/2014/main" id="{5D5944A0-B238-4DE3-814A-232F5CFB2326}"/>
                          </a:ext>
                        </a:extLst>
                      </p:cNvPr>
                      <p:cNvCxnSpPr>
                        <a:cxnSpLocks/>
                      </p:cNvCxnSpPr>
                      <p:nvPr/>
                    </p:nvCxnSpPr>
                    <p:spPr>
                      <a:xfrm flipH="1" flipV="1">
                        <a:off x="3301660" y="3260980"/>
                        <a:ext cx="144979" cy="48820"/>
                      </a:xfrm>
                      <a:prstGeom prst="line">
                        <a:avLst/>
                      </a:prstGeom>
                      <a:ln w="28575"/>
                    </p:spPr>
                    <p:style>
                      <a:lnRef idx="3">
                        <a:schemeClr val="dk1"/>
                      </a:lnRef>
                      <a:fillRef idx="0">
                        <a:schemeClr val="dk1"/>
                      </a:fillRef>
                      <a:effectRef idx="2">
                        <a:schemeClr val="dk1"/>
                      </a:effectRef>
                      <a:fontRef idx="minor">
                        <a:schemeClr val="tx1"/>
                      </a:fontRef>
                    </p:style>
                  </p:cxnSp>
                  <p:cxnSp>
                    <p:nvCxnSpPr>
                      <p:cNvPr id="36" name="ตัวเชื่อมต่อตรง 35">
                        <a:extLst>
                          <a:ext uri="{FF2B5EF4-FFF2-40B4-BE49-F238E27FC236}">
                            <a16:creationId xmlns:a16="http://schemas.microsoft.com/office/drawing/2014/main" id="{1695ED49-946F-4761-9645-C55F9D184ED1}"/>
                          </a:ext>
                        </a:extLst>
                      </p:cNvPr>
                      <p:cNvCxnSpPr>
                        <a:cxnSpLocks/>
                      </p:cNvCxnSpPr>
                      <p:nvPr/>
                    </p:nvCxnSpPr>
                    <p:spPr>
                      <a:xfrm flipH="1" flipV="1">
                        <a:off x="3240829" y="3377962"/>
                        <a:ext cx="205810" cy="6624"/>
                      </a:xfrm>
                      <a:prstGeom prst="line">
                        <a:avLst/>
                      </a:prstGeom>
                      <a:ln w="28575"/>
                    </p:spPr>
                    <p:style>
                      <a:lnRef idx="3">
                        <a:schemeClr val="dk1"/>
                      </a:lnRef>
                      <a:fillRef idx="0">
                        <a:schemeClr val="dk1"/>
                      </a:fillRef>
                      <a:effectRef idx="2">
                        <a:schemeClr val="dk1"/>
                      </a:effectRef>
                      <a:fontRef idx="minor">
                        <a:schemeClr val="tx1"/>
                      </a:fontRef>
                    </p:style>
                  </p:cxnSp>
                  <p:cxnSp>
                    <p:nvCxnSpPr>
                      <p:cNvPr id="37" name="ตัวเชื่อมต่อตรง 36">
                        <a:extLst>
                          <a:ext uri="{FF2B5EF4-FFF2-40B4-BE49-F238E27FC236}">
                            <a16:creationId xmlns:a16="http://schemas.microsoft.com/office/drawing/2014/main" id="{1596B23B-D316-4575-B0C9-1D3C00000463}"/>
                          </a:ext>
                        </a:extLst>
                      </p:cNvPr>
                      <p:cNvCxnSpPr>
                        <a:cxnSpLocks/>
                      </p:cNvCxnSpPr>
                      <p:nvPr/>
                    </p:nvCxnSpPr>
                    <p:spPr>
                      <a:xfrm flipH="1">
                        <a:off x="3301661" y="3449391"/>
                        <a:ext cx="150704" cy="50051"/>
                      </a:xfrm>
                      <a:prstGeom prst="line">
                        <a:avLst/>
                      </a:prstGeom>
                      <a:ln w="28575"/>
                    </p:spPr>
                    <p:style>
                      <a:lnRef idx="3">
                        <a:schemeClr val="dk1"/>
                      </a:lnRef>
                      <a:fillRef idx="0">
                        <a:schemeClr val="dk1"/>
                      </a:fillRef>
                      <a:effectRef idx="2">
                        <a:schemeClr val="dk1"/>
                      </a:effectRef>
                      <a:fontRef idx="minor">
                        <a:schemeClr val="tx1"/>
                      </a:fontRef>
                    </p:style>
                  </p:cxnSp>
                </p:grpSp>
              </p:grpSp>
              <p:sp>
                <p:nvSpPr>
                  <p:cNvPr id="29" name="คอร์ด 28">
                    <a:extLst>
                      <a:ext uri="{FF2B5EF4-FFF2-40B4-BE49-F238E27FC236}">
                        <a16:creationId xmlns:a16="http://schemas.microsoft.com/office/drawing/2014/main" id="{784916E2-3697-452C-B280-33FD1C265F70}"/>
                      </a:ext>
                    </a:extLst>
                  </p:cNvPr>
                  <p:cNvSpPr/>
                  <p:nvPr/>
                </p:nvSpPr>
                <p:spPr>
                  <a:xfrm rot="748035">
                    <a:off x="6971453" y="3317483"/>
                    <a:ext cx="560152" cy="561388"/>
                  </a:xfrm>
                  <a:prstGeom prst="chord">
                    <a:avLst/>
                  </a:prstGeom>
                  <a:solidFill>
                    <a:srgbClr val="F4B94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sp>
                <p:nvSpPr>
                  <p:cNvPr id="30" name="คอร์ด 99">
                    <a:extLst>
                      <a:ext uri="{FF2B5EF4-FFF2-40B4-BE49-F238E27FC236}">
                        <a16:creationId xmlns:a16="http://schemas.microsoft.com/office/drawing/2014/main" id="{492CFD2E-AC8F-4B05-AC7B-6025D86484E6}"/>
                      </a:ext>
                    </a:extLst>
                  </p:cNvPr>
                  <p:cNvSpPr/>
                  <p:nvPr/>
                </p:nvSpPr>
                <p:spPr>
                  <a:xfrm rot="20880139" flipH="1">
                    <a:off x="5267137" y="3456269"/>
                    <a:ext cx="605585" cy="714770"/>
                  </a:xfrm>
                  <a:custGeom>
                    <a:avLst/>
                    <a:gdLst>
                      <a:gd name="connsiteX0" fmla="*/ 600401 w 699818"/>
                      <a:gd name="connsiteY0" fmla="*/ 609246 h 717509"/>
                      <a:gd name="connsiteX1" fmla="*/ 171669 w 699818"/>
                      <a:gd name="connsiteY1" fmla="*/ 667475 h 717509"/>
                      <a:gd name="connsiteX2" fmla="*/ 11370 w 699818"/>
                      <a:gd name="connsiteY2" fmla="*/ 268042 h 717509"/>
                      <a:gd name="connsiteX3" fmla="*/ 349909 w 699818"/>
                      <a:gd name="connsiteY3" fmla="*/ -2 h 717509"/>
                      <a:gd name="connsiteX4" fmla="*/ 600401 w 699818"/>
                      <a:gd name="connsiteY4" fmla="*/ 609246 h 717509"/>
                      <a:gd name="connsiteX0" fmla="*/ 607973 w 607973"/>
                      <a:gd name="connsiteY0" fmla="*/ 618550 h 710118"/>
                      <a:gd name="connsiteX1" fmla="*/ 169132 w 607973"/>
                      <a:gd name="connsiteY1" fmla="*/ 667477 h 710118"/>
                      <a:gd name="connsiteX2" fmla="*/ 8833 w 607973"/>
                      <a:gd name="connsiteY2" fmla="*/ 268044 h 710118"/>
                      <a:gd name="connsiteX3" fmla="*/ 347372 w 607973"/>
                      <a:gd name="connsiteY3" fmla="*/ 0 h 710118"/>
                      <a:gd name="connsiteX4" fmla="*/ 607973 w 607973"/>
                      <a:gd name="connsiteY4" fmla="*/ 618550 h 710118"/>
                      <a:gd name="connsiteX0" fmla="*/ 611711 w 611711"/>
                      <a:gd name="connsiteY0" fmla="*/ 617648 h 709680"/>
                      <a:gd name="connsiteX1" fmla="*/ 169168 w 611711"/>
                      <a:gd name="connsiteY1" fmla="*/ 667477 h 709680"/>
                      <a:gd name="connsiteX2" fmla="*/ 8869 w 611711"/>
                      <a:gd name="connsiteY2" fmla="*/ 268044 h 709680"/>
                      <a:gd name="connsiteX3" fmla="*/ 347408 w 611711"/>
                      <a:gd name="connsiteY3" fmla="*/ 0 h 709680"/>
                      <a:gd name="connsiteX4" fmla="*/ 611711 w 611711"/>
                      <a:gd name="connsiteY4" fmla="*/ 617648 h 709680"/>
                      <a:gd name="connsiteX0" fmla="*/ 598454 w 598454"/>
                      <a:gd name="connsiteY0" fmla="*/ 626687 h 714203"/>
                      <a:gd name="connsiteX1" fmla="*/ 169039 w 598454"/>
                      <a:gd name="connsiteY1" fmla="*/ 667477 h 714203"/>
                      <a:gd name="connsiteX2" fmla="*/ 8740 w 598454"/>
                      <a:gd name="connsiteY2" fmla="*/ 268044 h 714203"/>
                      <a:gd name="connsiteX3" fmla="*/ 347279 w 598454"/>
                      <a:gd name="connsiteY3" fmla="*/ 0 h 714203"/>
                      <a:gd name="connsiteX4" fmla="*/ 598454 w 598454"/>
                      <a:gd name="connsiteY4" fmla="*/ 626687 h 714203"/>
                      <a:gd name="connsiteX0" fmla="*/ 605585 w 605585"/>
                      <a:gd name="connsiteY0" fmla="*/ 627777 h 714770"/>
                      <a:gd name="connsiteX1" fmla="*/ 169107 w 605585"/>
                      <a:gd name="connsiteY1" fmla="*/ 667477 h 714770"/>
                      <a:gd name="connsiteX2" fmla="*/ 8808 w 605585"/>
                      <a:gd name="connsiteY2" fmla="*/ 268044 h 714770"/>
                      <a:gd name="connsiteX3" fmla="*/ 347347 w 605585"/>
                      <a:gd name="connsiteY3" fmla="*/ 0 h 714770"/>
                      <a:gd name="connsiteX4" fmla="*/ 605585 w 605585"/>
                      <a:gd name="connsiteY4" fmla="*/ 627777 h 7147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585" h="714770">
                        <a:moveTo>
                          <a:pt x="605585" y="627777"/>
                        </a:moveTo>
                        <a:cubicBezTo>
                          <a:pt x="492881" y="746252"/>
                          <a:pt x="268570" y="727433"/>
                          <a:pt x="169107" y="667477"/>
                        </a:cubicBezTo>
                        <a:cubicBezTo>
                          <a:pt x="69644" y="607522"/>
                          <a:pt x="-30676" y="422946"/>
                          <a:pt x="8808" y="268044"/>
                        </a:cubicBezTo>
                        <a:cubicBezTo>
                          <a:pt x="49055" y="110149"/>
                          <a:pt x="188172" y="0"/>
                          <a:pt x="347347" y="0"/>
                        </a:cubicBezTo>
                        <a:lnTo>
                          <a:pt x="605585" y="627777"/>
                        </a:lnTo>
                        <a:close/>
                      </a:path>
                    </a:pathLst>
                  </a:custGeom>
                  <a:solidFill>
                    <a:srgbClr val="F4B94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grpSp>
            <p:sp>
              <p:nvSpPr>
                <p:cNvPr id="22" name="รูปแบบอิสระ: รูปร่าง 21">
                  <a:extLst>
                    <a:ext uri="{FF2B5EF4-FFF2-40B4-BE49-F238E27FC236}">
                      <a16:creationId xmlns:a16="http://schemas.microsoft.com/office/drawing/2014/main" id="{4877EF21-60D9-4BCC-972C-F57F11C20D4B}"/>
                    </a:ext>
                  </a:extLst>
                </p:cNvPr>
                <p:cNvSpPr/>
                <p:nvPr/>
              </p:nvSpPr>
              <p:spPr>
                <a:xfrm rot="21144157">
                  <a:off x="1494875" y="4632603"/>
                  <a:ext cx="367302" cy="539229"/>
                </a:xfrm>
                <a:custGeom>
                  <a:avLst/>
                  <a:gdLst>
                    <a:gd name="connsiteX0" fmla="*/ 42210 w 347010"/>
                    <a:gd name="connsiteY0" fmla="*/ 0 h 546827"/>
                    <a:gd name="connsiteX1" fmla="*/ 11730 w 347010"/>
                    <a:gd name="connsiteY1" fmla="*/ 447040 h 546827"/>
                    <a:gd name="connsiteX2" fmla="*/ 214930 w 347010"/>
                    <a:gd name="connsiteY2" fmla="*/ 518160 h 546827"/>
                    <a:gd name="connsiteX3" fmla="*/ 347010 w 347010"/>
                    <a:gd name="connsiteY3" fmla="*/ 71120 h 546827"/>
                  </a:gdLst>
                  <a:ahLst/>
                  <a:cxnLst>
                    <a:cxn ang="0">
                      <a:pos x="connsiteX0" y="connsiteY0"/>
                    </a:cxn>
                    <a:cxn ang="0">
                      <a:pos x="connsiteX1" y="connsiteY1"/>
                    </a:cxn>
                    <a:cxn ang="0">
                      <a:pos x="connsiteX2" y="connsiteY2"/>
                    </a:cxn>
                    <a:cxn ang="0">
                      <a:pos x="connsiteX3" y="connsiteY3"/>
                    </a:cxn>
                  </a:cxnLst>
                  <a:rect l="l" t="t" r="r" b="b"/>
                  <a:pathLst>
                    <a:path w="347010" h="546827">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sp>
              <p:nvSpPr>
                <p:cNvPr id="23" name="รูปแบบอิสระ: รูปร่าง 22">
                  <a:extLst>
                    <a:ext uri="{FF2B5EF4-FFF2-40B4-BE49-F238E27FC236}">
                      <a16:creationId xmlns:a16="http://schemas.microsoft.com/office/drawing/2014/main" id="{5BF0D630-DC60-4404-9278-C028D7F4837B}"/>
                    </a:ext>
                  </a:extLst>
                </p:cNvPr>
                <p:cNvSpPr/>
                <p:nvPr/>
              </p:nvSpPr>
              <p:spPr>
                <a:xfrm rot="455843" flipH="1">
                  <a:off x="2106138" y="4631363"/>
                  <a:ext cx="367302" cy="539229"/>
                </a:xfrm>
                <a:custGeom>
                  <a:avLst/>
                  <a:gdLst>
                    <a:gd name="connsiteX0" fmla="*/ 42210 w 347010"/>
                    <a:gd name="connsiteY0" fmla="*/ 0 h 546827"/>
                    <a:gd name="connsiteX1" fmla="*/ 11730 w 347010"/>
                    <a:gd name="connsiteY1" fmla="*/ 447040 h 546827"/>
                    <a:gd name="connsiteX2" fmla="*/ 214930 w 347010"/>
                    <a:gd name="connsiteY2" fmla="*/ 518160 h 546827"/>
                    <a:gd name="connsiteX3" fmla="*/ 347010 w 347010"/>
                    <a:gd name="connsiteY3" fmla="*/ 71120 h 546827"/>
                  </a:gdLst>
                  <a:ahLst/>
                  <a:cxnLst>
                    <a:cxn ang="0">
                      <a:pos x="connsiteX0" y="connsiteY0"/>
                    </a:cxn>
                    <a:cxn ang="0">
                      <a:pos x="connsiteX1" y="connsiteY1"/>
                    </a:cxn>
                    <a:cxn ang="0">
                      <a:pos x="connsiteX2" y="connsiteY2"/>
                    </a:cxn>
                    <a:cxn ang="0">
                      <a:pos x="connsiteX3" y="connsiteY3"/>
                    </a:cxn>
                  </a:cxnLst>
                  <a:rect l="l" t="t" r="r" b="b"/>
                  <a:pathLst>
                    <a:path w="347010" h="546827">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grpSp>
          <p:sp>
            <p:nvSpPr>
              <p:cNvPr id="20" name="รูปแบบอิสระ: รูปร่าง 19">
                <a:extLst>
                  <a:ext uri="{FF2B5EF4-FFF2-40B4-BE49-F238E27FC236}">
                    <a16:creationId xmlns:a16="http://schemas.microsoft.com/office/drawing/2014/main" id="{4BD55ACB-9A42-4BE7-B0BC-9E32EBC07307}"/>
                  </a:ext>
                </a:extLst>
              </p:cNvPr>
              <p:cNvSpPr/>
              <p:nvPr/>
            </p:nvSpPr>
            <p:spPr>
              <a:xfrm>
                <a:off x="88670" y="3455541"/>
                <a:ext cx="409072" cy="568659"/>
              </a:xfrm>
              <a:custGeom>
                <a:avLst/>
                <a:gdLst>
                  <a:gd name="connsiteX0" fmla="*/ 26860 w 404374"/>
                  <a:gd name="connsiteY0" fmla="*/ 468739 h 517478"/>
                  <a:gd name="connsiteX1" fmla="*/ 350710 w 404374"/>
                  <a:gd name="connsiteY1" fmla="*/ 514459 h 517478"/>
                  <a:gd name="connsiteX2" fmla="*/ 369760 w 404374"/>
                  <a:gd name="connsiteY2" fmla="*/ 388729 h 517478"/>
                  <a:gd name="connsiteX3" fmla="*/ 404050 w 404374"/>
                  <a:gd name="connsiteY3" fmla="*/ 205849 h 517478"/>
                  <a:gd name="connsiteX4" fmla="*/ 381190 w 404374"/>
                  <a:gd name="connsiteY4" fmla="*/ 133459 h 517478"/>
                  <a:gd name="connsiteX5" fmla="*/ 293560 w 404374"/>
                  <a:gd name="connsiteY5" fmla="*/ 53449 h 517478"/>
                  <a:gd name="connsiteX6" fmla="*/ 217360 w 404374"/>
                  <a:gd name="connsiteY6" fmla="*/ 15349 h 517478"/>
                  <a:gd name="connsiteX7" fmla="*/ 152590 w 404374"/>
                  <a:gd name="connsiteY7" fmla="*/ 109 h 517478"/>
                  <a:gd name="connsiteX8" fmla="*/ 114490 w 404374"/>
                  <a:gd name="connsiteY8" fmla="*/ 11539 h 517478"/>
                  <a:gd name="connsiteX9" fmla="*/ 64960 w 404374"/>
                  <a:gd name="connsiteY9" fmla="*/ 61069 h 517478"/>
                  <a:gd name="connsiteX10" fmla="*/ 26860 w 404374"/>
                  <a:gd name="connsiteY10" fmla="*/ 186799 h 517478"/>
                  <a:gd name="connsiteX11" fmla="*/ 11620 w 404374"/>
                  <a:gd name="connsiteY11" fmla="*/ 274429 h 517478"/>
                  <a:gd name="connsiteX12" fmla="*/ 19240 w 404374"/>
                  <a:gd name="connsiteY12" fmla="*/ 362059 h 517478"/>
                  <a:gd name="connsiteX13" fmla="*/ 26860 w 404374"/>
                  <a:gd name="connsiteY13" fmla="*/ 468739 h 517478"/>
                  <a:gd name="connsiteX0" fmla="*/ 26860 w 411079"/>
                  <a:gd name="connsiteY0" fmla="*/ 468739 h 517478"/>
                  <a:gd name="connsiteX1" fmla="*/ 350710 w 411079"/>
                  <a:gd name="connsiteY1" fmla="*/ 514459 h 517478"/>
                  <a:gd name="connsiteX2" fmla="*/ 369760 w 411079"/>
                  <a:gd name="connsiteY2" fmla="*/ 388729 h 517478"/>
                  <a:gd name="connsiteX3" fmla="*/ 404050 w 411079"/>
                  <a:gd name="connsiteY3" fmla="*/ 205849 h 517478"/>
                  <a:gd name="connsiteX4" fmla="*/ 400240 w 411079"/>
                  <a:gd name="connsiteY4" fmla="*/ 125839 h 517478"/>
                  <a:gd name="connsiteX5" fmla="*/ 293560 w 411079"/>
                  <a:gd name="connsiteY5" fmla="*/ 53449 h 517478"/>
                  <a:gd name="connsiteX6" fmla="*/ 217360 w 411079"/>
                  <a:gd name="connsiteY6" fmla="*/ 15349 h 517478"/>
                  <a:gd name="connsiteX7" fmla="*/ 152590 w 411079"/>
                  <a:gd name="connsiteY7" fmla="*/ 109 h 517478"/>
                  <a:gd name="connsiteX8" fmla="*/ 114490 w 411079"/>
                  <a:gd name="connsiteY8" fmla="*/ 11539 h 517478"/>
                  <a:gd name="connsiteX9" fmla="*/ 64960 w 411079"/>
                  <a:gd name="connsiteY9" fmla="*/ 61069 h 517478"/>
                  <a:gd name="connsiteX10" fmla="*/ 26860 w 411079"/>
                  <a:gd name="connsiteY10" fmla="*/ 186799 h 517478"/>
                  <a:gd name="connsiteX11" fmla="*/ 11620 w 411079"/>
                  <a:gd name="connsiteY11" fmla="*/ 274429 h 517478"/>
                  <a:gd name="connsiteX12" fmla="*/ 19240 w 411079"/>
                  <a:gd name="connsiteY12" fmla="*/ 362059 h 517478"/>
                  <a:gd name="connsiteX13" fmla="*/ 26860 w 411079"/>
                  <a:gd name="connsiteY13" fmla="*/ 468739 h 517478"/>
                  <a:gd name="connsiteX0" fmla="*/ 31691 w 415910"/>
                  <a:gd name="connsiteY0" fmla="*/ 468739 h 517478"/>
                  <a:gd name="connsiteX1" fmla="*/ 355541 w 415910"/>
                  <a:gd name="connsiteY1" fmla="*/ 514459 h 517478"/>
                  <a:gd name="connsiteX2" fmla="*/ 374591 w 415910"/>
                  <a:gd name="connsiteY2" fmla="*/ 388729 h 517478"/>
                  <a:gd name="connsiteX3" fmla="*/ 408881 w 415910"/>
                  <a:gd name="connsiteY3" fmla="*/ 205849 h 517478"/>
                  <a:gd name="connsiteX4" fmla="*/ 405071 w 415910"/>
                  <a:gd name="connsiteY4" fmla="*/ 125839 h 517478"/>
                  <a:gd name="connsiteX5" fmla="*/ 298391 w 415910"/>
                  <a:gd name="connsiteY5" fmla="*/ 53449 h 517478"/>
                  <a:gd name="connsiteX6" fmla="*/ 222191 w 415910"/>
                  <a:gd name="connsiteY6" fmla="*/ 15349 h 517478"/>
                  <a:gd name="connsiteX7" fmla="*/ 157421 w 415910"/>
                  <a:gd name="connsiteY7" fmla="*/ 109 h 517478"/>
                  <a:gd name="connsiteX8" fmla="*/ 119321 w 415910"/>
                  <a:gd name="connsiteY8" fmla="*/ 11539 h 517478"/>
                  <a:gd name="connsiteX9" fmla="*/ 69791 w 415910"/>
                  <a:gd name="connsiteY9" fmla="*/ 61069 h 517478"/>
                  <a:gd name="connsiteX10" fmla="*/ 31691 w 415910"/>
                  <a:gd name="connsiteY10" fmla="*/ 186799 h 517478"/>
                  <a:gd name="connsiteX11" fmla="*/ 16451 w 415910"/>
                  <a:gd name="connsiteY11" fmla="*/ 274429 h 517478"/>
                  <a:gd name="connsiteX12" fmla="*/ 12641 w 415910"/>
                  <a:gd name="connsiteY12" fmla="*/ 362059 h 517478"/>
                  <a:gd name="connsiteX13" fmla="*/ 31691 w 415910"/>
                  <a:gd name="connsiteY13" fmla="*/ 468739 h 517478"/>
                  <a:gd name="connsiteX0" fmla="*/ 30633 w 414852"/>
                  <a:gd name="connsiteY0" fmla="*/ 468739 h 524727"/>
                  <a:gd name="connsiteX1" fmla="*/ 339243 w 414852"/>
                  <a:gd name="connsiteY1" fmla="*/ 522079 h 524727"/>
                  <a:gd name="connsiteX2" fmla="*/ 373533 w 414852"/>
                  <a:gd name="connsiteY2" fmla="*/ 388729 h 524727"/>
                  <a:gd name="connsiteX3" fmla="*/ 407823 w 414852"/>
                  <a:gd name="connsiteY3" fmla="*/ 205849 h 524727"/>
                  <a:gd name="connsiteX4" fmla="*/ 404013 w 414852"/>
                  <a:gd name="connsiteY4" fmla="*/ 125839 h 524727"/>
                  <a:gd name="connsiteX5" fmla="*/ 297333 w 414852"/>
                  <a:gd name="connsiteY5" fmla="*/ 53449 h 524727"/>
                  <a:gd name="connsiteX6" fmla="*/ 221133 w 414852"/>
                  <a:gd name="connsiteY6" fmla="*/ 15349 h 524727"/>
                  <a:gd name="connsiteX7" fmla="*/ 156363 w 414852"/>
                  <a:gd name="connsiteY7" fmla="*/ 109 h 524727"/>
                  <a:gd name="connsiteX8" fmla="*/ 118263 w 414852"/>
                  <a:gd name="connsiteY8" fmla="*/ 11539 h 524727"/>
                  <a:gd name="connsiteX9" fmla="*/ 68733 w 414852"/>
                  <a:gd name="connsiteY9" fmla="*/ 61069 h 524727"/>
                  <a:gd name="connsiteX10" fmla="*/ 30633 w 414852"/>
                  <a:gd name="connsiteY10" fmla="*/ 186799 h 524727"/>
                  <a:gd name="connsiteX11" fmla="*/ 15393 w 414852"/>
                  <a:gd name="connsiteY11" fmla="*/ 274429 h 524727"/>
                  <a:gd name="connsiteX12" fmla="*/ 11583 w 414852"/>
                  <a:gd name="connsiteY12" fmla="*/ 362059 h 524727"/>
                  <a:gd name="connsiteX13" fmla="*/ 30633 w 414852"/>
                  <a:gd name="connsiteY13" fmla="*/ 468739 h 524727"/>
                  <a:gd name="connsiteX0" fmla="*/ 30633 w 414852"/>
                  <a:gd name="connsiteY0" fmla="*/ 491504 h 547492"/>
                  <a:gd name="connsiteX1" fmla="*/ 339243 w 414852"/>
                  <a:gd name="connsiteY1" fmla="*/ 544844 h 547492"/>
                  <a:gd name="connsiteX2" fmla="*/ 373533 w 414852"/>
                  <a:gd name="connsiteY2" fmla="*/ 411494 h 547492"/>
                  <a:gd name="connsiteX3" fmla="*/ 407823 w 414852"/>
                  <a:gd name="connsiteY3" fmla="*/ 228614 h 547492"/>
                  <a:gd name="connsiteX4" fmla="*/ 404013 w 414852"/>
                  <a:gd name="connsiteY4" fmla="*/ 148604 h 547492"/>
                  <a:gd name="connsiteX5" fmla="*/ 297333 w 414852"/>
                  <a:gd name="connsiteY5" fmla="*/ 76214 h 547492"/>
                  <a:gd name="connsiteX6" fmla="*/ 221133 w 414852"/>
                  <a:gd name="connsiteY6" fmla="*/ 38114 h 547492"/>
                  <a:gd name="connsiteX7" fmla="*/ 152553 w 414852"/>
                  <a:gd name="connsiteY7" fmla="*/ 14 h 547492"/>
                  <a:gd name="connsiteX8" fmla="*/ 118263 w 414852"/>
                  <a:gd name="connsiteY8" fmla="*/ 34304 h 547492"/>
                  <a:gd name="connsiteX9" fmla="*/ 68733 w 414852"/>
                  <a:gd name="connsiteY9" fmla="*/ 83834 h 547492"/>
                  <a:gd name="connsiteX10" fmla="*/ 30633 w 414852"/>
                  <a:gd name="connsiteY10" fmla="*/ 209564 h 547492"/>
                  <a:gd name="connsiteX11" fmla="*/ 15393 w 414852"/>
                  <a:gd name="connsiteY11" fmla="*/ 297194 h 547492"/>
                  <a:gd name="connsiteX12" fmla="*/ 11583 w 414852"/>
                  <a:gd name="connsiteY12" fmla="*/ 384824 h 547492"/>
                  <a:gd name="connsiteX13" fmla="*/ 30633 w 414852"/>
                  <a:gd name="connsiteY13" fmla="*/ 491504 h 547492"/>
                  <a:gd name="connsiteX0" fmla="*/ 30633 w 414852"/>
                  <a:gd name="connsiteY0" fmla="*/ 491924 h 547912"/>
                  <a:gd name="connsiteX1" fmla="*/ 339243 w 414852"/>
                  <a:gd name="connsiteY1" fmla="*/ 545264 h 547912"/>
                  <a:gd name="connsiteX2" fmla="*/ 373533 w 414852"/>
                  <a:gd name="connsiteY2" fmla="*/ 411914 h 547912"/>
                  <a:gd name="connsiteX3" fmla="*/ 407823 w 414852"/>
                  <a:gd name="connsiteY3" fmla="*/ 229034 h 547912"/>
                  <a:gd name="connsiteX4" fmla="*/ 404013 w 414852"/>
                  <a:gd name="connsiteY4" fmla="*/ 149024 h 547912"/>
                  <a:gd name="connsiteX5" fmla="*/ 297333 w 414852"/>
                  <a:gd name="connsiteY5" fmla="*/ 76634 h 547912"/>
                  <a:gd name="connsiteX6" fmla="*/ 221133 w 414852"/>
                  <a:gd name="connsiteY6" fmla="*/ 19484 h 547912"/>
                  <a:gd name="connsiteX7" fmla="*/ 152553 w 414852"/>
                  <a:gd name="connsiteY7" fmla="*/ 434 h 547912"/>
                  <a:gd name="connsiteX8" fmla="*/ 118263 w 414852"/>
                  <a:gd name="connsiteY8" fmla="*/ 34724 h 547912"/>
                  <a:gd name="connsiteX9" fmla="*/ 68733 w 414852"/>
                  <a:gd name="connsiteY9" fmla="*/ 84254 h 547912"/>
                  <a:gd name="connsiteX10" fmla="*/ 30633 w 414852"/>
                  <a:gd name="connsiteY10" fmla="*/ 209984 h 547912"/>
                  <a:gd name="connsiteX11" fmla="*/ 15393 w 414852"/>
                  <a:gd name="connsiteY11" fmla="*/ 297614 h 547912"/>
                  <a:gd name="connsiteX12" fmla="*/ 11583 w 414852"/>
                  <a:gd name="connsiteY12" fmla="*/ 385244 h 547912"/>
                  <a:gd name="connsiteX13" fmla="*/ 30633 w 414852"/>
                  <a:gd name="connsiteY13" fmla="*/ 491924 h 547912"/>
                  <a:gd name="connsiteX0" fmla="*/ 29320 w 413539"/>
                  <a:gd name="connsiteY0" fmla="*/ 491924 h 555241"/>
                  <a:gd name="connsiteX1" fmla="*/ 318880 w 413539"/>
                  <a:gd name="connsiteY1" fmla="*/ 552884 h 555241"/>
                  <a:gd name="connsiteX2" fmla="*/ 372220 w 413539"/>
                  <a:gd name="connsiteY2" fmla="*/ 411914 h 555241"/>
                  <a:gd name="connsiteX3" fmla="*/ 406510 w 413539"/>
                  <a:gd name="connsiteY3" fmla="*/ 229034 h 555241"/>
                  <a:gd name="connsiteX4" fmla="*/ 402700 w 413539"/>
                  <a:gd name="connsiteY4" fmla="*/ 149024 h 555241"/>
                  <a:gd name="connsiteX5" fmla="*/ 296020 w 413539"/>
                  <a:gd name="connsiteY5" fmla="*/ 76634 h 555241"/>
                  <a:gd name="connsiteX6" fmla="*/ 219820 w 413539"/>
                  <a:gd name="connsiteY6" fmla="*/ 19484 h 555241"/>
                  <a:gd name="connsiteX7" fmla="*/ 151240 w 413539"/>
                  <a:gd name="connsiteY7" fmla="*/ 434 h 555241"/>
                  <a:gd name="connsiteX8" fmla="*/ 116950 w 413539"/>
                  <a:gd name="connsiteY8" fmla="*/ 34724 h 555241"/>
                  <a:gd name="connsiteX9" fmla="*/ 67420 w 413539"/>
                  <a:gd name="connsiteY9" fmla="*/ 84254 h 555241"/>
                  <a:gd name="connsiteX10" fmla="*/ 29320 w 413539"/>
                  <a:gd name="connsiteY10" fmla="*/ 209984 h 555241"/>
                  <a:gd name="connsiteX11" fmla="*/ 14080 w 413539"/>
                  <a:gd name="connsiteY11" fmla="*/ 297614 h 555241"/>
                  <a:gd name="connsiteX12" fmla="*/ 10270 w 413539"/>
                  <a:gd name="connsiteY12" fmla="*/ 385244 h 555241"/>
                  <a:gd name="connsiteX13" fmla="*/ 29320 w 413539"/>
                  <a:gd name="connsiteY13" fmla="*/ 491924 h 555241"/>
                  <a:gd name="connsiteX0" fmla="*/ 29060 w 413279"/>
                  <a:gd name="connsiteY0" fmla="*/ 491924 h 551568"/>
                  <a:gd name="connsiteX1" fmla="*/ 314810 w 413279"/>
                  <a:gd name="connsiteY1" fmla="*/ 549074 h 551568"/>
                  <a:gd name="connsiteX2" fmla="*/ 371960 w 413279"/>
                  <a:gd name="connsiteY2" fmla="*/ 411914 h 551568"/>
                  <a:gd name="connsiteX3" fmla="*/ 406250 w 413279"/>
                  <a:gd name="connsiteY3" fmla="*/ 229034 h 551568"/>
                  <a:gd name="connsiteX4" fmla="*/ 402440 w 413279"/>
                  <a:gd name="connsiteY4" fmla="*/ 149024 h 551568"/>
                  <a:gd name="connsiteX5" fmla="*/ 295760 w 413279"/>
                  <a:gd name="connsiteY5" fmla="*/ 76634 h 551568"/>
                  <a:gd name="connsiteX6" fmla="*/ 219560 w 413279"/>
                  <a:gd name="connsiteY6" fmla="*/ 19484 h 551568"/>
                  <a:gd name="connsiteX7" fmla="*/ 150980 w 413279"/>
                  <a:gd name="connsiteY7" fmla="*/ 434 h 551568"/>
                  <a:gd name="connsiteX8" fmla="*/ 116690 w 413279"/>
                  <a:gd name="connsiteY8" fmla="*/ 34724 h 551568"/>
                  <a:gd name="connsiteX9" fmla="*/ 67160 w 413279"/>
                  <a:gd name="connsiteY9" fmla="*/ 84254 h 551568"/>
                  <a:gd name="connsiteX10" fmla="*/ 29060 w 413279"/>
                  <a:gd name="connsiteY10" fmla="*/ 209984 h 551568"/>
                  <a:gd name="connsiteX11" fmla="*/ 13820 w 413279"/>
                  <a:gd name="connsiteY11" fmla="*/ 297614 h 551568"/>
                  <a:gd name="connsiteX12" fmla="*/ 10010 w 413279"/>
                  <a:gd name="connsiteY12" fmla="*/ 385244 h 551568"/>
                  <a:gd name="connsiteX13" fmla="*/ 29060 w 413279"/>
                  <a:gd name="connsiteY13" fmla="*/ 491924 h 551568"/>
                  <a:gd name="connsiteX0" fmla="*/ 48256 w 405805"/>
                  <a:gd name="connsiteY0" fmla="*/ 499544 h 552385"/>
                  <a:gd name="connsiteX1" fmla="*/ 307336 w 405805"/>
                  <a:gd name="connsiteY1" fmla="*/ 549074 h 552385"/>
                  <a:gd name="connsiteX2" fmla="*/ 364486 w 405805"/>
                  <a:gd name="connsiteY2" fmla="*/ 411914 h 552385"/>
                  <a:gd name="connsiteX3" fmla="*/ 398776 w 405805"/>
                  <a:gd name="connsiteY3" fmla="*/ 229034 h 552385"/>
                  <a:gd name="connsiteX4" fmla="*/ 394966 w 405805"/>
                  <a:gd name="connsiteY4" fmla="*/ 149024 h 552385"/>
                  <a:gd name="connsiteX5" fmla="*/ 288286 w 405805"/>
                  <a:gd name="connsiteY5" fmla="*/ 76634 h 552385"/>
                  <a:gd name="connsiteX6" fmla="*/ 212086 w 405805"/>
                  <a:gd name="connsiteY6" fmla="*/ 19484 h 552385"/>
                  <a:gd name="connsiteX7" fmla="*/ 143506 w 405805"/>
                  <a:gd name="connsiteY7" fmla="*/ 434 h 552385"/>
                  <a:gd name="connsiteX8" fmla="*/ 109216 w 405805"/>
                  <a:gd name="connsiteY8" fmla="*/ 34724 h 552385"/>
                  <a:gd name="connsiteX9" fmla="*/ 59686 w 405805"/>
                  <a:gd name="connsiteY9" fmla="*/ 84254 h 552385"/>
                  <a:gd name="connsiteX10" fmla="*/ 21586 w 405805"/>
                  <a:gd name="connsiteY10" fmla="*/ 209984 h 552385"/>
                  <a:gd name="connsiteX11" fmla="*/ 6346 w 405805"/>
                  <a:gd name="connsiteY11" fmla="*/ 297614 h 552385"/>
                  <a:gd name="connsiteX12" fmla="*/ 2536 w 405805"/>
                  <a:gd name="connsiteY12" fmla="*/ 385244 h 552385"/>
                  <a:gd name="connsiteX13" fmla="*/ 48256 w 405805"/>
                  <a:gd name="connsiteY13" fmla="*/ 499544 h 552385"/>
                  <a:gd name="connsiteX0" fmla="*/ 48256 w 405028"/>
                  <a:gd name="connsiteY0" fmla="*/ 499523 h 552364"/>
                  <a:gd name="connsiteX1" fmla="*/ 307336 w 405028"/>
                  <a:gd name="connsiteY1" fmla="*/ 549053 h 552364"/>
                  <a:gd name="connsiteX2" fmla="*/ 364486 w 405028"/>
                  <a:gd name="connsiteY2" fmla="*/ 411893 h 552364"/>
                  <a:gd name="connsiteX3" fmla="*/ 398776 w 405028"/>
                  <a:gd name="connsiteY3" fmla="*/ 229013 h 552364"/>
                  <a:gd name="connsiteX4" fmla="*/ 394966 w 405028"/>
                  <a:gd name="connsiteY4" fmla="*/ 149003 h 552364"/>
                  <a:gd name="connsiteX5" fmla="*/ 299716 w 405028"/>
                  <a:gd name="connsiteY5" fmla="*/ 72803 h 552364"/>
                  <a:gd name="connsiteX6" fmla="*/ 212086 w 405028"/>
                  <a:gd name="connsiteY6" fmla="*/ 19463 h 552364"/>
                  <a:gd name="connsiteX7" fmla="*/ 143506 w 405028"/>
                  <a:gd name="connsiteY7" fmla="*/ 413 h 552364"/>
                  <a:gd name="connsiteX8" fmla="*/ 109216 w 405028"/>
                  <a:gd name="connsiteY8" fmla="*/ 34703 h 552364"/>
                  <a:gd name="connsiteX9" fmla="*/ 59686 w 405028"/>
                  <a:gd name="connsiteY9" fmla="*/ 84233 h 552364"/>
                  <a:gd name="connsiteX10" fmla="*/ 21586 w 405028"/>
                  <a:gd name="connsiteY10" fmla="*/ 209963 h 552364"/>
                  <a:gd name="connsiteX11" fmla="*/ 6346 w 405028"/>
                  <a:gd name="connsiteY11" fmla="*/ 297593 h 552364"/>
                  <a:gd name="connsiteX12" fmla="*/ 2536 w 405028"/>
                  <a:gd name="connsiteY12" fmla="*/ 385223 h 552364"/>
                  <a:gd name="connsiteX13" fmla="*/ 48256 w 405028"/>
                  <a:gd name="connsiteY13" fmla="*/ 499523 h 552364"/>
                  <a:gd name="connsiteX0" fmla="*/ 48256 w 405028"/>
                  <a:gd name="connsiteY0" fmla="*/ 499239 h 552080"/>
                  <a:gd name="connsiteX1" fmla="*/ 307336 w 405028"/>
                  <a:gd name="connsiteY1" fmla="*/ 548769 h 552080"/>
                  <a:gd name="connsiteX2" fmla="*/ 364486 w 405028"/>
                  <a:gd name="connsiteY2" fmla="*/ 411609 h 552080"/>
                  <a:gd name="connsiteX3" fmla="*/ 398776 w 405028"/>
                  <a:gd name="connsiteY3" fmla="*/ 228729 h 552080"/>
                  <a:gd name="connsiteX4" fmla="*/ 394966 w 405028"/>
                  <a:gd name="connsiteY4" fmla="*/ 148719 h 552080"/>
                  <a:gd name="connsiteX5" fmla="*/ 299716 w 405028"/>
                  <a:gd name="connsiteY5" fmla="*/ 72519 h 552080"/>
                  <a:gd name="connsiteX6" fmla="*/ 212086 w 405028"/>
                  <a:gd name="connsiteY6" fmla="*/ 19179 h 552080"/>
                  <a:gd name="connsiteX7" fmla="*/ 143506 w 405028"/>
                  <a:gd name="connsiteY7" fmla="*/ 129 h 552080"/>
                  <a:gd name="connsiteX8" fmla="*/ 90166 w 405028"/>
                  <a:gd name="connsiteY8" fmla="*/ 26799 h 552080"/>
                  <a:gd name="connsiteX9" fmla="*/ 59686 w 405028"/>
                  <a:gd name="connsiteY9" fmla="*/ 83949 h 552080"/>
                  <a:gd name="connsiteX10" fmla="*/ 21586 w 405028"/>
                  <a:gd name="connsiteY10" fmla="*/ 209679 h 552080"/>
                  <a:gd name="connsiteX11" fmla="*/ 6346 w 405028"/>
                  <a:gd name="connsiteY11" fmla="*/ 297309 h 552080"/>
                  <a:gd name="connsiteX12" fmla="*/ 2536 w 405028"/>
                  <a:gd name="connsiteY12" fmla="*/ 384939 h 552080"/>
                  <a:gd name="connsiteX13" fmla="*/ 48256 w 405028"/>
                  <a:gd name="connsiteY13" fmla="*/ 499239 h 552080"/>
                  <a:gd name="connsiteX0" fmla="*/ 48256 w 405028"/>
                  <a:gd name="connsiteY0" fmla="*/ 499239 h 552080"/>
                  <a:gd name="connsiteX1" fmla="*/ 307336 w 405028"/>
                  <a:gd name="connsiteY1" fmla="*/ 548769 h 552080"/>
                  <a:gd name="connsiteX2" fmla="*/ 364486 w 405028"/>
                  <a:gd name="connsiteY2" fmla="*/ 411609 h 552080"/>
                  <a:gd name="connsiteX3" fmla="*/ 398776 w 405028"/>
                  <a:gd name="connsiteY3" fmla="*/ 228729 h 552080"/>
                  <a:gd name="connsiteX4" fmla="*/ 394966 w 405028"/>
                  <a:gd name="connsiteY4" fmla="*/ 148719 h 552080"/>
                  <a:gd name="connsiteX5" fmla="*/ 299716 w 405028"/>
                  <a:gd name="connsiteY5" fmla="*/ 72519 h 552080"/>
                  <a:gd name="connsiteX6" fmla="*/ 212086 w 405028"/>
                  <a:gd name="connsiteY6" fmla="*/ 19179 h 552080"/>
                  <a:gd name="connsiteX7" fmla="*/ 143506 w 405028"/>
                  <a:gd name="connsiteY7" fmla="*/ 129 h 552080"/>
                  <a:gd name="connsiteX8" fmla="*/ 90166 w 405028"/>
                  <a:gd name="connsiteY8" fmla="*/ 26799 h 552080"/>
                  <a:gd name="connsiteX9" fmla="*/ 52066 w 405028"/>
                  <a:gd name="connsiteY9" fmla="*/ 82044 h 552080"/>
                  <a:gd name="connsiteX10" fmla="*/ 21586 w 405028"/>
                  <a:gd name="connsiteY10" fmla="*/ 209679 h 552080"/>
                  <a:gd name="connsiteX11" fmla="*/ 6346 w 405028"/>
                  <a:gd name="connsiteY11" fmla="*/ 297309 h 552080"/>
                  <a:gd name="connsiteX12" fmla="*/ 2536 w 405028"/>
                  <a:gd name="connsiteY12" fmla="*/ 384939 h 552080"/>
                  <a:gd name="connsiteX13" fmla="*/ 48256 w 405028"/>
                  <a:gd name="connsiteY13" fmla="*/ 499239 h 552080"/>
                  <a:gd name="connsiteX0" fmla="*/ 48256 w 405028"/>
                  <a:gd name="connsiteY0" fmla="*/ 499239 h 552080"/>
                  <a:gd name="connsiteX1" fmla="*/ 307336 w 405028"/>
                  <a:gd name="connsiteY1" fmla="*/ 548769 h 552080"/>
                  <a:gd name="connsiteX2" fmla="*/ 364486 w 405028"/>
                  <a:gd name="connsiteY2" fmla="*/ 411609 h 552080"/>
                  <a:gd name="connsiteX3" fmla="*/ 398776 w 405028"/>
                  <a:gd name="connsiteY3" fmla="*/ 228729 h 552080"/>
                  <a:gd name="connsiteX4" fmla="*/ 394966 w 405028"/>
                  <a:gd name="connsiteY4" fmla="*/ 148719 h 552080"/>
                  <a:gd name="connsiteX5" fmla="*/ 299716 w 405028"/>
                  <a:gd name="connsiteY5" fmla="*/ 72519 h 552080"/>
                  <a:gd name="connsiteX6" fmla="*/ 212086 w 405028"/>
                  <a:gd name="connsiteY6" fmla="*/ 19179 h 552080"/>
                  <a:gd name="connsiteX7" fmla="*/ 143506 w 405028"/>
                  <a:gd name="connsiteY7" fmla="*/ 129 h 552080"/>
                  <a:gd name="connsiteX8" fmla="*/ 90166 w 405028"/>
                  <a:gd name="connsiteY8" fmla="*/ 26799 h 552080"/>
                  <a:gd name="connsiteX9" fmla="*/ 52066 w 405028"/>
                  <a:gd name="connsiteY9" fmla="*/ 82044 h 552080"/>
                  <a:gd name="connsiteX10" fmla="*/ 13966 w 405028"/>
                  <a:gd name="connsiteY10" fmla="*/ 211584 h 552080"/>
                  <a:gd name="connsiteX11" fmla="*/ 6346 w 405028"/>
                  <a:gd name="connsiteY11" fmla="*/ 297309 h 552080"/>
                  <a:gd name="connsiteX12" fmla="*/ 2536 w 405028"/>
                  <a:gd name="connsiteY12" fmla="*/ 384939 h 552080"/>
                  <a:gd name="connsiteX13" fmla="*/ 48256 w 405028"/>
                  <a:gd name="connsiteY13" fmla="*/ 499239 h 552080"/>
                  <a:gd name="connsiteX0" fmla="*/ 50201 w 406973"/>
                  <a:gd name="connsiteY0" fmla="*/ 499239 h 552080"/>
                  <a:gd name="connsiteX1" fmla="*/ 309281 w 406973"/>
                  <a:gd name="connsiteY1" fmla="*/ 548769 h 552080"/>
                  <a:gd name="connsiteX2" fmla="*/ 366431 w 406973"/>
                  <a:gd name="connsiteY2" fmla="*/ 411609 h 552080"/>
                  <a:gd name="connsiteX3" fmla="*/ 400721 w 406973"/>
                  <a:gd name="connsiteY3" fmla="*/ 228729 h 552080"/>
                  <a:gd name="connsiteX4" fmla="*/ 396911 w 406973"/>
                  <a:gd name="connsiteY4" fmla="*/ 148719 h 552080"/>
                  <a:gd name="connsiteX5" fmla="*/ 301661 w 406973"/>
                  <a:gd name="connsiteY5" fmla="*/ 72519 h 552080"/>
                  <a:gd name="connsiteX6" fmla="*/ 214031 w 406973"/>
                  <a:gd name="connsiteY6" fmla="*/ 19179 h 552080"/>
                  <a:gd name="connsiteX7" fmla="*/ 145451 w 406973"/>
                  <a:gd name="connsiteY7" fmla="*/ 129 h 552080"/>
                  <a:gd name="connsiteX8" fmla="*/ 92111 w 406973"/>
                  <a:gd name="connsiteY8" fmla="*/ 26799 h 552080"/>
                  <a:gd name="connsiteX9" fmla="*/ 54011 w 406973"/>
                  <a:gd name="connsiteY9" fmla="*/ 82044 h 552080"/>
                  <a:gd name="connsiteX10" fmla="*/ 15911 w 406973"/>
                  <a:gd name="connsiteY10" fmla="*/ 211584 h 552080"/>
                  <a:gd name="connsiteX11" fmla="*/ 2576 w 406973"/>
                  <a:gd name="connsiteY11" fmla="*/ 306834 h 552080"/>
                  <a:gd name="connsiteX12" fmla="*/ 4481 w 406973"/>
                  <a:gd name="connsiteY12" fmla="*/ 384939 h 552080"/>
                  <a:gd name="connsiteX13" fmla="*/ 50201 w 406973"/>
                  <a:gd name="connsiteY13" fmla="*/ 499239 h 552080"/>
                  <a:gd name="connsiteX0" fmla="*/ 52861 w 409633"/>
                  <a:gd name="connsiteY0" fmla="*/ 499239 h 552041"/>
                  <a:gd name="connsiteX1" fmla="*/ 311941 w 409633"/>
                  <a:gd name="connsiteY1" fmla="*/ 548769 h 552041"/>
                  <a:gd name="connsiteX2" fmla="*/ 369091 w 409633"/>
                  <a:gd name="connsiteY2" fmla="*/ 411609 h 552041"/>
                  <a:gd name="connsiteX3" fmla="*/ 403381 w 409633"/>
                  <a:gd name="connsiteY3" fmla="*/ 228729 h 552041"/>
                  <a:gd name="connsiteX4" fmla="*/ 399571 w 409633"/>
                  <a:gd name="connsiteY4" fmla="*/ 148719 h 552041"/>
                  <a:gd name="connsiteX5" fmla="*/ 304321 w 409633"/>
                  <a:gd name="connsiteY5" fmla="*/ 72519 h 552041"/>
                  <a:gd name="connsiteX6" fmla="*/ 216691 w 409633"/>
                  <a:gd name="connsiteY6" fmla="*/ 19179 h 552041"/>
                  <a:gd name="connsiteX7" fmla="*/ 148111 w 409633"/>
                  <a:gd name="connsiteY7" fmla="*/ 129 h 552041"/>
                  <a:gd name="connsiteX8" fmla="*/ 94771 w 409633"/>
                  <a:gd name="connsiteY8" fmla="*/ 26799 h 552041"/>
                  <a:gd name="connsiteX9" fmla="*/ 56671 w 409633"/>
                  <a:gd name="connsiteY9" fmla="*/ 82044 h 552041"/>
                  <a:gd name="connsiteX10" fmla="*/ 18571 w 409633"/>
                  <a:gd name="connsiteY10" fmla="*/ 211584 h 552041"/>
                  <a:gd name="connsiteX11" fmla="*/ 5236 w 409633"/>
                  <a:gd name="connsiteY11" fmla="*/ 306834 h 552041"/>
                  <a:gd name="connsiteX12" fmla="*/ 3331 w 409633"/>
                  <a:gd name="connsiteY12" fmla="*/ 388749 h 552041"/>
                  <a:gd name="connsiteX13" fmla="*/ 52861 w 409633"/>
                  <a:gd name="connsiteY13" fmla="*/ 499239 h 552041"/>
                  <a:gd name="connsiteX0" fmla="*/ 44680 w 409072"/>
                  <a:gd name="connsiteY0" fmla="*/ 504954 h 552796"/>
                  <a:gd name="connsiteX1" fmla="*/ 311380 w 409072"/>
                  <a:gd name="connsiteY1" fmla="*/ 548769 h 552796"/>
                  <a:gd name="connsiteX2" fmla="*/ 368530 w 409072"/>
                  <a:gd name="connsiteY2" fmla="*/ 411609 h 552796"/>
                  <a:gd name="connsiteX3" fmla="*/ 402820 w 409072"/>
                  <a:gd name="connsiteY3" fmla="*/ 228729 h 552796"/>
                  <a:gd name="connsiteX4" fmla="*/ 399010 w 409072"/>
                  <a:gd name="connsiteY4" fmla="*/ 148719 h 552796"/>
                  <a:gd name="connsiteX5" fmla="*/ 303760 w 409072"/>
                  <a:gd name="connsiteY5" fmla="*/ 72519 h 552796"/>
                  <a:gd name="connsiteX6" fmla="*/ 216130 w 409072"/>
                  <a:gd name="connsiteY6" fmla="*/ 19179 h 552796"/>
                  <a:gd name="connsiteX7" fmla="*/ 147550 w 409072"/>
                  <a:gd name="connsiteY7" fmla="*/ 129 h 552796"/>
                  <a:gd name="connsiteX8" fmla="*/ 94210 w 409072"/>
                  <a:gd name="connsiteY8" fmla="*/ 26799 h 552796"/>
                  <a:gd name="connsiteX9" fmla="*/ 56110 w 409072"/>
                  <a:gd name="connsiteY9" fmla="*/ 82044 h 552796"/>
                  <a:gd name="connsiteX10" fmla="*/ 18010 w 409072"/>
                  <a:gd name="connsiteY10" fmla="*/ 211584 h 552796"/>
                  <a:gd name="connsiteX11" fmla="*/ 4675 w 409072"/>
                  <a:gd name="connsiteY11" fmla="*/ 306834 h 552796"/>
                  <a:gd name="connsiteX12" fmla="*/ 2770 w 409072"/>
                  <a:gd name="connsiteY12" fmla="*/ 388749 h 552796"/>
                  <a:gd name="connsiteX13" fmla="*/ 44680 w 409072"/>
                  <a:gd name="connsiteY13" fmla="*/ 504954 h 552796"/>
                  <a:gd name="connsiteX0" fmla="*/ 44680 w 409072"/>
                  <a:gd name="connsiteY0" fmla="*/ 504954 h 554568"/>
                  <a:gd name="connsiteX1" fmla="*/ 313285 w 409072"/>
                  <a:gd name="connsiteY1" fmla="*/ 550674 h 554568"/>
                  <a:gd name="connsiteX2" fmla="*/ 368530 w 409072"/>
                  <a:gd name="connsiteY2" fmla="*/ 411609 h 554568"/>
                  <a:gd name="connsiteX3" fmla="*/ 402820 w 409072"/>
                  <a:gd name="connsiteY3" fmla="*/ 228729 h 554568"/>
                  <a:gd name="connsiteX4" fmla="*/ 399010 w 409072"/>
                  <a:gd name="connsiteY4" fmla="*/ 148719 h 554568"/>
                  <a:gd name="connsiteX5" fmla="*/ 303760 w 409072"/>
                  <a:gd name="connsiteY5" fmla="*/ 72519 h 554568"/>
                  <a:gd name="connsiteX6" fmla="*/ 216130 w 409072"/>
                  <a:gd name="connsiteY6" fmla="*/ 19179 h 554568"/>
                  <a:gd name="connsiteX7" fmla="*/ 147550 w 409072"/>
                  <a:gd name="connsiteY7" fmla="*/ 129 h 554568"/>
                  <a:gd name="connsiteX8" fmla="*/ 94210 w 409072"/>
                  <a:gd name="connsiteY8" fmla="*/ 26799 h 554568"/>
                  <a:gd name="connsiteX9" fmla="*/ 56110 w 409072"/>
                  <a:gd name="connsiteY9" fmla="*/ 82044 h 554568"/>
                  <a:gd name="connsiteX10" fmla="*/ 18010 w 409072"/>
                  <a:gd name="connsiteY10" fmla="*/ 211584 h 554568"/>
                  <a:gd name="connsiteX11" fmla="*/ 4675 w 409072"/>
                  <a:gd name="connsiteY11" fmla="*/ 306834 h 554568"/>
                  <a:gd name="connsiteX12" fmla="*/ 2770 w 409072"/>
                  <a:gd name="connsiteY12" fmla="*/ 388749 h 554568"/>
                  <a:gd name="connsiteX13" fmla="*/ 44680 w 409072"/>
                  <a:gd name="connsiteY13" fmla="*/ 504954 h 554568"/>
                  <a:gd name="connsiteX0" fmla="*/ 44680 w 409072"/>
                  <a:gd name="connsiteY0" fmla="*/ 504954 h 567170"/>
                  <a:gd name="connsiteX1" fmla="*/ 309475 w 409072"/>
                  <a:gd name="connsiteY1" fmla="*/ 564009 h 567170"/>
                  <a:gd name="connsiteX2" fmla="*/ 368530 w 409072"/>
                  <a:gd name="connsiteY2" fmla="*/ 411609 h 567170"/>
                  <a:gd name="connsiteX3" fmla="*/ 402820 w 409072"/>
                  <a:gd name="connsiteY3" fmla="*/ 228729 h 567170"/>
                  <a:gd name="connsiteX4" fmla="*/ 399010 w 409072"/>
                  <a:gd name="connsiteY4" fmla="*/ 148719 h 567170"/>
                  <a:gd name="connsiteX5" fmla="*/ 303760 w 409072"/>
                  <a:gd name="connsiteY5" fmla="*/ 72519 h 567170"/>
                  <a:gd name="connsiteX6" fmla="*/ 216130 w 409072"/>
                  <a:gd name="connsiteY6" fmla="*/ 19179 h 567170"/>
                  <a:gd name="connsiteX7" fmla="*/ 147550 w 409072"/>
                  <a:gd name="connsiteY7" fmla="*/ 129 h 567170"/>
                  <a:gd name="connsiteX8" fmla="*/ 94210 w 409072"/>
                  <a:gd name="connsiteY8" fmla="*/ 26799 h 567170"/>
                  <a:gd name="connsiteX9" fmla="*/ 56110 w 409072"/>
                  <a:gd name="connsiteY9" fmla="*/ 82044 h 567170"/>
                  <a:gd name="connsiteX10" fmla="*/ 18010 w 409072"/>
                  <a:gd name="connsiteY10" fmla="*/ 211584 h 567170"/>
                  <a:gd name="connsiteX11" fmla="*/ 4675 w 409072"/>
                  <a:gd name="connsiteY11" fmla="*/ 306834 h 567170"/>
                  <a:gd name="connsiteX12" fmla="*/ 2770 w 409072"/>
                  <a:gd name="connsiteY12" fmla="*/ 388749 h 567170"/>
                  <a:gd name="connsiteX13" fmla="*/ 44680 w 409072"/>
                  <a:gd name="connsiteY13" fmla="*/ 504954 h 567170"/>
                  <a:gd name="connsiteX0" fmla="*/ 44680 w 409072"/>
                  <a:gd name="connsiteY0" fmla="*/ 504954 h 563541"/>
                  <a:gd name="connsiteX1" fmla="*/ 311380 w 409072"/>
                  <a:gd name="connsiteY1" fmla="*/ 560199 h 563541"/>
                  <a:gd name="connsiteX2" fmla="*/ 368530 w 409072"/>
                  <a:gd name="connsiteY2" fmla="*/ 411609 h 563541"/>
                  <a:gd name="connsiteX3" fmla="*/ 402820 w 409072"/>
                  <a:gd name="connsiteY3" fmla="*/ 228729 h 563541"/>
                  <a:gd name="connsiteX4" fmla="*/ 399010 w 409072"/>
                  <a:gd name="connsiteY4" fmla="*/ 148719 h 563541"/>
                  <a:gd name="connsiteX5" fmla="*/ 303760 w 409072"/>
                  <a:gd name="connsiteY5" fmla="*/ 72519 h 563541"/>
                  <a:gd name="connsiteX6" fmla="*/ 216130 w 409072"/>
                  <a:gd name="connsiteY6" fmla="*/ 19179 h 563541"/>
                  <a:gd name="connsiteX7" fmla="*/ 147550 w 409072"/>
                  <a:gd name="connsiteY7" fmla="*/ 129 h 563541"/>
                  <a:gd name="connsiteX8" fmla="*/ 94210 w 409072"/>
                  <a:gd name="connsiteY8" fmla="*/ 26799 h 563541"/>
                  <a:gd name="connsiteX9" fmla="*/ 56110 w 409072"/>
                  <a:gd name="connsiteY9" fmla="*/ 82044 h 563541"/>
                  <a:gd name="connsiteX10" fmla="*/ 18010 w 409072"/>
                  <a:gd name="connsiteY10" fmla="*/ 211584 h 563541"/>
                  <a:gd name="connsiteX11" fmla="*/ 4675 w 409072"/>
                  <a:gd name="connsiteY11" fmla="*/ 306834 h 563541"/>
                  <a:gd name="connsiteX12" fmla="*/ 2770 w 409072"/>
                  <a:gd name="connsiteY12" fmla="*/ 388749 h 563541"/>
                  <a:gd name="connsiteX13" fmla="*/ 44680 w 409072"/>
                  <a:gd name="connsiteY13" fmla="*/ 504954 h 563541"/>
                  <a:gd name="connsiteX0" fmla="*/ 44680 w 409072"/>
                  <a:gd name="connsiteY0" fmla="*/ 504954 h 567591"/>
                  <a:gd name="connsiteX1" fmla="*/ 311380 w 409072"/>
                  <a:gd name="connsiteY1" fmla="*/ 560199 h 567591"/>
                  <a:gd name="connsiteX2" fmla="*/ 339955 w 409072"/>
                  <a:gd name="connsiteY2" fmla="*/ 550674 h 567591"/>
                  <a:gd name="connsiteX3" fmla="*/ 368530 w 409072"/>
                  <a:gd name="connsiteY3" fmla="*/ 411609 h 567591"/>
                  <a:gd name="connsiteX4" fmla="*/ 402820 w 409072"/>
                  <a:gd name="connsiteY4" fmla="*/ 228729 h 567591"/>
                  <a:gd name="connsiteX5" fmla="*/ 399010 w 409072"/>
                  <a:gd name="connsiteY5" fmla="*/ 148719 h 567591"/>
                  <a:gd name="connsiteX6" fmla="*/ 303760 w 409072"/>
                  <a:gd name="connsiteY6" fmla="*/ 72519 h 567591"/>
                  <a:gd name="connsiteX7" fmla="*/ 216130 w 409072"/>
                  <a:gd name="connsiteY7" fmla="*/ 19179 h 567591"/>
                  <a:gd name="connsiteX8" fmla="*/ 147550 w 409072"/>
                  <a:gd name="connsiteY8" fmla="*/ 129 h 567591"/>
                  <a:gd name="connsiteX9" fmla="*/ 94210 w 409072"/>
                  <a:gd name="connsiteY9" fmla="*/ 26799 h 567591"/>
                  <a:gd name="connsiteX10" fmla="*/ 56110 w 409072"/>
                  <a:gd name="connsiteY10" fmla="*/ 82044 h 567591"/>
                  <a:gd name="connsiteX11" fmla="*/ 18010 w 409072"/>
                  <a:gd name="connsiteY11" fmla="*/ 211584 h 567591"/>
                  <a:gd name="connsiteX12" fmla="*/ 4675 w 409072"/>
                  <a:gd name="connsiteY12" fmla="*/ 306834 h 567591"/>
                  <a:gd name="connsiteX13" fmla="*/ 2770 w 409072"/>
                  <a:gd name="connsiteY13" fmla="*/ 388749 h 567591"/>
                  <a:gd name="connsiteX14" fmla="*/ 44680 w 409072"/>
                  <a:gd name="connsiteY14" fmla="*/ 504954 h 567591"/>
                  <a:gd name="connsiteX0" fmla="*/ 44680 w 409072"/>
                  <a:gd name="connsiteY0" fmla="*/ 504954 h 568659"/>
                  <a:gd name="connsiteX1" fmla="*/ 311380 w 409072"/>
                  <a:gd name="connsiteY1" fmla="*/ 560199 h 568659"/>
                  <a:gd name="connsiteX2" fmla="*/ 349480 w 409072"/>
                  <a:gd name="connsiteY2" fmla="*/ 552579 h 568659"/>
                  <a:gd name="connsiteX3" fmla="*/ 368530 w 409072"/>
                  <a:gd name="connsiteY3" fmla="*/ 411609 h 568659"/>
                  <a:gd name="connsiteX4" fmla="*/ 402820 w 409072"/>
                  <a:gd name="connsiteY4" fmla="*/ 228729 h 568659"/>
                  <a:gd name="connsiteX5" fmla="*/ 399010 w 409072"/>
                  <a:gd name="connsiteY5" fmla="*/ 148719 h 568659"/>
                  <a:gd name="connsiteX6" fmla="*/ 303760 w 409072"/>
                  <a:gd name="connsiteY6" fmla="*/ 72519 h 568659"/>
                  <a:gd name="connsiteX7" fmla="*/ 216130 w 409072"/>
                  <a:gd name="connsiteY7" fmla="*/ 19179 h 568659"/>
                  <a:gd name="connsiteX8" fmla="*/ 147550 w 409072"/>
                  <a:gd name="connsiteY8" fmla="*/ 129 h 568659"/>
                  <a:gd name="connsiteX9" fmla="*/ 94210 w 409072"/>
                  <a:gd name="connsiteY9" fmla="*/ 26799 h 568659"/>
                  <a:gd name="connsiteX10" fmla="*/ 56110 w 409072"/>
                  <a:gd name="connsiteY10" fmla="*/ 82044 h 568659"/>
                  <a:gd name="connsiteX11" fmla="*/ 18010 w 409072"/>
                  <a:gd name="connsiteY11" fmla="*/ 211584 h 568659"/>
                  <a:gd name="connsiteX12" fmla="*/ 4675 w 409072"/>
                  <a:gd name="connsiteY12" fmla="*/ 306834 h 568659"/>
                  <a:gd name="connsiteX13" fmla="*/ 2770 w 409072"/>
                  <a:gd name="connsiteY13" fmla="*/ 388749 h 568659"/>
                  <a:gd name="connsiteX14" fmla="*/ 44680 w 409072"/>
                  <a:gd name="connsiteY14" fmla="*/ 504954 h 568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9072" h="568659">
                    <a:moveTo>
                      <a:pt x="44680" y="504954"/>
                    </a:moveTo>
                    <a:cubicBezTo>
                      <a:pt x="96115" y="533529"/>
                      <a:pt x="260580" y="552261"/>
                      <a:pt x="311380" y="560199"/>
                    </a:cubicBezTo>
                    <a:cubicBezTo>
                      <a:pt x="362180" y="568137"/>
                      <a:pt x="339955" y="577344"/>
                      <a:pt x="349480" y="552579"/>
                    </a:cubicBezTo>
                    <a:cubicBezTo>
                      <a:pt x="359005" y="527814"/>
                      <a:pt x="359640" y="465584"/>
                      <a:pt x="368530" y="411609"/>
                    </a:cubicBezTo>
                    <a:cubicBezTo>
                      <a:pt x="377420" y="357634"/>
                      <a:pt x="397740" y="272544"/>
                      <a:pt x="402820" y="228729"/>
                    </a:cubicBezTo>
                    <a:cubicBezTo>
                      <a:pt x="407900" y="184914"/>
                      <a:pt x="415520" y="174754"/>
                      <a:pt x="399010" y="148719"/>
                    </a:cubicBezTo>
                    <a:cubicBezTo>
                      <a:pt x="382500" y="122684"/>
                      <a:pt x="334240" y="94109"/>
                      <a:pt x="303760" y="72519"/>
                    </a:cubicBezTo>
                    <a:cubicBezTo>
                      <a:pt x="273280" y="50929"/>
                      <a:pt x="242165" y="31244"/>
                      <a:pt x="216130" y="19179"/>
                    </a:cubicBezTo>
                    <a:cubicBezTo>
                      <a:pt x="190095" y="7114"/>
                      <a:pt x="167870" y="-1141"/>
                      <a:pt x="147550" y="129"/>
                    </a:cubicBezTo>
                    <a:cubicBezTo>
                      <a:pt x="127230" y="1399"/>
                      <a:pt x="109450" y="13147"/>
                      <a:pt x="94210" y="26799"/>
                    </a:cubicBezTo>
                    <a:cubicBezTo>
                      <a:pt x="78970" y="40451"/>
                      <a:pt x="68810" y="51247"/>
                      <a:pt x="56110" y="82044"/>
                    </a:cubicBezTo>
                    <a:cubicBezTo>
                      <a:pt x="43410" y="112841"/>
                      <a:pt x="26583" y="174119"/>
                      <a:pt x="18010" y="211584"/>
                    </a:cubicBezTo>
                    <a:cubicBezTo>
                      <a:pt x="9438" y="249049"/>
                      <a:pt x="5945" y="277624"/>
                      <a:pt x="4675" y="306834"/>
                    </a:cubicBezTo>
                    <a:cubicBezTo>
                      <a:pt x="3405" y="336044"/>
                      <a:pt x="-3898" y="355729"/>
                      <a:pt x="2770" y="388749"/>
                    </a:cubicBezTo>
                    <a:cubicBezTo>
                      <a:pt x="9438" y="421769"/>
                      <a:pt x="-6755" y="476379"/>
                      <a:pt x="44680" y="504954"/>
                    </a:cubicBezTo>
                    <a:close/>
                  </a:path>
                </a:pathLst>
              </a:custGeom>
              <a:solidFill>
                <a:srgbClr val="F4B9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grpSp>
        <p:sp>
          <p:nvSpPr>
            <p:cNvPr id="16" name="สามเหลี่ยมหน้าจั่ว 872">
              <a:extLst>
                <a:ext uri="{FF2B5EF4-FFF2-40B4-BE49-F238E27FC236}">
                  <a16:creationId xmlns:a16="http://schemas.microsoft.com/office/drawing/2014/main" id="{FB0602EB-C4F4-4ADF-A997-88C809491DDC}"/>
                </a:ext>
              </a:extLst>
            </p:cNvPr>
            <p:cNvSpPr/>
            <p:nvPr/>
          </p:nvSpPr>
          <p:spPr>
            <a:xfrm rot="20307921">
              <a:off x="1581174" y="4590480"/>
              <a:ext cx="258112" cy="365847"/>
            </a:xfrm>
            <a:custGeom>
              <a:avLst/>
              <a:gdLst>
                <a:gd name="connsiteX0" fmla="*/ 0 w 251081"/>
                <a:gd name="connsiteY0" fmla="*/ 227839 h 227839"/>
                <a:gd name="connsiteX1" fmla="*/ 125541 w 251081"/>
                <a:gd name="connsiteY1" fmla="*/ 0 h 227839"/>
                <a:gd name="connsiteX2" fmla="*/ 251081 w 251081"/>
                <a:gd name="connsiteY2" fmla="*/ 227839 h 227839"/>
                <a:gd name="connsiteX3" fmla="*/ 0 w 251081"/>
                <a:gd name="connsiteY3" fmla="*/ 227839 h 227839"/>
                <a:gd name="connsiteX0" fmla="*/ 0 w 297141"/>
                <a:gd name="connsiteY0" fmla="*/ 227839 h 227839"/>
                <a:gd name="connsiteX1" fmla="*/ 125541 w 297141"/>
                <a:gd name="connsiteY1" fmla="*/ 0 h 227839"/>
                <a:gd name="connsiteX2" fmla="*/ 297141 w 297141"/>
                <a:gd name="connsiteY2" fmla="*/ 180512 h 227839"/>
                <a:gd name="connsiteX3" fmla="*/ 0 w 297141"/>
                <a:gd name="connsiteY3" fmla="*/ 227839 h 227839"/>
                <a:gd name="connsiteX0" fmla="*/ 44777 w 171600"/>
                <a:gd name="connsiteY0" fmla="*/ 377240 h 377240"/>
                <a:gd name="connsiteX1" fmla="*/ 0 w 171600"/>
                <a:gd name="connsiteY1" fmla="*/ 0 h 377240"/>
                <a:gd name="connsiteX2" fmla="*/ 171600 w 171600"/>
                <a:gd name="connsiteY2" fmla="*/ 180512 h 377240"/>
                <a:gd name="connsiteX3" fmla="*/ 44777 w 171600"/>
                <a:gd name="connsiteY3" fmla="*/ 377240 h 377240"/>
                <a:gd name="connsiteX0" fmla="*/ 94672 w 221495"/>
                <a:gd name="connsiteY0" fmla="*/ 347824 h 347824"/>
                <a:gd name="connsiteX1" fmla="*/ 0 w 221495"/>
                <a:gd name="connsiteY1" fmla="*/ 0 h 347824"/>
                <a:gd name="connsiteX2" fmla="*/ 221495 w 221495"/>
                <a:gd name="connsiteY2" fmla="*/ 151096 h 347824"/>
                <a:gd name="connsiteX3" fmla="*/ 94672 w 221495"/>
                <a:gd name="connsiteY3" fmla="*/ 347824 h 347824"/>
                <a:gd name="connsiteX0" fmla="*/ 94672 w 208119"/>
                <a:gd name="connsiteY0" fmla="*/ 347824 h 347824"/>
                <a:gd name="connsiteX1" fmla="*/ 0 w 208119"/>
                <a:gd name="connsiteY1" fmla="*/ 0 h 347824"/>
                <a:gd name="connsiteX2" fmla="*/ 208119 w 208119"/>
                <a:gd name="connsiteY2" fmla="*/ 102088 h 347824"/>
                <a:gd name="connsiteX3" fmla="*/ 94672 w 208119"/>
                <a:gd name="connsiteY3" fmla="*/ 347824 h 347824"/>
                <a:gd name="connsiteX0" fmla="*/ 143774 w 257221"/>
                <a:gd name="connsiteY0" fmla="*/ 361804 h 361804"/>
                <a:gd name="connsiteX1" fmla="*/ 0 w 257221"/>
                <a:gd name="connsiteY1" fmla="*/ 0 h 361804"/>
                <a:gd name="connsiteX2" fmla="*/ 257221 w 257221"/>
                <a:gd name="connsiteY2" fmla="*/ 116068 h 361804"/>
                <a:gd name="connsiteX3" fmla="*/ 143774 w 257221"/>
                <a:gd name="connsiteY3" fmla="*/ 361804 h 361804"/>
                <a:gd name="connsiteX0" fmla="*/ 148856 w 262303"/>
                <a:gd name="connsiteY0" fmla="*/ 380822 h 380822"/>
                <a:gd name="connsiteX1" fmla="*/ 0 w 262303"/>
                <a:gd name="connsiteY1" fmla="*/ 0 h 380822"/>
                <a:gd name="connsiteX2" fmla="*/ 262303 w 262303"/>
                <a:gd name="connsiteY2" fmla="*/ 135086 h 380822"/>
                <a:gd name="connsiteX3" fmla="*/ 148856 w 262303"/>
                <a:gd name="connsiteY3" fmla="*/ 380822 h 380822"/>
                <a:gd name="connsiteX0" fmla="*/ 164338 w 262303"/>
                <a:gd name="connsiteY0" fmla="*/ 362622 h 362622"/>
                <a:gd name="connsiteX1" fmla="*/ 0 w 262303"/>
                <a:gd name="connsiteY1" fmla="*/ 0 h 362622"/>
                <a:gd name="connsiteX2" fmla="*/ 262303 w 262303"/>
                <a:gd name="connsiteY2" fmla="*/ 135086 h 362622"/>
                <a:gd name="connsiteX3" fmla="*/ 164338 w 262303"/>
                <a:gd name="connsiteY3" fmla="*/ 362622 h 362622"/>
                <a:gd name="connsiteX0" fmla="*/ 150969 w 248934"/>
                <a:gd name="connsiteY0" fmla="*/ 335697 h 335697"/>
                <a:gd name="connsiteX1" fmla="*/ 0 w 248934"/>
                <a:gd name="connsiteY1" fmla="*/ 0 h 335697"/>
                <a:gd name="connsiteX2" fmla="*/ 248934 w 248934"/>
                <a:gd name="connsiteY2" fmla="*/ 108161 h 335697"/>
                <a:gd name="connsiteX3" fmla="*/ 150969 w 248934"/>
                <a:gd name="connsiteY3" fmla="*/ 335697 h 335697"/>
                <a:gd name="connsiteX0" fmla="*/ 146454 w 244419"/>
                <a:gd name="connsiteY0" fmla="*/ 347351 h 347351"/>
                <a:gd name="connsiteX1" fmla="*/ 0 w 244419"/>
                <a:gd name="connsiteY1" fmla="*/ 0 h 347351"/>
                <a:gd name="connsiteX2" fmla="*/ 244419 w 244419"/>
                <a:gd name="connsiteY2" fmla="*/ 119815 h 347351"/>
                <a:gd name="connsiteX3" fmla="*/ 146454 w 244419"/>
                <a:gd name="connsiteY3" fmla="*/ 347351 h 347351"/>
                <a:gd name="connsiteX0" fmla="*/ 135979 w 244419"/>
                <a:gd name="connsiteY0" fmla="*/ 353915 h 353915"/>
                <a:gd name="connsiteX1" fmla="*/ 0 w 244419"/>
                <a:gd name="connsiteY1" fmla="*/ 0 h 353915"/>
                <a:gd name="connsiteX2" fmla="*/ 244419 w 244419"/>
                <a:gd name="connsiteY2" fmla="*/ 119815 h 353915"/>
                <a:gd name="connsiteX3" fmla="*/ 135979 w 244419"/>
                <a:gd name="connsiteY3" fmla="*/ 353915 h 353915"/>
                <a:gd name="connsiteX0" fmla="*/ 135979 w 243516"/>
                <a:gd name="connsiteY0" fmla="*/ 353915 h 353915"/>
                <a:gd name="connsiteX1" fmla="*/ 0 w 243516"/>
                <a:gd name="connsiteY1" fmla="*/ 0 h 353915"/>
                <a:gd name="connsiteX2" fmla="*/ 243516 w 243516"/>
                <a:gd name="connsiteY2" fmla="*/ 122146 h 353915"/>
                <a:gd name="connsiteX3" fmla="*/ 135979 w 243516"/>
                <a:gd name="connsiteY3" fmla="*/ 353915 h 353915"/>
                <a:gd name="connsiteX0" fmla="*/ 135979 w 252668"/>
                <a:gd name="connsiteY0" fmla="*/ 353915 h 353915"/>
                <a:gd name="connsiteX1" fmla="*/ 0 w 252668"/>
                <a:gd name="connsiteY1" fmla="*/ 0 h 353915"/>
                <a:gd name="connsiteX2" fmla="*/ 252668 w 252668"/>
                <a:gd name="connsiteY2" fmla="*/ 125825 h 353915"/>
                <a:gd name="connsiteX3" fmla="*/ 135979 w 252668"/>
                <a:gd name="connsiteY3" fmla="*/ 353915 h 353915"/>
                <a:gd name="connsiteX0" fmla="*/ 136400 w 253089"/>
                <a:gd name="connsiteY0" fmla="*/ 346003 h 346003"/>
                <a:gd name="connsiteX1" fmla="*/ 0 w 253089"/>
                <a:gd name="connsiteY1" fmla="*/ 0 h 346003"/>
                <a:gd name="connsiteX2" fmla="*/ 253089 w 253089"/>
                <a:gd name="connsiteY2" fmla="*/ 117913 h 346003"/>
                <a:gd name="connsiteX3" fmla="*/ 136400 w 253089"/>
                <a:gd name="connsiteY3" fmla="*/ 346003 h 346003"/>
                <a:gd name="connsiteX0" fmla="*/ 138268 w 254957"/>
                <a:gd name="connsiteY0" fmla="*/ 354835 h 354835"/>
                <a:gd name="connsiteX1" fmla="*/ 0 w 254957"/>
                <a:gd name="connsiteY1" fmla="*/ 0 h 354835"/>
                <a:gd name="connsiteX2" fmla="*/ 254957 w 254957"/>
                <a:gd name="connsiteY2" fmla="*/ 126745 h 354835"/>
                <a:gd name="connsiteX3" fmla="*/ 138268 w 254957"/>
                <a:gd name="connsiteY3" fmla="*/ 354835 h 354835"/>
                <a:gd name="connsiteX0" fmla="*/ 133272 w 249961"/>
                <a:gd name="connsiteY0" fmla="*/ 360908 h 360908"/>
                <a:gd name="connsiteX1" fmla="*/ 0 w 249961"/>
                <a:gd name="connsiteY1" fmla="*/ 0 h 360908"/>
                <a:gd name="connsiteX2" fmla="*/ 249961 w 249961"/>
                <a:gd name="connsiteY2" fmla="*/ 132818 h 360908"/>
                <a:gd name="connsiteX3" fmla="*/ 133272 w 249961"/>
                <a:gd name="connsiteY3" fmla="*/ 360908 h 360908"/>
              </a:gdLst>
              <a:ahLst/>
              <a:cxnLst>
                <a:cxn ang="0">
                  <a:pos x="connsiteX0" y="connsiteY0"/>
                </a:cxn>
                <a:cxn ang="0">
                  <a:pos x="connsiteX1" y="connsiteY1"/>
                </a:cxn>
                <a:cxn ang="0">
                  <a:pos x="connsiteX2" y="connsiteY2"/>
                </a:cxn>
                <a:cxn ang="0">
                  <a:pos x="connsiteX3" y="connsiteY3"/>
                </a:cxn>
              </a:cxnLst>
              <a:rect l="l" t="t" r="r" b="b"/>
              <a:pathLst>
                <a:path w="249961" h="360908">
                  <a:moveTo>
                    <a:pt x="133272" y="360908"/>
                  </a:moveTo>
                  <a:lnTo>
                    <a:pt x="0" y="0"/>
                  </a:lnTo>
                  <a:lnTo>
                    <a:pt x="249961" y="132818"/>
                  </a:lnTo>
                  <a:lnTo>
                    <a:pt x="133272" y="360908"/>
                  </a:lnTo>
                  <a:close/>
                </a:path>
              </a:pathLst>
            </a:custGeom>
            <a:solidFill>
              <a:srgbClr val="F4B9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sp>
          <p:nvSpPr>
            <p:cNvPr id="17" name="สามเหลี่ยมหน้าจั่ว 872">
              <a:extLst>
                <a:ext uri="{FF2B5EF4-FFF2-40B4-BE49-F238E27FC236}">
                  <a16:creationId xmlns:a16="http://schemas.microsoft.com/office/drawing/2014/main" id="{3EB4E626-5895-443D-8DC6-F8EF5CF6F277}"/>
                </a:ext>
              </a:extLst>
            </p:cNvPr>
            <p:cNvSpPr/>
            <p:nvPr/>
          </p:nvSpPr>
          <p:spPr>
            <a:xfrm rot="1292079" flipH="1">
              <a:off x="2131784" y="4588835"/>
              <a:ext cx="258112" cy="365847"/>
            </a:xfrm>
            <a:custGeom>
              <a:avLst/>
              <a:gdLst>
                <a:gd name="connsiteX0" fmla="*/ 0 w 251081"/>
                <a:gd name="connsiteY0" fmla="*/ 227839 h 227839"/>
                <a:gd name="connsiteX1" fmla="*/ 125541 w 251081"/>
                <a:gd name="connsiteY1" fmla="*/ 0 h 227839"/>
                <a:gd name="connsiteX2" fmla="*/ 251081 w 251081"/>
                <a:gd name="connsiteY2" fmla="*/ 227839 h 227839"/>
                <a:gd name="connsiteX3" fmla="*/ 0 w 251081"/>
                <a:gd name="connsiteY3" fmla="*/ 227839 h 227839"/>
                <a:gd name="connsiteX0" fmla="*/ 0 w 297141"/>
                <a:gd name="connsiteY0" fmla="*/ 227839 h 227839"/>
                <a:gd name="connsiteX1" fmla="*/ 125541 w 297141"/>
                <a:gd name="connsiteY1" fmla="*/ 0 h 227839"/>
                <a:gd name="connsiteX2" fmla="*/ 297141 w 297141"/>
                <a:gd name="connsiteY2" fmla="*/ 180512 h 227839"/>
                <a:gd name="connsiteX3" fmla="*/ 0 w 297141"/>
                <a:gd name="connsiteY3" fmla="*/ 227839 h 227839"/>
                <a:gd name="connsiteX0" fmla="*/ 44777 w 171600"/>
                <a:gd name="connsiteY0" fmla="*/ 377240 h 377240"/>
                <a:gd name="connsiteX1" fmla="*/ 0 w 171600"/>
                <a:gd name="connsiteY1" fmla="*/ 0 h 377240"/>
                <a:gd name="connsiteX2" fmla="*/ 171600 w 171600"/>
                <a:gd name="connsiteY2" fmla="*/ 180512 h 377240"/>
                <a:gd name="connsiteX3" fmla="*/ 44777 w 171600"/>
                <a:gd name="connsiteY3" fmla="*/ 377240 h 377240"/>
                <a:gd name="connsiteX0" fmla="*/ 94672 w 221495"/>
                <a:gd name="connsiteY0" fmla="*/ 347824 h 347824"/>
                <a:gd name="connsiteX1" fmla="*/ 0 w 221495"/>
                <a:gd name="connsiteY1" fmla="*/ 0 h 347824"/>
                <a:gd name="connsiteX2" fmla="*/ 221495 w 221495"/>
                <a:gd name="connsiteY2" fmla="*/ 151096 h 347824"/>
                <a:gd name="connsiteX3" fmla="*/ 94672 w 221495"/>
                <a:gd name="connsiteY3" fmla="*/ 347824 h 347824"/>
                <a:gd name="connsiteX0" fmla="*/ 94672 w 208119"/>
                <a:gd name="connsiteY0" fmla="*/ 347824 h 347824"/>
                <a:gd name="connsiteX1" fmla="*/ 0 w 208119"/>
                <a:gd name="connsiteY1" fmla="*/ 0 h 347824"/>
                <a:gd name="connsiteX2" fmla="*/ 208119 w 208119"/>
                <a:gd name="connsiteY2" fmla="*/ 102088 h 347824"/>
                <a:gd name="connsiteX3" fmla="*/ 94672 w 208119"/>
                <a:gd name="connsiteY3" fmla="*/ 347824 h 347824"/>
                <a:gd name="connsiteX0" fmla="*/ 143774 w 257221"/>
                <a:gd name="connsiteY0" fmla="*/ 361804 h 361804"/>
                <a:gd name="connsiteX1" fmla="*/ 0 w 257221"/>
                <a:gd name="connsiteY1" fmla="*/ 0 h 361804"/>
                <a:gd name="connsiteX2" fmla="*/ 257221 w 257221"/>
                <a:gd name="connsiteY2" fmla="*/ 116068 h 361804"/>
                <a:gd name="connsiteX3" fmla="*/ 143774 w 257221"/>
                <a:gd name="connsiteY3" fmla="*/ 361804 h 361804"/>
                <a:gd name="connsiteX0" fmla="*/ 148856 w 262303"/>
                <a:gd name="connsiteY0" fmla="*/ 380822 h 380822"/>
                <a:gd name="connsiteX1" fmla="*/ 0 w 262303"/>
                <a:gd name="connsiteY1" fmla="*/ 0 h 380822"/>
                <a:gd name="connsiteX2" fmla="*/ 262303 w 262303"/>
                <a:gd name="connsiteY2" fmla="*/ 135086 h 380822"/>
                <a:gd name="connsiteX3" fmla="*/ 148856 w 262303"/>
                <a:gd name="connsiteY3" fmla="*/ 380822 h 380822"/>
                <a:gd name="connsiteX0" fmla="*/ 164338 w 262303"/>
                <a:gd name="connsiteY0" fmla="*/ 362622 h 362622"/>
                <a:gd name="connsiteX1" fmla="*/ 0 w 262303"/>
                <a:gd name="connsiteY1" fmla="*/ 0 h 362622"/>
                <a:gd name="connsiteX2" fmla="*/ 262303 w 262303"/>
                <a:gd name="connsiteY2" fmla="*/ 135086 h 362622"/>
                <a:gd name="connsiteX3" fmla="*/ 164338 w 262303"/>
                <a:gd name="connsiteY3" fmla="*/ 362622 h 362622"/>
                <a:gd name="connsiteX0" fmla="*/ 150969 w 248934"/>
                <a:gd name="connsiteY0" fmla="*/ 335697 h 335697"/>
                <a:gd name="connsiteX1" fmla="*/ 0 w 248934"/>
                <a:gd name="connsiteY1" fmla="*/ 0 h 335697"/>
                <a:gd name="connsiteX2" fmla="*/ 248934 w 248934"/>
                <a:gd name="connsiteY2" fmla="*/ 108161 h 335697"/>
                <a:gd name="connsiteX3" fmla="*/ 150969 w 248934"/>
                <a:gd name="connsiteY3" fmla="*/ 335697 h 335697"/>
                <a:gd name="connsiteX0" fmla="*/ 146454 w 244419"/>
                <a:gd name="connsiteY0" fmla="*/ 347351 h 347351"/>
                <a:gd name="connsiteX1" fmla="*/ 0 w 244419"/>
                <a:gd name="connsiteY1" fmla="*/ 0 h 347351"/>
                <a:gd name="connsiteX2" fmla="*/ 244419 w 244419"/>
                <a:gd name="connsiteY2" fmla="*/ 119815 h 347351"/>
                <a:gd name="connsiteX3" fmla="*/ 146454 w 244419"/>
                <a:gd name="connsiteY3" fmla="*/ 347351 h 347351"/>
                <a:gd name="connsiteX0" fmla="*/ 135979 w 244419"/>
                <a:gd name="connsiteY0" fmla="*/ 353915 h 353915"/>
                <a:gd name="connsiteX1" fmla="*/ 0 w 244419"/>
                <a:gd name="connsiteY1" fmla="*/ 0 h 353915"/>
                <a:gd name="connsiteX2" fmla="*/ 244419 w 244419"/>
                <a:gd name="connsiteY2" fmla="*/ 119815 h 353915"/>
                <a:gd name="connsiteX3" fmla="*/ 135979 w 244419"/>
                <a:gd name="connsiteY3" fmla="*/ 353915 h 353915"/>
                <a:gd name="connsiteX0" fmla="*/ 135979 w 243516"/>
                <a:gd name="connsiteY0" fmla="*/ 353915 h 353915"/>
                <a:gd name="connsiteX1" fmla="*/ 0 w 243516"/>
                <a:gd name="connsiteY1" fmla="*/ 0 h 353915"/>
                <a:gd name="connsiteX2" fmla="*/ 243516 w 243516"/>
                <a:gd name="connsiteY2" fmla="*/ 122146 h 353915"/>
                <a:gd name="connsiteX3" fmla="*/ 135979 w 243516"/>
                <a:gd name="connsiteY3" fmla="*/ 353915 h 353915"/>
                <a:gd name="connsiteX0" fmla="*/ 135979 w 252668"/>
                <a:gd name="connsiteY0" fmla="*/ 353915 h 353915"/>
                <a:gd name="connsiteX1" fmla="*/ 0 w 252668"/>
                <a:gd name="connsiteY1" fmla="*/ 0 h 353915"/>
                <a:gd name="connsiteX2" fmla="*/ 252668 w 252668"/>
                <a:gd name="connsiteY2" fmla="*/ 125825 h 353915"/>
                <a:gd name="connsiteX3" fmla="*/ 135979 w 252668"/>
                <a:gd name="connsiteY3" fmla="*/ 353915 h 353915"/>
                <a:gd name="connsiteX0" fmla="*/ 136400 w 253089"/>
                <a:gd name="connsiteY0" fmla="*/ 346003 h 346003"/>
                <a:gd name="connsiteX1" fmla="*/ 0 w 253089"/>
                <a:gd name="connsiteY1" fmla="*/ 0 h 346003"/>
                <a:gd name="connsiteX2" fmla="*/ 253089 w 253089"/>
                <a:gd name="connsiteY2" fmla="*/ 117913 h 346003"/>
                <a:gd name="connsiteX3" fmla="*/ 136400 w 253089"/>
                <a:gd name="connsiteY3" fmla="*/ 346003 h 346003"/>
                <a:gd name="connsiteX0" fmla="*/ 138268 w 254957"/>
                <a:gd name="connsiteY0" fmla="*/ 354835 h 354835"/>
                <a:gd name="connsiteX1" fmla="*/ 0 w 254957"/>
                <a:gd name="connsiteY1" fmla="*/ 0 h 354835"/>
                <a:gd name="connsiteX2" fmla="*/ 254957 w 254957"/>
                <a:gd name="connsiteY2" fmla="*/ 126745 h 354835"/>
                <a:gd name="connsiteX3" fmla="*/ 138268 w 254957"/>
                <a:gd name="connsiteY3" fmla="*/ 354835 h 354835"/>
                <a:gd name="connsiteX0" fmla="*/ 133272 w 249961"/>
                <a:gd name="connsiteY0" fmla="*/ 360908 h 360908"/>
                <a:gd name="connsiteX1" fmla="*/ 0 w 249961"/>
                <a:gd name="connsiteY1" fmla="*/ 0 h 360908"/>
                <a:gd name="connsiteX2" fmla="*/ 249961 w 249961"/>
                <a:gd name="connsiteY2" fmla="*/ 132818 h 360908"/>
                <a:gd name="connsiteX3" fmla="*/ 133272 w 249961"/>
                <a:gd name="connsiteY3" fmla="*/ 360908 h 360908"/>
              </a:gdLst>
              <a:ahLst/>
              <a:cxnLst>
                <a:cxn ang="0">
                  <a:pos x="connsiteX0" y="connsiteY0"/>
                </a:cxn>
                <a:cxn ang="0">
                  <a:pos x="connsiteX1" y="connsiteY1"/>
                </a:cxn>
                <a:cxn ang="0">
                  <a:pos x="connsiteX2" y="connsiteY2"/>
                </a:cxn>
                <a:cxn ang="0">
                  <a:pos x="connsiteX3" y="connsiteY3"/>
                </a:cxn>
              </a:cxnLst>
              <a:rect l="l" t="t" r="r" b="b"/>
              <a:pathLst>
                <a:path w="249961" h="360908">
                  <a:moveTo>
                    <a:pt x="133272" y="360908"/>
                  </a:moveTo>
                  <a:lnTo>
                    <a:pt x="0" y="0"/>
                  </a:lnTo>
                  <a:lnTo>
                    <a:pt x="249961" y="132818"/>
                  </a:lnTo>
                  <a:lnTo>
                    <a:pt x="133272" y="360908"/>
                  </a:lnTo>
                  <a:close/>
                </a:path>
              </a:pathLst>
            </a:custGeom>
            <a:solidFill>
              <a:srgbClr val="F4B9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grpSp>
      <p:grpSp>
        <p:nvGrpSpPr>
          <p:cNvPr id="49" name="กลุ่ม 48">
            <a:extLst>
              <a:ext uri="{FF2B5EF4-FFF2-40B4-BE49-F238E27FC236}">
                <a16:creationId xmlns:a16="http://schemas.microsoft.com/office/drawing/2014/main" id="{CF5C9E1C-BAC5-4740-877C-BCFEB211A157}"/>
              </a:ext>
            </a:extLst>
          </p:cNvPr>
          <p:cNvGrpSpPr/>
          <p:nvPr userDrawn="1"/>
        </p:nvGrpSpPr>
        <p:grpSpPr>
          <a:xfrm>
            <a:off x="3919259" y="1958771"/>
            <a:ext cx="1250465" cy="813416"/>
            <a:chOff x="28214" y="967908"/>
            <a:chExt cx="1250465" cy="813416"/>
          </a:xfrm>
        </p:grpSpPr>
        <p:cxnSp>
          <p:nvCxnSpPr>
            <p:cNvPr id="50" name="ตัวเชื่อมต่อตรง 49">
              <a:extLst>
                <a:ext uri="{FF2B5EF4-FFF2-40B4-BE49-F238E27FC236}">
                  <a16:creationId xmlns:a16="http://schemas.microsoft.com/office/drawing/2014/main" id="{839BA8FA-AD24-4CB4-B262-2DC831B6FEDE}"/>
                </a:ext>
              </a:extLst>
            </p:cNvPr>
            <p:cNvCxnSpPr>
              <a:cxnSpLocks/>
            </p:cNvCxnSpPr>
            <p:nvPr/>
          </p:nvCxnSpPr>
          <p:spPr>
            <a:xfrm>
              <a:off x="439451" y="967908"/>
              <a:ext cx="1" cy="32096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51" name="ตัวเชื่อมต่อตรง 50">
              <a:extLst>
                <a:ext uri="{FF2B5EF4-FFF2-40B4-BE49-F238E27FC236}">
                  <a16:creationId xmlns:a16="http://schemas.microsoft.com/office/drawing/2014/main" id="{C878808F-6D18-44AC-A3E0-DC8DE5FFF481}"/>
                </a:ext>
              </a:extLst>
            </p:cNvPr>
            <p:cNvCxnSpPr/>
            <p:nvPr/>
          </p:nvCxnSpPr>
          <p:spPr>
            <a:xfrm>
              <a:off x="266648" y="1264663"/>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52" name="ตัวเชื่อมต่อตรง 51">
              <a:extLst>
                <a:ext uri="{FF2B5EF4-FFF2-40B4-BE49-F238E27FC236}">
                  <a16:creationId xmlns:a16="http://schemas.microsoft.com/office/drawing/2014/main" id="{228183E6-C23A-43E7-9A9C-2D6AB7EADAD9}"/>
                </a:ext>
              </a:extLst>
            </p:cNvPr>
            <p:cNvCxnSpPr>
              <a:cxnSpLocks/>
            </p:cNvCxnSpPr>
            <p:nvPr/>
          </p:nvCxnSpPr>
          <p:spPr>
            <a:xfrm>
              <a:off x="740194"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53" name="ตัวเชื่อมต่อตรง 52">
              <a:extLst>
                <a:ext uri="{FF2B5EF4-FFF2-40B4-BE49-F238E27FC236}">
                  <a16:creationId xmlns:a16="http://schemas.microsoft.com/office/drawing/2014/main" id="{1BF2B41B-6553-4E7C-9FE1-AF3A4BD68632}"/>
                </a:ext>
              </a:extLst>
            </p:cNvPr>
            <p:cNvCxnSpPr>
              <a:cxnSpLocks/>
            </p:cNvCxnSpPr>
            <p:nvPr/>
          </p:nvCxnSpPr>
          <p:spPr>
            <a:xfrm>
              <a:off x="1278679"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54" name="ตัวเชื่อมต่อตรง 53">
              <a:extLst>
                <a:ext uri="{FF2B5EF4-FFF2-40B4-BE49-F238E27FC236}">
                  <a16:creationId xmlns:a16="http://schemas.microsoft.com/office/drawing/2014/main" id="{6C3F772B-E14E-4F55-86B9-4F2E09CFE3D8}"/>
                </a:ext>
              </a:extLst>
            </p:cNvPr>
            <p:cNvCxnSpPr/>
            <p:nvPr/>
          </p:nvCxnSpPr>
          <p:spPr>
            <a:xfrm>
              <a:off x="266648" y="1522816"/>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55" name="ตัวเชื่อมต่อตรง 54">
              <a:extLst>
                <a:ext uri="{FF2B5EF4-FFF2-40B4-BE49-F238E27FC236}">
                  <a16:creationId xmlns:a16="http://schemas.microsoft.com/office/drawing/2014/main" id="{31F9B1DE-7EC0-4445-90AC-22B46DCD45A2}"/>
                </a:ext>
              </a:extLst>
            </p:cNvPr>
            <p:cNvCxnSpPr>
              <a:cxnSpLocks/>
            </p:cNvCxnSpPr>
            <p:nvPr/>
          </p:nvCxnSpPr>
          <p:spPr>
            <a:xfrm>
              <a:off x="408431" y="1499616"/>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56" name="ตัวเชื่อมต่อตรง 55">
              <a:extLst>
                <a:ext uri="{FF2B5EF4-FFF2-40B4-BE49-F238E27FC236}">
                  <a16:creationId xmlns:a16="http://schemas.microsoft.com/office/drawing/2014/main" id="{D5279CA1-D46C-4D78-8B10-B61E1A22B79A}"/>
                </a:ext>
              </a:extLst>
            </p:cNvPr>
            <p:cNvCxnSpPr/>
            <p:nvPr/>
          </p:nvCxnSpPr>
          <p:spPr>
            <a:xfrm>
              <a:off x="28214" y="1781324"/>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grpSp>
      <p:grpSp>
        <p:nvGrpSpPr>
          <p:cNvPr id="57" name="กลุ่ม 56">
            <a:extLst>
              <a:ext uri="{FF2B5EF4-FFF2-40B4-BE49-F238E27FC236}">
                <a16:creationId xmlns:a16="http://schemas.microsoft.com/office/drawing/2014/main" id="{30C43EA3-261E-4617-8A95-5C0D4F87D3E9}"/>
              </a:ext>
            </a:extLst>
          </p:cNvPr>
          <p:cNvGrpSpPr/>
          <p:nvPr userDrawn="1"/>
        </p:nvGrpSpPr>
        <p:grpSpPr>
          <a:xfrm flipH="1">
            <a:off x="6748572" y="5268981"/>
            <a:ext cx="1250465" cy="813416"/>
            <a:chOff x="28214" y="967908"/>
            <a:chExt cx="1250465" cy="813416"/>
          </a:xfrm>
        </p:grpSpPr>
        <p:cxnSp>
          <p:nvCxnSpPr>
            <p:cNvPr id="58" name="ตัวเชื่อมต่อตรง 57">
              <a:extLst>
                <a:ext uri="{FF2B5EF4-FFF2-40B4-BE49-F238E27FC236}">
                  <a16:creationId xmlns:a16="http://schemas.microsoft.com/office/drawing/2014/main" id="{9E3C890F-E355-4A38-83BB-14CEFDF7628B}"/>
                </a:ext>
              </a:extLst>
            </p:cNvPr>
            <p:cNvCxnSpPr>
              <a:cxnSpLocks/>
            </p:cNvCxnSpPr>
            <p:nvPr/>
          </p:nvCxnSpPr>
          <p:spPr>
            <a:xfrm>
              <a:off x="439451" y="967908"/>
              <a:ext cx="1" cy="32096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59" name="ตัวเชื่อมต่อตรง 58">
              <a:extLst>
                <a:ext uri="{FF2B5EF4-FFF2-40B4-BE49-F238E27FC236}">
                  <a16:creationId xmlns:a16="http://schemas.microsoft.com/office/drawing/2014/main" id="{66A86C50-234A-4285-BEE1-368FB73CBBB1}"/>
                </a:ext>
              </a:extLst>
            </p:cNvPr>
            <p:cNvCxnSpPr/>
            <p:nvPr/>
          </p:nvCxnSpPr>
          <p:spPr>
            <a:xfrm>
              <a:off x="266648" y="1264663"/>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60" name="ตัวเชื่อมต่อตรง 59">
              <a:extLst>
                <a:ext uri="{FF2B5EF4-FFF2-40B4-BE49-F238E27FC236}">
                  <a16:creationId xmlns:a16="http://schemas.microsoft.com/office/drawing/2014/main" id="{D4BC5A3E-3F1C-4E65-B129-BE046913EF0A}"/>
                </a:ext>
              </a:extLst>
            </p:cNvPr>
            <p:cNvCxnSpPr>
              <a:cxnSpLocks/>
            </p:cNvCxnSpPr>
            <p:nvPr/>
          </p:nvCxnSpPr>
          <p:spPr>
            <a:xfrm>
              <a:off x="740194"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61" name="ตัวเชื่อมต่อตรง 60">
              <a:extLst>
                <a:ext uri="{FF2B5EF4-FFF2-40B4-BE49-F238E27FC236}">
                  <a16:creationId xmlns:a16="http://schemas.microsoft.com/office/drawing/2014/main" id="{56DF39FF-36E6-46D0-A605-4B1159083446}"/>
                </a:ext>
              </a:extLst>
            </p:cNvPr>
            <p:cNvCxnSpPr>
              <a:cxnSpLocks/>
            </p:cNvCxnSpPr>
            <p:nvPr/>
          </p:nvCxnSpPr>
          <p:spPr>
            <a:xfrm>
              <a:off x="1278679"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62" name="ตัวเชื่อมต่อตรง 61">
              <a:extLst>
                <a:ext uri="{FF2B5EF4-FFF2-40B4-BE49-F238E27FC236}">
                  <a16:creationId xmlns:a16="http://schemas.microsoft.com/office/drawing/2014/main" id="{BAC2E096-99A6-4CEB-96D2-D01C074FBC00}"/>
                </a:ext>
              </a:extLst>
            </p:cNvPr>
            <p:cNvCxnSpPr/>
            <p:nvPr/>
          </p:nvCxnSpPr>
          <p:spPr>
            <a:xfrm>
              <a:off x="266648" y="1522816"/>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63" name="ตัวเชื่อมต่อตรง 62">
              <a:extLst>
                <a:ext uri="{FF2B5EF4-FFF2-40B4-BE49-F238E27FC236}">
                  <a16:creationId xmlns:a16="http://schemas.microsoft.com/office/drawing/2014/main" id="{D3745258-EBCB-466E-9504-023375B08E68}"/>
                </a:ext>
              </a:extLst>
            </p:cNvPr>
            <p:cNvCxnSpPr>
              <a:cxnSpLocks/>
            </p:cNvCxnSpPr>
            <p:nvPr/>
          </p:nvCxnSpPr>
          <p:spPr>
            <a:xfrm>
              <a:off x="408431" y="1499616"/>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64" name="ตัวเชื่อมต่อตรง 63">
              <a:extLst>
                <a:ext uri="{FF2B5EF4-FFF2-40B4-BE49-F238E27FC236}">
                  <a16:creationId xmlns:a16="http://schemas.microsoft.com/office/drawing/2014/main" id="{8DC0B3C6-B8D5-426B-AA3B-DA611379C3B0}"/>
                </a:ext>
              </a:extLst>
            </p:cNvPr>
            <p:cNvCxnSpPr/>
            <p:nvPr/>
          </p:nvCxnSpPr>
          <p:spPr>
            <a:xfrm>
              <a:off x="28214" y="1781324"/>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grpSp>
      <p:grpSp>
        <p:nvGrpSpPr>
          <p:cNvPr id="65" name="กลุ่ม 64">
            <a:extLst>
              <a:ext uri="{FF2B5EF4-FFF2-40B4-BE49-F238E27FC236}">
                <a16:creationId xmlns:a16="http://schemas.microsoft.com/office/drawing/2014/main" id="{22536DBA-5751-41E4-ABB5-55F3805B6036}"/>
              </a:ext>
            </a:extLst>
          </p:cNvPr>
          <p:cNvGrpSpPr/>
          <p:nvPr userDrawn="1"/>
        </p:nvGrpSpPr>
        <p:grpSpPr>
          <a:xfrm>
            <a:off x="-59318" y="0"/>
            <a:ext cx="1101156" cy="884384"/>
            <a:chOff x="1752751" y="749874"/>
            <a:chExt cx="1101156" cy="884384"/>
          </a:xfrm>
        </p:grpSpPr>
        <p:cxnSp>
          <p:nvCxnSpPr>
            <p:cNvPr id="66" name="ตัวเชื่อมต่อตรง 65">
              <a:extLst>
                <a:ext uri="{FF2B5EF4-FFF2-40B4-BE49-F238E27FC236}">
                  <a16:creationId xmlns:a16="http://schemas.microsoft.com/office/drawing/2014/main" id="{857CA008-3898-42E6-A93E-F56EC81B8E9D}"/>
                </a:ext>
              </a:extLst>
            </p:cNvPr>
            <p:cNvCxnSpPr>
              <a:cxnSpLocks/>
            </p:cNvCxnSpPr>
            <p:nvPr/>
          </p:nvCxnSpPr>
          <p:spPr>
            <a:xfrm>
              <a:off x="2280622" y="749874"/>
              <a:ext cx="1" cy="32096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67" name="ตัวเชื่อมต่อตรง 66">
              <a:extLst>
                <a:ext uri="{FF2B5EF4-FFF2-40B4-BE49-F238E27FC236}">
                  <a16:creationId xmlns:a16="http://schemas.microsoft.com/office/drawing/2014/main" id="{7748242B-2714-4AF0-82DC-F53C901A3A0C}"/>
                </a:ext>
              </a:extLst>
            </p:cNvPr>
            <p:cNvCxnSpPr/>
            <p:nvPr/>
          </p:nvCxnSpPr>
          <p:spPr>
            <a:xfrm>
              <a:off x="1819089" y="1070842"/>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68" name="ตัวเชื่อมต่อตรง 67">
              <a:extLst>
                <a:ext uri="{FF2B5EF4-FFF2-40B4-BE49-F238E27FC236}">
                  <a16:creationId xmlns:a16="http://schemas.microsoft.com/office/drawing/2014/main" id="{4685BF4B-E94C-4624-8ECD-B82D22054EB9}"/>
                </a:ext>
              </a:extLst>
            </p:cNvPr>
            <p:cNvCxnSpPr>
              <a:cxnSpLocks/>
            </p:cNvCxnSpPr>
            <p:nvPr/>
          </p:nvCxnSpPr>
          <p:spPr>
            <a:xfrm>
              <a:off x="1950530" y="1070842"/>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69" name="ตัวเชื่อมต่อตรง 68">
              <a:extLst>
                <a:ext uri="{FF2B5EF4-FFF2-40B4-BE49-F238E27FC236}">
                  <a16:creationId xmlns:a16="http://schemas.microsoft.com/office/drawing/2014/main" id="{04EAD4E8-081B-4503-893C-0CB08E30AB6C}"/>
                </a:ext>
              </a:extLst>
            </p:cNvPr>
            <p:cNvCxnSpPr>
              <a:cxnSpLocks/>
            </p:cNvCxnSpPr>
            <p:nvPr/>
          </p:nvCxnSpPr>
          <p:spPr>
            <a:xfrm>
              <a:off x="2506795" y="1070842"/>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70" name="ตัวเชื่อมต่อตรง 69">
              <a:extLst>
                <a:ext uri="{FF2B5EF4-FFF2-40B4-BE49-F238E27FC236}">
                  <a16:creationId xmlns:a16="http://schemas.microsoft.com/office/drawing/2014/main" id="{86260E28-9F51-4F3D-9211-A601E748DC97}"/>
                </a:ext>
              </a:extLst>
            </p:cNvPr>
            <p:cNvCxnSpPr/>
            <p:nvPr/>
          </p:nvCxnSpPr>
          <p:spPr>
            <a:xfrm>
              <a:off x="2006410" y="1352550"/>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71" name="ตัวเชื่อมต่อตรง 70">
              <a:extLst>
                <a:ext uri="{FF2B5EF4-FFF2-40B4-BE49-F238E27FC236}">
                  <a16:creationId xmlns:a16="http://schemas.microsoft.com/office/drawing/2014/main" id="{1686259A-BECE-4FC6-81AC-7022825B3AAC}"/>
                </a:ext>
              </a:extLst>
            </p:cNvPr>
            <p:cNvCxnSpPr>
              <a:cxnSpLocks/>
            </p:cNvCxnSpPr>
            <p:nvPr/>
          </p:nvCxnSpPr>
          <p:spPr>
            <a:xfrm>
              <a:off x="2788735" y="1352550"/>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72" name="ตัวเชื่อมต่อตรง 71">
              <a:extLst>
                <a:ext uri="{FF2B5EF4-FFF2-40B4-BE49-F238E27FC236}">
                  <a16:creationId xmlns:a16="http://schemas.microsoft.com/office/drawing/2014/main" id="{E3D2C40E-F383-4F65-A82D-A66744EC6082}"/>
                </a:ext>
              </a:extLst>
            </p:cNvPr>
            <p:cNvCxnSpPr>
              <a:cxnSpLocks/>
            </p:cNvCxnSpPr>
            <p:nvPr/>
          </p:nvCxnSpPr>
          <p:spPr>
            <a:xfrm>
              <a:off x="2156275" y="1337426"/>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73" name="ตัวเชื่อมต่อตรง 72">
              <a:extLst>
                <a:ext uri="{FF2B5EF4-FFF2-40B4-BE49-F238E27FC236}">
                  <a16:creationId xmlns:a16="http://schemas.microsoft.com/office/drawing/2014/main" id="{F4722E54-61AF-4C12-B5A8-83AA74DFFF13}"/>
                </a:ext>
              </a:extLst>
            </p:cNvPr>
            <p:cNvCxnSpPr/>
            <p:nvPr/>
          </p:nvCxnSpPr>
          <p:spPr>
            <a:xfrm>
              <a:off x="1752751" y="1615556"/>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grpSp>
      <p:grpSp>
        <p:nvGrpSpPr>
          <p:cNvPr id="74" name="กลุ่ม 73">
            <a:extLst>
              <a:ext uri="{FF2B5EF4-FFF2-40B4-BE49-F238E27FC236}">
                <a16:creationId xmlns:a16="http://schemas.microsoft.com/office/drawing/2014/main" id="{620D8A98-BA62-4F01-8AD0-0DAB489D1B23}"/>
              </a:ext>
            </a:extLst>
          </p:cNvPr>
          <p:cNvGrpSpPr/>
          <p:nvPr userDrawn="1"/>
        </p:nvGrpSpPr>
        <p:grpSpPr>
          <a:xfrm>
            <a:off x="10934515" y="0"/>
            <a:ext cx="1250465" cy="813416"/>
            <a:chOff x="28214" y="967908"/>
            <a:chExt cx="1250465" cy="813416"/>
          </a:xfrm>
        </p:grpSpPr>
        <p:cxnSp>
          <p:nvCxnSpPr>
            <p:cNvPr id="75" name="ตัวเชื่อมต่อตรง 74">
              <a:extLst>
                <a:ext uri="{FF2B5EF4-FFF2-40B4-BE49-F238E27FC236}">
                  <a16:creationId xmlns:a16="http://schemas.microsoft.com/office/drawing/2014/main" id="{5FCEC8C2-D7DD-4C73-8228-A500A9202257}"/>
                </a:ext>
              </a:extLst>
            </p:cNvPr>
            <p:cNvCxnSpPr>
              <a:cxnSpLocks/>
            </p:cNvCxnSpPr>
            <p:nvPr/>
          </p:nvCxnSpPr>
          <p:spPr>
            <a:xfrm>
              <a:off x="439451" y="967908"/>
              <a:ext cx="1" cy="32096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76" name="ตัวเชื่อมต่อตรง 75">
              <a:extLst>
                <a:ext uri="{FF2B5EF4-FFF2-40B4-BE49-F238E27FC236}">
                  <a16:creationId xmlns:a16="http://schemas.microsoft.com/office/drawing/2014/main" id="{BDE9CCD1-0B5C-4D10-BD01-60009F4F0B31}"/>
                </a:ext>
              </a:extLst>
            </p:cNvPr>
            <p:cNvCxnSpPr/>
            <p:nvPr/>
          </p:nvCxnSpPr>
          <p:spPr>
            <a:xfrm>
              <a:off x="266648" y="1264663"/>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77" name="ตัวเชื่อมต่อตรง 76">
              <a:extLst>
                <a:ext uri="{FF2B5EF4-FFF2-40B4-BE49-F238E27FC236}">
                  <a16:creationId xmlns:a16="http://schemas.microsoft.com/office/drawing/2014/main" id="{804D3B61-9FCB-4335-A23C-931649D22540}"/>
                </a:ext>
              </a:extLst>
            </p:cNvPr>
            <p:cNvCxnSpPr>
              <a:cxnSpLocks/>
            </p:cNvCxnSpPr>
            <p:nvPr/>
          </p:nvCxnSpPr>
          <p:spPr>
            <a:xfrm>
              <a:off x="740194"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78" name="ตัวเชื่อมต่อตรง 77">
              <a:extLst>
                <a:ext uri="{FF2B5EF4-FFF2-40B4-BE49-F238E27FC236}">
                  <a16:creationId xmlns:a16="http://schemas.microsoft.com/office/drawing/2014/main" id="{F738299C-51B7-4318-9231-B19CE4F57335}"/>
                </a:ext>
              </a:extLst>
            </p:cNvPr>
            <p:cNvCxnSpPr>
              <a:cxnSpLocks/>
            </p:cNvCxnSpPr>
            <p:nvPr/>
          </p:nvCxnSpPr>
          <p:spPr>
            <a:xfrm>
              <a:off x="1278679"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79" name="ตัวเชื่อมต่อตรง 78">
              <a:extLst>
                <a:ext uri="{FF2B5EF4-FFF2-40B4-BE49-F238E27FC236}">
                  <a16:creationId xmlns:a16="http://schemas.microsoft.com/office/drawing/2014/main" id="{844415EE-BD30-4EE1-BE97-882AF475771F}"/>
                </a:ext>
              </a:extLst>
            </p:cNvPr>
            <p:cNvCxnSpPr/>
            <p:nvPr/>
          </p:nvCxnSpPr>
          <p:spPr>
            <a:xfrm>
              <a:off x="266648" y="1522816"/>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80" name="ตัวเชื่อมต่อตรง 79">
              <a:extLst>
                <a:ext uri="{FF2B5EF4-FFF2-40B4-BE49-F238E27FC236}">
                  <a16:creationId xmlns:a16="http://schemas.microsoft.com/office/drawing/2014/main" id="{2EF714B4-495E-4C9B-B16B-5B7556576EB5}"/>
                </a:ext>
              </a:extLst>
            </p:cNvPr>
            <p:cNvCxnSpPr>
              <a:cxnSpLocks/>
            </p:cNvCxnSpPr>
            <p:nvPr/>
          </p:nvCxnSpPr>
          <p:spPr>
            <a:xfrm>
              <a:off x="408431" y="1499616"/>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81" name="ตัวเชื่อมต่อตรง 80">
              <a:extLst>
                <a:ext uri="{FF2B5EF4-FFF2-40B4-BE49-F238E27FC236}">
                  <a16:creationId xmlns:a16="http://schemas.microsoft.com/office/drawing/2014/main" id="{37AB0BDF-78A9-4464-8CB5-33FD2600DA86}"/>
                </a:ext>
              </a:extLst>
            </p:cNvPr>
            <p:cNvCxnSpPr/>
            <p:nvPr/>
          </p:nvCxnSpPr>
          <p:spPr>
            <a:xfrm>
              <a:off x="28214" y="1781324"/>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grpSp>
      <p:sp>
        <p:nvSpPr>
          <p:cNvPr id="82" name="เมฆ 81">
            <a:extLst>
              <a:ext uri="{FF2B5EF4-FFF2-40B4-BE49-F238E27FC236}">
                <a16:creationId xmlns:a16="http://schemas.microsoft.com/office/drawing/2014/main" id="{81FC6653-9820-485E-9528-B691D97FD441}"/>
              </a:ext>
            </a:extLst>
          </p:cNvPr>
          <p:cNvSpPr/>
          <p:nvPr userDrawn="1"/>
        </p:nvSpPr>
        <p:spPr>
          <a:xfrm rot="536932">
            <a:off x="-516127" y="6364611"/>
            <a:ext cx="4355496" cy="2583079"/>
          </a:xfrm>
          <a:prstGeom prst="cloud">
            <a:avLst/>
          </a:prstGeom>
          <a:solidFill>
            <a:srgbClr val="8CAD66"/>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sp>
        <p:nvSpPr>
          <p:cNvPr id="83" name="เมฆ 82">
            <a:extLst>
              <a:ext uri="{FF2B5EF4-FFF2-40B4-BE49-F238E27FC236}">
                <a16:creationId xmlns:a16="http://schemas.microsoft.com/office/drawing/2014/main" id="{F524785E-53D3-4DFD-9C3D-55C107A836E4}"/>
              </a:ext>
            </a:extLst>
          </p:cNvPr>
          <p:cNvSpPr/>
          <p:nvPr userDrawn="1"/>
        </p:nvSpPr>
        <p:spPr>
          <a:xfrm rot="21255287" flipH="1">
            <a:off x="6346080" y="6364612"/>
            <a:ext cx="4355496" cy="2583079"/>
          </a:xfrm>
          <a:prstGeom prst="cloud">
            <a:avLst/>
          </a:prstGeom>
          <a:solidFill>
            <a:srgbClr val="8CAD66"/>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sp>
        <p:nvSpPr>
          <p:cNvPr id="84" name="เมฆ 83">
            <a:extLst>
              <a:ext uri="{FF2B5EF4-FFF2-40B4-BE49-F238E27FC236}">
                <a16:creationId xmlns:a16="http://schemas.microsoft.com/office/drawing/2014/main" id="{969610E4-CF68-4EE3-8D81-9BF600A45846}"/>
              </a:ext>
            </a:extLst>
          </p:cNvPr>
          <p:cNvSpPr/>
          <p:nvPr userDrawn="1"/>
        </p:nvSpPr>
        <p:spPr>
          <a:xfrm rot="21170718" flipH="1">
            <a:off x="2886954" y="6415537"/>
            <a:ext cx="4355496" cy="2583079"/>
          </a:xfrm>
          <a:prstGeom prst="cloud">
            <a:avLst/>
          </a:prstGeom>
          <a:solidFill>
            <a:srgbClr val="8CAD66"/>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sp>
        <p:nvSpPr>
          <p:cNvPr id="85" name="เมฆ 84">
            <a:extLst>
              <a:ext uri="{FF2B5EF4-FFF2-40B4-BE49-F238E27FC236}">
                <a16:creationId xmlns:a16="http://schemas.microsoft.com/office/drawing/2014/main" id="{9FD1107E-5971-4314-85F2-65558A7EED5E}"/>
              </a:ext>
            </a:extLst>
          </p:cNvPr>
          <p:cNvSpPr/>
          <p:nvPr userDrawn="1"/>
        </p:nvSpPr>
        <p:spPr>
          <a:xfrm rot="21099074" flipH="1">
            <a:off x="9254246" y="6385127"/>
            <a:ext cx="4355496" cy="2583079"/>
          </a:xfrm>
          <a:prstGeom prst="cloud">
            <a:avLst/>
          </a:prstGeom>
          <a:solidFill>
            <a:srgbClr val="8CAD66"/>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sp>
        <p:nvSpPr>
          <p:cNvPr id="86" name="รูปแบบอิสระ: รูปร่าง 85">
            <a:extLst>
              <a:ext uri="{FF2B5EF4-FFF2-40B4-BE49-F238E27FC236}">
                <a16:creationId xmlns:a16="http://schemas.microsoft.com/office/drawing/2014/main" id="{DCE209D8-BBD6-4AA6-96DE-4D4DCBA50418}"/>
              </a:ext>
            </a:extLst>
          </p:cNvPr>
          <p:cNvSpPr/>
          <p:nvPr userDrawn="1"/>
        </p:nvSpPr>
        <p:spPr>
          <a:xfrm rot="20413323">
            <a:off x="421392" y="6772420"/>
            <a:ext cx="183155" cy="622575"/>
          </a:xfrm>
          <a:custGeom>
            <a:avLst/>
            <a:gdLst>
              <a:gd name="connsiteX0" fmla="*/ 386080 w 596235"/>
              <a:gd name="connsiteY0" fmla="*/ 2103120 h 2103120"/>
              <a:gd name="connsiteX1" fmla="*/ 579120 w 596235"/>
              <a:gd name="connsiteY1" fmla="*/ 528320 h 2103120"/>
              <a:gd name="connsiteX2" fmla="*/ 0 w 596235"/>
              <a:gd name="connsiteY2" fmla="*/ 0 h 2103120"/>
            </a:gdLst>
            <a:ahLst/>
            <a:cxnLst>
              <a:cxn ang="0">
                <a:pos x="connsiteX0" y="connsiteY0"/>
              </a:cxn>
              <a:cxn ang="0">
                <a:pos x="connsiteX1" y="connsiteY1"/>
              </a:cxn>
              <a:cxn ang="0">
                <a:pos x="connsiteX2" y="connsiteY2"/>
              </a:cxn>
            </a:cxnLst>
            <a:rect l="l" t="t" r="r" b="b"/>
            <a:pathLst>
              <a:path w="596235" h="2103120">
                <a:moveTo>
                  <a:pt x="386080" y="2103120"/>
                </a:moveTo>
                <a:cubicBezTo>
                  <a:pt x="514773" y="1490980"/>
                  <a:pt x="643467" y="878840"/>
                  <a:pt x="579120" y="528320"/>
                </a:cubicBezTo>
                <a:cubicBezTo>
                  <a:pt x="514773" y="177800"/>
                  <a:pt x="257386" y="88900"/>
                  <a:pt x="0" y="0"/>
                </a:cubicBezTo>
              </a:path>
            </a:pathLst>
          </a:cu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sp>
        <p:nvSpPr>
          <p:cNvPr id="87" name="รูปแบบอิสระ: รูปร่าง 86">
            <a:extLst>
              <a:ext uri="{FF2B5EF4-FFF2-40B4-BE49-F238E27FC236}">
                <a16:creationId xmlns:a16="http://schemas.microsoft.com/office/drawing/2014/main" id="{E42F17F7-93FC-485F-A2F4-CBBAB352EB6B}"/>
              </a:ext>
            </a:extLst>
          </p:cNvPr>
          <p:cNvSpPr/>
          <p:nvPr userDrawn="1"/>
        </p:nvSpPr>
        <p:spPr>
          <a:xfrm rot="466433" flipH="1">
            <a:off x="635121" y="6753199"/>
            <a:ext cx="183155" cy="622575"/>
          </a:xfrm>
          <a:custGeom>
            <a:avLst/>
            <a:gdLst>
              <a:gd name="connsiteX0" fmla="*/ 386080 w 596235"/>
              <a:gd name="connsiteY0" fmla="*/ 2103120 h 2103120"/>
              <a:gd name="connsiteX1" fmla="*/ 579120 w 596235"/>
              <a:gd name="connsiteY1" fmla="*/ 528320 h 2103120"/>
              <a:gd name="connsiteX2" fmla="*/ 0 w 596235"/>
              <a:gd name="connsiteY2" fmla="*/ 0 h 2103120"/>
            </a:gdLst>
            <a:ahLst/>
            <a:cxnLst>
              <a:cxn ang="0">
                <a:pos x="connsiteX0" y="connsiteY0"/>
              </a:cxn>
              <a:cxn ang="0">
                <a:pos x="connsiteX1" y="connsiteY1"/>
              </a:cxn>
              <a:cxn ang="0">
                <a:pos x="connsiteX2" y="connsiteY2"/>
              </a:cxn>
            </a:cxnLst>
            <a:rect l="l" t="t" r="r" b="b"/>
            <a:pathLst>
              <a:path w="596235" h="2103120">
                <a:moveTo>
                  <a:pt x="386080" y="2103120"/>
                </a:moveTo>
                <a:cubicBezTo>
                  <a:pt x="514773" y="1490980"/>
                  <a:pt x="643467" y="878840"/>
                  <a:pt x="579120" y="528320"/>
                </a:cubicBezTo>
                <a:cubicBezTo>
                  <a:pt x="514773" y="177800"/>
                  <a:pt x="257386" y="88900"/>
                  <a:pt x="0" y="0"/>
                </a:cubicBezTo>
              </a:path>
            </a:pathLst>
          </a:cu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cxnSp>
        <p:nvCxnSpPr>
          <p:cNvPr id="88" name="ตัวเชื่อมต่อตรง 87">
            <a:extLst>
              <a:ext uri="{FF2B5EF4-FFF2-40B4-BE49-F238E27FC236}">
                <a16:creationId xmlns:a16="http://schemas.microsoft.com/office/drawing/2014/main" id="{11DAD51D-91DC-4132-B45C-26512E5D8A03}"/>
              </a:ext>
            </a:extLst>
          </p:cNvPr>
          <p:cNvCxnSpPr>
            <a:cxnSpLocks/>
            <a:endCxn id="87" idx="0"/>
          </p:cNvCxnSpPr>
          <p:nvPr userDrawn="1"/>
        </p:nvCxnSpPr>
        <p:spPr>
          <a:xfrm rot="21016477" flipH="1">
            <a:off x="594310" y="6663929"/>
            <a:ext cx="30578" cy="708726"/>
          </a:xfrm>
          <a:prstGeom prst="line">
            <a:avLst/>
          </a:prstGeom>
          <a:ln w="57150">
            <a:noFill/>
          </a:ln>
        </p:spPr>
        <p:style>
          <a:lnRef idx="1">
            <a:schemeClr val="accent1"/>
          </a:lnRef>
          <a:fillRef idx="0">
            <a:schemeClr val="accent1"/>
          </a:fillRef>
          <a:effectRef idx="0">
            <a:schemeClr val="accent1"/>
          </a:effectRef>
          <a:fontRef idx="minor">
            <a:schemeClr val="tx1"/>
          </a:fontRef>
        </p:style>
      </p:cxnSp>
      <p:grpSp>
        <p:nvGrpSpPr>
          <p:cNvPr id="89" name="กลุ่ม 88">
            <a:extLst>
              <a:ext uri="{FF2B5EF4-FFF2-40B4-BE49-F238E27FC236}">
                <a16:creationId xmlns:a16="http://schemas.microsoft.com/office/drawing/2014/main" id="{9D30930D-5775-4A91-8200-C523730F0BFB}"/>
              </a:ext>
            </a:extLst>
          </p:cNvPr>
          <p:cNvGrpSpPr/>
          <p:nvPr userDrawn="1"/>
        </p:nvGrpSpPr>
        <p:grpSpPr>
          <a:xfrm rot="21016477">
            <a:off x="5126172" y="6538260"/>
            <a:ext cx="327433" cy="284476"/>
            <a:chOff x="3730718" y="705949"/>
            <a:chExt cx="1993076" cy="1624075"/>
          </a:xfrm>
          <a:solidFill>
            <a:srgbClr val="FEC3D4"/>
          </a:solidFill>
        </p:grpSpPr>
        <p:sp>
          <p:nvSpPr>
            <p:cNvPr id="90" name="รูปแบบอิสระ: รูปร่าง 89">
              <a:extLst>
                <a:ext uri="{FF2B5EF4-FFF2-40B4-BE49-F238E27FC236}">
                  <a16:creationId xmlns:a16="http://schemas.microsoft.com/office/drawing/2014/main" id="{95BDB1C1-C586-49FF-B6F9-D319E37723A4}"/>
                </a:ext>
              </a:extLst>
            </p:cNvPr>
            <p:cNvSpPr/>
            <p:nvPr/>
          </p:nvSpPr>
          <p:spPr>
            <a:xfrm>
              <a:off x="3730718" y="705949"/>
              <a:ext cx="1993076" cy="1624075"/>
            </a:xfrm>
            <a:custGeom>
              <a:avLst/>
              <a:gdLst>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708233 w 2019354"/>
                <a:gd name="connsiteY28"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0893 w 2019354"/>
                <a:gd name="connsiteY22" fmla="*/ 10720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53659"/>
                <a:gd name="connsiteX1" fmla="*/ 850473 w 2019354"/>
                <a:gd name="connsiteY1" fmla="*/ 183079 h 1653659"/>
                <a:gd name="connsiteX2" fmla="*/ 1195913 w 2019354"/>
                <a:gd name="connsiteY2" fmla="*/ 199 h 1653659"/>
                <a:gd name="connsiteX3" fmla="*/ 1439753 w 2019354"/>
                <a:gd name="connsiteY3" fmla="*/ 152599 h 1653659"/>
                <a:gd name="connsiteX4" fmla="*/ 1500713 w 2019354"/>
                <a:gd name="connsiteY4" fmla="*/ 386279 h 1653659"/>
                <a:gd name="connsiteX5" fmla="*/ 1388953 w 2019354"/>
                <a:gd name="connsiteY5" fmla="*/ 548839 h 1653659"/>
                <a:gd name="connsiteX6" fmla="*/ 1541353 w 2019354"/>
                <a:gd name="connsiteY6" fmla="*/ 518359 h 1653659"/>
                <a:gd name="connsiteX7" fmla="*/ 1927433 w 2019354"/>
                <a:gd name="connsiteY7" fmla="*/ 640279 h 1653659"/>
                <a:gd name="connsiteX8" fmla="*/ 2018873 w 2019354"/>
                <a:gd name="connsiteY8" fmla="*/ 823159 h 1653659"/>
                <a:gd name="connsiteX9" fmla="*/ 1947753 w 2019354"/>
                <a:gd name="connsiteY9" fmla="*/ 995879 h 1653659"/>
                <a:gd name="connsiteX10" fmla="*/ 1653113 w 2019354"/>
                <a:gd name="connsiteY10" fmla="*/ 1087319 h 1653659"/>
                <a:gd name="connsiteX11" fmla="*/ 1449913 w 2019354"/>
                <a:gd name="connsiteY11" fmla="*/ 1066999 h 1653659"/>
                <a:gd name="connsiteX12" fmla="*/ 1571833 w 2019354"/>
                <a:gd name="connsiteY12" fmla="*/ 1300679 h 1653659"/>
                <a:gd name="connsiteX13" fmla="*/ 1581993 w 2019354"/>
                <a:gd name="connsiteY13" fmla="*/ 1290519 h 1653659"/>
                <a:gd name="connsiteX14" fmla="*/ 1581993 w 2019354"/>
                <a:gd name="connsiteY14" fmla="*/ 1463239 h 1653659"/>
                <a:gd name="connsiteX15" fmla="*/ 1429593 w 2019354"/>
                <a:gd name="connsiteY15" fmla="*/ 1635959 h 1653659"/>
                <a:gd name="connsiteX16" fmla="*/ 1145113 w 2019354"/>
                <a:gd name="connsiteY16" fmla="*/ 1635959 h 1653659"/>
                <a:gd name="connsiteX17" fmla="*/ 1013033 w 2019354"/>
                <a:gd name="connsiteY17" fmla="*/ 1529279 h 1653659"/>
                <a:gd name="connsiteX18" fmla="*/ 921593 w 2019354"/>
                <a:gd name="connsiteY18" fmla="*/ 1351479 h 1653659"/>
                <a:gd name="connsiteX19" fmla="*/ 921593 w 2019354"/>
                <a:gd name="connsiteY19" fmla="*/ 1361639 h 1653659"/>
                <a:gd name="connsiteX20" fmla="*/ 789513 w 2019354"/>
                <a:gd name="connsiteY20" fmla="*/ 1503879 h 1653659"/>
                <a:gd name="connsiteX21" fmla="*/ 423753 w 2019354"/>
                <a:gd name="connsiteY21" fmla="*/ 1554679 h 1653659"/>
                <a:gd name="connsiteX22" fmla="*/ 271353 w 2019354"/>
                <a:gd name="connsiteY22" fmla="*/ 1320999 h 1653659"/>
                <a:gd name="connsiteX23" fmla="*/ 400893 w 2019354"/>
                <a:gd name="connsiteY23" fmla="*/ 1072079 h 1653659"/>
                <a:gd name="connsiteX24" fmla="*/ 474553 w 2019354"/>
                <a:gd name="connsiteY24" fmla="*/ 985719 h 1653659"/>
                <a:gd name="connsiteX25" fmla="*/ 230713 w 2019354"/>
                <a:gd name="connsiteY25" fmla="*/ 894279 h 1653659"/>
                <a:gd name="connsiteX26" fmla="*/ 47833 w 2019354"/>
                <a:gd name="connsiteY26" fmla="*/ 741879 h 1653659"/>
                <a:gd name="connsiteX27" fmla="*/ 17353 w 2019354"/>
                <a:gd name="connsiteY27" fmla="*/ 457399 h 1653659"/>
                <a:gd name="connsiteX28" fmla="*/ 281513 w 2019354"/>
                <a:gd name="connsiteY28" fmla="*/ 355799 h 1653659"/>
                <a:gd name="connsiteX29" fmla="*/ 489793 w 2019354"/>
                <a:gd name="connsiteY29" fmla="*/ 406599 h 1653659"/>
                <a:gd name="connsiteX30" fmla="*/ 708233 w 2019354"/>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41353 w 2019200"/>
                <a:gd name="connsiteY6" fmla="*/ 51835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76913 w 2019200"/>
                <a:gd name="connsiteY6" fmla="*/ 53613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388953 w 2019200"/>
                <a:gd name="connsiteY5" fmla="*/ 54882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622633 w 2019200"/>
                <a:gd name="connsiteY6" fmla="*/ 55898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10773 w 2019200"/>
                <a:gd name="connsiteY0" fmla="*/ 47783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10773 w 2019200"/>
                <a:gd name="connsiteY30" fmla="*/ 477836 h 1653776"/>
                <a:gd name="connsiteX0" fmla="*/ 710773 w 2019200"/>
                <a:gd name="connsiteY0" fmla="*/ 449982 h 1625922"/>
                <a:gd name="connsiteX1" fmla="*/ 878413 w 2019200"/>
                <a:gd name="connsiteY1" fmla="*/ 165502 h 1625922"/>
                <a:gd name="connsiteX2" fmla="*/ 1198453 w 2019200"/>
                <a:gd name="connsiteY2" fmla="*/ 402 h 1625922"/>
                <a:gd name="connsiteX3" fmla="*/ 1439753 w 2019200"/>
                <a:gd name="connsiteY3" fmla="*/ 124862 h 1625922"/>
                <a:gd name="connsiteX4" fmla="*/ 1477853 w 2019200"/>
                <a:gd name="connsiteY4" fmla="*/ 305202 h 1625922"/>
                <a:gd name="connsiteX5" fmla="*/ 1427053 w 2019200"/>
                <a:gd name="connsiteY5" fmla="*/ 518562 h 1625922"/>
                <a:gd name="connsiteX6" fmla="*/ 1622633 w 2019200"/>
                <a:gd name="connsiteY6" fmla="*/ 531262 h 1625922"/>
                <a:gd name="connsiteX7" fmla="*/ 1927433 w 2019200"/>
                <a:gd name="connsiteY7" fmla="*/ 612542 h 1625922"/>
                <a:gd name="connsiteX8" fmla="*/ 2018873 w 2019200"/>
                <a:gd name="connsiteY8" fmla="*/ 795422 h 1625922"/>
                <a:gd name="connsiteX9" fmla="*/ 1947753 w 2019200"/>
                <a:gd name="connsiteY9" fmla="*/ 968142 h 1625922"/>
                <a:gd name="connsiteX10" fmla="*/ 1708993 w 2019200"/>
                <a:gd name="connsiteY10" fmla="*/ 1059582 h 1625922"/>
                <a:gd name="connsiteX11" fmla="*/ 1449913 w 2019200"/>
                <a:gd name="connsiteY11" fmla="*/ 1039262 h 1625922"/>
                <a:gd name="connsiteX12" fmla="*/ 1571833 w 2019200"/>
                <a:gd name="connsiteY12" fmla="*/ 1272942 h 1625922"/>
                <a:gd name="connsiteX13" fmla="*/ 1581993 w 2019200"/>
                <a:gd name="connsiteY13" fmla="*/ 1262782 h 1625922"/>
                <a:gd name="connsiteX14" fmla="*/ 1581993 w 2019200"/>
                <a:gd name="connsiteY14" fmla="*/ 1435502 h 1625922"/>
                <a:gd name="connsiteX15" fmla="*/ 1429593 w 2019200"/>
                <a:gd name="connsiteY15" fmla="*/ 1608222 h 1625922"/>
                <a:gd name="connsiteX16" fmla="*/ 1145113 w 2019200"/>
                <a:gd name="connsiteY16" fmla="*/ 1608222 h 1625922"/>
                <a:gd name="connsiteX17" fmla="*/ 1013033 w 2019200"/>
                <a:gd name="connsiteY17" fmla="*/ 1501542 h 1625922"/>
                <a:gd name="connsiteX18" fmla="*/ 921593 w 2019200"/>
                <a:gd name="connsiteY18" fmla="*/ 1323742 h 1625922"/>
                <a:gd name="connsiteX19" fmla="*/ 921593 w 2019200"/>
                <a:gd name="connsiteY19" fmla="*/ 1333902 h 1625922"/>
                <a:gd name="connsiteX20" fmla="*/ 789513 w 2019200"/>
                <a:gd name="connsiteY20" fmla="*/ 1476142 h 1625922"/>
                <a:gd name="connsiteX21" fmla="*/ 423753 w 2019200"/>
                <a:gd name="connsiteY21" fmla="*/ 1526942 h 1625922"/>
                <a:gd name="connsiteX22" fmla="*/ 271353 w 2019200"/>
                <a:gd name="connsiteY22" fmla="*/ 1293262 h 1625922"/>
                <a:gd name="connsiteX23" fmla="*/ 400893 w 2019200"/>
                <a:gd name="connsiteY23" fmla="*/ 1044342 h 1625922"/>
                <a:gd name="connsiteX24" fmla="*/ 474553 w 2019200"/>
                <a:gd name="connsiteY24" fmla="*/ 957982 h 1625922"/>
                <a:gd name="connsiteX25" fmla="*/ 230713 w 2019200"/>
                <a:gd name="connsiteY25" fmla="*/ 866542 h 1625922"/>
                <a:gd name="connsiteX26" fmla="*/ 47833 w 2019200"/>
                <a:gd name="connsiteY26" fmla="*/ 714142 h 1625922"/>
                <a:gd name="connsiteX27" fmla="*/ 17353 w 2019200"/>
                <a:gd name="connsiteY27" fmla="*/ 429662 h 1625922"/>
                <a:gd name="connsiteX28" fmla="*/ 281513 w 2019200"/>
                <a:gd name="connsiteY28" fmla="*/ 328062 h 1625922"/>
                <a:gd name="connsiteX29" fmla="*/ 489793 w 2019200"/>
                <a:gd name="connsiteY29" fmla="*/ 378862 h 1625922"/>
                <a:gd name="connsiteX30" fmla="*/ 710773 w 2019200"/>
                <a:gd name="connsiteY30" fmla="*/ 449982 h 1625922"/>
                <a:gd name="connsiteX0" fmla="*/ 710773 w 2019200"/>
                <a:gd name="connsiteY0" fmla="*/ 462637 h 1638577"/>
                <a:gd name="connsiteX1" fmla="*/ 878413 w 2019200"/>
                <a:gd name="connsiteY1" fmla="*/ 178157 h 1638577"/>
                <a:gd name="connsiteX2" fmla="*/ 1190833 w 2019200"/>
                <a:gd name="connsiteY2" fmla="*/ 357 h 1638577"/>
                <a:gd name="connsiteX3" fmla="*/ 1439753 w 2019200"/>
                <a:gd name="connsiteY3" fmla="*/ 137517 h 1638577"/>
                <a:gd name="connsiteX4" fmla="*/ 1477853 w 2019200"/>
                <a:gd name="connsiteY4" fmla="*/ 317857 h 1638577"/>
                <a:gd name="connsiteX5" fmla="*/ 1427053 w 2019200"/>
                <a:gd name="connsiteY5" fmla="*/ 531217 h 1638577"/>
                <a:gd name="connsiteX6" fmla="*/ 1622633 w 2019200"/>
                <a:gd name="connsiteY6" fmla="*/ 543917 h 1638577"/>
                <a:gd name="connsiteX7" fmla="*/ 1927433 w 2019200"/>
                <a:gd name="connsiteY7" fmla="*/ 625197 h 1638577"/>
                <a:gd name="connsiteX8" fmla="*/ 2018873 w 2019200"/>
                <a:gd name="connsiteY8" fmla="*/ 808077 h 1638577"/>
                <a:gd name="connsiteX9" fmla="*/ 1947753 w 2019200"/>
                <a:gd name="connsiteY9" fmla="*/ 980797 h 1638577"/>
                <a:gd name="connsiteX10" fmla="*/ 1708993 w 2019200"/>
                <a:gd name="connsiteY10" fmla="*/ 1072237 h 1638577"/>
                <a:gd name="connsiteX11" fmla="*/ 1449913 w 2019200"/>
                <a:gd name="connsiteY11" fmla="*/ 1051917 h 1638577"/>
                <a:gd name="connsiteX12" fmla="*/ 1571833 w 2019200"/>
                <a:gd name="connsiteY12" fmla="*/ 1285597 h 1638577"/>
                <a:gd name="connsiteX13" fmla="*/ 1581993 w 2019200"/>
                <a:gd name="connsiteY13" fmla="*/ 1275437 h 1638577"/>
                <a:gd name="connsiteX14" fmla="*/ 1581993 w 2019200"/>
                <a:gd name="connsiteY14" fmla="*/ 1448157 h 1638577"/>
                <a:gd name="connsiteX15" fmla="*/ 1429593 w 2019200"/>
                <a:gd name="connsiteY15" fmla="*/ 1620877 h 1638577"/>
                <a:gd name="connsiteX16" fmla="*/ 1145113 w 2019200"/>
                <a:gd name="connsiteY16" fmla="*/ 1620877 h 1638577"/>
                <a:gd name="connsiteX17" fmla="*/ 1013033 w 2019200"/>
                <a:gd name="connsiteY17" fmla="*/ 1514197 h 1638577"/>
                <a:gd name="connsiteX18" fmla="*/ 921593 w 2019200"/>
                <a:gd name="connsiteY18" fmla="*/ 1336397 h 1638577"/>
                <a:gd name="connsiteX19" fmla="*/ 921593 w 2019200"/>
                <a:gd name="connsiteY19" fmla="*/ 1346557 h 1638577"/>
                <a:gd name="connsiteX20" fmla="*/ 789513 w 2019200"/>
                <a:gd name="connsiteY20" fmla="*/ 1488797 h 1638577"/>
                <a:gd name="connsiteX21" fmla="*/ 423753 w 2019200"/>
                <a:gd name="connsiteY21" fmla="*/ 1539597 h 1638577"/>
                <a:gd name="connsiteX22" fmla="*/ 271353 w 2019200"/>
                <a:gd name="connsiteY22" fmla="*/ 1305917 h 1638577"/>
                <a:gd name="connsiteX23" fmla="*/ 400893 w 2019200"/>
                <a:gd name="connsiteY23" fmla="*/ 1056997 h 1638577"/>
                <a:gd name="connsiteX24" fmla="*/ 474553 w 2019200"/>
                <a:gd name="connsiteY24" fmla="*/ 970637 h 1638577"/>
                <a:gd name="connsiteX25" fmla="*/ 230713 w 2019200"/>
                <a:gd name="connsiteY25" fmla="*/ 879197 h 1638577"/>
                <a:gd name="connsiteX26" fmla="*/ 47833 w 2019200"/>
                <a:gd name="connsiteY26" fmla="*/ 726797 h 1638577"/>
                <a:gd name="connsiteX27" fmla="*/ 17353 w 2019200"/>
                <a:gd name="connsiteY27" fmla="*/ 442317 h 1638577"/>
                <a:gd name="connsiteX28" fmla="*/ 281513 w 2019200"/>
                <a:gd name="connsiteY28" fmla="*/ 340717 h 1638577"/>
                <a:gd name="connsiteX29" fmla="*/ 489793 w 2019200"/>
                <a:gd name="connsiteY29" fmla="*/ 391517 h 1638577"/>
                <a:gd name="connsiteX30" fmla="*/ 710773 w 2019200"/>
                <a:gd name="connsiteY30" fmla="*/ 462637 h 1638577"/>
                <a:gd name="connsiteX0" fmla="*/ 710773 w 2019200"/>
                <a:gd name="connsiteY0" fmla="*/ 462339 h 1638279"/>
                <a:gd name="connsiteX1" fmla="*/ 878413 w 2019200"/>
                <a:gd name="connsiteY1" fmla="*/ 177859 h 1638279"/>
                <a:gd name="connsiteX2" fmla="*/ 1190833 w 2019200"/>
                <a:gd name="connsiteY2" fmla="*/ 59 h 1638279"/>
                <a:gd name="connsiteX3" fmla="*/ 1406733 w 2019200"/>
                <a:gd name="connsiteY3" fmla="*/ 160079 h 1638279"/>
                <a:gd name="connsiteX4" fmla="*/ 1477853 w 2019200"/>
                <a:gd name="connsiteY4" fmla="*/ 317559 h 1638279"/>
                <a:gd name="connsiteX5" fmla="*/ 1427053 w 2019200"/>
                <a:gd name="connsiteY5" fmla="*/ 530919 h 1638279"/>
                <a:gd name="connsiteX6" fmla="*/ 1622633 w 2019200"/>
                <a:gd name="connsiteY6" fmla="*/ 543619 h 1638279"/>
                <a:gd name="connsiteX7" fmla="*/ 1927433 w 2019200"/>
                <a:gd name="connsiteY7" fmla="*/ 624899 h 1638279"/>
                <a:gd name="connsiteX8" fmla="*/ 2018873 w 2019200"/>
                <a:gd name="connsiteY8" fmla="*/ 807779 h 1638279"/>
                <a:gd name="connsiteX9" fmla="*/ 1947753 w 2019200"/>
                <a:gd name="connsiteY9" fmla="*/ 980499 h 1638279"/>
                <a:gd name="connsiteX10" fmla="*/ 1708993 w 2019200"/>
                <a:gd name="connsiteY10" fmla="*/ 1071939 h 1638279"/>
                <a:gd name="connsiteX11" fmla="*/ 1449913 w 2019200"/>
                <a:gd name="connsiteY11" fmla="*/ 1051619 h 1638279"/>
                <a:gd name="connsiteX12" fmla="*/ 1571833 w 2019200"/>
                <a:gd name="connsiteY12" fmla="*/ 1285299 h 1638279"/>
                <a:gd name="connsiteX13" fmla="*/ 1581993 w 2019200"/>
                <a:gd name="connsiteY13" fmla="*/ 1275139 h 1638279"/>
                <a:gd name="connsiteX14" fmla="*/ 1581993 w 2019200"/>
                <a:gd name="connsiteY14" fmla="*/ 1447859 h 1638279"/>
                <a:gd name="connsiteX15" fmla="*/ 1429593 w 2019200"/>
                <a:gd name="connsiteY15" fmla="*/ 1620579 h 1638279"/>
                <a:gd name="connsiteX16" fmla="*/ 1145113 w 2019200"/>
                <a:gd name="connsiteY16" fmla="*/ 1620579 h 1638279"/>
                <a:gd name="connsiteX17" fmla="*/ 1013033 w 2019200"/>
                <a:gd name="connsiteY17" fmla="*/ 1513899 h 1638279"/>
                <a:gd name="connsiteX18" fmla="*/ 921593 w 2019200"/>
                <a:gd name="connsiteY18" fmla="*/ 1336099 h 1638279"/>
                <a:gd name="connsiteX19" fmla="*/ 921593 w 2019200"/>
                <a:gd name="connsiteY19" fmla="*/ 1346259 h 1638279"/>
                <a:gd name="connsiteX20" fmla="*/ 789513 w 2019200"/>
                <a:gd name="connsiteY20" fmla="*/ 1488499 h 1638279"/>
                <a:gd name="connsiteX21" fmla="*/ 423753 w 2019200"/>
                <a:gd name="connsiteY21" fmla="*/ 1539299 h 1638279"/>
                <a:gd name="connsiteX22" fmla="*/ 271353 w 2019200"/>
                <a:gd name="connsiteY22" fmla="*/ 1305619 h 1638279"/>
                <a:gd name="connsiteX23" fmla="*/ 400893 w 2019200"/>
                <a:gd name="connsiteY23" fmla="*/ 1056699 h 1638279"/>
                <a:gd name="connsiteX24" fmla="*/ 474553 w 2019200"/>
                <a:gd name="connsiteY24" fmla="*/ 970339 h 1638279"/>
                <a:gd name="connsiteX25" fmla="*/ 230713 w 2019200"/>
                <a:gd name="connsiteY25" fmla="*/ 878899 h 1638279"/>
                <a:gd name="connsiteX26" fmla="*/ 47833 w 2019200"/>
                <a:gd name="connsiteY26" fmla="*/ 726499 h 1638279"/>
                <a:gd name="connsiteX27" fmla="*/ 17353 w 2019200"/>
                <a:gd name="connsiteY27" fmla="*/ 442019 h 1638279"/>
                <a:gd name="connsiteX28" fmla="*/ 281513 w 2019200"/>
                <a:gd name="connsiteY28" fmla="*/ 340419 h 1638279"/>
                <a:gd name="connsiteX29" fmla="*/ 489793 w 2019200"/>
                <a:gd name="connsiteY29" fmla="*/ 391219 h 1638279"/>
                <a:gd name="connsiteX30" fmla="*/ 710773 w 2019200"/>
                <a:gd name="connsiteY30" fmla="*/ 462339 h 1638279"/>
                <a:gd name="connsiteX0" fmla="*/ 710773 w 2019200"/>
                <a:gd name="connsiteY0" fmla="*/ 462467 h 1638407"/>
                <a:gd name="connsiteX1" fmla="*/ 878413 w 2019200"/>
                <a:gd name="connsiteY1" fmla="*/ 177987 h 1638407"/>
                <a:gd name="connsiteX2" fmla="*/ 1190833 w 2019200"/>
                <a:gd name="connsiteY2" fmla="*/ 187 h 1638407"/>
                <a:gd name="connsiteX3" fmla="*/ 1414353 w 2019200"/>
                <a:gd name="connsiteY3" fmla="*/ 147507 h 1638407"/>
                <a:gd name="connsiteX4" fmla="*/ 1477853 w 2019200"/>
                <a:gd name="connsiteY4" fmla="*/ 317687 h 1638407"/>
                <a:gd name="connsiteX5" fmla="*/ 1427053 w 2019200"/>
                <a:gd name="connsiteY5" fmla="*/ 531047 h 1638407"/>
                <a:gd name="connsiteX6" fmla="*/ 1622633 w 2019200"/>
                <a:gd name="connsiteY6" fmla="*/ 543747 h 1638407"/>
                <a:gd name="connsiteX7" fmla="*/ 1927433 w 2019200"/>
                <a:gd name="connsiteY7" fmla="*/ 625027 h 1638407"/>
                <a:gd name="connsiteX8" fmla="*/ 2018873 w 2019200"/>
                <a:gd name="connsiteY8" fmla="*/ 807907 h 1638407"/>
                <a:gd name="connsiteX9" fmla="*/ 1947753 w 2019200"/>
                <a:gd name="connsiteY9" fmla="*/ 980627 h 1638407"/>
                <a:gd name="connsiteX10" fmla="*/ 1708993 w 2019200"/>
                <a:gd name="connsiteY10" fmla="*/ 1072067 h 1638407"/>
                <a:gd name="connsiteX11" fmla="*/ 1449913 w 2019200"/>
                <a:gd name="connsiteY11" fmla="*/ 1051747 h 1638407"/>
                <a:gd name="connsiteX12" fmla="*/ 1571833 w 2019200"/>
                <a:gd name="connsiteY12" fmla="*/ 1285427 h 1638407"/>
                <a:gd name="connsiteX13" fmla="*/ 1581993 w 2019200"/>
                <a:gd name="connsiteY13" fmla="*/ 1275267 h 1638407"/>
                <a:gd name="connsiteX14" fmla="*/ 1581993 w 2019200"/>
                <a:gd name="connsiteY14" fmla="*/ 1447987 h 1638407"/>
                <a:gd name="connsiteX15" fmla="*/ 1429593 w 2019200"/>
                <a:gd name="connsiteY15" fmla="*/ 1620707 h 1638407"/>
                <a:gd name="connsiteX16" fmla="*/ 1145113 w 2019200"/>
                <a:gd name="connsiteY16" fmla="*/ 1620707 h 1638407"/>
                <a:gd name="connsiteX17" fmla="*/ 1013033 w 2019200"/>
                <a:gd name="connsiteY17" fmla="*/ 1514027 h 1638407"/>
                <a:gd name="connsiteX18" fmla="*/ 921593 w 2019200"/>
                <a:gd name="connsiteY18" fmla="*/ 1336227 h 1638407"/>
                <a:gd name="connsiteX19" fmla="*/ 921593 w 2019200"/>
                <a:gd name="connsiteY19" fmla="*/ 1346387 h 1638407"/>
                <a:gd name="connsiteX20" fmla="*/ 789513 w 2019200"/>
                <a:gd name="connsiteY20" fmla="*/ 1488627 h 1638407"/>
                <a:gd name="connsiteX21" fmla="*/ 423753 w 2019200"/>
                <a:gd name="connsiteY21" fmla="*/ 1539427 h 1638407"/>
                <a:gd name="connsiteX22" fmla="*/ 271353 w 2019200"/>
                <a:gd name="connsiteY22" fmla="*/ 1305747 h 1638407"/>
                <a:gd name="connsiteX23" fmla="*/ 400893 w 2019200"/>
                <a:gd name="connsiteY23" fmla="*/ 1056827 h 1638407"/>
                <a:gd name="connsiteX24" fmla="*/ 474553 w 2019200"/>
                <a:gd name="connsiteY24" fmla="*/ 970467 h 1638407"/>
                <a:gd name="connsiteX25" fmla="*/ 230713 w 2019200"/>
                <a:gd name="connsiteY25" fmla="*/ 879027 h 1638407"/>
                <a:gd name="connsiteX26" fmla="*/ 47833 w 2019200"/>
                <a:gd name="connsiteY26" fmla="*/ 726627 h 1638407"/>
                <a:gd name="connsiteX27" fmla="*/ 17353 w 2019200"/>
                <a:gd name="connsiteY27" fmla="*/ 442147 h 1638407"/>
                <a:gd name="connsiteX28" fmla="*/ 281513 w 2019200"/>
                <a:gd name="connsiteY28" fmla="*/ 340547 h 1638407"/>
                <a:gd name="connsiteX29" fmla="*/ 489793 w 2019200"/>
                <a:gd name="connsiteY29" fmla="*/ 391347 h 1638407"/>
                <a:gd name="connsiteX30" fmla="*/ 710773 w 2019200"/>
                <a:gd name="connsiteY30" fmla="*/ 462467 h 1638407"/>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2633 w 2019200"/>
                <a:gd name="connsiteY6" fmla="*/ 5437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6661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564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438"/>
                <a:gd name="connsiteY0" fmla="*/ 462478 h 1638418"/>
                <a:gd name="connsiteX1" fmla="*/ 878413 w 2019438"/>
                <a:gd name="connsiteY1" fmla="*/ 177998 h 1638418"/>
                <a:gd name="connsiteX2" fmla="*/ 1190833 w 2019438"/>
                <a:gd name="connsiteY2" fmla="*/ 198 h 1638418"/>
                <a:gd name="connsiteX3" fmla="*/ 1414353 w 2019438"/>
                <a:gd name="connsiteY3" fmla="*/ 147518 h 1638418"/>
                <a:gd name="connsiteX4" fmla="*/ 1462613 w 2019438"/>
                <a:gd name="connsiteY4" fmla="*/ 353258 h 1638418"/>
                <a:gd name="connsiteX5" fmla="*/ 1427053 w 2019438"/>
                <a:gd name="connsiteY5" fmla="*/ 531058 h 1638418"/>
                <a:gd name="connsiteX6" fmla="*/ 1625173 w 2019438"/>
                <a:gd name="connsiteY6" fmla="*/ 556458 h 1638418"/>
                <a:gd name="connsiteX7" fmla="*/ 1919813 w 2019438"/>
                <a:gd name="connsiteY7" fmla="*/ 673298 h 1638418"/>
                <a:gd name="connsiteX8" fmla="*/ 2018873 w 2019438"/>
                <a:gd name="connsiteY8" fmla="*/ 807918 h 1638418"/>
                <a:gd name="connsiteX9" fmla="*/ 1947753 w 2019438"/>
                <a:gd name="connsiteY9" fmla="*/ 980638 h 1638418"/>
                <a:gd name="connsiteX10" fmla="*/ 1708993 w 2019438"/>
                <a:gd name="connsiteY10" fmla="*/ 1072078 h 1638418"/>
                <a:gd name="connsiteX11" fmla="*/ 1449913 w 2019438"/>
                <a:gd name="connsiteY11" fmla="*/ 1051758 h 1638418"/>
                <a:gd name="connsiteX12" fmla="*/ 1571833 w 2019438"/>
                <a:gd name="connsiteY12" fmla="*/ 1285438 h 1638418"/>
                <a:gd name="connsiteX13" fmla="*/ 1581993 w 2019438"/>
                <a:gd name="connsiteY13" fmla="*/ 1275278 h 1638418"/>
                <a:gd name="connsiteX14" fmla="*/ 1581993 w 2019438"/>
                <a:gd name="connsiteY14" fmla="*/ 1447998 h 1638418"/>
                <a:gd name="connsiteX15" fmla="*/ 1429593 w 2019438"/>
                <a:gd name="connsiteY15" fmla="*/ 1620718 h 1638418"/>
                <a:gd name="connsiteX16" fmla="*/ 1145113 w 2019438"/>
                <a:gd name="connsiteY16" fmla="*/ 1620718 h 1638418"/>
                <a:gd name="connsiteX17" fmla="*/ 1013033 w 2019438"/>
                <a:gd name="connsiteY17" fmla="*/ 1514038 h 1638418"/>
                <a:gd name="connsiteX18" fmla="*/ 921593 w 2019438"/>
                <a:gd name="connsiteY18" fmla="*/ 1336238 h 1638418"/>
                <a:gd name="connsiteX19" fmla="*/ 921593 w 2019438"/>
                <a:gd name="connsiteY19" fmla="*/ 1346398 h 1638418"/>
                <a:gd name="connsiteX20" fmla="*/ 789513 w 2019438"/>
                <a:gd name="connsiteY20" fmla="*/ 1488638 h 1638418"/>
                <a:gd name="connsiteX21" fmla="*/ 423753 w 2019438"/>
                <a:gd name="connsiteY21" fmla="*/ 1539438 h 1638418"/>
                <a:gd name="connsiteX22" fmla="*/ 271353 w 2019438"/>
                <a:gd name="connsiteY22" fmla="*/ 1305758 h 1638418"/>
                <a:gd name="connsiteX23" fmla="*/ 400893 w 2019438"/>
                <a:gd name="connsiteY23" fmla="*/ 1056838 h 1638418"/>
                <a:gd name="connsiteX24" fmla="*/ 474553 w 2019438"/>
                <a:gd name="connsiteY24" fmla="*/ 970478 h 1638418"/>
                <a:gd name="connsiteX25" fmla="*/ 230713 w 2019438"/>
                <a:gd name="connsiteY25" fmla="*/ 879038 h 1638418"/>
                <a:gd name="connsiteX26" fmla="*/ 47833 w 2019438"/>
                <a:gd name="connsiteY26" fmla="*/ 726638 h 1638418"/>
                <a:gd name="connsiteX27" fmla="*/ 17353 w 2019438"/>
                <a:gd name="connsiteY27" fmla="*/ 442158 h 1638418"/>
                <a:gd name="connsiteX28" fmla="*/ 281513 w 2019438"/>
                <a:gd name="connsiteY28" fmla="*/ 340558 h 1638418"/>
                <a:gd name="connsiteX29" fmla="*/ 489793 w 2019438"/>
                <a:gd name="connsiteY29" fmla="*/ 391358 h 1638418"/>
                <a:gd name="connsiteX30" fmla="*/ 710773 w 2019438"/>
                <a:gd name="connsiteY30" fmla="*/ 462478 h 1638418"/>
                <a:gd name="connsiteX0" fmla="*/ 710773 w 2022201"/>
                <a:gd name="connsiteY0" fmla="*/ 462478 h 1638418"/>
                <a:gd name="connsiteX1" fmla="*/ 878413 w 2022201"/>
                <a:gd name="connsiteY1" fmla="*/ 177998 h 1638418"/>
                <a:gd name="connsiteX2" fmla="*/ 1190833 w 2022201"/>
                <a:gd name="connsiteY2" fmla="*/ 198 h 1638418"/>
                <a:gd name="connsiteX3" fmla="*/ 1414353 w 2022201"/>
                <a:gd name="connsiteY3" fmla="*/ 147518 h 1638418"/>
                <a:gd name="connsiteX4" fmla="*/ 1462613 w 2022201"/>
                <a:gd name="connsiteY4" fmla="*/ 353258 h 1638418"/>
                <a:gd name="connsiteX5" fmla="*/ 1427053 w 2022201"/>
                <a:gd name="connsiteY5" fmla="*/ 531058 h 1638418"/>
                <a:gd name="connsiteX6" fmla="*/ 1625173 w 2022201"/>
                <a:gd name="connsiteY6" fmla="*/ 556458 h 1638418"/>
                <a:gd name="connsiteX7" fmla="*/ 1861393 w 2022201"/>
                <a:gd name="connsiteY7" fmla="*/ 625038 h 1638418"/>
                <a:gd name="connsiteX8" fmla="*/ 2018873 w 2022201"/>
                <a:gd name="connsiteY8" fmla="*/ 807918 h 1638418"/>
                <a:gd name="connsiteX9" fmla="*/ 1947753 w 2022201"/>
                <a:gd name="connsiteY9" fmla="*/ 980638 h 1638418"/>
                <a:gd name="connsiteX10" fmla="*/ 1708993 w 2022201"/>
                <a:gd name="connsiteY10" fmla="*/ 1072078 h 1638418"/>
                <a:gd name="connsiteX11" fmla="*/ 1449913 w 2022201"/>
                <a:gd name="connsiteY11" fmla="*/ 1051758 h 1638418"/>
                <a:gd name="connsiteX12" fmla="*/ 1571833 w 2022201"/>
                <a:gd name="connsiteY12" fmla="*/ 1285438 h 1638418"/>
                <a:gd name="connsiteX13" fmla="*/ 1581993 w 2022201"/>
                <a:gd name="connsiteY13" fmla="*/ 1275278 h 1638418"/>
                <a:gd name="connsiteX14" fmla="*/ 1581993 w 2022201"/>
                <a:gd name="connsiteY14" fmla="*/ 1447998 h 1638418"/>
                <a:gd name="connsiteX15" fmla="*/ 1429593 w 2022201"/>
                <a:gd name="connsiteY15" fmla="*/ 1620718 h 1638418"/>
                <a:gd name="connsiteX16" fmla="*/ 1145113 w 2022201"/>
                <a:gd name="connsiteY16" fmla="*/ 1620718 h 1638418"/>
                <a:gd name="connsiteX17" fmla="*/ 1013033 w 2022201"/>
                <a:gd name="connsiteY17" fmla="*/ 1514038 h 1638418"/>
                <a:gd name="connsiteX18" fmla="*/ 921593 w 2022201"/>
                <a:gd name="connsiteY18" fmla="*/ 1336238 h 1638418"/>
                <a:gd name="connsiteX19" fmla="*/ 921593 w 2022201"/>
                <a:gd name="connsiteY19" fmla="*/ 1346398 h 1638418"/>
                <a:gd name="connsiteX20" fmla="*/ 789513 w 2022201"/>
                <a:gd name="connsiteY20" fmla="*/ 1488638 h 1638418"/>
                <a:gd name="connsiteX21" fmla="*/ 423753 w 2022201"/>
                <a:gd name="connsiteY21" fmla="*/ 1539438 h 1638418"/>
                <a:gd name="connsiteX22" fmla="*/ 271353 w 2022201"/>
                <a:gd name="connsiteY22" fmla="*/ 1305758 h 1638418"/>
                <a:gd name="connsiteX23" fmla="*/ 400893 w 2022201"/>
                <a:gd name="connsiteY23" fmla="*/ 1056838 h 1638418"/>
                <a:gd name="connsiteX24" fmla="*/ 474553 w 2022201"/>
                <a:gd name="connsiteY24" fmla="*/ 970478 h 1638418"/>
                <a:gd name="connsiteX25" fmla="*/ 230713 w 2022201"/>
                <a:gd name="connsiteY25" fmla="*/ 879038 h 1638418"/>
                <a:gd name="connsiteX26" fmla="*/ 47833 w 2022201"/>
                <a:gd name="connsiteY26" fmla="*/ 726638 h 1638418"/>
                <a:gd name="connsiteX27" fmla="*/ 17353 w 2022201"/>
                <a:gd name="connsiteY27" fmla="*/ 442158 h 1638418"/>
                <a:gd name="connsiteX28" fmla="*/ 281513 w 2022201"/>
                <a:gd name="connsiteY28" fmla="*/ 340558 h 1638418"/>
                <a:gd name="connsiteX29" fmla="*/ 489793 w 2022201"/>
                <a:gd name="connsiteY29" fmla="*/ 391358 h 1638418"/>
                <a:gd name="connsiteX30" fmla="*/ 710773 w 2022201"/>
                <a:gd name="connsiteY30" fmla="*/ 462478 h 1638418"/>
                <a:gd name="connsiteX0" fmla="*/ 710773 w 1988680"/>
                <a:gd name="connsiteY0" fmla="*/ 462478 h 1638418"/>
                <a:gd name="connsiteX1" fmla="*/ 878413 w 1988680"/>
                <a:gd name="connsiteY1" fmla="*/ 177998 h 1638418"/>
                <a:gd name="connsiteX2" fmla="*/ 1190833 w 1988680"/>
                <a:gd name="connsiteY2" fmla="*/ 198 h 1638418"/>
                <a:gd name="connsiteX3" fmla="*/ 1414353 w 1988680"/>
                <a:gd name="connsiteY3" fmla="*/ 147518 h 1638418"/>
                <a:gd name="connsiteX4" fmla="*/ 1462613 w 1988680"/>
                <a:gd name="connsiteY4" fmla="*/ 353258 h 1638418"/>
                <a:gd name="connsiteX5" fmla="*/ 1427053 w 1988680"/>
                <a:gd name="connsiteY5" fmla="*/ 531058 h 1638418"/>
                <a:gd name="connsiteX6" fmla="*/ 1625173 w 1988680"/>
                <a:gd name="connsiteY6" fmla="*/ 556458 h 1638418"/>
                <a:gd name="connsiteX7" fmla="*/ 1861393 w 1988680"/>
                <a:gd name="connsiteY7" fmla="*/ 625038 h 1638418"/>
                <a:gd name="connsiteX8" fmla="*/ 1980773 w 1988680"/>
                <a:gd name="connsiteY8" fmla="*/ 820618 h 1638418"/>
                <a:gd name="connsiteX9" fmla="*/ 1947753 w 1988680"/>
                <a:gd name="connsiteY9" fmla="*/ 980638 h 1638418"/>
                <a:gd name="connsiteX10" fmla="*/ 1708993 w 1988680"/>
                <a:gd name="connsiteY10" fmla="*/ 1072078 h 1638418"/>
                <a:gd name="connsiteX11" fmla="*/ 1449913 w 1988680"/>
                <a:gd name="connsiteY11" fmla="*/ 1051758 h 1638418"/>
                <a:gd name="connsiteX12" fmla="*/ 1571833 w 1988680"/>
                <a:gd name="connsiteY12" fmla="*/ 1285438 h 1638418"/>
                <a:gd name="connsiteX13" fmla="*/ 1581993 w 1988680"/>
                <a:gd name="connsiteY13" fmla="*/ 1275278 h 1638418"/>
                <a:gd name="connsiteX14" fmla="*/ 1581993 w 1988680"/>
                <a:gd name="connsiteY14" fmla="*/ 1447998 h 1638418"/>
                <a:gd name="connsiteX15" fmla="*/ 1429593 w 1988680"/>
                <a:gd name="connsiteY15" fmla="*/ 1620718 h 1638418"/>
                <a:gd name="connsiteX16" fmla="*/ 1145113 w 1988680"/>
                <a:gd name="connsiteY16" fmla="*/ 1620718 h 1638418"/>
                <a:gd name="connsiteX17" fmla="*/ 1013033 w 1988680"/>
                <a:gd name="connsiteY17" fmla="*/ 1514038 h 1638418"/>
                <a:gd name="connsiteX18" fmla="*/ 921593 w 1988680"/>
                <a:gd name="connsiteY18" fmla="*/ 1336238 h 1638418"/>
                <a:gd name="connsiteX19" fmla="*/ 921593 w 1988680"/>
                <a:gd name="connsiteY19" fmla="*/ 1346398 h 1638418"/>
                <a:gd name="connsiteX20" fmla="*/ 789513 w 1988680"/>
                <a:gd name="connsiteY20" fmla="*/ 1488638 h 1638418"/>
                <a:gd name="connsiteX21" fmla="*/ 423753 w 1988680"/>
                <a:gd name="connsiteY21" fmla="*/ 1539438 h 1638418"/>
                <a:gd name="connsiteX22" fmla="*/ 271353 w 1988680"/>
                <a:gd name="connsiteY22" fmla="*/ 1305758 h 1638418"/>
                <a:gd name="connsiteX23" fmla="*/ 400893 w 1988680"/>
                <a:gd name="connsiteY23" fmla="*/ 1056838 h 1638418"/>
                <a:gd name="connsiteX24" fmla="*/ 474553 w 1988680"/>
                <a:gd name="connsiteY24" fmla="*/ 970478 h 1638418"/>
                <a:gd name="connsiteX25" fmla="*/ 230713 w 1988680"/>
                <a:gd name="connsiteY25" fmla="*/ 879038 h 1638418"/>
                <a:gd name="connsiteX26" fmla="*/ 47833 w 1988680"/>
                <a:gd name="connsiteY26" fmla="*/ 726638 h 1638418"/>
                <a:gd name="connsiteX27" fmla="*/ 17353 w 1988680"/>
                <a:gd name="connsiteY27" fmla="*/ 442158 h 1638418"/>
                <a:gd name="connsiteX28" fmla="*/ 281513 w 1988680"/>
                <a:gd name="connsiteY28" fmla="*/ 340558 h 1638418"/>
                <a:gd name="connsiteX29" fmla="*/ 489793 w 1988680"/>
                <a:gd name="connsiteY29" fmla="*/ 391358 h 1638418"/>
                <a:gd name="connsiteX30" fmla="*/ 710773 w 1988680"/>
                <a:gd name="connsiteY30" fmla="*/ 462478 h 1638418"/>
                <a:gd name="connsiteX0" fmla="*/ 710773 w 1985295"/>
                <a:gd name="connsiteY0" fmla="*/ 462478 h 1638418"/>
                <a:gd name="connsiteX1" fmla="*/ 878413 w 1985295"/>
                <a:gd name="connsiteY1" fmla="*/ 177998 h 1638418"/>
                <a:gd name="connsiteX2" fmla="*/ 1190833 w 1985295"/>
                <a:gd name="connsiteY2" fmla="*/ 198 h 1638418"/>
                <a:gd name="connsiteX3" fmla="*/ 1414353 w 1985295"/>
                <a:gd name="connsiteY3" fmla="*/ 147518 h 1638418"/>
                <a:gd name="connsiteX4" fmla="*/ 1462613 w 1985295"/>
                <a:gd name="connsiteY4" fmla="*/ 353258 h 1638418"/>
                <a:gd name="connsiteX5" fmla="*/ 1427053 w 1985295"/>
                <a:gd name="connsiteY5" fmla="*/ 531058 h 1638418"/>
                <a:gd name="connsiteX6" fmla="*/ 1625173 w 1985295"/>
                <a:gd name="connsiteY6" fmla="*/ 556458 h 1638418"/>
                <a:gd name="connsiteX7" fmla="*/ 1861393 w 1985295"/>
                <a:gd name="connsiteY7" fmla="*/ 625038 h 1638418"/>
                <a:gd name="connsiteX8" fmla="*/ 1980773 w 1985295"/>
                <a:gd name="connsiteY8" fmla="*/ 820618 h 1638418"/>
                <a:gd name="connsiteX9" fmla="*/ 1947753 w 1985295"/>
                <a:gd name="connsiteY9" fmla="*/ 980638 h 1638418"/>
                <a:gd name="connsiteX10" fmla="*/ 1708993 w 1985295"/>
                <a:gd name="connsiteY10" fmla="*/ 1072078 h 1638418"/>
                <a:gd name="connsiteX11" fmla="*/ 1449913 w 1985295"/>
                <a:gd name="connsiteY11" fmla="*/ 1051758 h 1638418"/>
                <a:gd name="connsiteX12" fmla="*/ 1571833 w 1985295"/>
                <a:gd name="connsiteY12" fmla="*/ 1285438 h 1638418"/>
                <a:gd name="connsiteX13" fmla="*/ 1581993 w 1985295"/>
                <a:gd name="connsiteY13" fmla="*/ 1275278 h 1638418"/>
                <a:gd name="connsiteX14" fmla="*/ 1581993 w 1985295"/>
                <a:gd name="connsiteY14" fmla="*/ 1447998 h 1638418"/>
                <a:gd name="connsiteX15" fmla="*/ 1429593 w 1985295"/>
                <a:gd name="connsiteY15" fmla="*/ 1620718 h 1638418"/>
                <a:gd name="connsiteX16" fmla="*/ 1145113 w 1985295"/>
                <a:gd name="connsiteY16" fmla="*/ 1620718 h 1638418"/>
                <a:gd name="connsiteX17" fmla="*/ 1013033 w 1985295"/>
                <a:gd name="connsiteY17" fmla="*/ 1514038 h 1638418"/>
                <a:gd name="connsiteX18" fmla="*/ 921593 w 1985295"/>
                <a:gd name="connsiteY18" fmla="*/ 1336238 h 1638418"/>
                <a:gd name="connsiteX19" fmla="*/ 921593 w 1985295"/>
                <a:gd name="connsiteY19" fmla="*/ 1346398 h 1638418"/>
                <a:gd name="connsiteX20" fmla="*/ 789513 w 1985295"/>
                <a:gd name="connsiteY20" fmla="*/ 1488638 h 1638418"/>
                <a:gd name="connsiteX21" fmla="*/ 423753 w 1985295"/>
                <a:gd name="connsiteY21" fmla="*/ 1539438 h 1638418"/>
                <a:gd name="connsiteX22" fmla="*/ 271353 w 1985295"/>
                <a:gd name="connsiteY22" fmla="*/ 1305758 h 1638418"/>
                <a:gd name="connsiteX23" fmla="*/ 400893 w 1985295"/>
                <a:gd name="connsiteY23" fmla="*/ 1056838 h 1638418"/>
                <a:gd name="connsiteX24" fmla="*/ 474553 w 1985295"/>
                <a:gd name="connsiteY24" fmla="*/ 970478 h 1638418"/>
                <a:gd name="connsiteX25" fmla="*/ 230713 w 1985295"/>
                <a:gd name="connsiteY25" fmla="*/ 879038 h 1638418"/>
                <a:gd name="connsiteX26" fmla="*/ 47833 w 1985295"/>
                <a:gd name="connsiteY26" fmla="*/ 726638 h 1638418"/>
                <a:gd name="connsiteX27" fmla="*/ 17353 w 1985295"/>
                <a:gd name="connsiteY27" fmla="*/ 442158 h 1638418"/>
                <a:gd name="connsiteX28" fmla="*/ 281513 w 1985295"/>
                <a:gd name="connsiteY28" fmla="*/ 340558 h 1638418"/>
                <a:gd name="connsiteX29" fmla="*/ 489793 w 1985295"/>
                <a:gd name="connsiteY29" fmla="*/ 391358 h 1638418"/>
                <a:gd name="connsiteX30" fmla="*/ 710773 w 1985295"/>
                <a:gd name="connsiteY30" fmla="*/ 462478 h 1638418"/>
                <a:gd name="connsiteX0" fmla="*/ 710773 w 1993653"/>
                <a:gd name="connsiteY0" fmla="*/ 462478 h 1638418"/>
                <a:gd name="connsiteX1" fmla="*/ 878413 w 1993653"/>
                <a:gd name="connsiteY1" fmla="*/ 177998 h 1638418"/>
                <a:gd name="connsiteX2" fmla="*/ 1190833 w 1993653"/>
                <a:gd name="connsiteY2" fmla="*/ 198 h 1638418"/>
                <a:gd name="connsiteX3" fmla="*/ 1414353 w 1993653"/>
                <a:gd name="connsiteY3" fmla="*/ 147518 h 1638418"/>
                <a:gd name="connsiteX4" fmla="*/ 1462613 w 1993653"/>
                <a:gd name="connsiteY4" fmla="*/ 353258 h 1638418"/>
                <a:gd name="connsiteX5" fmla="*/ 1427053 w 1993653"/>
                <a:gd name="connsiteY5" fmla="*/ 531058 h 1638418"/>
                <a:gd name="connsiteX6" fmla="*/ 1625173 w 1993653"/>
                <a:gd name="connsiteY6" fmla="*/ 556458 h 1638418"/>
                <a:gd name="connsiteX7" fmla="*/ 1861393 w 1993653"/>
                <a:gd name="connsiteY7" fmla="*/ 625038 h 1638418"/>
                <a:gd name="connsiteX8" fmla="*/ 1990933 w 1993653"/>
                <a:gd name="connsiteY8" fmla="*/ 790138 h 1638418"/>
                <a:gd name="connsiteX9" fmla="*/ 1947753 w 1993653"/>
                <a:gd name="connsiteY9" fmla="*/ 980638 h 1638418"/>
                <a:gd name="connsiteX10" fmla="*/ 1708993 w 1993653"/>
                <a:gd name="connsiteY10" fmla="*/ 1072078 h 1638418"/>
                <a:gd name="connsiteX11" fmla="*/ 1449913 w 1993653"/>
                <a:gd name="connsiteY11" fmla="*/ 1051758 h 1638418"/>
                <a:gd name="connsiteX12" fmla="*/ 1571833 w 1993653"/>
                <a:gd name="connsiteY12" fmla="*/ 1285438 h 1638418"/>
                <a:gd name="connsiteX13" fmla="*/ 1581993 w 1993653"/>
                <a:gd name="connsiteY13" fmla="*/ 1275278 h 1638418"/>
                <a:gd name="connsiteX14" fmla="*/ 1581993 w 1993653"/>
                <a:gd name="connsiteY14" fmla="*/ 1447998 h 1638418"/>
                <a:gd name="connsiteX15" fmla="*/ 1429593 w 1993653"/>
                <a:gd name="connsiteY15" fmla="*/ 1620718 h 1638418"/>
                <a:gd name="connsiteX16" fmla="*/ 1145113 w 1993653"/>
                <a:gd name="connsiteY16" fmla="*/ 1620718 h 1638418"/>
                <a:gd name="connsiteX17" fmla="*/ 1013033 w 1993653"/>
                <a:gd name="connsiteY17" fmla="*/ 1514038 h 1638418"/>
                <a:gd name="connsiteX18" fmla="*/ 921593 w 1993653"/>
                <a:gd name="connsiteY18" fmla="*/ 1336238 h 1638418"/>
                <a:gd name="connsiteX19" fmla="*/ 921593 w 1993653"/>
                <a:gd name="connsiteY19" fmla="*/ 1346398 h 1638418"/>
                <a:gd name="connsiteX20" fmla="*/ 789513 w 1993653"/>
                <a:gd name="connsiteY20" fmla="*/ 1488638 h 1638418"/>
                <a:gd name="connsiteX21" fmla="*/ 423753 w 1993653"/>
                <a:gd name="connsiteY21" fmla="*/ 1539438 h 1638418"/>
                <a:gd name="connsiteX22" fmla="*/ 271353 w 1993653"/>
                <a:gd name="connsiteY22" fmla="*/ 1305758 h 1638418"/>
                <a:gd name="connsiteX23" fmla="*/ 400893 w 1993653"/>
                <a:gd name="connsiteY23" fmla="*/ 1056838 h 1638418"/>
                <a:gd name="connsiteX24" fmla="*/ 474553 w 1993653"/>
                <a:gd name="connsiteY24" fmla="*/ 970478 h 1638418"/>
                <a:gd name="connsiteX25" fmla="*/ 230713 w 1993653"/>
                <a:gd name="connsiteY25" fmla="*/ 879038 h 1638418"/>
                <a:gd name="connsiteX26" fmla="*/ 47833 w 1993653"/>
                <a:gd name="connsiteY26" fmla="*/ 726638 h 1638418"/>
                <a:gd name="connsiteX27" fmla="*/ 17353 w 1993653"/>
                <a:gd name="connsiteY27" fmla="*/ 442158 h 1638418"/>
                <a:gd name="connsiteX28" fmla="*/ 281513 w 1993653"/>
                <a:gd name="connsiteY28" fmla="*/ 340558 h 1638418"/>
                <a:gd name="connsiteX29" fmla="*/ 489793 w 1993653"/>
                <a:gd name="connsiteY29" fmla="*/ 391358 h 1638418"/>
                <a:gd name="connsiteX30" fmla="*/ 710773 w 1993653"/>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1993 w 1993076"/>
                <a:gd name="connsiteY13" fmla="*/ 127527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64213 w 1993076"/>
                <a:gd name="connsiteY12" fmla="*/ 126765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4212"/>
                <a:gd name="connsiteX1" fmla="*/ 878413 w 1993076"/>
                <a:gd name="connsiteY1" fmla="*/ 177998 h 1634212"/>
                <a:gd name="connsiteX2" fmla="*/ 1190833 w 1993076"/>
                <a:gd name="connsiteY2" fmla="*/ 198 h 1634212"/>
                <a:gd name="connsiteX3" fmla="*/ 1414353 w 1993076"/>
                <a:gd name="connsiteY3" fmla="*/ 147518 h 1634212"/>
                <a:gd name="connsiteX4" fmla="*/ 1462613 w 1993076"/>
                <a:gd name="connsiteY4" fmla="*/ 353258 h 1634212"/>
                <a:gd name="connsiteX5" fmla="*/ 1427053 w 1993076"/>
                <a:gd name="connsiteY5" fmla="*/ 531058 h 1634212"/>
                <a:gd name="connsiteX6" fmla="*/ 1625173 w 1993076"/>
                <a:gd name="connsiteY6" fmla="*/ 556458 h 1634212"/>
                <a:gd name="connsiteX7" fmla="*/ 1861393 w 1993076"/>
                <a:gd name="connsiteY7" fmla="*/ 625038 h 1634212"/>
                <a:gd name="connsiteX8" fmla="*/ 1990933 w 1993076"/>
                <a:gd name="connsiteY8" fmla="*/ 790138 h 1634212"/>
                <a:gd name="connsiteX9" fmla="*/ 1924893 w 1993076"/>
                <a:gd name="connsiteY9" fmla="*/ 990798 h 1634212"/>
                <a:gd name="connsiteX10" fmla="*/ 1708993 w 1993076"/>
                <a:gd name="connsiteY10" fmla="*/ 1072078 h 1634212"/>
                <a:gd name="connsiteX11" fmla="*/ 1449913 w 1993076"/>
                <a:gd name="connsiteY11" fmla="*/ 1051758 h 1634212"/>
                <a:gd name="connsiteX12" fmla="*/ 1564213 w 1993076"/>
                <a:gd name="connsiteY12" fmla="*/ 1267658 h 1634212"/>
                <a:gd name="connsiteX13" fmla="*/ 1589613 w 1993076"/>
                <a:gd name="connsiteY13" fmla="*/ 1374338 h 1634212"/>
                <a:gd name="connsiteX14" fmla="*/ 1548973 w 1993076"/>
                <a:gd name="connsiteY14" fmla="*/ 1511498 h 1634212"/>
                <a:gd name="connsiteX15" fmla="*/ 1429593 w 1993076"/>
                <a:gd name="connsiteY15" fmla="*/ 1620718 h 1634212"/>
                <a:gd name="connsiteX16" fmla="*/ 1145113 w 1993076"/>
                <a:gd name="connsiteY16" fmla="*/ 1620718 h 1634212"/>
                <a:gd name="connsiteX17" fmla="*/ 1013033 w 1993076"/>
                <a:gd name="connsiteY17" fmla="*/ 1514038 h 1634212"/>
                <a:gd name="connsiteX18" fmla="*/ 921593 w 1993076"/>
                <a:gd name="connsiteY18" fmla="*/ 1336238 h 1634212"/>
                <a:gd name="connsiteX19" fmla="*/ 921593 w 1993076"/>
                <a:gd name="connsiteY19" fmla="*/ 1346398 h 1634212"/>
                <a:gd name="connsiteX20" fmla="*/ 789513 w 1993076"/>
                <a:gd name="connsiteY20" fmla="*/ 1488638 h 1634212"/>
                <a:gd name="connsiteX21" fmla="*/ 423753 w 1993076"/>
                <a:gd name="connsiteY21" fmla="*/ 1539438 h 1634212"/>
                <a:gd name="connsiteX22" fmla="*/ 271353 w 1993076"/>
                <a:gd name="connsiteY22" fmla="*/ 1305758 h 1634212"/>
                <a:gd name="connsiteX23" fmla="*/ 400893 w 1993076"/>
                <a:gd name="connsiteY23" fmla="*/ 1056838 h 1634212"/>
                <a:gd name="connsiteX24" fmla="*/ 474553 w 1993076"/>
                <a:gd name="connsiteY24" fmla="*/ 970478 h 1634212"/>
                <a:gd name="connsiteX25" fmla="*/ 230713 w 1993076"/>
                <a:gd name="connsiteY25" fmla="*/ 879038 h 1634212"/>
                <a:gd name="connsiteX26" fmla="*/ 47833 w 1993076"/>
                <a:gd name="connsiteY26" fmla="*/ 726638 h 1634212"/>
                <a:gd name="connsiteX27" fmla="*/ 17353 w 1993076"/>
                <a:gd name="connsiteY27" fmla="*/ 442158 h 1634212"/>
                <a:gd name="connsiteX28" fmla="*/ 281513 w 1993076"/>
                <a:gd name="connsiteY28" fmla="*/ 340558 h 1634212"/>
                <a:gd name="connsiteX29" fmla="*/ 489793 w 1993076"/>
                <a:gd name="connsiteY29" fmla="*/ 391358 h 1634212"/>
                <a:gd name="connsiteX30" fmla="*/ 710773 w 1993076"/>
                <a:gd name="connsiteY30" fmla="*/ 462478 h 1634212"/>
                <a:gd name="connsiteX0" fmla="*/ 710773 w 1993076"/>
                <a:gd name="connsiteY0" fmla="*/ 462478 h 1628438"/>
                <a:gd name="connsiteX1" fmla="*/ 878413 w 1993076"/>
                <a:gd name="connsiteY1" fmla="*/ 177998 h 1628438"/>
                <a:gd name="connsiteX2" fmla="*/ 1190833 w 1993076"/>
                <a:gd name="connsiteY2" fmla="*/ 198 h 1628438"/>
                <a:gd name="connsiteX3" fmla="*/ 1414353 w 1993076"/>
                <a:gd name="connsiteY3" fmla="*/ 147518 h 1628438"/>
                <a:gd name="connsiteX4" fmla="*/ 1462613 w 1993076"/>
                <a:gd name="connsiteY4" fmla="*/ 353258 h 1628438"/>
                <a:gd name="connsiteX5" fmla="*/ 1427053 w 1993076"/>
                <a:gd name="connsiteY5" fmla="*/ 531058 h 1628438"/>
                <a:gd name="connsiteX6" fmla="*/ 1625173 w 1993076"/>
                <a:gd name="connsiteY6" fmla="*/ 556458 h 1628438"/>
                <a:gd name="connsiteX7" fmla="*/ 1861393 w 1993076"/>
                <a:gd name="connsiteY7" fmla="*/ 625038 h 1628438"/>
                <a:gd name="connsiteX8" fmla="*/ 1990933 w 1993076"/>
                <a:gd name="connsiteY8" fmla="*/ 790138 h 1628438"/>
                <a:gd name="connsiteX9" fmla="*/ 1924893 w 1993076"/>
                <a:gd name="connsiteY9" fmla="*/ 990798 h 1628438"/>
                <a:gd name="connsiteX10" fmla="*/ 1708993 w 1993076"/>
                <a:gd name="connsiteY10" fmla="*/ 1072078 h 1628438"/>
                <a:gd name="connsiteX11" fmla="*/ 1449913 w 1993076"/>
                <a:gd name="connsiteY11" fmla="*/ 1051758 h 1628438"/>
                <a:gd name="connsiteX12" fmla="*/ 1564213 w 1993076"/>
                <a:gd name="connsiteY12" fmla="*/ 1267658 h 1628438"/>
                <a:gd name="connsiteX13" fmla="*/ 1589613 w 1993076"/>
                <a:gd name="connsiteY13" fmla="*/ 1374338 h 1628438"/>
                <a:gd name="connsiteX14" fmla="*/ 1548973 w 1993076"/>
                <a:gd name="connsiteY14" fmla="*/ 1511498 h 1628438"/>
                <a:gd name="connsiteX15" fmla="*/ 1419433 w 1993076"/>
                <a:gd name="connsiteY15" fmla="*/ 1608018 h 1628438"/>
                <a:gd name="connsiteX16" fmla="*/ 1145113 w 1993076"/>
                <a:gd name="connsiteY16" fmla="*/ 1620718 h 1628438"/>
                <a:gd name="connsiteX17" fmla="*/ 1013033 w 1993076"/>
                <a:gd name="connsiteY17" fmla="*/ 1514038 h 1628438"/>
                <a:gd name="connsiteX18" fmla="*/ 921593 w 1993076"/>
                <a:gd name="connsiteY18" fmla="*/ 1336238 h 1628438"/>
                <a:gd name="connsiteX19" fmla="*/ 921593 w 1993076"/>
                <a:gd name="connsiteY19" fmla="*/ 1346398 h 1628438"/>
                <a:gd name="connsiteX20" fmla="*/ 789513 w 1993076"/>
                <a:gd name="connsiteY20" fmla="*/ 1488638 h 1628438"/>
                <a:gd name="connsiteX21" fmla="*/ 423753 w 1993076"/>
                <a:gd name="connsiteY21" fmla="*/ 1539438 h 1628438"/>
                <a:gd name="connsiteX22" fmla="*/ 271353 w 1993076"/>
                <a:gd name="connsiteY22" fmla="*/ 1305758 h 1628438"/>
                <a:gd name="connsiteX23" fmla="*/ 400893 w 1993076"/>
                <a:gd name="connsiteY23" fmla="*/ 1056838 h 1628438"/>
                <a:gd name="connsiteX24" fmla="*/ 474553 w 1993076"/>
                <a:gd name="connsiteY24" fmla="*/ 970478 h 1628438"/>
                <a:gd name="connsiteX25" fmla="*/ 230713 w 1993076"/>
                <a:gd name="connsiteY25" fmla="*/ 879038 h 1628438"/>
                <a:gd name="connsiteX26" fmla="*/ 47833 w 1993076"/>
                <a:gd name="connsiteY26" fmla="*/ 726638 h 1628438"/>
                <a:gd name="connsiteX27" fmla="*/ 17353 w 1993076"/>
                <a:gd name="connsiteY27" fmla="*/ 442158 h 1628438"/>
                <a:gd name="connsiteX28" fmla="*/ 281513 w 1993076"/>
                <a:gd name="connsiteY28" fmla="*/ 340558 h 1628438"/>
                <a:gd name="connsiteX29" fmla="*/ 489793 w 1993076"/>
                <a:gd name="connsiteY29" fmla="*/ 391358 h 1628438"/>
                <a:gd name="connsiteX30" fmla="*/ 710773 w 1993076"/>
                <a:gd name="connsiteY30" fmla="*/ 462478 h 1628438"/>
                <a:gd name="connsiteX0" fmla="*/ 710773 w 1993076"/>
                <a:gd name="connsiteY0" fmla="*/ 462478 h 1624721"/>
                <a:gd name="connsiteX1" fmla="*/ 878413 w 1993076"/>
                <a:gd name="connsiteY1" fmla="*/ 177998 h 1624721"/>
                <a:gd name="connsiteX2" fmla="*/ 1190833 w 1993076"/>
                <a:gd name="connsiteY2" fmla="*/ 198 h 1624721"/>
                <a:gd name="connsiteX3" fmla="*/ 1414353 w 1993076"/>
                <a:gd name="connsiteY3" fmla="*/ 147518 h 1624721"/>
                <a:gd name="connsiteX4" fmla="*/ 1462613 w 1993076"/>
                <a:gd name="connsiteY4" fmla="*/ 353258 h 1624721"/>
                <a:gd name="connsiteX5" fmla="*/ 1427053 w 1993076"/>
                <a:gd name="connsiteY5" fmla="*/ 531058 h 1624721"/>
                <a:gd name="connsiteX6" fmla="*/ 1625173 w 1993076"/>
                <a:gd name="connsiteY6" fmla="*/ 556458 h 1624721"/>
                <a:gd name="connsiteX7" fmla="*/ 1861393 w 1993076"/>
                <a:gd name="connsiteY7" fmla="*/ 625038 h 1624721"/>
                <a:gd name="connsiteX8" fmla="*/ 1990933 w 1993076"/>
                <a:gd name="connsiteY8" fmla="*/ 790138 h 1624721"/>
                <a:gd name="connsiteX9" fmla="*/ 1924893 w 1993076"/>
                <a:gd name="connsiteY9" fmla="*/ 990798 h 1624721"/>
                <a:gd name="connsiteX10" fmla="*/ 1708993 w 1993076"/>
                <a:gd name="connsiteY10" fmla="*/ 1072078 h 1624721"/>
                <a:gd name="connsiteX11" fmla="*/ 1449913 w 1993076"/>
                <a:gd name="connsiteY11" fmla="*/ 1051758 h 1624721"/>
                <a:gd name="connsiteX12" fmla="*/ 1564213 w 1993076"/>
                <a:gd name="connsiteY12" fmla="*/ 1267658 h 1624721"/>
                <a:gd name="connsiteX13" fmla="*/ 1589613 w 1993076"/>
                <a:gd name="connsiteY13" fmla="*/ 1374338 h 1624721"/>
                <a:gd name="connsiteX14" fmla="*/ 1548973 w 1993076"/>
                <a:gd name="connsiteY14" fmla="*/ 1511498 h 1624721"/>
                <a:gd name="connsiteX15" fmla="*/ 1419433 w 1993076"/>
                <a:gd name="connsiteY15" fmla="*/ 1608018 h 1624721"/>
                <a:gd name="connsiteX16" fmla="*/ 1147653 w 1993076"/>
                <a:gd name="connsiteY16" fmla="*/ 1615638 h 1624721"/>
                <a:gd name="connsiteX17" fmla="*/ 1013033 w 1993076"/>
                <a:gd name="connsiteY17" fmla="*/ 1514038 h 1624721"/>
                <a:gd name="connsiteX18" fmla="*/ 921593 w 1993076"/>
                <a:gd name="connsiteY18" fmla="*/ 1336238 h 1624721"/>
                <a:gd name="connsiteX19" fmla="*/ 921593 w 1993076"/>
                <a:gd name="connsiteY19" fmla="*/ 1346398 h 1624721"/>
                <a:gd name="connsiteX20" fmla="*/ 789513 w 1993076"/>
                <a:gd name="connsiteY20" fmla="*/ 1488638 h 1624721"/>
                <a:gd name="connsiteX21" fmla="*/ 423753 w 1993076"/>
                <a:gd name="connsiteY21" fmla="*/ 1539438 h 1624721"/>
                <a:gd name="connsiteX22" fmla="*/ 271353 w 1993076"/>
                <a:gd name="connsiteY22" fmla="*/ 1305758 h 1624721"/>
                <a:gd name="connsiteX23" fmla="*/ 400893 w 1993076"/>
                <a:gd name="connsiteY23" fmla="*/ 1056838 h 1624721"/>
                <a:gd name="connsiteX24" fmla="*/ 474553 w 1993076"/>
                <a:gd name="connsiteY24" fmla="*/ 970478 h 1624721"/>
                <a:gd name="connsiteX25" fmla="*/ 230713 w 1993076"/>
                <a:gd name="connsiteY25" fmla="*/ 879038 h 1624721"/>
                <a:gd name="connsiteX26" fmla="*/ 47833 w 1993076"/>
                <a:gd name="connsiteY26" fmla="*/ 726638 h 1624721"/>
                <a:gd name="connsiteX27" fmla="*/ 17353 w 1993076"/>
                <a:gd name="connsiteY27" fmla="*/ 442158 h 1624721"/>
                <a:gd name="connsiteX28" fmla="*/ 281513 w 1993076"/>
                <a:gd name="connsiteY28" fmla="*/ 340558 h 1624721"/>
                <a:gd name="connsiteX29" fmla="*/ 489793 w 1993076"/>
                <a:gd name="connsiteY29" fmla="*/ 391358 h 1624721"/>
                <a:gd name="connsiteX30" fmla="*/ 710773 w 1993076"/>
                <a:gd name="connsiteY30" fmla="*/ 462478 h 1624721"/>
                <a:gd name="connsiteX0" fmla="*/ 710773 w 1993076"/>
                <a:gd name="connsiteY0" fmla="*/ 462478 h 1626743"/>
                <a:gd name="connsiteX1" fmla="*/ 878413 w 1993076"/>
                <a:gd name="connsiteY1" fmla="*/ 177998 h 1626743"/>
                <a:gd name="connsiteX2" fmla="*/ 1190833 w 1993076"/>
                <a:gd name="connsiteY2" fmla="*/ 198 h 1626743"/>
                <a:gd name="connsiteX3" fmla="*/ 1414353 w 1993076"/>
                <a:gd name="connsiteY3" fmla="*/ 147518 h 1626743"/>
                <a:gd name="connsiteX4" fmla="*/ 1462613 w 1993076"/>
                <a:gd name="connsiteY4" fmla="*/ 353258 h 1626743"/>
                <a:gd name="connsiteX5" fmla="*/ 1427053 w 1993076"/>
                <a:gd name="connsiteY5" fmla="*/ 531058 h 1626743"/>
                <a:gd name="connsiteX6" fmla="*/ 1625173 w 1993076"/>
                <a:gd name="connsiteY6" fmla="*/ 556458 h 1626743"/>
                <a:gd name="connsiteX7" fmla="*/ 1861393 w 1993076"/>
                <a:gd name="connsiteY7" fmla="*/ 625038 h 1626743"/>
                <a:gd name="connsiteX8" fmla="*/ 1990933 w 1993076"/>
                <a:gd name="connsiteY8" fmla="*/ 790138 h 1626743"/>
                <a:gd name="connsiteX9" fmla="*/ 1924893 w 1993076"/>
                <a:gd name="connsiteY9" fmla="*/ 990798 h 1626743"/>
                <a:gd name="connsiteX10" fmla="*/ 1708993 w 1993076"/>
                <a:gd name="connsiteY10" fmla="*/ 1072078 h 1626743"/>
                <a:gd name="connsiteX11" fmla="*/ 1449913 w 1993076"/>
                <a:gd name="connsiteY11" fmla="*/ 1051758 h 1626743"/>
                <a:gd name="connsiteX12" fmla="*/ 1564213 w 1993076"/>
                <a:gd name="connsiteY12" fmla="*/ 1267658 h 1626743"/>
                <a:gd name="connsiteX13" fmla="*/ 1589613 w 1993076"/>
                <a:gd name="connsiteY13" fmla="*/ 1374338 h 1626743"/>
                <a:gd name="connsiteX14" fmla="*/ 1548973 w 1993076"/>
                <a:gd name="connsiteY14" fmla="*/ 1511498 h 1626743"/>
                <a:gd name="connsiteX15" fmla="*/ 1419433 w 1993076"/>
                <a:gd name="connsiteY15" fmla="*/ 1608018 h 1626743"/>
                <a:gd name="connsiteX16" fmla="*/ 1147653 w 1993076"/>
                <a:gd name="connsiteY16" fmla="*/ 1615638 h 1626743"/>
                <a:gd name="connsiteX17" fmla="*/ 1015573 w 1993076"/>
                <a:gd name="connsiteY17" fmla="*/ 1486098 h 1626743"/>
                <a:gd name="connsiteX18" fmla="*/ 921593 w 1993076"/>
                <a:gd name="connsiteY18" fmla="*/ 1336238 h 1626743"/>
                <a:gd name="connsiteX19" fmla="*/ 921593 w 1993076"/>
                <a:gd name="connsiteY19" fmla="*/ 1346398 h 1626743"/>
                <a:gd name="connsiteX20" fmla="*/ 789513 w 1993076"/>
                <a:gd name="connsiteY20" fmla="*/ 1488638 h 1626743"/>
                <a:gd name="connsiteX21" fmla="*/ 423753 w 1993076"/>
                <a:gd name="connsiteY21" fmla="*/ 1539438 h 1626743"/>
                <a:gd name="connsiteX22" fmla="*/ 271353 w 1993076"/>
                <a:gd name="connsiteY22" fmla="*/ 1305758 h 1626743"/>
                <a:gd name="connsiteX23" fmla="*/ 400893 w 1993076"/>
                <a:gd name="connsiteY23" fmla="*/ 1056838 h 1626743"/>
                <a:gd name="connsiteX24" fmla="*/ 474553 w 1993076"/>
                <a:gd name="connsiteY24" fmla="*/ 970478 h 1626743"/>
                <a:gd name="connsiteX25" fmla="*/ 230713 w 1993076"/>
                <a:gd name="connsiteY25" fmla="*/ 879038 h 1626743"/>
                <a:gd name="connsiteX26" fmla="*/ 47833 w 1993076"/>
                <a:gd name="connsiteY26" fmla="*/ 726638 h 1626743"/>
                <a:gd name="connsiteX27" fmla="*/ 17353 w 1993076"/>
                <a:gd name="connsiteY27" fmla="*/ 442158 h 1626743"/>
                <a:gd name="connsiteX28" fmla="*/ 281513 w 1993076"/>
                <a:gd name="connsiteY28" fmla="*/ 340558 h 1626743"/>
                <a:gd name="connsiteX29" fmla="*/ 489793 w 1993076"/>
                <a:gd name="connsiteY29" fmla="*/ 391358 h 1626743"/>
                <a:gd name="connsiteX30" fmla="*/ 710773 w 1993076"/>
                <a:gd name="connsiteY30" fmla="*/ 462478 h 1626743"/>
                <a:gd name="connsiteX0" fmla="*/ 710773 w 1993076"/>
                <a:gd name="connsiteY0" fmla="*/ 462478 h 1625821"/>
                <a:gd name="connsiteX1" fmla="*/ 878413 w 1993076"/>
                <a:gd name="connsiteY1" fmla="*/ 177998 h 1625821"/>
                <a:gd name="connsiteX2" fmla="*/ 1190833 w 1993076"/>
                <a:gd name="connsiteY2" fmla="*/ 198 h 1625821"/>
                <a:gd name="connsiteX3" fmla="*/ 1414353 w 1993076"/>
                <a:gd name="connsiteY3" fmla="*/ 147518 h 1625821"/>
                <a:gd name="connsiteX4" fmla="*/ 1462613 w 1993076"/>
                <a:gd name="connsiteY4" fmla="*/ 353258 h 1625821"/>
                <a:gd name="connsiteX5" fmla="*/ 1427053 w 1993076"/>
                <a:gd name="connsiteY5" fmla="*/ 531058 h 1625821"/>
                <a:gd name="connsiteX6" fmla="*/ 1625173 w 1993076"/>
                <a:gd name="connsiteY6" fmla="*/ 556458 h 1625821"/>
                <a:gd name="connsiteX7" fmla="*/ 1861393 w 1993076"/>
                <a:gd name="connsiteY7" fmla="*/ 625038 h 1625821"/>
                <a:gd name="connsiteX8" fmla="*/ 1990933 w 1993076"/>
                <a:gd name="connsiteY8" fmla="*/ 790138 h 1625821"/>
                <a:gd name="connsiteX9" fmla="*/ 1924893 w 1993076"/>
                <a:gd name="connsiteY9" fmla="*/ 990798 h 1625821"/>
                <a:gd name="connsiteX10" fmla="*/ 1708993 w 1993076"/>
                <a:gd name="connsiteY10" fmla="*/ 1072078 h 1625821"/>
                <a:gd name="connsiteX11" fmla="*/ 1449913 w 1993076"/>
                <a:gd name="connsiteY11" fmla="*/ 1051758 h 1625821"/>
                <a:gd name="connsiteX12" fmla="*/ 1564213 w 1993076"/>
                <a:gd name="connsiteY12" fmla="*/ 1267658 h 1625821"/>
                <a:gd name="connsiteX13" fmla="*/ 1589613 w 1993076"/>
                <a:gd name="connsiteY13" fmla="*/ 1374338 h 1625821"/>
                <a:gd name="connsiteX14" fmla="*/ 1548973 w 1993076"/>
                <a:gd name="connsiteY14" fmla="*/ 1511498 h 1625821"/>
                <a:gd name="connsiteX15" fmla="*/ 1419433 w 1993076"/>
                <a:gd name="connsiteY15" fmla="*/ 1608018 h 1625821"/>
                <a:gd name="connsiteX16" fmla="*/ 1147653 w 1993076"/>
                <a:gd name="connsiteY16" fmla="*/ 1615638 h 1625821"/>
                <a:gd name="connsiteX17" fmla="*/ 1015573 w 1993076"/>
                <a:gd name="connsiteY17" fmla="*/ 1498798 h 1625821"/>
                <a:gd name="connsiteX18" fmla="*/ 921593 w 1993076"/>
                <a:gd name="connsiteY18" fmla="*/ 1336238 h 1625821"/>
                <a:gd name="connsiteX19" fmla="*/ 921593 w 1993076"/>
                <a:gd name="connsiteY19" fmla="*/ 1346398 h 1625821"/>
                <a:gd name="connsiteX20" fmla="*/ 789513 w 1993076"/>
                <a:gd name="connsiteY20" fmla="*/ 1488638 h 1625821"/>
                <a:gd name="connsiteX21" fmla="*/ 423753 w 1993076"/>
                <a:gd name="connsiteY21" fmla="*/ 1539438 h 1625821"/>
                <a:gd name="connsiteX22" fmla="*/ 271353 w 1993076"/>
                <a:gd name="connsiteY22" fmla="*/ 1305758 h 1625821"/>
                <a:gd name="connsiteX23" fmla="*/ 400893 w 1993076"/>
                <a:gd name="connsiteY23" fmla="*/ 1056838 h 1625821"/>
                <a:gd name="connsiteX24" fmla="*/ 474553 w 1993076"/>
                <a:gd name="connsiteY24" fmla="*/ 970478 h 1625821"/>
                <a:gd name="connsiteX25" fmla="*/ 230713 w 1993076"/>
                <a:gd name="connsiteY25" fmla="*/ 879038 h 1625821"/>
                <a:gd name="connsiteX26" fmla="*/ 47833 w 1993076"/>
                <a:gd name="connsiteY26" fmla="*/ 726638 h 1625821"/>
                <a:gd name="connsiteX27" fmla="*/ 17353 w 1993076"/>
                <a:gd name="connsiteY27" fmla="*/ 442158 h 1625821"/>
                <a:gd name="connsiteX28" fmla="*/ 281513 w 1993076"/>
                <a:gd name="connsiteY28" fmla="*/ 340558 h 1625821"/>
                <a:gd name="connsiteX29" fmla="*/ 489793 w 1993076"/>
                <a:gd name="connsiteY29" fmla="*/ 391358 h 1625821"/>
                <a:gd name="connsiteX30" fmla="*/ 710773 w 1993076"/>
                <a:gd name="connsiteY30" fmla="*/ 462478 h 1625821"/>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89513 w 1993076"/>
                <a:gd name="connsiteY20" fmla="*/ 148863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61853 w 1993076"/>
                <a:gd name="connsiteY24" fmla="*/ 97301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93076" h="1624075">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C0EEE6"/>
            </a:solidFill>
            <a:ln w="571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sp>
          <p:nvSpPr>
            <p:cNvPr id="91" name="วงรี 77">
              <a:extLst>
                <a:ext uri="{FF2B5EF4-FFF2-40B4-BE49-F238E27FC236}">
                  <a16:creationId xmlns:a16="http://schemas.microsoft.com/office/drawing/2014/main" id="{B1319B89-E380-4699-8A9B-66F679BD9563}"/>
                </a:ext>
              </a:extLst>
            </p:cNvPr>
            <p:cNvSpPr/>
            <p:nvPr/>
          </p:nvSpPr>
          <p:spPr>
            <a:xfrm>
              <a:off x="4579275" y="1400406"/>
              <a:ext cx="295962" cy="284142"/>
            </a:xfrm>
            <a:custGeom>
              <a:avLst/>
              <a:gdLst>
                <a:gd name="connsiteX0" fmla="*/ 0 w 290429"/>
                <a:gd name="connsiteY0" fmla="*/ 144699 h 289397"/>
                <a:gd name="connsiteX1" fmla="*/ 145215 w 290429"/>
                <a:gd name="connsiteY1" fmla="*/ 0 h 289397"/>
                <a:gd name="connsiteX2" fmla="*/ 290430 w 290429"/>
                <a:gd name="connsiteY2" fmla="*/ 144699 h 289397"/>
                <a:gd name="connsiteX3" fmla="*/ 145215 w 290429"/>
                <a:gd name="connsiteY3" fmla="*/ 289398 h 289397"/>
                <a:gd name="connsiteX4" fmla="*/ 0 w 290429"/>
                <a:gd name="connsiteY4" fmla="*/ 144699 h 289397"/>
                <a:gd name="connsiteX0" fmla="*/ 8 w 290438"/>
                <a:gd name="connsiteY0" fmla="*/ 144699 h 289398"/>
                <a:gd name="connsiteX1" fmla="*/ 145223 w 290438"/>
                <a:gd name="connsiteY1" fmla="*/ 0 h 289398"/>
                <a:gd name="connsiteX2" fmla="*/ 290438 w 290438"/>
                <a:gd name="connsiteY2" fmla="*/ 144699 h 289398"/>
                <a:gd name="connsiteX3" fmla="*/ 140143 w 290438"/>
                <a:gd name="connsiteY3" fmla="*/ 289398 h 289398"/>
                <a:gd name="connsiteX4" fmla="*/ 8 w 290438"/>
                <a:gd name="connsiteY4" fmla="*/ 144699 h 289398"/>
                <a:gd name="connsiteX0" fmla="*/ 6 w 310756"/>
                <a:gd name="connsiteY0" fmla="*/ 145377 h 292972"/>
                <a:gd name="connsiteX1" fmla="*/ 145221 w 310756"/>
                <a:gd name="connsiteY1" fmla="*/ 678 h 292972"/>
                <a:gd name="connsiteX2" fmla="*/ 310756 w 310756"/>
                <a:gd name="connsiteY2" fmla="*/ 206337 h 292972"/>
                <a:gd name="connsiteX3" fmla="*/ 140141 w 310756"/>
                <a:gd name="connsiteY3" fmla="*/ 290076 h 292972"/>
                <a:gd name="connsiteX4" fmla="*/ 6 w 310756"/>
                <a:gd name="connsiteY4" fmla="*/ 145377 h 292972"/>
                <a:gd name="connsiteX0" fmla="*/ 5 w 313295"/>
                <a:gd name="connsiteY0" fmla="*/ 190453 h 289862"/>
                <a:gd name="connsiteX1" fmla="*/ 147760 w 313295"/>
                <a:gd name="connsiteY1" fmla="*/ 34 h 289862"/>
                <a:gd name="connsiteX2" fmla="*/ 313295 w 313295"/>
                <a:gd name="connsiteY2" fmla="*/ 205693 h 289862"/>
                <a:gd name="connsiteX3" fmla="*/ 142680 w 313295"/>
                <a:gd name="connsiteY3" fmla="*/ 289432 h 289862"/>
                <a:gd name="connsiteX4" fmla="*/ 5 w 313295"/>
                <a:gd name="connsiteY4" fmla="*/ 190453 h 289862"/>
                <a:gd name="connsiteX0" fmla="*/ 2796 w 316086"/>
                <a:gd name="connsiteY0" fmla="*/ 175216 h 274625"/>
                <a:gd name="connsiteX1" fmla="*/ 71811 w 316086"/>
                <a:gd name="connsiteY1" fmla="*/ 37 h 274625"/>
                <a:gd name="connsiteX2" fmla="*/ 316086 w 316086"/>
                <a:gd name="connsiteY2" fmla="*/ 190456 h 274625"/>
                <a:gd name="connsiteX3" fmla="*/ 145471 w 316086"/>
                <a:gd name="connsiteY3" fmla="*/ 274195 h 274625"/>
                <a:gd name="connsiteX4" fmla="*/ 2796 w 316086"/>
                <a:gd name="connsiteY4" fmla="*/ 175216 h 274625"/>
                <a:gd name="connsiteX0" fmla="*/ 2158 w 315952"/>
                <a:gd name="connsiteY0" fmla="*/ 185068 h 284142"/>
                <a:gd name="connsiteX1" fmla="*/ 71173 w 315952"/>
                <a:gd name="connsiteY1" fmla="*/ 9889 h 284142"/>
                <a:gd name="connsiteX2" fmla="*/ 235434 w 315952"/>
                <a:gd name="connsiteY2" fmla="*/ 40983 h 284142"/>
                <a:gd name="connsiteX3" fmla="*/ 315448 w 315952"/>
                <a:gd name="connsiteY3" fmla="*/ 200308 h 284142"/>
                <a:gd name="connsiteX4" fmla="*/ 144833 w 315952"/>
                <a:gd name="connsiteY4" fmla="*/ 284047 h 284142"/>
                <a:gd name="connsiteX5" fmla="*/ 2158 w 315952"/>
                <a:gd name="connsiteY5" fmla="*/ 185068 h 284142"/>
                <a:gd name="connsiteX0" fmla="*/ 2158 w 295962"/>
                <a:gd name="connsiteY0" fmla="*/ 185068 h 284142"/>
                <a:gd name="connsiteX1" fmla="*/ 71173 w 295962"/>
                <a:gd name="connsiteY1" fmla="*/ 9889 h 284142"/>
                <a:gd name="connsiteX2" fmla="*/ 235434 w 295962"/>
                <a:gd name="connsiteY2" fmla="*/ 40983 h 284142"/>
                <a:gd name="connsiteX3" fmla="*/ 295128 w 295962"/>
                <a:gd name="connsiteY3" fmla="*/ 200308 h 284142"/>
                <a:gd name="connsiteX4" fmla="*/ 144833 w 295962"/>
                <a:gd name="connsiteY4" fmla="*/ 284047 h 284142"/>
                <a:gd name="connsiteX5" fmla="*/ 2158 w 295962"/>
                <a:gd name="connsiteY5" fmla="*/ 185068 h 28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962" h="284142">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grpSp>
      <p:grpSp>
        <p:nvGrpSpPr>
          <p:cNvPr id="92" name="กลุ่ม 91">
            <a:extLst>
              <a:ext uri="{FF2B5EF4-FFF2-40B4-BE49-F238E27FC236}">
                <a16:creationId xmlns:a16="http://schemas.microsoft.com/office/drawing/2014/main" id="{FD747406-DE8B-433E-801A-591366A84862}"/>
              </a:ext>
            </a:extLst>
          </p:cNvPr>
          <p:cNvGrpSpPr/>
          <p:nvPr userDrawn="1"/>
        </p:nvGrpSpPr>
        <p:grpSpPr>
          <a:xfrm rot="21016477">
            <a:off x="8616558" y="6499943"/>
            <a:ext cx="327433" cy="299438"/>
            <a:chOff x="3730718" y="705949"/>
            <a:chExt cx="1993076" cy="1624075"/>
          </a:xfrm>
          <a:solidFill>
            <a:srgbClr val="FEC3D4"/>
          </a:solidFill>
        </p:grpSpPr>
        <p:sp>
          <p:nvSpPr>
            <p:cNvPr id="93" name="รูปแบบอิสระ: รูปร่าง 92">
              <a:extLst>
                <a:ext uri="{FF2B5EF4-FFF2-40B4-BE49-F238E27FC236}">
                  <a16:creationId xmlns:a16="http://schemas.microsoft.com/office/drawing/2014/main" id="{25E7E387-900C-4653-BD0E-A64182C1F67B}"/>
                </a:ext>
              </a:extLst>
            </p:cNvPr>
            <p:cNvSpPr/>
            <p:nvPr/>
          </p:nvSpPr>
          <p:spPr>
            <a:xfrm>
              <a:off x="3730718" y="705949"/>
              <a:ext cx="1993076" cy="1624075"/>
            </a:xfrm>
            <a:custGeom>
              <a:avLst/>
              <a:gdLst>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708233 w 2019354"/>
                <a:gd name="connsiteY28"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0893 w 2019354"/>
                <a:gd name="connsiteY22" fmla="*/ 10720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53659"/>
                <a:gd name="connsiteX1" fmla="*/ 850473 w 2019354"/>
                <a:gd name="connsiteY1" fmla="*/ 183079 h 1653659"/>
                <a:gd name="connsiteX2" fmla="*/ 1195913 w 2019354"/>
                <a:gd name="connsiteY2" fmla="*/ 199 h 1653659"/>
                <a:gd name="connsiteX3" fmla="*/ 1439753 w 2019354"/>
                <a:gd name="connsiteY3" fmla="*/ 152599 h 1653659"/>
                <a:gd name="connsiteX4" fmla="*/ 1500713 w 2019354"/>
                <a:gd name="connsiteY4" fmla="*/ 386279 h 1653659"/>
                <a:gd name="connsiteX5" fmla="*/ 1388953 w 2019354"/>
                <a:gd name="connsiteY5" fmla="*/ 548839 h 1653659"/>
                <a:gd name="connsiteX6" fmla="*/ 1541353 w 2019354"/>
                <a:gd name="connsiteY6" fmla="*/ 518359 h 1653659"/>
                <a:gd name="connsiteX7" fmla="*/ 1927433 w 2019354"/>
                <a:gd name="connsiteY7" fmla="*/ 640279 h 1653659"/>
                <a:gd name="connsiteX8" fmla="*/ 2018873 w 2019354"/>
                <a:gd name="connsiteY8" fmla="*/ 823159 h 1653659"/>
                <a:gd name="connsiteX9" fmla="*/ 1947753 w 2019354"/>
                <a:gd name="connsiteY9" fmla="*/ 995879 h 1653659"/>
                <a:gd name="connsiteX10" fmla="*/ 1653113 w 2019354"/>
                <a:gd name="connsiteY10" fmla="*/ 1087319 h 1653659"/>
                <a:gd name="connsiteX11" fmla="*/ 1449913 w 2019354"/>
                <a:gd name="connsiteY11" fmla="*/ 1066999 h 1653659"/>
                <a:gd name="connsiteX12" fmla="*/ 1571833 w 2019354"/>
                <a:gd name="connsiteY12" fmla="*/ 1300679 h 1653659"/>
                <a:gd name="connsiteX13" fmla="*/ 1581993 w 2019354"/>
                <a:gd name="connsiteY13" fmla="*/ 1290519 h 1653659"/>
                <a:gd name="connsiteX14" fmla="*/ 1581993 w 2019354"/>
                <a:gd name="connsiteY14" fmla="*/ 1463239 h 1653659"/>
                <a:gd name="connsiteX15" fmla="*/ 1429593 w 2019354"/>
                <a:gd name="connsiteY15" fmla="*/ 1635959 h 1653659"/>
                <a:gd name="connsiteX16" fmla="*/ 1145113 w 2019354"/>
                <a:gd name="connsiteY16" fmla="*/ 1635959 h 1653659"/>
                <a:gd name="connsiteX17" fmla="*/ 1013033 w 2019354"/>
                <a:gd name="connsiteY17" fmla="*/ 1529279 h 1653659"/>
                <a:gd name="connsiteX18" fmla="*/ 921593 w 2019354"/>
                <a:gd name="connsiteY18" fmla="*/ 1351479 h 1653659"/>
                <a:gd name="connsiteX19" fmla="*/ 921593 w 2019354"/>
                <a:gd name="connsiteY19" fmla="*/ 1361639 h 1653659"/>
                <a:gd name="connsiteX20" fmla="*/ 789513 w 2019354"/>
                <a:gd name="connsiteY20" fmla="*/ 1503879 h 1653659"/>
                <a:gd name="connsiteX21" fmla="*/ 423753 w 2019354"/>
                <a:gd name="connsiteY21" fmla="*/ 1554679 h 1653659"/>
                <a:gd name="connsiteX22" fmla="*/ 271353 w 2019354"/>
                <a:gd name="connsiteY22" fmla="*/ 1320999 h 1653659"/>
                <a:gd name="connsiteX23" fmla="*/ 400893 w 2019354"/>
                <a:gd name="connsiteY23" fmla="*/ 1072079 h 1653659"/>
                <a:gd name="connsiteX24" fmla="*/ 474553 w 2019354"/>
                <a:gd name="connsiteY24" fmla="*/ 985719 h 1653659"/>
                <a:gd name="connsiteX25" fmla="*/ 230713 w 2019354"/>
                <a:gd name="connsiteY25" fmla="*/ 894279 h 1653659"/>
                <a:gd name="connsiteX26" fmla="*/ 47833 w 2019354"/>
                <a:gd name="connsiteY26" fmla="*/ 741879 h 1653659"/>
                <a:gd name="connsiteX27" fmla="*/ 17353 w 2019354"/>
                <a:gd name="connsiteY27" fmla="*/ 457399 h 1653659"/>
                <a:gd name="connsiteX28" fmla="*/ 281513 w 2019354"/>
                <a:gd name="connsiteY28" fmla="*/ 355799 h 1653659"/>
                <a:gd name="connsiteX29" fmla="*/ 489793 w 2019354"/>
                <a:gd name="connsiteY29" fmla="*/ 406599 h 1653659"/>
                <a:gd name="connsiteX30" fmla="*/ 708233 w 2019354"/>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41353 w 2019200"/>
                <a:gd name="connsiteY6" fmla="*/ 51835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76913 w 2019200"/>
                <a:gd name="connsiteY6" fmla="*/ 53613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388953 w 2019200"/>
                <a:gd name="connsiteY5" fmla="*/ 54882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622633 w 2019200"/>
                <a:gd name="connsiteY6" fmla="*/ 55898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10773 w 2019200"/>
                <a:gd name="connsiteY0" fmla="*/ 47783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10773 w 2019200"/>
                <a:gd name="connsiteY30" fmla="*/ 477836 h 1653776"/>
                <a:gd name="connsiteX0" fmla="*/ 710773 w 2019200"/>
                <a:gd name="connsiteY0" fmla="*/ 449982 h 1625922"/>
                <a:gd name="connsiteX1" fmla="*/ 878413 w 2019200"/>
                <a:gd name="connsiteY1" fmla="*/ 165502 h 1625922"/>
                <a:gd name="connsiteX2" fmla="*/ 1198453 w 2019200"/>
                <a:gd name="connsiteY2" fmla="*/ 402 h 1625922"/>
                <a:gd name="connsiteX3" fmla="*/ 1439753 w 2019200"/>
                <a:gd name="connsiteY3" fmla="*/ 124862 h 1625922"/>
                <a:gd name="connsiteX4" fmla="*/ 1477853 w 2019200"/>
                <a:gd name="connsiteY4" fmla="*/ 305202 h 1625922"/>
                <a:gd name="connsiteX5" fmla="*/ 1427053 w 2019200"/>
                <a:gd name="connsiteY5" fmla="*/ 518562 h 1625922"/>
                <a:gd name="connsiteX6" fmla="*/ 1622633 w 2019200"/>
                <a:gd name="connsiteY6" fmla="*/ 531262 h 1625922"/>
                <a:gd name="connsiteX7" fmla="*/ 1927433 w 2019200"/>
                <a:gd name="connsiteY7" fmla="*/ 612542 h 1625922"/>
                <a:gd name="connsiteX8" fmla="*/ 2018873 w 2019200"/>
                <a:gd name="connsiteY8" fmla="*/ 795422 h 1625922"/>
                <a:gd name="connsiteX9" fmla="*/ 1947753 w 2019200"/>
                <a:gd name="connsiteY9" fmla="*/ 968142 h 1625922"/>
                <a:gd name="connsiteX10" fmla="*/ 1708993 w 2019200"/>
                <a:gd name="connsiteY10" fmla="*/ 1059582 h 1625922"/>
                <a:gd name="connsiteX11" fmla="*/ 1449913 w 2019200"/>
                <a:gd name="connsiteY11" fmla="*/ 1039262 h 1625922"/>
                <a:gd name="connsiteX12" fmla="*/ 1571833 w 2019200"/>
                <a:gd name="connsiteY12" fmla="*/ 1272942 h 1625922"/>
                <a:gd name="connsiteX13" fmla="*/ 1581993 w 2019200"/>
                <a:gd name="connsiteY13" fmla="*/ 1262782 h 1625922"/>
                <a:gd name="connsiteX14" fmla="*/ 1581993 w 2019200"/>
                <a:gd name="connsiteY14" fmla="*/ 1435502 h 1625922"/>
                <a:gd name="connsiteX15" fmla="*/ 1429593 w 2019200"/>
                <a:gd name="connsiteY15" fmla="*/ 1608222 h 1625922"/>
                <a:gd name="connsiteX16" fmla="*/ 1145113 w 2019200"/>
                <a:gd name="connsiteY16" fmla="*/ 1608222 h 1625922"/>
                <a:gd name="connsiteX17" fmla="*/ 1013033 w 2019200"/>
                <a:gd name="connsiteY17" fmla="*/ 1501542 h 1625922"/>
                <a:gd name="connsiteX18" fmla="*/ 921593 w 2019200"/>
                <a:gd name="connsiteY18" fmla="*/ 1323742 h 1625922"/>
                <a:gd name="connsiteX19" fmla="*/ 921593 w 2019200"/>
                <a:gd name="connsiteY19" fmla="*/ 1333902 h 1625922"/>
                <a:gd name="connsiteX20" fmla="*/ 789513 w 2019200"/>
                <a:gd name="connsiteY20" fmla="*/ 1476142 h 1625922"/>
                <a:gd name="connsiteX21" fmla="*/ 423753 w 2019200"/>
                <a:gd name="connsiteY21" fmla="*/ 1526942 h 1625922"/>
                <a:gd name="connsiteX22" fmla="*/ 271353 w 2019200"/>
                <a:gd name="connsiteY22" fmla="*/ 1293262 h 1625922"/>
                <a:gd name="connsiteX23" fmla="*/ 400893 w 2019200"/>
                <a:gd name="connsiteY23" fmla="*/ 1044342 h 1625922"/>
                <a:gd name="connsiteX24" fmla="*/ 474553 w 2019200"/>
                <a:gd name="connsiteY24" fmla="*/ 957982 h 1625922"/>
                <a:gd name="connsiteX25" fmla="*/ 230713 w 2019200"/>
                <a:gd name="connsiteY25" fmla="*/ 866542 h 1625922"/>
                <a:gd name="connsiteX26" fmla="*/ 47833 w 2019200"/>
                <a:gd name="connsiteY26" fmla="*/ 714142 h 1625922"/>
                <a:gd name="connsiteX27" fmla="*/ 17353 w 2019200"/>
                <a:gd name="connsiteY27" fmla="*/ 429662 h 1625922"/>
                <a:gd name="connsiteX28" fmla="*/ 281513 w 2019200"/>
                <a:gd name="connsiteY28" fmla="*/ 328062 h 1625922"/>
                <a:gd name="connsiteX29" fmla="*/ 489793 w 2019200"/>
                <a:gd name="connsiteY29" fmla="*/ 378862 h 1625922"/>
                <a:gd name="connsiteX30" fmla="*/ 710773 w 2019200"/>
                <a:gd name="connsiteY30" fmla="*/ 449982 h 1625922"/>
                <a:gd name="connsiteX0" fmla="*/ 710773 w 2019200"/>
                <a:gd name="connsiteY0" fmla="*/ 462637 h 1638577"/>
                <a:gd name="connsiteX1" fmla="*/ 878413 w 2019200"/>
                <a:gd name="connsiteY1" fmla="*/ 178157 h 1638577"/>
                <a:gd name="connsiteX2" fmla="*/ 1190833 w 2019200"/>
                <a:gd name="connsiteY2" fmla="*/ 357 h 1638577"/>
                <a:gd name="connsiteX3" fmla="*/ 1439753 w 2019200"/>
                <a:gd name="connsiteY3" fmla="*/ 137517 h 1638577"/>
                <a:gd name="connsiteX4" fmla="*/ 1477853 w 2019200"/>
                <a:gd name="connsiteY4" fmla="*/ 317857 h 1638577"/>
                <a:gd name="connsiteX5" fmla="*/ 1427053 w 2019200"/>
                <a:gd name="connsiteY5" fmla="*/ 531217 h 1638577"/>
                <a:gd name="connsiteX6" fmla="*/ 1622633 w 2019200"/>
                <a:gd name="connsiteY6" fmla="*/ 543917 h 1638577"/>
                <a:gd name="connsiteX7" fmla="*/ 1927433 w 2019200"/>
                <a:gd name="connsiteY7" fmla="*/ 625197 h 1638577"/>
                <a:gd name="connsiteX8" fmla="*/ 2018873 w 2019200"/>
                <a:gd name="connsiteY8" fmla="*/ 808077 h 1638577"/>
                <a:gd name="connsiteX9" fmla="*/ 1947753 w 2019200"/>
                <a:gd name="connsiteY9" fmla="*/ 980797 h 1638577"/>
                <a:gd name="connsiteX10" fmla="*/ 1708993 w 2019200"/>
                <a:gd name="connsiteY10" fmla="*/ 1072237 h 1638577"/>
                <a:gd name="connsiteX11" fmla="*/ 1449913 w 2019200"/>
                <a:gd name="connsiteY11" fmla="*/ 1051917 h 1638577"/>
                <a:gd name="connsiteX12" fmla="*/ 1571833 w 2019200"/>
                <a:gd name="connsiteY12" fmla="*/ 1285597 h 1638577"/>
                <a:gd name="connsiteX13" fmla="*/ 1581993 w 2019200"/>
                <a:gd name="connsiteY13" fmla="*/ 1275437 h 1638577"/>
                <a:gd name="connsiteX14" fmla="*/ 1581993 w 2019200"/>
                <a:gd name="connsiteY14" fmla="*/ 1448157 h 1638577"/>
                <a:gd name="connsiteX15" fmla="*/ 1429593 w 2019200"/>
                <a:gd name="connsiteY15" fmla="*/ 1620877 h 1638577"/>
                <a:gd name="connsiteX16" fmla="*/ 1145113 w 2019200"/>
                <a:gd name="connsiteY16" fmla="*/ 1620877 h 1638577"/>
                <a:gd name="connsiteX17" fmla="*/ 1013033 w 2019200"/>
                <a:gd name="connsiteY17" fmla="*/ 1514197 h 1638577"/>
                <a:gd name="connsiteX18" fmla="*/ 921593 w 2019200"/>
                <a:gd name="connsiteY18" fmla="*/ 1336397 h 1638577"/>
                <a:gd name="connsiteX19" fmla="*/ 921593 w 2019200"/>
                <a:gd name="connsiteY19" fmla="*/ 1346557 h 1638577"/>
                <a:gd name="connsiteX20" fmla="*/ 789513 w 2019200"/>
                <a:gd name="connsiteY20" fmla="*/ 1488797 h 1638577"/>
                <a:gd name="connsiteX21" fmla="*/ 423753 w 2019200"/>
                <a:gd name="connsiteY21" fmla="*/ 1539597 h 1638577"/>
                <a:gd name="connsiteX22" fmla="*/ 271353 w 2019200"/>
                <a:gd name="connsiteY22" fmla="*/ 1305917 h 1638577"/>
                <a:gd name="connsiteX23" fmla="*/ 400893 w 2019200"/>
                <a:gd name="connsiteY23" fmla="*/ 1056997 h 1638577"/>
                <a:gd name="connsiteX24" fmla="*/ 474553 w 2019200"/>
                <a:gd name="connsiteY24" fmla="*/ 970637 h 1638577"/>
                <a:gd name="connsiteX25" fmla="*/ 230713 w 2019200"/>
                <a:gd name="connsiteY25" fmla="*/ 879197 h 1638577"/>
                <a:gd name="connsiteX26" fmla="*/ 47833 w 2019200"/>
                <a:gd name="connsiteY26" fmla="*/ 726797 h 1638577"/>
                <a:gd name="connsiteX27" fmla="*/ 17353 w 2019200"/>
                <a:gd name="connsiteY27" fmla="*/ 442317 h 1638577"/>
                <a:gd name="connsiteX28" fmla="*/ 281513 w 2019200"/>
                <a:gd name="connsiteY28" fmla="*/ 340717 h 1638577"/>
                <a:gd name="connsiteX29" fmla="*/ 489793 w 2019200"/>
                <a:gd name="connsiteY29" fmla="*/ 391517 h 1638577"/>
                <a:gd name="connsiteX30" fmla="*/ 710773 w 2019200"/>
                <a:gd name="connsiteY30" fmla="*/ 462637 h 1638577"/>
                <a:gd name="connsiteX0" fmla="*/ 710773 w 2019200"/>
                <a:gd name="connsiteY0" fmla="*/ 462339 h 1638279"/>
                <a:gd name="connsiteX1" fmla="*/ 878413 w 2019200"/>
                <a:gd name="connsiteY1" fmla="*/ 177859 h 1638279"/>
                <a:gd name="connsiteX2" fmla="*/ 1190833 w 2019200"/>
                <a:gd name="connsiteY2" fmla="*/ 59 h 1638279"/>
                <a:gd name="connsiteX3" fmla="*/ 1406733 w 2019200"/>
                <a:gd name="connsiteY3" fmla="*/ 160079 h 1638279"/>
                <a:gd name="connsiteX4" fmla="*/ 1477853 w 2019200"/>
                <a:gd name="connsiteY4" fmla="*/ 317559 h 1638279"/>
                <a:gd name="connsiteX5" fmla="*/ 1427053 w 2019200"/>
                <a:gd name="connsiteY5" fmla="*/ 530919 h 1638279"/>
                <a:gd name="connsiteX6" fmla="*/ 1622633 w 2019200"/>
                <a:gd name="connsiteY6" fmla="*/ 543619 h 1638279"/>
                <a:gd name="connsiteX7" fmla="*/ 1927433 w 2019200"/>
                <a:gd name="connsiteY7" fmla="*/ 624899 h 1638279"/>
                <a:gd name="connsiteX8" fmla="*/ 2018873 w 2019200"/>
                <a:gd name="connsiteY8" fmla="*/ 807779 h 1638279"/>
                <a:gd name="connsiteX9" fmla="*/ 1947753 w 2019200"/>
                <a:gd name="connsiteY9" fmla="*/ 980499 h 1638279"/>
                <a:gd name="connsiteX10" fmla="*/ 1708993 w 2019200"/>
                <a:gd name="connsiteY10" fmla="*/ 1071939 h 1638279"/>
                <a:gd name="connsiteX11" fmla="*/ 1449913 w 2019200"/>
                <a:gd name="connsiteY11" fmla="*/ 1051619 h 1638279"/>
                <a:gd name="connsiteX12" fmla="*/ 1571833 w 2019200"/>
                <a:gd name="connsiteY12" fmla="*/ 1285299 h 1638279"/>
                <a:gd name="connsiteX13" fmla="*/ 1581993 w 2019200"/>
                <a:gd name="connsiteY13" fmla="*/ 1275139 h 1638279"/>
                <a:gd name="connsiteX14" fmla="*/ 1581993 w 2019200"/>
                <a:gd name="connsiteY14" fmla="*/ 1447859 h 1638279"/>
                <a:gd name="connsiteX15" fmla="*/ 1429593 w 2019200"/>
                <a:gd name="connsiteY15" fmla="*/ 1620579 h 1638279"/>
                <a:gd name="connsiteX16" fmla="*/ 1145113 w 2019200"/>
                <a:gd name="connsiteY16" fmla="*/ 1620579 h 1638279"/>
                <a:gd name="connsiteX17" fmla="*/ 1013033 w 2019200"/>
                <a:gd name="connsiteY17" fmla="*/ 1513899 h 1638279"/>
                <a:gd name="connsiteX18" fmla="*/ 921593 w 2019200"/>
                <a:gd name="connsiteY18" fmla="*/ 1336099 h 1638279"/>
                <a:gd name="connsiteX19" fmla="*/ 921593 w 2019200"/>
                <a:gd name="connsiteY19" fmla="*/ 1346259 h 1638279"/>
                <a:gd name="connsiteX20" fmla="*/ 789513 w 2019200"/>
                <a:gd name="connsiteY20" fmla="*/ 1488499 h 1638279"/>
                <a:gd name="connsiteX21" fmla="*/ 423753 w 2019200"/>
                <a:gd name="connsiteY21" fmla="*/ 1539299 h 1638279"/>
                <a:gd name="connsiteX22" fmla="*/ 271353 w 2019200"/>
                <a:gd name="connsiteY22" fmla="*/ 1305619 h 1638279"/>
                <a:gd name="connsiteX23" fmla="*/ 400893 w 2019200"/>
                <a:gd name="connsiteY23" fmla="*/ 1056699 h 1638279"/>
                <a:gd name="connsiteX24" fmla="*/ 474553 w 2019200"/>
                <a:gd name="connsiteY24" fmla="*/ 970339 h 1638279"/>
                <a:gd name="connsiteX25" fmla="*/ 230713 w 2019200"/>
                <a:gd name="connsiteY25" fmla="*/ 878899 h 1638279"/>
                <a:gd name="connsiteX26" fmla="*/ 47833 w 2019200"/>
                <a:gd name="connsiteY26" fmla="*/ 726499 h 1638279"/>
                <a:gd name="connsiteX27" fmla="*/ 17353 w 2019200"/>
                <a:gd name="connsiteY27" fmla="*/ 442019 h 1638279"/>
                <a:gd name="connsiteX28" fmla="*/ 281513 w 2019200"/>
                <a:gd name="connsiteY28" fmla="*/ 340419 h 1638279"/>
                <a:gd name="connsiteX29" fmla="*/ 489793 w 2019200"/>
                <a:gd name="connsiteY29" fmla="*/ 391219 h 1638279"/>
                <a:gd name="connsiteX30" fmla="*/ 710773 w 2019200"/>
                <a:gd name="connsiteY30" fmla="*/ 462339 h 1638279"/>
                <a:gd name="connsiteX0" fmla="*/ 710773 w 2019200"/>
                <a:gd name="connsiteY0" fmla="*/ 462467 h 1638407"/>
                <a:gd name="connsiteX1" fmla="*/ 878413 w 2019200"/>
                <a:gd name="connsiteY1" fmla="*/ 177987 h 1638407"/>
                <a:gd name="connsiteX2" fmla="*/ 1190833 w 2019200"/>
                <a:gd name="connsiteY2" fmla="*/ 187 h 1638407"/>
                <a:gd name="connsiteX3" fmla="*/ 1414353 w 2019200"/>
                <a:gd name="connsiteY3" fmla="*/ 147507 h 1638407"/>
                <a:gd name="connsiteX4" fmla="*/ 1477853 w 2019200"/>
                <a:gd name="connsiteY4" fmla="*/ 317687 h 1638407"/>
                <a:gd name="connsiteX5" fmla="*/ 1427053 w 2019200"/>
                <a:gd name="connsiteY5" fmla="*/ 531047 h 1638407"/>
                <a:gd name="connsiteX6" fmla="*/ 1622633 w 2019200"/>
                <a:gd name="connsiteY6" fmla="*/ 543747 h 1638407"/>
                <a:gd name="connsiteX7" fmla="*/ 1927433 w 2019200"/>
                <a:gd name="connsiteY7" fmla="*/ 625027 h 1638407"/>
                <a:gd name="connsiteX8" fmla="*/ 2018873 w 2019200"/>
                <a:gd name="connsiteY8" fmla="*/ 807907 h 1638407"/>
                <a:gd name="connsiteX9" fmla="*/ 1947753 w 2019200"/>
                <a:gd name="connsiteY9" fmla="*/ 980627 h 1638407"/>
                <a:gd name="connsiteX10" fmla="*/ 1708993 w 2019200"/>
                <a:gd name="connsiteY10" fmla="*/ 1072067 h 1638407"/>
                <a:gd name="connsiteX11" fmla="*/ 1449913 w 2019200"/>
                <a:gd name="connsiteY11" fmla="*/ 1051747 h 1638407"/>
                <a:gd name="connsiteX12" fmla="*/ 1571833 w 2019200"/>
                <a:gd name="connsiteY12" fmla="*/ 1285427 h 1638407"/>
                <a:gd name="connsiteX13" fmla="*/ 1581993 w 2019200"/>
                <a:gd name="connsiteY13" fmla="*/ 1275267 h 1638407"/>
                <a:gd name="connsiteX14" fmla="*/ 1581993 w 2019200"/>
                <a:gd name="connsiteY14" fmla="*/ 1447987 h 1638407"/>
                <a:gd name="connsiteX15" fmla="*/ 1429593 w 2019200"/>
                <a:gd name="connsiteY15" fmla="*/ 1620707 h 1638407"/>
                <a:gd name="connsiteX16" fmla="*/ 1145113 w 2019200"/>
                <a:gd name="connsiteY16" fmla="*/ 1620707 h 1638407"/>
                <a:gd name="connsiteX17" fmla="*/ 1013033 w 2019200"/>
                <a:gd name="connsiteY17" fmla="*/ 1514027 h 1638407"/>
                <a:gd name="connsiteX18" fmla="*/ 921593 w 2019200"/>
                <a:gd name="connsiteY18" fmla="*/ 1336227 h 1638407"/>
                <a:gd name="connsiteX19" fmla="*/ 921593 w 2019200"/>
                <a:gd name="connsiteY19" fmla="*/ 1346387 h 1638407"/>
                <a:gd name="connsiteX20" fmla="*/ 789513 w 2019200"/>
                <a:gd name="connsiteY20" fmla="*/ 1488627 h 1638407"/>
                <a:gd name="connsiteX21" fmla="*/ 423753 w 2019200"/>
                <a:gd name="connsiteY21" fmla="*/ 1539427 h 1638407"/>
                <a:gd name="connsiteX22" fmla="*/ 271353 w 2019200"/>
                <a:gd name="connsiteY22" fmla="*/ 1305747 h 1638407"/>
                <a:gd name="connsiteX23" fmla="*/ 400893 w 2019200"/>
                <a:gd name="connsiteY23" fmla="*/ 1056827 h 1638407"/>
                <a:gd name="connsiteX24" fmla="*/ 474553 w 2019200"/>
                <a:gd name="connsiteY24" fmla="*/ 970467 h 1638407"/>
                <a:gd name="connsiteX25" fmla="*/ 230713 w 2019200"/>
                <a:gd name="connsiteY25" fmla="*/ 879027 h 1638407"/>
                <a:gd name="connsiteX26" fmla="*/ 47833 w 2019200"/>
                <a:gd name="connsiteY26" fmla="*/ 726627 h 1638407"/>
                <a:gd name="connsiteX27" fmla="*/ 17353 w 2019200"/>
                <a:gd name="connsiteY27" fmla="*/ 442147 h 1638407"/>
                <a:gd name="connsiteX28" fmla="*/ 281513 w 2019200"/>
                <a:gd name="connsiteY28" fmla="*/ 340547 h 1638407"/>
                <a:gd name="connsiteX29" fmla="*/ 489793 w 2019200"/>
                <a:gd name="connsiteY29" fmla="*/ 391347 h 1638407"/>
                <a:gd name="connsiteX30" fmla="*/ 710773 w 2019200"/>
                <a:gd name="connsiteY30" fmla="*/ 462467 h 1638407"/>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2633 w 2019200"/>
                <a:gd name="connsiteY6" fmla="*/ 5437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6661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564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438"/>
                <a:gd name="connsiteY0" fmla="*/ 462478 h 1638418"/>
                <a:gd name="connsiteX1" fmla="*/ 878413 w 2019438"/>
                <a:gd name="connsiteY1" fmla="*/ 177998 h 1638418"/>
                <a:gd name="connsiteX2" fmla="*/ 1190833 w 2019438"/>
                <a:gd name="connsiteY2" fmla="*/ 198 h 1638418"/>
                <a:gd name="connsiteX3" fmla="*/ 1414353 w 2019438"/>
                <a:gd name="connsiteY3" fmla="*/ 147518 h 1638418"/>
                <a:gd name="connsiteX4" fmla="*/ 1462613 w 2019438"/>
                <a:gd name="connsiteY4" fmla="*/ 353258 h 1638418"/>
                <a:gd name="connsiteX5" fmla="*/ 1427053 w 2019438"/>
                <a:gd name="connsiteY5" fmla="*/ 531058 h 1638418"/>
                <a:gd name="connsiteX6" fmla="*/ 1625173 w 2019438"/>
                <a:gd name="connsiteY6" fmla="*/ 556458 h 1638418"/>
                <a:gd name="connsiteX7" fmla="*/ 1919813 w 2019438"/>
                <a:gd name="connsiteY7" fmla="*/ 673298 h 1638418"/>
                <a:gd name="connsiteX8" fmla="*/ 2018873 w 2019438"/>
                <a:gd name="connsiteY8" fmla="*/ 807918 h 1638418"/>
                <a:gd name="connsiteX9" fmla="*/ 1947753 w 2019438"/>
                <a:gd name="connsiteY9" fmla="*/ 980638 h 1638418"/>
                <a:gd name="connsiteX10" fmla="*/ 1708993 w 2019438"/>
                <a:gd name="connsiteY10" fmla="*/ 1072078 h 1638418"/>
                <a:gd name="connsiteX11" fmla="*/ 1449913 w 2019438"/>
                <a:gd name="connsiteY11" fmla="*/ 1051758 h 1638418"/>
                <a:gd name="connsiteX12" fmla="*/ 1571833 w 2019438"/>
                <a:gd name="connsiteY12" fmla="*/ 1285438 h 1638418"/>
                <a:gd name="connsiteX13" fmla="*/ 1581993 w 2019438"/>
                <a:gd name="connsiteY13" fmla="*/ 1275278 h 1638418"/>
                <a:gd name="connsiteX14" fmla="*/ 1581993 w 2019438"/>
                <a:gd name="connsiteY14" fmla="*/ 1447998 h 1638418"/>
                <a:gd name="connsiteX15" fmla="*/ 1429593 w 2019438"/>
                <a:gd name="connsiteY15" fmla="*/ 1620718 h 1638418"/>
                <a:gd name="connsiteX16" fmla="*/ 1145113 w 2019438"/>
                <a:gd name="connsiteY16" fmla="*/ 1620718 h 1638418"/>
                <a:gd name="connsiteX17" fmla="*/ 1013033 w 2019438"/>
                <a:gd name="connsiteY17" fmla="*/ 1514038 h 1638418"/>
                <a:gd name="connsiteX18" fmla="*/ 921593 w 2019438"/>
                <a:gd name="connsiteY18" fmla="*/ 1336238 h 1638418"/>
                <a:gd name="connsiteX19" fmla="*/ 921593 w 2019438"/>
                <a:gd name="connsiteY19" fmla="*/ 1346398 h 1638418"/>
                <a:gd name="connsiteX20" fmla="*/ 789513 w 2019438"/>
                <a:gd name="connsiteY20" fmla="*/ 1488638 h 1638418"/>
                <a:gd name="connsiteX21" fmla="*/ 423753 w 2019438"/>
                <a:gd name="connsiteY21" fmla="*/ 1539438 h 1638418"/>
                <a:gd name="connsiteX22" fmla="*/ 271353 w 2019438"/>
                <a:gd name="connsiteY22" fmla="*/ 1305758 h 1638418"/>
                <a:gd name="connsiteX23" fmla="*/ 400893 w 2019438"/>
                <a:gd name="connsiteY23" fmla="*/ 1056838 h 1638418"/>
                <a:gd name="connsiteX24" fmla="*/ 474553 w 2019438"/>
                <a:gd name="connsiteY24" fmla="*/ 970478 h 1638418"/>
                <a:gd name="connsiteX25" fmla="*/ 230713 w 2019438"/>
                <a:gd name="connsiteY25" fmla="*/ 879038 h 1638418"/>
                <a:gd name="connsiteX26" fmla="*/ 47833 w 2019438"/>
                <a:gd name="connsiteY26" fmla="*/ 726638 h 1638418"/>
                <a:gd name="connsiteX27" fmla="*/ 17353 w 2019438"/>
                <a:gd name="connsiteY27" fmla="*/ 442158 h 1638418"/>
                <a:gd name="connsiteX28" fmla="*/ 281513 w 2019438"/>
                <a:gd name="connsiteY28" fmla="*/ 340558 h 1638418"/>
                <a:gd name="connsiteX29" fmla="*/ 489793 w 2019438"/>
                <a:gd name="connsiteY29" fmla="*/ 391358 h 1638418"/>
                <a:gd name="connsiteX30" fmla="*/ 710773 w 2019438"/>
                <a:gd name="connsiteY30" fmla="*/ 462478 h 1638418"/>
                <a:gd name="connsiteX0" fmla="*/ 710773 w 2022201"/>
                <a:gd name="connsiteY0" fmla="*/ 462478 h 1638418"/>
                <a:gd name="connsiteX1" fmla="*/ 878413 w 2022201"/>
                <a:gd name="connsiteY1" fmla="*/ 177998 h 1638418"/>
                <a:gd name="connsiteX2" fmla="*/ 1190833 w 2022201"/>
                <a:gd name="connsiteY2" fmla="*/ 198 h 1638418"/>
                <a:gd name="connsiteX3" fmla="*/ 1414353 w 2022201"/>
                <a:gd name="connsiteY3" fmla="*/ 147518 h 1638418"/>
                <a:gd name="connsiteX4" fmla="*/ 1462613 w 2022201"/>
                <a:gd name="connsiteY4" fmla="*/ 353258 h 1638418"/>
                <a:gd name="connsiteX5" fmla="*/ 1427053 w 2022201"/>
                <a:gd name="connsiteY5" fmla="*/ 531058 h 1638418"/>
                <a:gd name="connsiteX6" fmla="*/ 1625173 w 2022201"/>
                <a:gd name="connsiteY6" fmla="*/ 556458 h 1638418"/>
                <a:gd name="connsiteX7" fmla="*/ 1861393 w 2022201"/>
                <a:gd name="connsiteY7" fmla="*/ 625038 h 1638418"/>
                <a:gd name="connsiteX8" fmla="*/ 2018873 w 2022201"/>
                <a:gd name="connsiteY8" fmla="*/ 807918 h 1638418"/>
                <a:gd name="connsiteX9" fmla="*/ 1947753 w 2022201"/>
                <a:gd name="connsiteY9" fmla="*/ 980638 h 1638418"/>
                <a:gd name="connsiteX10" fmla="*/ 1708993 w 2022201"/>
                <a:gd name="connsiteY10" fmla="*/ 1072078 h 1638418"/>
                <a:gd name="connsiteX11" fmla="*/ 1449913 w 2022201"/>
                <a:gd name="connsiteY11" fmla="*/ 1051758 h 1638418"/>
                <a:gd name="connsiteX12" fmla="*/ 1571833 w 2022201"/>
                <a:gd name="connsiteY12" fmla="*/ 1285438 h 1638418"/>
                <a:gd name="connsiteX13" fmla="*/ 1581993 w 2022201"/>
                <a:gd name="connsiteY13" fmla="*/ 1275278 h 1638418"/>
                <a:gd name="connsiteX14" fmla="*/ 1581993 w 2022201"/>
                <a:gd name="connsiteY14" fmla="*/ 1447998 h 1638418"/>
                <a:gd name="connsiteX15" fmla="*/ 1429593 w 2022201"/>
                <a:gd name="connsiteY15" fmla="*/ 1620718 h 1638418"/>
                <a:gd name="connsiteX16" fmla="*/ 1145113 w 2022201"/>
                <a:gd name="connsiteY16" fmla="*/ 1620718 h 1638418"/>
                <a:gd name="connsiteX17" fmla="*/ 1013033 w 2022201"/>
                <a:gd name="connsiteY17" fmla="*/ 1514038 h 1638418"/>
                <a:gd name="connsiteX18" fmla="*/ 921593 w 2022201"/>
                <a:gd name="connsiteY18" fmla="*/ 1336238 h 1638418"/>
                <a:gd name="connsiteX19" fmla="*/ 921593 w 2022201"/>
                <a:gd name="connsiteY19" fmla="*/ 1346398 h 1638418"/>
                <a:gd name="connsiteX20" fmla="*/ 789513 w 2022201"/>
                <a:gd name="connsiteY20" fmla="*/ 1488638 h 1638418"/>
                <a:gd name="connsiteX21" fmla="*/ 423753 w 2022201"/>
                <a:gd name="connsiteY21" fmla="*/ 1539438 h 1638418"/>
                <a:gd name="connsiteX22" fmla="*/ 271353 w 2022201"/>
                <a:gd name="connsiteY22" fmla="*/ 1305758 h 1638418"/>
                <a:gd name="connsiteX23" fmla="*/ 400893 w 2022201"/>
                <a:gd name="connsiteY23" fmla="*/ 1056838 h 1638418"/>
                <a:gd name="connsiteX24" fmla="*/ 474553 w 2022201"/>
                <a:gd name="connsiteY24" fmla="*/ 970478 h 1638418"/>
                <a:gd name="connsiteX25" fmla="*/ 230713 w 2022201"/>
                <a:gd name="connsiteY25" fmla="*/ 879038 h 1638418"/>
                <a:gd name="connsiteX26" fmla="*/ 47833 w 2022201"/>
                <a:gd name="connsiteY26" fmla="*/ 726638 h 1638418"/>
                <a:gd name="connsiteX27" fmla="*/ 17353 w 2022201"/>
                <a:gd name="connsiteY27" fmla="*/ 442158 h 1638418"/>
                <a:gd name="connsiteX28" fmla="*/ 281513 w 2022201"/>
                <a:gd name="connsiteY28" fmla="*/ 340558 h 1638418"/>
                <a:gd name="connsiteX29" fmla="*/ 489793 w 2022201"/>
                <a:gd name="connsiteY29" fmla="*/ 391358 h 1638418"/>
                <a:gd name="connsiteX30" fmla="*/ 710773 w 2022201"/>
                <a:gd name="connsiteY30" fmla="*/ 462478 h 1638418"/>
                <a:gd name="connsiteX0" fmla="*/ 710773 w 1988680"/>
                <a:gd name="connsiteY0" fmla="*/ 462478 h 1638418"/>
                <a:gd name="connsiteX1" fmla="*/ 878413 w 1988680"/>
                <a:gd name="connsiteY1" fmla="*/ 177998 h 1638418"/>
                <a:gd name="connsiteX2" fmla="*/ 1190833 w 1988680"/>
                <a:gd name="connsiteY2" fmla="*/ 198 h 1638418"/>
                <a:gd name="connsiteX3" fmla="*/ 1414353 w 1988680"/>
                <a:gd name="connsiteY3" fmla="*/ 147518 h 1638418"/>
                <a:gd name="connsiteX4" fmla="*/ 1462613 w 1988680"/>
                <a:gd name="connsiteY4" fmla="*/ 353258 h 1638418"/>
                <a:gd name="connsiteX5" fmla="*/ 1427053 w 1988680"/>
                <a:gd name="connsiteY5" fmla="*/ 531058 h 1638418"/>
                <a:gd name="connsiteX6" fmla="*/ 1625173 w 1988680"/>
                <a:gd name="connsiteY6" fmla="*/ 556458 h 1638418"/>
                <a:gd name="connsiteX7" fmla="*/ 1861393 w 1988680"/>
                <a:gd name="connsiteY7" fmla="*/ 625038 h 1638418"/>
                <a:gd name="connsiteX8" fmla="*/ 1980773 w 1988680"/>
                <a:gd name="connsiteY8" fmla="*/ 820618 h 1638418"/>
                <a:gd name="connsiteX9" fmla="*/ 1947753 w 1988680"/>
                <a:gd name="connsiteY9" fmla="*/ 980638 h 1638418"/>
                <a:gd name="connsiteX10" fmla="*/ 1708993 w 1988680"/>
                <a:gd name="connsiteY10" fmla="*/ 1072078 h 1638418"/>
                <a:gd name="connsiteX11" fmla="*/ 1449913 w 1988680"/>
                <a:gd name="connsiteY11" fmla="*/ 1051758 h 1638418"/>
                <a:gd name="connsiteX12" fmla="*/ 1571833 w 1988680"/>
                <a:gd name="connsiteY12" fmla="*/ 1285438 h 1638418"/>
                <a:gd name="connsiteX13" fmla="*/ 1581993 w 1988680"/>
                <a:gd name="connsiteY13" fmla="*/ 1275278 h 1638418"/>
                <a:gd name="connsiteX14" fmla="*/ 1581993 w 1988680"/>
                <a:gd name="connsiteY14" fmla="*/ 1447998 h 1638418"/>
                <a:gd name="connsiteX15" fmla="*/ 1429593 w 1988680"/>
                <a:gd name="connsiteY15" fmla="*/ 1620718 h 1638418"/>
                <a:gd name="connsiteX16" fmla="*/ 1145113 w 1988680"/>
                <a:gd name="connsiteY16" fmla="*/ 1620718 h 1638418"/>
                <a:gd name="connsiteX17" fmla="*/ 1013033 w 1988680"/>
                <a:gd name="connsiteY17" fmla="*/ 1514038 h 1638418"/>
                <a:gd name="connsiteX18" fmla="*/ 921593 w 1988680"/>
                <a:gd name="connsiteY18" fmla="*/ 1336238 h 1638418"/>
                <a:gd name="connsiteX19" fmla="*/ 921593 w 1988680"/>
                <a:gd name="connsiteY19" fmla="*/ 1346398 h 1638418"/>
                <a:gd name="connsiteX20" fmla="*/ 789513 w 1988680"/>
                <a:gd name="connsiteY20" fmla="*/ 1488638 h 1638418"/>
                <a:gd name="connsiteX21" fmla="*/ 423753 w 1988680"/>
                <a:gd name="connsiteY21" fmla="*/ 1539438 h 1638418"/>
                <a:gd name="connsiteX22" fmla="*/ 271353 w 1988680"/>
                <a:gd name="connsiteY22" fmla="*/ 1305758 h 1638418"/>
                <a:gd name="connsiteX23" fmla="*/ 400893 w 1988680"/>
                <a:gd name="connsiteY23" fmla="*/ 1056838 h 1638418"/>
                <a:gd name="connsiteX24" fmla="*/ 474553 w 1988680"/>
                <a:gd name="connsiteY24" fmla="*/ 970478 h 1638418"/>
                <a:gd name="connsiteX25" fmla="*/ 230713 w 1988680"/>
                <a:gd name="connsiteY25" fmla="*/ 879038 h 1638418"/>
                <a:gd name="connsiteX26" fmla="*/ 47833 w 1988680"/>
                <a:gd name="connsiteY26" fmla="*/ 726638 h 1638418"/>
                <a:gd name="connsiteX27" fmla="*/ 17353 w 1988680"/>
                <a:gd name="connsiteY27" fmla="*/ 442158 h 1638418"/>
                <a:gd name="connsiteX28" fmla="*/ 281513 w 1988680"/>
                <a:gd name="connsiteY28" fmla="*/ 340558 h 1638418"/>
                <a:gd name="connsiteX29" fmla="*/ 489793 w 1988680"/>
                <a:gd name="connsiteY29" fmla="*/ 391358 h 1638418"/>
                <a:gd name="connsiteX30" fmla="*/ 710773 w 1988680"/>
                <a:gd name="connsiteY30" fmla="*/ 462478 h 1638418"/>
                <a:gd name="connsiteX0" fmla="*/ 710773 w 1985295"/>
                <a:gd name="connsiteY0" fmla="*/ 462478 h 1638418"/>
                <a:gd name="connsiteX1" fmla="*/ 878413 w 1985295"/>
                <a:gd name="connsiteY1" fmla="*/ 177998 h 1638418"/>
                <a:gd name="connsiteX2" fmla="*/ 1190833 w 1985295"/>
                <a:gd name="connsiteY2" fmla="*/ 198 h 1638418"/>
                <a:gd name="connsiteX3" fmla="*/ 1414353 w 1985295"/>
                <a:gd name="connsiteY3" fmla="*/ 147518 h 1638418"/>
                <a:gd name="connsiteX4" fmla="*/ 1462613 w 1985295"/>
                <a:gd name="connsiteY4" fmla="*/ 353258 h 1638418"/>
                <a:gd name="connsiteX5" fmla="*/ 1427053 w 1985295"/>
                <a:gd name="connsiteY5" fmla="*/ 531058 h 1638418"/>
                <a:gd name="connsiteX6" fmla="*/ 1625173 w 1985295"/>
                <a:gd name="connsiteY6" fmla="*/ 556458 h 1638418"/>
                <a:gd name="connsiteX7" fmla="*/ 1861393 w 1985295"/>
                <a:gd name="connsiteY7" fmla="*/ 625038 h 1638418"/>
                <a:gd name="connsiteX8" fmla="*/ 1980773 w 1985295"/>
                <a:gd name="connsiteY8" fmla="*/ 820618 h 1638418"/>
                <a:gd name="connsiteX9" fmla="*/ 1947753 w 1985295"/>
                <a:gd name="connsiteY9" fmla="*/ 980638 h 1638418"/>
                <a:gd name="connsiteX10" fmla="*/ 1708993 w 1985295"/>
                <a:gd name="connsiteY10" fmla="*/ 1072078 h 1638418"/>
                <a:gd name="connsiteX11" fmla="*/ 1449913 w 1985295"/>
                <a:gd name="connsiteY11" fmla="*/ 1051758 h 1638418"/>
                <a:gd name="connsiteX12" fmla="*/ 1571833 w 1985295"/>
                <a:gd name="connsiteY12" fmla="*/ 1285438 h 1638418"/>
                <a:gd name="connsiteX13" fmla="*/ 1581993 w 1985295"/>
                <a:gd name="connsiteY13" fmla="*/ 1275278 h 1638418"/>
                <a:gd name="connsiteX14" fmla="*/ 1581993 w 1985295"/>
                <a:gd name="connsiteY14" fmla="*/ 1447998 h 1638418"/>
                <a:gd name="connsiteX15" fmla="*/ 1429593 w 1985295"/>
                <a:gd name="connsiteY15" fmla="*/ 1620718 h 1638418"/>
                <a:gd name="connsiteX16" fmla="*/ 1145113 w 1985295"/>
                <a:gd name="connsiteY16" fmla="*/ 1620718 h 1638418"/>
                <a:gd name="connsiteX17" fmla="*/ 1013033 w 1985295"/>
                <a:gd name="connsiteY17" fmla="*/ 1514038 h 1638418"/>
                <a:gd name="connsiteX18" fmla="*/ 921593 w 1985295"/>
                <a:gd name="connsiteY18" fmla="*/ 1336238 h 1638418"/>
                <a:gd name="connsiteX19" fmla="*/ 921593 w 1985295"/>
                <a:gd name="connsiteY19" fmla="*/ 1346398 h 1638418"/>
                <a:gd name="connsiteX20" fmla="*/ 789513 w 1985295"/>
                <a:gd name="connsiteY20" fmla="*/ 1488638 h 1638418"/>
                <a:gd name="connsiteX21" fmla="*/ 423753 w 1985295"/>
                <a:gd name="connsiteY21" fmla="*/ 1539438 h 1638418"/>
                <a:gd name="connsiteX22" fmla="*/ 271353 w 1985295"/>
                <a:gd name="connsiteY22" fmla="*/ 1305758 h 1638418"/>
                <a:gd name="connsiteX23" fmla="*/ 400893 w 1985295"/>
                <a:gd name="connsiteY23" fmla="*/ 1056838 h 1638418"/>
                <a:gd name="connsiteX24" fmla="*/ 474553 w 1985295"/>
                <a:gd name="connsiteY24" fmla="*/ 970478 h 1638418"/>
                <a:gd name="connsiteX25" fmla="*/ 230713 w 1985295"/>
                <a:gd name="connsiteY25" fmla="*/ 879038 h 1638418"/>
                <a:gd name="connsiteX26" fmla="*/ 47833 w 1985295"/>
                <a:gd name="connsiteY26" fmla="*/ 726638 h 1638418"/>
                <a:gd name="connsiteX27" fmla="*/ 17353 w 1985295"/>
                <a:gd name="connsiteY27" fmla="*/ 442158 h 1638418"/>
                <a:gd name="connsiteX28" fmla="*/ 281513 w 1985295"/>
                <a:gd name="connsiteY28" fmla="*/ 340558 h 1638418"/>
                <a:gd name="connsiteX29" fmla="*/ 489793 w 1985295"/>
                <a:gd name="connsiteY29" fmla="*/ 391358 h 1638418"/>
                <a:gd name="connsiteX30" fmla="*/ 710773 w 1985295"/>
                <a:gd name="connsiteY30" fmla="*/ 462478 h 1638418"/>
                <a:gd name="connsiteX0" fmla="*/ 710773 w 1993653"/>
                <a:gd name="connsiteY0" fmla="*/ 462478 h 1638418"/>
                <a:gd name="connsiteX1" fmla="*/ 878413 w 1993653"/>
                <a:gd name="connsiteY1" fmla="*/ 177998 h 1638418"/>
                <a:gd name="connsiteX2" fmla="*/ 1190833 w 1993653"/>
                <a:gd name="connsiteY2" fmla="*/ 198 h 1638418"/>
                <a:gd name="connsiteX3" fmla="*/ 1414353 w 1993653"/>
                <a:gd name="connsiteY3" fmla="*/ 147518 h 1638418"/>
                <a:gd name="connsiteX4" fmla="*/ 1462613 w 1993653"/>
                <a:gd name="connsiteY4" fmla="*/ 353258 h 1638418"/>
                <a:gd name="connsiteX5" fmla="*/ 1427053 w 1993653"/>
                <a:gd name="connsiteY5" fmla="*/ 531058 h 1638418"/>
                <a:gd name="connsiteX6" fmla="*/ 1625173 w 1993653"/>
                <a:gd name="connsiteY6" fmla="*/ 556458 h 1638418"/>
                <a:gd name="connsiteX7" fmla="*/ 1861393 w 1993653"/>
                <a:gd name="connsiteY7" fmla="*/ 625038 h 1638418"/>
                <a:gd name="connsiteX8" fmla="*/ 1990933 w 1993653"/>
                <a:gd name="connsiteY8" fmla="*/ 790138 h 1638418"/>
                <a:gd name="connsiteX9" fmla="*/ 1947753 w 1993653"/>
                <a:gd name="connsiteY9" fmla="*/ 980638 h 1638418"/>
                <a:gd name="connsiteX10" fmla="*/ 1708993 w 1993653"/>
                <a:gd name="connsiteY10" fmla="*/ 1072078 h 1638418"/>
                <a:gd name="connsiteX11" fmla="*/ 1449913 w 1993653"/>
                <a:gd name="connsiteY11" fmla="*/ 1051758 h 1638418"/>
                <a:gd name="connsiteX12" fmla="*/ 1571833 w 1993653"/>
                <a:gd name="connsiteY12" fmla="*/ 1285438 h 1638418"/>
                <a:gd name="connsiteX13" fmla="*/ 1581993 w 1993653"/>
                <a:gd name="connsiteY13" fmla="*/ 1275278 h 1638418"/>
                <a:gd name="connsiteX14" fmla="*/ 1581993 w 1993653"/>
                <a:gd name="connsiteY14" fmla="*/ 1447998 h 1638418"/>
                <a:gd name="connsiteX15" fmla="*/ 1429593 w 1993653"/>
                <a:gd name="connsiteY15" fmla="*/ 1620718 h 1638418"/>
                <a:gd name="connsiteX16" fmla="*/ 1145113 w 1993653"/>
                <a:gd name="connsiteY16" fmla="*/ 1620718 h 1638418"/>
                <a:gd name="connsiteX17" fmla="*/ 1013033 w 1993653"/>
                <a:gd name="connsiteY17" fmla="*/ 1514038 h 1638418"/>
                <a:gd name="connsiteX18" fmla="*/ 921593 w 1993653"/>
                <a:gd name="connsiteY18" fmla="*/ 1336238 h 1638418"/>
                <a:gd name="connsiteX19" fmla="*/ 921593 w 1993653"/>
                <a:gd name="connsiteY19" fmla="*/ 1346398 h 1638418"/>
                <a:gd name="connsiteX20" fmla="*/ 789513 w 1993653"/>
                <a:gd name="connsiteY20" fmla="*/ 1488638 h 1638418"/>
                <a:gd name="connsiteX21" fmla="*/ 423753 w 1993653"/>
                <a:gd name="connsiteY21" fmla="*/ 1539438 h 1638418"/>
                <a:gd name="connsiteX22" fmla="*/ 271353 w 1993653"/>
                <a:gd name="connsiteY22" fmla="*/ 1305758 h 1638418"/>
                <a:gd name="connsiteX23" fmla="*/ 400893 w 1993653"/>
                <a:gd name="connsiteY23" fmla="*/ 1056838 h 1638418"/>
                <a:gd name="connsiteX24" fmla="*/ 474553 w 1993653"/>
                <a:gd name="connsiteY24" fmla="*/ 970478 h 1638418"/>
                <a:gd name="connsiteX25" fmla="*/ 230713 w 1993653"/>
                <a:gd name="connsiteY25" fmla="*/ 879038 h 1638418"/>
                <a:gd name="connsiteX26" fmla="*/ 47833 w 1993653"/>
                <a:gd name="connsiteY26" fmla="*/ 726638 h 1638418"/>
                <a:gd name="connsiteX27" fmla="*/ 17353 w 1993653"/>
                <a:gd name="connsiteY27" fmla="*/ 442158 h 1638418"/>
                <a:gd name="connsiteX28" fmla="*/ 281513 w 1993653"/>
                <a:gd name="connsiteY28" fmla="*/ 340558 h 1638418"/>
                <a:gd name="connsiteX29" fmla="*/ 489793 w 1993653"/>
                <a:gd name="connsiteY29" fmla="*/ 391358 h 1638418"/>
                <a:gd name="connsiteX30" fmla="*/ 710773 w 1993653"/>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1993 w 1993076"/>
                <a:gd name="connsiteY13" fmla="*/ 127527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64213 w 1993076"/>
                <a:gd name="connsiteY12" fmla="*/ 126765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4212"/>
                <a:gd name="connsiteX1" fmla="*/ 878413 w 1993076"/>
                <a:gd name="connsiteY1" fmla="*/ 177998 h 1634212"/>
                <a:gd name="connsiteX2" fmla="*/ 1190833 w 1993076"/>
                <a:gd name="connsiteY2" fmla="*/ 198 h 1634212"/>
                <a:gd name="connsiteX3" fmla="*/ 1414353 w 1993076"/>
                <a:gd name="connsiteY3" fmla="*/ 147518 h 1634212"/>
                <a:gd name="connsiteX4" fmla="*/ 1462613 w 1993076"/>
                <a:gd name="connsiteY4" fmla="*/ 353258 h 1634212"/>
                <a:gd name="connsiteX5" fmla="*/ 1427053 w 1993076"/>
                <a:gd name="connsiteY5" fmla="*/ 531058 h 1634212"/>
                <a:gd name="connsiteX6" fmla="*/ 1625173 w 1993076"/>
                <a:gd name="connsiteY6" fmla="*/ 556458 h 1634212"/>
                <a:gd name="connsiteX7" fmla="*/ 1861393 w 1993076"/>
                <a:gd name="connsiteY7" fmla="*/ 625038 h 1634212"/>
                <a:gd name="connsiteX8" fmla="*/ 1990933 w 1993076"/>
                <a:gd name="connsiteY8" fmla="*/ 790138 h 1634212"/>
                <a:gd name="connsiteX9" fmla="*/ 1924893 w 1993076"/>
                <a:gd name="connsiteY9" fmla="*/ 990798 h 1634212"/>
                <a:gd name="connsiteX10" fmla="*/ 1708993 w 1993076"/>
                <a:gd name="connsiteY10" fmla="*/ 1072078 h 1634212"/>
                <a:gd name="connsiteX11" fmla="*/ 1449913 w 1993076"/>
                <a:gd name="connsiteY11" fmla="*/ 1051758 h 1634212"/>
                <a:gd name="connsiteX12" fmla="*/ 1564213 w 1993076"/>
                <a:gd name="connsiteY12" fmla="*/ 1267658 h 1634212"/>
                <a:gd name="connsiteX13" fmla="*/ 1589613 w 1993076"/>
                <a:gd name="connsiteY13" fmla="*/ 1374338 h 1634212"/>
                <a:gd name="connsiteX14" fmla="*/ 1548973 w 1993076"/>
                <a:gd name="connsiteY14" fmla="*/ 1511498 h 1634212"/>
                <a:gd name="connsiteX15" fmla="*/ 1429593 w 1993076"/>
                <a:gd name="connsiteY15" fmla="*/ 1620718 h 1634212"/>
                <a:gd name="connsiteX16" fmla="*/ 1145113 w 1993076"/>
                <a:gd name="connsiteY16" fmla="*/ 1620718 h 1634212"/>
                <a:gd name="connsiteX17" fmla="*/ 1013033 w 1993076"/>
                <a:gd name="connsiteY17" fmla="*/ 1514038 h 1634212"/>
                <a:gd name="connsiteX18" fmla="*/ 921593 w 1993076"/>
                <a:gd name="connsiteY18" fmla="*/ 1336238 h 1634212"/>
                <a:gd name="connsiteX19" fmla="*/ 921593 w 1993076"/>
                <a:gd name="connsiteY19" fmla="*/ 1346398 h 1634212"/>
                <a:gd name="connsiteX20" fmla="*/ 789513 w 1993076"/>
                <a:gd name="connsiteY20" fmla="*/ 1488638 h 1634212"/>
                <a:gd name="connsiteX21" fmla="*/ 423753 w 1993076"/>
                <a:gd name="connsiteY21" fmla="*/ 1539438 h 1634212"/>
                <a:gd name="connsiteX22" fmla="*/ 271353 w 1993076"/>
                <a:gd name="connsiteY22" fmla="*/ 1305758 h 1634212"/>
                <a:gd name="connsiteX23" fmla="*/ 400893 w 1993076"/>
                <a:gd name="connsiteY23" fmla="*/ 1056838 h 1634212"/>
                <a:gd name="connsiteX24" fmla="*/ 474553 w 1993076"/>
                <a:gd name="connsiteY24" fmla="*/ 970478 h 1634212"/>
                <a:gd name="connsiteX25" fmla="*/ 230713 w 1993076"/>
                <a:gd name="connsiteY25" fmla="*/ 879038 h 1634212"/>
                <a:gd name="connsiteX26" fmla="*/ 47833 w 1993076"/>
                <a:gd name="connsiteY26" fmla="*/ 726638 h 1634212"/>
                <a:gd name="connsiteX27" fmla="*/ 17353 w 1993076"/>
                <a:gd name="connsiteY27" fmla="*/ 442158 h 1634212"/>
                <a:gd name="connsiteX28" fmla="*/ 281513 w 1993076"/>
                <a:gd name="connsiteY28" fmla="*/ 340558 h 1634212"/>
                <a:gd name="connsiteX29" fmla="*/ 489793 w 1993076"/>
                <a:gd name="connsiteY29" fmla="*/ 391358 h 1634212"/>
                <a:gd name="connsiteX30" fmla="*/ 710773 w 1993076"/>
                <a:gd name="connsiteY30" fmla="*/ 462478 h 1634212"/>
                <a:gd name="connsiteX0" fmla="*/ 710773 w 1993076"/>
                <a:gd name="connsiteY0" fmla="*/ 462478 h 1628438"/>
                <a:gd name="connsiteX1" fmla="*/ 878413 w 1993076"/>
                <a:gd name="connsiteY1" fmla="*/ 177998 h 1628438"/>
                <a:gd name="connsiteX2" fmla="*/ 1190833 w 1993076"/>
                <a:gd name="connsiteY2" fmla="*/ 198 h 1628438"/>
                <a:gd name="connsiteX3" fmla="*/ 1414353 w 1993076"/>
                <a:gd name="connsiteY3" fmla="*/ 147518 h 1628438"/>
                <a:gd name="connsiteX4" fmla="*/ 1462613 w 1993076"/>
                <a:gd name="connsiteY4" fmla="*/ 353258 h 1628438"/>
                <a:gd name="connsiteX5" fmla="*/ 1427053 w 1993076"/>
                <a:gd name="connsiteY5" fmla="*/ 531058 h 1628438"/>
                <a:gd name="connsiteX6" fmla="*/ 1625173 w 1993076"/>
                <a:gd name="connsiteY6" fmla="*/ 556458 h 1628438"/>
                <a:gd name="connsiteX7" fmla="*/ 1861393 w 1993076"/>
                <a:gd name="connsiteY7" fmla="*/ 625038 h 1628438"/>
                <a:gd name="connsiteX8" fmla="*/ 1990933 w 1993076"/>
                <a:gd name="connsiteY8" fmla="*/ 790138 h 1628438"/>
                <a:gd name="connsiteX9" fmla="*/ 1924893 w 1993076"/>
                <a:gd name="connsiteY9" fmla="*/ 990798 h 1628438"/>
                <a:gd name="connsiteX10" fmla="*/ 1708993 w 1993076"/>
                <a:gd name="connsiteY10" fmla="*/ 1072078 h 1628438"/>
                <a:gd name="connsiteX11" fmla="*/ 1449913 w 1993076"/>
                <a:gd name="connsiteY11" fmla="*/ 1051758 h 1628438"/>
                <a:gd name="connsiteX12" fmla="*/ 1564213 w 1993076"/>
                <a:gd name="connsiteY12" fmla="*/ 1267658 h 1628438"/>
                <a:gd name="connsiteX13" fmla="*/ 1589613 w 1993076"/>
                <a:gd name="connsiteY13" fmla="*/ 1374338 h 1628438"/>
                <a:gd name="connsiteX14" fmla="*/ 1548973 w 1993076"/>
                <a:gd name="connsiteY14" fmla="*/ 1511498 h 1628438"/>
                <a:gd name="connsiteX15" fmla="*/ 1419433 w 1993076"/>
                <a:gd name="connsiteY15" fmla="*/ 1608018 h 1628438"/>
                <a:gd name="connsiteX16" fmla="*/ 1145113 w 1993076"/>
                <a:gd name="connsiteY16" fmla="*/ 1620718 h 1628438"/>
                <a:gd name="connsiteX17" fmla="*/ 1013033 w 1993076"/>
                <a:gd name="connsiteY17" fmla="*/ 1514038 h 1628438"/>
                <a:gd name="connsiteX18" fmla="*/ 921593 w 1993076"/>
                <a:gd name="connsiteY18" fmla="*/ 1336238 h 1628438"/>
                <a:gd name="connsiteX19" fmla="*/ 921593 w 1993076"/>
                <a:gd name="connsiteY19" fmla="*/ 1346398 h 1628438"/>
                <a:gd name="connsiteX20" fmla="*/ 789513 w 1993076"/>
                <a:gd name="connsiteY20" fmla="*/ 1488638 h 1628438"/>
                <a:gd name="connsiteX21" fmla="*/ 423753 w 1993076"/>
                <a:gd name="connsiteY21" fmla="*/ 1539438 h 1628438"/>
                <a:gd name="connsiteX22" fmla="*/ 271353 w 1993076"/>
                <a:gd name="connsiteY22" fmla="*/ 1305758 h 1628438"/>
                <a:gd name="connsiteX23" fmla="*/ 400893 w 1993076"/>
                <a:gd name="connsiteY23" fmla="*/ 1056838 h 1628438"/>
                <a:gd name="connsiteX24" fmla="*/ 474553 w 1993076"/>
                <a:gd name="connsiteY24" fmla="*/ 970478 h 1628438"/>
                <a:gd name="connsiteX25" fmla="*/ 230713 w 1993076"/>
                <a:gd name="connsiteY25" fmla="*/ 879038 h 1628438"/>
                <a:gd name="connsiteX26" fmla="*/ 47833 w 1993076"/>
                <a:gd name="connsiteY26" fmla="*/ 726638 h 1628438"/>
                <a:gd name="connsiteX27" fmla="*/ 17353 w 1993076"/>
                <a:gd name="connsiteY27" fmla="*/ 442158 h 1628438"/>
                <a:gd name="connsiteX28" fmla="*/ 281513 w 1993076"/>
                <a:gd name="connsiteY28" fmla="*/ 340558 h 1628438"/>
                <a:gd name="connsiteX29" fmla="*/ 489793 w 1993076"/>
                <a:gd name="connsiteY29" fmla="*/ 391358 h 1628438"/>
                <a:gd name="connsiteX30" fmla="*/ 710773 w 1993076"/>
                <a:gd name="connsiteY30" fmla="*/ 462478 h 1628438"/>
                <a:gd name="connsiteX0" fmla="*/ 710773 w 1993076"/>
                <a:gd name="connsiteY0" fmla="*/ 462478 h 1624721"/>
                <a:gd name="connsiteX1" fmla="*/ 878413 w 1993076"/>
                <a:gd name="connsiteY1" fmla="*/ 177998 h 1624721"/>
                <a:gd name="connsiteX2" fmla="*/ 1190833 w 1993076"/>
                <a:gd name="connsiteY2" fmla="*/ 198 h 1624721"/>
                <a:gd name="connsiteX3" fmla="*/ 1414353 w 1993076"/>
                <a:gd name="connsiteY3" fmla="*/ 147518 h 1624721"/>
                <a:gd name="connsiteX4" fmla="*/ 1462613 w 1993076"/>
                <a:gd name="connsiteY4" fmla="*/ 353258 h 1624721"/>
                <a:gd name="connsiteX5" fmla="*/ 1427053 w 1993076"/>
                <a:gd name="connsiteY5" fmla="*/ 531058 h 1624721"/>
                <a:gd name="connsiteX6" fmla="*/ 1625173 w 1993076"/>
                <a:gd name="connsiteY6" fmla="*/ 556458 h 1624721"/>
                <a:gd name="connsiteX7" fmla="*/ 1861393 w 1993076"/>
                <a:gd name="connsiteY7" fmla="*/ 625038 h 1624721"/>
                <a:gd name="connsiteX8" fmla="*/ 1990933 w 1993076"/>
                <a:gd name="connsiteY8" fmla="*/ 790138 h 1624721"/>
                <a:gd name="connsiteX9" fmla="*/ 1924893 w 1993076"/>
                <a:gd name="connsiteY9" fmla="*/ 990798 h 1624721"/>
                <a:gd name="connsiteX10" fmla="*/ 1708993 w 1993076"/>
                <a:gd name="connsiteY10" fmla="*/ 1072078 h 1624721"/>
                <a:gd name="connsiteX11" fmla="*/ 1449913 w 1993076"/>
                <a:gd name="connsiteY11" fmla="*/ 1051758 h 1624721"/>
                <a:gd name="connsiteX12" fmla="*/ 1564213 w 1993076"/>
                <a:gd name="connsiteY12" fmla="*/ 1267658 h 1624721"/>
                <a:gd name="connsiteX13" fmla="*/ 1589613 w 1993076"/>
                <a:gd name="connsiteY13" fmla="*/ 1374338 h 1624721"/>
                <a:gd name="connsiteX14" fmla="*/ 1548973 w 1993076"/>
                <a:gd name="connsiteY14" fmla="*/ 1511498 h 1624721"/>
                <a:gd name="connsiteX15" fmla="*/ 1419433 w 1993076"/>
                <a:gd name="connsiteY15" fmla="*/ 1608018 h 1624721"/>
                <a:gd name="connsiteX16" fmla="*/ 1147653 w 1993076"/>
                <a:gd name="connsiteY16" fmla="*/ 1615638 h 1624721"/>
                <a:gd name="connsiteX17" fmla="*/ 1013033 w 1993076"/>
                <a:gd name="connsiteY17" fmla="*/ 1514038 h 1624721"/>
                <a:gd name="connsiteX18" fmla="*/ 921593 w 1993076"/>
                <a:gd name="connsiteY18" fmla="*/ 1336238 h 1624721"/>
                <a:gd name="connsiteX19" fmla="*/ 921593 w 1993076"/>
                <a:gd name="connsiteY19" fmla="*/ 1346398 h 1624721"/>
                <a:gd name="connsiteX20" fmla="*/ 789513 w 1993076"/>
                <a:gd name="connsiteY20" fmla="*/ 1488638 h 1624721"/>
                <a:gd name="connsiteX21" fmla="*/ 423753 w 1993076"/>
                <a:gd name="connsiteY21" fmla="*/ 1539438 h 1624721"/>
                <a:gd name="connsiteX22" fmla="*/ 271353 w 1993076"/>
                <a:gd name="connsiteY22" fmla="*/ 1305758 h 1624721"/>
                <a:gd name="connsiteX23" fmla="*/ 400893 w 1993076"/>
                <a:gd name="connsiteY23" fmla="*/ 1056838 h 1624721"/>
                <a:gd name="connsiteX24" fmla="*/ 474553 w 1993076"/>
                <a:gd name="connsiteY24" fmla="*/ 970478 h 1624721"/>
                <a:gd name="connsiteX25" fmla="*/ 230713 w 1993076"/>
                <a:gd name="connsiteY25" fmla="*/ 879038 h 1624721"/>
                <a:gd name="connsiteX26" fmla="*/ 47833 w 1993076"/>
                <a:gd name="connsiteY26" fmla="*/ 726638 h 1624721"/>
                <a:gd name="connsiteX27" fmla="*/ 17353 w 1993076"/>
                <a:gd name="connsiteY27" fmla="*/ 442158 h 1624721"/>
                <a:gd name="connsiteX28" fmla="*/ 281513 w 1993076"/>
                <a:gd name="connsiteY28" fmla="*/ 340558 h 1624721"/>
                <a:gd name="connsiteX29" fmla="*/ 489793 w 1993076"/>
                <a:gd name="connsiteY29" fmla="*/ 391358 h 1624721"/>
                <a:gd name="connsiteX30" fmla="*/ 710773 w 1993076"/>
                <a:gd name="connsiteY30" fmla="*/ 462478 h 1624721"/>
                <a:gd name="connsiteX0" fmla="*/ 710773 w 1993076"/>
                <a:gd name="connsiteY0" fmla="*/ 462478 h 1626743"/>
                <a:gd name="connsiteX1" fmla="*/ 878413 w 1993076"/>
                <a:gd name="connsiteY1" fmla="*/ 177998 h 1626743"/>
                <a:gd name="connsiteX2" fmla="*/ 1190833 w 1993076"/>
                <a:gd name="connsiteY2" fmla="*/ 198 h 1626743"/>
                <a:gd name="connsiteX3" fmla="*/ 1414353 w 1993076"/>
                <a:gd name="connsiteY3" fmla="*/ 147518 h 1626743"/>
                <a:gd name="connsiteX4" fmla="*/ 1462613 w 1993076"/>
                <a:gd name="connsiteY4" fmla="*/ 353258 h 1626743"/>
                <a:gd name="connsiteX5" fmla="*/ 1427053 w 1993076"/>
                <a:gd name="connsiteY5" fmla="*/ 531058 h 1626743"/>
                <a:gd name="connsiteX6" fmla="*/ 1625173 w 1993076"/>
                <a:gd name="connsiteY6" fmla="*/ 556458 h 1626743"/>
                <a:gd name="connsiteX7" fmla="*/ 1861393 w 1993076"/>
                <a:gd name="connsiteY7" fmla="*/ 625038 h 1626743"/>
                <a:gd name="connsiteX8" fmla="*/ 1990933 w 1993076"/>
                <a:gd name="connsiteY8" fmla="*/ 790138 h 1626743"/>
                <a:gd name="connsiteX9" fmla="*/ 1924893 w 1993076"/>
                <a:gd name="connsiteY9" fmla="*/ 990798 h 1626743"/>
                <a:gd name="connsiteX10" fmla="*/ 1708993 w 1993076"/>
                <a:gd name="connsiteY10" fmla="*/ 1072078 h 1626743"/>
                <a:gd name="connsiteX11" fmla="*/ 1449913 w 1993076"/>
                <a:gd name="connsiteY11" fmla="*/ 1051758 h 1626743"/>
                <a:gd name="connsiteX12" fmla="*/ 1564213 w 1993076"/>
                <a:gd name="connsiteY12" fmla="*/ 1267658 h 1626743"/>
                <a:gd name="connsiteX13" fmla="*/ 1589613 w 1993076"/>
                <a:gd name="connsiteY13" fmla="*/ 1374338 h 1626743"/>
                <a:gd name="connsiteX14" fmla="*/ 1548973 w 1993076"/>
                <a:gd name="connsiteY14" fmla="*/ 1511498 h 1626743"/>
                <a:gd name="connsiteX15" fmla="*/ 1419433 w 1993076"/>
                <a:gd name="connsiteY15" fmla="*/ 1608018 h 1626743"/>
                <a:gd name="connsiteX16" fmla="*/ 1147653 w 1993076"/>
                <a:gd name="connsiteY16" fmla="*/ 1615638 h 1626743"/>
                <a:gd name="connsiteX17" fmla="*/ 1015573 w 1993076"/>
                <a:gd name="connsiteY17" fmla="*/ 1486098 h 1626743"/>
                <a:gd name="connsiteX18" fmla="*/ 921593 w 1993076"/>
                <a:gd name="connsiteY18" fmla="*/ 1336238 h 1626743"/>
                <a:gd name="connsiteX19" fmla="*/ 921593 w 1993076"/>
                <a:gd name="connsiteY19" fmla="*/ 1346398 h 1626743"/>
                <a:gd name="connsiteX20" fmla="*/ 789513 w 1993076"/>
                <a:gd name="connsiteY20" fmla="*/ 1488638 h 1626743"/>
                <a:gd name="connsiteX21" fmla="*/ 423753 w 1993076"/>
                <a:gd name="connsiteY21" fmla="*/ 1539438 h 1626743"/>
                <a:gd name="connsiteX22" fmla="*/ 271353 w 1993076"/>
                <a:gd name="connsiteY22" fmla="*/ 1305758 h 1626743"/>
                <a:gd name="connsiteX23" fmla="*/ 400893 w 1993076"/>
                <a:gd name="connsiteY23" fmla="*/ 1056838 h 1626743"/>
                <a:gd name="connsiteX24" fmla="*/ 474553 w 1993076"/>
                <a:gd name="connsiteY24" fmla="*/ 970478 h 1626743"/>
                <a:gd name="connsiteX25" fmla="*/ 230713 w 1993076"/>
                <a:gd name="connsiteY25" fmla="*/ 879038 h 1626743"/>
                <a:gd name="connsiteX26" fmla="*/ 47833 w 1993076"/>
                <a:gd name="connsiteY26" fmla="*/ 726638 h 1626743"/>
                <a:gd name="connsiteX27" fmla="*/ 17353 w 1993076"/>
                <a:gd name="connsiteY27" fmla="*/ 442158 h 1626743"/>
                <a:gd name="connsiteX28" fmla="*/ 281513 w 1993076"/>
                <a:gd name="connsiteY28" fmla="*/ 340558 h 1626743"/>
                <a:gd name="connsiteX29" fmla="*/ 489793 w 1993076"/>
                <a:gd name="connsiteY29" fmla="*/ 391358 h 1626743"/>
                <a:gd name="connsiteX30" fmla="*/ 710773 w 1993076"/>
                <a:gd name="connsiteY30" fmla="*/ 462478 h 1626743"/>
                <a:gd name="connsiteX0" fmla="*/ 710773 w 1993076"/>
                <a:gd name="connsiteY0" fmla="*/ 462478 h 1625821"/>
                <a:gd name="connsiteX1" fmla="*/ 878413 w 1993076"/>
                <a:gd name="connsiteY1" fmla="*/ 177998 h 1625821"/>
                <a:gd name="connsiteX2" fmla="*/ 1190833 w 1993076"/>
                <a:gd name="connsiteY2" fmla="*/ 198 h 1625821"/>
                <a:gd name="connsiteX3" fmla="*/ 1414353 w 1993076"/>
                <a:gd name="connsiteY3" fmla="*/ 147518 h 1625821"/>
                <a:gd name="connsiteX4" fmla="*/ 1462613 w 1993076"/>
                <a:gd name="connsiteY4" fmla="*/ 353258 h 1625821"/>
                <a:gd name="connsiteX5" fmla="*/ 1427053 w 1993076"/>
                <a:gd name="connsiteY5" fmla="*/ 531058 h 1625821"/>
                <a:gd name="connsiteX6" fmla="*/ 1625173 w 1993076"/>
                <a:gd name="connsiteY6" fmla="*/ 556458 h 1625821"/>
                <a:gd name="connsiteX7" fmla="*/ 1861393 w 1993076"/>
                <a:gd name="connsiteY7" fmla="*/ 625038 h 1625821"/>
                <a:gd name="connsiteX8" fmla="*/ 1990933 w 1993076"/>
                <a:gd name="connsiteY8" fmla="*/ 790138 h 1625821"/>
                <a:gd name="connsiteX9" fmla="*/ 1924893 w 1993076"/>
                <a:gd name="connsiteY9" fmla="*/ 990798 h 1625821"/>
                <a:gd name="connsiteX10" fmla="*/ 1708993 w 1993076"/>
                <a:gd name="connsiteY10" fmla="*/ 1072078 h 1625821"/>
                <a:gd name="connsiteX11" fmla="*/ 1449913 w 1993076"/>
                <a:gd name="connsiteY11" fmla="*/ 1051758 h 1625821"/>
                <a:gd name="connsiteX12" fmla="*/ 1564213 w 1993076"/>
                <a:gd name="connsiteY12" fmla="*/ 1267658 h 1625821"/>
                <a:gd name="connsiteX13" fmla="*/ 1589613 w 1993076"/>
                <a:gd name="connsiteY13" fmla="*/ 1374338 h 1625821"/>
                <a:gd name="connsiteX14" fmla="*/ 1548973 w 1993076"/>
                <a:gd name="connsiteY14" fmla="*/ 1511498 h 1625821"/>
                <a:gd name="connsiteX15" fmla="*/ 1419433 w 1993076"/>
                <a:gd name="connsiteY15" fmla="*/ 1608018 h 1625821"/>
                <a:gd name="connsiteX16" fmla="*/ 1147653 w 1993076"/>
                <a:gd name="connsiteY16" fmla="*/ 1615638 h 1625821"/>
                <a:gd name="connsiteX17" fmla="*/ 1015573 w 1993076"/>
                <a:gd name="connsiteY17" fmla="*/ 1498798 h 1625821"/>
                <a:gd name="connsiteX18" fmla="*/ 921593 w 1993076"/>
                <a:gd name="connsiteY18" fmla="*/ 1336238 h 1625821"/>
                <a:gd name="connsiteX19" fmla="*/ 921593 w 1993076"/>
                <a:gd name="connsiteY19" fmla="*/ 1346398 h 1625821"/>
                <a:gd name="connsiteX20" fmla="*/ 789513 w 1993076"/>
                <a:gd name="connsiteY20" fmla="*/ 1488638 h 1625821"/>
                <a:gd name="connsiteX21" fmla="*/ 423753 w 1993076"/>
                <a:gd name="connsiteY21" fmla="*/ 1539438 h 1625821"/>
                <a:gd name="connsiteX22" fmla="*/ 271353 w 1993076"/>
                <a:gd name="connsiteY22" fmla="*/ 1305758 h 1625821"/>
                <a:gd name="connsiteX23" fmla="*/ 400893 w 1993076"/>
                <a:gd name="connsiteY23" fmla="*/ 1056838 h 1625821"/>
                <a:gd name="connsiteX24" fmla="*/ 474553 w 1993076"/>
                <a:gd name="connsiteY24" fmla="*/ 970478 h 1625821"/>
                <a:gd name="connsiteX25" fmla="*/ 230713 w 1993076"/>
                <a:gd name="connsiteY25" fmla="*/ 879038 h 1625821"/>
                <a:gd name="connsiteX26" fmla="*/ 47833 w 1993076"/>
                <a:gd name="connsiteY26" fmla="*/ 726638 h 1625821"/>
                <a:gd name="connsiteX27" fmla="*/ 17353 w 1993076"/>
                <a:gd name="connsiteY27" fmla="*/ 442158 h 1625821"/>
                <a:gd name="connsiteX28" fmla="*/ 281513 w 1993076"/>
                <a:gd name="connsiteY28" fmla="*/ 340558 h 1625821"/>
                <a:gd name="connsiteX29" fmla="*/ 489793 w 1993076"/>
                <a:gd name="connsiteY29" fmla="*/ 391358 h 1625821"/>
                <a:gd name="connsiteX30" fmla="*/ 710773 w 1993076"/>
                <a:gd name="connsiteY30" fmla="*/ 462478 h 1625821"/>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89513 w 1993076"/>
                <a:gd name="connsiteY20" fmla="*/ 148863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61853 w 1993076"/>
                <a:gd name="connsiteY24" fmla="*/ 97301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93076" h="1624075">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DC516E"/>
            </a:solidFill>
            <a:ln w="571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sp>
          <p:nvSpPr>
            <p:cNvPr id="94" name="วงรี 77">
              <a:extLst>
                <a:ext uri="{FF2B5EF4-FFF2-40B4-BE49-F238E27FC236}">
                  <a16:creationId xmlns:a16="http://schemas.microsoft.com/office/drawing/2014/main" id="{C90842F2-E7D9-4399-A1DE-A0E0B33E4FD3}"/>
                </a:ext>
              </a:extLst>
            </p:cNvPr>
            <p:cNvSpPr/>
            <p:nvPr/>
          </p:nvSpPr>
          <p:spPr>
            <a:xfrm>
              <a:off x="4579275" y="1400406"/>
              <a:ext cx="295962" cy="284142"/>
            </a:xfrm>
            <a:custGeom>
              <a:avLst/>
              <a:gdLst>
                <a:gd name="connsiteX0" fmla="*/ 0 w 290429"/>
                <a:gd name="connsiteY0" fmla="*/ 144699 h 289397"/>
                <a:gd name="connsiteX1" fmla="*/ 145215 w 290429"/>
                <a:gd name="connsiteY1" fmla="*/ 0 h 289397"/>
                <a:gd name="connsiteX2" fmla="*/ 290430 w 290429"/>
                <a:gd name="connsiteY2" fmla="*/ 144699 h 289397"/>
                <a:gd name="connsiteX3" fmla="*/ 145215 w 290429"/>
                <a:gd name="connsiteY3" fmla="*/ 289398 h 289397"/>
                <a:gd name="connsiteX4" fmla="*/ 0 w 290429"/>
                <a:gd name="connsiteY4" fmla="*/ 144699 h 289397"/>
                <a:gd name="connsiteX0" fmla="*/ 8 w 290438"/>
                <a:gd name="connsiteY0" fmla="*/ 144699 h 289398"/>
                <a:gd name="connsiteX1" fmla="*/ 145223 w 290438"/>
                <a:gd name="connsiteY1" fmla="*/ 0 h 289398"/>
                <a:gd name="connsiteX2" fmla="*/ 290438 w 290438"/>
                <a:gd name="connsiteY2" fmla="*/ 144699 h 289398"/>
                <a:gd name="connsiteX3" fmla="*/ 140143 w 290438"/>
                <a:gd name="connsiteY3" fmla="*/ 289398 h 289398"/>
                <a:gd name="connsiteX4" fmla="*/ 8 w 290438"/>
                <a:gd name="connsiteY4" fmla="*/ 144699 h 289398"/>
                <a:gd name="connsiteX0" fmla="*/ 6 w 310756"/>
                <a:gd name="connsiteY0" fmla="*/ 145377 h 292972"/>
                <a:gd name="connsiteX1" fmla="*/ 145221 w 310756"/>
                <a:gd name="connsiteY1" fmla="*/ 678 h 292972"/>
                <a:gd name="connsiteX2" fmla="*/ 310756 w 310756"/>
                <a:gd name="connsiteY2" fmla="*/ 206337 h 292972"/>
                <a:gd name="connsiteX3" fmla="*/ 140141 w 310756"/>
                <a:gd name="connsiteY3" fmla="*/ 290076 h 292972"/>
                <a:gd name="connsiteX4" fmla="*/ 6 w 310756"/>
                <a:gd name="connsiteY4" fmla="*/ 145377 h 292972"/>
                <a:gd name="connsiteX0" fmla="*/ 5 w 313295"/>
                <a:gd name="connsiteY0" fmla="*/ 190453 h 289862"/>
                <a:gd name="connsiteX1" fmla="*/ 147760 w 313295"/>
                <a:gd name="connsiteY1" fmla="*/ 34 h 289862"/>
                <a:gd name="connsiteX2" fmla="*/ 313295 w 313295"/>
                <a:gd name="connsiteY2" fmla="*/ 205693 h 289862"/>
                <a:gd name="connsiteX3" fmla="*/ 142680 w 313295"/>
                <a:gd name="connsiteY3" fmla="*/ 289432 h 289862"/>
                <a:gd name="connsiteX4" fmla="*/ 5 w 313295"/>
                <a:gd name="connsiteY4" fmla="*/ 190453 h 289862"/>
                <a:gd name="connsiteX0" fmla="*/ 2796 w 316086"/>
                <a:gd name="connsiteY0" fmla="*/ 175216 h 274625"/>
                <a:gd name="connsiteX1" fmla="*/ 71811 w 316086"/>
                <a:gd name="connsiteY1" fmla="*/ 37 h 274625"/>
                <a:gd name="connsiteX2" fmla="*/ 316086 w 316086"/>
                <a:gd name="connsiteY2" fmla="*/ 190456 h 274625"/>
                <a:gd name="connsiteX3" fmla="*/ 145471 w 316086"/>
                <a:gd name="connsiteY3" fmla="*/ 274195 h 274625"/>
                <a:gd name="connsiteX4" fmla="*/ 2796 w 316086"/>
                <a:gd name="connsiteY4" fmla="*/ 175216 h 274625"/>
                <a:gd name="connsiteX0" fmla="*/ 2158 w 315952"/>
                <a:gd name="connsiteY0" fmla="*/ 185068 h 284142"/>
                <a:gd name="connsiteX1" fmla="*/ 71173 w 315952"/>
                <a:gd name="connsiteY1" fmla="*/ 9889 h 284142"/>
                <a:gd name="connsiteX2" fmla="*/ 235434 w 315952"/>
                <a:gd name="connsiteY2" fmla="*/ 40983 h 284142"/>
                <a:gd name="connsiteX3" fmla="*/ 315448 w 315952"/>
                <a:gd name="connsiteY3" fmla="*/ 200308 h 284142"/>
                <a:gd name="connsiteX4" fmla="*/ 144833 w 315952"/>
                <a:gd name="connsiteY4" fmla="*/ 284047 h 284142"/>
                <a:gd name="connsiteX5" fmla="*/ 2158 w 315952"/>
                <a:gd name="connsiteY5" fmla="*/ 185068 h 284142"/>
                <a:gd name="connsiteX0" fmla="*/ 2158 w 295962"/>
                <a:gd name="connsiteY0" fmla="*/ 185068 h 284142"/>
                <a:gd name="connsiteX1" fmla="*/ 71173 w 295962"/>
                <a:gd name="connsiteY1" fmla="*/ 9889 h 284142"/>
                <a:gd name="connsiteX2" fmla="*/ 235434 w 295962"/>
                <a:gd name="connsiteY2" fmla="*/ 40983 h 284142"/>
                <a:gd name="connsiteX3" fmla="*/ 295128 w 295962"/>
                <a:gd name="connsiteY3" fmla="*/ 200308 h 284142"/>
                <a:gd name="connsiteX4" fmla="*/ 144833 w 295962"/>
                <a:gd name="connsiteY4" fmla="*/ 284047 h 284142"/>
                <a:gd name="connsiteX5" fmla="*/ 2158 w 295962"/>
                <a:gd name="connsiteY5" fmla="*/ 185068 h 28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962" h="284142">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grpSp>
      <p:grpSp>
        <p:nvGrpSpPr>
          <p:cNvPr id="95" name="กลุ่ม 94">
            <a:extLst>
              <a:ext uri="{FF2B5EF4-FFF2-40B4-BE49-F238E27FC236}">
                <a16:creationId xmlns:a16="http://schemas.microsoft.com/office/drawing/2014/main" id="{7F27D00A-7644-47C0-A3C0-3220D7C5AD43}"/>
              </a:ext>
            </a:extLst>
          </p:cNvPr>
          <p:cNvGrpSpPr/>
          <p:nvPr userDrawn="1"/>
        </p:nvGrpSpPr>
        <p:grpSpPr>
          <a:xfrm rot="21016477">
            <a:off x="11469131" y="6516719"/>
            <a:ext cx="327433" cy="299438"/>
            <a:chOff x="3730717" y="705950"/>
            <a:chExt cx="1993079" cy="1624074"/>
          </a:xfrm>
          <a:solidFill>
            <a:srgbClr val="FEC3D4"/>
          </a:solidFill>
        </p:grpSpPr>
        <p:sp>
          <p:nvSpPr>
            <p:cNvPr id="96" name="รูปแบบอิสระ: รูปร่าง 95">
              <a:extLst>
                <a:ext uri="{FF2B5EF4-FFF2-40B4-BE49-F238E27FC236}">
                  <a16:creationId xmlns:a16="http://schemas.microsoft.com/office/drawing/2014/main" id="{3DB58F49-CD6E-4A4D-9662-2B77B031D309}"/>
                </a:ext>
              </a:extLst>
            </p:cNvPr>
            <p:cNvSpPr/>
            <p:nvPr/>
          </p:nvSpPr>
          <p:spPr>
            <a:xfrm>
              <a:off x="3730717" y="705950"/>
              <a:ext cx="1993079" cy="1624074"/>
            </a:xfrm>
            <a:custGeom>
              <a:avLst/>
              <a:gdLst>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708233 w 2019354"/>
                <a:gd name="connsiteY28"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0893 w 2019354"/>
                <a:gd name="connsiteY22" fmla="*/ 10720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53659"/>
                <a:gd name="connsiteX1" fmla="*/ 850473 w 2019354"/>
                <a:gd name="connsiteY1" fmla="*/ 183079 h 1653659"/>
                <a:gd name="connsiteX2" fmla="*/ 1195913 w 2019354"/>
                <a:gd name="connsiteY2" fmla="*/ 199 h 1653659"/>
                <a:gd name="connsiteX3" fmla="*/ 1439753 w 2019354"/>
                <a:gd name="connsiteY3" fmla="*/ 152599 h 1653659"/>
                <a:gd name="connsiteX4" fmla="*/ 1500713 w 2019354"/>
                <a:gd name="connsiteY4" fmla="*/ 386279 h 1653659"/>
                <a:gd name="connsiteX5" fmla="*/ 1388953 w 2019354"/>
                <a:gd name="connsiteY5" fmla="*/ 548839 h 1653659"/>
                <a:gd name="connsiteX6" fmla="*/ 1541353 w 2019354"/>
                <a:gd name="connsiteY6" fmla="*/ 518359 h 1653659"/>
                <a:gd name="connsiteX7" fmla="*/ 1927433 w 2019354"/>
                <a:gd name="connsiteY7" fmla="*/ 640279 h 1653659"/>
                <a:gd name="connsiteX8" fmla="*/ 2018873 w 2019354"/>
                <a:gd name="connsiteY8" fmla="*/ 823159 h 1653659"/>
                <a:gd name="connsiteX9" fmla="*/ 1947753 w 2019354"/>
                <a:gd name="connsiteY9" fmla="*/ 995879 h 1653659"/>
                <a:gd name="connsiteX10" fmla="*/ 1653113 w 2019354"/>
                <a:gd name="connsiteY10" fmla="*/ 1087319 h 1653659"/>
                <a:gd name="connsiteX11" fmla="*/ 1449913 w 2019354"/>
                <a:gd name="connsiteY11" fmla="*/ 1066999 h 1653659"/>
                <a:gd name="connsiteX12" fmla="*/ 1571833 w 2019354"/>
                <a:gd name="connsiteY12" fmla="*/ 1300679 h 1653659"/>
                <a:gd name="connsiteX13" fmla="*/ 1581993 w 2019354"/>
                <a:gd name="connsiteY13" fmla="*/ 1290519 h 1653659"/>
                <a:gd name="connsiteX14" fmla="*/ 1581993 w 2019354"/>
                <a:gd name="connsiteY14" fmla="*/ 1463239 h 1653659"/>
                <a:gd name="connsiteX15" fmla="*/ 1429593 w 2019354"/>
                <a:gd name="connsiteY15" fmla="*/ 1635959 h 1653659"/>
                <a:gd name="connsiteX16" fmla="*/ 1145113 w 2019354"/>
                <a:gd name="connsiteY16" fmla="*/ 1635959 h 1653659"/>
                <a:gd name="connsiteX17" fmla="*/ 1013033 w 2019354"/>
                <a:gd name="connsiteY17" fmla="*/ 1529279 h 1653659"/>
                <a:gd name="connsiteX18" fmla="*/ 921593 w 2019354"/>
                <a:gd name="connsiteY18" fmla="*/ 1351479 h 1653659"/>
                <a:gd name="connsiteX19" fmla="*/ 921593 w 2019354"/>
                <a:gd name="connsiteY19" fmla="*/ 1361639 h 1653659"/>
                <a:gd name="connsiteX20" fmla="*/ 789513 w 2019354"/>
                <a:gd name="connsiteY20" fmla="*/ 1503879 h 1653659"/>
                <a:gd name="connsiteX21" fmla="*/ 423753 w 2019354"/>
                <a:gd name="connsiteY21" fmla="*/ 1554679 h 1653659"/>
                <a:gd name="connsiteX22" fmla="*/ 271353 w 2019354"/>
                <a:gd name="connsiteY22" fmla="*/ 1320999 h 1653659"/>
                <a:gd name="connsiteX23" fmla="*/ 400893 w 2019354"/>
                <a:gd name="connsiteY23" fmla="*/ 1072079 h 1653659"/>
                <a:gd name="connsiteX24" fmla="*/ 474553 w 2019354"/>
                <a:gd name="connsiteY24" fmla="*/ 985719 h 1653659"/>
                <a:gd name="connsiteX25" fmla="*/ 230713 w 2019354"/>
                <a:gd name="connsiteY25" fmla="*/ 894279 h 1653659"/>
                <a:gd name="connsiteX26" fmla="*/ 47833 w 2019354"/>
                <a:gd name="connsiteY26" fmla="*/ 741879 h 1653659"/>
                <a:gd name="connsiteX27" fmla="*/ 17353 w 2019354"/>
                <a:gd name="connsiteY27" fmla="*/ 457399 h 1653659"/>
                <a:gd name="connsiteX28" fmla="*/ 281513 w 2019354"/>
                <a:gd name="connsiteY28" fmla="*/ 355799 h 1653659"/>
                <a:gd name="connsiteX29" fmla="*/ 489793 w 2019354"/>
                <a:gd name="connsiteY29" fmla="*/ 406599 h 1653659"/>
                <a:gd name="connsiteX30" fmla="*/ 708233 w 2019354"/>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41353 w 2019200"/>
                <a:gd name="connsiteY6" fmla="*/ 51835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76913 w 2019200"/>
                <a:gd name="connsiteY6" fmla="*/ 53613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388953 w 2019200"/>
                <a:gd name="connsiteY5" fmla="*/ 54882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622633 w 2019200"/>
                <a:gd name="connsiteY6" fmla="*/ 55898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10773 w 2019200"/>
                <a:gd name="connsiteY0" fmla="*/ 47783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10773 w 2019200"/>
                <a:gd name="connsiteY30" fmla="*/ 477836 h 1653776"/>
                <a:gd name="connsiteX0" fmla="*/ 710773 w 2019200"/>
                <a:gd name="connsiteY0" fmla="*/ 449982 h 1625922"/>
                <a:gd name="connsiteX1" fmla="*/ 878413 w 2019200"/>
                <a:gd name="connsiteY1" fmla="*/ 165502 h 1625922"/>
                <a:gd name="connsiteX2" fmla="*/ 1198453 w 2019200"/>
                <a:gd name="connsiteY2" fmla="*/ 402 h 1625922"/>
                <a:gd name="connsiteX3" fmla="*/ 1439753 w 2019200"/>
                <a:gd name="connsiteY3" fmla="*/ 124862 h 1625922"/>
                <a:gd name="connsiteX4" fmla="*/ 1477853 w 2019200"/>
                <a:gd name="connsiteY4" fmla="*/ 305202 h 1625922"/>
                <a:gd name="connsiteX5" fmla="*/ 1427053 w 2019200"/>
                <a:gd name="connsiteY5" fmla="*/ 518562 h 1625922"/>
                <a:gd name="connsiteX6" fmla="*/ 1622633 w 2019200"/>
                <a:gd name="connsiteY6" fmla="*/ 531262 h 1625922"/>
                <a:gd name="connsiteX7" fmla="*/ 1927433 w 2019200"/>
                <a:gd name="connsiteY7" fmla="*/ 612542 h 1625922"/>
                <a:gd name="connsiteX8" fmla="*/ 2018873 w 2019200"/>
                <a:gd name="connsiteY8" fmla="*/ 795422 h 1625922"/>
                <a:gd name="connsiteX9" fmla="*/ 1947753 w 2019200"/>
                <a:gd name="connsiteY9" fmla="*/ 968142 h 1625922"/>
                <a:gd name="connsiteX10" fmla="*/ 1708993 w 2019200"/>
                <a:gd name="connsiteY10" fmla="*/ 1059582 h 1625922"/>
                <a:gd name="connsiteX11" fmla="*/ 1449913 w 2019200"/>
                <a:gd name="connsiteY11" fmla="*/ 1039262 h 1625922"/>
                <a:gd name="connsiteX12" fmla="*/ 1571833 w 2019200"/>
                <a:gd name="connsiteY12" fmla="*/ 1272942 h 1625922"/>
                <a:gd name="connsiteX13" fmla="*/ 1581993 w 2019200"/>
                <a:gd name="connsiteY13" fmla="*/ 1262782 h 1625922"/>
                <a:gd name="connsiteX14" fmla="*/ 1581993 w 2019200"/>
                <a:gd name="connsiteY14" fmla="*/ 1435502 h 1625922"/>
                <a:gd name="connsiteX15" fmla="*/ 1429593 w 2019200"/>
                <a:gd name="connsiteY15" fmla="*/ 1608222 h 1625922"/>
                <a:gd name="connsiteX16" fmla="*/ 1145113 w 2019200"/>
                <a:gd name="connsiteY16" fmla="*/ 1608222 h 1625922"/>
                <a:gd name="connsiteX17" fmla="*/ 1013033 w 2019200"/>
                <a:gd name="connsiteY17" fmla="*/ 1501542 h 1625922"/>
                <a:gd name="connsiteX18" fmla="*/ 921593 w 2019200"/>
                <a:gd name="connsiteY18" fmla="*/ 1323742 h 1625922"/>
                <a:gd name="connsiteX19" fmla="*/ 921593 w 2019200"/>
                <a:gd name="connsiteY19" fmla="*/ 1333902 h 1625922"/>
                <a:gd name="connsiteX20" fmla="*/ 789513 w 2019200"/>
                <a:gd name="connsiteY20" fmla="*/ 1476142 h 1625922"/>
                <a:gd name="connsiteX21" fmla="*/ 423753 w 2019200"/>
                <a:gd name="connsiteY21" fmla="*/ 1526942 h 1625922"/>
                <a:gd name="connsiteX22" fmla="*/ 271353 w 2019200"/>
                <a:gd name="connsiteY22" fmla="*/ 1293262 h 1625922"/>
                <a:gd name="connsiteX23" fmla="*/ 400893 w 2019200"/>
                <a:gd name="connsiteY23" fmla="*/ 1044342 h 1625922"/>
                <a:gd name="connsiteX24" fmla="*/ 474553 w 2019200"/>
                <a:gd name="connsiteY24" fmla="*/ 957982 h 1625922"/>
                <a:gd name="connsiteX25" fmla="*/ 230713 w 2019200"/>
                <a:gd name="connsiteY25" fmla="*/ 866542 h 1625922"/>
                <a:gd name="connsiteX26" fmla="*/ 47833 w 2019200"/>
                <a:gd name="connsiteY26" fmla="*/ 714142 h 1625922"/>
                <a:gd name="connsiteX27" fmla="*/ 17353 w 2019200"/>
                <a:gd name="connsiteY27" fmla="*/ 429662 h 1625922"/>
                <a:gd name="connsiteX28" fmla="*/ 281513 w 2019200"/>
                <a:gd name="connsiteY28" fmla="*/ 328062 h 1625922"/>
                <a:gd name="connsiteX29" fmla="*/ 489793 w 2019200"/>
                <a:gd name="connsiteY29" fmla="*/ 378862 h 1625922"/>
                <a:gd name="connsiteX30" fmla="*/ 710773 w 2019200"/>
                <a:gd name="connsiteY30" fmla="*/ 449982 h 1625922"/>
                <a:gd name="connsiteX0" fmla="*/ 710773 w 2019200"/>
                <a:gd name="connsiteY0" fmla="*/ 462637 h 1638577"/>
                <a:gd name="connsiteX1" fmla="*/ 878413 w 2019200"/>
                <a:gd name="connsiteY1" fmla="*/ 178157 h 1638577"/>
                <a:gd name="connsiteX2" fmla="*/ 1190833 w 2019200"/>
                <a:gd name="connsiteY2" fmla="*/ 357 h 1638577"/>
                <a:gd name="connsiteX3" fmla="*/ 1439753 w 2019200"/>
                <a:gd name="connsiteY3" fmla="*/ 137517 h 1638577"/>
                <a:gd name="connsiteX4" fmla="*/ 1477853 w 2019200"/>
                <a:gd name="connsiteY4" fmla="*/ 317857 h 1638577"/>
                <a:gd name="connsiteX5" fmla="*/ 1427053 w 2019200"/>
                <a:gd name="connsiteY5" fmla="*/ 531217 h 1638577"/>
                <a:gd name="connsiteX6" fmla="*/ 1622633 w 2019200"/>
                <a:gd name="connsiteY6" fmla="*/ 543917 h 1638577"/>
                <a:gd name="connsiteX7" fmla="*/ 1927433 w 2019200"/>
                <a:gd name="connsiteY7" fmla="*/ 625197 h 1638577"/>
                <a:gd name="connsiteX8" fmla="*/ 2018873 w 2019200"/>
                <a:gd name="connsiteY8" fmla="*/ 808077 h 1638577"/>
                <a:gd name="connsiteX9" fmla="*/ 1947753 w 2019200"/>
                <a:gd name="connsiteY9" fmla="*/ 980797 h 1638577"/>
                <a:gd name="connsiteX10" fmla="*/ 1708993 w 2019200"/>
                <a:gd name="connsiteY10" fmla="*/ 1072237 h 1638577"/>
                <a:gd name="connsiteX11" fmla="*/ 1449913 w 2019200"/>
                <a:gd name="connsiteY11" fmla="*/ 1051917 h 1638577"/>
                <a:gd name="connsiteX12" fmla="*/ 1571833 w 2019200"/>
                <a:gd name="connsiteY12" fmla="*/ 1285597 h 1638577"/>
                <a:gd name="connsiteX13" fmla="*/ 1581993 w 2019200"/>
                <a:gd name="connsiteY13" fmla="*/ 1275437 h 1638577"/>
                <a:gd name="connsiteX14" fmla="*/ 1581993 w 2019200"/>
                <a:gd name="connsiteY14" fmla="*/ 1448157 h 1638577"/>
                <a:gd name="connsiteX15" fmla="*/ 1429593 w 2019200"/>
                <a:gd name="connsiteY15" fmla="*/ 1620877 h 1638577"/>
                <a:gd name="connsiteX16" fmla="*/ 1145113 w 2019200"/>
                <a:gd name="connsiteY16" fmla="*/ 1620877 h 1638577"/>
                <a:gd name="connsiteX17" fmla="*/ 1013033 w 2019200"/>
                <a:gd name="connsiteY17" fmla="*/ 1514197 h 1638577"/>
                <a:gd name="connsiteX18" fmla="*/ 921593 w 2019200"/>
                <a:gd name="connsiteY18" fmla="*/ 1336397 h 1638577"/>
                <a:gd name="connsiteX19" fmla="*/ 921593 w 2019200"/>
                <a:gd name="connsiteY19" fmla="*/ 1346557 h 1638577"/>
                <a:gd name="connsiteX20" fmla="*/ 789513 w 2019200"/>
                <a:gd name="connsiteY20" fmla="*/ 1488797 h 1638577"/>
                <a:gd name="connsiteX21" fmla="*/ 423753 w 2019200"/>
                <a:gd name="connsiteY21" fmla="*/ 1539597 h 1638577"/>
                <a:gd name="connsiteX22" fmla="*/ 271353 w 2019200"/>
                <a:gd name="connsiteY22" fmla="*/ 1305917 h 1638577"/>
                <a:gd name="connsiteX23" fmla="*/ 400893 w 2019200"/>
                <a:gd name="connsiteY23" fmla="*/ 1056997 h 1638577"/>
                <a:gd name="connsiteX24" fmla="*/ 474553 w 2019200"/>
                <a:gd name="connsiteY24" fmla="*/ 970637 h 1638577"/>
                <a:gd name="connsiteX25" fmla="*/ 230713 w 2019200"/>
                <a:gd name="connsiteY25" fmla="*/ 879197 h 1638577"/>
                <a:gd name="connsiteX26" fmla="*/ 47833 w 2019200"/>
                <a:gd name="connsiteY26" fmla="*/ 726797 h 1638577"/>
                <a:gd name="connsiteX27" fmla="*/ 17353 w 2019200"/>
                <a:gd name="connsiteY27" fmla="*/ 442317 h 1638577"/>
                <a:gd name="connsiteX28" fmla="*/ 281513 w 2019200"/>
                <a:gd name="connsiteY28" fmla="*/ 340717 h 1638577"/>
                <a:gd name="connsiteX29" fmla="*/ 489793 w 2019200"/>
                <a:gd name="connsiteY29" fmla="*/ 391517 h 1638577"/>
                <a:gd name="connsiteX30" fmla="*/ 710773 w 2019200"/>
                <a:gd name="connsiteY30" fmla="*/ 462637 h 1638577"/>
                <a:gd name="connsiteX0" fmla="*/ 710773 w 2019200"/>
                <a:gd name="connsiteY0" fmla="*/ 462339 h 1638279"/>
                <a:gd name="connsiteX1" fmla="*/ 878413 w 2019200"/>
                <a:gd name="connsiteY1" fmla="*/ 177859 h 1638279"/>
                <a:gd name="connsiteX2" fmla="*/ 1190833 w 2019200"/>
                <a:gd name="connsiteY2" fmla="*/ 59 h 1638279"/>
                <a:gd name="connsiteX3" fmla="*/ 1406733 w 2019200"/>
                <a:gd name="connsiteY3" fmla="*/ 160079 h 1638279"/>
                <a:gd name="connsiteX4" fmla="*/ 1477853 w 2019200"/>
                <a:gd name="connsiteY4" fmla="*/ 317559 h 1638279"/>
                <a:gd name="connsiteX5" fmla="*/ 1427053 w 2019200"/>
                <a:gd name="connsiteY5" fmla="*/ 530919 h 1638279"/>
                <a:gd name="connsiteX6" fmla="*/ 1622633 w 2019200"/>
                <a:gd name="connsiteY6" fmla="*/ 543619 h 1638279"/>
                <a:gd name="connsiteX7" fmla="*/ 1927433 w 2019200"/>
                <a:gd name="connsiteY7" fmla="*/ 624899 h 1638279"/>
                <a:gd name="connsiteX8" fmla="*/ 2018873 w 2019200"/>
                <a:gd name="connsiteY8" fmla="*/ 807779 h 1638279"/>
                <a:gd name="connsiteX9" fmla="*/ 1947753 w 2019200"/>
                <a:gd name="connsiteY9" fmla="*/ 980499 h 1638279"/>
                <a:gd name="connsiteX10" fmla="*/ 1708993 w 2019200"/>
                <a:gd name="connsiteY10" fmla="*/ 1071939 h 1638279"/>
                <a:gd name="connsiteX11" fmla="*/ 1449913 w 2019200"/>
                <a:gd name="connsiteY11" fmla="*/ 1051619 h 1638279"/>
                <a:gd name="connsiteX12" fmla="*/ 1571833 w 2019200"/>
                <a:gd name="connsiteY12" fmla="*/ 1285299 h 1638279"/>
                <a:gd name="connsiteX13" fmla="*/ 1581993 w 2019200"/>
                <a:gd name="connsiteY13" fmla="*/ 1275139 h 1638279"/>
                <a:gd name="connsiteX14" fmla="*/ 1581993 w 2019200"/>
                <a:gd name="connsiteY14" fmla="*/ 1447859 h 1638279"/>
                <a:gd name="connsiteX15" fmla="*/ 1429593 w 2019200"/>
                <a:gd name="connsiteY15" fmla="*/ 1620579 h 1638279"/>
                <a:gd name="connsiteX16" fmla="*/ 1145113 w 2019200"/>
                <a:gd name="connsiteY16" fmla="*/ 1620579 h 1638279"/>
                <a:gd name="connsiteX17" fmla="*/ 1013033 w 2019200"/>
                <a:gd name="connsiteY17" fmla="*/ 1513899 h 1638279"/>
                <a:gd name="connsiteX18" fmla="*/ 921593 w 2019200"/>
                <a:gd name="connsiteY18" fmla="*/ 1336099 h 1638279"/>
                <a:gd name="connsiteX19" fmla="*/ 921593 w 2019200"/>
                <a:gd name="connsiteY19" fmla="*/ 1346259 h 1638279"/>
                <a:gd name="connsiteX20" fmla="*/ 789513 w 2019200"/>
                <a:gd name="connsiteY20" fmla="*/ 1488499 h 1638279"/>
                <a:gd name="connsiteX21" fmla="*/ 423753 w 2019200"/>
                <a:gd name="connsiteY21" fmla="*/ 1539299 h 1638279"/>
                <a:gd name="connsiteX22" fmla="*/ 271353 w 2019200"/>
                <a:gd name="connsiteY22" fmla="*/ 1305619 h 1638279"/>
                <a:gd name="connsiteX23" fmla="*/ 400893 w 2019200"/>
                <a:gd name="connsiteY23" fmla="*/ 1056699 h 1638279"/>
                <a:gd name="connsiteX24" fmla="*/ 474553 w 2019200"/>
                <a:gd name="connsiteY24" fmla="*/ 970339 h 1638279"/>
                <a:gd name="connsiteX25" fmla="*/ 230713 w 2019200"/>
                <a:gd name="connsiteY25" fmla="*/ 878899 h 1638279"/>
                <a:gd name="connsiteX26" fmla="*/ 47833 w 2019200"/>
                <a:gd name="connsiteY26" fmla="*/ 726499 h 1638279"/>
                <a:gd name="connsiteX27" fmla="*/ 17353 w 2019200"/>
                <a:gd name="connsiteY27" fmla="*/ 442019 h 1638279"/>
                <a:gd name="connsiteX28" fmla="*/ 281513 w 2019200"/>
                <a:gd name="connsiteY28" fmla="*/ 340419 h 1638279"/>
                <a:gd name="connsiteX29" fmla="*/ 489793 w 2019200"/>
                <a:gd name="connsiteY29" fmla="*/ 391219 h 1638279"/>
                <a:gd name="connsiteX30" fmla="*/ 710773 w 2019200"/>
                <a:gd name="connsiteY30" fmla="*/ 462339 h 1638279"/>
                <a:gd name="connsiteX0" fmla="*/ 710773 w 2019200"/>
                <a:gd name="connsiteY0" fmla="*/ 462467 h 1638407"/>
                <a:gd name="connsiteX1" fmla="*/ 878413 w 2019200"/>
                <a:gd name="connsiteY1" fmla="*/ 177987 h 1638407"/>
                <a:gd name="connsiteX2" fmla="*/ 1190833 w 2019200"/>
                <a:gd name="connsiteY2" fmla="*/ 187 h 1638407"/>
                <a:gd name="connsiteX3" fmla="*/ 1414353 w 2019200"/>
                <a:gd name="connsiteY3" fmla="*/ 147507 h 1638407"/>
                <a:gd name="connsiteX4" fmla="*/ 1477853 w 2019200"/>
                <a:gd name="connsiteY4" fmla="*/ 317687 h 1638407"/>
                <a:gd name="connsiteX5" fmla="*/ 1427053 w 2019200"/>
                <a:gd name="connsiteY5" fmla="*/ 531047 h 1638407"/>
                <a:gd name="connsiteX6" fmla="*/ 1622633 w 2019200"/>
                <a:gd name="connsiteY6" fmla="*/ 543747 h 1638407"/>
                <a:gd name="connsiteX7" fmla="*/ 1927433 w 2019200"/>
                <a:gd name="connsiteY7" fmla="*/ 625027 h 1638407"/>
                <a:gd name="connsiteX8" fmla="*/ 2018873 w 2019200"/>
                <a:gd name="connsiteY8" fmla="*/ 807907 h 1638407"/>
                <a:gd name="connsiteX9" fmla="*/ 1947753 w 2019200"/>
                <a:gd name="connsiteY9" fmla="*/ 980627 h 1638407"/>
                <a:gd name="connsiteX10" fmla="*/ 1708993 w 2019200"/>
                <a:gd name="connsiteY10" fmla="*/ 1072067 h 1638407"/>
                <a:gd name="connsiteX11" fmla="*/ 1449913 w 2019200"/>
                <a:gd name="connsiteY11" fmla="*/ 1051747 h 1638407"/>
                <a:gd name="connsiteX12" fmla="*/ 1571833 w 2019200"/>
                <a:gd name="connsiteY12" fmla="*/ 1285427 h 1638407"/>
                <a:gd name="connsiteX13" fmla="*/ 1581993 w 2019200"/>
                <a:gd name="connsiteY13" fmla="*/ 1275267 h 1638407"/>
                <a:gd name="connsiteX14" fmla="*/ 1581993 w 2019200"/>
                <a:gd name="connsiteY14" fmla="*/ 1447987 h 1638407"/>
                <a:gd name="connsiteX15" fmla="*/ 1429593 w 2019200"/>
                <a:gd name="connsiteY15" fmla="*/ 1620707 h 1638407"/>
                <a:gd name="connsiteX16" fmla="*/ 1145113 w 2019200"/>
                <a:gd name="connsiteY16" fmla="*/ 1620707 h 1638407"/>
                <a:gd name="connsiteX17" fmla="*/ 1013033 w 2019200"/>
                <a:gd name="connsiteY17" fmla="*/ 1514027 h 1638407"/>
                <a:gd name="connsiteX18" fmla="*/ 921593 w 2019200"/>
                <a:gd name="connsiteY18" fmla="*/ 1336227 h 1638407"/>
                <a:gd name="connsiteX19" fmla="*/ 921593 w 2019200"/>
                <a:gd name="connsiteY19" fmla="*/ 1346387 h 1638407"/>
                <a:gd name="connsiteX20" fmla="*/ 789513 w 2019200"/>
                <a:gd name="connsiteY20" fmla="*/ 1488627 h 1638407"/>
                <a:gd name="connsiteX21" fmla="*/ 423753 w 2019200"/>
                <a:gd name="connsiteY21" fmla="*/ 1539427 h 1638407"/>
                <a:gd name="connsiteX22" fmla="*/ 271353 w 2019200"/>
                <a:gd name="connsiteY22" fmla="*/ 1305747 h 1638407"/>
                <a:gd name="connsiteX23" fmla="*/ 400893 w 2019200"/>
                <a:gd name="connsiteY23" fmla="*/ 1056827 h 1638407"/>
                <a:gd name="connsiteX24" fmla="*/ 474553 w 2019200"/>
                <a:gd name="connsiteY24" fmla="*/ 970467 h 1638407"/>
                <a:gd name="connsiteX25" fmla="*/ 230713 w 2019200"/>
                <a:gd name="connsiteY25" fmla="*/ 879027 h 1638407"/>
                <a:gd name="connsiteX26" fmla="*/ 47833 w 2019200"/>
                <a:gd name="connsiteY26" fmla="*/ 726627 h 1638407"/>
                <a:gd name="connsiteX27" fmla="*/ 17353 w 2019200"/>
                <a:gd name="connsiteY27" fmla="*/ 442147 h 1638407"/>
                <a:gd name="connsiteX28" fmla="*/ 281513 w 2019200"/>
                <a:gd name="connsiteY28" fmla="*/ 340547 h 1638407"/>
                <a:gd name="connsiteX29" fmla="*/ 489793 w 2019200"/>
                <a:gd name="connsiteY29" fmla="*/ 391347 h 1638407"/>
                <a:gd name="connsiteX30" fmla="*/ 710773 w 2019200"/>
                <a:gd name="connsiteY30" fmla="*/ 462467 h 1638407"/>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2633 w 2019200"/>
                <a:gd name="connsiteY6" fmla="*/ 5437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6661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564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438"/>
                <a:gd name="connsiteY0" fmla="*/ 462478 h 1638418"/>
                <a:gd name="connsiteX1" fmla="*/ 878413 w 2019438"/>
                <a:gd name="connsiteY1" fmla="*/ 177998 h 1638418"/>
                <a:gd name="connsiteX2" fmla="*/ 1190833 w 2019438"/>
                <a:gd name="connsiteY2" fmla="*/ 198 h 1638418"/>
                <a:gd name="connsiteX3" fmla="*/ 1414353 w 2019438"/>
                <a:gd name="connsiteY3" fmla="*/ 147518 h 1638418"/>
                <a:gd name="connsiteX4" fmla="*/ 1462613 w 2019438"/>
                <a:gd name="connsiteY4" fmla="*/ 353258 h 1638418"/>
                <a:gd name="connsiteX5" fmla="*/ 1427053 w 2019438"/>
                <a:gd name="connsiteY5" fmla="*/ 531058 h 1638418"/>
                <a:gd name="connsiteX6" fmla="*/ 1625173 w 2019438"/>
                <a:gd name="connsiteY6" fmla="*/ 556458 h 1638418"/>
                <a:gd name="connsiteX7" fmla="*/ 1919813 w 2019438"/>
                <a:gd name="connsiteY7" fmla="*/ 673298 h 1638418"/>
                <a:gd name="connsiteX8" fmla="*/ 2018873 w 2019438"/>
                <a:gd name="connsiteY8" fmla="*/ 807918 h 1638418"/>
                <a:gd name="connsiteX9" fmla="*/ 1947753 w 2019438"/>
                <a:gd name="connsiteY9" fmla="*/ 980638 h 1638418"/>
                <a:gd name="connsiteX10" fmla="*/ 1708993 w 2019438"/>
                <a:gd name="connsiteY10" fmla="*/ 1072078 h 1638418"/>
                <a:gd name="connsiteX11" fmla="*/ 1449913 w 2019438"/>
                <a:gd name="connsiteY11" fmla="*/ 1051758 h 1638418"/>
                <a:gd name="connsiteX12" fmla="*/ 1571833 w 2019438"/>
                <a:gd name="connsiteY12" fmla="*/ 1285438 h 1638418"/>
                <a:gd name="connsiteX13" fmla="*/ 1581993 w 2019438"/>
                <a:gd name="connsiteY13" fmla="*/ 1275278 h 1638418"/>
                <a:gd name="connsiteX14" fmla="*/ 1581993 w 2019438"/>
                <a:gd name="connsiteY14" fmla="*/ 1447998 h 1638418"/>
                <a:gd name="connsiteX15" fmla="*/ 1429593 w 2019438"/>
                <a:gd name="connsiteY15" fmla="*/ 1620718 h 1638418"/>
                <a:gd name="connsiteX16" fmla="*/ 1145113 w 2019438"/>
                <a:gd name="connsiteY16" fmla="*/ 1620718 h 1638418"/>
                <a:gd name="connsiteX17" fmla="*/ 1013033 w 2019438"/>
                <a:gd name="connsiteY17" fmla="*/ 1514038 h 1638418"/>
                <a:gd name="connsiteX18" fmla="*/ 921593 w 2019438"/>
                <a:gd name="connsiteY18" fmla="*/ 1336238 h 1638418"/>
                <a:gd name="connsiteX19" fmla="*/ 921593 w 2019438"/>
                <a:gd name="connsiteY19" fmla="*/ 1346398 h 1638418"/>
                <a:gd name="connsiteX20" fmla="*/ 789513 w 2019438"/>
                <a:gd name="connsiteY20" fmla="*/ 1488638 h 1638418"/>
                <a:gd name="connsiteX21" fmla="*/ 423753 w 2019438"/>
                <a:gd name="connsiteY21" fmla="*/ 1539438 h 1638418"/>
                <a:gd name="connsiteX22" fmla="*/ 271353 w 2019438"/>
                <a:gd name="connsiteY22" fmla="*/ 1305758 h 1638418"/>
                <a:gd name="connsiteX23" fmla="*/ 400893 w 2019438"/>
                <a:gd name="connsiteY23" fmla="*/ 1056838 h 1638418"/>
                <a:gd name="connsiteX24" fmla="*/ 474553 w 2019438"/>
                <a:gd name="connsiteY24" fmla="*/ 970478 h 1638418"/>
                <a:gd name="connsiteX25" fmla="*/ 230713 w 2019438"/>
                <a:gd name="connsiteY25" fmla="*/ 879038 h 1638418"/>
                <a:gd name="connsiteX26" fmla="*/ 47833 w 2019438"/>
                <a:gd name="connsiteY26" fmla="*/ 726638 h 1638418"/>
                <a:gd name="connsiteX27" fmla="*/ 17353 w 2019438"/>
                <a:gd name="connsiteY27" fmla="*/ 442158 h 1638418"/>
                <a:gd name="connsiteX28" fmla="*/ 281513 w 2019438"/>
                <a:gd name="connsiteY28" fmla="*/ 340558 h 1638418"/>
                <a:gd name="connsiteX29" fmla="*/ 489793 w 2019438"/>
                <a:gd name="connsiteY29" fmla="*/ 391358 h 1638418"/>
                <a:gd name="connsiteX30" fmla="*/ 710773 w 2019438"/>
                <a:gd name="connsiteY30" fmla="*/ 462478 h 1638418"/>
                <a:gd name="connsiteX0" fmla="*/ 710773 w 2022201"/>
                <a:gd name="connsiteY0" fmla="*/ 462478 h 1638418"/>
                <a:gd name="connsiteX1" fmla="*/ 878413 w 2022201"/>
                <a:gd name="connsiteY1" fmla="*/ 177998 h 1638418"/>
                <a:gd name="connsiteX2" fmla="*/ 1190833 w 2022201"/>
                <a:gd name="connsiteY2" fmla="*/ 198 h 1638418"/>
                <a:gd name="connsiteX3" fmla="*/ 1414353 w 2022201"/>
                <a:gd name="connsiteY3" fmla="*/ 147518 h 1638418"/>
                <a:gd name="connsiteX4" fmla="*/ 1462613 w 2022201"/>
                <a:gd name="connsiteY4" fmla="*/ 353258 h 1638418"/>
                <a:gd name="connsiteX5" fmla="*/ 1427053 w 2022201"/>
                <a:gd name="connsiteY5" fmla="*/ 531058 h 1638418"/>
                <a:gd name="connsiteX6" fmla="*/ 1625173 w 2022201"/>
                <a:gd name="connsiteY6" fmla="*/ 556458 h 1638418"/>
                <a:gd name="connsiteX7" fmla="*/ 1861393 w 2022201"/>
                <a:gd name="connsiteY7" fmla="*/ 625038 h 1638418"/>
                <a:gd name="connsiteX8" fmla="*/ 2018873 w 2022201"/>
                <a:gd name="connsiteY8" fmla="*/ 807918 h 1638418"/>
                <a:gd name="connsiteX9" fmla="*/ 1947753 w 2022201"/>
                <a:gd name="connsiteY9" fmla="*/ 980638 h 1638418"/>
                <a:gd name="connsiteX10" fmla="*/ 1708993 w 2022201"/>
                <a:gd name="connsiteY10" fmla="*/ 1072078 h 1638418"/>
                <a:gd name="connsiteX11" fmla="*/ 1449913 w 2022201"/>
                <a:gd name="connsiteY11" fmla="*/ 1051758 h 1638418"/>
                <a:gd name="connsiteX12" fmla="*/ 1571833 w 2022201"/>
                <a:gd name="connsiteY12" fmla="*/ 1285438 h 1638418"/>
                <a:gd name="connsiteX13" fmla="*/ 1581993 w 2022201"/>
                <a:gd name="connsiteY13" fmla="*/ 1275278 h 1638418"/>
                <a:gd name="connsiteX14" fmla="*/ 1581993 w 2022201"/>
                <a:gd name="connsiteY14" fmla="*/ 1447998 h 1638418"/>
                <a:gd name="connsiteX15" fmla="*/ 1429593 w 2022201"/>
                <a:gd name="connsiteY15" fmla="*/ 1620718 h 1638418"/>
                <a:gd name="connsiteX16" fmla="*/ 1145113 w 2022201"/>
                <a:gd name="connsiteY16" fmla="*/ 1620718 h 1638418"/>
                <a:gd name="connsiteX17" fmla="*/ 1013033 w 2022201"/>
                <a:gd name="connsiteY17" fmla="*/ 1514038 h 1638418"/>
                <a:gd name="connsiteX18" fmla="*/ 921593 w 2022201"/>
                <a:gd name="connsiteY18" fmla="*/ 1336238 h 1638418"/>
                <a:gd name="connsiteX19" fmla="*/ 921593 w 2022201"/>
                <a:gd name="connsiteY19" fmla="*/ 1346398 h 1638418"/>
                <a:gd name="connsiteX20" fmla="*/ 789513 w 2022201"/>
                <a:gd name="connsiteY20" fmla="*/ 1488638 h 1638418"/>
                <a:gd name="connsiteX21" fmla="*/ 423753 w 2022201"/>
                <a:gd name="connsiteY21" fmla="*/ 1539438 h 1638418"/>
                <a:gd name="connsiteX22" fmla="*/ 271353 w 2022201"/>
                <a:gd name="connsiteY22" fmla="*/ 1305758 h 1638418"/>
                <a:gd name="connsiteX23" fmla="*/ 400893 w 2022201"/>
                <a:gd name="connsiteY23" fmla="*/ 1056838 h 1638418"/>
                <a:gd name="connsiteX24" fmla="*/ 474553 w 2022201"/>
                <a:gd name="connsiteY24" fmla="*/ 970478 h 1638418"/>
                <a:gd name="connsiteX25" fmla="*/ 230713 w 2022201"/>
                <a:gd name="connsiteY25" fmla="*/ 879038 h 1638418"/>
                <a:gd name="connsiteX26" fmla="*/ 47833 w 2022201"/>
                <a:gd name="connsiteY26" fmla="*/ 726638 h 1638418"/>
                <a:gd name="connsiteX27" fmla="*/ 17353 w 2022201"/>
                <a:gd name="connsiteY27" fmla="*/ 442158 h 1638418"/>
                <a:gd name="connsiteX28" fmla="*/ 281513 w 2022201"/>
                <a:gd name="connsiteY28" fmla="*/ 340558 h 1638418"/>
                <a:gd name="connsiteX29" fmla="*/ 489793 w 2022201"/>
                <a:gd name="connsiteY29" fmla="*/ 391358 h 1638418"/>
                <a:gd name="connsiteX30" fmla="*/ 710773 w 2022201"/>
                <a:gd name="connsiteY30" fmla="*/ 462478 h 1638418"/>
                <a:gd name="connsiteX0" fmla="*/ 710773 w 1988680"/>
                <a:gd name="connsiteY0" fmla="*/ 462478 h 1638418"/>
                <a:gd name="connsiteX1" fmla="*/ 878413 w 1988680"/>
                <a:gd name="connsiteY1" fmla="*/ 177998 h 1638418"/>
                <a:gd name="connsiteX2" fmla="*/ 1190833 w 1988680"/>
                <a:gd name="connsiteY2" fmla="*/ 198 h 1638418"/>
                <a:gd name="connsiteX3" fmla="*/ 1414353 w 1988680"/>
                <a:gd name="connsiteY3" fmla="*/ 147518 h 1638418"/>
                <a:gd name="connsiteX4" fmla="*/ 1462613 w 1988680"/>
                <a:gd name="connsiteY4" fmla="*/ 353258 h 1638418"/>
                <a:gd name="connsiteX5" fmla="*/ 1427053 w 1988680"/>
                <a:gd name="connsiteY5" fmla="*/ 531058 h 1638418"/>
                <a:gd name="connsiteX6" fmla="*/ 1625173 w 1988680"/>
                <a:gd name="connsiteY6" fmla="*/ 556458 h 1638418"/>
                <a:gd name="connsiteX7" fmla="*/ 1861393 w 1988680"/>
                <a:gd name="connsiteY7" fmla="*/ 625038 h 1638418"/>
                <a:gd name="connsiteX8" fmla="*/ 1980773 w 1988680"/>
                <a:gd name="connsiteY8" fmla="*/ 820618 h 1638418"/>
                <a:gd name="connsiteX9" fmla="*/ 1947753 w 1988680"/>
                <a:gd name="connsiteY9" fmla="*/ 980638 h 1638418"/>
                <a:gd name="connsiteX10" fmla="*/ 1708993 w 1988680"/>
                <a:gd name="connsiteY10" fmla="*/ 1072078 h 1638418"/>
                <a:gd name="connsiteX11" fmla="*/ 1449913 w 1988680"/>
                <a:gd name="connsiteY11" fmla="*/ 1051758 h 1638418"/>
                <a:gd name="connsiteX12" fmla="*/ 1571833 w 1988680"/>
                <a:gd name="connsiteY12" fmla="*/ 1285438 h 1638418"/>
                <a:gd name="connsiteX13" fmla="*/ 1581993 w 1988680"/>
                <a:gd name="connsiteY13" fmla="*/ 1275278 h 1638418"/>
                <a:gd name="connsiteX14" fmla="*/ 1581993 w 1988680"/>
                <a:gd name="connsiteY14" fmla="*/ 1447998 h 1638418"/>
                <a:gd name="connsiteX15" fmla="*/ 1429593 w 1988680"/>
                <a:gd name="connsiteY15" fmla="*/ 1620718 h 1638418"/>
                <a:gd name="connsiteX16" fmla="*/ 1145113 w 1988680"/>
                <a:gd name="connsiteY16" fmla="*/ 1620718 h 1638418"/>
                <a:gd name="connsiteX17" fmla="*/ 1013033 w 1988680"/>
                <a:gd name="connsiteY17" fmla="*/ 1514038 h 1638418"/>
                <a:gd name="connsiteX18" fmla="*/ 921593 w 1988680"/>
                <a:gd name="connsiteY18" fmla="*/ 1336238 h 1638418"/>
                <a:gd name="connsiteX19" fmla="*/ 921593 w 1988680"/>
                <a:gd name="connsiteY19" fmla="*/ 1346398 h 1638418"/>
                <a:gd name="connsiteX20" fmla="*/ 789513 w 1988680"/>
                <a:gd name="connsiteY20" fmla="*/ 1488638 h 1638418"/>
                <a:gd name="connsiteX21" fmla="*/ 423753 w 1988680"/>
                <a:gd name="connsiteY21" fmla="*/ 1539438 h 1638418"/>
                <a:gd name="connsiteX22" fmla="*/ 271353 w 1988680"/>
                <a:gd name="connsiteY22" fmla="*/ 1305758 h 1638418"/>
                <a:gd name="connsiteX23" fmla="*/ 400893 w 1988680"/>
                <a:gd name="connsiteY23" fmla="*/ 1056838 h 1638418"/>
                <a:gd name="connsiteX24" fmla="*/ 474553 w 1988680"/>
                <a:gd name="connsiteY24" fmla="*/ 970478 h 1638418"/>
                <a:gd name="connsiteX25" fmla="*/ 230713 w 1988680"/>
                <a:gd name="connsiteY25" fmla="*/ 879038 h 1638418"/>
                <a:gd name="connsiteX26" fmla="*/ 47833 w 1988680"/>
                <a:gd name="connsiteY26" fmla="*/ 726638 h 1638418"/>
                <a:gd name="connsiteX27" fmla="*/ 17353 w 1988680"/>
                <a:gd name="connsiteY27" fmla="*/ 442158 h 1638418"/>
                <a:gd name="connsiteX28" fmla="*/ 281513 w 1988680"/>
                <a:gd name="connsiteY28" fmla="*/ 340558 h 1638418"/>
                <a:gd name="connsiteX29" fmla="*/ 489793 w 1988680"/>
                <a:gd name="connsiteY29" fmla="*/ 391358 h 1638418"/>
                <a:gd name="connsiteX30" fmla="*/ 710773 w 1988680"/>
                <a:gd name="connsiteY30" fmla="*/ 462478 h 1638418"/>
                <a:gd name="connsiteX0" fmla="*/ 710773 w 1985295"/>
                <a:gd name="connsiteY0" fmla="*/ 462478 h 1638418"/>
                <a:gd name="connsiteX1" fmla="*/ 878413 w 1985295"/>
                <a:gd name="connsiteY1" fmla="*/ 177998 h 1638418"/>
                <a:gd name="connsiteX2" fmla="*/ 1190833 w 1985295"/>
                <a:gd name="connsiteY2" fmla="*/ 198 h 1638418"/>
                <a:gd name="connsiteX3" fmla="*/ 1414353 w 1985295"/>
                <a:gd name="connsiteY3" fmla="*/ 147518 h 1638418"/>
                <a:gd name="connsiteX4" fmla="*/ 1462613 w 1985295"/>
                <a:gd name="connsiteY4" fmla="*/ 353258 h 1638418"/>
                <a:gd name="connsiteX5" fmla="*/ 1427053 w 1985295"/>
                <a:gd name="connsiteY5" fmla="*/ 531058 h 1638418"/>
                <a:gd name="connsiteX6" fmla="*/ 1625173 w 1985295"/>
                <a:gd name="connsiteY6" fmla="*/ 556458 h 1638418"/>
                <a:gd name="connsiteX7" fmla="*/ 1861393 w 1985295"/>
                <a:gd name="connsiteY7" fmla="*/ 625038 h 1638418"/>
                <a:gd name="connsiteX8" fmla="*/ 1980773 w 1985295"/>
                <a:gd name="connsiteY8" fmla="*/ 820618 h 1638418"/>
                <a:gd name="connsiteX9" fmla="*/ 1947753 w 1985295"/>
                <a:gd name="connsiteY9" fmla="*/ 980638 h 1638418"/>
                <a:gd name="connsiteX10" fmla="*/ 1708993 w 1985295"/>
                <a:gd name="connsiteY10" fmla="*/ 1072078 h 1638418"/>
                <a:gd name="connsiteX11" fmla="*/ 1449913 w 1985295"/>
                <a:gd name="connsiteY11" fmla="*/ 1051758 h 1638418"/>
                <a:gd name="connsiteX12" fmla="*/ 1571833 w 1985295"/>
                <a:gd name="connsiteY12" fmla="*/ 1285438 h 1638418"/>
                <a:gd name="connsiteX13" fmla="*/ 1581993 w 1985295"/>
                <a:gd name="connsiteY13" fmla="*/ 1275278 h 1638418"/>
                <a:gd name="connsiteX14" fmla="*/ 1581993 w 1985295"/>
                <a:gd name="connsiteY14" fmla="*/ 1447998 h 1638418"/>
                <a:gd name="connsiteX15" fmla="*/ 1429593 w 1985295"/>
                <a:gd name="connsiteY15" fmla="*/ 1620718 h 1638418"/>
                <a:gd name="connsiteX16" fmla="*/ 1145113 w 1985295"/>
                <a:gd name="connsiteY16" fmla="*/ 1620718 h 1638418"/>
                <a:gd name="connsiteX17" fmla="*/ 1013033 w 1985295"/>
                <a:gd name="connsiteY17" fmla="*/ 1514038 h 1638418"/>
                <a:gd name="connsiteX18" fmla="*/ 921593 w 1985295"/>
                <a:gd name="connsiteY18" fmla="*/ 1336238 h 1638418"/>
                <a:gd name="connsiteX19" fmla="*/ 921593 w 1985295"/>
                <a:gd name="connsiteY19" fmla="*/ 1346398 h 1638418"/>
                <a:gd name="connsiteX20" fmla="*/ 789513 w 1985295"/>
                <a:gd name="connsiteY20" fmla="*/ 1488638 h 1638418"/>
                <a:gd name="connsiteX21" fmla="*/ 423753 w 1985295"/>
                <a:gd name="connsiteY21" fmla="*/ 1539438 h 1638418"/>
                <a:gd name="connsiteX22" fmla="*/ 271353 w 1985295"/>
                <a:gd name="connsiteY22" fmla="*/ 1305758 h 1638418"/>
                <a:gd name="connsiteX23" fmla="*/ 400893 w 1985295"/>
                <a:gd name="connsiteY23" fmla="*/ 1056838 h 1638418"/>
                <a:gd name="connsiteX24" fmla="*/ 474553 w 1985295"/>
                <a:gd name="connsiteY24" fmla="*/ 970478 h 1638418"/>
                <a:gd name="connsiteX25" fmla="*/ 230713 w 1985295"/>
                <a:gd name="connsiteY25" fmla="*/ 879038 h 1638418"/>
                <a:gd name="connsiteX26" fmla="*/ 47833 w 1985295"/>
                <a:gd name="connsiteY26" fmla="*/ 726638 h 1638418"/>
                <a:gd name="connsiteX27" fmla="*/ 17353 w 1985295"/>
                <a:gd name="connsiteY27" fmla="*/ 442158 h 1638418"/>
                <a:gd name="connsiteX28" fmla="*/ 281513 w 1985295"/>
                <a:gd name="connsiteY28" fmla="*/ 340558 h 1638418"/>
                <a:gd name="connsiteX29" fmla="*/ 489793 w 1985295"/>
                <a:gd name="connsiteY29" fmla="*/ 391358 h 1638418"/>
                <a:gd name="connsiteX30" fmla="*/ 710773 w 1985295"/>
                <a:gd name="connsiteY30" fmla="*/ 462478 h 1638418"/>
                <a:gd name="connsiteX0" fmla="*/ 710773 w 1993653"/>
                <a:gd name="connsiteY0" fmla="*/ 462478 h 1638418"/>
                <a:gd name="connsiteX1" fmla="*/ 878413 w 1993653"/>
                <a:gd name="connsiteY1" fmla="*/ 177998 h 1638418"/>
                <a:gd name="connsiteX2" fmla="*/ 1190833 w 1993653"/>
                <a:gd name="connsiteY2" fmla="*/ 198 h 1638418"/>
                <a:gd name="connsiteX3" fmla="*/ 1414353 w 1993653"/>
                <a:gd name="connsiteY3" fmla="*/ 147518 h 1638418"/>
                <a:gd name="connsiteX4" fmla="*/ 1462613 w 1993653"/>
                <a:gd name="connsiteY4" fmla="*/ 353258 h 1638418"/>
                <a:gd name="connsiteX5" fmla="*/ 1427053 w 1993653"/>
                <a:gd name="connsiteY5" fmla="*/ 531058 h 1638418"/>
                <a:gd name="connsiteX6" fmla="*/ 1625173 w 1993653"/>
                <a:gd name="connsiteY6" fmla="*/ 556458 h 1638418"/>
                <a:gd name="connsiteX7" fmla="*/ 1861393 w 1993653"/>
                <a:gd name="connsiteY7" fmla="*/ 625038 h 1638418"/>
                <a:gd name="connsiteX8" fmla="*/ 1990933 w 1993653"/>
                <a:gd name="connsiteY8" fmla="*/ 790138 h 1638418"/>
                <a:gd name="connsiteX9" fmla="*/ 1947753 w 1993653"/>
                <a:gd name="connsiteY9" fmla="*/ 980638 h 1638418"/>
                <a:gd name="connsiteX10" fmla="*/ 1708993 w 1993653"/>
                <a:gd name="connsiteY10" fmla="*/ 1072078 h 1638418"/>
                <a:gd name="connsiteX11" fmla="*/ 1449913 w 1993653"/>
                <a:gd name="connsiteY11" fmla="*/ 1051758 h 1638418"/>
                <a:gd name="connsiteX12" fmla="*/ 1571833 w 1993653"/>
                <a:gd name="connsiteY12" fmla="*/ 1285438 h 1638418"/>
                <a:gd name="connsiteX13" fmla="*/ 1581993 w 1993653"/>
                <a:gd name="connsiteY13" fmla="*/ 1275278 h 1638418"/>
                <a:gd name="connsiteX14" fmla="*/ 1581993 w 1993653"/>
                <a:gd name="connsiteY14" fmla="*/ 1447998 h 1638418"/>
                <a:gd name="connsiteX15" fmla="*/ 1429593 w 1993653"/>
                <a:gd name="connsiteY15" fmla="*/ 1620718 h 1638418"/>
                <a:gd name="connsiteX16" fmla="*/ 1145113 w 1993653"/>
                <a:gd name="connsiteY16" fmla="*/ 1620718 h 1638418"/>
                <a:gd name="connsiteX17" fmla="*/ 1013033 w 1993653"/>
                <a:gd name="connsiteY17" fmla="*/ 1514038 h 1638418"/>
                <a:gd name="connsiteX18" fmla="*/ 921593 w 1993653"/>
                <a:gd name="connsiteY18" fmla="*/ 1336238 h 1638418"/>
                <a:gd name="connsiteX19" fmla="*/ 921593 w 1993653"/>
                <a:gd name="connsiteY19" fmla="*/ 1346398 h 1638418"/>
                <a:gd name="connsiteX20" fmla="*/ 789513 w 1993653"/>
                <a:gd name="connsiteY20" fmla="*/ 1488638 h 1638418"/>
                <a:gd name="connsiteX21" fmla="*/ 423753 w 1993653"/>
                <a:gd name="connsiteY21" fmla="*/ 1539438 h 1638418"/>
                <a:gd name="connsiteX22" fmla="*/ 271353 w 1993653"/>
                <a:gd name="connsiteY22" fmla="*/ 1305758 h 1638418"/>
                <a:gd name="connsiteX23" fmla="*/ 400893 w 1993653"/>
                <a:gd name="connsiteY23" fmla="*/ 1056838 h 1638418"/>
                <a:gd name="connsiteX24" fmla="*/ 474553 w 1993653"/>
                <a:gd name="connsiteY24" fmla="*/ 970478 h 1638418"/>
                <a:gd name="connsiteX25" fmla="*/ 230713 w 1993653"/>
                <a:gd name="connsiteY25" fmla="*/ 879038 h 1638418"/>
                <a:gd name="connsiteX26" fmla="*/ 47833 w 1993653"/>
                <a:gd name="connsiteY26" fmla="*/ 726638 h 1638418"/>
                <a:gd name="connsiteX27" fmla="*/ 17353 w 1993653"/>
                <a:gd name="connsiteY27" fmla="*/ 442158 h 1638418"/>
                <a:gd name="connsiteX28" fmla="*/ 281513 w 1993653"/>
                <a:gd name="connsiteY28" fmla="*/ 340558 h 1638418"/>
                <a:gd name="connsiteX29" fmla="*/ 489793 w 1993653"/>
                <a:gd name="connsiteY29" fmla="*/ 391358 h 1638418"/>
                <a:gd name="connsiteX30" fmla="*/ 710773 w 1993653"/>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1993 w 1993076"/>
                <a:gd name="connsiteY13" fmla="*/ 127527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64213 w 1993076"/>
                <a:gd name="connsiteY12" fmla="*/ 126765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4212"/>
                <a:gd name="connsiteX1" fmla="*/ 878413 w 1993076"/>
                <a:gd name="connsiteY1" fmla="*/ 177998 h 1634212"/>
                <a:gd name="connsiteX2" fmla="*/ 1190833 w 1993076"/>
                <a:gd name="connsiteY2" fmla="*/ 198 h 1634212"/>
                <a:gd name="connsiteX3" fmla="*/ 1414353 w 1993076"/>
                <a:gd name="connsiteY3" fmla="*/ 147518 h 1634212"/>
                <a:gd name="connsiteX4" fmla="*/ 1462613 w 1993076"/>
                <a:gd name="connsiteY4" fmla="*/ 353258 h 1634212"/>
                <a:gd name="connsiteX5" fmla="*/ 1427053 w 1993076"/>
                <a:gd name="connsiteY5" fmla="*/ 531058 h 1634212"/>
                <a:gd name="connsiteX6" fmla="*/ 1625173 w 1993076"/>
                <a:gd name="connsiteY6" fmla="*/ 556458 h 1634212"/>
                <a:gd name="connsiteX7" fmla="*/ 1861393 w 1993076"/>
                <a:gd name="connsiteY7" fmla="*/ 625038 h 1634212"/>
                <a:gd name="connsiteX8" fmla="*/ 1990933 w 1993076"/>
                <a:gd name="connsiteY8" fmla="*/ 790138 h 1634212"/>
                <a:gd name="connsiteX9" fmla="*/ 1924893 w 1993076"/>
                <a:gd name="connsiteY9" fmla="*/ 990798 h 1634212"/>
                <a:gd name="connsiteX10" fmla="*/ 1708993 w 1993076"/>
                <a:gd name="connsiteY10" fmla="*/ 1072078 h 1634212"/>
                <a:gd name="connsiteX11" fmla="*/ 1449913 w 1993076"/>
                <a:gd name="connsiteY11" fmla="*/ 1051758 h 1634212"/>
                <a:gd name="connsiteX12" fmla="*/ 1564213 w 1993076"/>
                <a:gd name="connsiteY12" fmla="*/ 1267658 h 1634212"/>
                <a:gd name="connsiteX13" fmla="*/ 1589613 w 1993076"/>
                <a:gd name="connsiteY13" fmla="*/ 1374338 h 1634212"/>
                <a:gd name="connsiteX14" fmla="*/ 1548973 w 1993076"/>
                <a:gd name="connsiteY14" fmla="*/ 1511498 h 1634212"/>
                <a:gd name="connsiteX15" fmla="*/ 1429593 w 1993076"/>
                <a:gd name="connsiteY15" fmla="*/ 1620718 h 1634212"/>
                <a:gd name="connsiteX16" fmla="*/ 1145113 w 1993076"/>
                <a:gd name="connsiteY16" fmla="*/ 1620718 h 1634212"/>
                <a:gd name="connsiteX17" fmla="*/ 1013033 w 1993076"/>
                <a:gd name="connsiteY17" fmla="*/ 1514038 h 1634212"/>
                <a:gd name="connsiteX18" fmla="*/ 921593 w 1993076"/>
                <a:gd name="connsiteY18" fmla="*/ 1336238 h 1634212"/>
                <a:gd name="connsiteX19" fmla="*/ 921593 w 1993076"/>
                <a:gd name="connsiteY19" fmla="*/ 1346398 h 1634212"/>
                <a:gd name="connsiteX20" fmla="*/ 789513 w 1993076"/>
                <a:gd name="connsiteY20" fmla="*/ 1488638 h 1634212"/>
                <a:gd name="connsiteX21" fmla="*/ 423753 w 1993076"/>
                <a:gd name="connsiteY21" fmla="*/ 1539438 h 1634212"/>
                <a:gd name="connsiteX22" fmla="*/ 271353 w 1993076"/>
                <a:gd name="connsiteY22" fmla="*/ 1305758 h 1634212"/>
                <a:gd name="connsiteX23" fmla="*/ 400893 w 1993076"/>
                <a:gd name="connsiteY23" fmla="*/ 1056838 h 1634212"/>
                <a:gd name="connsiteX24" fmla="*/ 474553 w 1993076"/>
                <a:gd name="connsiteY24" fmla="*/ 970478 h 1634212"/>
                <a:gd name="connsiteX25" fmla="*/ 230713 w 1993076"/>
                <a:gd name="connsiteY25" fmla="*/ 879038 h 1634212"/>
                <a:gd name="connsiteX26" fmla="*/ 47833 w 1993076"/>
                <a:gd name="connsiteY26" fmla="*/ 726638 h 1634212"/>
                <a:gd name="connsiteX27" fmla="*/ 17353 w 1993076"/>
                <a:gd name="connsiteY27" fmla="*/ 442158 h 1634212"/>
                <a:gd name="connsiteX28" fmla="*/ 281513 w 1993076"/>
                <a:gd name="connsiteY28" fmla="*/ 340558 h 1634212"/>
                <a:gd name="connsiteX29" fmla="*/ 489793 w 1993076"/>
                <a:gd name="connsiteY29" fmla="*/ 391358 h 1634212"/>
                <a:gd name="connsiteX30" fmla="*/ 710773 w 1993076"/>
                <a:gd name="connsiteY30" fmla="*/ 462478 h 1634212"/>
                <a:gd name="connsiteX0" fmla="*/ 710773 w 1993076"/>
                <a:gd name="connsiteY0" fmla="*/ 462478 h 1628438"/>
                <a:gd name="connsiteX1" fmla="*/ 878413 w 1993076"/>
                <a:gd name="connsiteY1" fmla="*/ 177998 h 1628438"/>
                <a:gd name="connsiteX2" fmla="*/ 1190833 w 1993076"/>
                <a:gd name="connsiteY2" fmla="*/ 198 h 1628438"/>
                <a:gd name="connsiteX3" fmla="*/ 1414353 w 1993076"/>
                <a:gd name="connsiteY3" fmla="*/ 147518 h 1628438"/>
                <a:gd name="connsiteX4" fmla="*/ 1462613 w 1993076"/>
                <a:gd name="connsiteY4" fmla="*/ 353258 h 1628438"/>
                <a:gd name="connsiteX5" fmla="*/ 1427053 w 1993076"/>
                <a:gd name="connsiteY5" fmla="*/ 531058 h 1628438"/>
                <a:gd name="connsiteX6" fmla="*/ 1625173 w 1993076"/>
                <a:gd name="connsiteY6" fmla="*/ 556458 h 1628438"/>
                <a:gd name="connsiteX7" fmla="*/ 1861393 w 1993076"/>
                <a:gd name="connsiteY7" fmla="*/ 625038 h 1628438"/>
                <a:gd name="connsiteX8" fmla="*/ 1990933 w 1993076"/>
                <a:gd name="connsiteY8" fmla="*/ 790138 h 1628438"/>
                <a:gd name="connsiteX9" fmla="*/ 1924893 w 1993076"/>
                <a:gd name="connsiteY9" fmla="*/ 990798 h 1628438"/>
                <a:gd name="connsiteX10" fmla="*/ 1708993 w 1993076"/>
                <a:gd name="connsiteY10" fmla="*/ 1072078 h 1628438"/>
                <a:gd name="connsiteX11" fmla="*/ 1449913 w 1993076"/>
                <a:gd name="connsiteY11" fmla="*/ 1051758 h 1628438"/>
                <a:gd name="connsiteX12" fmla="*/ 1564213 w 1993076"/>
                <a:gd name="connsiteY12" fmla="*/ 1267658 h 1628438"/>
                <a:gd name="connsiteX13" fmla="*/ 1589613 w 1993076"/>
                <a:gd name="connsiteY13" fmla="*/ 1374338 h 1628438"/>
                <a:gd name="connsiteX14" fmla="*/ 1548973 w 1993076"/>
                <a:gd name="connsiteY14" fmla="*/ 1511498 h 1628438"/>
                <a:gd name="connsiteX15" fmla="*/ 1419433 w 1993076"/>
                <a:gd name="connsiteY15" fmla="*/ 1608018 h 1628438"/>
                <a:gd name="connsiteX16" fmla="*/ 1145113 w 1993076"/>
                <a:gd name="connsiteY16" fmla="*/ 1620718 h 1628438"/>
                <a:gd name="connsiteX17" fmla="*/ 1013033 w 1993076"/>
                <a:gd name="connsiteY17" fmla="*/ 1514038 h 1628438"/>
                <a:gd name="connsiteX18" fmla="*/ 921593 w 1993076"/>
                <a:gd name="connsiteY18" fmla="*/ 1336238 h 1628438"/>
                <a:gd name="connsiteX19" fmla="*/ 921593 w 1993076"/>
                <a:gd name="connsiteY19" fmla="*/ 1346398 h 1628438"/>
                <a:gd name="connsiteX20" fmla="*/ 789513 w 1993076"/>
                <a:gd name="connsiteY20" fmla="*/ 1488638 h 1628438"/>
                <a:gd name="connsiteX21" fmla="*/ 423753 w 1993076"/>
                <a:gd name="connsiteY21" fmla="*/ 1539438 h 1628438"/>
                <a:gd name="connsiteX22" fmla="*/ 271353 w 1993076"/>
                <a:gd name="connsiteY22" fmla="*/ 1305758 h 1628438"/>
                <a:gd name="connsiteX23" fmla="*/ 400893 w 1993076"/>
                <a:gd name="connsiteY23" fmla="*/ 1056838 h 1628438"/>
                <a:gd name="connsiteX24" fmla="*/ 474553 w 1993076"/>
                <a:gd name="connsiteY24" fmla="*/ 970478 h 1628438"/>
                <a:gd name="connsiteX25" fmla="*/ 230713 w 1993076"/>
                <a:gd name="connsiteY25" fmla="*/ 879038 h 1628438"/>
                <a:gd name="connsiteX26" fmla="*/ 47833 w 1993076"/>
                <a:gd name="connsiteY26" fmla="*/ 726638 h 1628438"/>
                <a:gd name="connsiteX27" fmla="*/ 17353 w 1993076"/>
                <a:gd name="connsiteY27" fmla="*/ 442158 h 1628438"/>
                <a:gd name="connsiteX28" fmla="*/ 281513 w 1993076"/>
                <a:gd name="connsiteY28" fmla="*/ 340558 h 1628438"/>
                <a:gd name="connsiteX29" fmla="*/ 489793 w 1993076"/>
                <a:gd name="connsiteY29" fmla="*/ 391358 h 1628438"/>
                <a:gd name="connsiteX30" fmla="*/ 710773 w 1993076"/>
                <a:gd name="connsiteY30" fmla="*/ 462478 h 1628438"/>
                <a:gd name="connsiteX0" fmla="*/ 710773 w 1993076"/>
                <a:gd name="connsiteY0" fmla="*/ 462478 h 1624721"/>
                <a:gd name="connsiteX1" fmla="*/ 878413 w 1993076"/>
                <a:gd name="connsiteY1" fmla="*/ 177998 h 1624721"/>
                <a:gd name="connsiteX2" fmla="*/ 1190833 w 1993076"/>
                <a:gd name="connsiteY2" fmla="*/ 198 h 1624721"/>
                <a:gd name="connsiteX3" fmla="*/ 1414353 w 1993076"/>
                <a:gd name="connsiteY3" fmla="*/ 147518 h 1624721"/>
                <a:gd name="connsiteX4" fmla="*/ 1462613 w 1993076"/>
                <a:gd name="connsiteY4" fmla="*/ 353258 h 1624721"/>
                <a:gd name="connsiteX5" fmla="*/ 1427053 w 1993076"/>
                <a:gd name="connsiteY5" fmla="*/ 531058 h 1624721"/>
                <a:gd name="connsiteX6" fmla="*/ 1625173 w 1993076"/>
                <a:gd name="connsiteY6" fmla="*/ 556458 h 1624721"/>
                <a:gd name="connsiteX7" fmla="*/ 1861393 w 1993076"/>
                <a:gd name="connsiteY7" fmla="*/ 625038 h 1624721"/>
                <a:gd name="connsiteX8" fmla="*/ 1990933 w 1993076"/>
                <a:gd name="connsiteY8" fmla="*/ 790138 h 1624721"/>
                <a:gd name="connsiteX9" fmla="*/ 1924893 w 1993076"/>
                <a:gd name="connsiteY9" fmla="*/ 990798 h 1624721"/>
                <a:gd name="connsiteX10" fmla="*/ 1708993 w 1993076"/>
                <a:gd name="connsiteY10" fmla="*/ 1072078 h 1624721"/>
                <a:gd name="connsiteX11" fmla="*/ 1449913 w 1993076"/>
                <a:gd name="connsiteY11" fmla="*/ 1051758 h 1624721"/>
                <a:gd name="connsiteX12" fmla="*/ 1564213 w 1993076"/>
                <a:gd name="connsiteY12" fmla="*/ 1267658 h 1624721"/>
                <a:gd name="connsiteX13" fmla="*/ 1589613 w 1993076"/>
                <a:gd name="connsiteY13" fmla="*/ 1374338 h 1624721"/>
                <a:gd name="connsiteX14" fmla="*/ 1548973 w 1993076"/>
                <a:gd name="connsiteY14" fmla="*/ 1511498 h 1624721"/>
                <a:gd name="connsiteX15" fmla="*/ 1419433 w 1993076"/>
                <a:gd name="connsiteY15" fmla="*/ 1608018 h 1624721"/>
                <a:gd name="connsiteX16" fmla="*/ 1147653 w 1993076"/>
                <a:gd name="connsiteY16" fmla="*/ 1615638 h 1624721"/>
                <a:gd name="connsiteX17" fmla="*/ 1013033 w 1993076"/>
                <a:gd name="connsiteY17" fmla="*/ 1514038 h 1624721"/>
                <a:gd name="connsiteX18" fmla="*/ 921593 w 1993076"/>
                <a:gd name="connsiteY18" fmla="*/ 1336238 h 1624721"/>
                <a:gd name="connsiteX19" fmla="*/ 921593 w 1993076"/>
                <a:gd name="connsiteY19" fmla="*/ 1346398 h 1624721"/>
                <a:gd name="connsiteX20" fmla="*/ 789513 w 1993076"/>
                <a:gd name="connsiteY20" fmla="*/ 1488638 h 1624721"/>
                <a:gd name="connsiteX21" fmla="*/ 423753 w 1993076"/>
                <a:gd name="connsiteY21" fmla="*/ 1539438 h 1624721"/>
                <a:gd name="connsiteX22" fmla="*/ 271353 w 1993076"/>
                <a:gd name="connsiteY22" fmla="*/ 1305758 h 1624721"/>
                <a:gd name="connsiteX23" fmla="*/ 400893 w 1993076"/>
                <a:gd name="connsiteY23" fmla="*/ 1056838 h 1624721"/>
                <a:gd name="connsiteX24" fmla="*/ 474553 w 1993076"/>
                <a:gd name="connsiteY24" fmla="*/ 970478 h 1624721"/>
                <a:gd name="connsiteX25" fmla="*/ 230713 w 1993076"/>
                <a:gd name="connsiteY25" fmla="*/ 879038 h 1624721"/>
                <a:gd name="connsiteX26" fmla="*/ 47833 w 1993076"/>
                <a:gd name="connsiteY26" fmla="*/ 726638 h 1624721"/>
                <a:gd name="connsiteX27" fmla="*/ 17353 w 1993076"/>
                <a:gd name="connsiteY27" fmla="*/ 442158 h 1624721"/>
                <a:gd name="connsiteX28" fmla="*/ 281513 w 1993076"/>
                <a:gd name="connsiteY28" fmla="*/ 340558 h 1624721"/>
                <a:gd name="connsiteX29" fmla="*/ 489793 w 1993076"/>
                <a:gd name="connsiteY29" fmla="*/ 391358 h 1624721"/>
                <a:gd name="connsiteX30" fmla="*/ 710773 w 1993076"/>
                <a:gd name="connsiteY30" fmla="*/ 462478 h 1624721"/>
                <a:gd name="connsiteX0" fmla="*/ 710773 w 1993076"/>
                <a:gd name="connsiteY0" fmla="*/ 462478 h 1626743"/>
                <a:gd name="connsiteX1" fmla="*/ 878413 w 1993076"/>
                <a:gd name="connsiteY1" fmla="*/ 177998 h 1626743"/>
                <a:gd name="connsiteX2" fmla="*/ 1190833 w 1993076"/>
                <a:gd name="connsiteY2" fmla="*/ 198 h 1626743"/>
                <a:gd name="connsiteX3" fmla="*/ 1414353 w 1993076"/>
                <a:gd name="connsiteY3" fmla="*/ 147518 h 1626743"/>
                <a:gd name="connsiteX4" fmla="*/ 1462613 w 1993076"/>
                <a:gd name="connsiteY4" fmla="*/ 353258 h 1626743"/>
                <a:gd name="connsiteX5" fmla="*/ 1427053 w 1993076"/>
                <a:gd name="connsiteY5" fmla="*/ 531058 h 1626743"/>
                <a:gd name="connsiteX6" fmla="*/ 1625173 w 1993076"/>
                <a:gd name="connsiteY6" fmla="*/ 556458 h 1626743"/>
                <a:gd name="connsiteX7" fmla="*/ 1861393 w 1993076"/>
                <a:gd name="connsiteY7" fmla="*/ 625038 h 1626743"/>
                <a:gd name="connsiteX8" fmla="*/ 1990933 w 1993076"/>
                <a:gd name="connsiteY8" fmla="*/ 790138 h 1626743"/>
                <a:gd name="connsiteX9" fmla="*/ 1924893 w 1993076"/>
                <a:gd name="connsiteY9" fmla="*/ 990798 h 1626743"/>
                <a:gd name="connsiteX10" fmla="*/ 1708993 w 1993076"/>
                <a:gd name="connsiteY10" fmla="*/ 1072078 h 1626743"/>
                <a:gd name="connsiteX11" fmla="*/ 1449913 w 1993076"/>
                <a:gd name="connsiteY11" fmla="*/ 1051758 h 1626743"/>
                <a:gd name="connsiteX12" fmla="*/ 1564213 w 1993076"/>
                <a:gd name="connsiteY12" fmla="*/ 1267658 h 1626743"/>
                <a:gd name="connsiteX13" fmla="*/ 1589613 w 1993076"/>
                <a:gd name="connsiteY13" fmla="*/ 1374338 h 1626743"/>
                <a:gd name="connsiteX14" fmla="*/ 1548973 w 1993076"/>
                <a:gd name="connsiteY14" fmla="*/ 1511498 h 1626743"/>
                <a:gd name="connsiteX15" fmla="*/ 1419433 w 1993076"/>
                <a:gd name="connsiteY15" fmla="*/ 1608018 h 1626743"/>
                <a:gd name="connsiteX16" fmla="*/ 1147653 w 1993076"/>
                <a:gd name="connsiteY16" fmla="*/ 1615638 h 1626743"/>
                <a:gd name="connsiteX17" fmla="*/ 1015573 w 1993076"/>
                <a:gd name="connsiteY17" fmla="*/ 1486098 h 1626743"/>
                <a:gd name="connsiteX18" fmla="*/ 921593 w 1993076"/>
                <a:gd name="connsiteY18" fmla="*/ 1336238 h 1626743"/>
                <a:gd name="connsiteX19" fmla="*/ 921593 w 1993076"/>
                <a:gd name="connsiteY19" fmla="*/ 1346398 h 1626743"/>
                <a:gd name="connsiteX20" fmla="*/ 789513 w 1993076"/>
                <a:gd name="connsiteY20" fmla="*/ 1488638 h 1626743"/>
                <a:gd name="connsiteX21" fmla="*/ 423753 w 1993076"/>
                <a:gd name="connsiteY21" fmla="*/ 1539438 h 1626743"/>
                <a:gd name="connsiteX22" fmla="*/ 271353 w 1993076"/>
                <a:gd name="connsiteY22" fmla="*/ 1305758 h 1626743"/>
                <a:gd name="connsiteX23" fmla="*/ 400893 w 1993076"/>
                <a:gd name="connsiteY23" fmla="*/ 1056838 h 1626743"/>
                <a:gd name="connsiteX24" fmla="*/ 474553 w 1993076"/>
                <a:gd name="connsiteY24" fmla="*/ 970478 h 1626743"/>
                <a:gd name="connsiteX25" fmla="*/ 230713 w 1993076"/>
                <a:gd name="connsiteY25" fmla="*/ 879038 h 1626743"/>
                <a:gd name="connsiteX26" fmla="*/ 47833 w 1993076"/>
                <a:gd name="connsiteY26" fmla="*/ 726638 h 1626743"/>
                <a:gd name="connsiteX27" fmla="*/ 17353 w 1993076"/>
                <a:gd name="connsiteY27" fmla="*/ 442158 h 1626743"/>
                <a:gd name="connsiteX28" fmla="*/ 281513 w 1993076"/>
                <a:gd name="connsiteY28" fmla="*/ 340558 h 1626743"/>
                <a:gd name="connsiteX29" fmla="*/ 489793 w 1993076"/>
                <a:gd name="connsiteY29" fmla="*/ 391358 h 1626743"/>
                <a:gd name="connsiteX30" fmla="*/ 710773 w 1993076"/>
                <a:gd name="connsiteY30" fmla="*/ 462478 h 1626743"/>
                <a:gd name="connsiteX0" fmla="*/ 710773 w 1993076"/>
                <a:gd name="connsiteY0" fmla="*/ 462478 h 1625821"/>
                <a:gd name="connsiteX1" fmla="*/ 878413 w 1993076"/>
                <a:gd name="connsiteY1" fmla="*/ 177998 h 1625821"/>
                <a:gd name="connsiteX2" fmla="*/ 1190833 w 1993076"/>
                <a:gd name="connsiteY2" fmla="*/ 198 h 1625821"/>
                <a:gd name="connsiteX3" fmla="*/ 1414353 w 1993076"/>
                <a:gd name="connsiteY3" fmla="*/ 147518 h 1625821"/>
                <a:gd name="connsiteX4" fmla="*/ 1462613 w 1993076"/>
                <a:gd name="connsiteY4" fmla="*/ 353258 h 1625821"/>
                <a:gd name="connsiteX5" fmla="*/ 1427053 w 1993076"/>
                <a:gd name="connsiteY5" fmla="*/ 531058 h 1625821"/>
                <a:gd name="connsiteX6" fmla="*/ 1625173 w 1993076"/>
                <a:gd name="connsiteY6" fmla="*/ 556458 h 1625821"/>
                <a:gd name="connsiteX7" fmla="*/ 1861393 w 1993076"/>
                <a:gd name="connsiteY7" fmla="*/ 625038 h 1625821"/>
                <a:gd name="connsiteX8" fmla="*/ 1990933 w 1993076"/>
                <a:gd name="connsiteY8" fmla="*/ 790138 h 1625821"/>
                <a:gd name="connsiteX9" fmla="*/ 1924893 w 1993076"/>
                <a:gd name="connsiteY9" fmla="*/ 990798 h 1625821"/>
                <a:gd name="connsiteX10" fmla="*/ 1708993 w 1993076"/>
                <a:gd name="connsiteY10" fmla="*/ 1072078 h 1625821"/>
                <a:gd name="connsiteX11" fmla="*/ 1449913 w 1993076"/>
                <a:gd name="connsiteY11" fmla="*/ 1051758 h 1625821"/>
                <a:gd name="connsiteX12" fmla="*/ 1564213 w 1993076"/>
                <a:gd name="connsiteY12" fmla="*/ 1267658 h 1625821"/>
                <a:gd name="connsiteX13" fmla="*/ 1589613 w 1993076"/>
                <a:gd name="connsiteY13" fmla="*/ 1374338 h 1625821"/>
                <a:gd name="connsiteX14" fmla="*/ 1548973 w 1993076"/>
                <a:gd name="connsiteY14" fmla="*/ 1511498 h 1625821"/>
                <a:gd name="connsiteX15" fmla="*/ 1419433 w 1993076"/>
                <a:gd name="connsiteY15" fmla="*/ 1608018 h 1625821"/>
                <a:gd name="connsiteX16" fmla="*/ 1147653 w 1993076"/>
                <a:gd name="connsiteY16" fmla="*/ 1615638 h 1625821"/>
                <a:gd name="connsiteX17" fmla="*/ 1015573 w 1993076"/>
                <a:gd name="connsiteY17" fmla="*/ 1498798 h 1625821"/>
                <a:gd name="connsiteX18" fmla="*/ 921593 w 1993076"/>
                <a:gd name="connsiteY18" fmla="*/ 1336238 h 1625821"/>
                <a:gd name="connsiteX19" fmla="*/ 921593 w 1993076"/>
                <a:gd name="connsiteY19" fmla="*/ 1346398 h 1625821"/>
                <a:gd name="connsiteX20" fmla="*/ 789513 w 1993076"/>
                <a:gd name="connsiteY20" fmla="*/ 1488638 h 1625821"/>
                <a:gd name="connsiteX21" fmla="*/ 423753 w 1993076"/>
                <a:gd name="connsiteY21" fmla="*/ 1539438 h 1625821"/>
                <a:gd name="connsiteX22" fmla="*/ 271353 w 1993076"/>
                <a:gd name="connsiteY22" fmla="*/ 1305758 h 1625821"/>
                <a:gd name="connsiteX23" fmla="*/ 400893 w 1993076"/>
                <a:gd name="connsiteY23" fmla="*/ 1056838 h 1625821"/>
                <a:gd name="connsiteX24" fmla="*/ 474553 w 1993076"/>
                <a:gd name="connsiteY24" fmla="*/ 970478 h 1625821"/>
                <a:gd name="connsiteX25" fmla="*/ 230713 w 1993076"/>
                <a:gd name="connsiteY25" fmla="*/ 879038 h 1625821"/>
                <a:gd name="connsiteX26" fmla="*/ 47833 w 1993076"/>
                <a:gd name="connsiteY26" fmla="*/ 726638 h 1625821"/>
                <a:gd name="connsiteX27" fmla="*/ 17353 w 1993076"/>
                <a:gd name="connsiteY27" fmla="*/ 442158 h 1625821"/>
                <a:gd name="connsiteX28" fmla="*/ 281513 w 1993076"/>
                <a:gd name="connsiteY28" fmla="*/ 340558 h 1625821"/>
                <a:gd name="connsiteX29" fmla="*/ 489793 w 1993076"/>
                <a:gd name="connsiteY29" fmla="*/ 391358 h 1625821"/>
                <a:gd name="connsiteX30" fmla="*/ 710773 w 1993076"/>
                <a:gd name="connsiteY30" fmla="*/ 462478 h 1625821"/>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89513 w 1993076"/>
                <a:gd name="connsiteY20" fmla="*/ 148863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61853 w 1993076"/>
                <a:gd name="connsiteY24" fmla="*/ 97301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93076" h="1624075">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3E53D"/>
            </a:solidFill>
            <a:ln w="571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sp>
          <p:nvSpPr>
            <p:cNvPr id="97" name="วงรี 77">
              <a:extLst>
                <a:ext uri="{FF2B5EF4-FFF2-40B4-BE49-F238E27FC236}">
                  <a16:creationId xmlns:a16="http://schemas.microsoft.com/office/drawing/2014/main" id="{CCE377FA-2CE7-477C-BFA0-83DB07BC9729}"/>
                </a:ext>
              </a:extLst>
            </p:cNvPr>
            <p:cNvSpPr/>
            <p:nvPr/>
          </p:nvSpPr>
          <p:spPr>
            <a:xfrm>
              <a:off x="4579275" y="1400406"/>
              <a:ext cx="295962" cy="284142"/>
            </a:xfrm>
            <a:custGeom>
              <a:avLst/>
              <a:gdLst>
                <a:gd name="connsiteX0" fmla="*/ 0 w 290429"/>
                <a:gd name="connsiteY0" fmla="*/ 144699 h 289397"/>
                <a:gd name="connsiteX1" fmla="*/ 145215 w 290429"/>
                <a:gd name="connsiteY1" fmla="*/ 0 h 289397"/>
                <a:gd name="connsiteX2" fmla="*/ 290430 w 290429"/>
                <a:gd name="connsiteY2" fmla="*/ 144699 h 289397"/>
                <a:gd name="connsiteX3" fmla="*/ 145215 w 290429"/>
                <a:gd name="connsiteY3" fmla="*/ 289398 h 289397"/>
                <a:gd name="connsiteX4" fmla="*/ 0 w 290429"/>
                <a:gd name="connsiteY4" fmla="*/ 144699 h 289397"/>
                <a:gd name="connsiteX0" fmla="*/ 8 w 290438"/>
                <a:gd name="connsiteY0" fmla="*/ 144699 h 289398"/>
                <a:gd name="connsiteX1" fmla="*/ 145223 w 290438"/>
                <a:gd name="connsiteY1" fmla="*/ 0 h 289398"/>
                <a:gd name="connsiteX2" fmla="*/ 290438 w 290438"/>
                <a:gd name="connsiteY2" fmla="*/ 144699 h 289398"/>
                <a:gd name="connsiteX3" fmla="*/ 140143 w 290438"/>
                <a:gd name="connsiteY3" fmla="*/ 289398 h 289398"/>
                <a:gd name="connsiteX4" fmla="*/ 8 w 290438"/>
                <a:gd name="connsiteY4" fmla="*/ 144699 h 289398"/>
                <a:gd name="connsiteX0" fmla="*/ 6 w 310756"/>
                <a:gd name="connsiteY0" fmla="*/ 145377 h 292972"/>
                <a:gd name="connsiteX1" fmla="*/ 145221 w 310756"/>
                <a:gd name="connsiteY1" fmla="*/ 678 h 292972"/>
                <a:gd name="connsiteX2" fmla="*/ 310756 w 310756"/>
                <a:gd name="connsiteY2" fmla="*/ 206337 h 292972"/>
                <a:gd name="connsiteX3" fmla="*/ 140141 w 310756"/>
                <a:gd name="connsiteY3" fmla="*/ 290076 h 292972"/>
                <a:gd name="connsiteX4" fmla="*/ 6 w 310756"/>
                <a:gd name="connsiteY4" fmla="*/ 145377 h 292972"/>
                <a:gd name="connsiteX0" fmla="*/ 5 w 313295"/>
                <a:gd name="connsiteY0" fmla="*/ 190453 h 289862"/>
                <a:gd name="connsiteX1" fmla="*/ 147760 w 313295"/>
                <a:gd name="connsiteY1" fmla="*/ 34 h 289862"/>
                <a:gd name="connsiteX2" fmla="*/ 313295 w 313295"/>
                <a:gd name="connsiteY2" fmla="*/ 205693 h 289862"/>
                <a:gd name="connsiteX3" fmla="*/ 142680 w 313295"/>
                <a:gd name="connsiteY3" fmla="*/ 289432 h 289862"/>
                <a:gd name="connsiteX4" fmla="*/ 5 w 313295"/>
                <a:gd name="connsiteY4" fmla="*/ 190453 h 289862"/>
                <a:gd name="connsiteX0" fmla="*/ 2796 w 316086"/>
                <a:gd name="connsiteY0" fmla="*/ 175216 h 274625"/>
                <a:gd name="connsiteX1" fmla="*/ 71811 w 316086"/>
                <a:gd name="connsiteY1" fmla="*/ 37 h 274625"/>
                <a:gd name="connsiteX2" fmla="*/ 316086 w 316086"/>
                <a:gd name="connsiteY2" fmla="*/ 190456 h 274625"/>
                <a:gd name="connsiteX3" fmla="*/ 145471 w 316086"/>
                <a:gd name="connsiteY3" fmla="*/ 274195 h 274625"/>
                <a:gd name="connsiteX4" fmla="*/ 2796 w 316086"/>
                <a:gd name="connsiteY4" fmla="*/ 175216 h 274625"/>
                <a:gd name="connsiteX0" fmla="*/ 2158 w 315952"/>
                <a:gd name="connsiteY0" fmla="*/ 185068 h 284142"/>
                <a:gd name="connsiteX1" fmla="*/ 71173 w 315952"/>
                <a:gd name="connsiteY1" fmla="*/ 9889 h 284142"/>
                <a:gd name="connsiteX2" fmla="*/ 235434 w 315952"/>
                <a:gd name="connsiteY2" fmla="*/ 40983 h 284142"/>
                <a:gd name="connsiteX3" fmla="*/ 315448 w 315952"/>
                <a:gd name="connsiteY3" fmla="*/ 200308 h 284142"/>
                <a:gd name="connsiteX4" fmla="*/ 144833 w 315952"/>
                <a:gd name="connsiteY4" fmla="*/ 284047 h 284142"/>
                <a:gd name="connsiteX5" fmla="*/ 2158 w 315952"/>
                <a:gd name="connsiteY5" fmla="*/ 185068 h 284142"/>
                <a:gd name="connsiteX0" fmla="*/ 2158 w 295962"/>
                <a:gd name="connsiteY0" fmla="*/ 185068 h 284142"/>
                <a:gd name="connsiteX1" fmla="*/ 71173 w 295962"/>
                <a:gd name="connsiteY1" fmla="*/ 9889 h 284142"/>
                <a:gd name="connsiteX2" fmla="*/ 235434 w 295962"/>
                <a:gd name="connsiteY2" fmla="*/ 40983 h 284142"/>
                <a:gd name="connsiteX3" fmla="*/ 295128 w 295962"/>
                <a:gd name="connsiteY3" fmla="*/ 200308 h 284142"/>
                <a:gd name="connsiteX4" fmla="*/ 144833 w 295962"/>
                <a:gd name="connsiteY4" fmla="*/ 284047 h 284142"/>
                <a:gd name="connsiteX5" fmla="*/ 2158 w 295962"/>
                <a:gd name="connsiteY5" fmla="*/ 185068 h 28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962" h="284142">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grpSp>
      <p:grpSp>
        <p:nvGrpSpPr>
          <p:cNvPr id="98" name="กลุ่ม 97">
            <a:extLst>
              <a:ext uri="{FF2B5EF4-FFF2-40B4-BE49-F238E27FC236}">
                <a16:creationId xmlns:a16="http://schemas.microsoft.com/office/drawing/2014/main" id="{B73476CF-311A-4DE8-B4F3-17DA3B1D3161}"/>
              </a:ext>
            </a:extLst>
          </p:cNvPr>
          <p:cNvGrpSpPr/>
          <p:nvPr userDrawn="1"/>
        </p:nvGrpSpPr>
        <p:grpSpPr>
          <a:xfrm rot="21016477">
            <a:off x="1290662" y="6477446"/>
            <a:ext cx="327433" cy="299438"/>
            <a:chOff x="3730718" y="705949"/>
            <a:chExt cx="1993076" cy="1624075"/>
          </a:xfrm>
          <a:solidFill>
            <a:srgbClr val="FEC3D4"/>
          </a:solidFill>
        </p:grpSpPr>
        <p:sp>
          <p:nvSpPr>
            <p:cNvPr id="99" name="รูปแบบอิสระ: รูปร่าง 98">
              <a:extLst>
                <a:ext uri="{FF2B5EF4-FFF2-40B4-BE49-F238E27FC236}">
                  <a16:creationId xmlns:a16="http://schemas.microsoft.com/office/drawing/2014/main" id="{30767FB6-A86D-42F1-A419-35E1B509E5E3}"/>
                </a:ext>
              </a:extLst>
            </p:cNvPr>
            <p:cNvSpPr/>
            <p:nvPr/>
          </p:nvSpPr>
          <p:spPr>
            <a:xfrm>
              <a:off x="3730718" y="705949"/>
              <a:ext cx="1993076" cy="1624075"/>
            </a:xfrm>
            <a:custGeom>
              <a:avLst/>
              <a:gdLst>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708233 w 2019354"/>
                <a:gd name="connsiteY28"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0893 w 2019354"/>
                <a:gd name="connsiteY22" fmla="*/ 10720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53659"/>
                <a:gd name="connsiteX1" fmla="*/ 850473 w 2019354"/>
                <a:gd name="connsiteY1" fmla="*/ 183079 h 1653659"/>
                <a:gd name="connsiteX2" fmla="*/ 1195913 w 2019354"/>
                <a:gd name="connsiteY2" fmla="*/ 199 h 1653659"/>
                <a:gd name="connsiteX3" fmla="*/ 1439753 w 2019354"/>
                <a:gd name="connsiteY3" fmla="*/ 152599 h 1653659"/>
                <a:gd name="connsiteX4" fmla="*/ 1500713 w 2019354"/>
                <a:gd name="connsiteY4" fmla="*/ 386279 h 1653659"/>
                <a:gd name="connsiteX5" fmla="*/ 1388953 w 2019354"/>
                <a:gd name="connsiteY5" fmla="*/ 548839 h 1653659"/>
                <a:gd name="connsiteX6" fmla="*/ 1541353 w 2019354"/>
                <a:gd name="connsiteY6" fmla="*/ 518359 h 1653659"/>
                <a:gd name="connsiteX7" fmla="*/ 1927433 w 2019354"/>
                <a:gd name="connsiteY7" fmla="*/ 640279 h 1653659"/>
                <a:gd name="connsiteX8" fmla="*/ 2018873 w 2019354"/>
                <a:gd name="connsiteY8" fmla="*/ 823159 h 1653659"/>
                <a:gd name="connsiteX9" fmla="*/ 1947753 w 2019354"/>
                <a:gd name="connsiteY9" fmla="*/ 995879 h 1653659"/>
                <a:gd name="connsiteX10" fmla="*/ 1653113 w 2019354"/>
                <a:gd name="connsiteY10" fmla="*/ 1087319 h 1653659"/>
                <a:gd name="connsiteX11" fmla="*/ 1449913 w 2019354"/>
                <a:gd name="connsiteY11" fmla="*/ 1066999 h 1653659"/>
                <a:gd name="connsiteX12" fmla="*/ 1571833 w 2019354"/>
                <a:gd name="connsiteY12" fmla="*/ 1300679 h 1653659"/>
                <a:gd name="connsiteX13" fmla="*/ 1581993 w 2019354"/>
                <a:gd name="connsiteY13" fmla="*/ 1290519 h 1653659"/>
                <a:gd name="connsiteX14" fmla="*/ 1581993 w 2019354"/>
                <a:gd name="connsiteY14" fmla="*/ 1463239 h 1653659"/>
                <a:gd name="connsiteX15" fmla="*/ 1429593 w 2019354"/>
                <a:gd name="connsiteY15" fmla="*/ 1635959 h 1653659"/>
                <a:gd name="connsiteX16" fmla="*/ 1145113 w 2019354"/>
                <a:gd name="connsiteY16" fmla="*/ 1635959 h 1653659"/>
                <a:gd name="connsiteX17" fmla="*/ 1013033 w 2019354"/>
                <a:gd name="connsiteY17" fmla="*/ 1529279 h 1653659"/>
                <a:gd name="connsiteX18" fmla="*/ 921593 w 2019354"/>
                <a:gd name="connsiteY18" fmla="*/ 1351479 h 1653659"/>
                <a:gd name="connsiteX19" fmla="*/ 921593 w 2019354"/>
                <a:gd name="connsiteY19" fmla="*/ 1361639 h 1653659"/>
                <a:gd name="connsiteX20" fmla="*/ 789513 w 2019354"/>
                <a:gd name="connsiteY20" fmla="*/ 1503879 h 1653659"/>
                <a:gd name="connsiteX21" fmla="*/ 423753 w 2019354"/>
                <a:gd name="connsiteY21" fmla="*/ 1554679 h 1653659"/>
                <a:gd name="connsiteX22" fmla="*/ 271353 w 2019354"/>
                <a:gd name="connsiteY22" fmla="*/ 1320999 h 1653659"/>
                <a:gd name="connsiteX23" fmla="*/ 400893 w 2019354"/>
                <a:gd name="connsiteY23" fmla="*/ 1072079 h 1653659"/>
                <a:gd name="connsiteX24" fmla="*/ 474553 w 2019354"/>
                <a:gd name="connsiteY24" fmla="*/ 985719 h 1653659"/>
                <a:gd name="connsiteX25" fmla="*/ 230713 w 2019354"/>
                <a:gd name="connsiteY25" fmla="*/ 894279 h 1653659"/>
                <a:gd name="connsiteX26" fmla="*/ 47833 w 2019354"/>
                <a:gd name="connsiteY26" fmla="*/ 741879 h 1653659"/>
                <a:gd name="connsiteX27" fmla="*/ 17353 w 2019354"/>
                <a:gd name="connsiteY27" fmla="*/ 457399 h 1653659"/>
                <a:gd name="connsiteX28" fmla="*/ 281513 w 2019354"/>
                <a:gd name="connsiteY28" fmla="*/ 355799 h 1653659"/>
                <a:gd name="connsiteX29" fmla="*/ 489793 w 2019354"/>
                <a:gd name="connsiteY29" fmla="*/ 406599 h 1653659"/>
                <a:gd name="connsiteX30" fmla="*/ 708233 w 2019354"/>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41353 w 2019200"/>
                <a:gd name="connsiteY6" fmla="*/ 51835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76913 w 2019200"/>
                <a:gd name="connsiteY6" fmla="*/ 53613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388953 w 2019200"/>
                <a:gd name="connsiteY5" fmla="*/ 54882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622633 w 2019200"/>
                <a:gd name="connsiteY6" fmla="*/ 55898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10773 w 2019200"/>
                <a:gd name="connsiteY0" fmla="*/ 47783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10773 w 2019200"/>
                <a:gd name="connsiteY30" fmla="*/ 477836 h 1653776"/>
                <a:gd name="connsiteX0" fmla="*/ 710773 w 2019200"/>
                <a:gd name="connsiteY0" fmla="*/ 449982 h 1625922"/>
                <a:gd name="connsiteX1" fmla="*/ 878413 w 2019200"/>
                <a:gd name="connsiteY1" fmla="*/ 165502 h 1625922"/>
                <a:gd name="connsiteX2" fmla="*/ 1198453 w 2019200"/>
                <a:gd name="connsiteY2" fmla="*/ 402 h 1625922"/>
                <a:gd name="connsiteX3" fmla="*/ 1439753 w 2019200"/>
                <a:gd name="connsiteY3" fmla="*/ 124862 h 1625922"/>
                <a:gd name="connsiteX4" fmla="*/ 1477853 w 2019200"/>
                <a:gd name="connsiteY4" fmla="*/ 305202 h 1625922"/>
                <a:gd name="connsiteX5" fmla="*/ 1427053 w 2019200"/>
                <a:gd name="connsiteY5" fmla="*/ 518562 h 1625922"/>
                <a:gd name="connsiteX6" fmla="*/ 1622633 w 2019200"/>
                <a:gd name="connsiteY6" fmla="*/ 531262 h 1625922"/>
                <a:gd name="connsiteX7" fmla="*/ 1927433 w 2019200"/>
                <a:gd name="connsiteY7" fmla="*/ 612542 h 1625922"/>
                <a:gd name="connsiteX8" fmla="*/ 2018873 w 2019200"/>
                <a:gd name="connsiteY8" fmla="*/ 795422 h 1625922"/>
                <a:gd name="connsiteX9" fmla="*/ 1947753 w 2019200"/>
                <a:gd name="connsiteY9" fmla="*/ 968142 h 1625922"/>
                <a:gd name="connsiteX10" fmla="*/ 1708993 w 2019200"/>
                <a:gd name="connsiteY10" fmla="*/ 1059582 h 1625922"/>
                <a:gd name="connsiteX11" fmla="*/ 1449913 w 2019200"/>
                <a:gd name="connsiteY11" fmla="*/ 1039262 h 1625922"/>
                <a:gd name="connsiteX12" fmla="*/ 1571833 w 2019200"/>
                <a:gd name="connsiteY12" fmla="*/ 1272942 h 1625922"/>
                <a:gd name="connsiteX13" fmla="*/ 1581993 w 2019200"/>
                <a:gd name="connsiteY13" fmla="*/ 1262782 h 1625922"/>
                <a:gd name="connsiteX14" fmla="*/ 1581993 w 2019200"/>
                <a:gd name="connsiteY14" fmla="*/ 1435502 h 1625922"/>
                <a:gd name="connsiteX15" fmla="*/ 1429593 w 2019200"/>
                <a:gd name="connsiteY15" fmla="*/ 1608222 h 1625922"/>
                <a:gd name="connsiteX16" fmla="*/ 1145113 w 2019200"/>
                <a:gd name="connsiteY16" fmla="*/ 1608222 h 1625922"/>
                <a:gd name="connsiteX17" fmla="*/ 1013033 w 2019200"/>
                <a:gd name="connsiteY17" fmla="*/ 1501542 h 1625922"/>
                <a:gd name="connsiteX18" fmla="*/ 921593 w 2019200"/>
                <a:gd name="connsiteY18" fmla="*/ 1323742 h 1625922"/>
                <a:gd name="connsiteX19" fmla="*/ 921593 w 2019200"/>
                <a:gd name="connsiteY19" fmla="*/ 1333902 h 1625922"/>
                <a:gd name="connsiteX20" fmla="*/ 789513 w 2019200"/>
                <a:gd name="connsiteY20" fmla="*/ 1476142 h 1625922"/>
                <a:gd name="connsiteX21" fmla="*/ 423753 w 2019200"/>
                <a:gd name="connsiteY21" fmla="*/ 1526942 h 1625922"/>
                <a:gd name="connsiteX22" fmla="*/ 271353 w 2019200"/>
                <a:gd name="connsiteY22" fmla="*/ 1293262 h 1625922"/>
                <a:gd name="connsiteX23" fmla="*/ 400893 w 2019200"/>
                <a:gd name="connsiteY23" fmla="*/ 1044342 h 1625922"/>
                <a:gd name="connsiteX24" fmla="*/ 474553 w 2019200"/>
                <a:gd name="connsiteY24" fmla="*/ 957982 h 1625922"/>
                <a:gd name="connsiteX25" fmla="*/ 230713 w 2019200"/>
                <a:gd name="connsiteY25" fmla="*/ 866542 h 1625922"/>
                <a:gd name="connsiteX26" fmla="*/ 47833 w 2019200"/>
                <a:gd name="connsiteY26" fmla="*/ 714142 h 1625922"/>
                <a:gd name="connsiteX27" fmla="*/ 17353 w 2019200"/>
                <a:gd name="connsiteY27" fmla="*/ 429662 h 1625922"/>
                <a:gd name="connsiteX28" fmla="*/ 281513 w 2019200"/>
                <a:gd name="connsiteY28" fmla="*/ 328062 h 1625922"/>
                <a:gd name="connsiteX29" fmla="*/ 489793 w 2019200"/>
                <a:gd name="connsiteY29" fmla="*/ 378862 h 1625922"/>
                <a:gd name="connsiteX30" fmla="*/ 710773 w 2019200"/>
                <a:gd name="connsiteY30" fmla="*/ 449982 h 1625922"/>
                <a:gd name="connsiteX0" fmla="*/ 710773 w 2019200"/>
                <a:gd name="connsiteY0" fmla="*/ 462637 h 1638577"/>
                <a:gd name="connsiteX1" fmla="*/ 878413 w 2019200"/>
                <a:gd name="connsiteY1" fmla="*/ 178157 h 1638577"/>
                <a:gd name="connsiteX2" fmla="*/ 1190833 w 2019200"/>
                <a:gd name="connsiteY2" fmla="*/ 357 h 1638577"/>
                <a:gd name="connsiteX3" fmla="*/ 1439753 w 2019200"/>
                <a:gd name="connsiteY3" fmla="*/ 137517 h 1638577"/>
                <a:gd name="connsiteX4" fmla="*/ 1477853 w 2019200"/>
                <a:gd name="connsiteY4" fmla="*/ 317857 h 1638577"/>
                <a:gd name="connsiteX5" fmla="*/ 1427053 w 2019200"/>
                <a:gd name="connsiteY5" fmla="*/ 531217 h 1638577"/>
                <a:gd name="connsiteX6" fmla="*/ 1622633 w 2019200"/>
                <a:gd name="connsiteY6" fmla="*/ 543917 h 1638577"/>
                <a:gd name="connsiteX7" fmla="*/ 1927433 w 2019200"/>
                <a:gd name="connsiteY7" fmla="*/ 625197 h 1638577"/>
                <a:gd name="connsiteX8" fmla="*/ 2018873 w 2019200"/>
                <a:gd name="connsiteY8" fmla="*/ 808077 h 1638577"/>
                <a:gd name="connsiteX9" fmla="*/ 1947753 w 2019200"/>
                <a:gd name="connsiteY9" fmla="*/ 980797 h 1638577"/>
                <a:gd name="connsiteX10" fmla="*/ 1708993 w 2019200"/>
                <a:gd name="connsiteY10" fmla="*/ 1072237 h 1638577"/>
                <a:gd name="connsiteX11" fmla="*/ 1449913 w 2019200"/>
                <a:gd name="connsiteY11" fmla="*/ 1051917 h 1638577"/>
                <a:gd name="connsiteX12" fmla="*/ 1571833 w 2019200"/>
                <a:gd name="connsiteY12" fmla="*/ 1285597 h 1638577"/>
                <a:gd name="connsiteX13" fmla="*/ 1581993 w 2019200"/>
                <a:gd name="connsiteY13" fmla="*/ 1275437 h 1638577"/>
                <a:gd name="connsiteX14" fmla="*/ 1581993 w 2019200"/>
                <a:gd name="connsiteY14" fmla="*/ 1448157 h 1638577"/>
                <a:gd name="connsiteX15" fmla="*/ 1429593 w 2019200"/>
                <a:gd name="connsiteY15" fmla="*/ 1620877 h 1638577"/>
                <a:gd name="connsiteX16" fmla="*/ 1145113 w 2019200"/>
                <a:gd name="connsiteY16" fmla="*/ 1620877 h 1638577"/>
                <a:gd name="connsiteX17" fmla="*/ 1013033 w 2019200"/>
                <a:gd name="connsiteY17" fmla="*/ 1514197 h 1638577"/>
                <a:gd name="connsiteX18" fmla="*/ 921593 w 2019200"/>
                <a:gd name="connsiteY18" fmla="*/ 1336397 h 1638577"/>
                <a:gd name="connsiteX19" fmla="*/ 921593 w 2019200"/>
                <a:gd name="connsiteY19" fmla="*/ 1346557 h 1638577"/>
                <a:gd name="connsiteX20" fmla="*/ 789513 w 2019200"/>
                <a:gd name="connsiteY20" fmla="*/ 1488797 h 1638577"/>
                <a:gd name="connsiteX21" fmla="*/ 423753 w 2019200"/>
                <a:gd name="connsiteY21" fmla="*/ 1539597 h 1638577"/>
                <a:gd name="connsiteX22" fmla="*/ 271353 w 2019200"/>
                <a:gd name="connsiteY22" fmla="*/ 1305917 h 1638577"/>
                <a:gd name="connsiteX23" fmla="*/ 400893 w 2019200"/>
                <a:gd name="connsiteY23" fmla="*/ 1056997 h 1638577"/>
                <a:gd name="connsiteX24" fmla="*/ 474553 w 2019200"/>
                <a:gd name="connsiteY24" fmla="*/ 970637 h 1638577"/>
                <a:gd name="connsiteX25" fmla="*/ 230713 w 2019200"/>
                <a:gd name="connsiteY25" fmla="*/ 879197 h 1638577"/>
                <a:gd name="connsiteX26" fmla="*/ 47833 w 2019200"/>
                <a:gd name="connsiteY26" fmla="*/ 726797 h 1638577"/>
                <a:gd name="connsiteX27" fmla="*/ 17353 w 2019200"/>
                <a:gd name="connsiteY27" fmla="*/ 442317 h 1638577"/>
                <a:gd name="connsiteX28" fmla="*/ 281513 w 2019200"/>
                <a:gd name="connsiteY28" fmla="*/ 340717 h 1638577"/>
                <a:gd name="connsiteX29" fmla="*/ 489793 w 2019200"/>
                <a:gd name="connsiteY29" fmla="*/ 391517 h 1638577"/>
                <a:gd name="connsiteX30" fmla="*/ 710773 w 2019200"/>
                <a:gd name="connsiteY30" fmla="*/ 462637 h 1638577"/>
                <a:gd name="connsiteX0" fmla="*/ 710773 w 2019200"/>
                <a:gd name="connsiteY0" fmla="*/ 462339 h 1638279"/>
                <a:gd name="connsiteX1" fmla="*/ 878413 w 2019200"/>
                <a:gd name="connsiteY1" fmla="*/ 177859 h 1638279"/>
                <a:gd name="connsiteX2" fmla="*/ 1190833 w 2019200"/>
                <a:gd name="connsiteY2" fmla="*/ 59 h 1638279"/>
                <a:gd name="connsiteX3" fmla="*/ 1406733 w 2019200"/>
                <a:gd name="connsiteY3" fmla="*/ 160079 h 1638279"/>
                <a:gd name="connsiteX4" fmla="*/ 1477853 w 2019200"/>
                <a:gd name="connsiteY4" fmla="*/ 317559 h 1638279"/>
                <a:gd name="connsiteX5" fmla="*/ 1427053 w 2019200"/>
                <a:gd name="connsiteY5" fmla="*/ 530919 h 1638279"/>
                <a:gd name="connsiteX6" fmla="*/ 1622633 w 2019200"/>
                <a:gd name="connsiteY6" fmla="*/ 543619 h 1638279"/>
                <a:gd name="connsiteX7" fmla="*/ 1927433 w 2019200"/>
                <a:gd name="connsiteY7" fmla="*/ 624899 h 1638279"/>
                <a:gd name="connsiteX8" fmla="*/ 2018873 w 2019200"/>
                <a:gd name="connsiteY8" fmla="*/ 807779 h 1638279"/>
                <a:gd name="connsiteX9" fmla="*/ 1947753 w 2019200"/>
                <a:gd name="connsiteY9" fmla="*/ 980499 h 1638279"/>
                <a:gd name="connsiteX10" fmla="*/ 1708993 w 2019200"/>
                <a:gd name="connsiteY10" fmla="*/ 1071939 h 1638279"/>
                <a:gd name="connsiteX11" fmla="*/ 1449913 w 2019200"/>
                <a:gd name="connsiteY11" fmla="*/ 1051619 h 1638279"/>
                <a:gd name="connsiteX12" fmla="*/ 1571833 w 2019200"/>
                <a:gd name="connsiteY12" fmla="*/ 1285299 h 1638279"/>
                <a:gd name="connsiteX13" fmla="*/ 1581993 w 2019200"/>
                <a:gd name="connsiteY13" fmla="*/ 1275139 h 1638279"/>
                <a:gd name="connsiteX14" fmla="*/ 1581993 w 2019200"/>
                <a:gd name="connsiteY14" fmla="*/ 1447859 h 1638279"/>
                <a:gd name="connsiteX15" fmla="*/ 1429593 w 2019200"/>
                <a:gd name="connsiteY15" fmla="*/ 1620579 h 1638279"/>
                <a:gd name="connsiteX16" fmla="*/ 1145113 w 2019200"/>
                <a:gd name="connsiteY16" fmla="*/ 1620579 h 1638279"/>
                <a:gd name="connsiteX17" fmla="*/ 1013033 w 2019200"/>
                <a:gd name="connsiteY17" fmla="*/ 1513899 h 1638279"/>
                <a:gd name="connsiteX18" fmla="*/ 921593 w 2019200"/>
                <a:gd name="connsiteY18" fmla="*/ 1336099 h 1638279"/>
                <a:gd name="connsiteX19" fmla="*/ 921593 w 2019200"/>
                <a:gd name="connsiteY19" fmla="*/ 1346259 h 1638279"/>
                <a:gd name="connsiteX20" fmla="*/ 789513 w 2019200"/>
                <a:gd name="connsiteY20" fmla="*/ 1488499 h 1638279"/>
                <a:gd name="connsiteX21" fmla="*/ 423753 w 2019200"/>
                <a:gd name="connsiteY21" fmla="*/ 1539299 h 1638279"/>
                <a:gd name="connsiteX22" fmla="*/ 271353 w 2019200"/>
                <a:gd name="connsiteY22" fmla="*/ 1305619 h 1638279"/>
                <a:gd name="connsiteX23" fmla="*/ 400893 w 2019200"/>
                <a:gd name="connsiteY23" fmla="*/ 1056699 h 1638279"/>
                <a:gd name="connsiteX24" fmla="*/ 474553 w 2019200"/>
                <a:gd name="connsiteY24" fmla="*/ 970339 h 1638279"/>
                <a:gd name="connsiteX25" fmla="*/ 230713 w 2019200"/>
                <a:gd name="connsiteY25" fmla="*/ 878899 h 1638279"/>
                <a:gd name="connsiteX26" fmla="*/ 47833 w 2019200"/>
                <a:gd name="connsiteY26" fmla="*/ 726499 h 1638279"/>
                <a:gd name="connsiteX27" fmla="*/ 17353 w 2019200"/>
                <a:gd name="connsiteY27" fmla="*/ 442019 h 1638279"/>
                <a:gd name="connsiteX28" fmla="*/ 281513 w 2019200"/>
                <a:gd name="connsiteY28" fmla="*/ 340419 h 1638279"/>
                <a:gd name="connsiteX29" fmla="*/ 489793 w 2019200"/>
                <a:gd name="connsiteY29" fmla="*/ 391219 h 1638279"/>
                <a:gd name="connsiteX30" fmla="*/ 710773 w 2019200"/>
                <a:gd name="connsiteY30" fmla="*/ 462339 h 1638279"/>
                <a:gd name="connsiteX0" fmla="*/ 710773 w 2019200"/>
                <a:gd name="connsiteY0" fmla="*/ 462467 h 1638407"/>
                <a:gd name="connsiteX1" fmla="*/ 878413 w 2019200"/>
                <a:gd name="connsiteY1" fmla="*/ 177987 h 1638407"/>
                <a:gd name="connsiteX2" fmla="*/ 1190833 w 2019200"/>
                <a:gd name="connsiteY2" fmla="*/ 187 h 1638407"/>
                <a:gd name="connsiteX3" fmla="*/ 1414353 w 2019200"/>
                <a:gd name="connsiteY3" fmla="*/ 147507 h 1638407"/>
                <a:gd name="connsiteX4" fmla="*/ 1477853 w 2019200"/>
                <a:gd name="connsiteY4" fmla="*/ 317687 h 1638407"/>
                <a:gd name="connsiteX5" fmla="*/ 1427053 w 2019200"/>
                <a:gd name="connsiteY5" fmla="*/ 531047 h 1638407"/>
                <a:gd name="connsiteX6" fmla="*/ 1622633 w 2019200"/>
                <a:gd name="connsiteY6" fmla="*/ 543747 h 1638407"/>
                <a:gd name="connsiteX7" fmla="*/ 1927433 w 2019200"/>
                <a:gd name="connsiteY7" fmla="*/ 625027 h 1638407"/>
                <a:gd name="connsiteX8" fmla="*/ 2018873 w 2019200"/>
                <a:gd name="connsiteY8" fmla="*/ 807907 h 1638407"/>
                <a:gd name="connsiteX9" fmla="*/ 1947753 w 2019200"/>
                <a:gd name="connsiteY9" fmla="*/ 980627 h 1638407"/>
                <a:gd name="connsiteX10" fmla="*/ 1708993 w 2019200"/>
                <a:gd name="connsiteY10" fmla="*/ 1072067 h 1638407"/>
                <a:gd name="connsiteX11" fmla="*/ 1449913 w 2019200"/>
                <a:gd name="connsiteY11" fmla="*/ 1051747 h 1638407"/>
                <a:gd name="connsiteX12" fmla="*/ 1571833 w 2019200"/>
                <a:gd name="connsiteY12" fmla="*/ 1285427 h 1638407"/>
                <a:gd name="connsiteX13" fmla="*/ 1581993 w 2019200"/>
                <a:gd name="connsiteY13" fmla="*/ 1275267 h 1638407"/>
                <a:gd name="connsiteX14" fmla="*/ 1581993 w 2019200"/>
                <a:gd name="connsiteY14" fmla="*/ 1447987 h 1638407"/>
                <a:gd name="connsiteX15" fmla="*/ 1429593 w 2019200"/>
                <a:gd name="connsiteY15" fmla="*/ 1620707 h 1638407"/>
                <a:gd name="connsiteX16" fmla="*/ 1145113 w 2019200"/>
                <a:gd name="connsiteY16" fmla="*/ 1620707 h 1638407"/>
                <a:gd name="connsiteX17" fmla="*/ 1013033 w 2019200"/>
                <a:gd name="connsiteY17" fmla="*/ 1514027 h 1638407"/>
                <a:gd name="connsiteX18" fmla="*/ 921593 w 2019200"/>
                <a:gd name="connsiteY18" fmla="*/ 1336227 h 1638407"/>
                <a:gd name="connsiteX19" fmla="*/ 921593 w 2019200"/>
                <a:gd name="connsiteY19" fmla="*/ 1346387 h 1638407"/>
                <a:gd name="connsiteX20" fmla="*/ 789513 w 2019200"/>
                <a:gd name="connsiteY20" fmla="*/ 1488627 h 1638407"/>
                <a:gd name="connsiteX21" fmla="*/ 423753 w 2019200"/>
                <a:gd name="connsiteY21" fmla="*/ 1539427 h 1638407"/>
                <a:gd name="connsiteX22" fmla="*/ 271353 w 2019200"/>
                <a:gd name="connsiteY22" fmla="*/ 1305747 h 1638407"/>
                <a:gd name="connsiteX23" fmla="*/ 400893 w 2019200"/>
                <a:gd name="connsiteY23" fmla="*/ 1056827 h 1638407"/>
                <a:gd name="connsiteX24" fmla="*/ 474553 w 2019200"/>
                <a:gd name="connsiteY24" fmla="*/ 970467 h 1638407"/>
                <a:gd name="connsiteX25" fmla="*/ 230713 w 2019200"/>
                <a:gd name="connsiteY25" fmla="*/ 879027 h 1638407"/>
                <a:gd name="connsiteX26" fmla="*/ 47833 w 2019200"/>
                <a:gd name="connsiteY26" fmla="*/ 726627 h 1638407"/>
                <a:gd name="connsiteX27" fmla="*/ 17353 w 2019200"/>
                <a:gd name="connsiteY27" fmla="*/ 442147 h 1638407"/>
                <a:gd name="connsiteX28" fmla="*/ 281513 w 2019200"/>
                <a:gd name="connsiteY28" fmla="*/ 340547 h 1638407"/>
                <a:gd name="connsiteX29" fmla="*/ 489793 w 2019200"/>
                <a:gd name="connsiteY29" fmla="*/ 391347 h 1638407"/>
                <a:gd name="connsiteX30" fmla="*/ 710773 w 2019200"/>
                <a:gd name="connsiteY30" fmla="*/ 462467 h 1638407"/>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2633 w 2019200"/>
                <a:gd name="connsiteY6" fmla="*/ 5437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6661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564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438"/>
                <a:gd name="connsiteY0" fmla="*/ 462478 h 1638418"/>
                <a:gd name="connsiteX1" fmla="*/ 878413 w 2019438"/>
                <a:gd name="connsiteY1" fmla="*/ 177998 h 1638418"/>
                <a:gd name="connsiteX2" fmla="*/ 1190833 w 2019438"/>
                <a:gd name="connsiteY2" fmla="*/ 198 h 1638418"/>
                <a:gd name="connsiteX3" fmla="*/ 1414353 w 2019438"/>
                <a:gd name="connsiteY3" fmla="*/ 147518 h 1638418"/>
                <a:gd name="connsiteX4" fmla="*/ 1462613 w 2019438"/>
                <a:gd name="connsiteY4" fmla="*/ 353258 h 1638418"/>
                <a:gd name="connsiteX5" fmla="*/ 1427053 w 2019438"/>
                <a:gd name="connsiteY5" fmla="*/ 531058 h 1638418"/>
                <a:gd name="connsiteX6" fmla="*/ 1625173 w 2019438"/>
                <a:gd name="connsiteY6" fmla="*/ 556458 h 1638418"/>
                <a:gd name="connsiteX7" fmla="*/ 1919813 w 2019438"/>
                <a:gd name="connsiteY7" fmla="*/ 673298 h 1638418"/>
                <a:gd name="connsiteX8" fmla="*/ 2018873 w 2019438"/>
                <a:gd name="connsiteY8" fmla="*/ 807918 h 1638418"/>
                <a:gd name="connsiteX9" fmla="*/ 1947753 w 2019438"/>
                <a:gd name="connsiteY9" fmla="*/ 980638 h 1638418"/>
                <a:gd name="connsiteX10" fmla="*/ 1708993 w 2019438"/>
                <a:gd name="connsiteY10" fmla="*/ 1072078 h 1638418"/>
                <a:gd name="connsiteX11" fmla="*/ 1449913 w 2019438"/>
                <a:gd name="connsiteY11" fmla="*/ 1051758 h 1638418"/>
                <a:gd name="connsiteX12" fmla="*/ 1571833 w 2019438"/>
                <a:gd name="connsiteY12" fmla="*/ 1285438 h 1638418"/>
                <a:gd name="connsiteX13" fmla="*/ 1581993 w 2019438"/>
                <a:gd name="connsiteY13" fmla="*/ 1275278 h 1638418"/>
                <a:gd name="connsiteX14" fmla="*/ 1581993 w 2019438"/>
                <a:gd name="connsiteY14" fmla="*/ 1447998 h 1638418"/>
                <a:gd name="connsiteX15" fmla="*/ 1429593 w 2019438"/>
                <a:gd name="connsiteY15" fmla="*/ 1620718 h 1638418"/>
                <a:gd name="connsiteX16" fmla="*/ 1145113 w 2019438"/>
                <a:gd name="connsiteY16" fmla="*/ 1620718 h 1638418"/>
                <a:gd name="connsiteX17" fmla="*/ 1013033 w 2019438"/>
                <a:gd name="connsiteY17" fmla="*/ 1514038 h 1638418"/>
                <a:gd name="connsiteX18" fmla="*/ 921593 w 2019438"/>
                <a:gd name="connsiteY18" fmla="*/ 1336238 h 1638418"/>
                <a:gd name="connsiteX19" fmla="*/ 921593 w 2019438"/>
                <a:gd name="connsiteY19" fmla="*/ 1346398 h 1638418"/>
                <a:gd name="connsiteX20" fmla="*/ 789513 w 2019438"/>
                <a:gd name="connsiteY20" fmla="*/ 1488638 h 1638418"/>
                <a:gd name="connsiteX21" fmla="*/ 423753 w 2019438"/>
                <a:gd name="connsiteY21" fmla="*/ 1539438 h 1638418"/>
                <a:gd name="connsiteX22" fmla="*/ 271353 w 2019438"/>
                <a:gd name="connsiteY22" fmla="*/ 1305758 h 1638418"/>
                <a:gd name="connsiteX23" fmla="*/ 400893 w 2019438"/>
                <a:gd name="connsiteY23" fmla="*/ 1056838 h 1638418"/>
                <a:gd name="connsiteX24" fmla="*/ 474553 w 2019438"/>
                <a:gd name="connsiteY24" fmla="*/ 970478 h 1638418"/>
                <a:gd name="connsiteX25" fmla="*/ 230713 w 2019438"/>
                <a:gd name="connsiteY25" fmla="*/ 879038 h 1638418"/>
                <a:gd name="connsiteX26" fmla="*/ 47833 w 2019438"/>
                <a:gd name="connsiteY26" fmla="*/ 726638 h 1638418"/>
                <a:gd name="connsiteX27" fmla="*/ 17353 w 2019438"/>
                <a:gd name="connsiteY27" fmla="*/ 442158 h 1638418"/>
                <a:gd name="connsiteX28" fmla="*/ 281513 w 2019438"/>
                <a:gd name="connsiteY28" fmla="*/ 340558 h 1638418"/>
                <a:gd name="connsiteX29" fmla="*/ 489793 w 2019438"/>
                <a:gd name="connsiteY29" fmla="*/ 391358 h 1638418"/>
                <a:gd name="connsiteX30" fmla="*/ 710773 w 2019438"/>
                <a:gd name="connsiteY30" fmla="*/ 462478 h 1638418"/>
                <a:gd name="connsiteX0" fmla="*/ 710773 w 2022201"/>
                <a:gd name="connsiteY0" fmla="*/ 462478 h 1638418"/>
                <a:gd name="connsiteX1" fmla="*/ 878413 w 2022201"/>
                <a:gd name="connsiteY1" fmla="*/ 177998 h 1638418"/>
                <a:gd name="connsiteX2" fmla="*/ 1190833 w 2022201"/>
                <a:gd name="connsiteY2" fmla="*/ 198 h 1638418"/>
                <a:gd name="connsiteX3" fmla="*/ 1414353 w 2022201"/>
                <a:gd name="connsiteY3" fmla="*/ 147518 h 1638418"/>
                <a:gd name="connsiteX4" fmla="*/ 1462613 w 2022201"/>
                <a:gd name="connsiteY4" fmla="*/ 353258 h 1638418"/>
                <a:gd name="connsiteX5" fmla="*/ 1427053 w 2022201"/>
                <a:gd name="connsiteY5" fmla="*/ 531058 h 1638418"/>
                <a:gd name="connsiteX6" fmla="*/ 1625173 w 2022201"/>
                <a:gd name="connsiteY6" fmla="*/ 556458 h 1638418"/>
                <a:gd name="connsiteX7" fmla="*/ 1861393 w 2022201"/>
                <a:gd name="connsiteY7" fmla="*/ 625038 h 1638418"/>
                <a:gd name="connsiteX8" fmla="*/ 2018873 w 2022201"/>
                <a:gd name="connsiteY8" fmla="*/ 807918 h 1638418"/>
                <a:gd name="connsiteX9" fmla="*/ 1947753 w 2022201"/>
                <a:gd name="connsiteY9" fmla="*/ 980638 h 1638418"/>
                <a:gd name="connsiteX10" fmla="*/ 1708993 w 2022201"/>
                <a:gd name="connsiteY10" fmla="*/ 1072078 h 1638418"/>
                <a:gd name="connsiteX11" fmla="*/ 1449913 w 2022201"/>
                <a:gd name="connsiteY11" fmla="*/ 1051758 h 1638418"/>
                <a:gd name="connsiteX12" fmla="*/ 1571833 w 2022201"/>
                <a:gd name="connsiteY12" fmla="*/ 1285438 h 1638418"/>
                <a:gd name="connsiteX13" fmla="*/ 1581993 w 2022201"/>
                <a:gd name="connsiteY13" fmla="*/ 1275278 h 1638418"/>
                <a:gd name="connsiteX14" fmla="*/ 1581993 w 2022201"/>
                <a:gd name="connsiteY14" fmla="*/ 1447998 h 1638418"/>
                <a:gd name="connsiteX15" fmla="*/ 1429593 w 2022201"/>
                <a:gd name="connsiteY15" fmla="*/ 1620718 h 1638418"/>
                <a:gd name="connsiteX16" fmla="*/ 1145113 w 2022201"/>
                <a:gd name="connsiteY16" fmla="*/ 1620718 h 1638418"/>
                <a:gd name="connsiteX17" fmla="*/ 1013033 w 2022201"/>
                <a:gd name="connsiteY17" fmla="*/ 1514038 h 1638418"/>
                <a:gd name="connsiteX18" fmla="*/ 921593 w 2022201"/>
                <a:gd name="connsiteY18" fmla="*/ 1336238 h 1638418"/>
                <a:gd name="connsiteX19" fmla="*/ 921593 w 2022201"/>
                <a:gd name="connsiteY19" fmla="*/ 1346398 h 1638418"/>
                <a:gd name="connsiteX20" fmla="*/ 789513 w 2022201"/>
                <a:gd name="connsiteY20" fmla="*/ 1488638 h 1638418"/>
                <a:gd name="connsiteX21" fmla="*/ 423753 w 2022201"/>
                <a:gd name="connsiteY21" fmla="*/ 1539438 h 1638418"/>
                <a:gd name="connsiteX22" fmla="*/ 271353 w 2022201"/>
                <a:gd name="connsiteY22" fmla="*/ 1305758 h 1638418"/>
                <a:gd name="connsiteX23" fmla="*/ 400893 w 2022201"/>
                <a:gd name="connsiteY23" fmla="*/ 1056838 h 1638418"/>
                <a:gd name="connsiteX24" fmla="*/ 474553 w 2022201"/>
                <a:gd name="connsiteY24" fmla="*/ 970478 h 1638418"/>
                <a:gd name="connsiteX25" fmla="*/ 230713 w 2022201"/>
                <a:gd name="connsiteY25" fmla="*/ 879038 h 1638418"/>
                <a:gd name="connsiteX26" fmla="*/ 47833 w 2022201"/>
                <a:gd name="connsiteY26" fmla="*/ 726638 h 1638418"/>
                <a:gd name="connsiteX27" fmla="*/ 17353 w 2022201"/>
                <a:gd name="connsiteY27" fmla="*/ 442158 h 1638418"/>
                <a:gd name="connsiteX28" fmla="*/ 281513 w 2022201"/>
                <a:gd name="connsiteY28" fmla="*/ 340558 h 1638418"/>
                <a:gd name="connsiteX29" fmla="*/ 489793 w 2022201"/>
                <a:gd name="connsiteY29" fmla="*/ 391358 h 1638418"/>
                <a:gd name="connsiteX30" fmla="*/ 710773 w 2022201"/>
                <a:gd name="connsiteY30" fmla="*/ 462478 h 1638418"/>
                <a:gd name="connsiteX0" fmla="*/ 710773 w 1988680"/>
                <a:gd name="connsiteY0" fmla="*/ 462478 h 1638418"/>
                <a:gd name="connsiteX1" fmla="*/ 878413 w 1988680"/>
                <a:gd name="connsiteY1" fmla="*/ 177998 h 1638418"/>
                <a:gd name="connsiteX2" fmla="*/ 1190833 w 1988680"/>
                <a:gd name="connsiteY2" fmla="*/ 198 h 1638418"/>
                <a:gd name="connsiteX3" fmla="*/ 1414353 w 1988680"/>
                <a:gd name="connsiteY3" fmla="*/ 147518 h 1638418"/>
                <a:gd name="connsiteX4" fmla="*/ 1462613 w 1988680"/>
                <a:gd name="connsiteY4" fmla="*/ 353258 h 1638418"/>
                <a:gd name="connsiteX5" fmla="*/ 1427053 w 1988680"/>
                <a:gd name="connsiteY5" fmla="*/ 531058 h 1638418"/>
                <a:gd name="connsiteX6" fmla="*/ 1625173 w 1988680"/>
                <a:gd name="connsiteY6" fmla="*/ 556458 h 1638418"/>
                <a:gd name="connsiteX7" fmla="*/ 1861393 w 1988680"/>
                <a:gd name="connsiteY7" fmla="*/ 625038 h 1638418"/>
                <a:gd name="connsiteX8" fmla="*/ 1980773 w 1988680"/>
                <a:gd name="connsiteY8" fmla="*/ 820618 h 1638418"/>
                <a:gd name="connsiteX9" fmla="*/ 1947753 w 1988680"/>
                <a:gd name="connsiteY9" fmla="*/ 980638 h 1638418"/>
                <a:gd name="connsiteX10" fmla="*/ 1708993 w 1988680"/>
                <a:gd name="connsiteY10" fmla="*/ 1072078 h 1638418"/>
                <a:gd name="connsiteX11" fmla="*/ 1449913 w 1988680"/>
                <a:gd name="connsiteY11" fmla="*/ 1051758 h 1638418"/>
                <a:gd name="connsiteX12" fmla="*/ 1571833 w 1988680"/>
                <a:gd name="connsiteY12" fmla="*/ 1285438 h 1638418"/>
                <a:gd name="connsiteX13" fmla="*/ 1581993 w 1988680"/>
                <a:gd name="connsiteY13" fmla="*/ 1275278 h 1638418"/>
                <a:gd name="connsiteX14" fmla="*/ 1581993 w 1988680"/>
                <a:gd name="connsiteY14" fmla="*/ 1447998 h 1638418"/>
                <a:gd name="connsiteX15" fmla="*/ 1429593 w 1988680"/>
                <a:gd name="connsiteY15" fmla="*/ 1620718 h 1638418"/>
                <a:gd name="connsiteX16" fmla="*/ 1145113 w 1988680"/>
                <a:gd name="connsiteY16" fmla="*/ 1620718 h 1638418"/>
                <a:gd name="connsiteX17" fmla="*/ 1013033 w 1988680"/>
                <a:gd name="connsiteY17" fmla="*/ 1514038 h 1638418"/>
                <a:gd name="connsiteX18" fmla="*/ 921593 w 1988680"/>
                <a:gd name="connsiteY18" fmla="*/ 1336238 h 1638418"/>
                <a:gd name="connsiteX19" fmla="*/ 921593 w 1988680"/>
                <a:gd name="connsiteY19" fmla="*/ 1346398 h 1638418"/>
                <a:gd name="connsiteX20" fmla="*/ 789513 w 1988680"/>
                <a:gd name="connsiteY20" fmla="*/ 1488638 h 1638418"/>
                <a:gd name="connsiteX21" fmla="*/ 423753 w 1988680"/>
                <a:gd name="connsiteY21" fmla="*/ 1539438 h 1638418"/>
                <a:gd name="connsiteX22" fmla="*/ 271353 w 1988680"/>
                <a:gd name="connsiteY22" fmla="*/ 1305758 h 1638418"/>
                <a:gd name="connsiteX23" fmla="*/ 400893 w 1988680"/>
                <a:gd name="connsiteY23" fmla="*/ 1056838 h 1638418"/>
                <a:gd name="connsiteX24" fmla="*/ 474553 w 1988680"/>
                <a:gd name="connsiteY24" fmla="*/ 970478 h 1638418"/>
                <a:gd name="connsiteX25" fmla="*/ 230713 w 1988680"/>
                <a:gd name="connsiteY25" fmla="*/ 879038 h 1638418"/>
                <a:gd name="connsiteX26" fmla="*/ 47833 w 1988680"/>
                <a:gd name="connsiteY26" fmla="*/ 726638 h 1638418"/>
                <a:gd name="connsiteX27" fmla="*/ 17353 w 1988680"/>
                <a:gd name="connsiteY27" fmla="*/ 442158 h 1638418"/>
                <a:gd name="connsiteX28" fmla="*/ 281513 w 1988680"/>
                <a:gd name="connsiteY28" fmla="*/ 340558 h 1638418"/>
                <a:gd name="connsiteX29" fmla="*/ 489793 w 1988680"/>
                <a:gd name="connsiteY29" fmla="*/ 391358 h 1638418"/>
                <a:gd name="connsiteX30" fmla="*/ 710773 w 1988680"/>
                <a:gd name="connsiteY30" fmla="*/ 462478 h 1638418"/>
                <a:gd name="connsiteX0" fmla="*/ 710773 w 1985295"/>
                <a:gd name="connsiteY0" fmla="*/ 462478 h 1638418"/>
                <a:gd name="connsiteX1" fmla="*/ 878413 w 1985295"/>
                <a:gd name="connsiteY1" fmla="*/ 177998 h 1638418"/>
                <a:gd name="connsiteX2" fmla="*/ 1190833 w 1985295"/>
                <a:gd name="connsiteY2" fmla="*/ 198 h 1638418"/>
                <a:gd name="connsiteX3" fmla="*/ 1414353 w 1985295"/>
                <a:gd name="connsiteY3" fmla="*/ 147518 h 1638418"/>
                <a:gd name="connsiteX4" fmla="*/ 1462613 w 1985295"/>
                <a:gd name="connsiteY4" fmla="*/ 353258 h 1638418"/>
                <a:gd name="connsiteX5" fmla="*/ 1427053 w 1985295"/>
                <a:gd name="connsiteY5" fmla="*/ 531058 h 1638418"/>
                <a:gd name="connsiteX6" fmla="*/ 1625173 w 1985295"/>
                <a:gd name="connsiteY6" fmla="*/ 556458 h 1638418"/>
                <a:gd name="connsiteX7" fmla="*/ 1861393 w 1985295"/>
                <a:gd name="connsiteY7" fmla="*/ 625038 h 1638418"/>
                <a:gd name="connsiteX8" fmla="*/ 1980773 w 1985295"/>
                <a:gd name="connsiteY8" fmla="*/ 820618 h 1638418"/>
                <a:gd name="connsiteX9" fmla="*/ 1947753 w 1985295"/>
                <a:gd name="connsiteY9" fmla="*/ 980638 h 1638418"/>
                <a:gd name="connsiteX10" fmla="*/ 1708993 w 1985295"/>
                <a:gd name="connsiteY10" fmla="*/ 1072078 h 1638418"/>
                <a:gd name="connsiteX11" fmla="*/ 1449913 w 1985295"/>
                <a:gd name="connsiteY11" fmla="*/ 1051758 h 1638418"/>
                <a:gd name="connsiteX12" fmla="*/ 1571833 w 1985295"/>
                <a:gd name="connsiteY12" fmla="*/ 1285438 h 1638418"/>
                <a:gd name="connsiteX13" fmla="*/ 1581993 w 1985295"/>
                <a:gd name="connsiteY13" fmla="*/ 1275278 h 1638418"/>
                <a:gd name="connsiteX14" fmla="*/ 1581993 w 1985295"/>
                <a:gd name="connsiteY14" fmla="*/ 1447998 h 1638418"/>
                <a:gd name="connsiteX15" fmla="*/ 1429593 w 1985295"/>
                <a:gd name="connsiteY15" fmla="*/ 1620718 h 1638418"/>
                <a:gd name="connsiteX16" fmla="*/ 1145113 w 1985295"/>
                <a:gd name="connsiteY16" fmla="*/ 1620718 h 1638418"/>
                <a:gd name="connsiteX17" fmla="*/ 1013033 w 1985295"/>
                <a:gd name="connsiteY17" fmla="*/ 1514038 h 1638418"/>
                <a:gd name="connsiteX18" fmla="*/ 921593 w 1985295"/>
                <a:gd name="connsiteY18" fmla="*/ 1336238 h 1638418"/>
                <a:gd name="connsiteX19" fmla="*/ 921593 w 1985295"/>
                <a:gd name="connsiteY19" fmla="*/ 1346398 h 1638418"/>
                <a:gd name="connsiteX20" fmla="*/ 789513 w 1985295"/>
                <a:gd name="connsiteY20" fmla="*/ 1488638 h 1638418"/>
                <a:gd name="connsiteX21" fmla="*/ 423753 w 1985295"/>
                <a:gd name="connsiteY21" fmla="*/ 1539438 h 1638418"/>
                <a:gd name="connsiteX22" fmla="*/ 271353 w 1985295"/>
                <a:gd name="connsiteY22" fmla="*/ 1305758 h 1638418"/>
                <a:gd name="connsiteX23" fmla="*/ 400893 w 1985295"/>
                <a:gd name="connsiteY23" fmla="*/ 1056838 h 1638418"/>
                <a:gd name="connsiteX24" fmla="*/ 474553 w 1985295"/>
                <a:gd name="connsiteY24" fmla="*/ 970478 h 1638418"/>
                <a:gd name="connsiteX25" fmla="*/ 230713 w 1985295"/>
                <a:gd name="connsiteY25" fmla="*/ 879038 h 1638418"/>
                <a:gd name="connsiteX26" fmla="*/ 47833 w 1985295"/>
                <a:gd name="connsiteY26" fmla="*/ 726638 h 1638418"/>
                <a:gd name="connsiteX27" fmla="*/ 17353 w 1985295"/>
                <a:gd name="connsiteY27" fmla="*/ 442158 h 1638418"/>
                <a:gd name="connsiteX28" fmla="*/ 281513 w 1985295"/>
                <a:gd name="connsiteY28" fmla="*/ 340558 h 1638418"/>
                <a:gd name="connsiteX29" fmla="*/ 489793 w 1985295"/>
                <a:gd name="connsiteY29" fmla="*/ 391358 h 1638418"/>
                <a:gd name="connsiteX30" fmla="*/ 710773 w 1985295"/>
                <a:gd name="connsiteY30" fmla="*/ 462478 h 1638418"/>
                <a:gd name="connsiteX0" fmla="*/ 710773 w 1993653"/>
                <a:gd name="connsiteY0" fmla="*/ 462478 h 1638418"/>
                <a:gd name="connsiteX1" fmla="*/ 878413 w 1993653"/>
                <a:gd name="connsiteY1" fmla="*/ 177998 h 1638418"/>
                <a:gd name="connsiteX2" fmla="*/ 1190833 w 1993653"/>
                <a:gd name="connsiteY2" fmla="*/ 198 h 1638418"/>
                <a:gd name="connsiteX3" fmla="*/ 1414353 w 1993653"/>
                <a:gd name="connsiteY3" fmla="*/ 147518 h 1638418"/>
                <a:gd name="connsiteX4" fmla="*/ 1462613 w 1993653"/>
                <a:gd name="connsiteY4" fmla="*/ 353258 h 1638418"/>
                <a:gd name="connsiteX5" fmla="*/ 1427053 w 1993653"/>
                <a:gd name="connsiteY5" fmla="*/ 531058 h 1638418"/>
                <a:gd name="connsiteX6" fmla="*/ 1625173 w 1993653"/>
                <a:gd name="connsiteY6" fmla="*/ 556458 h 1638418"/>
                <a:gd name="connsiteX7" fmla="*/ 1861393 w 1993653"/>
                <a:gd name="connsiteY7" fmla="*/ 625038 h 1638418"/>
                <a:gd name="connsiteX8" fmla="*/ 1990933 w 1993653"/>
                <a:gd name="connsiteY8" fmla="*/ 790138 h 1638418"/>
                <a:gd name="connsiteX9" fmla="*/ 1947753 w 1993653"/>
                <a:gd name="connsiteY9" fmla="*/ 980638 h 1638418"/>
                <a:gd name="connsiteX10" fmla="*/ 1708993 w 1993653"/>
                <a:gd name="connsiteY10" fmla="*/ 1072078 h 1638418"/>
                <a:gd name="connsiteX11" fmla="*/ 1449913 w 1993653"/>
                <a:gd name="connsiteY11" fmla="*/ 1051758 h 1638418"/>
                <a:gd name="connsiteX12" fmla="*/ 1571833 w 1993653"/>
                <a:gd name="connsiteY12" fmla="*/ 1285438 h 1638418"/>
                <a:gd name="connsiteX13" fmla="*/ 1581993 w 1993653"/>
                <a:gd name="connsiteY13" fmla="*/ 1275278 h 1638418"/>
                <a:gd name="connsiteX14" fmla="*/ 1581993 w 1993653"/>
                <a:gd name="connsiteY14" fmla="*/ 1447998 h 1638418"/>
                <a:gd name="connsiteX15" fmla="*/ 1429593 w 1993653"/>
                <a:gd name="connsiteY15" fmla="*/ 1620718 h 1638418"/>
                <a:gd name="connsiteX16" fmla="*/ 1145113 w 1993653"/>
                <a:gd name="connsiteY16" fmla="*/ 1620718 h 1638418"/>
                <a:gd name="connsiteX17" fmla="*/ 1013033 w 1993653"/>
                <a:gd name="connsiteY17" fmla="*/ 1514038 h 1638418"/>
                <a:gd name="connsiteX18" fmla="*/ 921593 w 1993653"/>
                <a:gd name="connsiteY18" fmla="*/ 1336238 h 1638418"/>
                <a:gd name="connsiteX19" fmla="*/ 921593 w 1993653"/>
                <a:gd name="connsiteY19" fmla="*/ 1346398 h 1638418"/>
                <a:gd name="connsiteX20" fmla="*/ 789513 w 1993653"/>
                <a:gd name="connsiteY20" fmla="*/ 1488638 h 1638418"/>
                <a:gd name="connsiteX21" fmla="*/ 423753 w 1993653"/>
                <a:gd name="connsiteY21" fmla="*/ 1539438 h 1638418"/>
                <a:gd name="connsiteX22" fmla="*/ 271353 w 1993653"/>
                <a:gd name="connsiteY22" fmla="*/ 1305758 h 1638418"/>
                <a:gd name="connsiteX23" fmla="*/ 400893 w 1993653"/>
                <a:gd name="connsiteY23" fmla="*/ 1056838 h 1638418"/>
                <a:gd name="connsiteX24" fmla="*/ 474553 w 1993653"/>
                <a:gd name="connsiteY24" fmla="*/ 970478 h 1638418"/>
                <a:gd name="connsiteX25" fmla="*/ 230713 w 1993653"/>
                <a:gd name="connsiteY25" fmla="*/ 879038 h 1638418"/>
                <a:gd name="connsiteX26" fmla="*/ 47833 w 1993653"/>
                <a:gd name="connsiteY26" fmla="*/ 726638 h 1638418"/>
                <a:gd name="connsiteX27" fmla="*/ 17353 w 1993653"/>
                <a:gd name="connsiteY27" fmla="*/ 442158 h 1638418"/>
                <a:gd name="connsiteX28" fmla="*/ 281513 w 1993653"/>
                <a:gd name="connsiteY28" fmla="*/ 340558 h 1638418"/>
                <a:gd name="connsiteX29" fmla="*/ 489793 w 1993653"/>
                <a:gd name="connsiteY29" fmla="*/ 391358 h 1638418"/>
                <a:gd name="connsiteX30" fmla="*/ 710773 w 1993653"/>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1993 w 1993076"/>
                <a:gd name="connsiteY13" fmla="*/ 127527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64213 w 1993076"/>
                <a:gd name="connsiteY12" fmla="*/ 126765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4212"/>
                <a:gd name="connsiteX1" fmla="*/ 878413 w 1993076"/>
                <a:gd name="connsiteY1" fmla="*/ 177998 h 1634212"/>
                <a:gd name="connsiteX2" fmla="*/ 1190833 w 1993076"/>
                <a:gd name="connsiteY2" fmla="*/ 198 h 1634212"/>
                <a:gd name="connsiteX3" fmla="*/ 1414353 w 1993076"/>
                <a:gd name="connsiteY3" fmla="*/ 147518 h 1634212"/>
                <a:gd name="connsiteX4" fmla="*/ 1462613 w 1993076"/>
                <a:gd name="connsiteY4" fmla="*/ 353258 h 1634212"/>
                <a:gd name="connsiteX5" fmla="*/ 1427053 w 1993076"/>
                <a:gd name="connsiteY5" fmla="*/ 531058 h 1634212"/>
                <a:gd name="connsiteX6" fmla="*/ 1625173 w 1993076"/>
                <a:gd name="connsiteY6" fmla="*/ 556458 h 1634212"/>
                <a:gd name="connsiteX7" fmla="*/ 1861393 w 1993076"/>
                <a:gd name="connsiteY7" fmla="*/ 625038 h 1634212"/>
                <a:gd name="connsiteX8" fmla="*/ 1990933 w 1993076"/>
                <a:gd name="connsiteY8" fmla="*/ 790138 h 1634212"/>
                <a:gd name="connsiteX9" fmla="*/ 1924893 w 1993076"/>
                <a:gd name="connsiteY9" fmla="*/ 990798 h 1634212"/>
                <a:gd name="connsiteX10" fmla="*/ 1708993 w 1993076"/>
                <a:gd name="connsiteY10" fmla="*/ 1072078 h 1634212"/>
                <a:gd name="connsiteX11" fmla="*/ 1449913 w 1993076"/>
                <a:gd name="connsiteY11" fmla="*/ 1051758 h 1634212"/>
                <a:gd name="connsiteX12" fmla="*/ 1564213 w 1993076"/>
                <a:gd name="connsiteY12" fmla="*/ 1267658 h 1634212"/>
                <a:gd name="connsiteX13" fmla="*/ 1589613 w 1993076"/>
                <a:gd name="connsiteY13" fmla="*/ 1374338 h 1634212"/>
                <a:gd name="connsiteX14" fmla="*/ 1548973 w 1993076"/>
                <a:gd name="connsiteY14" fmla="*/ 1511498 h 1634212"/>
                <a:gd name="connsiteX15" fmla="*/ 1429593 w 1993076"/>
                <a:gd name="connsiteY15" fmla="*/ 1620718 h 1634212"/>
                <a:gd name="connsiteX16" fmla="*/ 1145113 w 1993076"/>
                <a:gd name="connsiteY16" fmla="*/ 1620718 h 1634212"/>
                <a:gd name="connsiteX17" fmla="*/ 1013033 w 1993076"/>
                <a:gd name="connsiteY17" fmla="*/ 1514038 h 1634212"/>
                <a:gd name="connsiteX18" fmla="*/ 921593 w 1993076"/>
                <a:gd name="connsiteY18" fmla="*/ 1336238 h 1634212"/>
                <a:gd name="connsiteX19" fmla="*/ 921593 w 1993076"/>
                <a:gd name="connsiteY19" fmla="*/ 1346398 h 1634212"/>
                <a:gd name="connsiteX20" fmla="*/ 789513 w 1993076"/>
                <a:gd name="connsiteY20" fmla="*/ 1488638 h 1634212"/>
                <a:gd name="connsiteX21" fmla="*/ 423753 w 1993076"/>
                <a:gd name="connsiteY21" fmla="*/ 1539438 h 1634212"/>
                <a:gd name="connsiteX22" fmla="*/ 271353 w 1993076"/>
                <a:gd name="connsiteY22" fmla="*/ 1305758 h 1634212"/>
                <a:gd name="connsiteX23" fmla="*/ 400893 w 1993076"/>
                <a:gd name="connsiteY23" fmla="*/ 1056838 h 1634212"/>
                <a:gd name="connsiteX24" fmla="*/ 474553 w 1993076"/>
                <a:gd name="connsiteY24" fmla="*/ 970478 h 1634212"/>
                <a:gd name="connsiteX25" fmla="*/ 230713 w 1993076"/>
                <a:gd name="connsiteY25" fmla="*/ 879038 h 1634212"/>
                <a:gd name="connsiteX26" fmla="*/ 47833 w 1993076"/>
                <a:gd name="connsiteY26" fmla="*/ 726638 h 1634212"/>
                <a:gd name="connsiteX27" fmla="*/ 17353 w 1993076"/>
                <a:gd name="connsiteY27" fmla="*/ 442158 h 1634212"/>
                <a:gd name="connsiteX28" fmla="*/ 281513 w 1993076"/>
                <a:gd name="connsiteY28" fmla="*/ 340558 h 1634212"/>
                <a:gd name="connsiteX29" fmla="*/ 489793 w 1993076"/>
                <a:gd name="connsiteY29" fmla="*/ 391358 h 1634212"/>
                <a:gd name="connsiteX30" fmla="*/ 710773 w 1993076"/>
                <a:gd name="connsiteY30" fmla="*/ 462478 h 1634212"/>
                <a:gd name="connsiteX0" fmla="*/ 710773 w 1993076"/>
                <a:gd name="connsiteY0" fmla="*/ 462478 h 1628438"/>
                <a:gd name="connsiteX1" fmla="*/ 878413 w 1993076"/>
                <a:gd name="connsiteY1" fmla="*/ 177998 h 1628438"/>
                <a:gd name="connsiteX2" fmla="*/ 1190833 w 1993076"/>
                <a:gd name="connsiteY2" fmla="*/ 198 h 1628438"/>
                <a:gd name="connsiteX3" fmla="*/ 1414353 w 1993076"/>
                <a:gd name="connsiteY3" fmla="*/ 147518 h 1628438"/>
                <a:gd name="connsiteX4" fmla="*/ 1462613 w 1993076"/>
                <a:gd name="connsiteY4" fmla="*/ 353258 h 1628438"/>
                <a:gd name="connsiteX5" fmla="*/ 1427053 w 1993076"/>
                <a:gd name="connsiteY5" fmla="*/ 531058 h 1628438"/>
                <a:gd name="connsiteX6" fmla="*/ 1625173 w 1993076"/>
                <a:gd name="connsiteY6" fmla="*/ 556458 h 1628438"/>
                <a:gd name="connsiteX7" fmla="*/ 1861393 w 1993076"/>
                <a:gd name="connsiteY7" fmla="*/ 625038 h 1628438"/>
                <a:gd name="connsiteX8" fmla="*/ 1990933 w 1993076"/>
                <a:gd name="connsiteY8" fmla="*/ 790138 h 1628438"/>
                <a:gd name="connsiteX9" fmla="*/ 1924893 w 1993076"/>
                <a:gd name="connsiteY9" fmla="*/ 990798 h 1628438"/>
                <a:gd name="connsiteX10" fmla="*/ 1708993 w 1993076"/>
                <a:gd name="connsiteY10" fmla="*/ 1072078 h 1628438"/>
                <a:gd name="connsiteX11" fmla="*/ 1449913 w 1993076"/>
                <a:gd name="connsiteY11" fmla="*/ 1051758 h 1628438"/>
                <a:gd name="connsiteX12" fmla="*/ 1564213 w 1993076"/>
                <a:gd name="connsiteY12" fmla="*/ 1267658 h 1628438"/>
                <a:gd name="connsiteX13" fmla="*/ 1589613 w 1993076"/>
                <a:gd name="connsiteY13" fmla="*/ 1374338 h 1628438"/>
                <a:gd name="connsiteX14" fmla="*/ 1548973 w 1993076"/>
                <a:gd name="connsiteY14" fmla="*/ 1511498 h 1628438"/>
                <a:gd name="connsiteX15" fmla="*/ 1419433 w 1993076"/>
                <a:gd name="connsiteY15" fmla="*/ 1608018 h 1628438"/>
                <a:gd name="connsiteX16" fmla="*/ 1145113 w 1993076"/>
                <a:gd name="connsiteY16" fmla="*/ 1620718 h 1628438"/>
                <a:gd name="connsiteX17" fmla="*/ 1013033 w 1993076"/>
                <a:gd name="connsiteY17" fmla="*/ 1514038 h 1628438"/>
                <a:gd name="connsiteX18" fmla="*/ 921593 w 1993076"/>
                <a:gd name="connsiteY18" fmla="*/ 1336238 h 1628438"/>
                <a:gd name="connsiteX19" fmla="*/ 921593 w 1993076"/>
                <a:gd name="connsiteY19" fmla="*/ 1346398 h 1628438"/>
                <a:gd name="connsiteX20" fmla="*/ 789513 w 1993076"/>
                <a:gd name="connsiteY20" fmla="*/ 1488638 h 1628438"/>
                <a:gd name="connsiteX21" fmla="*/ 423753 w 1993076"/>
                <a:gd name="connsiteY21" fmla="*/ 1539438 h 1628438"/>
                <a:gd name="connsiteX22" fmla="*/ 271353 w 1993076"/>
                <a:gd name="connsiteY22" fmla="*/ 1305758 h 1628438"/>
                <a:gd name="connsiteX23" fmla="*/ 400893 w 1993076"/>
                <a:gd name="connsiteY23" fmla="*/ 1056838 h 1628438"/>
                <a:gd name="connsiteX24" fmla="*/ 474553 w 1993076"/>
                <a:gd name="connsiteY24" fmla="*/ 970478 h 1628438"/>
                <a:gd name="connsiteX25" fmla="*/ 230713 w 1993076"/>
                <a:gd name="connsiteY25" fmla="*/ 879038 h 1628438"/>
                <a:gd name="connsiteX26" fmla="*/ 47833 w 1993076"/>
                <a:gd name="connsiteY26" fmla="*/ 726638 h 1628438"/>
                <a:gd name="connsiteX27" fmla="*/ 17353 w 1993076"/>
                <a:gd name="connsiteY27" fmla="*/ 442158 h 1628438"/>
                <a:gd name="connsiteX28" fmla="*/ 281513 w 1993076"/>
                <a:gd name="connsiteY28" fmla="*/ 340558 h 1628438"/>
                <a:gd name="connsiteX29" fmla="*/ 489793 w 1993076"/>
                <a:gd name="connsiteY29" fmla="*/ 391358 h 1628438"/>
                <a:gd name="connsiteX30" fmla="*/ 710773 w 1993076"/>
                <a:gd name="connsiteY30" fmla="*/ 462478 h 1628438"/>
                <a:gd name="connsiteX0" fmla="*/ 710773 w 1993076"/>
                <a:gd name="connsiteY0" fmla="*/ 462478 h 1624721"/>
                <a:gd name="connsiteX1" fmla="*/ 878413 w 1993076"/>
                <a:gd name="connsiteY1" fmla="*/ 177998 h 1624721"/>
                <a:gd name="connsiteX2" fmla="*/ 1190833 w 1993076"/>
                <a:gd name="connsiteY2" fmla="*/ 198 h 1624721"/>
                <a:gd name="connsiteX3" fmla="*/ 1414353 w 1993076"/>
                <a:gd name="connsiteY3" fmla="*/ 147518 h 1624721"/>
                <a:gd name="connsiteX4" fmla="*/ 1462613 w 1993076"/>
                <a:gd name="connsiteY4" fmla="*/ 353258 h 1624721"/>
                <a:gd name="connsiteX5" fmla="*/ 1427053 w 1993076"/>
                <a:gd name="connsiteY5" fmla="*/ 531058 h 1624721"/>
                <a:gd name="connsiteX6" fmla="*/ 1625173 w 1993076"/>
                <a:gd name="connsiteY6" fmla="*/ 556458 h 1624721"/>
                <a:gd name="connsiteX7" fmla="*/ 1861393 w 1993076"/>
                <a:gd name="connsiteY7" fmla="*/ 625038 h 1624721"/>
                <a:gd name="connsiteX8" fmla="*/ 1990933 w 1993076"/>
                <a:gd name="connsiteY8" fmla="*/ 790138 h 1624721"/>
                <a:gd name="connsiteX9" fmla="*/ 1924893 w 1993076"/>
                <a:gd name="connsiteY9" fmla="*/ 990798 h 1624721"/>
                <a:gd name="connsiteX10" fmla="*/ 1708993 w 1993076"/>
                <a:gd name="connsiteY10" fmla="*/ 1072078 h 1624721"/>
                <a:gd name="connsiteX11" fmla="*/ 1449913 w 1993076"/>
                <a:gd name="connsiteY11" fmla="*/ 1051758 h 1624721"/>
                <a:gd name="connsiteX12" fmla="*/ 1564213 w 1993076"/>
                <a:gd name="connsiteY12" fmla="*/ 1267658 h 1624721"/>
                <a:gd name="connsiteX13" fmla="*/ 1589613 w 1993076"/>
                <a:gd name="connsiteY13" fmla="*/ 1374338 h 1624721"/>
                <a:gd name="connsiteX14" fmla="*/ 1548973 w 1993076"/>
                <a:gd name="connsiteY14" fmla="*/ 1511498 h 1624721"/>
                <a:gd name="connsiteX15" fmla="*/ 1419433 w 1993076"/>
                <a:gd name="connsiteY15" fmla="*/ 1608018 h 1624721"/>
                <a:gd name="connsiteX16" fmla="*/ 1147653 w 1993076"/>
                <a:gd name="connsiteY16" fmla="*/ 1615638 h 1624721"/>
                <a:gd name="connsiteX17" fmla="*/ 1013033 w 1993076"/>
                <a:gd name="connsiteY17" fmla="*/ 1514038 h 1624721"/>
                <a:gd name="connsiteX18" fmla="*/ 921593 w 1993076"/>
                <a:gd name="connsiteY18" fmla="*/ 1336238 h 1624721"/>
                <a:gd name="connsiteX19" fmla="*/ 921593 w 1993076"/>
                <a:gd name="connsiteY19" fmla="*/ 1346398 h 1624721"/>
                <a:gd name="connsiteX20" fmla="*/ 789513 w 1993076"/>
                <a:gd name="connsiteY20" fmla="*/ 1488638 h 1624721"/>
                <a:gd name="connsiteX21" fmla="*/ 423753 w 1993076"/>
                <a:gd name="connsiteY21" fmla="*/ 1539438 h 1624721"/>
                <a:gd name="connsiteX22" fmla="*/ 271353 w 1993076"/>
                <a:gd name="connsiteY22" fmla="*/ 1305758 h 1624721"/>
                <a:gd name="connsiteX23" fmla="*/ 400893 w 1993076"/>
                <a:gd name="connsiteY23" fmla="*/ 1056838 h 1624721"/>
                <a:gd name="connsiteX24" fmla="*/ 474553 w 1993076"/>
                <a:gd name="connsiteY24" fmla="*/ 970478 h 1624721"/>
                <a:gd name="connsiteX25" fmla="*/ 230713 w 1993076"/>
                <a:gd name="connsiteY25" fmla="*/ 879038 h 1624721"/>
                <a:gd name="connsiteX26" fmla="*/ 47833 w 1993076"/>
                <a:gd name="connsiteY26" fmla="*/ 726638 h 1624721"/>
                <a:gd name="connsiteX27" fmla="*/ 17353 w 1993076"/>
                <a:gd name="connsiteY27" fmla="*/ 442158 h 1624721"/>
                <a:gd name="connsiteX28" fmla="*/ 281513 w 1993076"/>
                <a:gd name="connsiteY28" fmla="*/ 340558 h 1624721"/>
                <a:gd name="connsiteX29" fmla="*/ 489793 w 1993076"/>
                <a:gd name="connsiteY29" fmla="*/ 391358 h 1624721"/>
                <a:gd name="connsiteX30" fmla="*/ 710773 w 1993076"/>
                <a:gd name="connsiteY30" fmla="*/ 462478 h 1624721"/>
                <a:gd name="connsiteX0" fmla="*/ 710773 w 1993076"/>
                <a:gd name="connsiteY0" fmla="*/ 462478 h 1626743"/>
                <a:gd name="connsiteX1" fmla="*/ 878413 w 1993076"/>
                <a:gd name="connsiteY1" fmla="*/ 177998 h 1626743"/>
                <a:gd name="connsiteX2" fmla="*/ 1190833 w 1993076"/>
                <a:gd name="connsiteY2" fmla="*/ 198 h 1626743"/>
                <a:gd name="connsiteX3" fmla="*/ 1414353 w 1993076"/>
                <a:gd name="connsiteY3" fmla="*/ 147518 h 1626743"/>
                <a:gd name="connsiteX4" fmla="*/ 1462613 w 1993076"/>
                <a:gd name="connsiteY4" fmla="*/ 353258 h 1626743"/>
                <a:gd name="connsiteX5" fmla="*/ 1427053 w 1993076"/>
                <a:gd name="connsiteY5" fmla="*/ 531058 h 1626743"/>
                <a:gd name="connsiteX6" fmla="*/ 1625173 w 1993076"/>
                <a:gd name="connsiteY6" fmla="*/ 556458 h 1626743"/>
                <a:gd name="connsiteX7" fmla="*/ 1861393 w 1993076"/>
                <a:gd name="connsiteY7" fmla="*/ 625038 h 1626743"/>
                <a:gd name="connsiteX8" fmla="*/ 1990933 w 1993076"/>
                <a:gd name="connsiteY8" fmla="*/ 790138 h 1626743"/>
                <a:gd name="connsiteX9" fmla="*/ 1924893 w 1993076"/>
                <a:gd name="connsiteY9" fmla="*/ 990798 h 1626743"/>
                <a:gd name="connsiteX10" fmla="*/ 1708993 w 1993076"/>
                <a:gd name="connsiteY10" fmla="*/ 1072078 h 1626743"/>
                <a:gd name="connsiteX11" fmla="*/ 1449913 w 1993076"/>
                <a:gd name="connsiteY11" fmla="*/ 1051758 h 1626743"/>
                <a:gd name="connsiteX12" fmla="*/ 1564213 w 1993076"/>
                <a:gd name="connsiteY12" fmla="*/ 1267658 h 1626743"/>
                <a:gd name="connsiteX13" fmla="*/ 1589613 w 1993076"/>
                <a:gd name="connsiteY13" fmla="*/ 1374338 h 1626743"/>
                <a:gd name="connsiteX14" fmla="*/ 1548973 w 1993076"/>
                <a:gd name="connsiteY14" fmla="*/ 1511498 h 1626743"/>
                <a:gd name="connsiteX15" fmla="*/ 1419433 w 1993076"/>
                <a:gd name="connsiteY15" fmla="*/ 1608018 h 1626743"/>
                <a:gd name="connsiteX16" fmla="*/ 1147653 w 1993076"/>
                <a:gd name="connsiteY16" fmla="*/ 1615638 h 1626743"/>
                <a:gd name="connsiteX17" fmla="*/ 1015573 w 1993076"/>
                <a:gd name="connsiteY17" fmla="*/ 1486098 h 1626743"/>
                <a:gd name="connsiteX18" fmla="*/ 921593 w 1993076"/>
                <a:gd name="connsiteY18" fmla="*/ 1336238 h 1626743"/>
                <a:gd name="connsiteX19" fmla="*/ 921593 w 1993076"/>
                <a:gd name="connsiteY19" fmla="*/ 1346398 h 1626743"/>
                <a:gd name="connsiteX20" fmla="*/ 789513 w 1993076"/>
                <a:gd name="connsiteY20" fmla="*/ 1488638 h 1626743"/>
                <a:gd name="connsiteX21" fmla="*/ 423753 w 1993076"/>
                <a:gd name="connsiteY21" fmla="*/ 1539438 h 1626743"/>
                <a:gd name="connsiteX22" fmla="*/ 271353 w 1993076"/>
                <a:gd name="connsiteY22" fmla="*/ 1305758 h 1626743"/>
                <a:gd name="connsiteX23" fmla="*/ 400893 w 1993076"/>
                <a:gd name="connsiteY23" fmla="*/ 1056838 h 1626743"/>
                <a:gd name="connsiteX24" fmla="*/ 474553 w 1993076"/>
                <a:gd name="connsiteY24" fmla="*/ 970478 h 1626743"/>
                <a:gd name="connsiteX25" fmla="*/ 230713 w 1993076"/>
                <a:gd name="connsiteY25" fmla="*/ 879038 h 1626743"/>
                <a:gd name="connsiteX26" fmla="*/ 47833 w 1993076"/>
                <a:gd name="connsiteY26" fmla="*/ 726638 h 1626743"/>
                <a:gd name="connsiteX27" fmla="*/ 17353 w 1993076"/>
                <a:gd name="connsiteY27" fmla="*/ 442158 h 1626743"/>
                <a:gd name="connsiteX28" fmla="*/ 281513 w 1993076"/>
                <a:gd name="connsiteY28" fmla="*/ 340558 h 1626743"/>
                <a:gd name="connsiteX29" fmla="*/ 489793 w 1993076"/>
                <a:gd name="connsiteY29" fmla="*/ 391358 h 1626743"/>
                <a:gd name="connsiteX30" fmla="*/ 710773 w 1993076"/>
                <a:gd name="connsiteY30" fmla="*/ 462478 h 1626743"/>
                <a:gd name="connsiteX0" fmla="*/ 710773 w 1993076"/>
                <a:gd name="connsiteY0" fmla="*/ 462478 h 1625821"/>
                <a:gd name="connsiteX1" fmla="*/ 878413 w 1993076"/>
                <a:gd name="connsiteY1" fmla="*/ 177998 h 1625821"/>
                <a:gd name="connsiteX2" fmla="*/ 1190833 w 1993076"/>
                <a:gd name="connsiteY2" fmla="*/ 198 h 1625821"/>
                <a:gd name="connsiteX3" fmla="*/ 1414353 w 1993076"/>
                <a:gd name="connsiteY3" fmla="*/ 147518 h 1625821"/>
                <a:gd name="connsiteX4" fmla="*/ 1462613 w 1993076"/>
                <a:gd name="connsiteY4" fmla="*/ 353258 h 1625821"/>
                <a:gd name="connsiteX5" fmla="*/ 1427053 w 1993076"/>
                <a:gd name="connsiteY5" fmla="*/ 531058 h 1625821"/>
                <a:gd name="connsiteX6" fmla="*/ 1625173 w 1993076"/>
                <a:gd name="connsiteY6" fmla="*/ 556458 h 1625821"/>
                <a:gd name="connsiteX7" fmla="*/ 1861393 w 1993076"/>
                <a:gd name="connsiteY7" fmla="*/ 625038 h 1625821"/>
                <a:gd name="connsiteX8" fmla="*/ 1990933 w 1993076"/>
                <a:gd name="connsiteY8" fmla="*/ 790138 h 1625821"/>
                <a:gd name="connsiteX9" fmla="*/ 1924893 w 1993076"/>
                <a:gd name="connsiteY9" fmla="*/ 990798 h 1625821"/>
                <a:gd name="connsiteX10" fmla="*/ 1708993 w 1993076"/>
                <a:gd name="connsiteY10" fmla="*/ 1072078 h 1625821"/>
                <a:gd name="connsiteX11" fmla="*/ 1449913 w 1993076"/>
                <a:gd name="connsiteY11" fmla="*/ 1051758 h 1625821"/>
                <a:gd name="connsiteX12" fmla="*/ 1564213 w 1993076"/>
                <a:gd name="connsiteY12" fmla="*/ 1267658 h 1625821"/>
                <a:gd name="connsiteX13" fmla="*/ 1589613 w 1993076"/>
                <a:gd name="connsiteY13" fmla="*/ 1374338 h 1625821"/>
                <a:gd name="connsiteX14" fmla="*/ 1548973 w 1993076"/>
                <a:gd name="connsiteY14" fmla="*/ 1511498 h 1625821"/>
                <a:gd name="connsiteX15" fmla="*/ 1419433 w 1993076"/>
                <a:gd name="connsiteY15" fmla="*/ 1608018 h 1625821"/>
                <a:gd name="connsiteX16" fmla="*/ 1147653 w 1993076"/>
                <a:gd name="connsiteY16" fmla="*/ 1615638 h 1625821"/>
                <a:gd name="connsiteX17" fmla="*/ 1015573 w 1993076"/>
                <a:gd name="connsiteY17" fmla="*/ 1498798 h 1625821"/>
                <a:gd name="connsiteX18" fmla="*/ 921593 w 1993076"/>
                <a:gd name="connsiteY18" fmla="*/ 1336238 h 1625821"/>
                <a:gd name="connsiteX19" fmla="*/ 921593 w 1993076"/>
                <a:gd name="connsiteY19" fmla="*/ 1346398 h 1625821"/>
                <a:gd name="connsiteX20" fmla="*/ 789513 w 1993076"/>
                <a:gd name="connsiteY20" fmla="*/ 1488638 h 1625821"/>
                <a:gd name="connsiteX21" fmla="*/ 423753 w 1993076"/>
                <a:gd name="connsiteY21" fmla="*/ 1539438 h 1625821"/>
                <a:gd name="connsiteX22" fmla="*/ 271353 w 1993076"/>
                <a:gd name="connsiteY22" fmla="*/ 1305758 h 1625821"/>
                <a:gd name="connsiteX23" fmla="*/ 400893 w 1993076"/>
                <a:gd name="connsiteY23" fmla="*/ 1056838 h 1625821"/>
                <a:gd name="connsiteX24" fmla="*/ 474553 w 1993076"/>
                <a:gd name="connsiteY24" fmla="*/ 970478 h 1625821"/>
                <a:gd name="connsiteX25" fmla="*/ 230713 w 1993076"/>
                <a:gd name="connsiteY25" fmla="*/ 879038 h 1625821"/>
                <a:gd name="connsiteX26" fmla="*/ 47833 w 1993076"/>
                <a:gd name="connsiteY26" fmla="*/ 726638 h 1625821"/>
                <a:gd name="connsiteX27" fmla="*/ 17353 w 1993076"/>
                <a:gd name="connsiteY27" fmla="*/ 442158 h 1625821"/>
                <a:gd name="connsiteX28" fmla="*/ 281513 w 1993076"/>
                <a:gd name="connsiteY28" fmla="*/ 340558 h 1625821"/>
                <a:gd name="connsiteX29" fmla="*/ 489793 w 1993076"/>
                <a:gd name="connsiteY29" fmla="*/ 391358 h 1625821"/>
                <a:gd name="connsiteX30" fmla="*/ 710773 w 1993076"/>
                <a:gd name="connsiteY30" fmla="*/ 462478 h 1625821"/>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89513 w 1993076"/>
                <a:gd name="connsiteY20" fmla="*/ 148863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61853 w 1993076"/>
                <a:gd name="connsiteY24" fmla="*/ 97301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93076" h="1624075">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DDA0BA"/>
            </a:solidFill>
            <a:ln w="571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sp>
          <p:nvSpPr>
            <p:cNvPr id="100" name="วงรี 77">
              <a:extLst>
                <a:ext uri="{FF2B5EF4-FFF2-40B4-BE49-F238E27FC236}">
                  <a16:creationId xmlns:a16="http://schemas.microsoft.com/office/drawing/2014/main" id="{BE016AC4-8731-4CE6-A3B8-F05D2C9F0CCE}"/>
                </a:ext>
              </a:extLst>
            </p:cNvPr>
            <p:cNvSpPr/>
            <p:nvPr/>
          </p:nvSpPr>
          <p:spPr>
            <a:xfrm>
              <a:off x="4579275" y="1400406"/>
              <a:ext cx="295962" cy="284142"/>
            </a:xfrm>
            <a:custGeom>
              <a:avLst/>
              <a:gdLst>
                <a:gd name="connsiteX0" fmla="*/ 0 w 290429"/>
                <a:gd name="connsiteY0" fmla="*/ 144699 h 289397"/>
                <a:gd name="connsiteX1" fmla="*/ 145215 w 290429"/>
                <a:gd name="connsiteY1" fmla="*/ 0 h 289397"/>
                <a:gd name="connsiteX2" fmla="*/ 290430 w 290429"/>
                <a:gd name="connsiteY2" fmla="*/ 144699 h 289397"/>
                <a:gd name="connsiteX3" fmla="*/ 145215 w 290429"/>
                <a:gd name="connsiteY3" fmla="*/ 289398 h 289397"/>
                <a:gd name="connsiteX4" fmla="*/ 0 w 290429"/>
                <a:gd name="connsiteY4" fmla="*/ 144699 h 289397"/>
                <a:gd name="connsiteX0" fmla="*/ 8 w 290438"/>
                <a:gd name="connsiteY0" fmla="*/ 144699 h 289398"/>
                <a:gd name="connsiteX1" fmla="*/ 145223 w 290438"/>
                <a:gd name="connsiteY1" fmla="*/ 0 h 289398"/>
                <a:gd name="connsiteX2" fmla="*/ 290438 w 290438"/>
                <a:gd name="connsiteY2" fmla="*/ 144699 h 289398"/>
                <a:gd name="connsiteX3" fmla="*/ 140143 w 290438"/>
                <a:gd name="connsiteY3" fmla="*/ 289398 h 289398"/>
                <a:gd name="connsiteX4" fmla="*/ 8 w 290438"/>
                <a:gd name="connsiteY4" fmla="*/ 144699 h 289398"/>
                <a:gd name="connsiteX0" fmla="*/ 6 w 310756"/>
                <a:gd name="connsiteY0" fmla="*/ 145377 h 292972"/>
                <a:gd name="connsiteX1" fmla="*/ 145221 w 310756"/>
                <a:gd name="connsiteY1" fmla="*/ 678 h 292972"/>
                <a:gd name="connsiteX2" fmla="*/ 310756 w 310756"/>
                <a:gd name="connsiteY2" fmla="*/ 206337 h 292972"/>
                <a:gd name="connsiteX3" fmla="*/ 140141 w 310756"/>
                <a:gd name="connsiteY3" fmla="*/ 290076 h 292972"/>
                <a:gd name="connsiteX4" fmla="*/ 6 w 310756"/>
                <a:gd name="connsiteY4" fmla="*/ 145377 h 292972"/>
                <a:gd name="connsiteX0" fmla="*/ 5 w 313295"/>
                <a:gd name="connsiteY0" fmla="*/ 190453 h 289862"/>
                <a:gd name="connsiteX1" fmla="*/ 147760 w 313295"/>
                <a:gd name="connsiteY1" fmla="*/ 34 h 289862"/>
                <a:gd name="connsiteX2" fmla="*/ 313295 w 313295"/>
                <a:gd name="connsiteY2" fmla="*/ 205693 h 289862"/>
                <a:gd name="connsiteX3" fmla="*/ 142680 w 313295"/>
                <a:gd name="connsiteY3" fmla="*/ 289432 h 289862"/>
                <a:gd name="connsiteX4" fmla="*/ 5 w 313295"/>
                <a:gd name="connsiteY4" fmla="*/ 190453 h 289862"/>
                <a:gd name="connsiteX0" fmla="*/ 2796 w 316086"/>
                <a:gd name="connsiteY0" fmla="*/ 175216 h 274625"/>
                <a:gd name="connsiteX1" fmla="*/ 71811 w 316086"/>
                <a:gd name="connsiteY1" fmla="*/ 37 h 274625"/>
                <a:gd name="connsiteX2" fmla="*/ 316086 w 316086"/>
                <a:gd name="connsiteY2" fmla="*/ 190456 h 274625"/>
                <a:gd name="connsiteX3" fmla="*/ 145471 w 316086"/>
                <a:gd name="connsiteY3" fmla="*/ 274195 h 274625"/>
                <a:gd name="connsiteX4" fmla="*/ 2796 w 316086"/>
                <a:gd name="connsiteY4" fmla="*/ 175216 h 274625"/>
                <a:gd name="connsiteX0" fmla="*/ 2158 w 315952"/>
                <a:gd name="connsiteY0" fmla="*/ 185068 h 284142"/>
                <a:gd name="connsiteX1" fmla="*/ 71173 w 315952"/>
                <a:gd name="connsiteY1" fmla="*/ 9889 h 284142"/>
                <a:gd name="connsiteX2" fmla="*/ 235434 w 315952"/>
                <a:gd name="connsiteY2" fmla="*/ 40983 h 284142"/>
                <a:gd name="connsiteX3" fmla="*/ 315448 w 315952"/>
                <a:gd name="connsiteY3" fmla="*/ 200308 h 284142"/>
                <a:gd name="connsiteX4" fmla="*/ 144833 w 315952"/>
                <a:gd name="connsiteY4" fmla="*/ 284047 h 284142"/>
                <a:gd name="connsiteX5" fmla="*/ 2158 w 315952"/>
                <a:gd name="connsiteY5" fmla="*/ 185068 h 284142"/>
                <a:gd name="connsiteX0" fmla="*/ 2158 w 295962"/>
                <a:gd name="connsiteY0" fmla="*/ 185068 h 284142"/>
                <a:gd name="connsiteX1" fmla="*/ 71173 w 295962"/>
                <a:gd name="connsiteY1" fmla="*/ 9889 h 284142"/>
                <a:gd name="connsiteX2" fmla="*/ 235434 w 295962"/>
                <a:gd name="connsiteY2" fmla="*/ 40983 h 284142"/>
                <a:gd name="connsiteX3" fmla="*/ 295128 w 295962"/>
                <a:gd name="connsiteY3" fmla="*/ 200308 h 284142"/>
                <a:gd name="connsiteX4" fmla="*/ 144833 w 295962"/>
                <a:gd name="connsiteY4" fmla="*/ 284047 h 284142"/>
                <a:gd name="connsiteX5" fmla="*/ 2158 w 295962"/>
                <a:gd name="connsiteY5" fmla="*/ 185068 h 28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962" h="284142">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grpSp>
      <p:sp>
        <p:nvSpPr>
          <p:cNvPr id="3" name="ตัวแทนแผนภูมิ 2">
            <a:extLst>
              <a:ext uri="{FF2B5EF4-FFF2-40B4-BE49-F238E27FC236}">
                <a16:creationId xmlns:a16="http://schemas.microsoft.com/office/drawing/2014/main" id="{F77149F9-AFF6-469C-8CCD-2EA1B4FDB697}"/>
              </a:ext>
            </a:extLst>
          </p:cNvPr>
          <p:cNvSpPr>
            <a:spLocks noGrp="1"/>
          </p:cNvSpPr>
          <p:nvPr>
            <p:ph type="chart" sz="quarter" idx="10"/>
          </p:nvPr>
        </p:nvSpPr>
        <p:spPr>
          <a:xfrm>
            <a:off x="2622219" y="597139"/>
            <a:ext cx="7211019" cy="5407014"/>
          </a:xfrm>
          <a:prstGeom prst="rect">
            <a:avLst/>
          </a:prstGeom>
        </p:spPr>
        <p:txBody>
          <a:bodyPr/>
          <a:lstStyle/>
          <a:p>
            <a:endParaRPr lang="th-TH"/>
          </a:p>
        </p:txBody>
      </p:sp>
      <p:sp>
        <p:nvSpPr>
          <p:cNvPr id="103" name="ตัวแทนข้อความ 216">
            <a:extLst>
              <a:ext uri="{FF2B5EF4-FFF2-40B4-BE49-F238E27FC236}">
                <a16:creationId xmlns:a16="http://schemas.microsoft.com/office/drawing/2014/main" id="{4C0D29BB-699B-4EFD-ACE3-14F5EFDACB77}"/>
              </a:ext>
            </a:extLst>
          </p:cNvPr>
          <p:cNvSpPr>
            <a:spLocks noGrp="1"/>
          </p:cNvSpPr>
          <p:nvPr>
            <p:ph type="body" sz="quarter" idx="13" hasCustomPrompt="1"/>
          </p:nvPr>
        </p:nvSpPr>
        <p:spPr>
          <a:xfrm>
            <a:off x="1237195" y="3797673"/>
            <a:ext cx="1821521" cy="509748"/>
          </a:xfrm>
          <a:prstGeom prst="rect">
            <a:avLst/>
          </a:prstGeom>
        </p:spPr>
        <p:txBody>
          <a:bodyPr>
            <a:scene3d>
              <a:camera prst="orthographicFront"/>
              <a:lightRig rig="harsh" dir="t"/>
            </a:scene3d>
            <a:sp3d extrusionH="57150" prstMaterial="matte">
              <a:bevelT w="63500" h="12700" prst="angle"/>
              <a:contourClr>
                <a:schemeClr val="bg1">
                  <a:lumMod val="65000"/>
                </a:schemeClr>
              </a:contourClr>
            </a:sp3d>
          </a:bodyPr>
          <a:lstStyle>
            <a:lvl1pPr marL="0" indent="0">
              <a:buNone/>
              <a:defRPr b="1" cap="none" spc="0" baseline="0">
                <a:ln/>
                <a:solidFill>
                  <a:srgbClr val="562503"/>
                </a:solidFill>
                <a:effectLst>
                  <a:outerShdw blurRad="50800" dist="38100" dir="8100000" algn="tr" rotWithShape="0">
                    <a:prstClr val="black">
                      <a:alpha val="40000"/>
                    </a:prstClr>
                  </a:outerShdw>
                </a:effectLst>
                <a:latin typeface="Itim" panose="00000500000000000000" pitchFamily="2" charset="-34"/>
                <a:cs typeface="TH Mali Grade 6" panose="02000506000000020004" pitchFamily="2" charset="-34"/>
              </a:defRPr>
            </a:lvl1pPr>
          </a:lstStyle>
          <a:p>
            <a:pPr lvl="0"/>
            <a:r>
              <a:rPr lang="en-US" dirty="0"/>
              <a:t>Kitty Cat</a:t>
            </a:r>
            <a:endParaRPr lang="th-TH" dirty="0"/>
          </a:p>
        </p:txBody>
      </p:sp>
      <p:sp>
        <p:nvSpPr>
          <p:cNvPr id="104" name="ตัวแทนข้อความ 98">
            <a:extLst>
              <a:ext uri="{FF2B5EF4-FFF2-40B4-BE49-F238E27FC236}">
                <a16:creationId xmlns:a16="http://schemas.microsoft.com/office/drawing/2014/main" id="{AFF5A624-2F77-4588-BE3E-C5BB4FF10280}"/>
              </a:ext>
            </a:extLst>
          </p:cNvPr>
          <p:cNvSpPr>
            <a:spLocks noGrp="1"/>
          </p:cNvSpPr>
          <p:nvPr>
            <p:ph type="body" sz="quarter" idx="14" hasCustomPrompt="1"/>
          </p:nvPr>
        </p:nvSpPr>
        <p:spPr>
          <a:xfrm>
            <a:off x="784613" y="4429719"/>
            <a:ext cx="2743200" cy="1229749"/>
          </a:xfrm>
          <a:prstGeom prst="rect">
            <a:avLst/>
          </a:prstGeom>
        </p:spPr>
        <p:txBody>
          <a:bodyPr/>
          <a:lstStyle>
            <a:lvl1pPr marL="0" indent="0" algn="just">
              <a:buNone/>
              <a:defRPr sz="1600">
                <a:solidFill>
                  <a:srgbClr val="562503"/>
                </a:solidFill>
                <a:latin typeface="Itim" panose="00000500000000000000" pitchFamily="2" charset="-34"/>
              </a:defRPr>
            </a:lvl1pPr>
          </a:lstStyle>
          <a:p>
            <a:pPr lvl="0"/>
            <a:r>
              <a:rPr lang="en-US" dirty="0"/>
              <a:t>Lorem Ipsum is simply dummy text of the printing and typesetting industry. </a:t>
            </a:r>
          </a:p>
          <a:p>
            <a:pPr lvl="0"/>
            <a:endParaRPr lang="th-TH" dirty="0"/>
          </a:p>
        </p:txBody>
      </p:sp>
      <p:sp>
        <p:nvSpPr>
          <p:cNvPr id="107" name="ตัวแทนข้อความ 216">
            <a:extLst>
              <a:ext uri="{FF2B5EF4-FFF2-40B4-BE49-F238E27FC236}">
                <a16:creationId xmlns:a16="http://schemas.microsoft.com/office/drawing/2014/main" id="{6200E6E1-9AF1-4B04-B192-55C39A2C1368}"/>
              </a:ext>
            </a:extLst>
          </p:cNvPr>
          <p:cNvSpPr>
            <a:spLocks noGrp="1"/>
          </p:cNvSpPr>
          <p:nvPr>
            <p:ph type="body" sz="quarter" idx="15" hasCustomPrompt="1"/>
          </p:nvPr>
        </p:nvSpPr>
        <p:spPr>
          <a:xfrm>
            <a:off x="1234895" y="1379507"/>
            <a:ext cx="1821521" cy="509748"/>
          </a:xfrm>
          <a:prstGeom prst="rect">
            <a:avLst/>
          </a:prstGeom>
        </p:spPr>
        <p:txBody>
          <a:bodyPr>
            <a:scene3d>
              <a:camera prst="orthographicFront"/>
              <a:lightRig rig="harsh" dir="t"/>
            </a:scene3d>
            <a:sp3d extrusionH="57150" prstMaterial="matte">
              <a:bevelT w="63500" h="12700" prst="angle"/>
              <a:contourClr>
                <a:schemeClr val="bg1">
                  <a:lumMod val="65000"/>
                </a:schemeClr>
              </a:contourClr>
            </a:sp3d>
          </a:bodyPr>
          <a:lstStyle>
            <a:lvl1pPr marL="0" indent="0">
              <a:buNone/>
              <a:defRPr b="1" cap="none" spc="0" baseline="0">
                <a:ln/>
                <a:solidFill>
                  <a:srgbClr val="562503"/>
                </a:solidFill>
                <a:effectLst>
                  <a:outerShdw blurRad="50800" dist="38100" dir="8100000" algn="tr" rotWithShape="0">
                    <a:prstClr val="black">
                      <a:alpha val="40000"/>
                    </a:prstClr>
                  </a:outerShdw>
                </a:effectLst>
                <a:latin typeface="Itim" panose="00000500000000000000" pitchFamily="2" charset="-34"/>
                <a:cs typeface="TH Mali Grade 6" panose="02000506000000020004" pitchFamily="2" charset="-34"/>
              </a:defRPr>
            </a:lvl1pPr>
          </a:lstStyle>
          <a:p>
            <a:pPr lvl="0"/>
            <a:r>
              <a:rPr lang="en-US" dirty="0"/>
              <a:t>Kitty Cat</a:t>
            </a:r>
            <a:endParaRPr lang="th-TH" dirty="0"/>
          </a:p>
        </p:txBody>
      </p:sp>
      <p:sp>
        <p:nvSpPr>
          <p:cNvPr id="108" name="ตัวแทนข้อความ 98">
            <a:extLst>
              <a:ext uri="{FF2B5EF4-FFF2-40B4-BE49-F238E27FC236}">
                <a16:creationId xmlns:a16="http://schemas.microsoft.com/office/drawing/2014/main" id="{99D4AEE8-59AB-4768-93DE-2C231D749084}"/>
              </a:ext>
            </a:extLst>
          </p:cNvPr>
          <p:cNvSpPr>
            <a:spLocks noGrp="1"/>
          </p:cNvSpPr>
          <p:nvPr>
            <p:ph type="body" sz="quarter" idx="16" hasCustomPrompt="1"/>
          </p:nvPr>
        </p:nvSpPr>
        <p:spPr>
          <a:xfrm>
            <a:off x="782313" y="2011553"/>
            <a:ext cx="2743200" cy="1229749"/>
          </a:xfrm>
          <a:prstGeom prst="rect">
            <a:avLst/>
          </a:prstGeom>
        </p:spPr>
        <p:txBody>
          <a:bodyPr/>
          <a:lstStyle>
            <a:lvl1pPr marL="0" indent="0" algn="just">
              <a:buNone/>
              <a:defRPr sz="1600">
                <a:solidFill>
                  <a:srgbClr val="562503"/>
                </a:solidFill>
                <a:latin typeface="Itim" panose="00000500000000000000" pitchFamily="2" charset="-34"/>
              </a:defRPr>
            </a:lvl1pPr>
          </a:lstStyle>
          <a:p>
            <a:pPr lvl="0"/>
            <a:r>
              <a:rPr lang="en-US" dirty="0"/>
              <a:t>Lorem Ipsum is simply dummy text of the printing and typesetting industry. </a:t>
            </a:r>
          </a:p>
          <a:p>
            <a:pPr lvl="0"/>
            <a:endParaRPr lang="th-TH" dirty="0"/>
          </a:p>
        </p:txBody>
      </p:sp>
      <p:sp>
        <p:nvSpPr>
          <p:cNvPr id="109" name="ตัวแทนข้อความ 216">
            <a:extLst>
              <a:ext uri="{FF2B5EF4-FFF2-40B4-BE49-F238E27FC236}">
                <a16:creationId xmlns:a16="http://schemas.microsoft.com/office/drawing/2014/main" id="{19DD9201-C242-4064-8134-D4CC22073710}"/>
              </a:ext>
            </a:extLst>
          </p:cNvPr>
          <p:cNvSpPr>
            <a:spLocks noGrp="1"/>
          </p:cNvSpPr>
          <p:nvPr>
            <p:ph type="body" sz="quarter" idx="17" hasCustomPrompt="1"/>
          </p:nvPr>
        </p:nvSpPr>
        <p:spPr>
          <a:xfrm>
            <a:off x="9052607" y="3797673"/>
            <a:ext cx="1821521" cy="509748"/>
          </a:xfrm>
          <a:prstGeom prst="rect">
            <a:avLst/>
          </a:prstGeom>
        </p:spPr>
        <p:txBody>
          <a:bodyPr>
            <a:scene3d>
              <a:camera prst="orthographicFront"/>
              <a:lightRig rig="harsh" dir="t"/>
            </a:scene3d>
            <a:sp3d extrusionH="57150" prstMaterial="matte">
              <a:bevelT w="63500" h="12700" prst="angle"/>
              <a:contourClr>
                <a:schemeClr val="bg1">
                  <a:lumMod val="65000"/>
                </a:schemeClr>
              </a:contourClr>
            </a:sp3d>
          </a:bodyPr>
          <a:lstStyle>
            <a:lvl1pPr marL="0" indent="0">
              <a:buNone/>
              <a:defRPr b="1" cap="none" spc="0" baseline="0">
                <a:ln/>
                <a:solidFill>
                  <a:srgbClr val="562503"/>
                </a:solidFill>
                <a:effectLst>
                  <a:outerShdw blurRad="50800" dist="38100" dir="8100000" algn="tr" rotWithShape="0">
                    <a:prstClr val="black">
                      <a:alpha val="40000"/>
                    </a:prstClr>
                  </a:outerShdw>
                </a:effectLst>
                <a:latin typeface="Itim" panose="00000500000000000000" pitchFamily="2" charset="-34"/>
                <a:cs typeface="TH Mali Grade 6" panose="02000506000000020004" pitchFamily="2" charset="-34"/>
              </a:defRPr>
            </a:lvl1pPr>
          </a:lstStyle>
          <a:p>
            <a:pPr lvl="0"/>
            <a:r>
              <a:rPr lang="en-US" dirty="0"/>
              <a:t>Kitty Cat</a:t>
            </a:r>
            <a:endParaRPr lang="th-TH" dirty="0"/>
          </a:p>
        </p:txBody>
      </p:sp>
      <p:sp>
        <p:nvSpPr>
          <p:cNvPr id="110" name="ตัวแทนข้อความ 98">
            <a:extLst>
              <a:ext uri="{FF2B5EF4-FFF2-40B4-BE49-F238E27FC236}">
                <a16:creationId xmlns:a16="http://schemas.microsoft.com/office/drawing/2014/main" id="{E64F2382-AC81-4F81-B4F4-F760A8F04BC0}"/>
              </a:ext>
            </a:extLst>
          </p:cNvPr>
          <p:cNvSpPr>
            <a:spLocks noGrp="1"/>
          </p:cNvSpPr>
          <p:nvPr>
            <p:ph type="body" sz="quarter" idx="18" hasCustomPrompt="1"/>
          </p:nvPr>
        </p:nvSpPr>
        <p:spPr>
          <a:xfrm>
            <a:off x="8600025" y="4429719"/>
            <a:ext cx="2743200" cy="1229749"/>
          </a:xfrm>
          <a:prstGeom prst="rect">
            <a:avLst/>
          </a:prstGeom>
        </p:spPr>
        <p:txBody>
          <a:bodyPr/>
          <a:lstStyle>
            <a:lvl1pPr marL="0" indent="0" algn="just">
              <a:buNone/>
              <a:defRPr sz="1600">
                <a:solidFill>
                  <a:srgbClr val="562503"/>
                </a:solidFill>
                <a:latin typeface="Itim" panose="00000500000000000000" pitchFamily="2" charset="-34"/>
              </a:defRPr>
            </a:lvl1pPr>
          </a:lstStyle>
          <a:p>
            <a:pPr lvl="0"/>
            <a:r>
              <a:rPr lang="en-US" dirty="0"/>
              <a:t>Lorem Ipsum is simply dummy text of the printing and typesetting industry. </a:t>
            </a:r>
          </a:p>
          <a:p>
            <a:pPr lvl="0"/>
            <a:endParaRPr lang="th-TH" dirty="0"/>
          </a:p>
        </p:txBody>
      </p:sp>
      <p:sp>
        <p:nvSpPr>
          <p:cNvPr id="111" name="ตัวแทนข้อความ 216">
            <a:extLst>
              <a:ext uri="{FF2B5EF4-FFF2-40B4-BE49-F238E27FC236}">
                <a16:creationId xmlns:a16="http://schemas.microsoft.com/office/drawing/2014/main" id="{AC37D4AE-EBBC-4651-B2D5-2A480FE27067}"/>
              </a:ext>
            </a:extLst>
          </p:cNvPr>
          <p:cNvSpPr>
            <a:spLocks noGrp="1"/>
          </p:cNvSpPr>
          <p:nvPr>
            <p:ph type="body" sz="quarter" idx="19" hasCustomPrompt="1"/>
          </p:nvPr>
        </p:nvSpPr>
        <p:spPr>
          <a:xfrm>
            <a:off x="9049233" y="1379507"/>
            <a:ext cx="1821521" cy="509748"/>
          </a:xfrm>
          <a:prstGeom prst="rect">
            <a:avLst/>
          </a:prstGeom>
        </p:spPr>
        <p:txBody>
          <a:bodyPr>
            <a:scene3d>
              <a:camera prst="orthographicFront"/>
              <a:lightRig rig="harsh" dir="t"/>
            </a:scene3d>
            <a:sp3d extrusionH="57150" prstMaterial="matte">
              <a:bevelT w="63500" h="12700" prst="angle"/>
              <a:contourClr>
                <a:schemeClr val="bg1">
                  <a:lumMod val="65000"/>
                </a:schemeClr>
              </a:contourClr>
            </a:sp3d>
          </a:bodyPr>
          <a:lstStyle>
            <a:lvl1pPr marL="0" indent="0">
              <a:buNone/>
              <a:defRPr b="1" cap="none" spc="0" baseline="0">
                <a:ln/>
                <a:solidFill>
                  <a:srgbClr val="562503"/>
                </a:solidFill>
                <a:effectLst>
                  <a:outerShdw blurRad="50800" dist="38100" dir="8100000" algn="tr" rotWithShape="0">
                    <a:prstClr val="black">
                      <a:alpha val="40000"/>
                    </a:prstClr>
                  </a:outerShdw>
                </a:effectLst>
                <a:latin typeface="Itim" panose="00000500000000000000" pitchFamily="2" charset="-34"/>
                <a:cs typeface="TH Mali Grade 6" panose="02000506000000020004" pitchFamily="2" charset="-34"/>
              </a:defRPr>
            </a:lvl1pPr>
          </a:lstStyle>
          <a:p>
            <a:pPr lvl="0"/>
            <a:r>
              <a:rPr lang="en-US" dirty="0"/>
              <a:t>Kitty Cat</a:t>
            </a:r>
            <a:endParaRPr lang="th-TH" dirty="0"/>
          </a:p>
        </p:txBody>
      </p:sp>
      <p:sp>
        <p:nvSpPr>
          <p:cNvPr id="112" name="ตัวแทนข้อความ 98">
            <a:extLst>
              <a:ext uri="{FF2B5EF4-FFF2-40B4-BE49-F238E27FC236}">
                <a16:creationId xmlns:a16="http://schemas.microsoft.com/office/drawing/2014/main" id="{8CAA305C-1C33-46E3-BD92-54120D6A0858}"/>
              </a:ext>
            </a:extLst>
          </p:cNvPr>
          <p:cNvSpPr>
            <a:spLocks noGrp="1"/>
          </p:cNvSpPr>
          <p:nvPr>
            <p:ph type="body" sz="quarter" idx="20" hasCustomPrompt="1"/>
          </p:nvPr>
        </p:nvSpPr>
        <p:spPr>
          <a:xfrm>
            <a:off x="8596651" y="2011553"/>
            <a:ext cx="2743200" cy="1229749"/>
          </a:xfrm>
          <a:prstGeom prst="rect">
            <a:avLst/>
          </a:prstGeom>
        </p:spPr>
        <p:txBody>
          <a:bodyPr/>
          <a:lstStyle>
            <a:lvl1pPr marL="0" indent="0" algn="just">
              <a:buNone/>
              <a:defRPr sz="1600">
                <a:solidFill>
                  <a:srgbClr val="562503"/>
                </a:solidFill>
                <a:latin typeface="Itim" panose="00000500000000000000" pitchFamily="2" charset="-34"/>
              </a:defRPr>
            </a:lvl1pPr>
          </a:lstStyle>
          <a:p>
            <a:pPr lvl="0"/>
            <a:r>
              <a:rPr lang="en-US" dirty="0"/>
              <a:t>Lorem Ipsum is simply dummy text of the printing and typesetting industry. </a:t>
            </a:r>
          </a:p>
          <a:p>
            <a:pPr lvl="0"/>
            <a:endParaRPr lang="th-TH" dirty="0"/>
          </a:p>
        </p:txBody>
      </p:sp>
      <p:sp>
        <p:nvSpPr>
          <p:cNvPr id="106" name="TextBox 105">
            <a:extLst>
              <a:ext uri="{FF2B5EF4-FFF2-40B4-BE49-F238E27FC236}">
                <a16:creationId xmlns:a16="http://schemas.microsoft.com/office/drawing/2014/main" id="{40FE9C68-F38C-4582-924A-42716D0C5965}"/>
              </a:ext>
            </a:extLst>
          </p:cNvPr>
          <p:cNvSpPr txBox="1"/>
          <p:nvPr userDrawn="1"/>
        </p:nvSpPr>
        <p:spPr>
          <a:xfrm>
            <a:off x="0" y="0"/>
            <a:ext cx="1258678"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5E2700">
                    <a:lumMod val="90000"/>
                    <a:lumOff val="10000"/>
                  </a:srgbClr>
                </a:solidFill>
                <a:effectLst/>
                <a:uLnTx/>
                <a:uFillTx/>
                <a:latin typeface="Itim"/>
                <a:ea typeface="+mn-ea"/>
                <a:cs typeface="Itim"/>
              </a:rPr>
              <a:t>KTUTS</a:t>
            </a:r>
          </a:p>
        </p:txBody>
      </p:sp>
      <p:sp>
        <p:nvSpPr>
          <p:cNvPr id="113" name="TextBox 112">
            <a:extLst>
              <a:ext uri="{FF2B5EF4-FFF2-40B4-BE49-F238E27FC236}">
                <a16:creationId xmlns:a16="http://schemas.microsoft.com/office/drawing/2014/main" id="{B47B85CE-0742-4D9D-9C3E-C9E3157368F5}"/>
              </a:ext>
            </a:extLst>
          </p:cNvPr>
          <p:cNvSpPr txBox="1"/>
          <p:nvPr userDrawn="1"/>
        </p:nvSpPr>
        <p:spPr>
          <a:xfrm>
            <a:off x="10933322" y="6334780"/>
            <a:ext cx="1258678"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5E2700">
                    <a:lumMod val="90000"/>
                    <a:lumOff val="10000"/>
                  </a:srgbClr>
                </a:solidFill>
                <a:effectLst/>
                <a:uLnTx/>
                <a:uFillTx/>
                <a:latin typeface="Itim"/>
                <a:ea typeface="+mn-ea"/>
                <a:cs typeface="Itim"/>
              </a:rPr>
              <a:t>KTUTS</a:t>
            </a:r>
          </a:p>
        </p:txBody>
      </p:sp>
    </p:spTree>
    <p:extLst>
      <p:ext uri="{BB962C8B-B14F-4D97-AF65-F5344CB8AC3E}">
        <p14:creationId xmlns:p14="http://schemas.microsoft.com/office/powerpoint/2010/main" val="1510627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8_เค้าโครงแบบกำหนดเอง">
    <p:spTree>
      <p:nvGrpSpPr>
        <p:cNvPr id="1" name=""/>
        <p:cNvGrpSpPr/>
        <p:nvPr/>
      </p:nvGrpSpPr>
      <p:grpSpPr>
        <a:xfrm>
          <a:off x="0" y="0"/>
          <a:ext cx="0" cy="0"/>
          <a:chOff x="0" y="0"/>
          <a:chExt cx="0" cy="0"/>
        </a:xfrm>
      </p:grpSpPr>
      <p:sp>
        <p:nvSpPr>
          <p:cNvPr id="3" name="ตัวแทนวันที่ 2">
            <a:extLst>
              <a:ext uri="{FF2B5EF4-FFF2-40B4-BE49-F238E27FC236}">
                <a16:creationId xmlns:a16="http://schemas.microsoft.com/office/drawing/2014/main" id="{8C96483B-0AE1-4E37-9DC0-D6588D08ED3E}"/>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9D914F9-34B9-4290-8B55-3D6EA89D2C0C}" type="datetimeFigureOut">
              <a:rPr kumimoji="0" lang="th-TH" sz="2800" b="0" i="0" u="none" strike="noStrike" kern="1200" cap="none" spc="0" normalizeH="0" baseline="0" noProof="0" smtClean="0">
                <a:ln>
                  <a:noFill/>
                </a:ln>
                <a:solidFill>
                  <a:srgbClr val="000000"/>
                </a:solidFill>
                <a:effectLst/>
                <a:uLnTx/>
                <a:uFillTx/>
                <a:latin typeface="Itim"/>
                <a:ea typeface="+mn-ea"/>
                <a:cs typeface="Itim"/>
              </a:rPr>
              <a:pPr marL="0" marR="0" lvl="0" indent="0" algn="l" defTabSz="914400" rtl="0" eaLnBrk="1" fontAlgn="auto" latinLnBrk="0" hangingPunct="1">
                <a:lnSpc>
                  <a:spcPct val="100000"/>
                </a:lnSpc>
                <a:spcBef>
                  <a:spcPts val="0"/>
                </a:spcBef>
                <a:spcAft>
                  <a:spcPts val="0"/>
                </a:spcAft>
                <a:buClrTx/>
                <a:buSzTx/>
                <a:buFontTx/>
                <a:buNone/>
                <a:tabLst/>
                <a:defRPr/>
              </a:pPr>
              <a:t>10/04/66</a:t>
            </a:fld>
            <a:endParaRPr kumimoji="0" lang="th-TH" sz="2800" b="0" i="0" u="none" strike="noStrike" kern="1200" cap="none" spc="0" normalizeH="0" baseline="0" noProof="0">
              <a:ln>
                <a:noFill/>
              </a:ln>
              <a:solidFill>
                <a:srgbClr val="000000"/>
              </a:solidFill>
              <a:effectLst/>
              <a:uLnTx/>
              <a:uFillTx/>
              <a:latin typeface="Itim"/>
              <a:ea typeface="+mn-ea"/>
              <a:cs typeface="Itim"/>
            </a:endParaRPr>
          </a:p>
        </p:txBody>
      </p:sp>
      <p:sp>
        <p:nvSpPr>
          <p:cNvPr id="4" name="ตัวแทนท้ายกระดาษ 3">
            <a:extLst>
              <a:ext uri="{FF2B5EF4-FFF2-40B4-BE49-F238E27FC236}">
                <a16:creationId xmlns:a16="http://schemas.microsoft.com/office/drawing/2014/main" id="{BB52E018-66E3-4691-B8AC-FF537743CF38}"/>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000000"/>
              </a:solidFill>
              <a:effectLst/>
              <a:uLnTx/>
              <a:uFillTx/>
              <a:latin typeface="Itim"/>
              <a:ea typeface="+mn-ea"/>
              <a:cs typeface="Itim"/>
            </a:endParaRPr>
          </a:p>
        </p:txBody>
      </p:sp>
      <p:sp>
        <p:nvSpPr>
          <p:cNvPr id="5" name="ตัวแทนหมายเลขสไลด์ 4">
            <a:extLst>
              <a:ext uri="{FF2B5EF4-FFF2-40B4-BE49-F238E27FC236}">
                <a16:creationId xmlns:a16="http://schemas.microsoft.com/office/drawing/2014/main" id="{A91519ED-4D61-4CDF-B7C8-841E42155CF9}"/>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8EB6048-1DE1-4598-9344-915940F160B2}" type="slidenum">
              <a:rPr kumimoji="0" lang="th-TH" sz="2800" b="0" i="0" u="none" strike="noStrike" kern="1200" cap="none" spc="0" normalizeH="0" baseline="0" noProof="0" smtClean="0">
                <a:ln>
                  <a:noFill/>
                </a:ln>
                <a:solidFill>
                  <a:srgbClr val="000000"/>
                </a:solidFill>
                <a:effectLst/>
                <a:uLnTx/>
                <a:uFillTx/>
                <a:latin typeface="Itim"/>
                <a:ea typeface="+mn-ea"/>
                <a:cs typeface="Itim"/>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h-TH" sz="2800" b="0" i="0" u="none" strike="noStrike" kern="1200" cap="none" spc="0" normalizeH="0" baseline="0" noProof="0">
              <a:ln>
                <a:noFill/>
              </a:ln>
              <a:solidFill>
                <a:srgbClr val="000000"/>
              </a:solidFill>
              <a:effectLst/>
              <a:uLnTx/>
              <a:uFillTx/>
              <a:latin typeface="Itim"/>
              <a:ea typeface="+mn-ea"/>
              <a:cs typeface="Itim"/>
            </a:endParaRPr>
          </a:p>
        </p:txBody>
      </p:sp>
      <p:grpSp>
        <p:nvGrpSpPr>
          <p:cNvPr id="6" name="กลุ่ม 5">
            <a:extLst>
              <a:ext uri="{FF2B5EF4-FFF2-40B4-BE49-F238E27FC236}">
                <a16:creationId xmlns:a16="http://schemas.microsoft.com/office/drawing/2014/main" id="{472BF39C-68D7-4A53-8454-6ACAFDED31D1}"/>
              </a:ext>
            </a:extLst>
          </p:cNvPr>
          <p:cNvGrpSpPr/>
          <p:nvPr userDrawn="1"/>
        </p:nvGrpSpPr>
        <p:grpSpPr>
          <a:xfrm>
            <a:off x="11247338" y="4978754"/>
            <a:ext cx="1250465" cy="813416"/>
            <a:chOff x="28214" y="967908"/>
            <a:chExt cx="1250465" cy="813416"/>
          </a:xfrm>
        </p:grpSpPr>
        <p:cxnSp>
          <p:nvCxnSpPr>
            <p:cNvPr id="7" name="ตัวเชื่อมต่อตรง 6">
              <a:extLst>
                <a:ext uri="{FF2B5EF4-FFF2-40B4-BE49-F238E27FC236}">
                  <a16:creationId xmlns:a16="http://schemas.microsoft.com/office/drawing/2014/main" id="{5F0E4C22-8C13-4DFD-B5A8-98CF1DA9888E}"/>
                </a:ext>
              </a:extLst>
            </p:cNvPr>
            <p:cNvCxnSpPr>
              <a:cxnSpLocks/>
            </p:cNvCxnSpPr>
            <p:nvPr/>
          </p:nvCxnSpPr>
          <p:spPr>
            <a:xfrm>
              <a:off x="439451" y="967908"/>
              <a:ext cx="1" cy="32096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8" name="ตัวเชื่อมต่อตรง 7">
              <a:extLst>
                <a:ext uri="{FF2B5EF4-FFF2-40B4-BE49-F238E27FC236}">
                  <a16:creationId xmlns:a16="http://schemas.microsoft.com/office/drawing/2014/main" id="{5005E88E-EB9F-4D36-9E72-55849E058801}"/>
                </a:ext>
              </a:extLst>
            </p:cNvPr>
            <p:cNvCxnSpPr/>
            <p:nvPr/>
          </p:nvCxnSpPr>
          <p:spPr>
            <a:xfrm>
              <a:off x="266648" y="1264663"/>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9" name="ตัวเชื่อมต่อตรง 8">
              <a:extLst>
                <a:ext uri="{FF2B5EF4-FFF2-40B4-BE49-F238E27FC236}">
                  <a16:creationId xmlns:a16="http://schemas.microsoft.com/office/drawing/2014/main" id="{AA1D6751-AFF0-4896-9BC6-3ECD2AB00CBF}"/>
                </a:ext>
              </a:extLst>
            </p:cNvPr>
            <p:cNvCxnSpPr>
              <a:cxnSpLocks/>
            </p:cNvCxnSpPr>
            <p:nvPr/>
          </p:nvCxnSpPr>
          <p:spPr>
            <a:xfrm>
              <a:off x="740194"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0" name="ตัวเชื่อมต่อตรง 9">
              <a:extLst>
                <a:ext uri="{FF2B5EF4-FFF2-40B4-BE49-F238E27FC236}">
                  <a16:creationId xmlns:a16="http://schemas.microsoft.com/office/drawing/2014/main" id="{B5F6E06A-A293-4875-A4F5-2FC76D7E90C2}"/>
                </a:ext>
              </a:extLst>
            </p:cNvPr>
            <p:cNvCxnSpPr>
              <a:cxnSpLocks/>
            </p:cNvCxnSpPr>
            <p:nvPr/>
          </p:nvCxnSpPr>
          <p:spPr>
            <a:xfrm>
              <a:off x="1278679"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1" name="ตัวเชื่อมต่อตรง 10">
              <a:extLst>
                <a:ext uri="{FF2B5EF4-FFF2-40B4-BE49-F238E27FC236}">
                  <a16:creationId xmlns:a16="http://schemas.microsoft.com/office/drawing/2014/main" id="{CFA76694-15BB-4FEA-9602-26D6C687018B}"/>
                </a:ext>
              </a:extLst>
            </p:cNvPr>
            <p:cNvCxnSpPr/>
            <p:nvPr/>
          </p:nvCxnSpPr>
          <p:spPr>
            <a:xfrm>
              <a:off x="266648" y="1522816"/>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2" name="ตัวเชื่อมต่อตรง 11">
              <a:extLst>
                <a:ext uri="{FF2B5EF4-FFF2-40B4-BE49-F238E27FC236}">
                  <a16:creationId xmlns:a16="http://schemas.microsoft.com/office/drawing/2014/main" id="{0C2A169F-A14A-4203-B3C7-391C1A70BEDD}"/>
                </a:ext>
              </a:extLst>
            </p:cNvPr>
            <p:cNvCxnSpPr>
              <a:cxnSpLocks/>
            </p:cNvCxnSpPr>
            <p:nvPr/>
          </p:nvCxnSpPr>
          <p:spPr>
            <a:xfrm>
              <a:off x="408431" y="1499616"/>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3" name="ตัวเชื่อมต่อตรง 12">
              <a:extLst>
                <a:ext uri="{FF2B5EF4-FFF2-40B4-BE49-F238E27FC236}">
                  <a16:creationId xmlns:a16="http://schemas.microsoft.com/office/drawing/2014/main" id="{7E812269-3F0F-4933-A8DD-7B7D18D8C43D}"/>
                </a:ext>
              </a:extLst>
            </p:cNvPr>
            <p:cNvCxnSpPr/>
            <p:nvPr/>
          </p:nvCxnSpPr>
          <p:spPr>
            <a:xfrm>
              <a:off x="28214" y="1781324"/>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grpSp>
      <p:cxnSp>
        <p:nvCxnSpPr>
          <p:cNvPr id="14" name="ตัวเชื่อมต่อตรง 13">
            <a:extLst>
              <a:ext uri="{FF2B5EF4-FFF2-40B4-BE49-F238E27FC236}">
                <a16:creationId xmlns:a16="http://schemas.microsoft.com/office/drawing/2014/main" id="{BF8F07B2-D6BA-4EA3-B60B-EF311B21DB5F}"/>
              </a:ext>
            </a:extLst>
          </p:cNvPr>
          <p:cNvCxnSpPr/>
          <p:nvPr userDrawn="1"/>
        </p:nvCxnSpPr>
        <p:spPr>
          <a:xfrm>
            <a:off x="733108" y="3637591"/>
            <a:ext cx="338746" cy="0"/>
          </a:xfrm>
          <a:prstGeom prst="line">
            <a:avLst/>
          </a:prstGeom>
          <a:ln w="57150">
            <a:solidFill>
              <a:srgbClr val="5E2700"/>
            </a:solidFill>
          </a:ln>
        </p:spPr>
        <p:style>
          <a:lnRef idx="1">
            <a:schemeClr val="accent1"/>
          </a:lnRef>
          <a:fillRef idx="0">
            <a:schemeClr val="accent1"/>
          </a:fillRef>
          <a:effectRef idx="0">
            <a:schemeClr val="accent1"/>
          </a:effectRef>
          <a:fontRef idx="minor">
            <a:schemeClr val="tx1"/>
          </a:fontRef>
        </p:style>
      </p:cxnSp>
      <p:grpSp>
        <p:nvGrpSpPr>
          <p:cNvPr id="15" name="กลุ่ม 14">
            <a:extLst>
              <a:ext uri="{FF2B5EF4-FFF2-40B4-BE49-F238E27FC236}">
                <a16:creationId xmlns:a16="http://schemas.microsoft.com/office/drawing/2014/main" id="{8EC227C8-BE30-4759-B56A-C011BD7369AA}"/>
              </a:ext>
            </a:extLst>
          </p:cNvPr>
          <p:cNvGrpSpPr/>
          <p:nvPr userDrawn="1"/>
        </p:nvGrpSpPr>
        <p:grpSpPr>
          <a:xfrm>
            <a:off x="9061604" y="-16934"/>
            <a:ext cx="1250465" cy="813416"/>
            <a:chOff x="28214" y="967908"/>
            <a:chExt cx="1250465" cy="813416"/>
          </a:xfrm>
        </p:grpSpPr>
        <p:cxnSp>
          <p:nvCxnSpPr>
            <p:cNvPr id="16" name="ตัวเชื่อมต่อตรง 15">
              <a:extLst>
                <a:ext uri="{FF2B5EF4-FFF2-40B4-BE49-F238E27FC236}">
                  <a16:creationId xmlns:a16="http://schemas.microsoft.com/office/drawing/2014/main" id="{D4A733CC-0583-4BD2-B1E1-87876E501E96}"/>
                </a:ext>
              </a:extLst>
            </p:cNvPr>
            <p:cNvCxnSpPr>
              <a:cxnSpLocks/>
            </p:cNvCxnSpPr>
            <p:nvPr/>
          </p:nvCxnSpPr>
          <p:spPr>
            <a:xfrm>
              <a:off x="439451" y="967908"/>
              <a:ext cx="1" cy="32096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7" name="ตัวเชื่อมต่อตรง 16">
              <a:extLst>
                <a:ext uri="{FF2B5EF4-FFF2-40B4-BE49-F238E27FC236}">
                  <a16:creationId xmlns:a16="http://schemas.microsoft.com/office/drawing/2014/main" id="{B3BEBFD3-5A80-4719-9FCD-7135DBE020D5}"/>
                </a:ext>
              </a:extLst>
            </p:cNvPr>
            <p:cNvCxnSpPr/>
            <p:nvPr/>
          </p:nvCxnSpPr>
          <p:spPr>
            <a:xfrm>
              <a:off x="266648" y="1264663"/>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8" name="ตัวเชื่อมต่อตรง 17">
              <a:extLst>
                <a:ext uri="{FF2B5EF4-FFF2-40B4-BE49-F238E27FC236}">
                  <a16:creationId xmlns:a16="http://schemas.microsoft.com/office/drawing/2014/main" id="{C8C67624-59DA-4B8A-B182-A3FE53316244}"/>
                </a:ext>
              </a:extLst>
            </p:cNvPr>
            <p:cNvCxnSpPr>
              <a:cxnSpLocks/>
            </p:cNvCxnSpPr>
            <p:nvPr/>
          </p:nvCxnSpPr>
          <p:spPr>
            <a:xfrm>
              <a:off x="740194"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9" name="ตัวเชื่อมต่อตรง 18">
              <a:extLst>
                <a:ext uri="{FF2B5EF4-FFF2-40B4-BE49-F238E27FC236}">
                  <a16:creationId xmlns:a16="http://schemas.microsoft.com/office/drawing/2014/main" id="{D73376DB-E123-459C-922C-A362B493B2D1}"/>
                </a:ext>
              </a:extLst>
            </p:cNvPr>
            <p:cNvCxnSpPr>
              <a:cxnSpLocks/>
            </p:cNvCxnSpPr>
            <p:nvPr/>
          </p:nvCxnSpPr>
          <p:spPr>
            <a:xfrm>
              <a:off x="1278679"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20" name="ตัวเชื่อมต่อตรง 19">
              <a:extLst>
                <a:ext uri="{FF2B5EF4-FFF2-40B4-BE49-F238E27FC236}">
                  <a16:creationId xmlns:a16="http://schemas.microsoft.com/office/drawing/2014/main" id="{46781932-178A-4F0E-A838-3B7E7210D35F}"/>
                </a:ext>
              </a:extLst>
            </p:cNvPr>
            <p:cNvCxnSpPr/>
            <p:nvPr/>
          </p:nvCxnSpPr>
          <p:spPr>
            <a:xfrm>
              <a:off x="266648" y="1522816"/>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21" name="ตัวเชื่อมต่อตรง 20">
              <a:extLst>
                <a:ext uri="{FF2B5EF4-FFF2-40B4-BE49-F238E27FC236}">
                  <a16:creationId xmlns:a16="http://schemas.microsoft.com/office/drawing/2014/main" id="{519C36E7-CA82-4207-A6D9-15F826DF596D}"/>
                </a:ext>
              </a:extLst>
            </p:cNvPr>
            <p:cNvCxnSpPr>
              <a:cxnSpLocks/>
            </p:cNvCxnSpPr>
            <p:nvPr/>
          </p:nvCxnSpPr>
          <p:spPr>
            <a:xfrm>
              <a:off x="408431" y="1499616"/>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22" name="ตัวเชื่อมต่อตรง 21">
              <a:extLst>
                <a:ext uri="{FF2B5EF4-FFF2-40B4-BE49-F238E27FC236}">
                  <a16:creationId xmlns:a16="http://schemas.microsoft.com/office/drawing/2014/main" id="{B2D23FD8-E9E4-44AD-87A2-EBB4A4FA2725}"/>
                </a:ext>
              </a:extLst>
            </p:cNvPr>
            <p:cNvCxnSpPr/>
            <p:nvPr/>
          </p:nvCxnSpPr>
          <p:spPr>
            <a:xfrm>
              <a:off x="28214" y="1781324"/>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grpSp>
      <p:grpSp>
        <p:nvGrpSpPr>
          <p:cNvPr id="23" name="กลุ่ม 22">
            <a:extLst>
              <a:ext uri="{FF2B5EF4-FFF2-40B4-BE49-F238E27FC236}">
                <a16:creationId xmlns:a16="http://schemas.microsoft.com/office/drawing/2014/main" id="{F6C0640C-4C58-41E6-847D-3BAA9F820817}"/>
              </a:ext>
            </a:extLst>
          </p:cNvPr>
          <p:cNvGrpSpPr/>
          <p:nvPr userDrawn="1"/>
        </p:nvGrpSpPr>
        <p:grpSpPr>
          <a:xfrm flipH="1">
            <a:off x="10231590" y="4963363"/>
            <a:ext cx="1250465" cy="813416"/>
            <a:chOff x="28214" y="967908"/>
            <a:chExt cx="1250465" cy="813416"/>
          </a:xfrm>
        </p:grpSpPr>
        <p:cxnSp>
          <p:nvCxnSpPr>
            <p:cNvPr id="24" name="ตัวเชื่อมต่อตรง 23">
              <a:extLst>
                <a:ext uri="{FF2B5EF4-FFF2-40B4-BE49-F238E27FC236}">
                  <a16:creationId xmlns:a16="http://schemas.microsoft.com/office/drawing/2014/main" id="{A4706D41-355D-4AFE-8D4D-FDA8ACB43012}"/>
                </a:ext>
              </a:extLst>
            </p:cNvPr>
            <p:cNvCxnSpPr>
              <a:cxnSpLocks/>
            </p:cNvCxnSpPr>
            <p:nvPr/>
          </p:nvCxnSpPr>
          <p:spPr>
            <a:xfrm>
              <a:off x="439451" y="967908"/>
              <a:ext cx="1" cy="32096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25" name="ตัวเชื่อมต่อตรง 24">
              <a:extLst>
                <a:ext uri="{FF2B5EF4-FFF2-40B4-BE49-F238E27FC236}">
                  <a16:creationId xmlns:a16="http://schemas.microsoft.com/office/drawing/2014/main" id="{54FB6D1E-CBDB-4ADF-B4A2-F26CDB898712}"/>
                </a:ext>
              </a:extLst>
            </p:cNvPr>
            <p:cNvCxnSpPr/>
            <p:nvPr/>
          </p:nvCxnSpPr>
          <p:spPr>
            <a:xfrm>
              <a:off x="266648" y="1264663"/>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26" name="ตัวเชื่อมต่อตรง 25">
              <a:extLst>
                <a:ext uri="{FF2B5EF4-FFF2-40B4-BE49-F238E27FC236}">
                  <a16:creationId xmlns:a16="http://schemas.microsoft.com/office/drawing/2014/main" id="{A9C600D8-F8E4-4398-BC2F-83DB54202D06}"/>
                </a:ext>
              </a:extLst>
            </p:cNvPr>
            <p:cNvCxnSpPr>
              <a:cxnSpLocks/>
            </p:cNvCxnSpPr>
            <p:nvPr/>
          </p:nvCxnSpPr>
          <p:spPr>
            <a:xfrm>
              <a:off x="740194"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27" name="ตัวเชื่อมต่อตรง 26">
              <a:extLst>
                <a:ext uri="{FF2B5EF4-FFF2-40B4-BE49-F238E27FC236}">
                  <a16:creationId xmlns:a16="http://schemas.microsoft.com/office/drawing/2014/main" id="{5DA1DAB0-23A0-48A1-8740-A148DB9E4A03}"/>
                </a:ext>
              </a:extLst>
            </p:cNvPr>
            <p:cNvCxnSpPr>
              <a:cxnSpLocks/>
            </p:cNvCxnSpPr>
            <p:nvPr/>
          </p:nvCxnSpPr>
          <p:spPr>
            <a:xfrm>
              <a:off x="1278679"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28" name="ตัวเชื่อมต่อตรง 27">
              <a:extLst>
                <a:ext uri="{FF2B5EF4-FFF2-40B4-BE49-F238E27FC236}">
                  <a16:creationId xmlns:a16="http://schemas.microsoft.com/office/drawing/2014/main" id="{9EC46C17-5273-4790-B1CA-8947B62EB0DD}"/>
                </a:ext>
              </a:extLst>
            </p:cNvPr>
            <p:cNvCxnSpPr/>
            <p:nvPr/>
          </p:nvCxnSpPr>
          <p:spPr>
            <a:xfrm>
              <a:off x="266648" y="1522816"/>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29" name="ตัวเชื่อมต่อตรง 28">
              <a:extLst>
                <a:ext uri="{FF2B5EF4-FFF2-40B4-BE49-F238E27FC236}">
                  <a16:creationId xmlns:a16="http://schemas.microsoft.com/office/drawing/2014/main" id="{8178759A-7C28-4D18-831E-3ADEA0245685}"/>
                </a:ext>
              </a:extLst>
            </p:cNvPr>
            <p:cNvCxnSpPr>
              <a:cxnSpLocks/>
            </p:cNvCxnSpPr>
            <p:nvPr/>
          </p:nvCxnSpPr>
          <p:spPr>
            <a:xfrm>
              <a:off x="408431" y="1499616"/>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30" name="ตัวเชื่อมต่อตรง 29">
              <a:extLst>
                <a:ext uri="{FF2B5EF4-FFF2-40B4-BE49-F238E27FC236}">
                  <a16:creationId xmlns:a16="http://schemas.microsoft.com/office/drawing/2014/main" id="{7070523B-B2A2-4306-8F1E-3D5C6CD71F7B}"/>
                </a:ext>
              </a:extLst>
            </p:cNvPr>
            <p:cNvCxnSpPr/>
            <p:nvPr/>
          </p:nvCxnSpPr>
          <p:spPr>
            <a:xfrm>
              <a:off x="28214" y="1781324"/>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grpSp>
      <p:grpSp>
        <p:nvGrpSpPr>
          <p:cNvPr id="31" name="กลุ่ม 30">
            <a:extLst>
              <a:ext uri="{FF2B5EF4-FFF2-40B4-BE49-F238E27FC236}">
                <a16:creationId xmlns:a16="http://schemas.microsoft.com/office/drawing/2014/main" id="{85492F6C-CDDD-4F14-B1BF-DD9306C97634}"/>
              </a:ext>
            </a:extLst>
          </p:cNvPr>
          <p:cNvGrpSpPr/>
          <p:nvPr userDrawn="1"/>
        </p:nvGrpSpPr>
        <p:grpSpPr>
          <a:xfrm>
            <a:off x="-265306" y="4388548"/>
            <a:ext cx="1101156" cy="1150968"/>
            <a:chOff x="1752751" y="749874"/>
            <a:chExt cx="1101156" cy="1150968"/>
          </a:xfrm>
        </p:grpSpPr>
        <p:cxnSp>
          <p:nvCxnSpPr>
            <p:cNvPr id="32" name="ตัวเชื่อมต่อตรง 31">
              <a:extLst>
                <a:ext uri="{FF2B5EF4-FFF2-40B4-BE49-F238E27FC236}">
                  <a16:creationId xmlns:a16="http://schemas.microsoft.com/office/drawing/2014/main" id="{38F5D06B-2571-466F-9944-3C8F77C9669F}"/>
                </a:ext>
              </a:extLst>
            </p:cNvPr>
            <p:cNvCxnSpPr>
              <a:cxnSpLocks/>
            </p:cNvCxnSpPr>
            <p:nvPr/>
          </p:nvCxnSpPr>
          <p:spPr>
            <a:xfrm>
              <a:off x="2280622" y="749874"/>
              <a:ext cx="1" cy="32096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33" name="ตัวเชื่อมต่อตรง 32">
              <a:extLst>
                <a:ext uri="{FF2B5EF4-FFF2-40B4-BE49-F238E27FC236}">
                  <a16:creationId xmlns:a16="http://schemas.microsoft.com/office/drawing/2014/main" id="{9310B732-129C-4392-A319-25515C6AA330}"/>
                </a:ext>
              </a:extLst>
            </p:cNvPr>
            <p:cNvCxnSpPr/>
            <p:nvPr/>
          </p:nvCxnSpPr>
          <p:spPr>
            <a:xfrm>
              <a:off x="1819089" y="1070842"/>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34" name="ตัวเชื่อมต่อตรง 33">
              <a:extLst>
                <a:ext uri="{FF2B5EF4-FFF2-40B4-BE49-F238E27FC236}">
                  <a16:creationId xmlns:a16="http://schemas.microsoft.com/office/drawing/2014/main" id="{87720EE7-0BC5-43FA-B539-A10BE078B7E9}"/>
                </a:ext>
              </a:extLst>
            </p:cNvPr>
            <p:cNvCxnSpPr>
              <a:cxnSpLocks/>
            </p:cNvCxnSpPr>
            <p:nvPr/>
          </p:nvCxnSpPr>
          <p:spPr>
            <a:xfrm>
              <a:off x="1950530" y="1070842"/>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35" name="ตัวเชื่อมต่อตรง 34">
              <a:extLst>
                <a:ext uri="{FF2B5EF4-FFF2-40B4-BE49-F238E27FC236}">
                  <a16:creationId xmlns:a16="http://schemas.microsoft.com/office/drawing/2014/main" id="{4CFD3C34-3D17-48E4-874E-CC59800151E9}"/>
                </a:ext>
              </a:extLst>
            </p:cNvPr>
            <p:cNvCxnSpPr>
              <a:cxnSpLocks/>
            </p:cNvCxnSpPr>
            <p:nvPr/>
          </p:nvCxnSpPr>
          <p:spPr>
            <a:xfrm>
              <a:off x="2497246" y="1619134"/>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36" name="ตัวเชื่อมต่อตรง 35">
              <a:extLst>
                <a:ext uri="{FF2B5EF4-FFF2-40B4-BE49-F238E27FC236}">
                  <a16:creationId xmlns:a16="http://schemas.microsoft.com/office/drawing/2014/main" id="{026E8A2A-1C2F-48A5-B08D-E9E53EF53049}"/>
                </a:ext>
              </a:extLst>
            </p:cNvPr>
            <p:cNvCxnSpPr/>
            <p:nvPr/>
          </p:nvCxnSpPr>
          <p:spPr>
            <a:xfrm>
              <a:off x="2006410" y="1352550"/>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37" name="ตัวเชื่อมต่อตรง 36">
              <a:extLst>
                <a:ext uri="{FF2B5EF4-FFF2-40B4-BE49-F238E27FC236}">
                  <a16:creationId xmlns:a16="http://schemas.microsoft.com/office/drawing/2014/main" id="{C8A30FE4-3B42-4365-B76E-703F274910DA}"/>
                </a:ext>
              </a:extLst>
            </p:cNvPr>
            <p:cNvCxnSpPr>
              <a:cxnSpLocks/>
            </p:cNvCxnSpPr>
            <p:nvPr/>
          </p:nvCxnSpPr>
          <p:spPr>
            <a:xfrm>
              <a:off x="2788735" y="1352550"/>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38" name="ตัวเชื่อมต่อตรง 37">
              <a:extLst>
                <a:ext uri="{FF2B5EF4-FFF2-40B4-BE49-F238E27FC236}">
                  <a16:creationId xmlns:a16="http://schemas.microsoft.com/office/drawing/2014/main" id="{7E2D502C-2BB8-4E71-9D64-A21273A5675F}"/>
                </a:ext>
              </a:extLst>
            </p:cNvPr>
            <p:cNvCxnSpPr>
              <a:cxnSpLocks/>
            </p:cNvCxnSpPr>
            <p:nvPr/>
          </p:nvCxnSpPr>
          <p:spPr>
            <a:xfrm>
              <a:off x="2156275" y="1337426"/>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39" name="ตัวเชื่อมต่อตรง 38">
              <a:extLst>
                <a:ext uri="{FF2B5EF4-FFF2-40B4-BE49-F238E27FC236}">
                  <a16:creationId xmlns:a16="http://schemas.microsoft.com/office/drawing/2014/main" id="{09EAE216-E0BC-4C2D-A940-13B6A4AFE404}"/>
                </a:ext>
              </a:extLst>
            </p:cNvPr>
            <p:cNvCxnSpPr/>
            <p:nvPr/>
          </p:nvCxnSpPr>
          <p:spPr>
            <a:xfrm>
              <a:off x="1752751" y="1615556"/>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grpSp>
      <p:grpSp>
        <p:nvGrpSpPr>
          <p:cNvPr id="40" name="กลุ่ม 39">
            <a:extLst>
              <a:ext uri="{FF2B5EF4-FFF2-40B4-BE49-F238E27FC236}">
                <a16:creationId xmlns:a16="http://schemas.microsoft.com/office/drawing/2014/main" id="{EDF2F530-26F0-41FC-9E63-CEEAA8B84713}"/>
              </a:ext>
            </a:extLst>
          </p:cNvPr>
          <p:cNvGrpSpPr/>
          <p:nvPr userDrawn="1"/>
        </p:nvGrpSpPr>
        <p:grpSpPr>
          <a:xfrm>
            <a:off x="11461334" y="1676318"/>
            <a:ext cx="1250465" cy="813416"/>
            <a:chOff x="28214" y="967908"/>
            <a:chExt cx="1250465" cy="813416"/>
          </a:xfrm>
        </p:grpSpPr>
        <p:cxnSp>
          <p:nvCxnSpPr>
            <p:cNvPr id="41" name="ตัวเชื่อมต่อตรง 40">
              <a:extLst>
                <a:ext uri="{FF2B5EF4-FFF2-40B4-BE49-F238E27FC236}">
                  <a16:creationId xmlns:a16="http://schemas.microsoft.com/office/drawing/2014/main" id="{474AE94D-BDCD-45F2-A9FE-7E89BC8335C9}"/>
                </a:ext>
              </a:extLst>
            </p:cNvPr>
            <p:cNvCxnSpPr>
              <a:cxnSpLocks/>
            </p:cNvCxnSpPr>
            <p:nvPr/>
          </p:nvCxnSpPr>
          <p:spPr>
            <a:xfrm>
              <a:off x="439451" y="967908"/>
              <a:ext cx="1" cy="32096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42" name="ตัวเชื่อมต่อตรง 41">
              <a:extLst>
                <a:ext uri="{FF2B5EF4-FFF2-40B4-BE49-F238E27FC236}">
                  <a16:creationId xmlns:a16="http://schemas.microsoft.com/office/drawing/2014/main" id="{0E277721-01F6-43B6-88E0-3BC70F4B0324}"/>
                </a:ext>
              </a:extLst>
            </p:cNvPr>
            <p:cNvCxnSpPr/>
            <p:nvPr/>
          </p:nvCxnSpPr>
          <p:spPr>
            <a:xfrm>
              <a:off x="266648" y="1264663"/>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43" name="ตัวเชื่อมต่อตรง 42">
              <a:extLst>
                <a:ext uri="{FF2B5EF4-FFF2-40B4-BE49-F238E27FC236}">
                  <a16:creationId xmlns:a16="http://schemas.microsoft.com/office/drawing/2014/main" id="{24A3AFA2-8008-4B77-8D9E-41C0CBE55114}"/>
                </a:ext>
              </a:extLst>
            </p:cNvPr>
            <p:cNvCxnSpPr>
              <a:cxnSpLocks/>
            </p:cNvCxnSpPr>
            <p:nvPr/>
          </p:nvCxnSpPr>
          <p:spPr>
            <a:xfrm>
              <a:off x="740194"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44" name="ตัวเชื่อมต่อตรง 43">
              <a:extLst>
                <a:ext uri="{FF2B5EF4-FFF2-40B4-BE49-F238E27FC236}">
                  <a16:creationId xmlns:a16="http://schemas.microsoft.com/office/drawing/2014/main" id="{BF2A751C-A987-4D2F-ADCA-AFF03EAFE9DB}"/>
                </a:ext>
              </a:extLst>
            </p:cNvPr>
            <p:cNvCxnSpPr>
              <a:cxnSpLocks/>
            </p:cNvCxnSpPr>
            <p:nvPr/>
          </p:nvCxnSpPr>
          <p:spPr>
            <a:xfrm>
              <a:off x="1278679"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45" name="ตัวเชื่อมต่อตรง 44">
              <a:extLst>
                <a:ext uri="{FF2B5EF4-FFF2-40B4-BE49-F238E27FC236}">
                  <a16:creationId xmlns:a16="http://schemas.microsoft.com/office/drawing/2014/main" id="{3F1C814A-E3CF-46D4-B97F-708DD0836BFE}"/>
                </a:ext>
              </a:extLst>
            </p:cNvPr>
            <p:cNvCxnSpPr/>
            <p:nvPr/>
          </p:nvCxnSpPr>
          <p:spPr>
            <a:xfrm>
              <a:off x="266648" y="1522816"/>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46" name="ตัวเชื่อมต่อตรง 45">
              <a:extLst>
                <a:ext uri="{FF2B5EF4-FFF2-40B4-BE49-F238E27FC236}">
                  <a16:creationId xmlns:a16="http://schemas.microsoft.com/office/drawing/2014/main" id="{A364DBB9-61B8-4ECC-A5F0-862DD34EBFF6}"/>
                </a:ext>
              </a:extLst>
            </p:cNvPr>
            <p:cNvCxnSpPr>
              <a:cxnSpLocks/>
            </p:cNvCxnSpPr>
            <p:nvPr/>
          </p:nvCxnSpPr>
          <p:spPr>
            <a:xfrm>
              <a:off x="408431" y="1499616"/>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47" name="ตัวเชื่อมต่อตรง 46">
              <a:extLst>
                <a:ext uri="{FF2B5EF4-FFF2-40B4-BE49-F238E27FC236}">
                  <a16:creationId xmlns:a16="http://schemas.microsoft.com/office/drawing/2014/main" id="{B64FBB50-CA8B-43CC-81FE-E24CAB4FDB4D}"/>
                </a:ext>
              </a:extLst>
            </p:cNvPr>
            <p:cNvCxnSpPr/>
            <p:nvPr/>
          </p:nvCxnSpPr>
          <p:spPr>
            <a:xfrm>
              <a:off x="28214" y="1781324"/>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grpSp>
      <p:grpSp>
        <p:nvGrpSpPr>
          <p:cNvPr id="48" name="กลุ่ม 47">
            <a:extLst>
              <a:ext uri="{FF2B5EF4-FFF2-40B4-BE49-F238E27FC236}">
                <a16:creationId xmlns:a16="http://schemas.microsoft.com/office/drawing/2014/main" id="{C71E75E8-E1FE-4429-87C2-4E333F037308}"/>
              </a:ext>
            </a:extLst>
          </p:cNvPr>
          <p:cNvGrpSpPr/>
          <p:nvPr userDrawn="1"/>
        </p:nvGrpSpPr>
        <p:grpSpPr>
          <a:xfrm>
            <a:off x="0" y="5516880"/>
            <a:ext cx="12192000" cy="1321252"/>
            <a:chOff x="0" y="5038725"/>
            <a:chExt cx="12192000" cy="1819273"/>
          </a:xfrm>
        </p:grpSpPr>
        <p:sp>
          <p:nvSpPr>
            <p:cNvPr id="49" name="สี่เหลี่ยมผืนผ้า 48">
              <a:extLst>
                <a:ext uri="{FF2B5EF4-FFF2-40B4-BE49-F238E27FC236}">
                  <a16:creationId xmlns:a16="http://schemas.microsoft.com/office/drawing/2014/main" id="{84D0B324-E820-47AA-B137-6D834E9E9F0B}"/>
                </a:ext>
              </a:extLst>
            </p:cNvPr>
            <p:cNvSpPr/>
            <p:nvPr/>
          </p:nvSpPr>
          <p:spPr>
            <a:xfrm>
              <a:off x="0" y="5038725"/>
              <a:ext cx="12192000" cy="1819273"/>
            </a:xfrm>
            <a:prstGeom prst="rect">
              <a:avLst/>
            </a:prstGeom>
            <a:solidFill>
              <a:srgbClr val="A06A3E"/>
            </a:solidFill>
            <a:ln w="57150">
              <a:solidFill>
                <a:schemeClr val="tx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cxnSp>
          <p:nvCxnSpPr>
            <p:cNvPr id="50" name="ตัวเชื่อมต่อตรง 49">
              <a:extLst>
                <a:ext uri="{FF2B5EF4-FFF2-40B4-BE49-F238E27FC236}">
                  <a16:creationId xmlns:a16="http://schemas.microsoft.com/office/drawing/2014/main" id="{AF082DEF-164D-4854-87EB-7C51A6BA9315}"/>
                </a:ext>
              </a:extLst>
            </p:cNvPr>
            <p:cNvCxnSpPr>
              <a:cxnSpLocks/>
            </p:cNvCxnSpPr>
            <p:nvPr/>
          </p:nvCxnSpPr>
          <p:spPr>
            <a:xfrm>
              <a:off x="5481656" y="5948361"/>
              <a:ext cx="11684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ตัวเชื่อมต่อตรง 50">
              <a:extLst>
                <a:ext uri="{FF2B5EF4-FFF2-40B4-BE49-F238E27FC236}">
                  <a16:creationId xmlns:a16="http://schemas.microsoft.com/office/drawing/2014/main" id="{DD49C630-79DF-48EC-B553-C89207EECC53}"/>
                </a:ext>
              </a:extLst>
            </p:cNvPr>
            <p:cNvCxnSpPr>
              <a:cxnSpLocks/>
            </p:cNvCxnSpPr>
            <p:nvPr/>
          </p:nvCxnSpPr>
          <p:spPr>
            <a:xfrm flipV="1">
              <a:off x="387644" y="6068639"/>
              <a:ext cx="2947751" cy="1016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ตัวเชื่อมต่อตรง 51">
              <a:extLst>
                <a:ext uri="{FF2B5EF4-FFF2-40B4-BE49-F238E27FC236}">
                  <a16:creationId xmlns:a16="http://schemas.microsoft.com/office/drawing/2014/main" id="{B4E14C71-6B86-4C9C-9E26-F0FF45B3BA34}"/>
                </a:ext>
              </a:extLst>
            </p:cNvPr>
            <p:cNvCxnSpPr>
              <a:cxnSpLocks/>
            </p:cNvCxnSpPr>
            <p:nvPr/>
          </p:nvCxnSpPr>
          <p:spPr>
            <a:xfrm flipV="1">
              <a:off x="8114463" y="6459152"/>
              <a:ext cx="2947751" cy="1016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ตัวเชื่อมต่อตรง 52">
              <a:extLst>
                <a:ext uri="{FF2B5EF4-FFF2-40B4-BE49-F238E27FC236}">
                  <a16:creationId xmlns:a16="http://schemas.microsoft.com/office/drawing/2014/main" id="{7EBB6991-197B-4A5B-A66B-A1E2E031A6BB}"/>
                </a:ext>
              </a:extLst>
            </p:cNvPr>
            <p:cNvCxnSpPr>
              <a:cxnSpLocks/>
            </p:cNvCxnSpPr>
            <p:nvPr/>
          </p:nvCxnSpPr>
          <p:spPr>
            <a:xfrm flipV="1">
              <a:off x="9244249" y="5570878"/>
              <a:ext cx="2947751" cy="1016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ตัวเชื่อมต่อตรง 53">
              <a:extLst>
                <a:ext uri="{FF2B5EF4-FFF2-40B4-BE49-F238E27FC236}">
                  <a16:creationId xmlns:a16="http://schemas.microsoft.com/office/drawing/2014/main" id="{C45E662A-1F64-4FAA-88E1-69C6DE31E3C0}"/>
                </a:ext>
              </a:extLst>
            </p:cNvPr>
            <p:cNvCxnSpPr>
              <a:cxnSpLocks/>
            </p:cNvCxnSpPr>
            <p:nvPr/>
          </p:nvCxnSpPr>
          <p:spPr>
            <a:xfrm>
              <a:off x="3775148" y="6459152"/>
              <a:ext cx="1140494"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ตัวเชื่อมต่อตรง 54">
              <a:extLst>
                <a:ext uri="{FF2B5EF4-FFF2-40B4-BE49-F238E27FC236}">
                  <a16:creationId xmlns:a16="http://schemas.microsoft.com/office/drawing/2014/main" id="{8660B085-0AA8-4265-8442-B99A958E7C5C}"/>
                </a:ext>
              </a:extLst>
            </p:cNvPr>
            <p:cNvCxnSpPr>
              <a:cxnSpLocks/>
            </p:cNvCxnSpPr>
            <p:nvPr/>
          </p:nvCxnSpPr>
          <p:spPr>
            <a:xfrm>
              <a:off x="8097263" y="5948361"/>
              <a:ext cx="4318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20" name="ตัวเชื่อมต่อตรง 119">
            <a:extLst>
              <a:ext uri="{FF2B5EF4-FFF2-40B4-BE49-F238E27FC236}">
                <a16:creationId xmlns:a16="http://schemas.microsoft.com/office/drawing/2014/main" id="{BAEAB81E-A15E-4209-8451-2EFDF2A1CC8C}"/>
              </a:ext>
            </a:extLst>
          </p:cNvPr>
          <p:cNvCxnSpPr>
            <a:cxnSpLocks/>
          </p:cNvCxnSpPr>
          <p:nvPr userDrawn="1"/>
        </p:nvCxnSpPr>
        <p:spPr>
          <a:xfrm>
            <a:off x="0" y="5817289"/>
            <a:ext cx="555474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21" name="กลุ่ม 120">
            <a:extLst>
              <a:ext uri="{FF2B5EF4-FFF2-40B4-BE49-F238E27FC236}">
                <a16:creationId xmlns:a16="http://schemas.microsoft.com/office/drawing/2014/main" id="{1183E5BF-38D3-4C62-8C5F-4DC88B93D9D0}"/>
              </a:ext>
            </a:extLst>
          </p:cNvPr>
          <p:cNvGrpSpPr/>
          <p:nvPr userDrawn="1"/>
        </p:nvGrpSpPr>
        <p:grpSpPr>
          <a:xfrm flipH="1">
            <a:off x="-175709" y="-350452"/>
            <a:ext cx="1250465" cy="813416"/>
            <a:chOff x="28214" y="967908"/>
            <a:chExt cx="1250465" cy="813416"/>
          </a:xfrm>
        </p:grpSpPr>
        <p:cxnSp>
          <p:nvCxnSpPr>
            <p:cNvPr id="122" name="ตัวเชื่อมต่อตรง 121">
              <a:extLst>
                <a:ext uri="{FF2B5EF4-FFF2-40B4-BE49-F238E27FC236}">
                  <a16:creationId xmlns:a16="http://schemas.microsoft.com/office/drawing/2014/main" id="{D41AC5AA-D694-40D6-81E1-4C2FFBE3A6FE}"/>
                </a:ext>
              </a:extLst>
            </p:cNvPr>
            <p:cNvCxnSpPr>
              <a:cxnSpLocks/>
            </p:cNvCxnSpPr>
            <p:nvPr/>
          </p:nvCxnSpPr>
          <p:spPr>
            <a:xfrm>
              <a:off x="439451" y="967908"/>
              <a:ext cx="1" cy="32096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23" name="ตัวเชื่อมต่อตรง 122">
              <a:extLst>
                <a:ext uri="{FF2B5EF4-FFF2-40B4-BE49-F238E27FC236}">
                  <a16:creationId xmlns:a16="http://schemas.microsoft.com/office/drawing/2014/main" id="{B267F29B-CAC9-476B-8BD2-A2886F7AA5E6}"/>
                </a:ext>
              </a:extLst>
            </p:cNvPr>
            <p:cNvCxnSpPr/>
            <p:nvPr/>
          </p:nvCxnSpPr>
          <p:spPr>
            <a:xfrm>
              <a:off x="266648" y="1264663"/>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24" name="ตัวเชื่อมต่อตรง 123">
              <a:extLst>
                <a:ext uri="{FF2B5EF4-FFF2-40B4-BE49-F238E27FC236}">
                  <a16:creationId xmlns:a16="http://schemas.microsoft.com/office/drawing/2014/main" id="{58C01EDE-CB15-4EC1-92A7-58B7415FE615}"/>
                </a:ext>
              </a:extLst>
            </p:cNvPr>
            <p:cNvCxnSpPr>
              <a:cxnSpLocks/>
            </p:cNvCxnSpPr>
            <p:nvPr/>
          </p:nvCxnSpPr>
          <p:spPr>
            <a:xfrm>
              <a:off x="740194"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25" name="ตัวเชื่อมต่อตรง 124">
              <a:extLst>
                <a:ext uri="{FF2B5EF4-FFF2-40B4-BE49-F238E27FC236}">
                  <a16:creationId xmlns:a16="http://schemas.microsoft.com/office/drawing/2014/main" id="{61F1F0DF-9836-4678-AD2F-8FBA04CFFE71}"/>
                </a:ext>
              </a:extLst>
            </p:cNvPr>
            <p:cNvCxnSpPr>
              <a:cxnSpLocks/>
            </p:cNvCxnSpPr>
            <p:nvPr/>
          </p:nvCxnSpPr>
          <p:spPr>
            <a:xfrm>
              <a:off x="1278679"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26" name="ตัวเชื่อมต่อตรง 125">
              <a:extLst>
                <a:ext uri="{FF2B5EF4-FFF2-40B4-BE49-F238E27FC236}">
                  <a16:creationId xmlns:a16="http://schemas.microsoft.com/office/drawing/2014/main" id="{8C542DC7-1895-42CE-A89A-605F80E38679}"/>
                </a:ext>
              </a:extLst>
            </p:cNvPr>
            <p:cNvCxnSpPr/>
            <p:nvPr/>
          </p:nvCxnSpPr>
          <p:spPr>
            <a:xfrm>
              <a:off x="266648" y="1522816"/>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27" name="ตัวเชื่อมต่อตรง 126">
              <a:extLst>
                <a:ext uri="{FF2B5EF4-FFF2-40B4-BE49-F238E27FC236}">
                  <a16:creationId xmlns:a16="http://schemas.microsoft.com/office/drawing/2014/main" id="{4143042E-5B54-4F88-906A-AA2301A38574}"/>
                </a:ext>
              </a:extLst>
            </p:cNvPr>
            <p:cNvCxnSpPr>
              <a:cxnSpLocks/>
            </p:cNvCxnSpPr>
            <p:nvPr/>
          </p:nvCxnSpPr>
          <p:spPr>
            <a:xfrm>
              <a:off x="408431" y="1499616"/>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28" name="ตัวเชื่อมต่อตรง 127">
              <a:extLst>
                <a:ext uri="{FF2B5EF4-FFF2-40B4-BE49-F238E27FC236}">
                  <a16:creationId xmlns:a16="http://schemas.microsoft.com/office/drawing/2014/main" id="{3D868388-2873-4104-BBF7-8688C390994F}"/>
                </a:ext>
              </a:extLst>
            </p:cNvPr>
            <p:cNvCxnSpPr/>
            <p:nvPr/>
          </p:nvCxnSpPr>
          <p:spPr>
            <a:xfrm>
              <a:off x="28214" y="1781324"/>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grpSp>
      <p:cxnSp>
        <p:nvCxnSpPr>
          <p:cNvPr id="148" name="ตัวเชื่อมต่อตรง 147">
            <a:extLst>
              <a:ext uri="{FF2B5EF4-FFF2-40B4-BE49-F238E27FC236}">
                <a16:creationId xmlns:a16="http://schemas.microsoft.com/office/drawing/2014/main" id="{8D0C9B28-35D5-48E7-BF8A-FCD251D4C023}"/>
              </a:ext>
            </a:extLst>
          </p:cNvPr>
          <p:cNvCxnSpPr/>
          <p:nvPr userDrawn="1"/>
        </p:nvCxnSpPr>
        <p:spPr>
          <a:xfrm>
            <a:off x="267580" y="3005328"/>
            <a:ext cx="338746" cy="0"/>
          </a:xfrm>
          <a:prstGeom prst="line">
            <a:avLst/>
          </a:prstGeom>
          <a:ln w="57150">
            <a:solidFill>
              <a:srgbClr val="5E2700"/>
            </a:solidFill>
          </a:ln>
        </p:spPr>
        <p:style>
          <a:lnRef idx="1">
            <a:schemeClr val="accent1"/>
          </a:lnRef>
          <a:fillRef idx="0">
            <a:schemeClr val="accent1"/>
          </a:fillRef>
          <a:effectRef idx="0">
            <a:schemeClr val="accent1"/>
          </a:effectRef>
          <a:fontRef idx="minor">
            <a:schemeClr val="tx1"/>
          </a:fontRef>
        </p:style>
      </p:cxnSp>
      <p:cxnSp>
        <p:nvCxnSpPr>
          <p:cNvPr id="149" name="ตัวเชื่อมต่อตรง 148">
            <a:extLst>
              <a:ext uri="{FF2B5EF4-FFF2-40B4-BE49-F238E27FC236}">
                <a16:creationId xmlns:a16="http://schemas.microsoft.com/office/drawing/2014/main" id="{26304C8F-3BF6-4EBD-BDFC-C96FEA3790BB}"/>
              </a:ext>
            </a:extLst>
          </p:cNvPr>
          <p:cNvCxnSpPr/>
          <p:nvPr userDrawn="1"/>
        </p:nvCxnSpPr>
        <p:spPr>
          <a:xfrm>
            <a:off x="597679" y="2231226"/>
            <a:ext cx="369405" cy="0"/>
          </a:xfrm>
          <a:prstGeom prst="line">
            <a:avLst/>
          </a:prstGeom>
          <a:ln w="57150">
            <a:solidFill>
              <a:srgbClr val="5E2700"/>
            </a:solidFill>
          </a:ln>
        </p:spPr>
        <p:style>
          <a:lnRef idx="1">
            <a:schemeClr val="accent1"/>
          </a:lnRef>
          <a:fillRef idx="0">
            <a:schemeClr val="accent1"/>
          </a:fillRef>
          <a:effectRef idx="0">
            <a:schemeClr val="accent1"/>
          </a:effectRef>
          <a:fontRef idx="minor">
            <a:schemeClr val="tx1"/>
          </a:fontRef>
        </p:style>
      </p:cxnSp>
      <p:cxnSp>
        <p:nvCxnSpPr>
          <p:cNvPr id="150" name="ตัวเชื่อมต่อตรง 149">
            <a:extLst>
              <a:ext uri="{FF2B5EF4-FFF2-40B4-BE49-F238E27FC236}">
                <a16:creationId xmlns:a16="http://schemas.microsoft.com/office/drawing/2014/main" id="{127A007C-74B2-4C33-9AA4-D567E683D720}"/>
              </a:ext>
            </a:extLst>
          </p:cNvPr>
          <p:cNvCxnSpPr/>
          <p:nvPr userDrawn="1"/>
        </p:nvCxnSpPr>
        <p:spPr>
          <a:xfrm>
            <a:off x="349746" y="1417455"/>
            <a:ext cx="375411" cy="0"/>
          </a:xfrm>
          <a:prstGeom prst="line">
            <a:avLst/>
          </a:prstGeom>
          <a:ln w="57150">
            <a:solidFill>
              <a:srgbClr val="5E2700"/>
            </a:solidFill>
          </a:ln>
        </p:spPr>
        <p:style>
          <a:lnRef idx="1">
            <a:schemeClr val="accent1"/>
          </a:lnRef>
          <a:fillRef idx="0">
            <a:schemeClr val="accent1"/>
          </a:fillRef>
          <a:effectRef idx="0">
            <a:schemeClr val="accent1"/>
          </a:effectRef>
          <a:fontRef idx="minor">
            <a:schemeClr val="tx1"/>
          </a:fontRef>
        </p:style>
      </p:cxnSp>
      <p:grpSp>
        <p:nvGrpSpPr>
          <p:cNvPr id="151" name="กลุ่ม 150">
            <a:extLst>
              <a:ext uri="{FF2B5EF4-FFF2-40B4-BE49-F238E27FC236}">
                <a16:creationId xmlns:a16="http://schemas.microsoft.com/office/drawing/2014/main" id="{ACE759D4-3503-431B-8870-8F80332F18B3}"/>
              </a:ext>
            </a:extLst>
          </p:cNvPr>
          <p:cNvGrpSpPr/>
          <p:nvPr userDrawn="1"/>
        </p:nvGrpSpPr>
        <p:grpSpPr>
          <a:xfrm rot="17480286">
            <a:off x="427869" y="2499843"/>
            <a:ext cx="304638" cy="252885"/>
            <a:chOff x="1187573" y="6247766"/>
            <a:chExt cx="450097" cy="430590"/>
          </a:xfrm>
        </p:grpSpPr>
        <p:sp>
          <p:nvSpPr>
            <p:cNvPr id="152" name="รูปแบบอิสระ: รูปร่าง 151">
              <a:extLst>
                <a:ext uri="{FF2B5EF4-FFF2-40B4-BE49-F238E27FC236}">
                  <a16:creationId xmlns:a16="http://schemas.microsoft.com/office/drawing/2014/main" id="{5A0256C4-01C1-4D17-B60A-72D3C9515622}"/>
                </a:ext>
              </a:extLst>
            </p:cNvPr>
            <p:cNvSpPr/>
            <p:nvPr/>
          </p:nvSpPr>
          <p:spPr>
            <a:xfrm rot="1294749">
              <a:off x="1189233" y="6409947"/>
              <a:ext cx="336409" cy="268409"/>
            </a:xfrm>
            <a:custGeom>
              <a:avLst/>
              <a:gdLst>
                <a:gd name="connsiteX0" fmla="*/ 29515 w 1911332"/>
                <a:gd name="connsiteY0" fmla="*/ 961950 h 1476855"/>
                <a:gd name="connsiteX1" fmla="*/ 562175 w 1911332"/>
                <a:gd name="connsiteY1" fmla="*/ 154082 h 1476855"/>
                <a:gd name="connsiteX2" fmla="*/ 1245756 w 1911332"/>
                <a:gd name="connsiteY2" fmla="*/ 65306 h 1476855"/>
                <a:gd name="connsiteX3" fmla="*/ 1876070 w 1911332"/>
                <a:gd name="connsiteY3" fmla="*/ 890929 h 1476855"/>
                <a:gd name="connsiteX4" fmla="*/ 1778416 w 1911332"/>
                <a:gd name="connsiteY4" fmla="*/ 1396956 h 1476855"/>
                <a:gd name="connsiteX5" fmla="*/ 1334533 w 1911332"/>
                <a:gd name="connsiteY5" fmla="*/ 1441344 h 1476855"/>
                <a:gd name="connsiteX6" fmla="*/ 1050447 w 1911332"/>
                <a:gd name="connsiteY6" fmla="*/ 1361445 h 1476855"/>
                <a:gd name="connsiteX7" fmla="*/ 535542 w 1911332"/>
                <a:gd name="connsiteY7" fmla="*/ 1476855 h 1476855"/>
                <a:gd name="connsiteX8" fmla="*/ 118292 w 1911332"/>
                <a:gd name="connsiteY8" fmla="*/ 1361445 h 1476855"/>
                <a:gd name="connsiteX9" fmla="*/ 29515 w 1911332"/>
                <a:gd name="connsiteY9" fmla="*/ 961950 h 1476855"/>
                <a:gd name="connsiteX0" fmla="*/ 29515 w 1911332"/>
                <a:gd name="connsiteY0" fmla="*/ 961950 h 1476855"/>
                <a:gd name="connsiteX1" fmla="*/ 562175 w 1911332"/>
                <a:gd name="connsiteY1" fmla="*/ 154082 h 1476855"/>
                <a:gd name="connsiteX2" fmla="*/ 1245756 w 1911332"/>
                <a:gd name="connsiteY2" fmla="*/ 65306 h 1476855"/>
                <a:gd name="connsiteX3" fmla="*/ 1876070 w 1911332"/>
                <a:gd name="connsiteY3" fmla="*/ 890929 h 1476855"/>
                <a:gd name="connsiteX4" fmla="*/ 1778416 w 1911332"/>
                <a:gd name="connsiteY4" fmla="*/ 1396956 h 1476855"/>
                <a:gd name="connsiteX5" fmla="*/ 1334533 w 1911332"/>
                <a:gd name="connsiteY5" fmla="*/ 1441344 h 1476855"/>
                <a:gd name="connsiteX6" fmla="*/ 926160 w 1911332"/>
                <a:gd name="connsiteY6" fmla="*/ 1361445 h 1476855"/>
                <a:gd name="connsiteX7" fmla="*/ 535542 w 1911332"/>
                <a:gd name="connsiteY7" fmla="*/ 1476855 h 1476855"/>
                <a:gd name="connsiteX8" fmla="*/ 118292 w 1911332"/>
                <a:gd name="connsiteY8" fmla="*/ 1361445 h 1476855"/>
                <a:gd name="connsiteX9" fmla="*/ 29515 w 1911332"/>
                <a:gd name="connsiteY9" fmla="*/ 961950 h 1476855"/>
                <a:gd name="connsiteX0" fmla="*/ 29515 w 1911332"/>
                <a:gd name="connsiteY0" fmla="*/ 961950 h 1476855"/>
                <a:gd name="connsiteX1" fmla="*/ 562175 w 1911332"/>
                <a:gd name="connsiteY1" fmla="*/ 154082 h 1476855"/>
                <a:gd name="connsiteX2" fmla="*/ 1245756 w 1911332"/>
                <a:gd name="connsiteY2" fmla="*/ 65306 h 1476855"/>
                <a:gd name="connsiteX3" fmla="*/ 1876070 w 1911332"/>
                <a:gd name="connsiteY3" fmla="*/ 890929 h 1476855"/>
                <a:gd name="connsiteX4" fmla="*/ 1778416 w 1911332"/>
                <a:gd name="connsiteY4" fmla="*/ 1334812 h 1476855"/>
                <a:gd name="connsiteX5" fmla="*/ 1334533 w 1911332"/>
                <a:gd name="connsiteY5" fmla="*/ 1441344 h 1476855"/>
                <a:gd name="connsiteX6" fmla="*/ 926160 w 1911332"/>
                <a:gd name="connsiteY6" fmla="*/ 1361445 h 1476855"/>
                <a:gd name="connsiteX7" fmla="*/ 535542 w 1911332"/>
                <a:gd name="connsiteY7" fmla="*/ 1476855 h 1476855"/>
                <a:gd name="connsiteX8" fmla="*/ 118292 w 1911332"/>
                <a:gd name="connsiteY8" fmla="*/ 1361445 h 1476855"/>
                <a:gd name="connsiteX9" fmla="*/ 29515 w 1911332"/>
                <a:gd name="connsiteY9" fmla="*/ 961950 h 1476855"/>
                <a:gd name="connsiteX0" fmla="*/ 29515 w 1911332"/>
                <a:gd name="connsiteY0" fmla="*/ 961950 h 1476855"/>
                <a:gd name="connsiteX1" fmla="*/ 562175 w 1911332"/>
                <a:gd name="connsiteY1" fmla="*/ 154082 h 1476855"/>
                <a:gd name="connsiteX2" fmla="*/ 1245756 w 1911332"/>
                <a:gd name="connsiteY2" fmla="*/ 65306 h 1476855"/>
                <a:gd name="connsiteX3" fmla="*/ 1876070 w 1911332"/>
                <a:gd name="connsiteY3" fmla="*/ 890929 h 1476855"/>
                <a:gd name="connsiteX4" fmla="*/ 1778416 w 1911332"/>
                <a:gd name="connsiteY4" fmla="*/ 1334812 h 1476855"/>
                <a:gd name="connsiteX5" fmla="*/ 1334533 w 1911332"/>
                <a:gd name="connsiteY5" fmla="*/ 1441344 h 1476855"/>
                <a:gd name="connsiteX6" fmla="*/ 979426 w 1911332"/>
                <a:gd name="connsiteY6" fmla="*/ 1343690 h 1476855"/>
                <a:gd name="connsiteX7" fmla="*/ 535542 w 1911332"/>
                <a:gd name="connsiteY7" fmla="*/ 1476855 h 1476855"/>
                <a:gd name="connsiteX8" fmla="*/ 118292 w 1911332"/>
                <a:gd name="connsiteY8" fmla="*/ 1361445 h 1476855"/>
                <a:gd name="connsiteX9" fmla="*/ 29515 w 1911332"/>
                <a:gd name="connsiteY9" fmla="*/ 961950 h 1476855"/>
                <a:gd name="connsiteX0" fmla="*/ 29515 w 1909635"/>
                <a:gd name="connsiteY0" fmla="*/ 961950 h 1476855"/>
                <a:gd name="connsiteX1" fmla="*/ 562175 w 1909635"/>
                <a:gd name="connsiteY1" fmla="*/ 154082 h 1476855"/>
                <a:gd name="connsiteX2" fmla="*/ 1245756 w 1909635"/>
                <a:gd name="connsiteY2" fmla="*/ 65306 h 1476855"/>
                <a:gd name="connsiteX3" fmla="*/ 1876070 w 1909635"/>
                <a:gd name="connsiteY3" fmla="*/ 890929 h 1476855"/>
                <a:gd name="connsiteX4" fmla="*/ 1778416 w 1909635"/>
                <a:gd name="connsiteY4" fmla="*/ 1334812 h 1476855"/>
                <a:gd name="connsiteX5" fmla="*/ 1396677 w 1909635"/>
                <a:gd name="connsiteY5" fmla="*/ 1405833 h 1476855"/>
                <a:gd name="connsiteX6" fmla="*/ 979426 w 1909635"/>
                <a:gd name="connsiteY6" fmla="*/ 1343690 h 1476855"/>
                <a:gd name="connsiteX7" fmla="*/ 535542 w 1909635"/>
                <a:gd name="connsiteY7" fmla="*/ 1476855 h 1476855"/>
                <a:gd name="connsiteX8" fmla="*/ 118292 w 1909635"/>
                <a:gd name="connsiteY8" fmla="*/ 1361445 h 1476855"/>
                <a:gd name="connsiteX9" fmla="*/ 29515 w 1909635"/>
                <a:gd name="connsiteY9" fmla="*/ 961950 h 1476855"/>
                <a:gd name="connsiteX0" fmla="*/ 29515 w 1909635"/>
                <a:gd name="connsiteY0" fmla="*/ 886614 h 1473844"/>
                <a:gd name="connsiteX1" fmla="*/ 562175 w 1909635"/>
                <a:gd name="connsiteY1" fmla="*/ 151071 h 1473844"/>
                <a:gd name="connsiteX2" fmla="*/ 1245756 w 1909635"/>
                <a:gd name="connsiteY2" fmla="*/ 62295 h 1473844"/>
                <a:gd name="connsiteX3" fmla="*/ 1876070 w 1909635"/>
                <a:gd name="connsiteY3" fmla="*/ 887918 h 1473844"/>
                <a:gd name="connsiteX4" fmla="*/ 1778416 w 1909635"/>
                <a:gd name="connsiteY4" fmla="*/ 1331801 h 1473844"/>
                <a:gd name="connsiteX5" fmla="*/ 1396677 w 1909635"/>
                <a:gd name="connsiteY5" fmla="*/ 1402822 h 1473844"/>
                <a:gd name="connsiteX6" fmla="*/ 979426 w 1909635"/>
                <a:gd name="connsiteY6" fmla="*/ 1340679 h 1473844"/>
                <a:gd name="connsiteX7" fmla="*/ 535542 w 1909635"/>
                <a:gd name="connsiteY7" fmla="*/ 1473844 h 1473844"/>
                <a:gd name="connsiteX8" fmla="*/ 118292 w 1909635"/>
                <a:gd name="connsiteY8" fmla="*/ 1358434 h 1473844"/>
                <a:gd name="connsiteX9" fmla="*/ 29515 w 1909635"/>
                <a:gd name="connsiteY9" fmla="*/ 886614 h 1473844"/>
                <a:gd name="connsiteX0" fmla="*/ 29515 w 1909635"/>
                <a:gd name="connsiteY0" fmla="*/ 889966 h 1477196"/>
                <a:gd name="connsiteX1" fmla="*/ 562175 w 1909635"/>
                <a:gd name="connsiteY1" fmla="*/ 145383 h 1477196"/>
                <a:gd name="connsiteX2" fmla="*/ 1245756 w 1909635"/>
                <a:gd name="connsiteY2" fmla="*/ 65647 h 1477196"/>
                <a:gd name="connsiteX3" fmla="*/ 1876070 w 1909635"/>
                <a:gd name="connsiteY3" fmla="*/ 891270 h 1477196"/>
                <a:gd name="connsiteX4" fmla="*/ 1778416 w 1909635"/>
                <a:gd name="connsiteY4" fmla="*/ 1335153 h 1477196"/>
                <a:gd name="connsiteX5" fmla="*/ 1396677 w 1909635"/>
                <a:gd name="connsiteY5" fmla="*/ 1406174 h 1477196"/>
                <a:gd name="connsiteX6" fmla="*/ 979426 w 1909635"/>
                <a:gd name="connsiteY6" fmla="*/ 1344031 h 1477196"/>
                <a:gd name="connsiteX7" fmla="*/ 535542 w 1909635"/>
                <a:gd name="connsiteY7" fmla="*/ 1477196 h 1477196"/>
                <a:gd name="connsiteX8" fmla="*/ 118292 w 1909635"/>
                <a:gd name="connsiteY8" fmla="*/ 1361786 h 1477196"/>
                <a:gd name="connsiteX9" fmla="*/ 29515 w 1909635"/>
                <a:gd name="connsiteY9" fmla="*/ 889966 h 1477196"/>
                <a:gd name="connsiteX0" fmla="*/ 29515 w 1904445"/>
                <a:gd name="connsiteY0" fmla="*/ 852892 h 1440122"/>
                <a:gd name="connsiteX1" fmla="*/ 562175 w 1904445"/>
                <a:gd name="connsiteY1" fmla="*/ 108309 h 1440122"/>
                <a:gd name="connsiteX2" fmla="*/ 1318285 w 1904445"/>
                <a:gd name="connsiteY2" fmla="*/ 82817 h 1440122"/>
                <a:gd name="connsiteX3" fmla="*/ 1876070 w 1904445"/>
                <a:gd name="connsiteY3" fmla="*/ 854196 h 1440122"/>
                <a:gd name="connsiteX4" fmla="*/ 1778416 w 1904445"/>
                <a:gd name="connsiteY4" fmla="*/ 1298079 h 1440122"/>
                <a:gd name="connsiteX5" fmla="*/ 1396677 w 1904445"/>
                <a:gd name="connsiteY5" fmla="*/ 1369100 h 1440122"/>
                <a:gd name="connsiteX6" fmla="*/ 979426 w 1904445"/>
                <a:gd name="connsiteY6" fmla="*/ 1306957 h 1440122"/>
                <a:gd name="connsiteX7" fmla="*/ 535542 w 1904445"/>
                <a:gd name="connsiteY7" fmla="*/ 1440122 h 1440122"/>
                <a:gd name="connsiteX8" fmla="*/ 118292 w 1904445"/>
                <a:gd name="connsiteY8" fmla="*/ 1324712 h 1440122"/>
                <a:gd name="connsiteX9" fmla="*/ 29515 w 1904445"/>
                <a:gd name="connsiteY9" fmla="*/ 852892 h 1440122"/>
                <a:gd name="connsiteX0" fmla="*/ 29515 w 1904445"/>
                <a:gd name="connsiteY0" fmla="*/ 875442 h 1462672"/>
                <a:gd name="connsiteX1" fmla="*/ 562175 w 1904445"/>
                <a:gd name="connsiteY1" fmla="*/ 130859 h 1462672"/>
                <a:gd name="connsiteX2" fmla="*/ 1318285 w 1904445"/>
                <a:gd name="connsiteY2" fmla="*/ 105367 h 1462672"/>
                <a:gd name="connsiteX3" fmla="*/ 1876070 w 1904445"/>
                <a:gd name="connsiteY3" fmla="*/ 876746 h 1462672"/>
                <a:gd name="connsiteX4" fmla="*/ 1778416 w 1904445"/>
                <a:gd name="connsiteY4" fmla="*/ 1320629 h 1462672"/>
                <a:gd name="connsiteX5" fmla="*/ 1396677 w 1904445"/>
                <a:gd name="connsiteY5" fmla="*/ 1391650 h 1462672"/>
                <a:gd name="connsiteX6" fmla="*/ 979426 w 1904445"/>
                <a:gd name="connsiteY6" fmla="*/ 1329507 h 1462672"/>
                <a:gd name="connsiteX7" fmla="*/ 535542 w 1904445"/>
                <a:gd name="connsiteY7" fmla="*/ 1462672 h 1462672"/>
                <a:gd name="connsiteX8" fmla="*/ 118292 w 1904445"/>
                <a:gd name="connsiteY8" fmla="*/ 1347262 h 1462672"/>
                <a:gd name="connsiteX9" fmla="*/ 29515 w 1904445"/>
                <a:gd name="connsiteY9" fmla="*/ 875442 h 1462672"/>
                <a:gd name="connsiteX0" fmla="*/ 29515 w 1904445"/>
                <a:gd name="connsiteY0" fmla="*/ 875442 h 1462672"/>
                <a:gd name="connsiteX1" fmla="*/ 562175 w 1904445"/>
                <a:gd name="connsiteY1" fmla="*/ 130859 h 1462672"/>
                <a:gd name="connsiteX2" fmla="*/ 1318285 w 1904445"/>
                <a:gd name="connsiteY2" fmla="*/ 105367 h 1462672"/>
                <a:gd name="connsiteX3" fmla="*/ 1876070 w 1904445"/>
                <a:gd name="connsiteY3" fmla="*/ 876746 h 1462672"/>
                <a:gd name="connsiteX4" fmla="*/ 1778416 w 1904445"/>
                <a:gd name="connsiteY4" fmla="*/ 1320629 h 1462672"/>
                <a:gd name="connsiteX5" fmla="*/ 1396677 w 1904445"/>
                <a:gd name="connsiteY5" fmla="*/ 1391650 h 1462672"/>
                <a:gd name="connsiteX6" fmla="*/ 979426 w 1904445"/>
                <a:gd name="connsiteY6" fmla="*/ 1329507 h 1462672"/>
                <a:gd name="connsiteX7" fmla="*/ 535542 w 1904445"/>
                <a:gd name="connsiteY7" fmla="*/ 1462672 h 1462672"/>
                <a:gd name="connsiteX8" fmla="*/ 118292 w 1904445"/>
                <a:gd name="connsiteY8" fmla="*/ 1347262 h 1462672"/>
                <a:gd name="connsiteX9" fmla="*/ 29515 w 1904445"/>
                <a:gd name="connsiteY9" fmla="*/ 875442 h 1462672"/>
                <a:gd name="connsiteX0" fmla="*/ 29515 w 1917785"/>
                <a:gd name="connsiteY0" fmla="*/ 875442 h 1462672"/>
                <a:gd name="connsiteX1" fmla="*/ 562175 w 1917785"/>
                <a:gd name="connsiteY1" fmla="*/ 130859 h 1462672"/>
                <a:gd name="connsiteX2" fmla="*/ 1318285 w 1917785"/>
                <a:gd name="connsiteY2" fmla="*/ 105367 h 1462672"/>
                <a:gd name="connsiteX3" fmla="*/ 1876070 w 1917785"/>
                <a:gd name="connsiteY3" fmla="*/ 876746 h 1462672"/>
                <a:gd name="connsiteX4" fmla="*/ 1823746 w 1917785"/>
                <a:gd name="connsiteY4" fmla="*/ 1302548 h 1462672"/>
                <a:gd name="connsiteX5" fmla="*/ 1396677 w 1917785"/>
                <a:gd name="connsiteY5" fmla="*/ 1391650 h 1462672"/>
                <a:gd name="connsiteX6" fmla="*/ 979426 w 1917785"/>
                <a:gd name="connsiteY6" fmla="*/ 1329507 h 1462672"/>
                <a:gd name="connsiteX7" fmla="*/ 535542 w 1917785"/>
                <a:gd name="connsiteY7" fmla="*/ 1462672 h 1462672"/>
                <a:gd name="connsiteX8" fmla="*/ 118292 w 1917785"/>
                <a:gd name="connsiteY8" fmla="*/ 1347262 h 1462672"/>
                <a:gd name="connsiteX9" fmla="*/ 29515 w 1917785"/>
                <a:gd name="connsiteY9" fmla="*/ 875442 h 1462672"/>
                <a:gd name="connsiteX0" fmla="*/ 29515 w 1922391"/>
                <a:gd name="connsiteY0" fmla="*/ 875442 h 1462672"/>
                <a:gd name="connsiteX1" fmla="*/ 562175 w 1922391"/>
                <a:gd name="connsiteY1" fmla="*/ 130859 h 1462672"/>
                <a:gd name="connsiteX2" fmla="*/ 1318285 w 1922391"/>
                <a:gd name="connsiteY2" fmla="*/ 105367 h 1462672"/>
                <a:gd name="connsiteX3" fmla="*/ 1876070 w 1922391"/>
                <a:gd name="connsiteY3" fmla="*/ 876746 h 1462672"/>
                <a:gd name="connsiteX4" fmla="*/ 1823746 w 1922391"/>
                <a:gd name="connsiteY4" fmla="*/ 1302548 h 1462672"/>
                <a:gd name="connsiteX5" fmla="*/ 1396677 w 1922391"/>
                <a:gd name="connsiteY5" fmla="*/ 1391650 h 1462672"/>
                <a:gd name="connsiteX6" fmla="*/ 979426 w 1922391"/>
                <a:gd name="connsiteY6" fmla="*/ 1329507 h 1462672"/>
                <a:gd name="connsiteX7" fmla="*/ 535542 w 1922391"/>
                <a:gd name="connsiteY7" fmla="*/ 1462672 h 1462672"/>
                <a:gd name="connsiteX8" fmla="*/ 118292 w 1922391"/>
                <a:gd name="connsiteY8" fmla="*/ 1347262 h 1462672"/>
                <a:gd name="connsiteX9" fmla="*/ 29515 w 1922391"/>
                <a:gd name="connsiteY9" fmla="*/ 875442 h 1462672"/>
                <a:gd name="connsiteX0" fmla="*/ 29515 w 1913723"/>
                <a:gd name="connsiteY0" fmla="*/ 875442 h 1462672"/>
                <a:gd name="connsiteX1" fmla="*/ 562175 w 1913723"/>
                <a:gd name="connsiteY1" fmla="*/ 130859 h 1462672"/>
                <a:gd name="connsiteX2" fmla="*/ 1318285 w 1913723"/>
                <a:gd name="connsiteY2" fmla="*/ 105367 h 1462672"/>
                <a:gd name="connsiteX3" fmla="*/ 1876070 w 1913723"/>
                <a:gd name="connsiteY3" fmla="*/ 876746 h 1462672"/>
                <a:gd name="connsiteX4" fmla="*/ 1823746 w 1913723"/>
                <a:gd name="connsiteY4" fmla="*/ 1302548 h 1462672"/>
                <a:gd name="connsiteX5" fmla="*/ 1505470 w 1913723"/>
                <a:gd name="connsiteY5" fmla="*/ 1445894 h 1462672"/>
                <a:gd name="connsiteX6" fmla="*/ 979426 w 1913723"/>
                <a:gd name="connsiteY6" fmla="*/ 1329507 h 1462672"/>
                <a:gd name="connsiteX7" fmla="*/ 535542 w 1913723"/>
                <a:gd name="connsiteY7" fmla="*/ 1462672 h 1462672"/>
                <a:gd name="connsiteX8" fmla="*/ 118292 w 1913723"/>
                <a:gd name="connsiteY8" fmla="*/ 1347262 h 1462672"/>
                <a:gd name="connsiteX9" fmla="*/ 29515 w 1913723"/>
                <a:gd name="connsiteY9" fmla="*/ 875442 h 1462672"/>
                <a:gd name="connsiteX0" fmla="*/ 29515 w 1913723"/>
                <a:gd name="connsiteY0" fmla="*/ 875442 h 1462672"/>
                <a:gd name="connsiteX1" fmla="*/ 562175 w 1913723"/>
                <a:gd name="connsiteY1" fmla="*/ 130859 h 1462672"/>
                <a:gd name="connsiteX2" fmla="*/ 1318285 w 1913723"/>
                <a:gd name="connsiteY2" fmla="*/ 105367 h 1462672"/>
                <a:gd name="connsiteX3" fmla="*/ 1876070 w 1913723"/>
                <a:gd name="connsiteY3" fmla="*/ 876746 h 1462672"/>
                <a:gd name="connsiteX4" fmla="*/ 1823746 w 1913723"/>
                <a:gd name="connsiteY4" fmla="*/ 1302548 h 1462672"/>
                <a:gd name="connsiteX5" fmla="*/ 1505470 w 1913723"/>
                <a:gd name="connsiteY5" fmla="*/ 1445894 h 1462672"/>
                <a:gd name="connsiteX6" fmla="*/ 988491 w 1913723"/>
                <a:gd name="connsiteY6" fmla="*/ 1347589 h 1462672"/>
                <a:gd name="connsiteX7" fmla="*/ 535542 w 1913723"/>
                <a:gd name="connsiteY7" fmla="*/ 1462672 h 1462672"/>
                <a:gd name="connsiteX8" fmla="*/ 118292 w 1913723"/>
                <a:gd name="connsiteY8" fmla="*/ 1347262 h 1462672"/>
                <a:gd name="connsiteX9" fmla="*/ 29515 w 1913723"/>
                <a:gd name="connsiteY9" fmla="*/ 875442 h 1462672"/>
                <a:gd name="connsiteX0" fmla="*/ 29515 w 1913723"/>
                <a:gd name="connsiteY0" fmla="*/ 875442 h 1462672"/>
                <a:gd name="connsiteX1" fmla="*/ 562175 w 1913723"/>
                <a:gd name="connsiteY1" fmla="*/ 130859 h 1462672"/>
                <a:gd name="connsiteX2" fmla="*/ 1318285 w 1913723"/>
                <a:gd name="connsiteY2" fmla="*/ 105367 h 1462672"/>
                <a:gd name="connsiteX3" fmla="*/ 1876070 w 1913723"/>
                <a:gd name="connsiteY3" fmla="*/ 876746 h 1462672"/>
                <a:gd name="connsiteX4" fmla="*/ 1823746 w 1913723"/>
                <a:gd name="connsiteY4" fmla="*/ 1302548 h 1462672"/>
                <a:gd name="connsiteX5" fmla="*/ 1505470 w 1913723"/>
                <a:gd name="connsiteY5" fmla="*/ 1445894 h 1462672"/>
                <a:gd name="connsiteX6" fmla="*/ 988491 w 1913723"/>
                <a:gd name="connsiteY6" fmla="*/ 1347589 h 1462672"/>
                <a:gd name="connsiteX7" fmla="*/ 535542 w 1913723"/>
                <a:gd name="connsiteY7" fmla="*/ 1462672 h 1462672"/>
                <a:gd name="connsiteX8" fmla="*/ 118292 w 1913723"/>
                <a:gd name="connsiteY8" fmla="*/ 1347262 h 1462672"/>
                <a:gd name="connsiteX9" fmla="*/ 29515 w 1913723"/>
                <a:gd name="connsiteY9" fmla="*/ 875442 h 1462672"/>
                <a:gd name="connsiteX0" fmla="*/ 29515 w 1914363"/>
                <a:gd name="connsiteY0" fmla="*/ 875442 h 1473327"/>
                <a:gd name="connsiteX1" fmla="*/ 562175 w 1914363"/>
                <a:gd name="connsiteY1" fmla="*/ 130859 h 1473327"/>
                <a:gd name="connsiteX2" fmla="*/ 1318285 w 1914363"/>
                <a:gd name="connsiteY2" fmla="*/ 105367 h 1473327"/>
                <a:gd name="connsiteX3" fmla="*/ 1876070 w 1914363"/>
                <a:gd name="connsiteY3" fmla="*/ 876746 h 1473327"/>
                <a:gd name="connsiteX4" fmla="*/ 1823746 w 1914363"/>
                <a:gd name="connsiteY4" fmla="*/ 1302548 h 1473327"/>
                <a:gd name="connsiteX5" fmla="*/ 1487338 w 1914363"/>
                <a:gd name="connsiteY5" fmla="*/ 1473017 h 1473327"/>
                <a:gd name="connsiteX6" fmla="*/ 988491 w 1914363"/>
                <a:gd name="connsiteY6" fmla="*/ 1347589 h 1473327"/>
                <a:gd name="connsiteX7" fmla="*/ 535542 w 1914363"/>
                <a:gd name="connsiteY7" fmla="*/ 1462672 h 1473327"/>
                <a:gd name="connsiteX8" fmla="*/ 118292 w 1914363"/>
                <a:gd name="connsiteY8" fmla="*/ 1347262 h 1473327"/>
                <a:gd name="connsiteX9" fmla="*/ 29515 w 1914363"/>
                <a:gd name="connsiteY9" fmla="*/ 875442 h 1473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14363" h="1473327">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sp>
          <p:nvSpPr>
            <p:cNvPr id="153" name="วงรี 152">
              <a:extLst>
                <a:ext uri="{FF2B5EF4-FFF2-40B4-BE49-F238E27FC236}">
                  <a16:creationId xmlns:a16="http://schemas.microsoft.com/office/drawing/2014/main" id="{E3C67829-C981-4EB3-AD76-FC190803C39D}"/>
                </a:ext>
              </a:extLst>
            </p:cNvPr>
            <p:cNvSpPr/>
            <p:nvPr/>
          </p:nvSpPr>
          <p:spPr>
            <a:xfrm rot="21190982">
              <a:off x="1187573" y="6296418"/>
              <a:ext cx="101605" cy="132779"/>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sp>
          <p:nvSpPr>
            <p:cNvPr id="154" name="วงรี 153">
              <a:extLst>
                <a:ext uri="{FF2B5EF4-FFF2-40B4-BE49-F238E27FC236}">
                  <a16:creationId xmlns:a16="http://schemas.microsoft.com/office/drawing/2014/main" id="{88EAC7A2-1254-4B56-B377-1E082741587B}"/>
                </a:ext>
              </a:extLst>
            </p:cNvPr>
            <p:cNvSpPr/>
            <p:nvPr/>
          </p:nvSpPr>
          <p:spPr>
            <a:xfrm rot="502562">
              <a:off x="1329778" y="6247766"/>
              <a:ext cx="107745" cy="147467"/>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sp>
          <p:nvSpPr>
            <p:cNvPr id="155" name="วงรี 154">
              <a:extLst>
                <a:ext uri="{FF2B5EF4-FFF2-40B4-BE49-F238E27FC236}">
                  <a16:creationId xmlns:a16="http://schemas.microsoft.com/office/drawing/2014/main" id="{38F3BD57-F10B-48A6-BADC-3A7F814A5938}"/>
                </a:ext>
              </a:extLst>
            </p:cNvPr>
            <p:cNvSpPr/>
            <p:nvPr/>
          </p:nvSpPr>
          <p:spPr>
            <a:xfrm rot="2540723">
              <a:off x="1463762" y="6322969"/>
              <a:ext cx="101605" cy="132779"/>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sp>
          <p:nvSpPr>
            <p:cNvPr id="156" name="วงรี 155">
              <a:extLst>
                <a:ext uri="{FF2B5EF4-FFF2-40B4-BE49-F238E27FC236}">
                  <a16:creationId xmlns:a16="http://schemas.microsoft.com/office/drawing/2014/main" id="{CE24821F-9154-4E40-AF80-C6CC622D3918}"/>
                </a:ext>
              </a:extLst>
            </p:cNvPr>
            <p:cNvSpPr/>
            <p:nvPr/>
          </p:nvSpPr>
          <p:spPr>
            <a:xfrm rot="2968536">
              <a:off x="1520478" y="6443696"/>
              <a:ext cx="101605" cy="132779"/>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grpSp>
      <p:grpSp>
        <p:nvGrpSpPr>
          <p:cNvPr id="157" name="กลุ่ม 156">
            <a:extLst>
              <a:ext uri="{FF2B5EF4-FFF2-40B4-BE49-F238E27FC236}">
                <a16:creationId xmlns:a16="http://schemas.microsoft.com/office/drawing/2014/main" id="{7B9738D0-B571-426F-9038-FA2ED6BE8C0A}"/>
              </a:ext>
            </a:extLst>
          </p:cNvPr>
          <p:cNvGrpSpPr/>
          <p:nvPr userDrawn="1"/>
        </p:nvGrpSpPr>
        <p:grpSpPr>
          <a:xfrm rot="858746">
            <a:off x="706216" y="1623601"/>
            <a:ext cx="304638" cy="252885"/>
            <a:chOff x="1187573" y="6247766"/>
            <a:chExt cx="450097" cy="430590"/>
          </a:xfrm>
          <a:solidFill>
            <a:schemeClr val="bg1"/>
          </a:solidFill>
        </p:grpSpPr>
        <p:sp>
          <p:nvSpPr>
            <p:cNvPr id="158" name="รูปแบบอิสระ: รูปร่าง 157">
              <a:extLst>
                <a:ext uri="{FF2B5EF4-FFF2-40B4-BE49-F238E27FC236}">
                  <a16:creationId xmlns:a16="http://schemas.microsoft.com/office/drawing/2014/main" id="{DAD6DDA2-4D59-4676-9AE2-F6612C8459F5}"/>
                </a:ext>
              </a:extLst>
            </p:cNvPr>
            <p:cNvSpPr/>
            <p:nvPr/>
          </p:nvSpPr>
          <p:spPr>
            <a:xfrm rot="1294749">
              <a:off x="1189233" y="6409947"/>
              <a:ext cx="336409" cy="268409"/>
            </a:xfrm>
            <a:custGeom>
              <a:avLst/>
              <a:gdLst>
                <a:gd name="connsiteX0" fmla="*/ 29515 w 1911332"/>
                <a:gd name="connsiteY0" fmla="*/ 961950 h 1476855"/>
                <a:gd name="connsiteX1" fmla="*/ 562175 w 1911332"/>
                <a:gd name="connsiteY1" fmla="*/ 154082 h 1476855"/>
                <a:gd name="connsiteX2" fmla="*/ 1245756 w 1911332"/>
                <a:gd name="connsiteY2" fmla="*/ 65306 h 1476855"/>
                <a:gd name="connsiteX3" fmla="*/ 1876070 w 1911332"/>
                <a:gd name="connsiteY3" fmla="*/ 890929 h 1476855"/>
                <a:gd name="connsiteX4" fmla="*/ 1778416 w 1911332"/>
                <a:gd name="connsiteY4" fmla="*/ 1396956 h 1476855"/>
                <a:gd name="connsiteX5" fmla="*/ 1334533 w 1911332"/>
                <a:gd name="connsiteY5" fmla="*/ 1441344 h 1476855"/>
                <a:gd name="connsiteX6" fmla="*/ 1050447 w 1911332"/>
                <a:gd name="connsiteY6" fmla="*/ 1361445 h 1476855"/>
                <a:gd name="connsiteX7" fmla="*/ 535542 w 1911332"/>
                <a:gd name="connsiteY7" fmla="*/ 1476855 h 1476855"/>
                <a:gd name="connsiteX8" fmla="*/ 118292 w 1911332"/>
                <a:gd name="connsiteY8" fmla="*/ 1361445 h 1476855"/>
                <a:gd name="connsiteX9" fmla="*/ 29515 w 1911332"/>
                <a:gd name="connsiteY9" fmla="*/ 961950 h 1476855"/>
                <a:gd name="connsiteX0" fmla="*/ 29515 w 1911332"/>
                <a:gd name="connsiteY0" fmla="*/ 961950 h 1476855"/>
                <a:gd name="connsiteX1" fmla="*/ 562175 w 1911332"/>
                <a:gd name="connsiteY1" fmla="*/ 154082 h 1476855"/>
                <a:gd name="connsiteX2" fmla="*/ 1245756 w 1911332"/>
                <a:gd name="connsiteY2" fmla="*/ 65306 h 1476855"/>
                <a:gd name="connsiteX3" fmla="*/ 1876070 w 1911332"/>
                <a:gd name="connsiteY3" fmla="*/ 890929 h 1476855"/>
                <a:gd name="connsiteX4" fmla="*/ 1778416 w 1911332"/>
                <a:gd name="connsiteY4" fmla="*/ 1396956 h 1476855"/>
                <a:gd name="connsiteX5" fmla="*/ 1334533 w 1911332"/>
                <a:gd name="connsiteY5" fmla="*/ 1441344 h 1476855"/>
                <a:gd name="connsiteX6" fmla="*/ 926160 w 1911332"/>
                <a:gd name="connsiteY6" fmla="*/ 1361445 h 1476855"/>
                <a:gd name="connsiteX7" fmla="*/ 535542 w 1911332"/>
                <a:gd name="connsiteY7" fmla="*/ 1476855 h 1476855"/>
                <a:gd name="connsiteX8" fmla="*/ 118292 w 1911332"/>
                <a:gd name="connsiteY8" fmla="*/ 1361445 h 1476855"/>
                <a:gd name="connsiteX9" fmla="*/ 29515 w 1911332"/>
                <a:gd name="connsiteY9" fmla="*/ 961950 h 1476855"/>
                <a:gd name="connsiteX0" fmla="*/ 29515 w 1911332"/>
                <a:gd name="connsiteY0" fmla="*/ 961950 h 1476855"/>
                <a:gd name="connsiteX1" fmla="*/ 562175 w 1911332"/>
                <a:gd name="connsiteY1" fmla="*/ 154082 h 1476855"/>
                <a:gd name="connsiteX2" fmla="*/ 1245756 w 1911332"/>
                <a:gd name="connsiteY2" fmla="*/ 65306 h 1476855"/>
                <a:gd name="connsiteX3" fmla="*/ 1876070 w 1911332"/>
                <a:gd name="connsiteY3" fmla="*/ 890929 h 1476855"/>
                <a:gd name="connsiteX4" fmla="*/ 1778416 w 1911332"/>
                <a:gd name="connsiteY4" fmla="*/ 1334812 h 1476855"/>
                <a:gd name="connsiteX5" fmla="*/ 1334533 w 1911332"/>
                <a:gd name="connsiteY5" fmla="*/ 1441344 h 1476855"/>
                <a:gd name="connsiteX6" fmla="*/ 926160 w 1911332"/>
                <a:gd name="connsiteY6" fmla="*/ 1361445 h 1476855"/>
                <a:gd name="connsiteX7" fmla="*/ 535542 w 1911332"/>
                <a:gd name="connsiteY7" fmla="*/ 1476855 h 1476855"/>
                <a:gd name="connsiteX8" fmla="*/ 118292 w 1911332"/>
                <a:gd name="connsiteY8" fmla="*/ 1361445 h 1476855"/>
                <a:gd name="connsiteX9" fmla="*/ 29515 w 1911332"/>
                <a:gd name="connsiteY9" fmla="*/ 961950 h 1476855"/>
                <a:gd name="connsiteX0" fmla="*/ 29515 w 1911332"/>
                <a:gd name="connsiteY0" fmla="*/ 961950 h 1476855"/>
                <a:gd name="connsiteX1" fmla="*/ 562175 w 1911332"/>
                <a:gd name="connsiteY1" fmla="*/ 154082 h 1476855"/>
                <a:gd name="connsiteX2" fmla="*/ 1245756 w 1911332"/>
                <a:gd name="connsiteY2" fmla="*/ 65306 h 1476855"/>
                <a:gd name="connsiteX3" fmla="*/ 1876070 w 1911332"/>
                <a:gd name="connsiteY3" fmla="*/ 890929 h 1476855"/>
                <a:gd name="connsiteX4" fmla="*/ 1778416 w 1911332"/>
                <a:gd name="connsiteY4" fmla="*/ 1334812 h 1476855"/>
                <a:gd name="connsiteX5" fmla="*/ 1334533 w 1911332"/>
                <a:gd name="connsiteY5" fmla="*/ 1441344 h 1476855"/>
                <a:gd name="connsiteX6" fmla="*/ 979426 w 1911332"/>
                <a:gd name="connsiteY6" fmla="*/ 1343690 h 1476855"/>
                <a:gd name="connsiteX7" fmla="*/ 535542 w 1911332"/>
                <a:gd name="connsiteY7" fmla="*/ 1476855 h 1476855"/>
                <a:gd name="connsiteX8" fmla="*/ 118292 w 1911332"/>
                <a:gd name="connsiteY8" fmla="*/ 1361445 h 1476855"/>
                <a:gd name="connsiteX9" fmla="*/ 29515 w 1911332"/>
                <a:gd name="connsiteY9" fmla="*/ 961950 h 1476855"/>
                <a:gd name="connsiteX0" fmla="*/ 29515 w 1909635"/>
                <a:gd name="connsiteY0" fmla="*/ 961950 h 1476855"/>
                <a:gd name="connsiteX1" fmla="*/ 562175 w 1909635"/>
                <a:gd name="connsiteY1" fmla="*/ 154082 h 1476855"/>
                <a:gd name="connsiteX2" fmla="*/ 1245756 w 1909635"/>
                <a:gd name="connsiteY2" fmla="*/ 65306 h 1476855"/>
                <a:gd name="connsiteX3" fmla="*/ 1876070 w 1909635"/>
                <a:gd name="connsiteY3" fmla="*/ 890929 h 1476855"/>
                <a:gd name="connsiteX4" fmla="*/ 1778416 w 1909635"/>
                <a:gd name="connsiteY4" fmla="*/ 1334812 h 1476855"/>
                <a:gd name="connsiteX5" fmla="*/ 1396677 w 1909635"/>
                <a:gd name="connsiteY5" fmla="*/ 1405833 h 1476855"/>
                <a:gd name="connsiteX6" fmla="*/ 979426 w 1909635"/>
                <a:gd name="connsiteY6" fmla="*/ 1343690 h 1476855"/>
                <a:gd name="connsiteX7" fmla="*/ 535542 w 1909635"/>
                <a:gd name="connsiteY7" fmla="*/ 1476855 h 1476855"/>
                <a:gd name="connsiteX8" fmla="*/ 118292 w 1909635"/>
                <a:gd name="connsiteY8" fmla="*/ 1361445 h 1476855"/>
                <a:gd name="connsiteX9" fmla="*/ 29515 w 1909635"/>
                <a:gd name="connsiteY9" fmla="*/ 961950 h 1476855"/>
                <a:gd name="connsiteX0" fmla="*/ 29515 w 1909635"/>
                <a:gd name="connsiteY0" fmla="*/ 886614 h 1473844"/>
                <a:gd name="connsiteX1" fmla="*/ 562175 w 1909635"/>
                <a:gd name="connsiteY1" fmla="*/ 151071 h 1473844"/>
                <a:gd name="connsiteX2" fmla="*/ 1245756 w 1909635"/>
                <a:gd name="connsiteY2" fmla="*/ 62295 h 1473844"/>
                <a:gd name="connsiteX3" fmla="*/ 1876070 w 1909635"/>
                <a:gd name="connsiteY3" fmla="*/ 887918 h 1473844"/>
                <a:gd name="connsiteX4" fmla="*/ 1778416 w 1909635"/>
                <a:gd name="connsiteY4" fmla="*/ 1331801 h 1473844"/>
                <a:gd name="connsiteX5" fmla="*/ 1396677 w 1909635"/>
                <a:gd name="connsiteY5" fmla="*/ 1402822 h 1473844"/>
                <a:gd name="connsiteX6" fmla="*/ 979426 w 1909635"/>
                <a:gd name="connsiteY6" fmla="*/ 1340679 h 1473844"/>
                <a:gd name="connsiteX7" fmla="*/ 535542 w 1909635"/>
                <a:gd name="connsiteY7" fmla="*/ 1473844 h 1473844"/>
                <a:gd name="connsiteX8" fmla="*/ 118292 w 1909635"/>
                <a:gd name="connsiteY8" fmla="*/ 1358434 h 1473844"/>
                <a:gd name="connsiteX9" fmla="*/ 29515 w 1909635"/>
                <a:gd name="connsiteY9" fmla="*/ 886614 h 1473844"/>
                <a:gd name="connsiteX0" fmla="*/ 29515 w 1909635"/>
                <a:gd name="connsiteY0" fmla="*/ 889966 h 1477196"/>
                <a:gd name="connsiteX1" fmla="*/ 562175 w 1909635"/>
                <a:gd name="connsiteY1" fmla="*/ 145383 h 1477196"/>
                <a:gd name="connsiteX2" fmla="*/ 1245756 w 1909635"/>
                <a:gd name="connsiteY2" fmla="*/ 65647 h 1477196"/>
                <a:gd name="connsiteX3" fmla="*/ 1876070 w 1909635"/>
                <a:gd name="connsiteY3" fmla="*/ 891270 h 1477196"/>
                <a:gd name="connsiteX4" fmla="*/ 1778416 w 1909635"/>
                <a:gd name="connsiteY4" fmla="*/ 1335153 h 1477196"/>
                <a:gd name="connsiteX5" fmla="*/ 1396677 w 1909635"/>
                <a:gd name="connsiteY5" fmla="*/ 1406174 h 1477196"/>
                <a:gd name="connsiteX6" fmla="*/ 979426 w 1909635"/>
                <a:gd name="connsiteY6" fmla="*/ 1344031 h 1477196"/>
                <a:gd name="connsiteX7" fmla="*/ 535542 w 1909635"/>
                <a:gd name="connsiteY7" fmla="*/ 1477196 h 1477196"/>
                <a:gd name="connsiteX8" fmla="*/ 118292 w 1909635"/>
                <a:gd name="connsiteY8" fmla="*/ 1361786 h 1477196"/>
                <a:gd name="connsiteX9" fmla="*/ 29515 w 1909635"/>
                <a:gd name="connsiteY9" fmla="*/ 889966 h 1477196"/>
                <a:gd name="connsiteX0" fmla="*/ 29515 w 1904445"/>
                <a:gd name="connsiteY0" fmla="*/ 852892 h 1440122"/>
                <a:gd name="connsiteX1" fmla="*/ 562175 w 1904445"/>
                <a:gd name="connsiteY1" fmla="*/ 108309 h 1440122"/>
                <a:gd name="connsiteX2" fmla="*/ 1318285 w 1904445"/>
                <a:gd name="connsiteY2" fmla="*/ 82817 h 1440122"/>
                <a:gd name="connsiteX3" fmla="*/ 1876070 w 1904445"/>
                <a:gd name="connsiteY3" fmla="*/ 854196 h 1440122"/>
                <a:gd name="connsiteX4" fmla="*/ 1778416 w 1904445"/>
                <a:gd name="connsiteY4" fmla="*/ 1298079 h 1440122"/>
                <a:gd name="connsiteX5" fmla="*/ 1396677 w 1904445"/>
                <a:gd name="connsiteY5" fmla="*/ 1369100 h 1440122"/>
                <a:gd name="connsiteX6" fmla="*/ 979426 w 1904445"/>
                <a:gd name="connsiteY6" fmla="*/ 1306957 h 1440122"/>
                <a:gd name="connsiteX7" fmla="*/ 535542 w 1904445"/>
                <a:gd name="connsiteY7" fmla="*/ 1440122 h 1440122"/>
                <a:gd name="connsiteX8" fmla="*/ 118292 w 1904445"/>
                <a:gd name="connsiteY8" fmla="*/ 1324712 h 1440122"/>
                <a:gd name="connsiteX9" fmla="*/ 29515 w 1904445"/>
                <a:gd name="connsiteY9" fmla="*/ 852892 h 1440122"/>
                <a:gd name="connsiteX0" fmla="*/ 29515 w 1904445"/>
                <a:gd name="connsiteY0" fmla="*/ 875442 h 1462672"/>
                <a:gd name="connsiteX1" fmla="*/ 562175 w 1904445"/>
                <a:gd name="connsiteY1" fmla="*/ 130859 h 1462672"/>
                <a:gd name="connsiteX2" fmla="*/ 1318285 w 1904445"/>
                <a:gd name="connsiteY2" fmla="*/ 105367 h 1462672"/>
                <a:gd name="connsiteX3" fmla="*/ 1876070 w 1904445"/>
                <a:gd name="connsiteY3" fmla="*/ 876746 h 1462672"/>
                <a:gd name="connsiteX4" fmla="*/ 1778416 w 1904445"/>
                <a:gd name="connsiteY4" fmla="*/ 1320629 h 1462672"/>
                <a:gd name="connsiteX5" fmla="*/ 1396677 w 1904445"/>
                <a:gd name="connsiteY5" fmla="*/ 1391650 h 1462672"/>
                <a:gd name="connsiteX6" fmla="*/ 979426 w 1904445"/>
                <a:gd name="connsiteY6" fmla="*/ 1329507 h 1462672"/>
                <a:gd name="connsiteX7" fmla="*/ 535542 w 1904445"/>
                <a:gd name="connsiteY7" fmla="*/ 1462672 h 1462672"/>
                <a:gd name="connsiteX8" fmla="*/ 118292 w 1904445"/>
                <a:gd name="connsiteY8" fmla="*/ 1347262 h 1462672"/>
                <a:gd name="connsiteX9" fmla="*/ 29515 w 1904445"/>
                <a:gd name="connsiteY9" fmla="*/ 875442 h 1462672"/>
                <a:gd name="connsiteX0" fmla="*/ 29515 w 1904445"/>
                <a:gd name="connsiteY0" fmla="*/ 875442 h 1462672"/>
                <a:gd name="connsiteX1" fmla="*/ 562175 w 1904445"/>
                <a:gd name="connsiteY1" fmla="*/ 130859 h 1462672"/>
                <a:gd name="connsiteX2" fmla="*/ 1318285 w 1904445"/>
                <a:gd name="connsiteY2" fmla="*/ 105367 h 1462672"/>
                <a:gd name="connsiteX3" fmla="*/ 1876070 w 1904445"/>
                <a:gd name="connsiteY3" fmla="*/ 876746 h 1462672"/>
                <a:gd name="connsiteX4" fmla="*/ 1778416 w 1904445"/>
                <a:gd name="connsiteY4" fmla="*/ 1320629 h 1462672"/>
                <a:gd name="connsiteX5" fmla="*/ 1396677 w 1904445"/>
                <a:gd name="connsiteY5" fmla="*/ 1391650 h 1462672"/>
                <a:gd name="connsiteX6" fmla="*/ 979426 w 1904445"/>
                <a:gd name="connsiteY6" fmla="*/ 1329507 h 1462672"/>
                <a:gd name="connsiteX7" fmla="*/ 535542 w 1904445"/>
                <a:gd name="connsiteY7" fmla="*/ 1462672 h 1462672"/>
                <a:gd name="connsiteX8" fmla="*/ 118292 w 1904445"/>
                <a:gd name="connsiteY8" fmla="*/ 1347262 h 1462672"/>
                <a:gd name="connsiteX9" fmla="*/ 29515 w 1904445"/>
                <a:gd name="connsiteY9" fmla="*/ 875442 h 1462672"/>
                <a:gd name="connsiteX0" fmla="*/ 29515 w 1917785"/>
                <a:gd name="connsiteY0" fmla="*/ 875442 h 1462672"/>
                <a:gd name="connsiteX1" fmla="*/ 562175 w 1917785"/>
                <a:gd name="connsiteY1" fmla="*/ 130859 h 1462672"/>
                <a:gd name="connsiteX2" fmla="*/ 1318285 w 1917785"/>
                <a:gd name="connsiteY2" fmla="*/ 105367 h 1462672"/>
                <a:gd name="connsiteX3" fmla="*/ 1876070 w 1917785"/>
                <a:gd name="connsiteY3" fmla="*/ 876746 h 1462672"/>
                <a:gd name="connsiteX4" fmla="*/ 1823746 w 1917785"/>
                <a:gd name="connsiteY4" fmla="*/ 1302548 h 1462672"/>
                <a:gd name="connsiteX5" fmla="*/ 1396677 w 1917785"/>
                <a:gd name="connsiteY5" fmla="*/ 1391650 h 1462672"/>
                <a:gd name="connsiteX6" fmla="*/ 979426 w 1917785"/>
                <a:gd name="connsiteY6" fmla="*/ 1329507 h 1462672"/>
                <a:gd name="connsiteX7" fmla="*/ 535542 w 1917785"/>
                <a:gd name="connsiteY7" fmla="*/ 1462672 h 1462672"/>
                <a:gd name="connsiteX8" fmla="*/ 118292 w 1917785"/>
                <a:gd name="connsiteY8" fmla="*/ 1347262 h 1462672"/>
                <a:gd name="connsiteX9" fmla="*/ 29515 w 1917785"/>
                <a:gd name="connsiteY9" fmla="*/ 875442 h 1462672"/>
                <a:gd name="connsiteX0" fmla="*/ 29515 w 1922391"/>
                <a:gd name="connsiteY0" fmla="*/ 875442 h 1462672"/>
                <a:gd name="connsiteX1" fmla="*/ 562175 w 1922391"/>
                <a:gd name="connsiteY1" fmla="*/ 130859 h 1462672"/>
                <a:gd name="connsiteX2" fmla="*/ 1318285 w 1922391"/>
                <a:gd name="connsiteY2" fmla="*/ 105367 h 1462672"/>
                <a:gd name="connsiteX3" fmla="*/ 1876070 w 1922391"/>
                <a:gd name="connsiteY3" fmla="*/ 876746 h 1462672"/>
                <a:gd name="connsiteX4" fmla="*/ 1823746 w 1922391"/>
                <a:gd name="connsiteY4" fmla="*/ 1302548 h 1462672"/>
                <a:gd name="connsiteX5" fmla="*/ 1396677 w 1922391"/>
                <a:gd name="connsiteY5" fmla="*/ 1391650 h 1462672"/>
                <a:gd name="connsiteX6" fmla="*/ 979426 w 1922391"/>
                <a:gd name="connsiteY6" fmla="*/ 1329507 h 1462672"/>
                <a:gd name="connsiteX7" fmla="*/ 535542 w 1922391"/>
                <a:gd name="connsiteY7" fmla="*/ 1462672 h 1462672"/>
                <a:gd name="connsiteX8" fmla="*/ 118292 w 1922391"/>
                <a:gd name="connsiteY8" fmla="*/ 1347262 h 1462672"/>
                <a:gd name="connsiteX9" fmla="*/ 29515 w 1922391"/>
                <a:gd name="connsiteY9" fmla="*/ 875442 h 1462672"/>
                <a:gd name="connsiteX0" fmla="*/ 29515 w 1913723"/>
                <a:gd name="connsiteY0" fmla="*/ 875442 h 1462672"/>
                <a:gd name="connsiteX1" fmla="*/ 562175 w 1913723"/>
                <a:gd name="connsiteY1" fmla="*/ 130859 h 1462672"/>
                <a:gd name="connsiteX2" fmla="*/ 1318285 w 1913723"/>
                <a:gd name="connsiteY2" fmla="*/ 105367 h 1462672"/>
                <a:gd name="connsiteX3" fmla="*/ 1876070 w 1913723"/>
                <a:gd name="connsiteY3" fmla="*/ 876746 h 1462672"/>
                <a:gd name="connsiteX4" fmla="*/ 1823746 w 1913723"/>
                <a:gd name="connsiteY4" fmla="*/ 1302548 h 1462672"/>
                <a:gd name="connsiteX5" fmla="*/ 1505470 w 1913723"/>
                <a:gd name="connsiteY5" fmla="*/ 1445894 h 1462672"/>
                <a:gd name="connsiteX6" fmla="*/ 979426 w 1913723"/>
                <a:gd name="connsiteY6" fmla="*/ 1329507 h 1462672"/>
                <a:gd name="connsiteX7" fmla="*/ 535542 w 1913723"/>
                <a:gd name="connsiteY7" fmla="*/ 1462672 h 1462672"/>
                <a:gd name="connsiteX8" fmla="*/ 118292 w 1913723"/>
                <a:gd name="connsiteY8" fmla="*/ 1347262 h 1462672"/>
                <a:gd name="connsiteX9" fmla="*/ 29515 w 1913723"/>
                <a:gd name="connsiteY9" fmla="*/ 875442 h 1462672"/>
                <a:gd name="connsiteX0" fmla="*/ 29515 w 1913723"/>
                <a:gd name="connsiteY0" fmla="*/ 875442 h 1462672"/>
                <a:gd name="connsiteX1" fmla="*/ 562175 w 1913723"/>
                <a:gd name="connsiteY1" fmla="*/ 130859 h 1462672"/>
                <a:gd name="connsiteX2" fmla="*/ 1318285 w 1913723"/>
                <a:gd name="connsiteY2" fmla="*/ 105367 h 1462672"/>
                <a:gd name="connsiteX3" fmla="*/ 1876070 w 1913723"/>
                <a:gd name="connsiteY3" fmla="*/ 876746 h 1462672"/>
                <a:gd name="connsiteX4" fmla="*/ 1823746 w 1913723"/>
                <a:gd name="connsiteY4" fmla="*/ 1302548 h 1462672"/>
                <a:gd name="connsiteX5" fmla="*/ 1505470 w 1913723"/>
                <a:gd name="connsiteY5" fmla="*/ 1445894 h 1462672"/>
                <a:gd name="connsiteX6" fmla="*/ 988491 w 1913723"/>
                <a:gd name="connsiteY6" fmla="*/ 1347589 h 1462672"/>
                <a:gd name="connsiteX7" fmla="*/ 535542 w 1913723"/>
                <a:gd name="connsiteY7" fmla="*/ 1462672 h 1462672"/>
                <a:gd name="connsiteX8" fmla="*/ 118292 w 1913723"/>
                <a:gd name="connsiteY8" fmla="*/ 1347262 h 1462672"/>
                <a:gd name="connsiteX9" fmla="*/ 29515 w 1913723"/>
                <a:gd name="connsiteY9" fmla="*/ 875442 h 1462672"/>
                <a:gd name="connsiteX0" fmla="*/ 29515 w 1913723"/>
                <a:gd name="connsiteY0" fmla="*/ 875442 h 1462672"/>
                <a:gd name="connsiteX1" fmla="*/ 562175 w 1913723"/>
                <a:gd name="connsiteY1" fmla="*/ 130859 h 1462672"/>
                <a:gd name="connsiteX2" fmla="*/ 1318285 w 1913723"/>
                <a:gd name="connsiteY2" fmla="*/ 105367 h 1462672"/>
                <a:gd name="connsiteX3" fmla="*/ 1876070 w 1913723"/>
                <a:gd name="connsiteY3" fmla="*/ 876746 h 1462672"/>
                <a:gd name="connsiteX4" fmla="*/ 1823746 w 1913723"/>
                <a:gd name="connsiteY4" fmla="*/ 1302548 h 1462672"/>
                <a:gd name="connsiteX5" fmla="*/ 1505470 w 1913723"/>
                <a:gd name="connsiteY5" fmla="*/ 1445894 h 1462672"/>
                <a:gd name="connsiteX6" fmla="*/ 988491 w 1913723"/>
                <a:gd name="connsiteY6" fmla="*/ 1347589 h 1462672"/>
                <a:gd name="connsiteX7" fmla="*/ 535542 w 1913723"/>
                <a:gd name="connsiteY7" fmla="*/ 1462672 h 1462672"/>
                <a:gd name="connsiteX8" fmla="*/ 118292 w 1913723"/>
                <a:gd name="connsiteY8" fmla="*/ 1347262 h 1462672"/>
                <a:gd name="connsiteX9" fmla="*/ 29515 w 1913723"/>
                <a:gd name="connsiteY9" fmla="*/ 875442 h 1462672"/>
                <a:gd name="connsiteX0" fmla="*/ 29515 w 1914363"/>
                <a:gd name="connsiteY0" fmla="*/ 875442 h 1473327"/>
                <a:gd name="connsiteX1" fmla="*/ 562175 w 1914363"/>
                <a:gd name="connsiteY1" fmla="*/ 130859 h 1473327"/>
                <a:gd name="connsiteX2" fmla="*/ 1318285 w 1914363"/>
                <a:gd name="connsiteY2" fmla="*/ 105367 h 1473327"/>
                <a:gd name="connsiteX3" fmla="*/ 1876070 w 1914363"/>
                <a:gd name="connsiteY3" fmla="*/ 876746 h 1473327"/>
                <a:gd name="connsiteX4" fmla="*/ 1823746 w 1914363"/>
                <a:gd name="connsiteY4" fmla="*/ 1302548 h 1473327"/>
                <a:gd name="connsiteX5" fmla="*/ 1487338 w 1914363"/>
                <a:gd name="connsiteY5" fmla="*/ 1473017 h 1473327"/>
                <a:gd name="connsiteX6" fmla="*/ 988491 w 1914363"/>
                <a:gd name="connsiteY6" fmla="*/ 1347589 h 1473327"/>
                <a:gd name="connsiteX7" fmla="*/ 535542 w 1914363"/>
                <a:gd name="connsiteY7" fmla="*/ 1462672 h 1473327"/>
                <a:gd name="connsiteX8" fmla="*/ 118292 w 1914363"/>
                <a:gd name="connsiteY8" fmla="*/ 1347262 h 1473327"/>
                <a:gd name="connsiteX9" fmla="*/ 29515 w 1914363"/>
                <a:gd name="connsiteY9" fmla="*/ 875442 h 1473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14363" h="1473327">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sp>
          <p:nvSpPr>
            <p:cNvPr id="159" name="วงรี 158">
              <a:extLst>
                <a:ext uri="{FF2B5EF4-FFF2-40B4-BE49-F238E27FC236}">
                  <a16:creationId xmlns:a16="http://schemas.microsoft.com/office/drawing/2014/main" id="{E5516CEA-5716-482E-B30C-41492BBE392C}"/>
                </a:ext>
              </a:extLst>
            </p:cNvPr>
            <p:cNvSpPr/>
            <p:nvPr/>
          </p:nvSpPr>
          <p:spPr>
            <a:xfrm rot="21190982">
              <a:off x="1187573" y="6296418"/>
              <a:ext cx="101605" cy="132779"/>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sp>
          <p:nvSpPr>
            <p:cNvPr id="160" name="วงรี 159">
              <a:extLst>
                <a:ext uri="{FF2B5EF4-FFF2-40B4-BE49-F238E27FC236}">
                  <a16:creationId xmlns:a16="http://schemas.microsoft.com/office/drawing/2014/main" id="{DBEDD46C-9C39-4CE0-AFEC-BDBD9A814E29}"/>
                </a:ext>
              </a:extLst>
            </p:cNvPr>
            <p:cNvSpPr/>
            <p:nvPr/>
          </p:nvSpPr>
          <p:spPr>
            <a:xfrm rot="502562">
              <a:off x="1329778" y="6247766"/>
              <a:ext cx="107745" cy="147467"/>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sp>
          <p:nvSpPr>
            <p:cNvPr id="161" name="วงรี 160">
              <a:extLst>
                <a:ext uri="{FF2B5EF4-FFF2-40B4-BE49-F238E27FC236}">
                  <a16:creationId xmlns:a16="http://schemas.microsoft.com/office/drawing/2014/main" id="{9E4ABCCA-C1BB-441C-BA4C-37ADFBE42334}"/>
                </a:ext>
              </a:extLst>
            </p:cNvPr>
            <p:cNvSpPr/>
            <p:nvPr/>
          </p:nvSpPr>
          <p:spPr>
            <a:xfrm rot="2540723">
              <a:off x="1463762" y="6322969"/>
              <a:ext cx="101605" cy="132779"/>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sp>
          <p:nvSpPr>
            <p:cNvPr id="162" name="วงรี 161">
              <a:extLst>
                <a:ext uri="{FF2B5EF4-FFF2-40B4-BE49-F238E27FC236}">
                  <a16:creationId xmlns:a16="http://schemas.microsoft.com/office/drawing/2014/main" id="{650C4761-10EA-485E-8DA4-D74664FD2FFA}"/>
                </a:ext>
              </a:extLst>
            </p:cNvPr>
            <p:cNvSpPr/>
            <p:nvPr/>
          </p:nvSpPr>
          <p:spPr>
            <a:xfrm rot="2968536">
              <a:off x="1520478" y="6443696"/>
              <a:ext cx="101605" cy="132779"/>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grpSp>
      <p:grpSp>
        <p:nvGrpSpPr>
          <p:cNvPr id="163" name="กลุ่ม 162">
            <a:extLst>
              <a:ext uri="{FF2B5EF4-FFF2-40B4-BE49-F238E27FC236}">
                <a16:creationId xmlns:a16="http://schemas.microsoft.com/office/drawing/2014/main" id="{22F5CDB1-96F6-4A7C-BB8E-6830329896F7}"/>
              </a:ext>
            </a:extLst>
          </p:cNvPr>
          <p:cNvGrpSpPr/>
          <p:nvPr userDrawn="1"/>
        </p:nvGrpSpPr>
        <p:grpSpPr>
          <a:xfrm rot="858746">
            <a:off x="696420" y="3157877"/>
            <a:ext cx="304638" cy="252885"/>
            <a:chOff x="1187573" y="6247766"/>
            <a:chExt cx="450097" cy="430590"/>
          </a:xfrm>
          <a:solidFill>
            <a:schemeClr val="bg1"/>
          </a:solidFill>
        </p:grpSpPr>
        <p:sp>
          <p:nvSpPr>
            <p:cNvPr id="164" name="รูปแบบอิสระ: รูปร่าง 163">
              <a:extLst>
                <a:ext uri="{FF2B5EF4-FFF2-40B4-BE49-F238E27FC236}">
                  <a16:creationId xmlns:a16="http://schemas.microsoft.com/office/drawing/2014/main" id="{AB0D0111-1A18-40AB-840E-260A085C991E}"/>
                </a:ext>
              </a:extLst>
            </p:cNvPr>
            <p:cNvSpPr/>
            <p:nvPr/>
          </p:nvSpPr>
          <p:spPr>
            <a:xfrm rot="1294749">
              <a:off x="1189233" y="6409947"/>
              <a:ext cx="336409" cy="268409"/>
            </a:xfrm>
            <a:custGeom>
              <a:avLst/>
              <a:gdLst>
                <a:gd name="connsiteX0" fmla="*/ 29515 w 1911332"/>
                <a:gd name="connsiteY0" fmla="*/ 961950 h 1476855"/>
                <a:gd name="connsiteX1" fmla="*/ 562175 w 1911332"/>
                <a:gd name="connsiteY1" fmla="*/ 154082 h 1476855"/>
                <a:gd name="connsiteX2" fmla="*/ 1245756 w 1911332"/>
                <a:gd name="connsiteY2" fmla="*/ 65306 h 1476855"/>
                <a:gd name="connsiteX3" fmla="*/ 1876070 w 1911332"/>
                <a:gd name="connsiteY3" fmla="*/ 890929 h 1476855"/>
                <a:gd name="connsiteX4" fmla="*/ 1778416 w 1911332"/>
                <a:gd name="connsiteY4" fmla="*/ 1396956 h 1476855"/>
                <a:gd name="connsiteX5" fmla="*/ 1334533 w 1911332"/>
                <a:gd name="connsiteY5" fmla="*/ 1441344 h 1476855"/>
                <a:gd name="connsiteX6" fmla="*/ 1050447 w 1911332"/>
                <a:gd name="connsiteY6" fmla="*/ 1361445 h 1476855"/>
                <a:gd name="connsiteX7" fmla="*/ 535542 w 1911332"/>
                <a:gd name="connsiteY7" fmla="*/ 1476855 h 1476855"/>
                <a:gd name="connsiteX8" fmla="*/ 118292 w 1911332"/>
                <a:gd name="connsiteY8" fmla="*/ 1361445 h 1476855"/>
                <a:gd name="connsiteX9" fmla="*/ 29515 w 1911332"/>
                <a:gd name="connsiteY9" fmla="*/ 961950 h 1476855"/>
                <a:gd name="connsiteX0" fmla="*/ 29515 w 1911332"/>
                <a:gd name="connsiteY0" fmla="*/ 961950 h 1476855"/>
                <a:gd name="connsiteX1" fmla="*/ 562175 w 1911332"/>
                <a:gd name="connsiteY1" fmla="*/ 154082 h 1476855"/>
                <a:gd name="connsiteX2" fmla="*/ 1245756 w 1911332"/>
                <a:gd name="connsiteY2" fmla="*/ 65306 h 1476855"/>
                <a:gd name="connsiteX3" fmla="*/ 1876070 w 1911332"/>
                <a:gd name="connsiteY3" fmla="*/ 890929 h 1476855"/>
                <a:gd name="connsiteX4" fmla="*/ 1778416 w 1911332"/>
                <a:gd name="connsiteY4" fmla="*/ 1396956 h 1476855"/>
                <a:gd name="connsiteX5" fmla="*/ 1334533 w 1911332"/>
                <a:gd name="connsiteY5" fmla="*/ 1441344 h 1476855"/>
                <a:gd name="connsiteX6" fmla="*/ 926160 w 1911332"/>
                <a:gd name="connsiteY6" fmla="*/ 1361445 h 1476855"/>
                <a:gd name="connsiteX7" fmla="*/ 535542 w 1911332"/>
                <a:gd name="connsiteY7" fmla="*/ 1476855 h 1476855"/>
                <a:gd name="connsiteX8" fmla="*/ 118292 w 1911332"/>
                <a:gd name="connsiteY8" fmla="*/ 1361445 h 1476855"/>
                <a:gd name="connsiteX9" fmla="*/ 29515 w 1911332"/>
                <a:gd name="connsiteY9" fmla="*/ 961950 h 1476855"/>
                <a:gd name="connsiteX0" fmla="*/ 29515 w 1911332"/>
                <a:gd name="connsiteY0" fmla="*/ 961950 h 1476855"/>
                <a:gd name="connsiteX1" fmla="*/ 562175 w 1911332"/>
                <a:gd name="connsiteY1" fmla="*/ 154082 h 1476855"/>
                <a:gd name="connsiteX2" fmla="*/ 1245756 w 1911332"/>
                <a:gd name="connsiteY2" fmla="*/ 65306 h 1476855"/>
                <a:gd name="connsiteX3" fmla="*/ 1876070 w 1911332"/>
                <a:gd name="connsiteY3" fmla="*/ 890929 h 1476855"/>
                <a:gd name="connsiteX4" fmla="*/ 1778416 w 1911332"/>
                <a:gd name="connsiteY4" fmla="*/ 1334812 h 1476855"/>
                <a:gd name="connsiteX5" fmla="*/ 1334533 w 1911332"/>
                <a:gd name="connsiteY5" fmla="*/ 1441344 h 1476855"/>
                <a:gd name="connsiteX6" fmla="*/ 926160 w 1911332"/>
                <a:gd name="connsiteY6" fmla="*/ 1361445 h 1476855"/>
                <a:gd name="connsiteX7" fmla="*/ 535542 w 1911332"/>
                <a:gd name="connsiteY7" fmla="*/ 1476855 h 1476855"/>
                <a:gd name="connsiteX8" fmla="*/ 118292 w 1911332"/>
                <a:gd name="connsiteY8" fmla="*/ 1361445 h 1476855"/>
                <a:gd name="connsiteX9" fmla="*/ 29515 w 1911332"/>
                <a:gd name="connsiteY9" fmla="*/ 961950 h 1476855"/>
                <a:gd name="connsiteX0" fmla="*/ 29515 w 1911332"/>
                <a:gd name="connsiteY0" fmla="*/ 961950 h 1476855"/>
                <a:gd name="connsiteX1" fmla="*/ 562175 w 1911332"/>
                <a:gd name="connsiteY1" fmla="*/ 154082 h 1476855"/>
                <a:gd name="connsiteX2" fmla="*/ 1245756 w 1911332"/>
                <a:gd name="connsiteY2" fmla="*/ 65306 h 1476855"/>
                <a:gd name="connsiteX3" fmla="*/ 1876070 w 1911332"/>
                <a:gd name="connsiteY3" fmla="*/ 890929 h 1476855"/>
                <a:gd name="connsiteX4" fmla="*/ 1778416 w 1911332"/>
                <a:gd name="connsiteY4" fmla="*/ 1334812 h 1476855"/>
                <a:gd name="connsiteX5" fmla="*/ 1334533 w 1911332"/>
                <a:gd name="connsiteY5" fmla="*/ 1441344 h 1476855"/>
                <a:gd name="connsiteX6" fmla="*/ 979426 w 1911332"/>
                <a:gd name="connsiteY6" fmla="*/ 1343690 h 1476855"/>
                <a:gd name="connsiteX7" fmla="*/ 535542 w 1911332"/>
                <a:gd name="connsiteY7" fmla="*/ 1476855 h 1476855"/>
                <a:gd name="connsiteX8" fmla="*/ 118292 w 1911332"/>
                <a:gd name="connsiteY8" fmla="*/ 1361445 h 1476855"/>
                <a:gd name="connsiteX9" fmla="*/ 29515 w 1911332"/>
                <a:gd name="connsiteY9" fmla="*/ 961950 h 1476855"/>
                <a:gd name="connsiteX0" fmla="*/ 29515 w 1909635"/>
                <a:gd name="connsiteY0" fmla="*/ 961950 h 1476855"/>
                <a:gd name="connsiteX1" fmla="*/ 562175 w 1909635"/>
                <a:gd name="connsiteY1" fmla="*/ 154082 h 1476855"/>
                <a:gd name="connsiteX2" fmla="*/ 1245756 w 1909635"/>
                <a:gd name="connsiteY2" fmla="*/ 65306 h 1476855"/>
                <a:gd name="connsiteX3" fmla="*/ 1876070 w 1909635"/>
                <a:gd name="connsiteY3" fmla="*/ 890929 h 1476855"/>
                <a:gd name="connsiteX4" fmla="*/ 1778416 w 1909635"/>
                <a:gd name="connsiteY4" fmla="*/ 1334812 h 1476855"/>
                <a:gd name="connsiteX5" fmla="*/ 1396677 w 1909635"/>
                <a:gd name="connsiteY5" fmla="*/ 1405833 h 1476855"/>
                <a:gd name="connsiteX6" fmla="*/ 979426 w 1909635"/>
                <a:gd name="connsiteY6" fmla="*/ 1343690 h 1476855"/>
                <a:gd name="connsiteX7" fmla="*/ 535542 w 1909635"/>
                <a:gd name="connsiteY7" fmla="*/ 1476855 h 1476855"/>
                <a:gd name="connsiteX8" fmla="*/ 118292 w 1909635"/>
                <a:gd name="connsiteY8" fmla="*/ 1361445 h 1476855"/>
                <a:gd name="connsiteX9" fmla="*/ 29515 w 1909635"/>
                <a:gd name="connsiteY9" fmla="*/ 961950 h 1476855"/>
                <a:gd name="connsiteX0" fmla="*/ 29515 w 1909635"/>
                <a:gd name="connsiteY0" fmla="*/ 886614 h 1473844"/>
                <a:gd name="connsiteX1" fmla="*/ 562175 w 1909635"/>
                <a:gd name="connsiteY1" fmla="*/ 151071 h 1473844"/>
                <a:gd name="connsiteX2" fmla="*/ 1245756 w 1909635"/>
                <a:gd name="connsiteY2" fmla="*/ 62295 h 1473844"/>
                <a:gd name="connsiteX3" fmla="*/ 1876070 w 1909635"/>
                <a:gd name="connsiteY3" fmla="*/ 887918 h 1473844"/>
                <a:gd name="connsiteX4" fmla="*/ 1778416 w 1909635"/>
                <a:gd name="connsiteY4" fmla="*/ 1331801 h 1473844"/>
                <a:gd name="connsiteX5" fmla="*/ 1396677 w 1909635"/>
                <a:gd name="connsiteY5" fmla="*/ 1402822 h 1473844"/>
                <a:gd name="connsiteX6" fmla="*/ 979426 w 1909635"/>
                <a:gd name="connsiteY6" fmla="*/ 1340679 h 1473844"/>
                <a:gd name="connsiteX7" fmla="*/ 535542 w 1909635"/>
                <a:gd name="connsiteY7" fmla="*/ 1473844 h 1473844"/>
                <a:gd name="connsiteX8" fmla="*/ 118292 w 1909635"/>
                <a:gd name="connsiteY8" fmla="*/ 1358434 h 1473844"/>
                <a:gd name="connsiteX9" fmla="*/ 29515 w 1909635"/>
                <a:gd name="connsiteY9" fmla="*/ 886614 h 1473844"/>
                <a:gd name="connsiteX0" fmla="*/ 29515 w 1909635"/>
                <a:gd name="connsiteY0" fmla="*/ 889966 h 1477196"/>
                <a:gd name="connsiteX1" fmla="*/ 562175 w 1909635"/>
                <a:gd name="connsiteY1" fmla="*/ 145383 h 1477196"/>
                <a:gd name="connsiteX2" fmla="*/ 1245756 w 1909635"/>
                <a:gd name="connsiteY2" fmla="*/ 65647 h 1477196"/>
                <a:gd name="connsiteX3" fmla="*/ 1876070 w 1909635"/>
                <a:gd name="connsiteY3" fmla="*/ 891270 h 1477196"/>
                <a:gd name="connsiteX4" fmla="*/ 1778416 w 1909635"/>
                <a:gd name="connsiteY4" fmla="*/ 1335153 h 1477196"/>
                <a:gd name="connsiteX5" fmla="*/ 1396677 w 1909635"/>
                <a:gd name="connsiteY5" fmla="*/ 1406174 h 1477196"/>
                <a:gd name="connsiteX6" fmla="*/ 979426 w 1909635"/>
                <a:gd name="connsiteY6" fmla="*/ 1344031 h 1477196"/>
                <a:gd name="connsiteX7" fmla="*/ 535542 w 1909635"/>
                <a:gd name="connsiteY7" fmla="*/ 1477196 h 1477196"/>
                <a:gd name="connsiteX8" fmla="*/ 118292 w 1909635"/>
                <a:gd name="connsiteY8" fmla="*/ 1361786 h 1477196"/>
                <a:gd name="connsiteX9" fmla="*/ 29515 w 1909635"/>
                <a:gd name="connsiteY9" fmla="*/ 889966 h 1477196"/>
                <a:gd name="connsiteX0" fmla="*/ 29515 w 1904445"/>
                <a:gd name="connsiteY0" fmla="*/ 852892 h 1440122"/>
                <a:gd name="connsiteX1" fmla="*/ 562175 w 1904445"/>
                <a:gd name="connsiteY1" fmla="*/ 108309 h 1440122"/>
                <a:gd name="connsiteX2" fmla="*/ 1318285 w 1904445"/>
                <a:gd name="connsiteY2" fmla="*/ 82817 h 1440122"/>
                <a:gd name="connsiteX3" fmla="*/ 1876070 w 1904445"/>
                <a:gd name="connsiteY3" fmla="*/ 854196 h 1440122"/>
                <a:gd name="connsiteX4" fmla="*/ 1778416 w 1904445"/>
                <a:gd name="connsiteY4" fmla="*/ 1298079 h 1440122"/>
                <a:gd name="connsiteX5" fmla="*/ 1396677 w 1904445"/>
                <a:gd name="connsiteY5" fmla="*/ 1369100 h 1440122"/>
                <a:gd name="connsiteX6" fmla="*/ 979426 w 1904445"/>
                <a:gd name="connsiteY6" fmla="*/ 1306957 h 1440122"/>
                <a:gd name="connsiteX7" fmla="*/ 535542 w 1904445"/>
                <a:gd name="connsiteY7" fmla="*/ 1440122 h 1440122"/>
                <a:gd name="connsiteX8" fmla="*/ 118292 w 1904445"/>
                <a:gd name="connsiteY8" fmla="*/ 1324712 h 1440122"/>
                <a:gd name="connsiteX9" fmla="*/ 29515 w 1904445"/>
                <a:gd name="connsiteY9" fmla="*/ 852892 h 1440122"/>
                <a:gd name="connsiteX0" fmla="*/ 29515 w 1904445"/>
                <a:gd name="connsiteY0" fmla="*/ 875442 h 1462672"/>
                <a:gd name="connsiteX1" fmla="*/ 562175 w 1904445"/>
                <a:gd name="connsiteY1" fmla="*/ 130859 h 1462672"/>
                <a:gd name="connsiteX2" fmla="*/ 1318285 w 1904445"/>
                <a:gd name="connsiteY2" fmla="*/ 105367 h 1462672"/>
                <a:gd name="connsiteX3" fmla="*/ 1876070 w 1904445"/>
                <a:gd name="connsiteY3" fmla="*/ 876746 h 1462672"/>
                <a:gd name="connsiteX4" fmla="*/ 1778416 w 1904445"/>
                <a:gd name="connsiteY4" fmla="*/ 1320629 h 1462672"/>
                <a:gd name="connsiteX5" fmla="*/ 1396677 w 1904445"/>
                <a:gd name="connsiteY5" fmla="*/ 1391650 h 1462672"/>
                <a:gd name="connsiteX6" fmla="*/ 979426 w 1904445"/>
                <a:gd name="connsiteY6" fmla="*/ 1329507 h 1462672"/>
                <a:gd name="connsiteX7" fmla="*/ 535542 w 1904445"/>
                <a:gd name="connsiteY7" fmla="*/ 1462672 h 1462672"/>
                <a:gd name="connsiteX8" fmla="*/ 118292 w 1904445"/>
                <a:gd name="connsiteY8" fmla="*/ 1347262 h 1462672"/>
                <a:gd name="connsiteX9" fmla="*/ 29515 w 1904445"/>
                <a:gd name="connsiteY9" fmla="*/ 875442 h 1462672"/>
                <a:gd name="connsiteX0" fmla="*/ 29515 w 1904445"/>
                <a:gd name="connsiteY0" fmla="*/ 875442 h 1462672"/>
                <a:gd name="connsiteX1" fmla="*/ 562175 w 1904445"/>
                <a:gd name="connsiteY1" fmla="*/ 130859 h 1462672"/>
                <a:gd name="connsiteX2" fmla="*/ 1318285 w 1904445"/>
                <a:gd name="connsiteY2" fmla="*/ 105367 h 1462672"/>
                <a:gd name="connsiteX3" fmla="*/ 1876070 w 1904445"/>
                <a:gd name="connsiteY3" fmla="*/ 876746 h 1462672"/>
                <a:gd name="connsiteX4" fmla="*/ 1778416 w 1904445"/>
                <a:gd name="connsiteY4" fmla="*/ 1320629 h 1462672"/>
                <a:gd name="connsiteX5" fmla="*/ 1396677 w 1904445"/>
                <a:gd name="connsiteY5" fmla="*/ 1391650 h 1462672"/>
                <a:gd name="connsiteX6" fmla="*/ 979426 w 1904445"/>
                <a:gd name="connsiteY6" fmla="*/ 1329507 h 1462672"/>
                <a:gd name="connsiteX7" fmla="*/ 535542 w 1904445"/>
                <a:gd name="connsiteY7" fmla="*/ 1462672 h 1462672"/>
                <a:gd name="connsiteX8" fmla="*/ 118292 w 1904445"/>
                <a:gd name="connsiteY8" fmla="*/ 1347262 h 1462672"/>
                <a:gd name="connsiteX9" fmla="*/ 29515 w 1904445"/>
                <a:gd name="connsiteY9" fmla="*/ 875442 h 1462672"/>
                <a:gd name="connsiteX0" fmla="*/ 29515 w 1917785"/>
                <a:gd name="connsiteY0" fmla="*/ 875442 h 1462672"/>
                <a:gd name="connsiteX1" fmla="*/ 562175 w 1917785"/>
                <a:gd name="connsiteY1" fmla="*/ 130859 h 1462672"/>
                <a:gd name="connsiteX2" fmla="*/ 1318285 w 1917785"/>
                <a:gd name="connsiteY2" fmla="*/ 105367 h 1462672"/>
                <a:gd name="connsiteX3" fmla="*/ 1876070 w 1917785"/>
                <a:gd name="connsiteY3" fmla="*/ 876746 h 1462672"/>
                <a:gd name="connsiteX4" fmla="*/ 1823746 w 1917785"/>
                <a:gd name="connsiteY4" fmla="*/ 1302548 h 1462672"/>
                <a:gd name="connsiteX5" fmla="*/ 1396677 w 1917785"/>
                <a:gd name="connsiteY5" fmla="*/ 1391650 h 1462672"/>
                <a:gd name="connsiteX6" fmla="*/ 979426 w 1917785"/>
                <a:gd name="connsiteY6" fmla="*/ 1329507 h 1462672"/>
                <a:gd name="connsiteX7" fmla="*/ 535542 w 1917785"/>
                <a:gd name="connsiteY7" fmla="*/ 1462672 h 1462672"/>
                <a:gd name="connsiteX8" fmla="*/ 118292 w 1917785"/>
                <a:gd name="connsiteY8" fmla="*/ 1347262 h 1462672"/>
                <a:gd name="connsiteX9" fmla="*/ 29515 w 1917785"/>
                <a:gd name="connsiteY9" fmla="*/ 875442 h 1462672"/>
                <a:gd name="connsiteX0" fmla="*/ 29515 w 1922391"/>
                <a:gd name="connsiteY0" fmla="*/ 875442 h 1462672"/>
                <a:gd name="connsiteX1" fmla="*/ 562175 w 1922391"/>
                <a:gd name="connsiteY1" fmla="*/ 130859 h 1462672"/>
                <a:gd name="connsiteX2" fmla="*/ 1318285 w 1922391"/>
                <a:gd name="connsiteY2" fmla="*/ 105367 h 1462672"/>
                <a:gd name="connsiteX3" fmla="*/ 1876070 w 1922391"/>
                <a:gd name="connsiteY3" fmla="*/ 876746 h 1462672"/>
                <a:gd name="connsiteX4" fmla="*/ 1823746 w 1922391"/>
                <a:gd name="connsiteY4" fmla="*/ 1302548 h 1462672"/>
                <a:gd name="connsiteX5" fmla="*/ 1396677 w 1922391"/>
                <a:gd name="connsiteY5" fmla="*/ 1391650 h 1462672"/>
                <a:gd name="connsiteX6" fmla="*/ 979426 w 1922391"/>
                <a:gd name="connsiteY6" fmla="*/ 1329507 h 1462672"/>
                <a:gd name="connsiteX7" fmla="*/ 535542 w 1922391"/>
                <a:gd name="connsiteY7" fmla="*/ 1462672 h 1462672"/>
                <a:gd name="connsiteX8" fmla="*/ 118292 w 1922391"/>
                <a:gd name="connsiteY8" fmla="*/ 1347262 h 1462672"/>
                <a:gd name="connsiteX9" fmla="*/ 29515 w 1922391"/>
                <a:gd name="connsiteY9" fmla="*/ 875442 h 1462672"/>
                <a:gd name="connsiteX0" fmla="*/ 29515 w 1913723"/>
                <a:gd name="connsiteY0" fmla="*/ 875442 h 1462672"/>
                <a:gd name="connsiteX1" fmla="*/ 562175 w 1913723"/>
                <a:gd name="connsiteY1" fmla="*/ 130859 h 1462672"/>
                <a:gd name="connsiteX2" fmla="*/ 1318285 w 1913723"/>
                <a:gd name="connsiteY2" fmla="*/ 105367 h 1462672"/>
                <a:gd name="connsiteX3" fmla="*/ 1876070 w 1913723"/>
                <a:gd name="connsiteY3" fmla="*/ 876746 h 1462672"/>
                <a:gd name="connsiteX4" fmla="*/ 1823746 w 1913723"/>
                <a:gd name="connsiteY4" fmla="*/ 1302548 h 1462672"/>
                <a:gd name="connsiteX5" fmla="*/ 1505470 w 1913723"/>
                <a:gd name="connsiteY5" fmla="*/ 1445894 h 1462672"/>
                <a:gd name="connsiteX6" fmla="*/ 979426 w 1913723"/>
                <a:gd name="connsiteY6" fmla="*/ 1329507 h 1462672"/>
                <a:gd name="connsiteX7" fmla="*/ 535542 w 1913723"/>
                <a:gd name="connsiteY7" fmla="*/ 1462672 h 1462672"/>
                <a:gd name="connsiteX8" fmla="*/ 118292 w 1913723"/>
                <a:gd name="connsiteY8" fmla="*/ 1347262 h 1462672"/>
                <a:gd name="connsiteX9" fmla="*/ 29515 w 1913723"/>
                <a:gd name="connsiteY9" fmla="*/ 875442 h 1462672"/>
                <a:gd name="connsiteX0" fmla="*/ 29515 w 1913723"/>
                <a:gd name="connsiteY0" fmla="*/ 875442 h 1462672"/>
                <a:gd name="connsiteX1" fmla="*/ 562175 w 1913723"/>
                <a:gd name="connsiteY1" fmla="*/ 130859 h 1462672"/>
                <a:gd name="connsiteX2" fmla="*/ 1318285 w 1913723"/>
                <a:gd name="connsiteY2" fmla="*/ 105367 h 1462672"/>
                <a:gd name="connsiteX3" fmla="*/ 1876070 w 1913723"/>
                <a:gd name="connsiteY3" fmla="*/ 876746 h 1462672"/>
                <a:gd name="connsiteX4" fmla="*/ 1823746 w 1913723"/>
                <a:gd name="connsiteY4" fmla="*/ 1302548 h 1462672"/>
                <a:gd name="connsiteX5" fmla="*/ 1505470 w 1913723"/>
                <a:gd name="connsiteY5" fmla="*/ 1445894 h 1462672"/>
                <a:gd name="connsiteX6" fmla="*/ 988491 w 1913723"/>
                <a:gd name="connsiteY6" fmla="*/ 1347589 h 1462672"/>
                <a:gd name="connsiteX7" fmla="*/ 535542 w 1913723"/>
                <a:gd name="connsiteY7" fmla="*/ 1462672 h 1462672"/>
                <a:gd name="connsiteX8" fmla="*/ 118292 w 1913723"/>
                <a:gd name="connsiteY8" fmla="*/ 1347262 h 1462672"/>
                <a:gd name="connsiteX9" fmla="*/ 29515 w 1913723"/>
                <a:gd name="connsiteY9" fmla="*/ 875442 h 1462672"/>
                <a:gd name="connsiteX0" fmla="*/ 29515 w 1913723"/>
                <a:gd name="connsiteY0" fmla="*/ 875442 h 1462672"/>
                <a:gd name="connsiteX1" fmla="*/ 562175 w 1913723"/>
                <a:gd name="connsiteY1" fmla="*/ 130859 h 1462672"/>
                <a:gd name="connsiteX2" fmla="*/ 1318285 w 1913723"/>
                <a:gd name="connsiteY2" fmla="*/ 105367 h 1462672"/>
                <a:gd name="connsiteX3" fmla="*/ 1876070 w 1913723"/>
                <a:gd name="connsiteY3" fmla="*/ 876746 h 1462672"/>
                <a:gd name="connsiteX4" fmla="*/ 1823746 w 1913723"/>
                <a:gd name="connsiteY4" fmla="*/ 1302548 h 1462672"/>
                <a:gd name="connsiteX5" fmla="*/ 1505470 w 1913723"/>
                <a:gd name="connsiteY5" fmla="*/ 1445894 h 1462672"/>
                <a:gd name="connsiteX6" fmla="*/ 988491 w 1913723"/>
                <a:gd name="connsiteY6" fmla="*/ 1347589 h 1462672"/>
                <a:gd name="connsiteX7" fmla="*/ 535542 w 1913723"/>
                <a:gd name="connsiteY7" fmla="*/ 1462672 h 1462672"/>
                <a:gd name="connsiteX8" fmla="*/ 118292 w 1913723"/>
                <a:gd name="connsiteY8" fmla="*/ 1347262 h 1462672"/>
                <a:gd name="connsiteX9" fmla="*/ 29515 w 1913723"/>
                <a:gd name="connsiteY9" fmla="*/ 875442 h 1462672"/>
                <a:gd name="connsiteX0" fmla="*/ 29515 w 1914363"/>
                <a:gd name="connsiteY0" fmla="*/ 875442 h 1473327"/>
                <a:gd name="connsiteX1" fmla="*/ 562175 w 1914363"/>
                <a:gd name="connsiteY1" fmla="*/ 130859 h 1473327"/>
                <a:gd name="connsiteX2" fmla="*/ 1318285 w 1914363"/>
                <a:gd name="connsiteY2" fmla="*/ 105367 h 1473327"/>
                <a:gd name="connsiteX3" fmla="*/ 1876070 w 1914363"/>
                <a:gd name="connsiteY3" fmla="*/ 876746 h 1473327"/>
                <a:gd name="connsiteX4" fmla="*/ 1823746 w 1914363"/>
                <a:gd name="connsiteY4" fmla="*/ 1302548 h 1473327"/>
                <a:gd name="connsiteX5" fmla="*/ 1487338 w 1914363"/>
                <a:gd name="connsiteY5" fmla="*/ 1473017 h 1473327"/>
                <a:gd name="connsiteX6" fmla="*/ 988491 w 1914363"/>
                <a:gd name="connsiteY6" fmla="*/ 1347589 h 1473327"/>
                <a:gd name="connsiteX7" fmla="*/ 535542 w 1914363"/>
                <a:gd name="connsiteY7" fmla="*/ 1462672 h 1473327"/>
                <a:gd name="connsiteX8" fmla="*/ 118292 w 1914363"/>
                <a:gd name="connsiteY8" fmla="*/ 1347262 h 1473327"/>
                <a:gd name="connsiteX9" fmla="*/ 29515 w 1914363"/>
                <a:gd name="connsiteY9" fmla="*/ 875442 h 1473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14363" h="1473327">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sp>
          <p:nvSpPr>
            <p:cNvPr id="165" name="วงรี 164">
              <a:extLst>
                <a:ext uri="{FF2B5EF4-FFF2-40B4-BE49-F238E27FC236}">
                  <a16:creationId xmlns:a16="http://schemas.microsoft.com/office/drawing/2014/main" id="{880A55D1-DB10-49A2-B1D0-A4C0B6522AF1}"/>
                </a:ext>
              </a:extLst>
            </p:cNvPr>
            <p:cNvSpPr/>
            <p:nvPr/>
          </p:nvSpPr>
          <p:spPr>
            <a:xfrm rot="21190982">
              <a:off x="1187573" y="6296418"/>
              <a:ext cx="101605" cy="132779"/>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sp>
          <p:nvSpPr>
            <p:cNvPr id="166" name="วงรี 165">
              <a:extLst>
                <a:ext uri="{FF2B5EF4-FFF2-40B4-BE49-F238E27FC236}">
                  <a16:creationId xmlns:a16="http://schemas.microsoft.com/office/drawing/2014/main" id="{E04A81E5-6535-4870-BBBE-0ECCABF5CF0F}"/>
                </a:ext>
              </a:extLst>
            </p:cNvPr>
            <p:cNvSpPr/>
            <p:nvPr/>
          </p:nvSpPr>
          <p:spPr>
            <a:xfrm rot="502562">
              <a:off x="1329778" y="6247766"/>
              <a:ext cx="107745" cy="147467"/>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sp>
          <p:nvSpPr>
            <p:cNvPr id="167" name="วงรี 166">
              <a:extLst>
                <a:ext uri="{FF2B5EF4-FFF2-40B4-BE49-F238E27FC236}">
                  <a16:creationId xmlns:a16="http://schemas.microsoft.com/office/drawing/2014/main" id="{68162F5A-1CB6-489F-995C-EBC1F2178BBA}"/>
                </a:ext>
              </a:extLst>
            </p:cNvPr>
            <p:cNvSpPr/>
            <p:nvPr/>
          </p:nvSpPr>
          <p:spPr>
            <a:xfrm rot="2540723">
              <a:off x="1463762" y="6322969"/>
              <a:ext cx="101605" cy="132779"/>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sp>
          <p:nvSpPr>
            <p:cNvPr id="168" name="วงรี 167">
              <a:extLst>
                <a:ext uri="{FF2B5EF4-FFF2-40B4-BE49-F238E27FC236}">
                  <a16:creationId xmlns:a16="http://schemas.microsoft.com/office/drawing/2014/main" id="{BB12DBA8-9805-4C53-B581-4B72F71F088C}"/>
                </a:ext>
              </a:extLst>
            </p:cNvPr>
            <p:cNvSpPr/>
            <p:nvPr/>
          </p:nvSpPr>
          <p:spPr>
            <a:xfrm rot="2968536">
              <a:off x="1520478" y="6443696"/>
              <a:ext cx="101605" cy="132779"/>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grpSp>
      <p:sp>
        <p:nvSpPr>
          <p:cNvPr id="56" name="ตัวแทนแผนภูมิ 55">
            <a:extLst>
              <a:ext uri="{FF2B5EF4-FFF2-40B4-BE49-F238E27FC236}">
                <a16:creationId xmlns:a16="http://schemas.microsoft.com/office/drawing/2014/main" id="{1700C3B1-3E52-4F83-BC03-006B6B13322E}"/>
              </a:ext>
            </a:extLst>
          </p:cNvPr>
          <p:cNvSpPr>
            <a:spLocks noGrp="1"/>
          </p:cNvSpPr>
          <p:nvPr>
            <p:ph type="chart" sz="quarter" idx="13"/>
          </p:nvPr>
        </p:nvSpPr>
        <p:spPr>
          <a:xfrm>
            <a:off x="1366244" y="605626"/>
            <a:ext cx="8066841" cy="4463045"/>
          </a:xfrm>
          <a:prstGeom prst="rect">
            <a:avLst/>
          </a:prstGeom>
        </p:spPr>
        <p:txBody>
          <a:bodyPr/>
          <a:lstStyle/>
          <a:p>
            <a:endParaRPr lang="th-TH"/>
          </a:p>
        </p:txBody>
      </p:sp>
    </p:spTree>
    <p:extLst>
      <p:ext uri="{BB962C8B-B14F-4D97-AF65-F5344CB8AC3E}">
        <p14:creationId xmlns:p14="http://schemas.microsoft.com/office/powerpoint/2010/main" val="8817972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4_เค้าโครงแบบกำหนดเอง">
    <p:spTree>
      <p:nvGrpSpPr>
        <p:cNvPr id="1" name=""/>
        <p:cNvGrpSpPr/>
        <p:nvPr/>
      </p:nvGrpSpPr>
      <p:grpSpPr>
        <a:xfrm>
          <a:off x="0" y="0"/>
          <a:ext cx="0" cy="0"/>
          <a:chOff x="0" y="0"/>
          <a:chExt cx="0" cy="0"/>
        </a:xfrm>
      </p:grpSpPr>
      <p:grpSp>
        <p:nvGrpSpPr>
          <p:cNvPr id="8" name="กลุ่ม 7">
            <a:extLst>
              <a:ext uri="{FF2B5EF4-FFF2-40B4-BE49-F238E27FC236}">
                <a16:creationId xmlns:a16="http://schemas.microsoft.com/office/drawing/2014/main" id="{5E95D3C7-5606-4228-B9F0-D8D8139C16A5}"/>
              </a:ext>
            </a:extLst>
          </p:cNvPr>
          <p:cNvGrpSpPr/>
          <p:nvPr userDrawn="1"/>
        </p:nvGrpSpPr>
        <p:grpSpPr>
          <a:xfrm flipH="1">
            <a:off x="0" y="6044584"/>
            <a:ext cx="1250465" cy="813416"/>
            <a:chOff x="28214" y="967908"/>
            <a:chExt cx="1250465" cy="813416"/>
          </a:xfrm>
        </p:grpSpPr>
        <p:cxnSp>
          <p:nvCxnSpPr>
            <p:cNvPr id="9" name="ตัวเชื่อมต่อตรง 8">
              <a:extLst>
                <a:ext uri="{FF2B5EF4-FFF2-40B4-BE49-F238E27FC236}">
                  <a16:creationId xmlns:a16="http://schemas.microsoft.com/office/drawing/2014/main" id="{CB1A088F-648D-49F0-A72A-14ACF9A91129}"/>
                </a:ext>
              </a:extLst>
            </p:cNvPr>
            <p:cNvCxnSpPr>
              <a:cxnSpLocks/>
            </p:cNvCxnSpPr>
            <p:nvPr/>
          </p:nvCxnSpPr>
          <p:spPr>
            <a:xfrm>
              <a:off x="439451" y="967908"/>
              <a:ext cx="1" cy="32096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0" name="ตัวเชื่อมต่อตรง 9">
              <a:extLst>
                <a:ext uri="{FF2B5EF4-FFF2-40B4-BE49-F238E27FC236}">
                  <a16:creationId xmlns:a16="http://schemas.microsoft.com/office/drawing/2014/main" id="{FCFC743B-CC01-4233-B59A-8A3B8BEC8206}"/>
                </a:ext>
              </a:extLst>
            </p:cNvPr>
            <p:cNvCxnSpPr/>
            <p:nvPr/>
          </p:nvCxnSpPr>
          <p:spPr>
            <a:xfrm>
              <a:off x="266648" y="1264663"/>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1" name="ตัวเชื่อมต่อตรง 10">
              <a:extLst>
                <a:ext uri="{FF2B5EF4-FFF2-40B4-BE49-F238E27FC236}">
                  <a16:creationId xmlns:a16="http://schemas.microsoft.com/office/drawing/2014/main" id="{C9931AF4-B858-4A85-8FAC-F5FC4CD74BEC}"/>
                </a:ext>
              </a:extLst>
            </p:cNvPr>
            <p:cNvCxnSpPr>
              <a:cxnSpLocks/>
            </p:cNvCxnSpPr>
            <p:nvPr/>
          </p:nvCxnSpPr>
          <p:spPr>
            <a:xfrm>
              <a:off x="740194"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2" name="ตัวเชื่อมต่อตรง 11">
              <a:extLst>
                <a:ext uri="{FF2B5EF4-FFF2-40B4-BE49-F238E27FC236}">
                  <a16:creationId xmlns:a16="http://schemas.microsoft.com/office/drawing/2014/main" id="{A345B134-9807-4A68-BCF1-540CCEB5E667}"/>
                </a:ext>
              </a:extLst>
            </p:cNvPr>
            <p:cNvCxnSpPr>
              <a:cxnSpLocks/>
            </p:cNvCxnSpPr>
            <p:nvPr/>
          </p:nvCxnSpPr>
          <p:spPr>
            <a:xfrm>
              <a:off x="1278679"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3" name="ตัวเชื่อมต่อตรง 12">
              <a:extLst>
                <a:ext uri="{FF2B5EF4-FFF2-40B4-BE49-F238E27FC236}">
                  <a16:creationId xmlns:a16="http://schemas.microsoft.com/office/drawing/2014/main" id="{A850CACA-10FF-4CD1-B25F-87C0669B73F5}"/>
                </a:ext>
              </a:extLst>
            </p:cNvPr>
            <p:cNvCxnSpPr/>
            <p:nvPr/>
          </p:nvCxnSpPr>
          <p:spPr>
            <a:xfrm>
              <a:off x="266648" y="1522816"/>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4" name="ตัวเชื่อมต่อตรง 13">
              <a:extLst>
                <a:ext uri="{FF2B5EF4-FFF2-40B4-BE49-F238E27FC236}">
                  <a16:creationId xmlns:a16="http://schemas.microsoft.com/office/drawing/2014/main" id="{5674841E-DE43-41A2-940D-60B331C2A306}"/>
                </a:ext>
              </a:extLst>
            </p:cNvPr>
            <p:cNvCxnSpPr>
              <a:cxnSpLocks/>
            </p:cNvCxnSpPr>
            <p:nvPr/>
          </p:nvCxnSpPr>
          <p:spPr>
            <a:xfrm>
              <a:off x="408431" y="1499616"/>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5" name="ตัวเชื่อมต่อตรง 14">
              <a:extLst>
                <a:ext uri="{FF2B5EF4-FFF2-40B4-BE49-F238E27FC236}">
                  <a16:creationId xmlns:a16="http://schemas.microsoft.com/office/drawing/2014/main" id="{89EB7CAE-71CB-41B2-AF4B-5FFB0F4BBB33}"/>
                </a:ext>
              </a:extLst>
            </p:cNvPr>
            <p:cNvCxnSpPr/>
            <p:nvPr/>
          </p:nvCxnSpPr>
          <p:spPr>
            <a:xfrm>
              <a:off x="28214" y="1781324"/>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grpSp>
      <p:grpSp>
        <p:nvGrpSpPr>
          <p:cNvPr id="16" name="กลุ่ม 15">
            <a:extLst>
              <a:ext uri="{FF2B5EF4-FFF2-40B4-BE49-F238E27FC236}">
                <a16:creationId xmlns:a16="http://schemas.microsoft.com/office/drawing/2014/main" id="{443412C7-15C7-436E-8D51-1F23B2296ED3}"/>
              </a:ext>
            </a:extLst>
          </p:cNvPr>
          <p:cNvGrpSpPr/>
          <p:nvPr userDrawn="1"/>
        </p:nvGrpSpPr>
        <p:grpSpPr>
          <a:xfrm flipH="1">
            <a:off x="10941535" y="8869"/>
            <a:ext cx="1250465" cy="813416"/>
            <a:chOff x="28214" y="967908"/>
            <a:chExt cx="1250465" cy="813416"/>
          </a:xfrm>
        </p:grpSpPr>
        <p:cxnSp>
          <p:nvCxnSpPr>
            <p:cNvPr id="17" name="ตัวเชื่อมต่อตรง 16">
              <a:extLst>
                <a:ext uri="{FF2B5EF4-FFF2-40B4-BE49-F238E27FC236}">
                  <a16:creationId xmlns:a16="http://schemas.microsoft.com/office/drawing/2014/main" id="{8EC7BBE2-E4DD-49E6-86FB-404E55863217}"/>
                </a:ext>
              </a:extLst>
            </p:cNvPr>
            <p:cNvCxnSpPr>
              <a:cxnSpLocks/>
            </p:cNvCxnSpPr>
            <p:nvPr/>
          </p:nvCxnSpPr>
          <p:spPr>
            <a:xfrm>
              <a:off x="439451" y="967908"/>
              <a:ext cx="1" cy="32096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8" name="ตัวเชื่อมต่อตรง 17">
              <a:extLst>
                <a:ext uri="{FF2B5EF4-FFF2-40B4-BE49-F238E27FC236}">
                  <a16:creationId xmlns:a16="http://schemas.microsoft.com/office/drawing/2014/main" id="{62C36B6D-68BB-459F-892A-AF38AC2802B3}"/>
                </a:ext>
              </a:extLst>
            </p:cNvPr>
            <p:cNvCxnSpPr/>
            <p:nvPr/>
          </p:nvCxnSpPr>
          <p:spPr>
            <a:xfrm>
              <a:off x="266648" y="1264663"/>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9" name="ตัวเชื่อมต่อตรง 18">
              <a:extLst>
                <a:ext uri="{FF2B5EF4-FFF2-40B4-BE49-F238E27FC236}">
                  <a16:creationId xmlns:a16="http://schemas.microsoft.com/office/drawing/2014/main" id="{529F4B33-387E-4E5E-9F82-1A5EC4491163}"/>
                </a:ext>
              </a:extLst>
            </p:cNvPr>
            <p:cNvCxnSpPr>
              <a:cxnSpLocks/>
            </p:cNvCxnSpPr>
            <p:nvPr/>
          </p:nvCxnSpPr>
          <p:spPr>
            <a:xfrm>
              <a:off x="740194"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20" name="ตัวเชื่อมต่อตรง 19">
              <a:extLst>
                <a:ext uri="{FF2B5EF4-FFF2-40B4-BE49-F238E27FC236}">
                  <a16:creationId xmlns:a16="http://schemas.microsoft.com/office/drawing/2014/main" id="{E8902531-0D8E-40B4-8413-672AD6CC988B}"/>
                </a:ext>
              </a:extLst>
            </p:cNvPr>
            <p:cNvCxnSpPr>
              <a:cxnSpLocks/>
            </p:cNvCxnSpPr>
            <p:nvPr/>
          </p:nvCxnSpPr>
          <p:spPr>
            <a:xfrm>
              <a:off x="1278679"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21" name="ตัวเชื่อมต่อตรง 20">
              <a:extLst>
                <a:ext uri="{FF2B5EF4-FFF2-40B4-BE49-F238E27FC236}">
                  <a16:creationId xmlns:a16="http://schemas.microsoft.com/office/drawing/2014/main" id="{35B7ED9E-FB38-4CC4-9596-4FD1B7C17728}"/>
                </a:ext>
              </a:extLst>
            </p:cNvPr>
            <p:cNvCxnSpPr/>
            <p:nvPr/>
          </p:nvCxnSpPr>
          <p:spPr>
            <a:xfrm>
              <a:off x="266648" y="1522816"/>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22" name="ตัวเชื่อมต่อตรง 21">
              <a:extLst>
                <a:ext uri="{FF2B5EF4-FFF2-40B4-BE49-F238E27FC236}">
                  <a16:creationId xmlns:a16="http://schemas.microsoft.com/office/drawing/2014/main" id="{0DBB7162-EC24-438C-8E9F-9BA08C8DFE83}"/>
                </a:ext>
              </a:extLst>
            </p:cNvPr>
            <p:cNvCxnSpPr>
              <a:cxnSpLocks/>
            </p:cNvCxnSpPr>
            <p:nvPr/>
          </p:nvCxnSpPr>
          <p:spPr>
            <a:xfrm>
              <a:off x="408431" y="1499616"/>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23" name="ตัวเชื่อมต่อตรง 22">
              <a:extLst>
                <a:ext uri="{FF2B5EF4-FFF2-40B4-BE49-F238E27FC236}">
                  <a16:creationId xmlns:a16="http://schemas.microsoft.com/office/drawing/2014/main" id="{BCDE1032-F162-4A36-9761-5E3771135EF1}"/>
                </a:ext>
              </a:extLst>
            </p:cNvPr>
            <p:cNvCxnSpPr/>
            <p:nvPr/>
          </p:nvCxnSpPr>
          <p:spPr>
            <a:xfrm>
              <a:off x="28214" y="1781324"/>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grpSp>
      <p:grpSp>
        <p:nvGrpSpPr>
          <p:cNvPr id="24" name="กลุ่ม 23">
            <a:extLst>
              <a:ext uri="{FF2B5EF4-FFF2-40B4-BE49-F238E27FC236}">
                <a16:creationId xmlns:a16="http://schemas.microsoft.com/office/drawing/2014/main" id="{7C6A133F-39C5-4190-B032-A54DB7C6AA90}"/>
              </a:ext>
            </a:extLst>
          </p:cNvPr>
          <p:cNvGrpSpPr/>
          <p:nvPr userDrawn="1"/>
        </p:nvGrpSpPr>
        <p:grpSpPr>
          <a:xfrm>
            <a:off x="-79764" y="-11915"/>
            <a:ext cx="1101156" cy="884384"/>
            <a:chOff x="1752751" y="749874"/>
            <a:chExt cx="1101156" cy="884384"/>
          </a:xfrm>
        </p:grpSpPr>
        <p:cxnSp>
          <p:nvCxnSpPr>
            <p:cNvPr id="25" name="ตัวเชื่อมต่อตรง 24">
              <a:extLst>
                <a:ext uri="{FF2B5EF4-FFF2-40B4-BE49-F238E27FC236}">
                  <a16:creationId xmlns:a16="http://schemas.microsoft.com/office/drawing/2014/main" id="{AD17F99B-D659-4861-9F1B-5010AF24C63D}"/>
                </a:ext>
              </a:extLst>
            </p:cNvPr>
            <p:cNvCxnSpPr>
              <a:cxnSpLocks/>
            </p:cNvCxnSpPr>
            <p:nvPr/>
          </p:nvCxnSpPr>
          <p:spPr>
            <a:xfrm>
              <a:off x="2280622" y="749874"/>
              <a:ext cx="1" cy="32096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26" name="ตัวเชื่อมต่อตรง 25">
              <a:extLst>
                <a:ext uri="{FF2B5EF4-FFF2-40B4-BE49-F238E27FC236}">
                  <a16:creationId xmlns:a16="http://schemas.microsoft.com/office/drawing/2014/main" id="{EA8C9599-7BED-4C1B-B8BF-082181981902}"/>
                </a:ext>
              </a:extLst>
            </p:cNvPr>
            <p:cNvCxnSpPr/>
            <p:nvPr/>
          </p:nvCxnSpPr>
          <p:spPr>
            <a:xfrm>
              <a:off x="1819089" y="1070842"/>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27" name="ตัวเชื่อมต่อตรง 26">
              <a:extLst>
                <a:ext uri="{FF2B5EF4-FFF2-40B4-BE49-F238E27FC236}">
                  <a16:creationId xmlns:a16="http://schemas.microsoft.com/office/drawing/2014/main" id="{5353742A-B8D9-422A-BBF8-148C29817C28}"/>
                </a:ext>
              </a:extLst>
            </p:cNvPr>
            <p:cNvCxnSpPr>
              <a:cxnSpLocks/>
            </p:cNvCxnSpPr>
            <p:nvPr/>
          </p:nvCxnSpPr>
          <p:spPr>
            <a:xfrm>
              <a:off x="1950530" y="1070842"/>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28" name="ตัวเชื่อมต่อตรง 27">
              <a:extLst>
                <a:ext uri="{FF2B5EF4-FFF2-40B4-BE49-F238E27FC236}">
                  <a16:creationId xmlns:a16="http://schemas.microsoft.com/office/drawing/2014/main" id="{D9DDC71D-A0AD-4696-80DB-DC55FFCAAA90}"/>
                </a:ext>
              </a:extLst>
            </p:cNvPr>
            <p:cNvCxnSpPr>
              <a:cxnSpLocks/>
            </p:cNvCxnSpPr>
            <p:nvPr/>
          </p:nvCxnSpPr>
          <p:spPr>
            <a:xfrm>
              <a:off x="2506795" y="1070842"/>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29" name="ตัวเชื่อมต่อตรง 28">
              <a:extLst>
                <a:ext uri="{FF2B5EF4-FFF2-40B4-BE49-F238E27FC236}">
                  <a16:creationId xmlns:a16="http://schemas.microsoft.com/office/drawing/2014/main" id="{EC6FFB0D-2966-449E-96A3-8DEE1109D89A}"/>
                </a:ext>
              </a:extLst>
            </p:cNvPr>
            <p:cNvCxnSpPr/>
            <p:nvPr/>
          </p:nvCxnSpPr>
          <p:spPr>
            <a:xfrm>
              <a:off x="2006410" y="1352550"/>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30" name="ตัวเชื่อมต่อตรง 29">
              <a:extLst>
                <a:ext uri="{FF2B5EF4-FFF2-40B4-BE49-F238E27FC236}">
                  <a16:creationId xmlns:a16="http://schemas.microsoft.com/office/drawing/2014/main" id="{E536FE77-55B8-42BA-937E-96991059C523}"/>
                </a:ext>
              </a:extLst>
            </p:cNvPr>
            <p:cNvCxnSpPr>
              <a:cxnSpLocks/>
            </p:cNvCxnSpPr>
            <p:nvPr/>
          </p:nvCxnSpPr>
          <p:spPr>
            <a:xfrm>
              <a:off x="2788735" y="1352550"/>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31" name="ตัวเชื่อมต่อตรง 30">
              <a:extLst>
                <a:ext uri="{FF2B5EF4-FFF2-40B4-BE49-F238E27FC236}">
                  <a16:creationId xmlns:a16="http://schemas.microsoft.com/office/drawing/2014/main" id="{A4CDE396-9A05-4DB2-ACBB-46A17CBC1DF1}"/>
                </a:ext>
              </a:extLst>
            </p:cNvPr>
            <p:cNvCxnSpPr>
              <a:cxnSpLocks/>
            </p:cNvCxnSpPr>
            <p:nvPr/>
          </p:nvCxnSpPr>
          <p:spPr>
            <a:xfrm>
              <a:off x="2156275" y="1337426"/>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32" name="ตัวเชื่อมต่อตรง 31">
              <a:extLst>
                <a:ext uri="{FF2B5EF4-FFF2-40B4-BE49-F238E27FC236}">
                  <a16:creationId xmlns:a16="http://schemas.microsoft.com/office/drawing/2014/main" id="{1B05F102-5E96-4940-B2E0-649B8ED948FC}"/>
                </a:ext>
              </a:extLst>
            </p:cNvPr>
            <p:cNvCxnSpPr/>
            <p:nvPr/>
          </p:nvCxnSpPr>
          <p:spPr>
            <a:xfrm>
              <a:off x="1752751" y="1615556"/>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grpSp>
      <p:grpSp>
        <p:nvGrpSpPr>
          <p:cNvPr id="33" name="กลุ่ม 32">
            <a:extLst>
              <a:ext uri="{FF2B5EF4-FFF2-40B4-BE49-F238E27FC236}">
                <a16:creationId xmlns:a16="http://schemas.microsoft.com/office/drawing/2014/main" id="{F2D73D17-82A6-4476-AE59-9467B93026A1}"/>
              </a:ext>
            </a:extLst>
          </p:cNvPr>
          <p:cNvGrpSpPr/>
          <p:nvPr userDrawn="1"/>
        </p:nvGrpSpPr>
        <p:grpSpPr>
          <a:xfrm>
            <a:off x="10941535" y="6035715"/>
            <a:ext cx="1250465" cy="813416"/>
            <a:chOff x="28214" y="967908"/>
            <a:chExt cx="1250465" cy="813416"/>
          </a:xfrm>
        </p:grpSpPr>
        <p:cxnSp>
          <p:nvCxnSpPr>
            <p:cNvPr id="34" name="ตัวเชื่อมต่อตรง 33">
              <a:extLst>
                <a:ext uri="{FF2B5EF4-FFF2-40B4-BE49-F238E27FC236}">
                  <a16:creationId xmlns:a16="http://schemas.microsoft.com/office/drawing/2014/main" id="{28BFBB41-108A-445E-9DEE-D62EB6D27DCF}"/>
                </a:ext>
              </a:extLst>
            </p:cNvPr>
            <p:cNvCxnSpPr>
              <a:cxnSpLocks/>
            </p:cNvCxnSpPr>
            <p:nvPr/>
          </p:nvCxnSpPr>
          <p:spPr>
            <a:xfrm>
              <a:off x="439451" y="967908"/>
              <a:ext cx="1" cy="32096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35" name="ตัวเชื่อมต่อตรง 34">
              <a:extLst>
                <a:ext uri="{FF2B5EF4-FFF2-40B4-BE49-F238E27FC236}">
                  <a16:creationId xmlns:a16="http://schemas.microsoft.com/office/drawing/2014/main" id="{ACD828E3-FCFA-4081-957F-99C2B2B273F3}"/>
                </a:ext>
              </a:extLst>
            </p:cNvPr>
            <p:cNvCxnSpPr/>
            <p:nvPr/>
          </p:nvCxnSpPr>
          <p:spPr>
            <a:xfrm>
              <a:off x="266648" y="1264663"/>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36" name="ตัวเชื่อมต่อตรง 35">
              <a:extLst>
                <a:ext uri="{FF2B5EF4-FFF2-40B4-BE49-F238E27FC236}">
                  <a16:creationId xmlns:a16="http://schemas.microsoft.com/office/drawing/2014/main" id="{D6E5918F-985D-48ED-A41D-71BCA4A8F91F}"/>
                </a:ext>
              </a:extLst>
            </p:cNvPr>
            <p:cNvCxnSpPr>
              <a:cxnSpLocks/>
            </p:cNvCxnSpPr>
            <p:nvPr/>
          </p:nvCxnSpPr>
          <p:spPr>
            <a:xfrm>
              <a:off x="740194"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37" name="ตัวเชื่อมต่อตรง 36">
              <a:extLst>
                <a:ext uri="{FF2B5EF4-FFF2-40B4-BE49-F238E27FC236}">
                  <a16:creationId xmlns:a16="http://schemas.microsoft.com/office/drawing/2014/main" id="{0430E3B6-16A8-48EF-880A-379B42EDB339}"/>
                </a:ext>
              </a:extLst>
            </p:cNvPr>
            <p:cNvCxnSpPr>
              <a:cxnSpLocks/>
            </p:cNvCxnSpPr>
            <p:nvPr/>
          </p:nvCxnSpPr>
          <p:spPr>
            <a:xfrm>
              <a:off x="1278679"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38" name="ตัวเชื่อมต่อตรง 37">
              <a:extLst>
                <a:ext uri="{FF2B5EF4-FFF2-40B4-BE49-F238E27FC236}">
                  <a16:creationId xmlns:a16="http://schemas.microsoft.com/office/drawing/2014/main" id="{7E74C51B-169E-4CF7-8442-4472A50F43F9}"/>
                </a:ext>
              </a:extLst>
            </p:cNvPr>
            <p:cNvCxnSpPr/>
            <p:nvPr/>
          </p:nvCxnSpPr>
          <p:spPr>
            <a:xfrm>
              <a:off x="266648" y="1522816"/>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39" name="ตัวเชื่อมต่อตรง 38">
              <a:extLst>
                <a:ext uri="{FF2B5EF4-FFF2-40B4-BE49-F238E27FC236}">
                  <a16:creationId xmlns:a16="http://schemas.microsoft.com/office/drawing/2014/main" id="{32D7CE1F-AD28-46C0-8815-82E8EAF57499}"/>
                </a:ext>
              </a:extLst>
            </p:cNvPr>
            <p:cNvCxnSpPr>
              <a:cxnSpLocks/>
            </p:cNvCxnSpPr>
            <p:nvPr/>
          </p:nvCxnSpPr>
          <p:spPr>
            <a:xfrm>
              <a:off x="408431" y="1499616"/>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40" name="ตัวเชื่อมต่อตรง 39">
              <a:extLst>
                <a:ext uri="{FF2B5EF4-FFF2-40B4-BE49-F238E27FC236}">
                  <a16:creationId xmlns:a16="http://schemas.microsoft.com/office/drawing/2014/main" id="{47865F03-42D5-4059-A22A-F026F77BFE16}"/>
                </a:ext>
              </a:extLst>
            </p:cNvPr>
            <p:cNvCxnSpPr/>
            <p:nvPr/>
          </p:nvCxnSpPr>
          <p:spPr>
            <a:xfrm>
              <a:off x="28214" y="1781324"/>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grpSp>
      <p:grpSp>
        <p:nvGrpSpPr>
          <p:cNvPr id="41" name="กลุ่ม 40">
            <a:extLst>
              <a:ext uri="{FF2B5EF4-FFF2-40B4-BE49-F238E27FC236}">
                <a16:creationId xmlns:a16="http://schemas.microsoft.com/office/drawing/2014/main" id="{50961878-F413-470A-A781-82D09BC24A70}"/>
              </a:ext>
            </a:extLst>
          </p:cNvPr>
          <p:cNvGrpSpPr/>
          <p:nvPr userDrawn="1"/>
        </p:nvGrpSpPr>
        <p:grpSpPr>
          <a:xfrm rot="658354">
            <a:off x="5369461" y="334570"/>
            <a:ext cx="1430727" cy="693721"/>
            <a:chOff x="10001184" y="5338622"/>
            <a:chExt cx="2106391" cy="1022263"/>
          </a:xfrm>
        </p:grpSpPr>
        <p:grpSp>
          <p:nvGrpSpPr>
            <p:cNvPr id="42" name="กลุ่ม 41">
              <a:extLst>
                <a:ext uri="{FF2B5EF4-FFF2-40B4-BE49-F238E27FC236}">
                  <a16:creationId xmlns:a16="http://schemas.microsoft.com/office/drawing/2014/main" id="{FC49DE66-4842-4B1F-9DF6-C7EC589E4456}"/>
                </a:ext>
              </a:extLst>
            </p:cNvPr>
            <p:cNvGrpSpPr/>
            <p:nvPr/>
          </p:nvGrpSpPr>
          <p:grpSpPr>
            <a:xfrm>
              <a:off x="10001184" y="5587453"/>
              <a:ext cx="2106391" cy="773432"/>
              <a:chOff x="271617" y="1864931"/>
              <a:chExt cx="2106391" cy="773432"/>
            </a:xfrm>
          </p:grpSpPr>
          <p:sp>
            <p:nvSpPr>
              <p:cNvPr id="49" name="รูปแบบอิสระ: รูปร่าง 48">
                <a:extLst>
                  <a:ext uri="{FF2B5EF4-FFF2-40B4-BE49-F238E27FC236}">
                    <a16:creationId xmlns:a16="http://schemas.microsoft.com/office/drawing/2014/main" id="{74E89770-B13D-458C-896C-EBD2D6CB2AE6}"/>
                  </a:ext>
                </a:extLst>
              </p:cNvPr>
              <p:cNvSpPr/>
              <p:nvPr/>
            </p:nvSpPr>
            <p:spPr>
              <a:xfrm rot="19753974">
                <a:off x="386109" y="2369954"/>
                <a:ext cx="336409" cy="268409"/>
              </a:xfrm>
              <a:custGeom>
                <a:avLst/>
                <a:gdLst>
                  <a:gd name="connsiteX0" fmla="*/ 29515 w 1911332"/>
                  <a:gd name="connsiteY0" fmla="*/ 961950 h 1476855"/>
                  <a:gd name="connsiteX1" fmla="*/ 562175 w 1911332"/>
                  <a:gd name="connsiteY1" fmla="*/ 154082 h 1476855"/>
                  <a:gd name="connsiteX2" fmla="*/ 1245756 w 1911332"/>
                  <a:gd name="connsiteY2" fmla="*/ 65306 h 1476855"/>
                  <a:gd name="connsiteX3" fmla="*/ 1876070 w 1911332"/>
                  <a:gd name="connsiteY3" fmla="*/ 890929 h 1476855"/>
                  <a:gd name="connsiteX4" fmla="*/ 1778416 w 1911332"/>
                  <a:gd name="connsiteY4" fmla="*/ 1396956 h 1476855"/>
                  <a:gd name="connsiteX5" fmla="*/ 1334533 w 1911332"/>
                  <a:gd name="connsiteY5" fmla="*/ 1441344 h 1476855"/>
                  <a:gd name="connsiteX6" fmla="*/ 1050447 w 1911332"/>
                  <a:gd name="connsiteY6" fmla="*/ 1361445 h 1476855"/>
                  <a:gd name="connsiteX7" fmla="*/ 535542 w 1911332"/>
                  <a:gd name="connsiteY7" fmla="*/ 1476855 h 1476855"/>
                  <a:gd name="connsiteX8" fmla="*/ 118292 w 1911332"/>
                  <a:gd name="connsiteY8" fmla="*/ 1361445 h 1476855"/>
                  <a:gd name="connsiteX9" fmla="*/ 29515 w 1911332"/>
                  <a:gd name="connsiteY9" fmla="*/ 961950 h 1476855"/>
                  <a:gd name="connsiteX0" fmla="*/ 29515 w 1911332"/>
                  <a:gd name="connsiteY0" fmla="*/ 961950 h 1476855"/>
                  <a:gd name="connsiteX1" fmla="*/ 562175 w 1911332"/>
                  <a:gd name="connsiteY1" fmla="*/ 154082 h 1476855"/>
                  <a:gd name="connsiteX2" fmla="*/ 1245756 w 1911332"/>
                  <a:gd name="connsiteY2" fmla="*/ 65306 h 1476855"/>
                  <a:gd name="connsiteX3" fmla="*/ 1876070 w 1911332"/>
                  <a:gd name="connsiteY3" fmla="*/ 890929 h 1476855"/>
                  <a:gd name="connsiteX4" fmla="*/ 1778416 w 1911332"/>
                  <a:gd name="connsiteY4" fmla="*/ 1396956 h 1476855"/>
                  <a:gd name="connsiteX5" fmla="*/ 1334533 w 1911332"/>
                  <a:gd name="connsiteY5" fmla="*/ 1441344 h 1476855"/>
                  <a:gd name="connsiteX6" fmla="*/ 926160 w 1911332"/>
                  <a:gd name="connsiteY6" fmla="*/ 1361445 h 1476855"/>
                  <a:gd name="connsiteX7" fmla="*/ 535542 w 1911332"/>
                  <a:gd name="connsiteY7" fmla="*/ 1476855 h 1476855"/>
                  <a:gd name="connsiteX8" fmla="*/ 118292 w 1911332"/>
                  <a:gd name="connsiteY8" fmla="*/ 1361445 h 1476855"/>
                  <a:gd name="connsiteX9" fmla="*/ 29515 w 1911332"/>
                  <a:gd name="connsiteY9" fmla="*/ 961950 h 1476855"/>
                  <a:gd name="connsiteX0" fmla="*/ 29515 w 1911332"/>
                  <a:gd name="connsiteY0" fmla="*/ 961950 h 1476855"/>
                  <a:gd name="connsiteX1" fmla="*/ 562175 w 1911332"/>
                  <a:gd name="connsiteY1" fmla="*/ 154082 h 1476855"/>
                  <a:gd name="connsiteX2" fmla="*/ 1245756 w 1911332"/>
                  <a:gd name="connsiteY2" fmla="*/ 65306 h 1476855"/>
                  <a:gd name="connsiteX3" fmla="*/ 1876070 w 1911332"/>
                  <a:gd name="connsiteY3" fmla="*/ 890929 h 1476855"/>
                  <a:gd name="connsiteX4" fmla="*/ 1778416 w 1911332"/>
                  <a:gd name="connsiteY4" fmla="*/ 1334812 h 1476855"/>
                  <a:gd name="connsiteX5" fmla="*/ 1334533 w 1911332"/>
                  <a:gd name="connsiteY5" fmla="*/ 1441344 h 1476855"/>
                  <a:gd name="connsiteX6" fmla="*/ 926160 w 1911332"/>
                  <a:gd name="connsiteY6" fmla="*/ 1361445 h 1476855"/>
                  <a:gd name="connsiteX7" fmla="*/ 535542 w 1911332"/>
                  <a:gd name="connsiteY7" fmla="*/ 1476855 h 1476855"/>
                  <a:gd name="connsiteX8" fmla="*/ 118292 w 1911332"/>
                  <a:gd name="connsiteY8" fmla="*/ 1361445 h 1476855"/>
                  <a:gd name="connsiteX9" fmla="*/ 29515 w 1911332"/>
                  <a:gd name="connsiteY9" fmla="*/ 961950 h 1476855"/>
                  <a:gd name="connsiteX0" fmla="*/ 29515 w 1911332"/>
                  <a:gd name="connsiteY0" fmla="*/ 961950 h 1476855"/>
                  <a:gd name="connsiteX1" fmla="*/ 562175 w 1911332"/>
                  <a:gd name="connsiteY1" fmla="*/ 154082 h 1476855"/>
                  <a:gd name="connsiteX2" fmla="*/ 1245756 w 1911332"/>
                  <a:gd name="connsiteY2" fmla="*/ 65306 h 1476855"/>
                  <a:gd name="connsiteX3" fmla="*/ 1876070 w 1911332"/>
                  <a:gd name="connsiteY3" fmla="*/ 890929 h 1476855"/>
                  <a:gd name="connsiteX4" fmla="*/ 1778416 w 1911332"/>
                  <a:gd name="connsiteY4" fmla="*/ 1334812 h 1476855"/>
                  <a:gd name="connsiteX5" fmla="*/ 1334533 w 1911332"/>
                  <a:gd name="connsiteY5" fmla="*/ 1441344 h 1476855"/>
                  <a:gd name="connsiteX6" fmla="*/ 979426 w 1911332"/>
                  <a:gd name="connsiteY6" fmla="*/ 1343690 h 1476855"/>
                  <a:gd name="connsiteX7" fmla="*/ 535542 w 1911332"/>
                  <a:gd name="connsiteY7" fmla="*/ 1476855 h 1476855"/>
                  <a:gd name="connsiteX8" fmla="*/ 118292 w 1911332"/>
                  <a:gd name="connsiteY8" fmla="*/ 1361445 h 1476855"/>
                  <a:gd name="connsiteX9" fmla="*/ 29515 w 1911332"/>
                  <a:gd name="connsiteY9" fmla="*/ 961950 h 1476855"/>
                  <a:gd name="connsiteX0" fmla="*/ 29515 w 1909635"/>
                  <a:gd name="connsiteY0" fmla="*/ 961950 h 1476855"/>
                  <a:gd name="connsiteX1" fmla="*/ 562175 w 1909635"/>
                  <a:gd name="connsiteY1" fmla="*/ 154082 h 1476855"/>
                  <a:gd name="connsiteX2" fmla="*/ 1245756 w 1909635"/>
                  <a:gd name="connsiteY2" fmla="*/ 65306 h 1476855"/>
                  <a:gd name="connsiteX3" fmla="*/ 1876070 w 1909635"/>
                  <a:gd name="connsiteY3" fmla="*/ 890929 h 1476855"/>
                  <a:gd name="connsiteX4" fmla="*/ 1778416 w 1909635"/>
                  <a:gd name="connsiteY4" fmla="*/ 1334812 h 1476855"/>
                  <a:gd name="connsiteX5" fmla="*/ 1396677 w 1909635"/>
                  <a:gd name="connsiteY5" fmla="*/ 1405833 h 1476855"/>
                  <a:gd name="connsiteX6" fmla="*/ 979426 w 1909635"/>
                  <a:gd name="connsiteY6" fmla="*/ 1343690 h 1476855"/>
                  <a:gd name="connsiteX7" fmla="*/ 535542 w 1909635"/>
                  <a:gd name="connsiteY7" fmla="*/ 1476855 h 1476855"/>
                  <a:gd name="connsiteX8" fmla="*/ 118292 w 1909635"/>
                  <a:gd name="connsiteY8" fmla="*/ 1361445 h 1476855"/>
                  <a:gd name="connsiteX9" fmla="*/ 29515 w 1909635"/>
                  <a:gd name="connsiteY9" fmla="*/ 961950 h 1476855"/>
                  <a:gd name="connsiteX0" fmla="*/ 29515 w 1909635"/>
                  <a:gd name="connsiteY0" fmla="*/ 886614 h 1473844"/>
                  <a:gd name="connsiteX1" fmla="*/ 562175 w 1909635"/>
                  <a:gd name="connsiteY1" fmla="*/ 151071 h 1473844"/>
                  <a:gd name="connsiteX2" fmla="*/ 1245756 w 1909635"/>
                  <a:gd name="connsiteY2" fmla="*/ 62295 h 1473844"/>
                  <a:gd name="connsiteX3" fmla="*/ 1876070 w 1909635"/>
                  <a:gd name="connsiteY3" fmla="*/ 887918 h 1473844"/>
                  <a:gd name="connsiteX4" fmla="*/ 1778416 w 1909635"/>
                  <a:gd name="connsiteY4" fmla="*/ 1331801 h 1473844"/>
                  <a:gd name="connsiteX5" fmla="*/ 1396677 w 1909635"/>
                  <a:gd name="connsiteY5" fmla="*/ 1402822 h 1473844"/>
                  <a:gd name="connsiteX6" fmla="*/ 979426 w 1909635"/>
                  <a:gd name="connsiteY6" fmla="*/ 1340679 h 1473844"/>
                  <a:gd name="connsiteX7" fmla="*/ 535542 w 1909635"/>
                  <a:gd name="connsiteY7" fmla="*/ 1473844 h 1473844"/>
                  <a:gd name="connsiteX8" fmla="*/ 118292 w 1909635"/>
                  <a:gd name="connsiteY8" fmla="*/ 1358434 h 1473844"/>
                  <a:gd name="connsiteX9" fmla="*/ 29515 w 1909635"/>
                  <a:gd name="connsiteY9" fmla="*/ 886614 h 1473844"/>
                  <a:gd name="connsiteX0" fmla="*/ 29515 w 1909635"/>
                  <a:gd name="connsiteY0" fmla="*/ 889966 h 1477196"/>
                  <a:gd name="connsiteX1" fmla="*/ 562175 w 1909635"/>
                  <a:gd name="connsiteY1" fmla="*/ 145383 h 1477196"/>
                  <a:gd name="connsiteX2" fmla="*/ 1245756 w 1909635"/>
                  <a:gd name="connsiteY2" fmla="*/ 65647 h 1477196"/>
                  <a:gd name="connsiteX3" fmla="*/ 1876070 w 1909635"/>
                  <a:gd name="connsiteY3" fmla="*/ 891270 h 1477196"/>
                  <a:gd name="connsiteX4" fmla="*/ 1778416 w 1909635"/>
                  <a:gd name="connsiteY4" fmla="*/ 1335153 h 1477196"/>
                  <a:gd name="connsiteX5" fmla="*/ 1396677 w 1909635"/>
                  <a:gd name="connsiteY5" fmla="*/ 1406174 h 1477196"/>
                  <a:gd name="connsiteX6" fmla="*/ 979426 w 1909635"/>
                  <a:gd name="connsiteY6" fmla="*/ 1344031 h 1477196"/>
                  <a:gd name="connsiteX7" fmla="*/ 535542 w 1909635"/>
                  <a:gd name="connsiteY7" fmla="*/ 1477196 h 1477196"/>
                  <a:gd name="connsiteX8" fmla="*/ 118292 w 1909635"/>
                  <a:gd name="connsiteY8" fmla="*/ 1361786 h 1477196"/>
                  <a:gd name="connsiteX9" fmla="*/ 29515 w 1909635"/>
                  <a:gd name="connsiteY9" fmla="*/ 889966 h 1477196"/>
                  <a:gd name="connsiteX0" fmla="*/ 29515 w 1904445"/>
                  <a:gd name="connsiteY0" fmla="*/ 852892 h 1440122"/>
                  <a:gd name="connsiteX1" fmla="*/ 562175 w 1904445"/>
                  <a:gd name="connsiteY1" fmla="*/ 108309 h 1440122"/>
                  <a:gd name="connsiteX2" fmla="*/ 1318285 w 1904445"/>
                  <a:gd name="connsiteY2" fmla="*/ 82817 h 1440122"/>
                  <a:gd name="connsiteX3" fmla="*/ 1876070 w 1904445"/>
                  <a:gd name="connsiteY3" fmla="*/ 854196 h 1440122"/>
                  <a:gd name="connsiteX4" fmla="*/ 1778416 w 1904445"/>
                  <a:gd name="connsiteY4" fmla="*/ 1298079 h 1440122"/>
                  <a:gd name="connsiteX5" fmla="*/ 1396677 w 1904445"/>
                  <a:gd name="connsiteY5" fmla="*/ 1369100 h 1440122"/>
                  <a:gd name="connsiteX6" fmla="*/ 979426 w 1904445"/>
                  <a:gd name="connsiteY6" fmla="*/ 1306957 h 1440122"/>
                  <a:gd name="connsiteX7" fmla="*/ 535542 w 1904445"/>
                  <a:gd name="connsiteY7" fmla="*/ 1440122 h 1440122"/>
                  <a:gd name="connsiteX8" fmla="*/ 118292 w 1904445"/>
                  <a:gd name="connsiteY8" fmla="*/ 1324712 h 1440122"/>
                  <a:gd name="connsiteX9" fmla="*/ 29515 w 1904445"/>
                  <a:gd name="connsiteY9" fmla="*/ 852892 h 1440122"/>
                  <a:gd name="connsiteX0" fmla="*/ 29515 w 1904445"/>
                  <a:gd name="connsiteY0" fmla="*/ 875442 h 1462672"/>
                  <a:gd name="connsiteX1" fmla="*/ 562175 w 1904445"/>
                  <a:gd name="connsiteY1" fmla="*/ 130859 h 1462672"/>
                  <a:gd name="connsiteX2" fmla="*/ 1318285 w 1904445"/>
                  <a:gd name="connsiteY2" fmla="*/ 105367 h 1462672"/>
                  <a:gd name="connsiteX3" fmla="*/ 1876070 w 1904445"/>
                  <a:gd name="connsiteY3" fmla="*/ 876746 h 1462672"/>
                  <a:gd name="connsiteX4" fmla="*/ 1778416 w 1904445"/>
                  <a:gd name="connsiteY4" fmla="*/ 1320629 h 1462672"/>
                  <a:gd name="connsiteX5" fmla="*/ 1396677 w 1904445"/>
                  <a:gd name="connsiteY5" fmla="*/ 1391650 h 1462672"/>
                  <a:gd name="connsiteX6" fmla="*/ 979426 w 1904445"/>
                  <a:gd name="connsiteY6" fmla="*/ 1329507 h 1462672"/>
                  <a:gd name="connsiteX7" fmla="*/ 535542 w 1904445"/>
                  <a:gd name="connsiteY7" fmla="*/ 1462672 h 1462672"/>
                  <a:gd name="connsiteX8" fmla="*/ 118292 w 1904445"/>
                  <a:gd name="connsiteY8" fmla="*/ 1347262 h 1462672"/>
                  <a:gd name="connsiteX9" fmla="*/ 29515 w 1904445"/>
                  <a:gd name="connsiteY9" fmla="*/ 875442 h 1462672"/>
                  <a:gd name="connsiteX0" fmla="*/ 29515 w 1904445"/>
                  <a:gd name="connsiteY0" fmla="*/ 875442 h 1462672"/>
                  <a:gd name="connsiteX1" fmla="*/ 562175 w 1904445"/>
                  <a:gd name="connsiteY1" fmla="*/ 130859 h 1462672"/>
                  <a:gd name="connsiteX2" fmla="*/ 1318285 w 1904445"/>
                  <a:gd name="connsiteY2" fmla="*/ 105367 h 1462672"/>
                  <a:gd name="connsiteX3" fmla="*/ 1876070 w 1904445"/>
                  <a:gd name="connsiteY3" fmla="*/ 876746 h 1462672"/>
                  <a:gd name="connsiteX4" fmla="*/ 1778416 w 1904445"/>
                  <a:gd name="connsiteY4" fmla="*/ 1320629 h 1462672"/>
                  <a:gd name="connsiteX5" fmla="*/ 1396677 w 1904445"/>
                  <a:gd name="connsiteY5" fmla="*/ 1391650 h 1462672"/>
                  <a:gd name="connsiteX6" fmla="*/ 979426 w 1904445"/>
                  <a:gd name="connsiteY6" fmla="*/ 1329507 h 1462672"/>
                  <a:gd name="connsiteX7" fmla="*/ 535542 w 1904445"/>
                  <a:gd name="connsiteY7" fmla="*/ 1462672 h 1462672"/>
                  <a:gd name="connsiteX8" fmla="*/ 118292 w 1904445"/>
                  <a:gd name="connsiteY8" fmla="*/ 1347262 h 1462672"/>
                  <a:gd name="connsiteX9" fmla="*/ 29515 w 1904445"/>
                  <a:gd name="connsiteY9" fmla="*/ 875442 h 1462672"/>
                  <a:gd name="connsiteX0" fmla="*/ 29515 w 1917785"/>
                  <a:gd name="connsiteY0" fmla="*/ 875442 h 1462672"/>
                  <a:gd name="connsiteX1" fmla="*/ 562175 w 1917785"/>
                  <a:gd name="connsiteY1" fmla="*/ 130859 h 1462672"/>
                  <a:gd name="connsiteX2" fmla="*/ 1318285 w 1917785"/>
                  <a:gd name="connsiteY2" fmla="*/ 105367 h 1462672"/>
                  <a:gd name="connsiteX3" fmla="*/ 1876070 w 1917785"/>
                  <a:gd name="connsiteY3" fmla="*/ 876746 h 1462672"/>
                  <a:gd name="connsiteX4" fmla="*/ 1823746 w 1917785"/>
                  <a:gd name="connsiteY4" fmla="*/ 1302548 h 1462672"/>
                  <a:gd name="connsiteX5" fmla="*/ 1396677 w 1917785"/>
                  <a:gd name="connsiteY5" fmla="*/ 1391650 h 1462672"/>
                  <a:gd name="connsiteX6" fmla="*/ 979426 w 1917785"/>
                  <a:gd name="connsiteY6" fmla="*/ 1329507 h 1462672"/>
                  <a:gd name="connsiteX7" fmla="*/ 535542 w 1917785"/>
                  <a:gd name="connsiteY7" fmla="*/ 1462672 h 1462672"/>
                  <a:gd name="connsiteX8" fmla="*/ 118292 w 1917785"/>
                  <a:gd name="connsiteY8" fmla="*/ 1347262 h 1462672"/>
                  <a:gd name="connsiteX9" fmla="*/ 29515 w 1917785"/>
                  <a:gd name="connsiteY9" fmla="*/ 875442 h 1462672"/>
                  <a:gd name="connsiteX0" fmla="*/ 29515 w 1922391"/>
                  <a:gd name="connsiteY0" fmla="*/ 875442 h 1462672"/>
                  <a:gd name="connsiteX1" fmla="*/ 562175 w 1922391"/>
                  <a:gd name="connsiteY1" fmla="*/ 130859 h 1462672"/>
                  <a:gd name="connsiteX2" fmla="*/ 1318285 w 1922391"/>
                  <a:gd name="connsiteY2" fmla="*/ 105367 h 1462672"/>
                  <a:gd name="connsiteX3" fmla="*/ 1876070 w 1922391"/>
                  <a:gd name="connsiteY3" fmla="*/ 876746 h 1462672"/>
                  <a:gd name="connsiteX4" fmla="*/ 1823746 w 1922391"/>
                  <a:gd name="connsiteY4" fmla="*/ 1302548 h 1462672"/>
                  <a:gd name="connsiteX5" fmla="*/ 1396677 w 1922391"/>
                  <a:gd name="connsiteY5" fmla="*/ 1391650 h 1462672"/>
                  <a:gd name="connsiteX6" fmla="*/ 979426 w 1922391"/>
                  <a:gd name="connsiteY6" fmla="*/ 1329507 h 1462672"/>
                  <a:gd name="connsiteX7" fmla="*/ 535542 w 1922391"/>
                  <a:gd name="connsiteY7" fmla="*/ 1462672 h 1462672"/>
                  <a:gd name="connsiteX8" fmla="*/ 118292 w 1922391"/>
                  <a:gd name="connsiteY8" fmla="*/ 1347262 h 1462672"/>
                  <a:gd name="connsiteX9" fmla="*/ 29515 w 1922391"/>
                  <a:gd name="connsiteY9" fmla="*/ 875442 h 1462672"/>
                  <a:gd name="connsiteX0" fmla="*/ 29515 w 1913723"/>
                  <a:gd name="connsiteY0" fmla="*/ 875442 h 1462672"/>
                  <a:gd name="connsiteX1" fmla="*/ 562175 w 1913723"/>
                  <a:gd name="connsiteY1" fmla="*/ 130859 h 1462672"/>
                  <a:gd name="connsiteX2" fmla="*/ 1318285 w 1913723"/>
                  <a:gd name="connsiteY2" fmla="*/ 105367 h 1462672"/>
                  <a:gd name="connsiteX3" fmla="*/ 1876070 w 1913723"/>
                  <a:gd name="connsiteY3" fmla="*/ 876746 h 1462672"/>
                  <a:gd name="connsiteX4" fmla="*/ 1823746 w 1913723"/>
                  <a:gd name="connsiteY4" fmla="*/ 1302548 h 1462672"/>
                  <a:gd name="connsiteX5" fmla="*/ 1505470 w 1913723"/>
                  <a:gd name="connsiteY5" fmla="*/ 1445894 h 1462672"/>
                  <a:gd name="connsiteX6" fmla="*/ 979426 w 1913723"/>
                  <a:gd name="connsiteY6" fmla="*/ 1329507 h 1462672"/>
                  <a:gd name="connsiteX7" fmla="*/ 535542 w 1913723"/>
                  <a:gd name="connsiteY7" fmla="*/ 1462672 h 1462672"/>
                  <a:gd name="connsiteX8" fmla="*/ 118292 w 1913723"/>
                  <a:gd name="connsiteY8" fmla="*/ 1347262 h 1462672"/>
                  <a:gd name="connsiteX9" fmla="*/ 29515 w 1913723"/>
                  <a:gd name="connsiteY9" fmla="*/ 875442 h 1462672"/>
                  <a:gd name="connsiteX0" fmla="*/ 29515 w 1913723"/>
                  <a:gd name="connsiteY0" fmla="*/ 875442 h 1462672"/>
                  <a:gd name="connsiteX1" fmla="*/ 562175 w 1913723"/>
                  <a:gd name="connsiteY1" fmla="*/ 130859 h 1462672"/>
                  <a:gd name="connsiteX2" fmla="*/ 1318285 w 1913723"/>
                  <a:gd name="connsiteY2" fmla="*/ 105367 h 1462672"/>
                  <a:gd name="connsiteX3" fmla="*/ 1876070 w 1913723"/>
                  <a:gd name="connsiteY3" fmla="*/ 876746 h 1462672"/>
                  <a:gd name="connsiteX4" fmla="*/ 1823746 w 1913723"/>
                  <a:gd name="connsiteY4" fmla="*/ 1302548 h 1462672"/>
                  <a:gd name="connsiteX5" fmla="*/ 1505470 w 1913723"/>
                  <a:gd name="connsiteY5" fmla="*/ 1445894 h 1462672"/>
                  <a:gd name="connsiteX6" fmla="*/ 988491 w 1913723"/>
                  <a:gd name="connsiteY6" fmla="*/ 1347589 h 1462672"/>
                  <a:gd name="connsiteX7" fmla="*/ 535542 w 1913723"/>
                  <a:gd name="connsiteY7" fmla="*/ 1462672 h 1462672"/>
                  <a:gd name="connsiteX8" fmla="*/ 118292 w 1913723"/>
                  <a:gd name="connsiteY8" fmla="*/ 1347262 h 1462672"/>
                  <a:gd name="connsiteX9" fmla="*/ 29515 w 1913723"/>
                  <a:gd name="connsiteY9" fmla="*/ 875442 h 1462672"/>
                  <a:gd name="connsiteX0" fmla="*/ 29515 w 1913723"/>
                  <a:gd name="connsiteY0" fmla="*/ 875442 h 1462672"/>
                  <a:gd name="connsiteX1" fmla="*/ 562175 w 1913723"/>
                  <a:gd name="connsiteY1" fmla="*/ 130859 h 1462672"/>
                  <a:gd name="connsiteX2" fmla="*/ 1318285 w 1913723"/>
                  <a:gd name="connsiteY2" fmla="*/ 105367 h 1462672"/>
                  <a:gd name="connsiteX3" fmla="*/ 1876070 w 1913723"/>
                  <a:gd name="connsiteY3" fmla="*/ 876746 h 1462672"/>
                  <a:gd name="connsiteX4" fmla="*/ 1823746 w 1913723"/>
                  <a:gd name="connsiteY4" fmla="*/ 1302548 h 1462672"/>
                  <a:gd name="connsiteX5" fmla="*/ 1505470 w 1913723"/>
                  <a:gd name="connsiteY5" fmla="*/ 1445894 h 1462672"/>
                  <a:gd name="connsiteX6" fmla="*/ 988491 w 1913723"/>
                  <a:gd name="connsiteY6" fmla="*/ 1347589 h 1462672"/>
                  <a:gd name="connsiteX7" fmla="*/ 535542 w 1913723"/>
                  <a:gd name="connsiteY7" fmla="*/ 1462672 h 1462672"/>
                  <a:gd name="connsiteX8" fmla="*/ 118292 w 1913723"/>
                  <a:gd name="connsiteY8" fmla="*/ 1347262 h 1462672"/>
                  <a:gd name="connsiteX9" fmla="*/ 29515 w 1913723"/>
                  <a:gd name="connsiteY9" fmla="*/ 875442 h 1462672"/>
                  <a:gd name="connsiteX0" fmla="*/ 29515 w 1914363"/>
                  <a:gd name="connsiteY0" fmla="*/ 875442 h 1473327"/>
                  <a:gd name="connsiteX1" fmla="*/ 562175 w 1914363"/>
                  <a:gd name="connsiteY1" fmla="*/ 130859 h 1473327"/>
                  <a:gd name="connsiteX2" fmla="*/ 1318285 w 1914363"/>
                  <a:gd name="connsiteY2" fmla="*/ 105367 h 1473327"/>
                  <a:gd name="connsiteX3" fmla="*/ 1876070 w 1914363"/>
                  <a:gd name="connsiteY3" fmla="*/ 876746 h 1473327"/>
                  <a:gd name="connsiteX4" fmla="*/ 1823746 w 1914363"/>
                  <a:gd name="connsiteY4" fmla="*/ 1302548 h 1473327"/>
                  <a:gd name="connsiteX5" fmla="*/ 1487338 w 1914363"/>
                  <a:gd name="connsiteY5" fmla="*/ 1473017 h 1473327"/>
                  <a:gd name="connsiteX6" fmla="*/ 988491 w 1914363"/>
                  <a:gd name="connsiteY6" fmla="*/ 1347589 h 1473327"/>
                  <a:gd name="connsiteX7" fmla="*/ 535542 w 1914363"/>
                  <a:gd name="connsiteY7" fmla="*/ 1462672 h 1473327"/>
                  <a:gd name="connsiteX8" fmla="*/ 118292 w 1914363"/>
                  <a:gd name="connsiteY8" fmla="*/ 1347262 h 1473327"/>
                  <a:gd name="connsiteX9" fmla="*/ 29515 w 1914363"/>
                  <a:gd name="connsiteY9" fmla="*/ 875442 h 1473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14363" h="1473327">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sp>
            <p:nvSpPr>
              <p:cNvPr id="50" name="วงรี 49">
                <a:extLst>
                  <a:ext uri="{FF2B5EF4-FFF2-40B4-BE49-F238E27FC236}">
                    <a16:creationId xmlns:a16="http://schemas.microsoft.com/office/drawing/2014/main" id="{E6BF7BCC-02BF-4934-831D-E59C3BB67CE6}"/>
                  </a:ext>
                </a:extLst>
              </p:cNvPr>
              <p:cNvSpPr/>
              <p:nvPr/>
            </p:nvSpPr>
            <p:spPr>
              <a:xfrm rot="18050207">
                <a:off x="287204" y="2421251"/>
                <a:ext cx="101605" cy="132779"/>
              </a:xfrm>
              <a:prstGeom prst="ellipse">
                <a:avLst/>
              </a:prstGeom>
              <a:solidFill>
                <a:srgbClr val="5E27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sp>
            <p:nvSpPr>
              <p:cNvPr id="51" name="วงรี 50">
                <a:extLst>
                  <a:ext uri="{FF2B5EF4-FFF2-40B4-BE49-F238E27FC236}">
                    <a16:creationId xmlns:a16="http://schemas.microsoft.com/office/drawing/2014/main" id="{80227CE0-6286-45D4-80FE-5C4A0E2E5295}"/>
                  </a:ext>
                </a:extLst>
              </p:cNvPr>
              <p:cNvSpPr/>
              <p:nvPr/>
            </p:nvSpPr>
            <p:spPr>
              <a:xfrm rot="18961787">
                <a:off x="340177" y="2273656"/>
                <a:ext cx="107745" cy="147467"/>
              </a:xfrm>
              <a:prstGeom prst="ellipse">
                <a:avLst/>
              </a:prstGeom>
              <a:solidFill>
                <a:srgbClr val="5E27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sp>
            <p:nvSpPr>
              <p:cNvPr id="52" name="วงรี 51">
                <a:extLst>
                  <a:ext uri="{FF2B5EF4-FFF2-40B4-BE49-F238E27FC236}">
                    <a16:creationId xmlns:a16="http://schemas.microsoft.com/office/drawing/2014/main" id="{149D154E-9DD6-4840-A38E-8B156554897C}"/>
                  </a:ext>
                </a:extLst>
              </p:cNvPr>
              <p:cNvSpPr/>
              <p:nvPr/>
            </p:nvSpPr>
            <p:spPr>
              <a:xfrm rot="20999948">
                <a:off x="476946" y="2218807"/>
                <a:ext cx="101605" cy="132779"/>
              </a:xfrm>
              <a:prstGeom prst="ellipse">
                <a:avLst/>
              </a:prstGeom>
              <a:solidFill>
                <a:srgbClr val="5E27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sp>
            <p:nvSpPr>
              <p:cNvPr id="53" name="วงรี 52">
                <a:extLst>
                  <a:ext uri="{FF2B5EF4-FFF2-40B4-BE49-F238E27FC236}">
                    <a16:creationId xmlns:a16="http://schemas.microsoft.com/office/drawing/2014/main" id="{21087835-A3D4-4B64-BB5A-4C8459E01F3A}"/>
                  </a:ext>
                </a:extLst>
              </p:cNvPr>
              <p:cNvSpPr/>
              <p:nvPr/>
            </p:nvSpPr>
            <p:spPr>
              <a:xfrm rot="21427761">
                <a:off x="607174" y="2247655"/>
                <a:ext cx="101605" cy="132779"/>
              </a:xfrm>
              <a:prstGeom prst="ellipse">
                <a:avLst/>
              </a:prstGeom>
              <a:solidFill>
                <a:srgbClr val="5E27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sp>
            <p:nvSpPr>
              <p:cNvPr id="54" name="รูปแบบอิสระ: รูปร่าง 53">
                <a:extLst>
                  <a:ext uri="{FF2B5EF4-FFF2-40B4-BE49-F238E27FC236}">
                    <a16:creationId xmlns:a16="http://schemas.microsoft.com/office/drawing/2014/main" id="{29116D79-D504-4F8C-B538-2BBDA1BE12D6}"/>
                  </a:ext>
                </a:extLst>
              </p:cNvPr>
              <p:cNvSpPr/>
              <p:nvPr/>
            </p:nvSpPr>
            <p:spPr>
              <a:xfrm rot="19753974">
                <a:off x="2041599" y="2016078"/>
                <a:ext cx="336409" cy="268409"/>
              </a:xfrm>
              <a:custGeom>
                <a:avLst/>
                <a:gdLst>
                  <a:gd name="connsiteX0" fmla="*/ 29515 w 1911332"/>
                  <a:gd name="connsiteY0" fmla="*/ 961950 h 1476855"/>
                  <a:gd name="connsiteX1" fmla="*/ 562175 w 1911332"/>
                  <a:gd name="connsiteY1" fmla="*/ 154082 h 1476855"/>
                  <a:gd name="connsiteX2" fmla="*/ 1245756 w 1911332"/>
                  <a:gd name="connsiteY2" fmla="*/ 65306 h 1476855"/>
                  <a:gd name="connsiteX3" fmla="*/ 1876070 w 1911332"/>
                  <a:gd name="connsiteY3" fmla="*/ 890929 h 1476855"/>
                  <a:gd name="connsiteX4" fmla="*/ 1778416 w 1911332"/>
                  <a:gd name="connsiteY4" fmla="*/ 1396956 h 1476855"/>
                  <a:gd name="connsiteX5" fmla="*/ 1334533 w 1911332"/>
                  <a:gd name="connsiteY5" fmla="*/ 1441344 h 1476855"/>
                  <a:gd name="connsiteX6" fmla="*/ 1050447 w 1911332"/>
                  <a:gd name="connsiteY6" fmla="*/ 1361445 h 1476855"/>
                  <a:gd name="connsiteX7" fmla="*/ 535542 w 1911332"/>
                  <a:gd name="connsiteY7" fmla="*/ 1476855 h 1476855"/>
                  <a:gd name="connsiteX8" fmla="*/ 118292 w 1911332"/>
                  <a:gd name="connsiteY8" fmla="*/ 1361445 h 1476855"/>
                  <a:gd name="connsiteX9" fmla="*/ 29515 w 1911332"/>
                  <a:gd name="connsiteY9" fmla="*/ 961950 h 1476855"/>
                  <a:gd name="connsiteX0" fmla="*/ 29515 w 1911332"/>
                  <a:gd name="connsiteY0" fmla="*/ 961950 h 1476855"/>
                  <a:gd name="connsiteX1" fmla="*/ 562175 w 1911332"/>
                  <a:gd name="connsiteY1" fmla="*/ 154082 h 1476855"/>
                  <a:gd name="connsiteX2" fmla="*/ 1245756 w 1911332"/>
                  <a:gd name="connsiteY2" fmla="*/ 65306 h 1476855"/>
                  <a:gd name="connsiteX3" fmla="*/ 1876070 w 1911332"/>
                  <a:gd name="connsiteY3" fmla="*/ 890929 h 1476855"/>
                  <a:gd name="connsiteX4" fmla="*/ 1778416 w 1911332"/>
                  <a:gd name="connsiteY4" fmla="*/ 1396956 h 1476855"/>
                  <a:gd name="connsiteX5" fmla="*/ 1334533 w 1911332"/>
                  <a:gd name="connsiteY5" fmla="*/ 1441344 h 1476855"/>
                  <a:gd name="connsiteX6" fmla="*/ 926160 w 1911332"/>
                  <a:gd name="connsiteY6" fmla="*/ 1361445 h 1476855"/>
                  <a:gd name="connsiteX7" fmla="*/ 535542 w 1911332"/>
                  <a:gd name="connsiteY7" fmla="*/ 1476855 h 1476855"/>
                  <a:gd name="connsiteX8" fmla="*/ 118292 w 1911332"/>
                  <a:gd name="connsiteY8" fmla="*/ 1361445 h 1476855"/>
                  <a:gd name="connsiteX9" fmla="*/ 29515 w 1911332"/>
                  <a:gd name="connsiteY9" fmla="*/ 961950 h 1476855"/>
                  <a:gd name="connsiteX0" fmla="*/ 29515 w 1911332"/>
                  <a:gd name="connsiteY0" fmla="*/ 961950 h 1476855"/>
                  <a:gd name="connsiteX1" fmla="*/ 562175 w 1911332"/>
                  <a:gd name="connsiteY1" fmla="*/ 154082 h 1476855"/>
                  <a:gd name="connsiteX2" fmla="*/ 1245756 w 1911332"/>
                  <a:gd name="connsiteY2" fmla="*/ 65306 h 1476855"/>
                  <a:gd name="connsiteX3" fmla="*/ 1876070 w 1911332"/>
                  <a:gd name="connsiteY3" fmla="*/ 890929 h 1476855"/>
                  <a:gd name="connsiteX4" fmla="*/ 1778416 w 1911332"/>
                  <a:gd name="connsiteY4" fmla="*/ 1334812 h 1476855"/>
                  <a:gd name="connsiteX5" fmla="*/ 1334533 w 1911332"/>
                  <a:gd name="connsiteY5" fmla="*/ 1441344 h 1476855"/>
                  <a:gd name="connsiteX6" fmla="*/ 926160 w 1911332"/>
                  <a:gd name="connsiteY6" fmla="*/ 1361445 h 1476855"/>
                  <a:gd name="connsiteX7" fmla="*/ 535542 w 1911332"/>
                  <a:gd name="connsiteY7" fmla="*/ 1476855 h 1476855"/>
                  <a:gd name="connsiteX8" fmla="*/ 118292 w 1911332"/>
                  <a:gd name="connsiteY8" fmla="*/ 1361445 h 1476855"/>
                  <a:gd name="connsiteX9" fmla="*/ 29515 w 1911332"/>
                  <a:gd name="connsiteY9" fmla="*/ 961950 h 1476855"/>
                  <a:gd name="connsiteX0" fmla="*/ 29515 w 1911332"/>
                  <a:gd name="connsiteY0" fmla="*/ 961950 h 1476855"/>
                  <a:gd name="connsiteX1" fmla="*/ 562175 w 1911332"/>
                  <a:gd name="connsiteY1" fmla="*/ 154082 h 1476855"/>
                  <a:gd name="connsiteX2" fmla="*/ 1245756 w 1911332"/>
                  <a:gd name="connsiteY2" fmla="*/ 65306 h 1476855"/>
                  <a:gd name="connsiteX3" fmla="*/ 1876070 w 1911332"/>
                  <a:gd name="connsiteY3" fmla="*/ 890929 h 1476855"/>
                  <a:gd name="connsiteX4" fmla="*/ 1778416 w 1911332"/>
                  <a:gd name="connsiteY4" fmla="*/ 1334812 h 1476855"/>
                  <a:gd name="connsiteX5" fmla="*/ 1334533 w 1911332"/>
                  <a:gd name="connsiteY5" fmla="*/ 1441344 h 1476855"/>
                  <a:gd name="connsiteX6" fmla="*/ 979426 w 1911332"/>
                  <a:gd name="connsiteY6" fmla="*/ 1343690 h 1476855"/>
                  <a:gd name="connsiteX7" fmla="*/ 535542 w 1911332"/>
                  <a:gd name="connsiteY7" fmla="*/ 1476855 h 1476855"/>
                  <a:gd name="connsiteX8" fmla="*/ 118292 w 1911332"/>
                  <a:gd name="connsiteY8" fmla="*/ 1361445 h 1476855"/>
                  <a:gd name="connsiteX9" fmla="*/ 29515 w 1911332"/>
                  <a:gd name="connsiteY9" fmla="*/ 961950 h 1476855"/>
                  <a:gd name="connsiteX0" fmla="*/ 29515 w 1909635"/>
                  <a:gd name="connsiteY0" fmla="*/ 961950 h 1476855"/>
                  <a:gd name="connsiteX1" fmla="*/ 562175 w 1909635"/>
                  <a:gd name="connsiteY1" fmla="*/ 154082 h 1476855"/>
                  <a:gd name="connsiteX2" fmla="*/ 1245756 w 1909635"/>
                  <a:gd name="connsiteY2" fmla="*/ 65306 h 1476855"/>
                  <a:gd name="connsiteX3" fmla="*/ 1876070 w 1909635"/>
                  <a:gd name="connsiteY3" fmla="*/ 890929 h 1476855"/>
                  <a:gd name="connsiteX4" fmla="*/ 1778416 w 1909635"/>
                  <a:gd name="connsiteY4" fmla="*/ 1334812 h 1476855"/>
                  <a:gd name="connsiteX5" fmla="*/ 1396677 w 1909635"/>
                  <a:gd name="connsiteY5" fmla="*/ 1405833 h 1476855"/>
                  <a:gd name="connsiteX6" fmla="*/ 979426 w 1909635"/>
                  <a:gd name="connsiteY6" fmla="*/ 1343690 h 1476855"/>
                  <a:gd name="connsiteX7" fmla="*/ 535542 w 1909635"/>
                  <a:gd name="connsiteY7" fmla="*/ 1476855 h 1476855"/>
                  <a:gd name="connsiteX8" fmla="*/ 118292 w 1909635"/>
                  <a:gd name="connsiteY8" fmla="*/ 1361445 h 1476855"/>
                  <a:gd name="connsiteX9" fmla="*/ 29515 w 1909635"/>
                  <a:gd name="connsiteY9" fmla="*/ 961950 h 1476855"/>
                  <a:gd name="connsiteX0" fmla="*/ 29515 w 1909635"/>
                  <a:gd name="connsiteY0" fmla="*/ 886614 h 1473844"/>
                  <a:gd name="connsiteX1" fmla="*/ 562175 w 1909635"/>
                  <a:gd name="connsiteY1" fmla="*/ 151071 h 1473844"/>
                  <a:gd name="connsiteX2" fmla="*/ 1245756 w 1909635"/>
                  <a:gd name="connsiteY2" fmla="*/ 62295 h 1473844"/>
                  <a:gd name="connsiteX3" fmla="*/ 1876070 w 1909635"/>
                  <a:gd name="connsiteY3" fmla="*/ 887918 h 1473844"/>
                  <a:gd name="connsiteX4" fmla="*/ 1778416 w 1909635"/>
                  <a:gd name="connsiteY4" fmla="*/ 1331801 h 1473844"/>
                  <a:gd name="connsiteX5" fmla="*/ 1396677 w 1909635"/>
                  <a:gd name="connsiteY5" fmla="*/ 1402822 h 1473844"/>
                  <a:gd name="connsiteX6" fmla="*/ 979426 w 1909635"/>
                  <a:gd name="connsiteY6" fmla="*/ 1340679 h 1473844"/>
                  <a:gd name="connsiteX7" fmla="*/ 535542 w 1909635"/>
                  <a:gd name="connsiteY7" fmla="*/ 1473844 h 1473844"/>
                  <a:gd name="connsiteX8" fmla="*/ 118292 w 1909635"/>
                  <a:gd name="connsiteY8" fmla="*/ 1358434 h 1473844"/>
                  <a:gd name="connsiteX9" fmla="*/ 29515 w 1909635"/>
                  <a:gd name="connsiteY9" fmla="*/ 886614 h 1473844"/>
                  <a:gd name="connsiteX0" fmla="*/ 29515 w 1909635"/>
                  <a:gd name="connsiteY0" fmla="*/ 889966 h 1477196"/>
                  <a:gd name="connsiteX1" fmla="*/ 562175 w 1909635"/>
                  <a:gd name="connsiteY1" fmla="*/ 145383 h 1477196"/>
                  <a:gd name="connsiteX2" fmla="*/ 1245756 w 1909635"/>
                  <a:gd name="connsiteY2" fmla="*/ 65647 h 1477196"/>
                  <a:gd name="connsiteX3" fmla="*/ 1876070 w 1909635"/>
                  <a:gd name="connsiteY3" fmla="*/ 891270 h 1477196"/>
                  <a:gd name="connsiteX4" fmla="*/ 1778416 w 1909635"/>
                  <a:gd name="connsiteY4" fmla="*/ 1335153 h 1477196"/>
                  <a:gd name="connsiteX5" fmla="*/ 1396677 w 1909635"/>
                  <a:gd name="connsiteY5" fmla="*/ 1406174 h 1477196"/>
                  <a:gd name="connsiteX6" fmla="*/ 979426 w 1909635"/>
                  <a:gd name="connsiteY6" fmla="*/ 1344031 h 1477196"/>
                  <a:gd name="connsiteX7" fmla="*/ 535542 w 1909635"/>
                  <a:gd name="connsiteY7" fmla="*/ 1477196 h 1477196"/>
                  <a:gd name="connsiteX8" fmla="*/ 118292 w 1909635"/>
                  <a:gd name="connsiteY8" fmla="*/ 1361786 h 1477196"/>
                  <a:gd name="connsiteX9" fmla="*/ 29515 w 1909635"/>
                  <a:gd name="connsiteY9" fmla="*/ 889966 h 1477196"/>
                  <a:gd name="connsiteX0" fmla="*/ 29515 w 1904445"/>
                  <a:gd name="connsiteY0" fmla="*/ 852892 h 1440122"/>
                  <a:gd name="connsiteX1" fmla="*/ 562175 w 1904445"/>
                  <a:gd name="connsiteY1" fmla="*/ 108309 h 1440122"/>
                  <a:gd name="connsiteX2" fmla="*/ 1318285 w 1904445"/>
                  <a:gd name="connsiteY2" fmla="*/ 82817 h 1440122"/>
                  <a:gd name="connsiteX3" fmla="*/ 1876070 w 1904445"/>
                  <a:gd name="connsiteY3" fmla="*/ 854196 h 1440122"/>
                  <a:gd name="connsiteX4" fmla="*/ 1778416 w 1904445"/>
                  <a:gd name="connsiteY4" fmla="*/ 1298079 h 1440122"/>
                  <a:gd name="connsiteX5" fmla="*/ 1396677 w 1904445"/>
                  <a:gd name="connsiteY5" fmla="*/ 1369100 h 1440122"/>
                  <a:gd name="connsiteX6" fmla="*/ 979426 w 1904445"/>
                  <a:gd name="connsiteY6" fmla="*/ 1306957 h 1440122"/>
                  <a:gd name="connsiteX7" fmla="*/ 535542 w 1904445"/>
                  <a:gd name="connsiteY7" fmla="*/ 1440122 h 1440122"/>
                  <a:gd name="connsiteX8" fmla="*/ 118292 w 1904445"/>
                  <a:gd name="connsiteY8" fmla="*/ 1324712 h 1440122"/>
                  <a:gd name="connsiteX9" fmla="*/ 29515 w 1904445"/>
                  <a:gd name="connsiteY9" fmla="*/ 852892 h 1440122"/>
                  <a:gd name="connsiteX0" fmla="*/ 29515 w 1904445"/>
                  <a:gd name="connsiteY0" fmla="*/ 875442 h 1462672"/>
                  <a:gd name="connsiteX1" fmla="*/ 562175 w 1904445"/>
                  <a:gd name="connsiteY1" fmla="*/ 130859 h 1462672"/>
                  <a:gd name="connsiteX2" fmla="*/ 1318285 w 1904445"/>
                  <a:gd name="connsiteY2" fmla="*/ 105367 h 1462672"/>
                  <a:gd name="connsiteX3" fmla="*/ 1876070 w 1904445"/>
                  <a:gd name="connsiteY3" fmla="*/ 876746 h 1462672"/>
                  <a:gd name="connsiteX4" fmla="*/ 1778416 w 1904445"/>
                  <a:gd name="connsiteY4" fmla="*/ 1320629 h 1462672"/>
                  <a:gd name="connsiteX5" fmla="*/ 1396677 w 1904445"/>
                  <a:gd name="connsiteY5" fmla="*/ 1391650 h 1462672"/>
                  <a:gd name="connsiteX6" fmla="*/ 979426 w 1904445"/>
                  <a:gd name="connsiteY6" fmla="*/ 1329507 h 1462672"/>
                  <a:gd name="connsiteX7" fmla="*/ 535542 w 1904445"/>
                  <a:gd name="connsiteY7" fmla="*/ 1462672 h 1462672"/>
                  <a:gd name="connsiteX8" fmla="*/ 118292 w 1904445"/>
                  <a:gd name="connsiteY8" fmla="*/ 1347262 h 1462672"/>
                  <a:gd name="connsiteX9" fmla="*/ 29515 w 1904445"/>
                  <a:gd name="connsiteY9" fmla="*/ 875442 h 1462672"/>
                  <a:gd name="connsiteX0" fmla="*/ 29515 w 1904445"/>
                  <a:gd name="connsiteY0" fmla="*/ 875442 h 1462672"/>
                  <a:gd name="connsiteX1" fmla="*/ 562175 w 1904445"/>
                  <a:gd name="connsiteY1" fmla="*/ 130859 h 1462672"/>
                  <a:gd name="connsiteX2" fmla="*/ 1318285 w 1904445"/>
                  <a:gd name="connsiteY2" fmla="*/ 105367 h 1462672"/>
                  <a:gd name="connsiteX3" fmla="*/ 1876070 w 1904445"/>
                  <a:gd name="connsiteY3" fmla="*/ 876746 h 1462672"/>
                  <a:gd name="connsiteX4" fmla="*/ 1778416 w 1904445"/>
                  <a:gd name="connsiteY4" fmla="*/ 1320629 h 1462672"/>
                  <a:gd name="connsiteX5" fmla="*/ 1396677 w 1904445"/>
                  <a:gd name="connsiteY5" fmla="*/ 1391650 h 1462672"/>
                  <a:gd name="connsiteX6" fmla="*/ 979426 w 1904445"/>
                  <a:gd name="connsiteY6" fmla="*/ 1329507 h 1462672"/>
                  <a:gd name="connsiteX7" fmla="*/ 535542 w 1904445"/>
                  <a:gd name="connsiteY7" fmla="*/ 1462672 h 1462672"/>
                  <a:gd name="connsiteX8" fmla="*/ 118292 w 1904445"/>
                  <a:gd name="connsiteY8" fmla="*/ 1347262 h 1462672"/>
                  <a:gd name="connsiteX9" fmla="*/ 29515 w 1904445"/>
                  <a:gd name="connsiteY9" fmla="*/ 875442 h 1462672"/>
                  <a:gd name="connsiteX0" fmla="*/ 29515 w 1917785"/>
                  <a:gd name="connsiteY0" fmla="*/ 875442 h 1462672"/>
                  <a:gd name="connsiteX1" fmla="*/ 562175 w 1917785"/>
                  <a:gd name="connsiteY1" fmla="*/ 130859 h 1462672"/>
                  <a:gd name="connsiteX2" fmla="*/ 1318285 w 1917785"/>
                  <a:gd name="connsiteY2" fmla="*/ 105367 h 1462672"/>
                  <a:gd name="connsiteX3" fmla="*/ 1876070 w 1917785"/>
                  <a:gd name="connsiteY3" fmla="*/ 876746 h 1462672"/>
                  <a:gd name="connsiteX4" fmla="*/ 1823746 w 1917785"/>
                  <a:gd name="connsiteY4" fmla="*/ 1302548 h 1462672"/>
                  <a:gd name="connsiteX5" fmla="*/ 1396677 w 1917785"/>
                  <a:gd name="connsiteY5" fmla="*/ 1391650 h 1462672"/>
                  <a:gd name="connsiteX6" fmla="*/ 979426 w 1917785"/>
                  <a:gd name="connsiteY6" fmla="*/ 1329507 h 1462672"/>
                  <a:gd name="connsiteX7" fmla="*/ 535542 w 1917785"/>
                  <a:gd name="connsiteY7" fmla="*/ 1462672 h 1462672"/>
                  <a:gd name="connsiteX8" fmla="*/ 118292 w 1917785"/>
                  <a:gd name="connsiteY8" fmla="*/ 1347262 h 1462672"/>
                  <a:gd name="connsiteX9" fmla="*/ 29515 w 1917785"/>
                  <a:gd name="connsiteY9" fmla="*/ 875442 h 1462672"/>
                  <a:gd name="connsiteX0" fmla="*/ 29515 w 1922391"/>
                  <a:gd name="connsiteY0" fmla="*/ 875442 h 1462672"/>
                  <a:gd name="connsiteX1" fmla="*/ 562175 w 1922391"/>
                  <a:gd name="connsiteY1" fmla="*/ 130859 h 1462672"/>
                  <a:gd name="connsiteX2" fmla="*/ 1318285 w 1922391"/>
                  <a:gd name="connsiteY2" fmla="*/ 105367 h 1462672"/>
                  <a:gd name="connsiteX3" fmla="*/ 1876070 w 1922391"/>
                  <a:gd name="connsiteY3" fmla="*/ 876746 h 1462672"/>
                  <a:gd name="connsiteX4" fmla="*/ 1823746 w 1922391"/>
                  <a:gd name="connsiteY4" fmla="*/ 1302548 h 1462672"/>
                  <a:gd name="connsiteX5" fmla="*/ 1396677 w 1922391"/>
                  <a:gd name="connsiteY5" fmla="*/ 1391650 h 1462672"/>
                  <a:gd name="connsiteX6" fmla="*/ 979426 w 1922391"/>
                  <a:gd name="connsiteY6" fmla="*/ 1329507 h 1462672"/>
                  <a:gd name="connsiteX7" fmla="*/ 535542 w 1922391"/>
                  <a:gd name="connsiteY7" fmla="*/ 1462672 h 1462672"/>
                  <a:gd name="connsiteX8" fmla="*/ 118292 w 1922391"/>
                  <a:gd name="connsiteY8" fmla="*/ 1347262 h 1462672"/>
                  <a:gd name="connsiteX9" fmla="*/ 29515 w 1922391"/>
                  <a:gd name="connsiteY9" fmla="*/ 875442 h 1462672"/>
                  <a:gd name="connsiteX0" fmla="*/ 29515 w 1913723"/>
                  <a:gd name="connsiteY0" fmla="*/ 875442 h 1462672"/>
                  <a:gd name="connsiteX1" fmla="*/ 562175 w 1913723"/>
                  <a:gd name="connsiteY1" fmla="*/ 130859 h 1462672"/>
                  <a:gd name="connsiteX2" fmla="*/ 1318285 w 1913723"/>
                  <a:gd name="connsiteY2" fmla="*/ 105367 h 1462672"/>
                  <a:gd name="connsiteX3" fmla="*/ 1876070 w 1913723"/>
                  <a:gd name="connsiteY3" fmla="*/ 876746 h 1462672"/>
                  <a:gd name="connsiteX4" fmla="*/ 1823746 w 1913723"/>
                  <a:gd name="connsiteY4" fmla="*/ 1302548 h 1462672"/>
                  <a:gd name="connsiteX5" fmla="*/ 1505470 w 1913723"/>
                  <a:gd name="connsiteY5" fmla="*/ 1445894 h 1462672"/>
                  <a:gd name="connsiteX6" fmla="*/ 979426 w 1913723"/>
                  <a:gd name="connsiteY6" fmla="*/ 1329507 h 1462672"/>
                  <a:gd name="connsiteX7" fmla="*/ 535542 w 1913723"/>
                  <a:gd name="connsiteY7" fmla="*/ 1462672 h 1462672"/>
                  <a:gd name="connsiteX8" fmla="*/ 118292 w 1913723"/>
                  <a:gd name="connsiteY8" fmla="*/ 1347262 h 1462672"/>
                  <a:gd name="connsiteX9" fmla="*/ 29515 w 1913723"/>
                  <a:gd name="connsiteY9" fmla="*/ 875442 h 1462672"/>
                  <a:gd name="connsiteX0" fmla="*/ 29515 w 1913723"/>
                  <a:gd name="connsiteY0" fmla="*/ 875442 h 1462672"/>
                  <a:gd name="connsiteX1" fmla="*/ 562175 w 1913723"/>
                  <a:gd name="connsiteY1" fmla="*/ 130859 h 1462672"/>
                  <a:gd name="connsiteX2" fmla="*/ 1318285 w 1913723"/>
                  <a:gd name="connsiteY2" fmla="*/ 105367 h 1462672"/>
                  <a:gd name="connsiteX3" fmla="*/ 1876070 w 1913723"/>
                  <a:gd name="connsiteY3" fmla="*/ 876746 h 1462672"/>
                  <a:gd name="connsiteX4" fmla="*/ 1823746 w 1913723"/>
                  <a:gd name="connsiteY4" fmla="*/ 1302548 h 1462672"/>
                  <a:gd name="connsiteX5" fmla="*/ 1505470 w 1913723"/>
                  <a:gd name="connsiteY5" fmla="*/ 1445894 h 1462672"/>
                  <a:gd name="connsiteX6" fmla="*/ 988491 w 1913723"/>
                  <a:gd name="connsiteY6" fmla="*/ 1347589 h 1462672"/>
                  <a:gd name="connsiteX7" fmla="*/ 535542 w 1913723"/>
                  <a:gd name="connsiteY7" fmla="*/ 1462672 h 1462672"/>
                  <a:gd name="connsiteX8" fmla="*/ 118292 w 1913723"/>
                  <a:gd name="connsiteY8" fmla="*/ 1347262 h 1462672"/>
                  <a:gd name="connsiteX9" fmla="*/ 29515 w 1913723"/>
                  <a:gd name="connsiteY9" fmla="*/ 875442 h 1462672"/>
                  <a:gd name="connsiteX0" fmla="*/ 29515 w 1913723"/>
                  <a:gd name="connsiteY0" fmla="*/ 875442 h 1462672"/>
                  <a:gd name="connsiteX1" fmla="*/ 562175 w 1913723"/>
                  <a:gd name="connsiteY1" fmla="*/ 130859 h 1462672"/>
                  <a:gd name="connsiteX2" fmla="*/ 1318285 w 1913723"/>
                  <a:gd name="connsiteY2" fmla="*/ 105367 h 1462672"/>
                  <a:gd name="connsiteX3" fmla="*/ 1876070 w 1913723"/>
                  <a:gd name="connsiteY3" fmla="*/ 876746 h 1462672"/>
                  <a:gd name="connsiteX4" fmla="*/ 1823746 w 1913723"/>
                  <a:gd name="connsiteY4" fmla="*/ 1302548 h 1462672"/>
                  <a:gd name="connsiteX5" fmla="*/ 1505470 w 1913723"/>
                  <a:gd name="connsiteY5" fmla="*/ 1445894 h 1462672"/>
                  <a:gd name="connsiteX6" fmla="*/ 988491 w 1913723"/>
                  <a:gd name="connsiteY6" fmla="*/ 1347589 h 1462672"/>
                  <a:gd name="connsiteX7" fmla="*/ 535542 w 1913723"/>
                  <a:gd name="connsiteY7" fmla="*/ 1462672 h 1462672"/>
                  <a:gd name="connsiteX8" fmla="*/ 118292 w 1913723"/>
                  <a:gd name="connsiteY8" fmla="*/ 1347262 h 1462672"/>
                  <a:gd name="connsiteX9" fmla="*/ 29515 w 1913723"/>
                  <a:gd name="connsiteY9" fmla="*/ 875442 h 1462672"/>
                  <a:gd name="connsiteX0" fmla="*/ 29515 w 1914363"/>
                  <a:gd name="connsiteY0" fmla="*/ 875442 h 1473327"/>
                  <a:gd name="connsiteX1" fmla="*/ 562175 w 1914363"/>
                  <a:gd name="connsiteY1" fmla="*/ 130859 h 1473327"/>
                  <a:gd name="connsiteX2" fmla="*/ 1318285 w 1914363"/>
                  <a:gd name="connsiteY2" fmla="*/ 105367 h 1473327"/>
                  <a:gd name="connsiteX3" fmla="*/ 1876070 w 1914363"/>
                  <a:gd name="connsiteY3" fmla="*/ 876746 h 1473327"/>
                  <a:gd name="connsiteX4" fmla="*/ 1823746 w 1914363"/>
                  <a:gd name="connsiteY4" fmla="*/ 1302548 h 1473327"/>
                  <a:gd name="connsiteX5" fmla="*/ 1487338 w 1914363"/>
                  <a:gd name="connsiteY5" fmla="*/ 1473017 h 1473327"/>
                  <a:gd name="connsiteX6" fmla="*/ 988491 w 1914363"/>
                  <a:gd name="connsiteY6" fmla="*/ 1347589 h 1473327"/>
                  <a:gd name="connsiteX7" fmla="*/ 535542 w 1914363"/>
                  <a:gd name="connsiteY7" fmla="*/ 1462672 h 1473327"/>
                  <a:gd name="connsiteX8" fmla="*/ 118292 w 1914363"/>
                  <a:gd name="connsiteY8" fmla="*/ 1347262 h 1473327"/>
                  <a:gd name="connsiteX9" fmla="*/ 29515 w 1914363"/>
                  <a:gd name="connsiteY9" fmla="*/ 875442 h 1473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14363" h="1473327">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sp>
            <p:nvSpPr>
              <p:cNvPr id="55" name="วงรี 54">
                <a:extLst>
                  <a:ext uri="{FF2B5EF4-FFF2-40B4-BE49-F238E27FC236}">
                    <a16:creationId xmlns:a16="http://schemas.microsoft.com/office/drawing/2014/main" id="{382609F1-C9BD-45E0-B6D3-3A346C173EA3}"/>
                  </a:ext>
                </a:extLst>
              </p:cNvPr>
              <p:cNvSpPr/>
              <p:nvPr/>
            </p:nvSpPr>
            <p:spPr>
              <a:xfrm rot="18050207">
                <a:off x="1942694" y="2067375"/>
                <a:ext cx="101605" cy="132779"/>
              </a:xfrm>
              <a:prstGeom prst="ellipse">
                <a:avLst/>
              </a:prstGeom>
              <a:solidFill>
                <a:srgbClr val="5E27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sp>
            <p:nvSpPr>
              <p:cNvPr id="56" name="วงรี 55">
                <a:extLst>
                  <a:ext uri="{FF2B5EF4-FFF2-40B4-BE49-F238E27FC236}">
                    <a16:creationId xmlns:a16="http://schemas.microsoft.com/office/drawing/2014/main" id="{135DEA79-B7F4-4820-8CD0-026816A0E662}"/>
                  </a:ext>
                </a:extLst>
              </p:cNvPr>
              <p:cNvSpPr/>
              <p:nvPr/>
            </p:nvSpPr>
            <p:spPr>
              <a:xfrm rot="18961787">
                <a:off x="1995667" y="1919780"/>
                <a:ext cx="107745" cy="147467"/>
              </a:xfrm>
              <a:prstGeom prst="ellipse">
                <a:avLst/>
              </a:prstGeom>
              <a:solidFill>
                <a:srgbClr val="5E27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sp>
            <p:nvSpPr>
              <p:cNvPr id="57" name="วงรี 56">
                <a:extLst>
                  <a:ext uri="{FF2B5EF4-FFF2-40B4-BE49-F238E27FC236}">
                    <a16:creationId xmlns:a16="http://schemas.microsoft.com/office/drawing/2014/main" id="{10333BF2-6B45-4534-9604-75EFA336EABF}"/>
                  </a:ext>
                </a:extLst>
              </p:cNvPr>
              <p:cNvSpPr/>
              <p:nvPr/>
            </p:nvSpPr>
            <p:spPr>
              <a:xfrm rot="20999948">
                <a:off x="2132436" y="1864931"/>
                <a:ext cx="101605" cy="132779"/>
              </a:xfrm>
              <a:prstGeom prst="ellipse">
                <a:avLst/>
              </a:prstGeom>
              <a:solidFill>
                <a:srgbClr val="5E27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sp>
            <p:nvSpPr>
              <p:cNvPr id="58" name="วงรี 57">
                <a:extLst>
                  <a:ext uri="{FF2B5EF4-FFF2-40B4-BE49-F238E27FC236}">
                    <a16:creationId xmlns:a16="http://schemas.microsoft.com/office/drawing/2014/main" id="{A42BB694-8778-41BF-83F4-EEA36584F9EC}"/>
                  </a:ext>
                </a:extLst>
              </p:cNvPr>
              <p:cNvSpPr/>
              <p:nvPr/>
            </p:nvSpPr>
            <p:spPr>
              <a:xfrm rot="21427761">
                <a:off x="2262664" y="1893779"/>
                <a:ext cx="101605" cy="132779"/>
              </a:xfrm>
              <a:prstGeom prst="ellipse">
                <a:avLst/>
              </a:prstGeom>
              <a:solidFill>
                <a:srgbClr val="5E27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grpSp>
        <p:grpSp>
          <p:nvGrpSpPr>
            <p:cNvPr id="43" name="กลุ่ม 42">
              <a:extLst>
                <a:ext uri="{FF2B5EF4-FFF2-40B4-BE49-F238E27FC236}">
                  <a16:creationId xmlns:a16="http://schemas.microsoft.com/office/drawing/2014/main" id="{FD48B47A-76C3-4792-998A-6F17A187CBDA}"/>
                </a:ext>
              </a:extLst>
            </p:cNvPr>
            <p:cNvGrpSpPr/>
            <p:nvPr/>
          </p:nvGrpSpPr>
          <p:grpSpPr>
            <a:xfrm>
              <a:off x="10898877" y="5338622"/>
              <a:ext cx="450097" cy="430590"/>
              <a:chOff x="1187573" y="6247766"/>
              <a:chExt cx="450097" cy="430590"/>
            </a:xfrm>
          </p:grpSpPr>
          <p:sp>
            <p:nvSpPr>
              <p:cNvPr id="44" name="รูปแบบอิสระ: รูปร่าง 43">
                <a:extLst>
                  <a:ext uri="{FF2B5EF4-FFF2-40B4-BE49-F238E27FC236}">
                    <a16:creationId xmlns:a16="http://schemas.microsoft.com/office/drawing/2014/main" id="{C65195E9-82CC-43BD-89F0-A5D5EC307D82}"/>
                  </a:ext>
                </a:extLst>
              </p:cNvPr>
              <p:cNvSpPr/>
              <p:nvPr/>
            </p:nvSpPr>
            <p:spPr>
              <a:xfrm rot="1294749">
                <a:off x="1189233" y="6409947"/>
                <a:ext cx="336409" cy="268409"/>
              </a:xfrm>
              <a:custGeom>
                <a:avLst/>
                <a:gdLst>
                  <a:gd name="connsiteX0" fmla="*/ 29515 w 1911332"/>
                  <a:gd name="connsiteY0" fmla="*/ 961950 h 1476855"/>
                  <a:gd name="connsiteX1" fmla="*/ 562175 w 1911332"/>
                  <a:gd name="connsiteY1" fmla="*/ 154082 h 1476855"/>
                  <a:gd name="connsiteX2" fmla="*/ 1245756 w 1911332"/>
                  <a:gd name="connsiteY2" fmla="*/ 65306 h 1476855"/>
                  <a:gd name="connsiteX3" fmla="*/ 1876070 w 1911332"/>
                  <a:gd name="connsiteY3" fmla="*/ 890929 h 1476855"/>
                  <a:gd name="connsiteX4" fmla="*/ 1778416 w 1911332"/>
                  <a:gd name="connsiteY4" fmla="*/ 1396956 h 1476855"/>
                  <a:gd name="connsiteX5" fmla="*/ 1334533 w 1911332"/>
                  <a:gd name="connsiteY5" fmla="*/ 1441344 h 1476855"/>
                  <a:gd name="connsiteX6" fmla="*/ 1050447 w 1911332"/>
                  <a:gd name="connsiteY6" fmla="*/ 1361445 h 1476855"/>
                  <a:gd name="connsiteX7" fmla="*/ 535542 w 1911332"/>
                  <a:gd name="connsiteY7" fmla="*/ 1476855 h 1476855"/>
                  <a:gd name="connsiteX8" fmla="*/ 118292 w 1911332"/>
                  <a:gd name="connsiteY8" fmla="*/ 1361445 h 1476855"/>
                  <a:gd name="connsiteX9" fmla="*/ 29515 w 1911332"/>
                  <a:gd name="connsiteY9" fmla="*/ 961950 h 1476855"/>
                  <a:gd name="connsiteX0" fmla="*/ 29515 w 1911332"/>
                  <a:gd name="connsiteY0" fmla="*/ 961950 h 1476855"/>
                  <a:gd name="connsiteX1" fmla="*/ 562175 w 1911332"/>
                  <a:gd name="connsiteY1" fmla="*/ 154082 h 1476855"/>
                  <a:gd name="connsiteX2" fmla="*/ 1245756 w 1911332"/>
                  <a:gd name="connsiteY2" fmla="*/ 65306 h 1476855"/>
                  <a:gd name="connsiteX3" fmla="*/ 1876070 w 1911332"/>
                  <a:gd name="connsiteY3" fmla="*/ 890929 h 1476855"/>
                  <a:gd name="connsiteX4" fmla="*/ 1778416 w 1911332"/>
                  <a:gd name="connsiteY4" fmla="*/ 1396956 h 1476855"/>
                  <a:gd name="connsiteX5" fmla="*/ 1334533 w 1911332"/>
                  <a:gd name="connsiteY5" fmla="*/ 1441344 h 1476855"/>
                  <a:gd name="connsiteX6" fmla="*/ 926160 w 1911332"/>
                  <a:gd name="connsiteY6" fmla="*/ 1361445 h 1476855"/>
                  <a:gd name="connsiteX7" fmla="*/ 535542 w 1911332"/>
                  <a:gd name="connsiteY7" fmla="*/ 1476855 h 1476855"/>
                  <a:gd name="connsiteX8" fmla="*/ 118292 w 1911332"/>
                  <a:gd name="connsiteY8" fmla="*/ 1361445 h 1476855"/>
                  <a:gd name="connsiteX9" fmla="*/ 29515 w 1911332"/>
                  <a:gd name="connsiteY9" fmla="*/ 961950 h 1476855"/>
                  <a:gd name="connsiteX0" fmla="*/ 29515 w 1911332"/>
                  <a:gd name="connsiteY0" fmla="*/ 961950 h 1476855"/>
                  <a:gd name="connsiteX1" fmla="*/ 562175 w 1911332"/>
                  <a:gd name="connsiteY1" fmla="*/ 154082 h 1476855"/>
                  <a:gd name="connsiteX2" fmla="*/ 1245756 w 1911332"/>
                  <a:gd name="connsiteY2" fmla="*/ 65306 h 1476855"/>
                  <a:gd name="connsiteX3" fmla="*/ 1876070 w 1911332"/>
                  <a:gd name="connsiteY3" fmla="*/ 890929 h 1476855"/>
                  <a:gd name="connsiteX4" fmla="*/ 1778416 w 1911332"/>
                  <a:gd name="connsiteY4" fmla="*/ 1334812 h 1476855"/>
                  <a:gd name="connsiteX5" fmla="*/ 1334533 w 1911332"/>
                  <a:gd name="connsiteY5" fmla="*/ 1441344 h 1476855"/>
                  <a:gd name="connsiteX6" fmla="*/ 926160 w 1911332"/>
                  <a:gd name="connsiteY6" fmla="*/ 1361445 h 1476855"/>
                  <a:gd name="connsiteX7" fmla="*/ 535542 w 1911332"/>
                  <a:gd name="connsiteY7" fmla="*/ 1476855 h 1476855"/>
                  <a:gd name="connsiteX8" fmla="*/ 118292 w 1911332"/>
                  <a:gd name="connsiteY8" fmla="*/ 1361445 h 1476855"/>
                  <a:gd name="connsiteX9" fmla="*/ 29515 w 1911332"/>
                  <a:gd name="connsiteY9" fmla="*/ 961950 h 1476855"/>
                  <a:gd name="connsiteX0" fmla="*/ 29515 w 1911332"/>
                  <a:gd name="connsiteY0" fmla="*/ 961950 h 1476855"/>
                  <a:gd name="connsiteX1" fmla="*/ 562175 w 1911332"/>
                  <a:gd name="connsiteY1" fmla="*/ 154082 h 1476855"/>
                  <a:gd name="connsiteX2" fmla="*/ 1245756 w 1911332"/>
                  <a:gd name="connsiteY2" fmla="*/ 65306 h 1476855"/>
                  <a:gd name="connsiteX3" fmla="*/ 1876070 w 1911332"/>
                  <a:gd name="connsiteY3" fmla="*/ 890929 h 1476855"/>
                  <a:gd name="connsiteX4" fmla="*/ 1778416 w 1911332"/>
                  <a:gd name="connsiteY4" fmla="*/ 1334812 h 1476855"/>
                  <a:gd name="connsiteX5" fmla="*/ 1334533 w 1911332"/>
                  <a:gd name="connsiteY5" fmla="*/ 1441344 h 1476855"/>
                  <a:gd name="connsiteX6" fmla="*/ 979426 w 1911332"/>
                  <a:gd name="connsiteY6" fmla="*/ 1343690 h 1476855"/>
                  <a:gd name="connsiteX7" fmla="*/ 535542 w 1911332"/>
                  <a:gd name="connsiteY7" fmla="*/ 1476855 h 1476855"/>
                  <a:gd name="connsiteX8" fmla="*/ 118292 w 1911332"/>
                  <a:gd name="connsiteY8" fmla="*/ 1361445 h 1476855"/>
                  <a:gd name="connsiteX9" fmla="*/ 29515 w 1911332"/>
                  <a:gd name="connsiteY9" fmla="*/ 961950 h 1476855"/>
                  <a:gd name="connsiteX0" fmla="*/ 29515 w 1909635"/>
                  <a:gd name="connsiteY0" fmla="*/ 961950 h 1476855"/>
                  <a:gd name="connsiteX1" fmla="*/ 562175 w 1909635"/>
                  <a:gd name="connsiteY1" fmla="*/ 154082 h 1476855"/>
                  <a:gd name="connsiteX2" fmla="*/ 1245756 w 1909635"/>
                  <a:gd name="connsiteY2" fmla="*/ 65306 h 1476855"/>
                  <a:gd name="connsiteX3" fmla="*/ 1876070 w 1909635"/>
                  <a:gd name="connsiteY3" fmla="*/ 890929 h 1476855"/>
                  <a:gd name="connsiteX4" fmla="*/ 1778416 w 1909635"/>
                  <a:gd name="connsiteY4" fmla="*/ 1334812 h 1476855"/>
                  <a:gd name="connsiteX5" fmla="*/ 1396677 w 1909635"/>
                  <a:gd name="connsiteY5" fmla="*/ 1405833 h 1476855"/>
                  <a:gd name="connsiteX6" fmla="*/ 979426 w 1909635"/>
                  <a:gd name="connsiteY6" fmla="*/ 1343690 h 1476855"/>
                  <a:gd name="connsiteX7" fmla="*/ 535542 w 1909635"/>
                  <a:gd name="connsiteY7" fmla="*/ 1476855 h 1476855"/>
                  <a:gd name="connsiteX8" fmla="*/ 118292 w 1909635"/>
                  <a:gd name="connsiteY8" fmla="*/ 1361445 h 1476855"/>
                  <a:gd name="connsiteX9" fmla="*/ 29515 w 1909635"/>
                  <a:gd name="connsiteY9" fmla="*/ 961950 h 1476855"/>
                  <a:gd name="connsiteX0" fmla="*/ 29515 w 1909635"/>
                  <a:gd name="connsiteY0" fmla="*/ 886614 h 1473844"/>
                  <a:gd name="connsiteX1" fmla="*/ 562175 w 1909635"/>
                  <a:gd name="connsiteY1" fmla="*/ 151071 h 1473844"/>
                  <a:gd name="connsiteX2" fmla="*/ 1245756 w 1909635"/>
                  <a:gd name="connsiteY2" fmla="*/ 62295 h 1473844"/>
                  <a:gd name="connsiteX3" fmla="*/ 1876070 w 1909635"/>
                  <a:gd name="connsiteY3" fmla="*/ 887918 h 1473844"/>
                  <a:gd name="connsiteX4" fmla="*/ 1778416 w 1909635"/>
                  <a:gd name="connsiteY4" fmla="*/ 1331801 h 1473844"/>
                  <a:gd name="connsiteX5" fmla="*/ 1396677 w 1909635"/>
                  <a:gd name="connsiteY5" fmla="*/ 1402822 h 1473844"/>
                  <a:gd name="connsiteX6" fmla="*/ 979426 w 1909635"/>
                  <a:gd name="connsiteY6" fmla="*/ 1340679 h 1473844"/>
                  <a:gd name="connsiteX7" fmla="*/ 535542 w 1909635"/>
                  <a:gd name="connsiteY7" fmla="*/ 1473844 h 1473844"/>
                  <a:gd name="connsiteX8" fmla="*/ 118292 w 1909635"/>
                  <a:gd name="connsiteY8" fmla="*/ 1358434 h 1473844"/>
                  <a:gd name="connsiteX9" fmla="*/ 29515 w 1909635"/>
                  <a:gd name="connsiteY9" fmla="*/ 886614 h 1473844"/>
                  <a:gd name="connsiteX0" fmla="*/ 29515 w 1909635"/>
                  <a:gd name="connsiteY0" fmla="*/ 889966 h 1477196"/>
                  <a:gd name="connsiteX1" fmla="*/ 562175 w 1909635"/>
                  <a:gd name="connsiteY1" fmla="*/ 145383 h 1477196"/>
                  <a:gd name="connsiteX2" fmla="*/ 1245756 w 1909635"/>
                  <a:gd name="connsiteY2" fmla="*/ 65647 h 1477196"/>
                  <a:gd name="connsiteX3" fmla="*/ 1876070 w 1909635"/>
                  <a:gd name="connsiteY3" fmla="*/ 891270 h 1477196"/>
                  <a:gd name="connsiteX4" fmla="*/ 1778416 w 1909635"/>
                  <a:gd name="connsiteY4" fmla="*/ 1335153 h 1477196"/>
                  <a:gd name="connsiteX5" fmla="*/ 1396677 w 1909635"/>
                  <a:gd name="connsiteY5" fmla="*/ 1406174 h 1477196"/>
                  <a:gd name="connsiteX6" fmla="*/ 979426 w 1909635"/>
                  <a:gd name="connsiteY6" fmla="*/ 1344031 h 1477196"/>
                  <a:gd name="connsiteX7" fmla="*/ 535542 w 1909635"/>
                  <a:gd name="connsiteY7" fmla="*/ 1477196 h 1477196"/>
                  <a:gd name="connsiteX8" fmla="*/ 118292 w 1909635"/>
                  <a:gd name="connsiteY8" fmla="*/ 1361786 h 1477196"/>
                  <a:gd name="connsiteX9" fmla="*/ 29515 w 1909635"/>
                  <a:gd name="connsiteY9" fmla="*/ 889966 h 1477196"/>
                  <a:gd name="connsiteX0" fmla="*/ 29515 w 1904445"/>
                  <a:gd name="connsiteY0" fmla="*/ 852892 h 1440122"/>
                  <a:gd name="connsiteX1" fmla="*/ 562175 w 1904445"/>
                  <a:gd name="connsiteY1" fmla="*/ 108309 h 1440122"/>
                  <a:gd name="connsiteX2" fmla="*/ 1318285 w 1904445"/>
                  <a:gd name="connsiteY2" fmla="*/ 82817 h 1440122"/>
                  <a:gd name="connsiteX3" fmla="*/ 1876070 w 1904445"/>
                  <a:gd name="connsiteY3" fmla="*/ 854196 h 1440122"/>
                  <a:gd name="connsiteX4" fmla="*/ 1778416 w 1904445"/>
                  <a:gd name="connsiteY4" fmla="*/ 1298079 h 1440122"/>
                  <a:gd name="connsiteX5" fmla="*/ 1396677 w 1904445"/>
                  <a:gd name="connsiteY5" fmla="*/ 1369100 h 1440122"/>
                  <a:gd name="connsiteX6" fmla="*/ 979426 w 1904445"/>
                  <a:gd name="connsiteY6" fmla="*/ 1306957 h 1440122"/>
                  <a:gd name="connsiteX7" fmla="*/ 535542 w 1904445"/>
                  <a:gd name="connsiteY7" fmla="*/ 1440122 h 1440122"/>
                  <a:gd name="connsiteX8" fmla="*/ 118292 w 1904445"/>
                  <a:gd name="connsiteY8" fmla="*/ 1324712 h 1440122"/>
                  <a:gd name="connsiteX9" fmla="*/ 29515 w 1904445"/>
                  <a:gd name="connsiteY9" fmla="*/ 852892 h 1440122"/>
                  <a:gd name="connsiteX0" fmla="*/ 29515 w 1904445"/>
                  <a:gd name="connsiteY0" fmla="*/ 875442 h 1462672"/>
                  <a:gd name="connsiteX1" fmla="*/ 562175 w 1904445"/>
                  <a:gd name="connsiteY1" fmla="*/ 130859 h 1462672"/>
                  <a:gd name="connsiteX2" fmla="*/ 1318285 w 1904445"/>
                  <a:gd name="connsiteY2" fmla="*/ 105367 h 1462672"/>
                  <a:gd name="connsiteX3" fmla="*/ 1876070 w 1904445"/>
                  <a:gd name="connsiteY3" fmla="*/ 876746 h 1462672"/>
                  <a:gd name="connsiteX4" fmla="*/ 1778416 w 1904445"/>
                  <a:gd name="connsiteY4" fmla="*/ 1320629 h 1462672"/>
                  <a:gd name="connsiteX5" fmla="*/ 1396677 w 1904445"/>
                  <a:gd name="connsiteY5" fmla="*/ 1391650 h 1462672"/>
                  <a:gd name="connsiteX6" fmla="*/ 979426 w 1904445"/>
                  <a:gd name="connsiteY6" fmla="*/ 1329507 h 1462672"/>
                  <a:gd name="connsiteX7" fmla="*/ 535542 w 1904445"/>
                  <a:gd name="connsiteY7" fmla="*/ 1462672 h 1462672"/>
                  <a:gd name="connsiteX8" fmla="*/ 118292 w 1904445"/>
                  <a:gd name="connsiteY8" fmla="*/ 1347262 h 1462672"/>
                  <a:gd name="connsiteX9" fmla="*/ 29515 w 1904445"/>
                  <a:gd name="connsiteY9" fmla="*/ 875442 h 1462672"/>
                  <a:gd name="connsiteX0" fmla="*/ 29515 w 1904445"/>
                  <a:gd name="connsiteY0" fmla="*/ 875442 h 1462672"/>
                  <a:gd name="connsiteX1" fmla="*/ 562175 w 1904445"/>
                  <a:gd name="connsiteY1" fmla="*/ 130859 h 1462672"/>
                  <a:gd name="connsiteX2" fmla="*/ 1318285 w 1904445"/>
                  <a:gd name="connsiteY2" fmla="*/ 105367 h 1462672"/>
                  <a:gd name="connsiteX3" fmla="*/ 1876070 w 1904445"/>
                  <a:gd name="connsiteY3" fmla="*/ 876746 h 1462672"/>
                  <a:gd name="connsiteX4" fmla="*/ 1778416 w 1904445"/>
                  <a:gd name="connsiteY4" fmla="*/ 1320629 h 1462672"/>
                  <a:gd name="connsiteX5" fmla="*/ 1396677 w 1904445"/>
                  <a:gd name="connsiteY5" fmla="*/ 1391650 h 1462672"/>
                  <a:gd name="connsiteX6" fmla="*/ 979426 w 1904445"/>
                  <a:gd name="connsiteY6" fmla="*/ 1329507 h 1462672"/>
                  <a:gd name="connsiteX7" fmla="*/ 535542 w 1904445"/>
                  <a:gd name="connsiteY7" fmla="*/ 1462672 h 1462672"/>
                  <a:gd name="connsiteX8" fmla="*/ 118292 w 1904445"/>
                  <a:gd name="connsiteY8" fmla="*/ 1347262 h 1462672"/>
                  <a:gd name="connsiteX9" fmla="*/ 29515 w 1904445"/>
                  <a:gd name="connsiteY9" fmla="*/ 875442 h 1462672"/>
                  <a:gd name="connsiteX0" fmla="*/ 29515 w 1917785"/>
                  <a:gd name="connsiteY0" fmla="*/ 875442 h 1462672"/>
                  <a:gd name="connsiteX1" fmla="*/ 562175 w 1917785"/>
                  <a:gd name="connsiteY1" fmla="*/ 130859 h 1462672"/>
                  <a:gd name="connsiteX2" fmla="*/ 1318285 w 1917785"/>
                  <a:gd name="connsiteY2" fmla="*/ 105367 h 1462672"/>
                  <a:gd name="connsiteX3" fmla="*/ 1876070 w 1917785"/>
                  <a:gd name="connsiteY3" fmla="*/ 876746 h 1462672"/>
                  <a:gd name="connsiteX4" fmla="*/ 1823746 w 1917785"/>
                  <a:gd name="connsiteY4" fmla="*/ 1302548 h 1462672"/>
                  <a:gd name="connsiteX5" fmla="*/ 1396677 w 1917785"/>
                  <a:gd name="connsiteY5" fmla="*/ 1391650 h 1462672"/>
                  <a:gd name="connsiteX6" fmla="*/ 979426 w 1917785"/>
                  <a:gd name="connsiteY6" fmla="*/ 1329507 h 1462672"/>
                  <a:gd name="connsiteX7" fmla="*/ 535542 w 1917785"/>
                  <a:gd name="connsiteY7" fmla="*/ 1462672 h 1462672"/>
                  <a:gd name="connsiteX8" fmla="*/ 118292 w 1917785"/>
                  <a:gd name="connsiteY8" fmla="*/ 1347262 h 1462672"/>
                  <a:gd name="connsiteX9" fmla="*/ 29515 w 1917785"/>
                  <a:gd name="connsiteY9" fmla="*/ 875442 h 1462672"/>
                  <a:gd name="connsiteX0" fmla="*/ 29515 w 1922391"/>
                  <a:gd name="connsiteY0" fmla="*/ 875442 h 1462672"/>
                  <a:gd name="connsiteX1" fmla="*/ 562175 w 1922391"/>
                  <a:gd name="connsiteY1" fmla="*/ 130859 h 1462672"/>
                  <a:gd name="connsiteX2" fmla="*/ 1318285 w 1922391"/>
                  <a:gd name="connsiteY2" fmla="*/ 105367 h 1462672"/>
                  <a:gd name="connsiteX3" fmla="*/ 1876070 w 1922391"/>
                  <a:gd name="connsiteY3" fmla="*/ 876746 h 1462672"/>
                  <a:gd name="connsiteX4" fmla="*/ 1823746 w 1922391"/>
                  <a:gd name="connsiteY4" fmla="*/ 1302548 h 1462672"/>
                  <a:gd name="connsiteX5" fmla="*/ 1396677 w 1922391"/>
                  <a:gd name="connsiteY5" fmla="*/ 1391650 h 1462672"/>
                  <a:gd name="connsiteX6" fmla="*/ 979426 w 1922391"/>
                  <a:gd name="connsiteY6" fmla="*/ 1329507 h 1462672"/>
                  <a:gd name="connsiteX7" fmla="*/ 535542 w 1922391"/>
                  <a:gd name="connsiteY7" fmla="*/ 1462672 h 1462672"/>
                  <a:gd name="connsiteX8" fmla="*/ 118292 w 1922391"/>
                  <a:gd name="connsiteY8" fmla="*/ 1347262 h 1462672"/>
                  <a:gd name="connsiteX9" fmla="*/ 29515 w 1922391"/>
                  <a:gd name="connsiteY9" fmla="*/ 875442 h 1462672"/>
                  <a:gd name="connsiteX0" fmla="*/ 29515 w 1913723"/>
                  <a:gd name="connsiteY0" fmla="*/ 875442 h 1462672"/>
                  <a:gd name="connsiteX1" fmla="*/ 562175 w 1913723"/>
                  <a:gd name="connsiteY1" fmla="*/ 130859 h 1462672"/>
                  <a:gd name="connsiteX2" fmla="*/ 1318285 w 1913723"/>
                  <a:gd name="connsiteY2" fmla="*/ 105367 h 1462672"/>
                  <a:gd name="connsiteX3" fmla="*/ 1876070 w 1913723"/>
                  <a:gd name="connsiteY3" fmla="*/ 876746 h 1462672"/>
                  <a:gd name="connsiteX4" fmla="*/ 1823746 w 1913723"/>
                  <a:gd name="connsiteY4" fmla="*/ 1302548 h 1462672"/>
                  <a:gd name="connsiteX5" fmla="*/ 1505470 w 1913723"/>
                  <a:gd name="connsiteY5" fmla="*/ 1445894 h 1462672"/>
                  <a:gd name="connsiteX6" fmla="*/ 979426 w 1913723"/>
                  <a:gd name="connsiteY6" fmla="*/ 1329507 h 1462672"/>
                  <a:gd name="connsiteX7" fmla="*/ 535542 w 1913723"/>
                  <a:gd name="connsiteY7" fmla="*/ 1462672 h 1462672"/>
                  <a:gd name="connsiteX8" fmla="*/ 118292 w 1913723"/>
                  <a:gd name="connsiteY8" fmla="*/ 1347262 h 1462672"/>
                  <a:gd name="connsiteX9" fmla="*/ 29515 w 1913723"/>
                  <a:gd name="connsiteY9" fmla="*/ 875442 h 1462672"/>
                  <a:gd name="connsiteX0" fmla="*/ 29515 w 1913723"/>
                  <a:gd name="connsiteY0" fmla="*/ 875442 h 1462672"/>
                  <a:gd name="connsiteX1" fmla="*/ 562175 w 1913723"/>
                  <a:gd name="connsiteY1" fmla="*/ 130859 h 1462672"/>
                  <a:gd name="connsiteX2" fmla="*/ 1318285 w 1913723"/>
                  <a:gd name="connsiteY2" fmla="*/ 105367 h 1462672"/>
                  <a:gd name="connsiteX3" fmla="*/ 1876070 w 1913723"/>
                  <a:gd name="connsiteY3" fmla="*/ 876746 h 1462672"/>
                  <a:gd name="connsiteX4" fmla="*/ 1823746 w 1913723"/>
                  <a:gd name="connsiteY4" fmla="*/ 1302548 h 1462672"/>
                  <a:gd name="connsiteX5" fmla="*/ 1505470 w 1913723"/>
                  <a:gd name="connsiteY5" fmla="*/ 1445894 h 1462672"/>
                  <a:gd name="connsiteX6" fmla="*/ 988491 w 1913723"/>
                  <a:gd name="connsiteY6" fmla="*/ 1347589 h 1462672"/>
                  <a:gd name="connsiteX7" fmla="*/ 535542 w 1913723"/>
                  <a:gd name="connsiteY7" fmla="*/ 1462672 h 1462672"/>
                  <a:gd name="connsiteX8" fmla="*/ 118292 w 1913723"/>
                  <a:gd name="connsiteY8" fmla="*/ 1347262 h 1462672"/>
                  <a:gd name="connsiteX9" fmla="*/ 29515 w 1913723"/>
                  <a:gd name="connsiteY9" fmla="*/ 875442 h 1462672"/>
                  <a:gd name="connsiteX0" fmla="*/ 29515 w 1913723"/>
                  <a:gd name="connsiteY0" fmla="*/ 875442 h 1462672"/>
                  <a:gd name="connsiteX1" fmla="*/ 562175 w 1913723"/>
                  <a:gd name="connsiteY1" fmla="*/ 130859 h 1462672"/>
                  <a:gd name="connsiteX2" fmla="*/ 1318285 w 1913723"/>
                  <a:gd name="connsiteY2" fmla="*/ 105367 h 1462672"/>
                  <a:gd name="connsiteX3" fmla="*/ 1876070 w 1913723"/>
                  <a:gd name="connsiteY3" fmla="*/ 876746 h 1462672"/>
                  <a:gd name="connsiteX4" fmla="*/ 1823746 w 1913723"/>
                  <a:gd name="connsiteY4" fmla="*/ 1302548 h 1462672"/>
                  <a:gd name="connsiteX5" fmla="*/ 1505470 w 1913723"/>
                  <a:gd name="connsiteY5" fmla="*/ 1445894 h 1462672"/>
                  <a:gd name="connsiteX6" fmla="*/ 988491 w 1913723"/>
                  <a:gd name="connsiteY6" fmla="*/ 1347589 h 1462672"/>
                  <a:gd name="connsiteX7" fmla="*/ 535542 w 1913723"/>
                  <a:gd name="connsiteY7" fmla="*/ 1462672 h 1462672"/>
                  <a:gd name="connsiteX8" fmla="*/ 118292 w 1913723"/>
                  <a:gd name="connsiteY8" fmla="*/ 1347262 h 1462672"/>
                  <a:gd name="connsiteX9" fmla="*/ 29515 w 1913723"/>
                  <a:gd name="connsiteY9" fmla="*/ 875442 h 1462672"/>
                  <a:gd name="connsiteX0" fmla="*/ 29515 w 1914363"/>
                  <a:gd name="connsiteY0" fmla="*/ 875442 h 1473327"/>
                  <a:gd name="connsiteX1" fmla="*/ 562175 w 1914363"/>
                  <a:gd name="connsiteY1" fmla="*/ 130859 h 1473327"/>
                  <a:gd name="connsiteX2" fmla="*/ 1318285 w 1914363"/>
                  <a:gd name="connsiteY2" fmla="*/ 105367 h 1473327"/>
                  <a:gd name="connsiteX3" fmla="*/ 1876070 w 1914363"/>
                  <a:gd name="connsiteY3" fmla="*/ 876746 h 1473327"/>
                  <a:gd name="connsiteX4" fmla="*/ 1823746 w 1914363"/>
                  <a:gd name="connsiteY4" fmla="*/ 1302548 h 1473327"/>
                  <a:gd name="connsiteX5" fmla="*/ 1487338 w 1914363"/>
                  <a:gd name="connsiteY5" fmla="*/ 1473017 h 1473327"/>
                  <a:gd name="connsiteX6" fmla="*/ 988491 w 1914363"/>
                  <a:gd name="connsiteY6" fmla="*/ 1347589 h 1473327"/>
                  <a:gd name="connsiteX7" fmla="*/ 535542 w 1914363"/>
                  <a:gd name="connsiteY7" fmla="*/ 1462672 h 1473327"/>
                  <a:gd name="connsiteX8" fmla="*/ 118292 w 1914363"/>
                  <a:gd name="connsiteY8" fmla="*/ 1347262 h 1473327"/>
                  <a:gd name="connsiteX9" fmla="*/ 29515 w 1914363"/>
                  <a:gd name="connsiteY9" fmla="*/ 875442 h 1473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14363" h="1473327">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sp>
            <p:nvSpPr>
              <p:cNvPr id="45" name="วงรี 44">
                <a:extLst>
                  <a:ext uri="{FF2B5EF4-FFF2-40B4-BE49-F238E27FC236}">
                    <a16:creationId xmlns:a16="http://schemas.microsoft.com/office/drawing/2014/main" id="{2A16D64D-B7C8-4BB6-836C-5B74669FF621}"/>
                  </a:ext>
                </a:extLst>
              </p:cNvPr>
              <p:cNvSpPr/>
              <p:nvPr/>
            </p:nvSpPr>
            <p:spPr>
              <a:xfrm rot="21190982">
                <a:off x="1187573" y="6296418"/>
                <a:ext cx="101605" cy="132779"/>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sp>
            <p:nvSpPr>
              <p:cNvPr id="46" name="วงรี 45">
                <a:extLst>
                  <a:ext uri="{FF2B5EF4-FFF2-40B4-BE49-F238E27FC236}">
                    <a16:creationId xmlns:a16="http://schemas.microsoft.com/office/drawing/2014/main" id="{CB277814-9095-42DB-BF5B-446A8CF2B935}"/>
                  </a:ext>
                </a:extLst>
              </p:cNvPr>
              <p:cNvSpPr/>
              <p:nvPr/>
            </p:nvSpPr>
            <p:spPr>
              <a:xfrm rot="502562">
                <a:off x="1329778" y="6247766"/>
                <a:ext cx="107745" cy="147467"/>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sp>
            <p:nvSpPr>
              <p:cNvPr id="47" name="วงรี 46">
                <a:extLst>
                  <a:ext uri="{FF2B5EF4-FFF2-40B4-BE49-F238E27FC236}">
                    <a16:creationId xmlns:a16="http://schemas.microsoft.com/office/drawing/2014/main" id="{52A7EE20-1ADA-4160-A845-BD75FB14170A}"/>
                  </a:ext>
                </a:extLst>
              </p:cNvPr>
              <p:cNvSpPr/>
              <p:nvPr/>
            </p:nvSpPr>
            <p:spPr>
              <a:xfrm rot="2540723">
                <a:off x="1463762" y="6322969"/>
                <a:ext cx="101605" cy="132779"/>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sp>
            <p:nvSpPr>
              <p:cNvPr id="48" name="วงรี 47">
                <a:extLst>
                  <a:ext uri="{FF2B5EF4-FFF2-40B4-BE49-F238E27FC236}">
                    <a16:creationId xmlns:a16="http://schemas.microsoft.com/office/drawing/2014/main" id="{0869383B-C533-4042-B55B-D8575E26F8B2}"/>
                  </a:ext>
                </a:extLst>
              </p:cNvPr>
              <p:cNvSpPr/>
              <p:nvPr/>
            </p:nvSpPr>
            <p:spPr>
              <a:xfrm rot="2968536">
                <a:off x="1520478" y="6443696"/>
                <a:ext cx="101605" cy="132779"/>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grpSp>
      </p:grpSp>
      <p:grpSp>
        <p:nvGrpSpPr>
          <p:cNvPr id="59" name="กลุ่ม 58">
            <a:extLst>
              <a:ext uri="{FF2B5EF4-FFF2-40B4-BE49-F238E27FC236}">
                <a16:creationId xmlns:a16="http://schemas.microsoft.com/office/drawing/2014/main" id="{ECD3E8E3-05F3-4B69-94C2-494059F68542}"/>
              </a:ext>
            </a:extLst>
          </p:cNvPr>
          <p:cNvGrpSpPr/>
          <p:nvPr userDrawn="1"/>
        </p:nvGrpSpPr>
        <p:grpSpPr>
          <a:xfrm>
            <a:off x="4953244" y="5681237"/>
            <a:ext cx="1890118" cy="1644816"/>
            <a:chOff x="477874" y="4449141"/>
            <a:chExt cx="2783713" cy="2402704"/>
          </a:xfrm>
        </p:grpSpPr>
        <p:grpSp>
          <p:nvGrpSpPr>
            <p:cNvPr id="60" name="กลุ่ม 59">
              <a:extLst>
                <a:ext uri="{FF2B5EF4-FFF2-40B4-BE49-F238E27FC236}">
                  <a16:creationId xmlns:a16="http://schemas.microsoft.com/office/drawing/2014/main" id="{70A97A61-1C29-4A10-B4A4-BE005738C920}"/>
                </a:ext>
              </a:extLst>
            </p:cNvPr>
            <p:cNvGrpSpPr/>
            <p:nvPr/>
          </p:nvGrpSpPr>
          <p:grpSpPr>
            <a:xfrm>
              <a:off x="477874" y="4449141"/>
              <a:ext cx="1164560" cy="2402704"/>
              <a:chOff x="9168013" y="2583276"/>
              <a:chExt cx="1164560" cy="2402704"/>
            </a:xfrm>
          </p:grpSpPr>
          <p:sp>
            <p:nvSpPr>
              <p:cNvPr id="71" name="รูปแบบอิสระ: รูปร่าง 70">
                <a:extLst>
                  <a:ext uri="{FF2B5EF4-FFF2-40B4-BE49-F238E27FC236}">
                    <a16:creationId xmlns:a16="http://schemas.microsoft.com/office/drawing/2014/main" id="{D0328F12-18CF-45E3-A7C4-5B33F9CF6D1B}"/>
                  </a:ext>
                </a:extLst>
              </p:cNvPr>
              <p:cNvSpPr/>
              <p:nvPr/>
            </p:nvSpPr>
            <p:spPr>
              <a:xfrm>
                <a:off x="9168013" y="2583276"/>
                <a:ext cx="1164560" cy="2402704"/>
              </a:xfrm>
              <a:custGeom>
                <a:avLst/>
                <a:gdLst>
                  <a:gd name="connsiteX0" fmla="*/ 54949 w 1145807"/>
                  <a:gd name="connsiteY0" fmla="*/ 2398532 h 2402843"/>
                  <a:gd name="connsiteX1" fmla="*/ 47329 w 1145807"/>
                  <a:gd name="connsiteY1" fmla="*/ 1457462 h 2402843"/>
                  <a:gd name="connsiteX2" fmla="*/ 16849 w 1145807"/>
                  <a:gd name="connsiteY2" fmla="*/ 836432 h 2402843"/>
                  <a:gd name="connsiteX3" fmla="*/ 1609 w 1145807"/>
                  <a:gd name="connsiteY3" fmla="*/ 478292 h 2402843"/>
                  <a:gd name="connsiteX4" fmla="*/ 54949 w 1145807"/>
                  <a:gd name="connsiteY4" fmla="*/ 322082 h 2402843"/>
                  <a:gd name="connsiteX5" fmla="*/ 180679 w 1145807"/>
                  <a:gd name="connsiteY5" fmla="*/ 219212 h 2402843"/>
                  <a:gd name="connsiteX6" fmla="*/ 253069 w 1145807"/>
                  <a:gd name="connsiteY6" fmla="*/ 219212 h 2402843"/>
                  <a:gd name="connsiteX7" fmla="*/ 237829 w 1145807"/>
                  <a:gd name="connsiteY7" fmla="*/ 196352 h 2402843"/>
                  <a:gd name="connsiteX8" fmla="*/ 321649 w 1145807"/>
                  <a:gd name="connsiteY8" fmla="*/ 55382 h 2402843"/>
                  <a:gd name="connsiteX9" fmla="*/ 447379 w 1145807"/>
                  <a:gd name="connsiteY9" fmla="*/ 21092 h 2402843"/>
                  <a:gd name="connsiteX10" fmla="*/ 561679 w 1145807"/>
                  <a:gd name="connsiteY10" fmla="*/ 66812 h 2402843"/>
                  <a:gd name="connsiteX11" fmla="*/ 569299 w 1145807"/>
                  <a:gd name="connsiteY11" fmla="*/ 74432 h 2402843"/>
                  <a:gd name="connsiteX12" fmla="*/ 637879 w 1145807"/>
                  <a:gd name="connsiteY12" fmla="*/ 17282 h 2402843"/>
                  <a:gd name="connsiteX13" fmla="*/ 767419 w 1145807"/>
                  <a:gd name="connsiteY13" fmla="*/ 5852 h 2402843"/>
                  <a:gd name="connsiteX14" fmla="*/ 893149 w 1145807"/>
                  <a:gd name="connsiteY14" fmla="*/ 101102 h 2402843"/>
                  <a:gd name="connsiteX15" fmla="*/ 919819 w 1145807"/>
                  <a:gd name="connsiteY15" fmla="*/ 184922 h 2402843"/>
                  <a:gd name="connsiteX16" fmla="*/ 935059 w 1145807"/>
                  <a:gd name="connsiteY16" fmla="*/ 207782 h 2402843"/>
                  <a:gd name="connsiteX17" fmla="*/ 1030309 w 1145807"/>
                  <a:gd name="connsiteY17" fmla="*/ 223022 h 2402843"/>
                  <a:gd name="connsiteX18" fmla="*/ 1136989 w 1145807"/>
                  <a:gd name="connsiteY18" fmla="*/ 398282 h 2402843"/>
                  <a:gd name="connsiteX19" fmla="*/ 1136989 w 1145807"/>
                  <a:gd name="connsiteY19" fmla="*/ 821192 h 2402843"/>
                  <a:gd name="connsiteX20" fmla="*/ 1114129 w 1145807"/>
                  <a:gd name="connsiteY20" fmla="*/ 1495562 h 2402843"/>
                  <a:gd name="connsiteX21" fmla="*/ 1114129 w 1145807"/>
                  <a:gd name="connsiteY21" fmla="*/ 2032772 h 2402843"/>
                  <a:gd name="connsiteX22" fmla="*/ 1125559 w 1145807"/>
                  <a:gd name="connsiteY22" fmla="*/ 2364242 h 2402843"/>
                  <a:gd name="connsiteX23" fmla="*/ 1117939 w 1145807"/>
                  <a:gd name="connsiteY23" fmla="*/ 2398532 h 2402843"/>
                  <a:gd name="connsiteX24" fmla="*/ 976969 w 1145807"/>
                  <a:gd name="connsiteY24" fmla="*/ 2402342 h 2402843"/>
                  <a:gd name="connsiteX25" fmla="*/ 367369 w 1145807"/>
                  <a:gd name="connsiteY25" fmla="*/ 2402342 h 2402843"/>
                  <a:gd name="connsiteX26" fmla="*/ 54949 w 1145807"/>
                  <a:gd name="connsiteY26" fmla="*/ 2398532 h 2402843"/>
                  <a:gd name="connsiteX0" fmla="*/ 54949 w 1145807"/>
                  <a:gd name="connsiteY0" fmla="*/ 2398532 h 2402843"/>
                  <a:gd name="connsiteX1" fmla="*/ 47329 w 1145807"/>
                  <a:gd name="connsiteY1" fmla="*/ 1457462 h 2402843"/>
                  <a:gd name="connsiteX2" fmla="*/ 16849 w 1145807"/>
                  <a:gd name="connsiteY2" fmla="*/ 836432 h 2402843"/>
                  <a:gd name="connsiteX3" fmla="*/ 1609 w 1145807"/>
                  <a:gd name="connsiteY3" fmla="*/ 478292 h 2402843"/>
                  <a:gd name="connsiteX4" fmla="*/ 54949 w 1145807"/>
                  <a:gd name="connsiteY4" fmla="*/ 322082 h 2402843"/>
                  <a:gd name="connsiteX5" fmla="*/ 180679 w 1145807"/>
                  <a:gd name="connsiteY5" fmla="*/ 219212 h 2402843"/>
                  <a:gd name="connsiteX6" fmla="*/ 241639 w 1145807"/>
                  <a:gd name="connsiteY6" fmla="*/ 215402 h 2402843"/>
                  <a:gd name="connsiteX7" fmla="*/ 237829 w 1145807"/>
                  <a:gd name="connsiteY7" fmla="*/ 196352 h 2402843"/>
                  <a:gd name="connsiteX8" fmla="*/ 321649 w 1145807"/>
                  <a:gd name="connsiteY8" fmla="*/ 55382 h 2402843"/>
                  <a:gd name="connsiteX9" fmla="*/ 447379 w 1145807"/>
                  <a:gd name="connsiteY9" fmla="*/ 21092 h 2402843"/>
                  <a:gd name="connsiteX10" fmla="*/ 561679 w 1145807"/>
                  <a:gd name="connsiteY10" fmla="*/ 66812 h 2402843"/>
                  <a:gd name="connsiteX11" fmla="*/ 569299 w 1145807"/>
                  <a:gd name="connsiteY11" fmla="*/ 74432 h 2402843"/>
                  <a:gd name="connsiteX12" fmla="*/ 637879 w 1145807"/>
                  <a:gd name="connsiteY12" fmla="*/ 17282 h 2402843"/>
                  <a:gd name="connsiteX13" fmla="*/ 767419 w 1145807"/>
                  <a:gd name="connsiteY13" fmla="*/ 5852 h 2402843"/>
                  <a:gd name="connsiteX14" fmla="*/ 893149 w 1145807"/>
                  <a:gd name="connsiteY14" fmla="*/ 101102 h 2402843"/>
                  <a:gd name="connsiteX15" fmla="*/ 919819 w 1145807"/>
                  <a:gd name="connsiteY15" fmla="*/ 184922 h 2402843"/>
                  <a:gd name="connsiteX16" fmla="*/ 935059 w 1145807"/>
                  <a:gd name="connsiteY16" fmla="*/ 207782 h 2402843"/>
                  <a:gd name="connsiteX17" fmla="*/ 1030309 w 1145807"/>
                  <a:gd name="connsiteY17" fmla="*/ 223022 h 2402843"/>
                  <a:gd name="connsiteX18" fmla="*/ 1136989 w 1145807"/>
                  <a:gd name="connsiteY18" fmla="*/ 398282 h 2402843"/>
                  <a:gd name="connsiteX19" fmla="*/ 1136989 w 1145807"/>
                  <a:gd name="connsiteY19" fmla="*/ 821192 h 2402843"/>
                  <a:gd name="connsiteX20" fmla="*/ 1114129 w 1145807"/>
                  <a:gd name="connsiteY20" fmla="*/ 1495562 h 2402843"/>
                  <a:gd name="connsiteX21" fmla="*/ 1114129 w 1145807"/>
                  <a:gd name="connsiteY21" fmla="*/ 2032772 h 2402843"/>
                  <a:gd name="connsiteX22" fmla="*/ 1125559 w 1145807"/>
                  <a:gd name="connsiteY22" fmla="*/ 2364242 h 2402843"/>
                  <a:gd name="connsiteX23" fmla="*/ 1117939 w 1145807"/>
                  <a:gd name="connsiteY23" fmla="*/ 2398532 h 2402843"/>
                  <a:gd name="connsiteX24" fmla="*/ 976969 w 1145807"/>
                  <a:gd name="connsiteY24" fmla="*/ 2402342 h 2402843"/>
                  <a:gd name="connsiteX25" fmla="*/ 367369 w 1145807"/>
                  <a:gd name="connsiteY25" fmla="*/ 2402342 h 2402843"/>
                  <a:gd name="connsiteX26" fmla="*/ 54949 w 1145807"/>
                  <a:gd name="connsiteY26" fmla="*/ 2398532 h 2402843"/>
                  <a:gd name="connsiteX0" fmla="*/ 54949 w 1145807"/>
                  <a:gd name="connsiteY0" fmla="*/ 2398532 h 2402843"/>
                  <a:gd name="connsiteX1" fmla="*/ 47329 w 1145807"/>
                  <a:gd name="connsiteY1" fmla="*/ 1457462 h 2402843"/>
                  <a:gd name="connsiteX2" fmla="*/ 16849 w 1145807"/>
                  <a:gd name="connsiteY2" fmla="*/ 836432 h 2402843"/>
                  <a:gd name="connsiteX3" fmla="*/ 1609 w 1145807"/>
                  <a:gd name="connsiteY3" fmla="*/ 478292 h 2402843"/>
                  <a:gd name="connsiteX4" fmla="*/ 54949 w 1145807"/>
                  <a:gd name="connsiteY4" fmla="*/ 322082 h 2402843"/>
                  <a:gd name="connsiteX5" fmla="*/ 157819 w 1145807"/>
                  <a:gd name="connsiteY5" fmla="*/ 223022 h 2402843"/>
                  <a:gd name="connsiteX6" fmla="*/ 241639 w 1145807"/>
                  <a:gd name="connsiteY6" fmla="*/ 215402 h 2402843"/>
                  <a:gd name="connsiteX7" fmla="*/ 237829 w 1145807"/>
                  <a:gd name="connsiteY7" fmla="*/ 196352 h 2402843"/>
                  <a:gd name="connsiteX8" fmla="*/ 321649 w 1145807"/>
                  <a:gd name="connsiteY8" fmla="*/ 55382 h 2402843"/>
                  <a:gd name="connsiteX9" fmla="*/ 447379 w 1145807"/>
                  <a:gd name="connsiteY9" fmla="*/ 21092 h 2402843"/>
                  <a:gd name="connsiteX10" fmla="*/ 561679 w 1145807"/>
                  <a:gd name="connsiteY10" fmla="*/ 66812 h 2402843"/>
                  <a:gd name="connsiteX11" fmla="*/ 569299 w 1145807"/>
                  <a:gd name="connsiteY11" fmla="*/ 74432 h 2402843"/>
                  <a:gd name="connsiteX12" fmla="*/ 637879 w 1145807"/>
                  <a:gd name="connsiteY12" fmla="*/ 17282 h 2402843"/>
                  <a:gd name="connsiteX13" fmla="*/ 767419 w 1145807"/>
                  <a:gd name="connsiteY13" fmla="*/ 5852 h 2402843"/>
                  <a:gd name="connsiteX14" fmla="*/ 893149 w 1145807"/>
                  <a:gd name="connsiteY14" fmla="*/ 101102 h 2402843"/>
                  <a:gd name="connsiteX15" fmla="*/ 919819 w 1145807"/>
                  <a:gd name="connsiteY15" fmla="*/ 184922 h 2402843"/>
                  <a:gd name="connsiteX16" fmla="*/ 935059 w 1145807"/>
                  <a:gd name="connsiteY16" fmla="*/ 207782 h 2402843"/>
                  <a:gd name="connsiteX17" fmla="*/ 1030309 w 1145807"/>
                  <a:gd name="connsiteY17" fmla="*/ 223022 h 2402843"/>
                  <a:gd name="connsiteX18" fmla="*/ 1136989 w 1145807"/>
                  <a:gd name="connsiteY18" fmla="*/ 398282 h 2402843"/>
                  <a:gd name="connsiteX19" fmla="*/ 1136989 w 1145807"/>
                  <a:gd name="connsiteY19" fmla="*/ 821192 h 2402843"/>
                  <a:gd name="connsiteX20" fmla="*/ 1114129 w 1145807"/>
                  <a:gd name="connsiteY20" fmla="*/ 1495562 h 2402843"/>
                  <a:gd name="connsiteX21" fmla="*/ 1114129 w 1145807"/>
                  <a:gd name="connsiteY21" fmla="*/ 2032772 h 2402843"/>
                  <a:gd name="connsiteX22" fmla="*/ 1125559 w 1145807"/>
                  <a:gd name="connsiteY22" fmla="*/ 2364242 h 2402843"/>
                  <a:gd name="connsiteX23" fmla="*/ 1117939 w 1145807"/>
                  <a:gd name="connsiteY23" fmla="*/ 2398532 h 2402843"/>
                  <a:gd name="connsiteX24" fmla="*/ 976969 w 1145807"/>
                  <a:gd name="connsiteY24" fmla="*/ 2402342 h 2402843"/>
                  <a:gd name="connsiteX25" fmla="*/ 367369 w 1145807"/>
                  <a:gd name="connsiteY25" fmla="*/ 2402342 h 2402843"/>
                  <a:gd name="connsiteX26" fmla="*/ 54949 w 1145807"/>
                  <a:gd name="connsiteY26" fmla="*/ 2398532 h 2402843"/>
                  <a:gd name="connsiteX0" fmla="*/ 54949 w 1145807"/>
                  <a:gd name="connsiteY0" fmla="*/ 2398532 h 2402843"/>
                  <a:gd name="connsiteX1" fmla="*/ 47329 w 1145807"/>
                  <a:gd name="connsiteY1" fmla="*/ 1457462 h 2402843"/>
                  <a:gd name="connsiteX2" fmla="*/ 16849 w 1145807"/>
                  <a:gd name="connsiteY2" fmla="*/ 836432 h 2402843"/>
                  <a:gd name="connsiteX3" fmla="*/ 1609 w 1145807"/>
                  <a:gd name="connsiteY3" fmla="*/ 478292 h 2402843"/>
                  <a:gd name="connsiteX4" fmla="*/ 54949 w 1145807"/>
                  <a:gd name="connsiteY4" fmla="*/ 322082 h 2402843"/>
                  <a:gd name="connsiteX5" fmla="*/ 157819 w 1145807"/>
                  <a:gd name="connsiteY5" fmla="*/ 223022 h 2402843"/>
                  <a:gd name="connsiteX6" fmla="*/ 235924 w 1145807"/>
                  <a:gd name="connsiteY6" fmla="*/ 213497 h 2402843"/>
                  <a:gd name="connsiteX7" fmla="*/ 237829 w 1145807"/>
                  <a:gd name="connsiteY7" fmla="*/ 196352 h 2402843"/>
                  <a:gd name="connsiteX8" fmla="*/ 321649 w 1145807"/>
                  <a:gd name="connsiteY8" fmla="*/ 55382 h 2402843"/>
                  <a:gd name="connsiteX9" fmla="*/ 447379 w 1145807"/>
                  <a:gd name="connsiteY9" fmla="*/ 21092 h 2402843"/>
                  <a:gd name="connsiteX10" fmla="*/ 561679 w 1145807"/>
                  <a:gd name="connsiteY10" fmla="*/ 66812 h 2402843"/>
                  <a:gd name="connsiteX11" fmla="*/ 569299 w 1145807"/>
                  <a:gd name="connsiteY11" fmla="*/ 74432 h 2402843"/>
                  <a:gd name="connsiteX12" fmla="*/ 637879 w 1145807"/>
                  <a:gd name="connsiteY12" fmla="*/ 17282 h 2402843"/>
                  <a:gd name="connsiteX13" fmla="*/ 767419 w 1145807"/>
                  <a:gd name="connsiteY13" fmla="*/ 5852 h 2402843"/>
                  <a:gd name="connsiteX14" fmla="*/ 893149 w 1145807"/>
                  <a:gd name="connsiteY14" fmla="*/ 101102 h 2402843"/>
                  <a:gd name="connsiteX15" fmla="*/ 919819 w 1145807"/>
                  <a:gd name="connsiteY15" fmla="*/ 184922 h 2402843"/>
                  <a:gd name="connsiteX16" fmla="*/ 935059 w 1145807"/>
                  <a:gd name="connsiteY16" fmla="*/ 207782 h 2402843"/>
                  <a:gd name="connsiteX17" fmla="*/ 1030309 w 1145807"/>
                  <a:gd name="connsiteY17" fmla="*/ 223022 h 2402843"/>
                  <a:gd name="connsiteX18" fmla="*/ 1136989 w 1145807"/>
                  <a:gd name="connsiteY18" fmla="*/ 398282 h 2402843"/>
                  <a:gd name="connsiteX19" fmla="*/ 1136989 w 1145807"/>
                  <a:gd name="connsiteY19" fmla="*/ 821192 h 2402843"/>
                  <a:gd name="connsiteX20" fmla="*/ 1114129 w 1145807"/>
                  <a:gd name="connsiteY20" fmla="*/ 1495562 h 2402843"/>
                  <a:gd name="connsiteX21" fmla="*/ 1114129 w 1145807"/>
                  <a:gd name="connsiteY21" fmla="*/ 2032772 h 2402843"/>
                  <a:gd name="connsiteX22" fmla="*/ 1125559 w 1145807"/>
                  <a:gd name="connsiteY22" fmla="*/ 2364242 h 2402843"/>
                  <a:gd name="connsiteX23" fmla="*/ 1117939 w 1145807"/>
                  <a:gd name="connsiteY23" fmla="*/ 2398532 h 2402843"/>
                  <a:gd name="connsiteX24" fmla="*/ 976969 w 1145807"/>
                  <a:gd name="connsiteY24" fmla="*/ 2402342 h 2402843"/>
                  <a:gd name="connsiteX25" fmla="*/ 367369 w 1145807"/>
                  <a:gd name="connsiteY25" fmla="*/ 2402342 h 2402843"/>
                  <a:gd name="connsiteX26" fmla="*/ 54949 w 1145807"/>
                  <a:gd name="connsiteY26" fmla="*/ 2398532 h 2402843"/>
                  <a:gd name="connsiteX0" fmla="*/ 54949 w 1145807"/>
                  <a:gd name="connsiteY0" fmla="*/ 2398532 h 2402843"/>
                  <a:gd name="connsiteX1" fmla="*/ 47329 w 1145807"/>
                  <a:gd name="connsiteY1" fmla="*/ 1457462 h 2402843"/>
                  <a:gd name="connsiteX2" fmla="*/ 16849 w 1145807"/>
                  <a:gd name="connsiteY2" fmla="*/ 836432 h 2402843"/>
                  <a:gd name="connsiteX3" fmla="*/ 1609 w 1145807"/>
                  <a:gd name="connsiteY3" fmla="*/ 478292 h 2402843"/>
                  <a:gd name="connsiteX4" fmla="*/ 54949 w 1145807"/>
                  <a:gd name="connsiteY4" fmla="*/ 322082 h 2402843"/>
                  <a:gd name="connsiteX5" fmla="*/ 157819 w 1145807"/>
                  <a:gd name="connsiteY5" fmla="*/ 223022 h 2402843"/>
                  <a:gd name="connsiteX6" fmla="*/ 235924 w 1145807"/>
                  <a:gd name="connsiteY6" fmla="*/ 213497 h 2402843"/>
                  <a:gd name="connsiteX7" fmla="*/ 251164 w 1145807"/>
                  <a:gd name="connsiteY7" fmla="*/ 194447 h 2402843"/>
                  <a:gd name="connsiteX8" fmla="*/ 321649 w 1145807"/>
                  <a:gd name="connsiteY8" fmla="*/ 55382 h 2402843"/>
                  <a:gd name="connsiteX9" fmla="*/ 447379 w 1145807"/>
                  <a:gd name="connsiteY9" fmla="*/ 21092 h 2402843"/>
                  <a:gd name="connsiteX10" fmla="*/ 561679 w 1145807"/>
                  <a:gd name="connsiteY10" fmla="*/ 66812 h 2402843"/>
                  <a:gd name="connsiteX11" fmla="*/ 569299 w 1145807"/>
                  <a:gd name="connsiteY11" fmla="*/ 74432 h 2402843"/>
                  <a:gd name="connsiteX12" fmla="*/ 637879 w 1145807"/>
                  <a:gd name="connsiteY12" fmla="*/ 17282 h 2402843"/>
                  <a:gd name="connsiteX13" fmla="*/ 767419 w 1145807"/>
                  <a:gd name="connsiteY13" fmla="*/ 5852 h 2402843"/>
                  <a:gd name="connsiteX14" fmla="*/ 893149 w 1145807"/>
                  <a:gd name="connsiteY14" fmla="*/ 101102 h 2402843"/>
                  <a:gd name="connsiteX15" fmla="*/ 919819 w 1145807"/>
                  <a:gd name="connsiteY15" fmla="*/ 184922 h 2402843"/>
                  <a:gd name="connsiteX16" fmla="*/ 935059 w 1145807"/>
                  <a:gd name="connsiteY16" fmla="*/ 207782 h 2402843"/>
                  <a:gd name="connsiteX17" fmla="*/ 1030309 w 1145807"/>
                  <a:gd name="connsiteY17" fmla="*/ 223022 h 2402843"/>
                  <a:gd name="connsiteX18" fmla="*/ 1136989 w 1145807"/>
                  <a:gd name="connsiteY18" fmla="*/ 398282 h 2402843"/>
                  <a:gd name="connsiteX19" fmla="*/ 1136989 w 1145807"/>
                  <a:gd name="connsiteY19" fmla="*/ 821192 h 2402843"/>
                  <a:gd name="connsiteX20" fmla="*/ 1114129 w 1145807"/>
                  <a:gd name="connsiteY20" fmla="*/ 1495562 h 2402843"/>
                  <a:gd name="connsiteX21" fmla="*/ 1114129 w 1145807"/>
                  <a:gd name="connsiteY21" fmla="*/ 2032772 h 2402843"/>
                  <a:gd name="connsiteX22" fmla="*/ 1125559 w 1145807"/>
                  <a:gd name="connsiteY22" fmla="*/ 2364242 h 2402843"/>
                  <a:gd name="connsiteX23" fmla="*/ 1117939 w 1145807"/>
                  <a:gd name="connsiteY23" fmla="*/ 2398532 h 2402843"/>
                  <a:gd name="connsiteX24" fmla="*/ 976969 w 1145807"/>
                  <a:gd name="connsiteY24" fmla="*/ 2402342 h 2402843"/>
                  <a:gd name="connsiteX25" fmla="*/ 367369 w 1145807"/>
                  <a:gd name="connsiteY25" fmla="*/ 2402342 h 2402843"/>
                  <a:gd name="connsiteX26" fmla="*/ 54949 w 1145807"/>
                  <a:gd name="connsiteY26" fmla="*/ 2398532 h 2402843"/>
                  <a:gd name="connsiteX0" fmla="*/ 54949 w 1145807"/>
                  <a:gd name="connsiteY0" fmla="*/ 2398532 h 2402843"/>
                  <a:gd name="connsiteX1" fmla="*/ 47329 w 1145807"/>
                  <a:gd name="connsiteY1" fmla="*/ 1457462 h 2402843"/>
                  <a:gd name="connsiteX2" fmla="*/ 16849 w 1145807"/>
                  <a:gd name="connsiteY2" fmla="*/ 836432 h 2402843"/>
                  <a:gd name="connsiteX3" fmla="*/ 1609 w 1145807"/>
                  <a:gd name="connsiteY3" fmla="*/ 478292 h 2402843"/>
                  <a:gd name="connsiteX4" fmla="*/ 54949 w 1145807"/>
                  <a:gd name="connsiteY4" fmla="*/ 322082 h 2402843"/>
                  <a:gd name="connsiteX5" fmla="*/ 157819 w 1145807"/>
                  <a:gd name="connsiteY5" fmla="*/ 223022 h 2402843"/>
                  <a:gd name="connsiteX6" fmla="*/ 235924 w 1145807"/>
                  <a:gd name="connsiteY6" fmla="*/ 213497 h 2402843"/>
                  <a:gd name="connsiteX7" fmla="*/ 241639 w 1145807"/>
                  <a:gd name="connsiteY7" fmla="*/ 181112 h 2402843"/>
                  <a:gd name="connsiteX8" fmla="*/ 321649 w 1145807"/>
                  <a:gd name="connsiteY8" fmla="*/ 55382 h 2402843"/>
                  <a:gd name="connsiteX9" fmla="*/ 447379 w 1145807"/>
                  <a:gd name="connsiteY9" fmla="*/ 21092 h 2402843"/>
                  <a:gd name="connsiteX10" fmla="*/ 561679 w 1145807"/>
                  <a:gd name="connsiteY10" fmla="*/ 66812 h 2402843"/>
                  <a:gd name="connsiteX11" fmla="*/ 569299 w 1145807"/>
                  <a:gd name="connsiteY11" fmla="*/ 74432 h 2402843"/>
                  <a:gd name="connsiteX12" fmla="*/ 637879 w 1145807"/>
                  <a:gd name="connsiteY12" fmla="*/ 17282 h 2402843"/>
                  <a:gd name="connsiteX13" fmla="*/ 767419 w 1145807"/>
                  <a:gd name="connsiteY13" fmla="*/ 5852 h 2402843"/>
                  <a:gd name="connsiteX14" fmla="*/ 893149 w 1145807"/>
                  <a:gd name="connsiteY14" fmla="*/ 101102 h 2402843"/>
                  <a:gd name="connsiteX15" fmla="*/ 919819 w 1145807"/>
                  <a:gd name="connsiteY15" fmla="*/ 184922 h 2402843"/>
                  <a:gd name="connsiteX16" fmla="*/ 935059 w 1145807"/>
                  <a:gd name="connsiteY16" fmla="*/ 207782 h 2402843"/>
                  <a:gd name="connsiteX17" fmla="*/ 1030309 w 1145807"/>
                  <a:gd name="connsiteY17" fmla="*/ 223022 h 2402843"/>
                  <a:gd name="connsiteX18" fmla="*/ 1136989 w 1145807"/>
                  <a:gd name="connsiteY18" fmla="*/ 398282 h 2402843"/>
                  <a:gd name="connsiteX19" fmla="*/ 1136989 w 1145807"/>
                  <a:gd name="connsiteY19" fmla="*/ 821192 h 2402843"/>
                  <a:gd name="connsiteX20" fmla="*/ 1114129 w 1145807"/>
                  <a:gd name="connsiteY20" fmla="*/ 1495562 h 2402843"/>
                  <a:gd name="connsiteX21" fmla="*/ 1114129 w 1145807"/>
                  <a:gd name="connsiteY21" fmla="*/ 2032772 h 2402843"/>
                  <a:gd name="connsiteX22" fmla="*/ 1125559 w 1145807"/>
                  <a:gd name="connsiteY22" fmla="*/ 2364242 h 2402843"/>
                  <a:gd name="connsiteX23" fmla="*/ 1117939 w 1145807"/>
                  <a:gd name="connsiteY23" fmla="*/ 2398532 h 2402843"/>
                  <a:gd name="connsiteX24" fmla="*/ 976969 w 1145807"/>
                  <a:gd name="connsiteY24" fmla="*/ 2402342 h 2402843"/>
                  <a:gd name="connsiteX25" fmla="*/ 367369 w 1145807"/>
                  <a:gd name="connsiteY25" fmla="*/ 2402342 h 2402843"/>
                  <a:gd name="connsiteX26" fmla="*/ 54949 w 1145807"/>
                  <a:gd name="connsiteY26" fmla="*/ 2398532 h 2402843"/>
                  <a:gd name="connsiteX0" fmla="*/ 54949 w 1145807"/>
                  <a:gd name="connsiteY0" fmla="*/ 2398532 h 2402843"/>
                  <a:gd name="connsiteX1" fmla="*/ 47329 w 1145807"/>
                  <a:gd name="connsiteY1" fmla="*/ 1457462 h 2402843"/>
                  <a:gd name="connsiteX2" fmla="*/ 16849 w 1145807"/>
                  <a:gd name="connsiteY2" fmla="*/ 836432 h 2402843"/>
                  <a:gd name="connsiteX3" fmla="*/ 1609 w 1145807"/>
                  <a:gd name="connsiteY3" fmla="*/ 478292 h 2402843"/>
                  <a:gd name="connsiteX4" fmla="*/ 54949 w 1145807"/>
                  <a:gd name="connsiteY4" fmla="*/ 322082 h 2402843"/>
                  <a:gd name="connsiteX5" fmla="*/ 155914 w 1145807"/>
                  <a:gd name="connsiteY5" fmla="*/ 226832 h 2402843"/>
                  <a:gd name="connsiteX6" fmla="*/ 235924 w 1145807"/>
                  <a:gd name="connsiteY6" fmla="*/ 213497 h 2402843"/>
                  <a:gd name="connsiteX7" fmla="*/ 241639 w 1145807"/>
                  <a:gd name="connsiteY7" fmla="*/ 181112 h 2402843"/>
                  <a:gd name="connsiteX8" fmla="*/ 321649 w 1145807"/>
                  <a:gd name="connsiteY8" fmla="*/ 55382 h 2402843"/>
                  <a:gd name="connsiteX9" fmla="*/ 447379 w 1145807"/>
                  <a:gd name="connsiteY9" fmla="*/ 21092 h 2402843"/>
                  <a:gd name="connsiteX10" fmla="*/ 561679 w 1145807"/>
                  <a:gd name="connsiteY10" fmla="*/ 66812 h 2402843"/>
                  <a:gd name="connsiteX11" fmla="*/ 569299 w 1145807"/>
                  <a:gd name="connsiteY11" fmla="*/ 74432 h 2402843"/>
                  <a:gd name="connsiteX12" fmla="*/ 637879 w 1145807"/>
                  <a:gd name="connsiteY12" fmla="*/ 17282 h 2402843"/>
                  <a:gd name="connsiteX13" fmla="*/ 767419 w 1145807"/>
                  <a:gd name="connsiteY13" fmla="*/ 5852 h 2402843"/>
                  <a:gd name="connsiteX14" fmla="*/ 893149 w 1145807"/>
                  <a:gd name="connsiteY14" fmla="*/ 101102 h 2402843"/>
                  <a:gd name="connsiteX15" fmla="*/ 919819 w 1145807"/>
                  <a:gd name="connsiteY15" fmla="*/ 184922 h 2402843"/>
                  <a:gd name="connsiteX16" fmla="*/ 935059 w 1145807"/>
                  <a:gd name="connsiteY16" fmla="*/ 207782 h 2402843"/>
                  <a:gd name="connsiteX17" fmla="*/ 1030309 w 1145807"/>
                  <a:gd name="connsiteY17" fmla="*/ 223022 h 2402843"/>
                  <a:gd name="connsiteX18" fmla="*/ 1136989 w 1145807"/>
                  <a:gd name="connsiteY18" fmla="*/ 398282 h 2402843"/>
                  <a:gd name="connsiteX19" fmla="*/ 1136989 w 1145807"/>
                  <a:gd name="connsiteY19" fmla="*/ 821192 h 2402843"/>
                  <a:gd name="connsiteX20" fmla="*/ 1114129 w 1145807"/>
                  <a:gd name="connsiteY20" fmla="*/ 1495562 h 2402843"/>
                  <a:gd name="connsiteX21" fmla="*/ 1114129 w 1145807"/>
                  <a:gd name="connsiteY21" fmla="*/ 2032772 h 2402843"/>
                  <a:gd name="connsiteX22" fmla="*/ 1125559 w 1145807"/>
                  <a:gd name="connsiteY22" fmla="*/ 2364242 h 2402843"/>
                  <a:gd name="connsiteX23" fmla="*/ 1117939 w 1145807"/>
                  <a:gd name="connsiteY23" fmla="*/ 2398532 h 2402843"/>
                  <a:gd name="connsiteX24" fmla="*/ 976969 w 1145807"/>
                  <a:gd name="connsiteY24" fmla="*/ 2402342 h 2402843"/>
                  <a:gd name="connsiteX25" fmla="*/ 367369 w 1145807"/>
                  <a:gd name="connsiteY25" fmla="*/ 2402342 h 2402843"/>
                  <a:gd name="connsiteX26" fmla="*/ 54949 w 1145807"/>
                  <a:gd name="connsiteY26" fmla="*/ 2398532 h 2402843"/>
                  <a:gd name="connsiteX0" fmla="*/ 54949 w 1145807"/>
                  <a:gd name="connsiteY0" fmla="*/ 2398812 h 2403123"/>
                  <a:gd name="connsiteX1" fmla="*/ 47329 w 1145807"/>
                  <a:gd name="connsiteY1" fmla="*/ 1457742 h 2403123"/>
                  <a:gd name="connsiteX2" fmla="*/ 16849 w 1145807"/>
                  <a:gd name="connsiteY2" fmla="*/ 836712 h 2403123"/>
                  <a:gd name="connsiteX3" fmla="*/ 1609 w 1145807"/>
                  <a:gd name="connsiteY3" fmla="*/ 478572 h 2403123"/>
                  <a:gd name="connsiteX4" fmla="*/ 54949 w 1145807"/>
                  <a:gd name="connsiteY4" fmla="*/ 322362 h 2403123"/>
                  <a:gd name="connsiteX5" fmla="*/ 155914 w 1145807"/>
                  <a:gd name="connsiteY5" fmla="*/ 227112 h 2403123"/>
                  <a:gd name="connsiteX6" fmla="*/ 235924 w 1145807"/>
                  <a:gd name="connsiteY6" fmla="*/ 213777 h 2403123"/>
                  <a:gd name="connsiteX7" fmla="*/ 241639 w 1145807"/>
                  <a:gd name="connsiteY7" fmla="*/ 181392 h 2403123"/>
                  <a:gd name="connsiteX8" fmla="*/ 321649 w 1145807"/>
                  <a:gd name="connsiteY8" fmla="*/ 55662 h 2403123"/>
                  <a:gd name="connsiteX9" fmla="*/ 447379 w 1145807"/>
                  <a:gd name="connsiteY9" fmla="*/ 21372 h 2403123"/>
                  <a:gd name="connsiteX10" fmla="*/ 561679 w 1145807"/>
                  <a:gd name="connsiteY10" fmla="*/ 67092 h 2403123"/>
                  <a:gd name="connsiteX11" fmla="*/ 569299 w 1145807"/>
                  <a:gd name="connsiteY11" fmla="*/ 74712 h 2403123"/>
                  <a:gd name="connsiteX12" fmla="*/ 637879 w 1145807"/>
                  <a:gd name="connsiteY12" fmla="*/ 17562 h 2403123"/>
                  <a:gd name="connsiteX13" fmla="*/ 767419 w 1145807"/>
                  <a:gd name="connsiteY13" fmla="*/ 6132 h 2403123"/>
                  <a:gd name="connsiteX14" fmla="*/ 883624 w 1145807"/>
                  <a:gd name="connsiteY14" fmla="*/ 105192 h 2403123"/>
                  <a:gd name="connsiteX15" fmla="*/ 919819 w 1145807"/>
                  <a:gd name="connsiteY15" fmla="*/ 185202 h 2403123"/>
                  <a:gd name="connsiteX16" fmla="*/ 935059 w 1145807"/>
                  <a:gd name="connsiteY16" fmla="*/ 208062 h 2403123"/>
                  <a:gd name="connsiteX17" fmla="*/ 1030309 w 1145807"/>
                  <a:gd name="connsiteY17" fmla="*/ 223302 h 2403123"/>
                  <a:gd name="connsiteX18" fmla="*/ 1136989 w 1145807"/>
                  <a:gd name="connsiteY18" fmla="*/ 398562 h 2403123"/>
                  <a:gd name="connsiteX19" fmla="*/ 1136989 w 1145807"/>
                  <a:gd name="connsiteY19" fmla="*/ 821472 h 2403123"/>
                  <a:gd name="connsiteX20" fmla="*/ 1114129 w 1145807"/>
                  <a:gd name="connsiteY20" fmla="*/ 1495842 h 2403123"/>
                  <a:gd name="connsiteX21" fmla="*/ 1114129 w 1145807"/>
                  <a:gd name="connsiteY21" fmla="*/ 2033052 h 2403123"/>
                  <a:gd name="connsiteX22" fmla="*/ 1125559 w 1145807"/>
                  <a:gd name="connsiteY22" fmla="*/ 2364522 h 2403123"/>
                  <a:gd name="connsiteX23" fmla="*/ 1117939 w 1145807"/>
                  <a:gd name="connsiteY23" fmla="*/ 2398812 h 2403123"/>
                  <a:gd name="connsiteX24" fmla="*/ 976969 w 1145807"/>
                  <a:gd name="connsiteY24" fmla="*/ 2402622 h 2403123"/>
                  <a:gd name="connsiteX25" fmla="*/ 367369 w 1145807"/>
                  <a:gd name="connsiteY25" fmla="*/ 2402622 h 2403123"/>
                  <a:gd name="connsiteX26" fmla="*/ 54949 w 1145807"/>
                  <a:gd name="connsiteY26" fmla="*/ 2398812 h 2403123"/>
                  <a:gd name="connsiteX0" fmla="*/ 54949 w 1145807"/>
                  <a:gd name="connsiteY0" fmla="*/ 2398393 h 2402704"/>
                  <a:gd name="connsiteX1" fmla="*/ 47329 w 1145807"/>
                  <a:gd name="connsiteY1" fmla="*/ 1457323 h 2402704"/>
                  <a:gd name="connsiteX2" fmla="*/ 16849 w 1145807"/>
                  <a:gd name="connsiteY2" fmla="*/ 836293 h 2402704"/>
                  <a:gd name="connsiteX3" fmla="*/ 1609 w 1145807"/>
                  <a:gd name="connsiteY3" fmla="*/ 478153 h 2402704"/>
                  <a:gd name="connsiteX4" fmla="*/ 54949 w 1145807"/>
                  <a:gd name="connsiteY4" fmla="*/ 321943 h 2402704"/>
                  <a:gd name="connsiteX5" fmla="*/ 155914 w 1145807"/>
                  <a:gd name="connsiteY5" fmla="*/ 226693 h 2402704"/>
                  <a:gd name="connsiteX6" fmla="*/ 235924 w 1145807"/>
                  <a:gd name="connsiteY6" fmla="*/ 213358 h 2402704"/>
                  <a:gd name="connsiteX7" fmla="*/ 241639 w 1145807"/>
                  <a:gd name="connsiteY7" fmla="*/ 180973 h 2402704"/>
                  <a:gd name="connsiteX8" fmla="*/ 321649 w 1145807"/>
                  <a:gd name="connsiteY8" fmla="*/ 55243 h 2402704"/>
                  <a:gd name="connsiteX9" fmla="*/ 447379 w 1145807"/>
                  <a:gd name="connsiteY9" fmla="*/ 20953 h 2402704"/>
                  <a:gd name="connsiteX10" fmla="*/ 561679 w 1145807"/>
                  <a:gd name="connsiteY10" fmla="*/ 66673 h 2402704"/>
                  <a:gd name="connsiteX11" fmla="*/ 569299 w 1145807"/>
                  <a:gd name="connsiteY11" fmla="*/ 74293 h 2402704"/>
                  <a:gd name="connsiteX12" fmla="*/ 637879 w 1145807"/>
                  <a:gd name="connsiteY12" fmla="*/ 17143 h 2402704"/>
                  <a:gd name="connsiteX13" fmla="*/ 767419 w 1145807"/>
                  <a:gd name="connsiteY13" fmla="*/ 5713 h 2402704"/>
                  <a:gd name="connsiteX14" fmla="*/ 891244 w 1145807"/>
                  <a:gd name="connsiteY14" fmla="*/ 99058 h 2402704"/>
                  <a:gd name="connsiteX15" fmla="*/ 919819 w 1145807"/>
                  <a:gd name="connsiteY15" fmla="*/ 184783 h 2402704"/>
                  <a:gd name="connsiteX16" fmla="*/ 935059 w 1145807"/>
                  <a:gd name="connsiteY16" fmla="*/ 207643 h 2402704"/>
                  <a:gd name="connsiteX17" fmla="*/ 1030309 w 1145807"/>
                  <a:gd name="connsiteY17" fmla="*/ 222883 h 2402704"/>
                  <a:gd name="connsiteX18" fmla="*/ 1136989 w 1145807"/>
                  <a:gd name="connsiteY18" fmla="*/ 398143 h 2402704"/>
                  <a:gd name="connsiteX19" fmla="*/ 1136989 w 1145807"/>
                  <a:gd name="connsiteY19" fmla="*/ 821053 h 2402704"/>
                  <a:gd name="connsiteX20" fmla="*/ 1114129 w 1145807"/>
                  <a:gd name="connsiteY20" fmla="*/ 1495423 h 2402704"/>
                  <a:gd name="connsiteX21" fmla="*/ 1114129 w 1145807"/>
                  <a:gd name="connsiteY21" fmla="*/ 2032633 h 2402704"/>
                  <a:gd name="connsiteX22" fmla="*/ 1125559 w 1145807"/>
                  <a:gd name="connsiteY22" fmla="*/ 2364103 h 2402704"/>
                  <a:gd name="connsiteX23" fmla="*/ 1117939 w 1145807"/>
                  <a:gd name="connsiteY23" fmla="*/ 2398393 h 2402704"/>
                  <a:gd name="connsiteX24" fmla="*/ 976969 w 1145807"/>
                  <a:gd name="connsiteY24" fmla="*/ 2402203 h 2402704"/>
                  <a:gd name="connsiteX25" fmla="*/ 367369 w 1145807"/>
                  <a:gd name="connsiteY25" fmla="*/ 2402203 h 2402704"/>
                  <a:gd name="connsiteX26" fmla="*/ 54949 w 1145807"/>
                  <a:gd name="connsiteY26" fmla="*/ 2398393 h 2402704"/>
                  <a:gd name="connsiteX0" fmla="*/ 54949 w 1156012"/>
                  <a:gd name="connsiteY0" fmla="*/ 2398393 h 2402704"/>
                  <a:gd name="connsiteX1" fmla="*/ 47329 w 1156012"/>
                  <a:gd name="connsiteY1" fmla="*/ 1457323 h 2402704"/>
                  <a:gd name="connsiteX2" fmla="*/ 16849 w 1156012"/>
                  <a:gd name="connsiteY2" fmla="*/ 836293 h 2402704"/>
                  <a:gd name="connsiteX3" fmla="*/ 1609 w 1156012"/>
                  <a:gd name="connsiteY3" fmla="*/ 478153 h 2402704"/>
                  <a:gd name="connsiteX4" fmla="*/ 54949 w 1156012"/>
                  <a:gd name="connsiteY4" fmla="*/ 321943 h 2402704"/>
                  <a:gd name="connsiteX5" fmla="*/ 155914 w 1156012"/>
                  <a:gd name="connsiteY5" fmla="*/ 226693 h 2402704"/>
                  <a:gd name="connsiteX6" fmla="*/ 235924 w 1156012"/>
                  <a:gd name="connsiteY6" fmla="*/ 213358 h 2402704"/>
                  <a:gd name="connsiteX7" fmla="*/ 241639 w 1156012"/>
                  <a:gd name="connsiteY7" fmla="*/ 180973 h 2402704"/>
                  <a:gd name="connsiteX8" fmla="*/ 321649 w 1156012"/>
                  <a:gd name="connsiteY8" fmla="*/ 55243 h 2402704"/>
                  <a:gd name="connsiteX9" fmla="*/ 447379 w 1156012"/>
                  <a:gd name="connsiteY9" fmla="*/ 20953 h 2402704"/>
                  <a:gd name="connsiteX10" fmla="*/ 561679 w 1156012"/>
                  <a:gd name="connsiteY10" fmla="*/ 66673 h 2402704"/>
                  <a:gd name="connsiteX11" fmla="*/ 569299 w 1156012"/>
                  <a:gd name="connsiteY11" fmla="*/ 74293 h 2402704"/>
                  <a:gd name="connsiteX12" fmla="*/ 637879 w 1156012"/>
                  <a:gd name="connsiteY12" fmla="*/ 17143 h 2402704"/>
                  <a:gd name="connsiteX13" fmla="*/ 767419 w 1156012"/>
                  <a:gd name="connsiteY13" fmla="*/ 5713 h 2402704"/>
                  <a:gd name="connsiteX14" fmla="*/ 891244 w 1156012"/>
                  <a:gd name="connsiteY14" fmla="*/ 99058 h 2402704"/>
                  <a:gd name="connsiteX15" fmla="*/ 919819 w 1156012"/>
                  <a:gd name="connsiteY15" fmla="*/ 184783 h 2402704"/>
                  <a:gd name="connsiteX16" fmla="*/ 935059 w 1156012"/>
                  <a:gd name="connsiteY16" fmla="*/ 207643 h 2402704"/>
                  <a:gd name="connsiteX17" fmla="*/ 1030309 w 1156012"/>
                  <a:gd name="connsiteY17" fmla="*/ 222883 h 2402704"/>
                  <a:gd name="connsiteX18" fmla="*/ 1136989 w 1156012"/>
                  <a:gd name="connsiteY18" fmla="*/ 398143 h 2402704"/>
                  <a:gd name="connsiteX19" fmla="*/ 1154134 w 1156012"/>
                  <a:gd name="connsiteY19" fmla="*/ 821053 h 2402704"/>
                  <a:gd name="connsiteX20" fmla="*/ 1114129 w 1156012"/>
                  <a:gd name="connsiteY20" fmla="*/ 1495423 h 2402704"/>
                  <a:gd name="connsiteX21" fmla="*/ 1114129 w 1156012"/>
                  <a:gd name="connsiteY21" fmla="*/ 2032633 h 2402704"/>
                  <a:gd name="connsiteX22" fmla="*/ 1125559 w 1156012"/>
                  <a:gd name="connsiteY22" fmla="*/ 2364103 h 2402704"/>
                  <a:gd name="connsiteX23" fmla="*/ 1117939 w 1156012"/>
                  <a:gd name="connsiteY23" fmla="*/ 2398393 h 2402704"/>
                  <a:gd name="connsiteX24" fmla="*/ 976969 w 1156012"/>
                  <a:gd name="connsiteY24" fmla="*/ 2402203 h 2402704"/>
                  <a:gd name="connsiteX25" fmla="*/ 367369 w 1156012"/>
                  <a:gd name="connsiteY25" fmla="*/ 2402203 h 2402704"/>
                  <a:gd name="connsiteX26" fmla="*/ 54949 w 1156012"/>
                  <a:gd name="connsiteY26" fmla="*/ 2398393 h 2402704"/>
                  <a:gd name="connsiteX0" fmla="*/ 54949 w 1164560"/>
                  <a:gd name="connsiteY0" fmla="*/ 2398393 h 2402704"/>
                  <a:gd name="connsiteX1" fmla="*/ 47329 w 1164560"/>
                  <a:gd name="connsiteY1" fmla="*/ 1457323 h 2402704"/>
                  <a:gd name="connsiteX2" fmla="*/ 16849 w 1164560"/>
                  <a:gd name="connsiteY2" fmla="*/ 836293 h 2402704"/>
                  <a:gd name="connsiteX3" fmla="*/ 1609 w 1164560"/>
                  <a:gd name="connsiteY3" fmla="*/ 478153 h 2402704"/>
                  <a:gd name="connsiteX4" fmla="*/ 54949 w 1164560"/>
                  <a:gd name="connsiteY4" fmla="*/ 321943 h 2402704"/>
                  <a:gd name="connsiteX5" fmla="*/ 155914 w 1164560"/>
                  <a:gd name="connsiteY5" fmla="*/ 226693 h 2402704"/>
                  <a:gd name="connsiteX6" fmla="*/ 235924 w 1164560"/>
                  <a:gd name="connsiteY6" fmla="*/ 213358 h 2402704"/>
                  <a:gd name="connsiteX7" fmla="*/ 241639 w 1164560"/>
                  <a:gd name="connsiteY7" fmla="*/ 180973 h 2402704"/>
                  <a:gd name="connsiteX8" fmla="*/ 321649 w 1164560"/>
                  <a:gd name="connsiteY8" fmla="*/ 55243 h 2402704"/>
                  <a:gd name="connsiteX9" fmla="*/ 447379 w 1164560"/>
                  <a:gd name="connsiteY9" fmla="*/ 20953 h 2402704"/>
                  <a:gd name="connsiteX10" fmla="*/ 561679 w 1164560"/>
                  <a:gd name="connsiteY10" fmla="*/ 66673 h 2402704"/>
                  <a:gd name="connsiteX11" fmla="*/ 569299 w 1164560"/>
                  <a:gd name="connsiteY11" fmla="*/ 74293 h 2402704"/>
                  <a:gd name="connsiteX12" fmla="*/ 637879 w 1164560"/>
                  <a:gd name="connsiteY12" fmla="*/ 17143 h 2402704"/>
                  <a:gd name="connsiteX13" fmla="*/ 767419 w 1164560"/>
                  <a:gd name="connsiteY13" fmla="*/ 5713 h 2402704"/>
                  <a:gd name="connsiteX14" fmla="*/ 891244 w 1164560"/>
                  <a:gd name="connsiteY14" fmla="*/ 99058 h 2402704"/>
                  <a:gd name="connsiteX15" fmla="*/ 919819 w 1164560"/>
                  <a:gd name="connsiteY15" fmla="*/ 184783 h 2402704"/>
                  <a:gd name="connsiteX16" fmla="*/ 935059 w 1164560"/>
                  <a:gd name="connsiteY16" fmla="*/ 207643 h 2402704"/>
                  <a:gd name="connsiteX17" fmla="*/ 1030309 w 1164560"/>
                  <a:gd name="connsiteY17" fmla="*/ 222883 h 2402704"/>
                  <a:gd name="connsiteX18" fmla="*/ 1136989 w 1164560"/>
                  <a:gd name="connsiteY18" fmla="*/ 398143 h 2402704"/>
                  <a:gd name="connsiteX19" fmla="*/ 1163658 w 1164560"/>
                  <a:gd name="connsiteY19" fmla="*/ 621027 h 2402704"/>
                  <a:gd name="connsiteX20" fmla="*/ 1154134 w 1164560"/>
                  <a:gd name="connsiteY20" fmla="*/ 821053 h 2402704"/>
                  <a:gd name="connsiteX21" fmla="*/ 1114129 w 1164560"/>
                  <a:gd name="connsiteY21" fmla="*/ 1495423 h 2402704"/>
                  <a:gd name="connsiteX22" fmla="*/ 1114129 w 1164560"/>
                  <a:gd name="connsiteY22" fmla="*/ 2032633 h 2402704"/>
                  <a:gd name="connsiteX23" fmla="*/ 1125559 w 1164560"/>
                  <a:gd name="connsiteY23" fmla="*/ 2364103 h 2402704"/>
                  <a:gd name="connsiteX24" fmla="*/ 1117939 w 1164560"/>
                  <a:gd name="connsiteY24" fmla="*/ 2398393 h 2402704"/>
                  <a:gd name="connsiteX25" fmla="*/ 976969 w 1164560"/>
                  <a:gd name="connsiteY25" fmla="*/ 2402203 h 2402704"/>
                  <a:gd name="connsiteX26" fmla="*/ 367369 w 1164560"/>
                  <a:gd name="connsiteY26" fmla="*/ 2402203 h 2402704"/>
                  <a:gd name="connsiteX27" fmla="*/ 54949 w 1164560"/>
                  <a:gd name="connsiteY27" fmla="*/ 2398393 h 2402704"/>
                  <a:gd name="connsiteX0" fmla="*/ 54949 w 1164560"/>
                  <a:gd name="connsiteY0" fmla="*/ 2398393 h 2402704"/>
                  <a:gd name="connsiteX1" fmla="*/ 47329 w 1164560"/>
                  <a:gd name="connsiteY1" fmla="*/ 1457323 h 2402704"/>
                  <a:gd name="connsiteX2" fmla="*/ 16849 w 1164560"/>
                  <a:gd name="connsiteY2" fmla="*/ 836293 h 2402704"/>
                  <a:gd name="connsiteX3" fmla="*/ 1609 w 1164560"/>
                  <a:gd name="connsiteY3" fmla="*/ 478153 h 2402704"/>
                  <a:gd name="connsiteX4" fmla="*/ 54949 w 1164560"/>
                  <a:gd name="connsiteY4" fmla="*/ 321943 h 2402704"/>
                  <a:gd name="connsiteX5" fmla="*/ 155914 w 1164560"/>
                  <a:gd name="connsiteY5" fmla="*/ 226693 h 2402704"/>
                  <a:gd name="connsiteX6" fmla="*/ 235924 w 1164560"/>
                  <a:gd name="connsiteY6" fmla="*/ 213358 h 2402704"/>
                  <a:gd name="connsiteX7" fmla="*/ 241639 w 1164560"/>
                  <a:gd name="connsiteY7" fmla="*/ 180973 h 2402704"/>
                  <a:gd name="connsiteX8" fmla="*/ 321649 w 1164560"/>
                  <a:gd name="connsiteY8" fmla="*/ 55243 h 2402704"/>
                  <a:gd name="connsiteX9" fmla="*/ 447379 w 1164560"/>
                  <a:gd name="connsiteY9" fmla="*/ 20953 h 2402704"/>
                  <a:gd name="connsiteX10" fmla="*/ 561679 w 1164560"/>
                  <a:gd name="connsiteY10" fmla="*/ 66673 h 2402704"/>
                  <a:gd name="connsiteX11" fmla="*/ 569299 w 1164560"/>
                  <a:gd name="connsiteY11" fmla="*/ 74293 h 2402704"/>
                  <a:gd name="connsiteX12" fmla="*/ 637879 w 1164560"/>
                  <a:gd name="connsiteY12" fmla="*/ 17143 h 2402704"/>
                  <a:gd name="connsiteX13" fmla="*/ 767419 w 1164560"/>
                  <a:gd name="connsiteY13" fmla="*/ 5713 h 2402704"/>
                  <a:gd name="connsiteX14" fmla="*/ 891244 w 1164560"/>
                  <a:gd name="connsiteY14" fmla="*/ 99058 h 2402704"/>
                  <a:gd name="connsiteX15" fmla="*/ 919819 w 1164560"/>
                  <a:gd name="connsiteY15" fmla="*/ 184783 h 2402704"/>
                  <a:gd name="connsiteX16" fmla="*/ 935059 w 1164560"/>
                  <a:gd name="connsiteY16" fmla="*/ 207643 h 2402704"/>
                  <a:gd name="connsiteX17" fmla="*/ 1030309 w 1164560"/>
                  <a:gd name="connsiteY17" fmla="*/ 222883 h 2402704"/>
                  <a:gd name="connsiteX18" fmla="*/ 1096983 w 1164560"/>
                  <a:gd name="connsiteY18" fmla="*/ 297177 h 2402704"/>
                  <a:gd name="connsiteX19" fmla="*/ 1136989 w 1164560"/>
                  <a:gd name="connsiteY19" fmla="*/ 398143 h 2402704"/>
                  <a:gd name="connsiteX20" fmla="*/ 1163658 w 1164560"/>
                  <a:gd name="connsiteY20" fmla="*/ 621027 h 2402704"/>
                  <a:gd name="connsiteX21" fmla="*/ 1154134 w 1164560"/>
                  <a:gd name="connsiteY21" fmla="*/ 821053 h 2402704"/>
                  <a:gd name="connsiteX22" fmla="*/ 1114129 w 1164560"/>
                  <a:gd name="connsiteY22" fmla="*/ 1495423 h 2402704"/>
                  <a:gd name="connsiteX23" fmla="*/ 1114129 w 1164560"/>
                  <a:gd name="connsiteY23" fmla="*/ 2032633 h 2402704"/>
                  <a:gd name="connsiteX24" fmla="*/ 1125559 w 1164560"/>
                  <a:gd name="connsiteY24" fmla="*/ 2364103 h 2402704"/>
                  <a:gd name="connsiteX25" fmla="*/ 1117939 w 1164560"/>
                  <a:gd name="connsiteY25" fmla="*/ 2398393 h 2402704"/>
                  <a:gd name="connsiteX26" fmla="*/ 976969 w 1164560"/>
                  <a:gd name="connsiteY26" fmla="*/ 2402203 h 2402704"/>
                  <a:gd name="connsiteX27" fmla="*/ 367369 w 1164560"/>
                  <a:gd name="connsiteY27" fmla="*/ 2402203 h 2402704"/>
                  <a:gd name="connsiteX28" fmla="*/ 54949 w 1164560"/>
                  <a:gd name="connsiteY28" fmla="*/ 2398393 h 2402704"/>
                  <a:gd name="connsiteX0" fmla="*/ 54949 w 1164560"/>
                  <a:gd name="connsiteY0" fmla="*/ 2398393 h 2402704"/>
                  <a:gd name="connsiteX1" fmla="*/ 47329 w 1164560"/>
                  <a:gd name="connsiteY1" fmla="*/ 1457323 h 2402704"/>
                  <a:gd name="connsiteX2" fmla="*/ 16849 w 1164560"/>
                  <a:gd name="connsiteY2" fmla="*/ 836293 h 2402704"/>
                  <a:gd name="connsiteX3" fmla="*/ 1609 w 1164560"/>
                  <a:gd name="connsiteY3" fmla="*/ 478153 h 2402704"/>
                  <a:gd name="connsiteX4" fmla="*/ 54949 w 1164560"/>
                  <a:gd name="connsiteY4" fmla="*/ 321943 h 2402704"/>
                  <a:gd name="connsiteX5" fmla="*/ 155914 w 1164560"/>
                  <a:gd name="connsiteY5" fmla="*/ 226693 h 2402704"/>
                  <a:gd name="connsiteX6" fmla="*/ 235924 w 1164560"/>
                  <a:gd name="connsiteY6" fmla="*/ 213358 h 2402704"/>
                  <a:gd name="connsiteX7" fmla="*/ 241639 w 1164560"/>
                  <a:gd name="connsiteY7" fmla="*/ 180973 h 2402704"/>
                  <a:gd name="connsiteX8" fmla="*/ 321649 w 1164560"/>
                  <a:gd name="connsiteY8" fmla="*/ 55243 h 2402704"/>
                  <a:gd name="connsiteX9" fmla="*/ 447379 w 1164560"/>
                  <a:gd name="connsiteY9" fmla="*/ 20953 h 2402704"/>
                  <a:gd name="connsiteX10" fmla="*/ 561679 w 1164560"/>
                  <a:gd name="connsiteY10" fmla="*/ 66673 h 2402704"/>
                  <a:gd name="connsiteX11" fmla="*/ 569299 w 1164560"/>
                  <a:gd name="connsiteY11" fmla="*/ 74293 h 2402704"/>
                  <a:gd name="connsiteX12" fmla="*/ 637879 w 1164560"/>
                  <a:gd name="connsiteY12" fmla="*/ 17143 h 2402704"/>
                  <a:gd name="connsiteX13" fmla="*/ 767419 w 1164560"/>
                  <a:gd name="connsiteY13" fmla="*/ 5713 h 2402704"/>
                  <a:gd name="connsiteX14" fmla="*/ 891244 w 1164560"/>
                  <a:gd name="connsiteY14" fmla="*/ 99058 h 2402704"/>
                  <a:gd name="connsiteX15" fmla="*/ 919819 w 1164560"/>
                  <a:gd name="connsiteY15" fmla="*/ 184783 h 2402704"/>
                  <a:gd name="connsiteX16" fmla="*/ 935059 w 1164560"/>
                  <a:gd name="connsiteY16" fmla="*/ 207643 h 2402704"/>
                  <a:gd name="connsiteX17" fmla="*/ 1030309 w 1164560"/>
                  <a:gd name="connsiteY17" fmla="*/ 222883 h 2402704"/>
                  <a:gd name="connsiteX18" fmla="*/ 1096983 w 1164560"/>
                  <a:gd name="connsiteY18" fmla="*/ 297177 h 2402704"/>
                  <a:gd name="connsiteX19" fmla="*/ 1136989 w 1164560"/>
                  <a:gd name="connsiteY19" fmla="*/ 398143 h 2402704"/>
                  <a:gd name="connsiteX20" fmla="*/ 1163658 w 1164560"/>
                  <a:gd name="connsiteY20" fmla="*/ 621027 h 2402704"/>
                  <a:gd name="connsiteX21" fmla="*/ 1154134 w 1164560"/>
                  <a:gd name="connsiteY21" fmla="*/ 821053 h 2402704"/>
                  <a:gd name="connsiteX22" fmla="*/ 1114129 w 1164560"/>
                  <a:gd name="connsiteY22" fmla="*/ 1495423 h 2402704"/>
                  <a:gd name="connsiteX23" fmla="*/ 1114129 w 1164560"/>
                  <a:gd name="connsiteY23" fmla="*/ 2032633 h 2402704"/>
                  <a:gd name="connsiteX24" fmla="*/ 1125559 w 1164560"/>
                  <a:gd name="connsiteY24" fmla="*/ 2364103 h 2402704"/>
                  <a:gd name="connsiteX25" fmla="*/ 1117939 w 1164560"/>
                  <a:gd name="connsiteY25" fmla="*/ 2398393 h 2402704"/>
                  <a:gd name="connsiteX26" fmla="*/ 976969 w 1164560"/>
                  <a:gd name="connsiteY26" fmla="*/ 2402203 h 2402704"/>
                  <a:gd name="connsiteX27" fmla="*/ 367369 w 1164560"/>
                  <a:gd name="connsiteY27" fmla="*/ 2402203 h 2402704"/>
                  <a:gd name="connsiteX28" fmla="*/ 54949 w 1164560"/>
                  <a:gd name="connsiteY28" fmla="*/ 2398393 h 2402704"/>
                  <a:gd name="connsiteX0" fmla="*/ 54949 w 1164560"/>
                  <a:gd name="connsiteY0" fmla="*/ 2398393 h 2402704"/>
                  <a:gd name="connsiteX1" fmla="*/ 47329 w 1164560"/>
                  <a:gd name="connsiteY1" fmla="*/ 1457323 h 2402704"/>
                  <a:gd name="connsiteX2" fmla="*/ 16849 w 1164560"/>
                  <a:gd name="connsiteY2" fmla="*/ 836293 h 2402704"/>
                  <a:gd name="connsiteX3" fmla="*/ 1609 w 1164560"/>
                  <a:gd name="connsiteY3" fmla="*/ 478153 h 2402704"/>
                  <a:gd name="connsiteX4" fmla="*/ 54949 w 1164560"/>
                  <a:gd name="connsiteY4" fmla="*/ 321943 h 2402704"/>
                  <a:gd name="connsiteX5" fmla="*/ 155914 w 1164560"/>
                  <a:gd name="connsiteY5" fmla="*/ 226693 h 2402704"/>
                  <a:gd name="connsiteX6" fmla="*/ 235924 w 1164560"/>
                  <a:gd name="connsiteY6" fmla="*/ 213358 h 2402704"/>
                  <a:gd name="connsiteX7" fmla="*/ 241639 w 1164560"/>
                  <a:gd name="connsiteY7" fmla="*/ 180973 h 2402704"/>
                  <a:gd name="connsiteX8" fmla="*/ 321649 w 1164560"/>
                  <a:gd name="connsiteY8" fmla="*/ 55243 h 2402704"/>
                  <a:gd name="connsiteX9" fmla="*/ 447379 w 1164560"/>
                  <a:gd name="connsiteY9" fmla="*/ 20953 h 2402704"/>
                  <a:gd name="connsiteX10" fmla="*/ 561679 w 1164560"/>
                  <a:gd name="connsiteY10" fmla="*/ 66673 h 2402704"/>
                  <a:gd name="connsiteX11" fmla="*/ 569299 w 1164560"/>
                  <a:gd name="connsiteY11" fmla="*/ 74293 h 2402704"/>
                  <a:gd name="connsiteX12" fmla="*/ 637879 w 1164560"/>
                  <a:gd name="connsiteY12" fmla="*/ 17143 h 2402704"/>
                  <a:gd name="connsiteX13" fmla="*/ 767419 w 1164560"/>
                  <a:gd name="connsiteY13" fmla="*/ 5713 h 2402704"/>
                  <a:gd name="connsiteX14" fmla="*/ 885529 w 1164560"/>
                  <a:gd name="connsiteY14" fmla="*/ 99058 h 2402704"/>
                  <a:gd name="connsiteX15" fmla="*/ 919819 w 1164560"/>
                  <a:gd name="connsiteY15" fmla="*/ 184783 h 2402704"/>
                  <a:gd name="connsiteX16" fmla="*/ 935059 w 1164560"/>
                  <a:gd name="connsiteY16" fmla="*/ 207643 h 2402704"/>
                  <a:gd name="connsiteX17" fmla="*/ 1030309 w 1164560"/>
                  <a:gd name="connsiteY17" fmla="*/ 222883 h 2402704"/>
                  <a:gd name="connsiteX18" fmla="*/ 1096983 w 1164560"/>
                  <a:gd name="connsiteY18" fmla="*/ 297177 h 2402704"/>
                  <a:gd name="connsiteX19" fmla="*/ 1136989 w 1164560"/>
                  <a:gd name="connsiteY19" fmla="*/ 398143 h 2402704"/>
                  <a:gd name="connsiteX20" fmla="*/ 1163658 w 1164560"/>
                  <a:gd name="connsiteY20" fmla="*/ 621027 h 2402704"/>
                  <a:gd name="connsiteX21" fmla="*/ 1154134 w 1164560"/>
                  <a:gd name="connsiteY21" fmla="*/ 821053 h 2402704"/>
                  <a:gd name="connsiteX22" fmla="*/ 1114129 w 1164560"/>
                  <a:gd name="connsiteY22" fmla="*/ 1495423 h 2402704"/>
                  <a:gd name="connsiteX23" fmla="*/ 1114129 w 1164560"/>
                  <a:gd name="connsiteY23" fmla="*/ 2032633 h 2402704"/>
                  <a:gd name="connsiteX24" fmla="*/ 1125559 w 1164560"/>
                  <a:gd name="connsiteY24" fmla="*/ 2364103 h 2402704"/>
                  <a:gd name="connsiteX25" fmla="*/ 1117939 w 1164560"/>
                  <a:gd name="connsiteY25" fmla="*/ 2398393 h 2402704"/>
                  <a:gd name="connsiteX26" fmla="*/ 976969 w 1164560"/>
                  <a:gd name="connsiteY26" fmla="*/ 2402203 h 2402704"/>
                  <a:gd name="connsiteX27" fmla="*/ 367369 w 1164560"/>
                  <a:gd name="connsiteY27" fmla="*/ 2402203 h 2402704"/>
                  <a:gd name="connsiteX28" fmla="*/ 54949 w 1164560"/>
                  <a:gd name="connsiteY28" fmla="*/ 2398393 h 2402704"/>
                  <a:gd name="connsiteX0" fmla="*/ 54949 w 1164560"/>
                  <a:gd name="connsiteY0" fmla="*/ 2398393 h 2402704"/>
                  <a:gd name="connsiteX1" fmla="*/ 47329 w 1164560"/>
                  <a:gd name="connsiteY1" fmla="*/ 1457323 h 2402704"/>
                  <a:gd name="connsiteX2" fmla="*/ 16849 w 1164560"/>
                  <a:gd name="connsiteY2" fmla="*/ 836293 h 2402704"/>
                  <a:gd name="connsiteX3" fmla="*/ 1609 w 1164560"/>
                  <a:gd name="connsiteY3" fmla="*/ 478153 h 2402704"/>
                  <a:gd name="connsiteX4" fmla="*/ 54949 w 1164560"/>
                  <a:gd name="connsiteY4" fmla="*/ 321943 h 2402704"/>
                  <a:gd name="connsiteX5" fmla="*/ 155914 w 1164560"/>
                  <a:gd name="connsiteY5" fmla="*/ 226693 h 2402704"/>
                  <a:gd name="connsiteX6" fmla="*/ 235924 w 1164560"/>
                  <a:gd name="connsiteY6" fmla="*/ 213358 h 2402704"/>
                  <a:gd name="connsiteX7" fmla="*/ 249259 w 1164560"/>
                  <a:gd name="connsiteY7" fmla="*/ 180973 h 2402704"/>
                  <a:gd name="connsiteX8" fmla="*/ 321649 w 1164560"/>
                  <a:gd name="connsiteY8" fmla="*/ 55243 h 2402704"/>
                  <a:gd name="connsiteX9" fmla="*/ 447379 w 1164560"/>
                  <a:gd name="connsiteY9" fmla="*/ 20953 h 2402704"/>
                  <a:gd name="connsiteX10" fmla="*/ 561679 w 1164560"/>
                  <a:gd name="connsiteY10" fmla="*/ 66673 h 2402704"/>
                  <a:gd name="connsiteX11" fmla="*/ 569299 w 1164560"/>
                  <a:gd name="connsiteY11" fmla="*/ 74293 h 2402704"/>
                  <a:gd name="connsiteX12" fmla="*/ 637879 w 1164560"/>
                  <a:gd name="connsiteY12" fmla="*/ 17143 h 2402704"/>
                  <a:gd name="connsiteX13" fmla="*/ 767419 w 1164560"/>
                  <a:gd name="connsiteY13" fmla="*/ 5713 h 2402704"/>
                  <a:gd name="connsiteX14" fmla="*/ 885529 w 1164560"/>
                  <a:gd name="connsiteY14" fmla="*/ 99058 h 2402704"/>
                  <a:gd name="connsiteX15" fmla="*/ 919819 w 1164560"/>
                  <a:gd name="connsiteY15" fmla="*/ 184783 h 2402704"/>
                  <a:gd name="connsiteX16" fmla="*/ 935059 w 1164560"/>
                  <a:gd name="connsiteY16" fmla="*/ 207643 h 2402704"/>
                  <a:gd name="connsiteX17" fmla="*/ 1030309 w 1164560"/>
                  <a:gd name="connsiteY17" fmla="*/ 222883 h 2402704"/>
                  <a:gd name="connsiteX18" fmla="*/ 1096983 w 1164560"/>
                  <a:gd name="connsiteY18" fmla="*/ 297177 h 2402704"/>
                  <a:gd name="connsiteX19" fmla="*/ 1136989 w 1164560"/>
                  <a:gd name="connsiteY19" fmla="*/ 398143 h 2402704"/>
                  <a:gd name="connsiteX20" fmla="*/ 1163658 w 1164560"/>
                  <a:gd name="connsiteY20" fmla="*/ 621027 h 2402704"/>
                  <a:gd name="connsiteX21" fmla="*/ 1154134 w 1164560"/>
                  <a:gd name="connsiteY21" fmla="*/ 821053 h 2402704"/>
                  <a:gd name="connsiteX22" fmla="*/ 1114129 w 1164560"/>
                  <a:gd name="connsiteY22" fmla="*/ 1495423 h 2402704"/>
                  <a:gd name="connsiteX23" fmla="*/ 1114129 w 1164560"/>
                  <a:gd name="connsiteY23" fmla="*/ 2032633 h 2402704"/>
                  <a:gd name="connsiteX24" fmla="*/ 1125559 w 1164560"/>
                  <a:gd name="connsiteY24" fmla="*/ 2364103 h 2402704"/>
                  <a:gd name="connsiteX25" fmla="*/ 1117939 w 1164560"/>
                  <a:gd name="connsiteY25" fmla="*/ 2398393 h 2402704"/>
                  <a:gd name="connsiteX26" fmla="*/ 976969 w 1164560"/>
                  <a:gd name="connsiteY26" fmla="*/ 2402203 h 2402704"/>
                  <a:gd name="connsiteX27" fmla="*/ 367369 w 1164560"/>
                  <a:gd name="connsiteY27" fmla="*/ 2402203 h 2402704"/>
                  <a:gd name="connsiteX28" fmla="*/ 54949 w 1164560"/>
                  <a:gd name="connsiteY28" fmla="*/ 2398393 h 2402704"/>
                  <a:gd name="connsiteX0" fmla="*/ 54949 w 1164560"/>
                  <a:gd name="connsiteY0" fmla="*/ 2398393 h 2402704"/>
                  <a:gd name="connsiteX1" fmla="*/ 47329 w 1164560"/>
                  <a:gd name="connsiteY1" fmla="*/ 1457323 h 2402704"/>
                  <a:gd name="connsiteX2" fmla="*/ 16849 w 1164560"/>
                  <a:gd name="connsiteY2" fmla="*/ 836293 h 2402704"/>
                  <a:gd name="connsiteX3" fmla="*/ 1609 w 1164560"/>
                  <a:gd name="connsiteY3" fmla="*/ 478153 h 2402704"/>
                  <a:gd name="connsiteX4" fmla="*/ 54949 w 1164560"/>
                  <a:gd name="connsiteY4" fmla="*/ 321943 h 2402704"/>
                  <a:gd name="connsiteX5" fmla="*/ 155914 w 1164560"/>
                  <a:gd name="connsiteY5" fmla="*/ 226693 h 2402704"/>
                  <a:gd name="connsiteX6" fmla="*/ 235924 w 1164560"/>
                  <a:gd name="connsiteY6" fmla="*/ 213358 h 2402704"/>
                  <a:gd name="connsiteX7" fmla="*/ 247354 w 1164560"/>
                  <a:gd name="connsiteY7" fmla="*/ 177163 h 2402704"/>
                  <a:gd name="connsiteX8" fmla="*/ 321649 w 1164560"/>
                  <a:gd name="connsiteY8" fmla="*/ 55243 h 2402704"/>
                  <a:gd name="connsiteX9" fmla="*/ 447379 w 1164560"/>
                  <a:gd name="connsiteY9" fmla="*/ 20953 h 2402704"/>
                  <a:gd name="connsiteX10" fmla="*/ 561679 w 1164560"/>
                  <a:gd name="connsiteY10" fmla="*/ 66673 h 2402704"/>
                  <a:gd name="connsiteX11" fmla="*/ 569299 w 1164560"/>
                  <a:gd name="connsiteY11" fmla="*/ 74293 h 2402704"/>
                  <a:gd name="connsiteX12" fmla="*/ 637879 w 1164560"/>
                  <a:gd name="connsiteY12" fmla="*/ 17143 h 2402704"/>
                  <a:gd name="connsiteX13" fmla="*/ 767419 w 1164560"/>
                  <a:gd name="connsiteY13" fmla="*/ 5713 h 2402704"/>
                  <a:gd name="connsiteX14" fmla="*/ 885529 w 1164560"/>
                  <a:gd name="connsiteY14" fmla="*/ 99058 h 2402704"/>
                  <a:gd name="connsiteX15" fmla="*/ 919819 w 1164560"/>
                  <a:gd name="connsiteY15" fmla="*/ 184783 h 2402704"/>
                  <a:gd name="connsiteX16" fmla="*/ 935059 w 1164560"/>
                  <a:gd name="connsiteY16" fmla="*/ 207643 h 2402704"/>
                  <a:gd name="connsiteX17" fmla="*/ 1030309 w 1164560"/>
                  <a:gd name="connsiteY17" fmla="*/ 222883 h 2402704"/>
                  <a:gd name="connsiteX18" fmla="*/ 1096983 w 1164560"/>
                  <a:gd name="connsiteY18" fmla="*/ 297177 h 2402704"/>
                  <a:gd name="connsiteX19" fmla="*/ 1136989 w 1164560"/>
                  <a:gd name="connsiteY19" fmla="*/ 398143 h 2402704"/>
                  <a:gd name="connsiteX20" fmla="*/ 1163658 w 1164560"/>
                  <a:gd name="connsiteY20" fmla="*/ 621027 h 2402704"/>
                  <a:gd name="connsiteX21" fmla="*/ 1154134 w 1164560"/>
                  <a:gd name="connsiteY21" fmla="*/ 821053 h 2402704"/>
                  <a:gd name="connsiteX22" fmla="*/ 1114129 w 1164560"/>
                  <a:gd name="connsiteY22" fmla="*/ 1495423 h 2402704"/>
                  <a:gd name="connsiteX23" fmla="*/ 1114129 w 1164560"/>
                  <a:gd name="connsiteY23" fmla="*/ 2032633 h 2402704"/>
                  <a:gd name="connsiteX24" fmla="*/ 1125559 w 1164560"/>
                  <a:gd name="connsiteY24" fmla="*/ 2364103 h 2402704"/>
                  <a:gd name="connsiteX25" fmla="*/ 1117939 w 1164560"/>
                  <a:gd name="connsiteY25" fmla="*/ 2398393 h 2402704"/>
                  <a:gd name="connsiteX26" fmla="*/ 976969 w 1164560"/>
                  <a:gd name="connsiteY26" fmla="*/ 2402203 h 2402704"/>
                  <a:gd name="connsiteX27" fmla="*/ 367369 w 1164560"/>
                  <a:gd name="connsiteY27" fmla="*/ 2402203 h 2402704"/>
                  <a:gd name="connsiteX28" fmla="*/ 54949 w 1164560"/>
                  <a:gd name="connsiteY28" fmla="*/ 2398393 h 2402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64560" h="2402704">
                    <a:moveTo>
                      <a:pt x="54949" y="2398393"/>
                    </a:moveTo>
                    <a:cubicBezTo>
                      <a:pt x="54314" y="2058033"/>
                      <a:pt x="53679" y="1717673"/>
                      <a:pt x="47329" y="1457323"/>
                    </a:cubicBezTo>
                    <a:cubicBezTo>
                      <a:pt x="40979" y="1196973"/>
                      <a:pt x="24469" y="999488"/>
                      <a:pt x="16849" y="836293"/>
                    </a:cubicBezTo>
                    <a:cubicBezTo>
                      <a:pt x="9229" y="673098"/>
                      <a:pt x="-4741" y="563878"/>
                      <a:pt x="1609" y="478153"/>
                    </a:cubicBezTo>
                    <a:cubicBezTo>
                      <a:pt x="7959" y="392428"/>
                      <a:pt x="29232" y="363853"/>
                      <a:pt x="54949" y="321943"/>
                    </a:cubicBezTo>
                    <a:cubicBezTo>
                      <a:pt x="80666" y="280033"/>
                      <a:pt x="125752" y="244791"/>
                      <a:pt x="155914" y="226693"/>
                    </a:cubicBezTo>
                    <a:cubicBezTo>
                      <a:pt x="186077" y="208596"/>
                      <a:pt x="220684" y="221613"/>
                      <a:pt x="235924" y="213358"/>
                    </a:cubicBezTo>
                    <a:cubicBezTo>
                      <a:pt x="251164" y="205103"/>
                      <a:pt x="233067" y="203515"/>
                      <a:pt x="247354" y="177163"/>
                    </a:cubicBezTo>
                    <a:cubicBezTo>
                      <a:pt x="261641" y="150811"/>
                      <a:pt x="288312" y="81278"/>
                      <a:pt x="321649" y="55243"/>
                    </a:cubicBezTo>
                    <a:cubicBezTo>
                      <a:pt x="354986" y="29208"/>
                      <a:pt x="407374" y="19048"/>
                      <a:pt x="447379" y="20953"/>
                    </a:cubicBezTo>
                    <a:cubicBezTo>
                      <a:pt x="487384" y="22858"/>
                      <a:pt x="541359" y="57783"/>
                      <a:pt x="561679" y="66673"/>
                    </a:cubicBezTo>
                    <a:cubicBezTo>
                      <a:pt x="581999" y="75563"/>
                      <a:pt x="556599" y="82548"/>
                      <a:pt x="569299" y="74293"/>
                    </a:cubicBezTo>
                    <a:cubicBezTo>
                      <a:pt x="581999" y="66038"/>
                      <a:pt x="604859" y="28573"/>
                      <a:pt x="637879" y="17143"/>
                    </a:cubicBezTo>
                    <a:cubicBezTo>
                      <a:pt x="670899" y="5713"/>
                      <a:pt x="726144" y="-7940"/>
                      <a:pt x="767419" y="5713"/>
                    </a:cubicBezTo>
                    <a:cubicBezTo>
                      <a:pt x="808694" y="19366"/>
                      <a:pt x="860129" y="69213"/>
                      <a:pt x="885529" y="99058"/>
                    </a:cubicBezTo>
                    <a:cubicBezTo>
                      <a:pt x="910929" y="128903"/>
                      <a:pt x="911564" y="166686"/>
                      <a:pt x="919819" y="184783"/>
                    </a:cubicBezTo>
                    <a:cubicBezTo>
                      <a:pt x="928074" y="202881"/>
                      <a:pt x="916644" y="201293"/>
                      <a:pt x="935059" y="207643"/>
                    </a:cubicBezTo>
                    <a:cubicBezTo>
                      <a:pt x="953474" y="213993"/>
                      <a:pt x="1003322" y="207961"/>
                      <a:pt x="1030309" y="222883"/>
                    </a:cubicBezTo>
                    <a:cubicBezTo>
                      <a:pt x="1057296" y="237805"/>
                      <a:pt x="1079203" y="267967"/>
                      <a:pt x="1096983" y="297177"/>
                    </a:cubicBezTo>
                    <a:cubicBezTo>
                      <a:pt x="1114763" y="326387"/>
                      <a:pt x="1125877" y="344168"/>
                      <a:pt x="1136989" y="398143"/>
                    </a:cubicBezTo>
                    <a:cubicBezTo>
                      <a:pt x="1148101" y="452118"/>
                      <a:pt x="1160801" y="550542"/>
                      <a:pt x="1163658" y="621027"/>
                    </a:cubicBezTo>
                    <a:cubicBezTo>
                      <a:pt x="1166515" y="691512"/>
                      <a:pt x="1162389" y="675320"/>
                      <a:pt x="1154134" y="821053"/>
                    </a:cubicBezTo>
                    <a:cubicBezTo>
                      <a:pt x="1145879" y="966786"/>
                      <a:pt x="1120797" y="1293493"/>
                      <a:pt x="1114129" y="1495423"/>
                    </a:cubicBezTo>
                    <a:cubicBezTo>
                      <a:pt x="1107462" y="1697353"/>
                      <a:pt x="1112224" y="1887853"/>
                      <a:pt x="1114129" y="2032633"/>
                    </a:cubicBezTo>
                    <a:cubicBezTo>
                      <a:pt x="1116034" y="2177413"/>
                      <a:pt x="1124924" y="2303143"/>
                      <a:pt x="1125559" y="2364103"/>
                    </a:cubicBezTo>
                    <a:cubicBezTo>
                      <a:pt x="1126194" y="2425063"/>
                      <a:pt x="1142704" y="2392043"/>
                      <a:pt x="1117939" y="2398393"/>
                    </a:cubicBezTo>
                    <a:cubicBezTo>
                      <a:pt x="1093174" y="2404743"/>
                      <a:pt x="976969" y="2402203"/>
                      <a:pt x="976969" y="2402203"/>
                    </a:cubicBezTo>
                    <a:lnTo>
                      <a:pt x="367369" y="2402203"/>
                    </a:lnTo>
                    <a:lnTo>
                      <a:pt x="54949" y="2398393"/>
                    </a:lnTo>
                    <a:close/>
                  </a:path>
                </a:pathLst>
              </a:custGeom>
              <a:solidFill>
                <a:srgbClr val="FDC64E"/>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sp>
            <p:nvSpPr>
              <p:cNvPr id="72" name="วงรี 71">
                <a:extLst>
                  <a:ext uri="{FF2B5EF4-FFF2-40B4-BE49-F238E27FC236}">
                    <a16:creationId xmlns:a16="http://schemas.microsoft.com/office/drawing/2014/main" id="{3B5A7F5D-5CDB-4D26-B41D-13B8F5A5C107}"/>
                  </a:ext>
                </a:extLst>
              </p:cNvPr>
              <p:cNvSpPr/>
              <p:nvPr/>
            </p:nvSpPr>
            <p:spPr>
              <a:xfrm>
                <a:off x="9303692" y="2968301"/>
                <a:ext cx="158279" cy="247339"/>
              </a:xfrm>
              <a:prstGeom prst="ellipse">
                <a:avLst/>
              </a:prstGeom>
              <a:solidFill>
                <a:srgbClr val="F3716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sp>
            <p:nvSpPr>
              <p:cNvPr id="73" name="วงรี 72">
                <a:extLst>
                  <a:ext uri="{FF2B5EF4-FFF2-40B4-BE49-F238E27FC236}">
                    <a16:creationId xmlns:a16="http://schemas.microsoft.com/office/drawing/2014/main" id="{16BFDDC4-DF6A-4B4C-BB6E-E29A8EC0086E}"/>
                  </a:ext>
                </a:extLst>
              </p:cNvPr>
              <p:cNvSpPr/>
              <p:nvPr/>
            </p:nvSpPr>
            <p:spPr>
              <a:xfrm>
                <a:off x="9518509" y="2750078"/>
                <a:ext cx="158279" cy="247339"/>
              </a:xfrm>
              <a:prstGeom prst="ellipse">
                <a:avLst/>
              </a:prstGeom>
              <a:solidFill>
                <a:srgbClr val="F3716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sp>
            <p:nvSpPr>
              <p:cNvPr id="74" name="วงรี 73">
                <a:extLst>
                  <a:ext uri="{FF2B5EF4-FFF2-40B4-BE49-F238E27FC236}">
                    <a16:creationId xmlns:a16="http://schemas.microsoft.com/office/drawing/2014/main" id="{59B662CD-7561-4254-A64C-D1943DABA4F2}"/>
                  </a:ext>
                </a:extLst>
              </p:cNvPr>
              <p:cNvSpPr/>
              <p:nvPr/>
            </p:nvSpPr>
            <p:spPr>
              <a:xfrm>
                <a:off x="9812466" y="2750077"/>
                <a:ext cx="158279" cy="247339"/>
              </a:xfrm>
              <a:prstGeom prst="ellipse">
                <a:avLst/>
              </a:prstGeom>
              <a:solidFill>
                <a:srgbClr val="F3716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sp>
            <p:nvSpPr>
              <p:cNvPr id="75" name="วงรี 74">
                <a:extLst>
                  <a:ext uri="{FF2B5EF4-FFF2-40B4-BE49-F238E27FC236}">
                    <a16:creationId xmlns:a16="http://schemas.microsoft.com/office/drawing/2014/main" id="{9A09C6AC-64AC-478C-A539-C89174AFABAA}"/>
                  </a:ext>
                </a:extLst>
              </p:cNvPr>
              <p:cNvSpPr/>
              <p:nvPr/>
            </p:nvSpPr>
            <p:spPr>
              <a:xfrm>
                <a:off x="10027283" y="2968300"/>
                <a:ext cx="158279" cy="247339"/>
              </a:xfrm>
              <a:prstGeom prst="ellipse">
                <a:avLst/>
              </a:prstGeom>
              <a:solidFill>
                <a:srgbClr val="F3716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sp>
            <p:nvSpPr>
              <p:cNvPr id="76" name="หัวใจ 75">
                <a:extLst>
                  <a:ext uri="{FF2B5EF4-FFF2-40B4-BE49-F238E27FC236}">
                    <a16:creationId xmlns:a16="http://schemas.microsoft.com/office/drawing/2014/main" id="{85A62DC2-BBED-44D1-AA55-AC063A30F937}"/>
                  </a:ext>
                </a:extLst>
              </p:cNvPr>
              <p:cNvSpPr/>
              <p:nvPr/>
            </p:nvSpPr>
            <p:spPr>
              <a:xfrm>
                <a:off x="9416767" y="3235988"/>
                <a:ext cx="667053" cy="548640"/>
              </a:xfrm>
              <a:prstGeom prst="heart">
                <a:avLst/>
              </a:prstGeom>
              <a:solidFill>
                <a:srgbClr val="F3716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sp>
            <p:nvSpPr>
              <p:cNvPr id="77" name="สามเหลี่ยมหน้าจั่ว 76">
                <a:extLst>
                  <a:ext uri="{FF2B5EF4-FFF2-40B4-BE49-F238E27FC236}">
                    <a16:creationId xmlns:a16="http://schemas.microsoft.com/office/drawing/2014/main" id="{6349FBFE-1760-4297-8802-6B63ABDECC90}"/>
                  </a:ext>
                </a:extLst>
              </p:cNvPr>
              <p:cNvSpPr/>
              <p:nvPr/>
            </p:nvSpPr>
            <p:spPr>
              <a:xfrm rot="5400000">
                <a:off x="9310454" y="3898491"/>
                <a:ext cx="303034" cy="430530"/>
              </a:xfrm>
              <a:prstGeom prst="triangle">
                <a:avLst/>
              </a:prstGeom>
              <a:solidFill>
                <a:srgbClr val="5E27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sp>
            <p:nvSpPr>
              <p:cNvPr id="78" name="สามเหลี่ยมหน้าจั่ว 26">
                <a:extLst>
                  <a:ext uri="{FF2B5EF4-FFF2-40B4-BE49-F238E27FC236}">
                    <a16:creationId xmlns:a16="http://schemas.microsoft.com/office/drawing/2014/main" id="{B4B0EA81-B143-4CDF-90F6-B94BD9A8F34D}"/>
                  </a:ext>
                </a:extLst>
              </p:cNvPr>
              <p:cNvSpPr/>
              <p:nvPr/>
            </p:nvSpPr>
            <p:spPr>
              <a:xfrm rot="16200000" flipH="1">
                <a:off x="9877769" y="4168484"/>
                <a:ext cx="311543" cy="442149"/>
              </a:xfrm>
              <a:custGeom>
                <a:avLst/>
                <a:gdLst>
                  <a:gd name="connsiteX0" fmla="*/ 0 w 303034"/>
                  <a:gd name="connsiteY0" fmla="*/ 430530 h 430530"/>
                  <a:gd name="connsiteX1" fmla="*/ 151517 w 303034"/>
                  <a:gd name="connsiteY1" fmla="*/ 0 h 430530"/>
                  <a:gd name="connsiteX2" fmla="*/ 303034 w 303034"/>
                  <a:gd name="connsiteY2" fmla="*/ 430530 h 430530"/>
                  <a:gd name="connsiteX3" fmla="*/ 0 w 303034"/>
                  <a:gd name="connsiteY3" fmla="*/ 430530 h 430530"/>
                  <a:gd name="connsiteX0" fmla="*/ 0 w 311543"/>
                  <a:gd name="connsiteY0" fmla="*/ 430530 h 442149"/>
                  <a:gd name="connsiteX1" fmla="*/ 151517 w 311543"/>
                  <a:gd name="connsiteY1" fmla="*/ 0 h 442149"/>
                  <a:gd name="connsiteX2" fmla="*/ 311543 w 311543"/>
                  <a:gd name="connsiteY2" fmla="*/ 442149 h 442149"/>
                  <a:gd name="connsiteX3" fmla="*/ 0 w 311543"/>
                  <a:gd name="connsiteY3" fmla="*/ 430530 h 442149"/>
                </a:gdLst>
                <a:ahLst/>
                <a:cxnLst>
                  <a:cxn ang="0">
                    <a:pos x="connsiteX0" y="connsiteY0"/>
                  </a:cxn>
                  <a:cxn ang="0">
                    <a:pos x="connsiteX1" y="connsiteY1"/>
                  </a:cxn>
                  <a:cxn ang="0">
                    <a:pos x="connsiteX2" y="connsiteY2"/>
                  </a:cxn>
                  <a:cxn ang="0">
                    <a:pos x="connsiteX3" y="connsiteY3"/>
                  </a:cxn>
                </a:cxnLst>
                <a:rect l="l" t="t" r="r" b="b"/>
                <a:pathLst>
                  <a:path w="311543" h="442149">
                    <a:moveTo>
                      <a:pt x="0" y="430530"/>
                    </a:moveTo>
                    <a:lnTo>
                      <a:pt x="151517" y="0"/>
                    </a:lnTo>
                    <a:lnTo>
                      <a:pt x="311543" y="442149"/>
                    </a:lnTo>
                    <a:lnTo>
                      <a:pt x="0" y="430530"/>
                    </a:lnTo>
                    <a:close/>
                  </a:path>
                </a:pathLst>
              </a:custGeom>
              <a:solidFill>
                <a:srgbClr val="5E27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sp>
            <p:nvSpPr>
              <p:cNvPr id="79" name="สามเหลี่ยมหน้าจั่ว 78">
                <a:extLst>
                  <a:ext uri="{FF2B5EF4-FFF2-40B4-BE49-F238E27FC236}">
                    <a16:creationId xmlns:a16="http://schemas.microsoft.com/office/drawing/2014/main" id="{0E24BF88-EA16-450C-88C2-E433B8399281}"/>
                  </a:ext>
                </a:extLst>
              </p:cNvPr>
              <p:cNvSpPr/>
              <p:nvPr/>
            </p:nvSpPr>
            <p:spPr>
              <a:xfrm rot="5400000">
                <a:off x="9310006" y="4563310"/>
                <a:ext cx="303034" cy="430530"/>
              </a:xfrm>
              <a:prstGeom prst="triangle">
                <a:avLst/>
              </a:prstGeom>
              <a:solidFill>
                <a:srgbClr val="5E27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grpSp>
        <p:grpSp>
          <p:nvGrpSpPr>
            <p:cNvPr id="61" name="กลุ่ม 60">
              <a:extLst>
                <a:ext uri="{FF2B5EF4-FFF2-40B4-BE49-F238E27FC236}">
                  <a16:creationId xmlns:a16="http://schemas.microsoft.com/office/drawing/2014/main" id="{053558BE-1717-417E-B91B-CFE2C5AB658A}"/>
                </a:ext>
              </a:extLst>
            </p:cNvPr>
            <p:cNvGrpSpPr/>
            <p:nvPr/>
          </p:nvGrpSpPr>
          <p:grpSpPr>
            <a:xfrm flipH="1">
              <a:off x="2097027" y="4449141"/>
              <a:ext cx="1164560" cy="2402704"/>
              <a:chOff x="9168013" y="2583276"/>
              <a:chExt cx="1164560" cy="2402704"/>
            </a:xfrm>
          </p:grpSpPr>
          <p:sp>
            <p:nvSpPr>
              <p:cNvPr id="62" name="รูปแบบอิสระ: รูปร่าง 61">
                <a:extLst>
                  <a:ext uri="{FF2B5EF4-FFF2-40B4-BE49-F238E27FC236}">
                    <a16:creationId xmlns:a16="http://schemas.microsoft.com/office/drawing/2014/main" id="{EF911968-A38A-4A89-92FB-F0504FCEE6DB}"/>
                  </a:ext>
                </a:extLst>
              </p:cNvPr>
              <p:cNvSpPr/>
              <p:nvPr/>
            </p:nvSpPr>
            <p:spPr>
              <a:xfrm>
                <a:off x="9168013" y="2583276"/>
                <a:ext cx="1164560" cy="2402704"/>
              </a:xfrm>
              <a:custGeom>
                <a:avLst/>
                <a:gdLst>
                  <a:gd name="connsiteX0" fmla="*/ 54949 w 1145807"/>
                  <a:gd name="connsiteY0" fmla="*/ 2398532 h 2402843"/>
                  <a:gd name="connsiteX1" fmla="*/ 47329 w 1145807"/>
                  <a:gd name="connsiteY1" fmla="*/ 1457462 h 2402843"/>
                  <a:gd name="connsiteX2" fmla="*/ 16849 w 1145807"/>
                  <a:gd name="connsiteY2" fmla="*/ 836432 h 2402843"/>
                  <a:gd name="connsiteX3" fmla="*/ 1609 w 1145807"/>
                  <a:gd name="connsiteY3" fmla="*/ 478292 h 2402843"/>
                  <a:gd name="connsiteX4" fmla="*/ 54949 w 1145807"/>
                  <a:gd name="connsiteY4" fmla="*/ 322082 h 2402843"/>
                  <a:gd name="connsiteX5" fmla="*/ 180679 w 1145807"/>
                  <a:gd name="connsiteY5" fmla="*/ 219212 h 2402843"/>
                  <a:gd name="connsiteX6" fmla="*/ 253069 w 1145807"/>
                  <a:gd name="connsiteY6" fmla="*/ 219212 h 2402843"/>
                  <a:gd name="connsiteX7" fmla="*/ 237829 w 1145807"/>
                  <a:gd name="connsiteY7" fmla="*/ 196352 h 2402843"/>
                  <a:gd name="connsiteX8" fmla="*/ 321649 w 1145807"/>
                  <a:gd name="connsiteY8" fmla="*/ 55382 h 2402843"/>
                  <a:gd name="connsiteX9" fmla="*/ 447379 w 1145807"/>
                  <a:gd name="connsiteY9" fmla="*/ 21092 h 2402843"/>
                  <a:gd name="connsiteX10" fmla="*/ 561679 w 1145807"/>
                  <a:gd name="connsiteY10" fmla="*/ 66812 h 2402843"/>
                  <a:gd name="connsiteX11" fmla="*/ 569299 w 1145807"/>
                  <a:gd name="connsiteY11" fmla="*/ 74432 h 2402843"/>
                  <a:gd name="connsiteX12" fmla="*/ 637879 w 1145807"/>
                  <a:gd name="connsiteY12" fmla="*/ 17282 h 2402843"/>
                  <a:gd name="connsiteX13" fmla="*/ 767419 w 1145807"/>
                  <a:gd name="connsiteY13" fmla="*/ 5852 h 2402843"/>
                  <a:gd name="connsiteX14" fmla="*/ 893149 w 1145807"/>
                  <a:gd name="connsiteY14" fmla="*/ 101102 h 2402843"/>
                  <a:gd name="connsiteX15" fmla="*/ 919819 w 1145807"/>
                  <a:gd name="connsiteY15" fmla="*/ 184922 h 2402843"/>
                  <a:gd name="connsiteX16" fmla="*/ 935059 w 1145807"/>
                  <a:gd name="connsiteY16" fmla="*/ 207782 h 2402843"/>
                  <a:gd name="connsiteX17" fmla="*/ 1030309 w 1145807"/>
                  <a:gd name="connsiteY17" fmla="*/ 223022 h 2402843"/>
                  <a:gd name="connsiteX18" fmla="*/ 1136989 w 1145807"/>
                  <a:gd name="connsiteY18" fmla="*/ 398282 h 2402843"/>
                  <a:gd name="connsiteX19" fmla="*/ 1136989 w 1145807"/>
                  <a:gd name="connsiteY19" fmla="*/ 821192 h 2402843"/>
                  <a:gd name="connsiteX20" fmla="*/ 1114129 w 1145807"/>
                  <a:gd name="connsiteY20" fmla="*/ 1495562 h 2402843"/>
                  <a:gd name="connsiteX21" fmla="*/ 1114129 w 1145807"/>
                  <a:gd name="connsiteY21" fmla="*/ 2032772 h 2402843"/>
                  <a:gd name="connsiteX22" fmla="*/ 1125559 w 1145807"/>
                  <a:gd name="connsiteY22" fmla="*/ 2364242 h 2402843"/>
                  <a:gd name="connsiteX23" fmla="*/ 1117939 w 1145807"/>
                  <a:gd name="connsiteY23" fmla="*/ 2398532 h 2402843"/>
                  <a:gd name="connsiteX24" fmla="*/ 976969 w 1145807"/>
                  <a:gd name="connsiteY24" fmla="*/ 2402342 h 2402843"/>
                  <a:gd name="connsiteX25" fmla="*/ 367369 w 1145807"/>
                  <a:gd name="connsiteY25" fmla="*/ 2402342 h 2402843"/>
                  <a:gd name="connsiteX26" fmla="*/ 54949 w 1145807"/>
                  <a:gd name="connsiteY26" fmla="*/ 2398532 h 2402843"/>
                  <a:gd name="connsiteX0" fmla="*/ 54949 w 1145807"/>
                  <a:gd name="connsiteY0" fmla="*/ 2398532 h 2402843"/>
                  <a:gd name="connsiteX1" fmla="*/ 47329 w 1145807"/>
                  <a:gd name="connsiteY1" fmla="*/ 1457462 h 2402843"/>
                  <a:gd name="connsiteX2" fmla="*/ 16849 w 1145807"/>
                  <a:gd name="connsiteY2" fmla="*/ 836432 h 2402843"/>
                  <a:gd name="connsiteX3" fmla="*/ 1609 w 1145807"/>
                  <a:gd name="connsiteY3" fmla="*/ 478292 h 2402843"/>
                  <a:gd name="connsiteX4" fmla="*/ 54949 w 1145807"/>
                  <a:gd name="connsiteY4" fmla="*/ 322082 h 2402843"/>
                  <a:gd name="connsiteX5" fmla="*/ 180679 w 1145807"/>
                  <a:gd name="connsiteY5" fmla="*/ 219212 h 2402843"/>
                  <a:gd name="connsiteX6" fmla="*/ 241639 w 1145807"/>
                  <a:gd name="connsiteY6" fmla="*/ 215402 h 2402843"/>
                  <a:gd name="connsiteX7" fmla="*/ 237829 w 1145807"/>
                  <a:gd name="connsiteY7" fmla="*/ 196352 h 2402843"/>
                  <a:gd name="connsiteX8" fmla="*/ 321649 w 1145807"/>
                  <a:gd name="connsiteY8" fmla="*/ 55382 h 2402843"/>
                  <a:gd name="connsiteX9" fmla="*/ 447379 w 1145807"/>
                  <a:gd name="connsiteY9" fmla="*/ 21092 h 2402843"/>
                  <a:gd name="connsiteX10" fmla="*/ 561679 w 1145807"/>
                  <a:gd name="connsiteY10" fmla="*/ 66812 h 2402843"/>
                  <a:gd name="connsiteX11" fmla="*/ 569299 w 1145807"/>
                  <a:gd name="connsiteY11" fmla="*/ 74432 h 2402843"/>
                  <a:gd name="connsiteX12" fmla="*/ 637879 w 1145807"/>
                  <a:gd name="connsiteY12" fmla="*/ 17282 h 2402843"/>
                  <a:gd name="connsiteX13" fmla="*/ 767419 w 1145807"/>
                  <a:gd name="connsiteY13" fmla="*/ 5852 h 2402843"/>
                  <a:gd name="connsiteX14" fmla="*/ 893149 w 1145807"/>
                  <a:gd name="connsiteY14" fmla="*/ 101102 h 2402843"/>
                  <a:gd name="connsiteX15" fmla="*/ 919819 w 1145807"/>
                  <a:gd name="connsiteY15" fmla="*/ 184922 h 2402843"/>
                  <a:gd name="connsiteX16" fmla="*/ 935059 w 1145807"/>
                  <a:gd name="connsiteY16" fmla="*/ 207782 h 2402843"/>
                  <a:gd name="connsiteX17" fmla="*/ 1030309 w 1145807"/>
                  <a:gd name="connsiteY17" fmla="*/ 223022 h 2402843"/>
                  <a:gd name="connsiteX18" fmla="*/ 1136989 w 1145807"/>
                  <a:gd name="connsiteY18" fmla="*/ 398282 h 2402843"/>
                  <a:gd name="connsiteX19" fmla="*/ 1136989 w 1145807"/>
                  <a:gd name="connsiteY19" fmla="*/ 821192 h 2402843"/>
                  <a:gd name="connsiteX20" fmla="*/ 1114129 w 1145807"/>
                  <a:gd name="connsiteY20" fmla="*/ 1495562 h 2402843"/>
                  <a:gd name="connsiteX21" fmla="*/ 1114129 w 1145807"/>
                  <a:gd name="connsiteY21" fmla="*/ 2032772 h 2402843"/>
                  <a:gd name="connsiteX22" fmla="*/ 1125559 w 1145807"/>
                  <a:gd name="connsiteY22" fmla="*/ 2364242 h 2402843"/>
                  <a:gd name="connsiteX23" fmla="*/ 1117939 w 1145807"/>
                  <a:gd name="connsiteY23" fmla="*/ 2398532 h 2402843"/>
                  <a:gd name="connsiteX24" fmla="*/ 976969 w 1145807"/>
                  <a:gd name="connsiteY24" fmla="*/ 2402342 h 2402843"/>
                  <a:gd name="connsiteX25" fmla="*/ 367369 w 1145807"/>
                  <a:gd name="connsiteY25" fmla="*/ 2402342 h 2402843"/>
                  <a:gd name="connsiteX26" fmla="*/ 54949 w 1145807"/>
                  <a:gd name="connsiteY26" fmla="*/ 2398532 h 2402843"/>
                  <a:gd name="connsiteX0" fmla="*/ 54949 w 1145807"/>
                  <a:gd name="connsiteY0" fmla="*/ 2398532 h 2402843"/>
                  <a:gd name="connsiteX1" fmla="*/ 47329 w 1145807"/>
                  <a:gd name="connsiteY1" fmla="*/ 1457462 h 2402843"/>
                  <a:gd name="connsiteX2" fmla="*/ 16849 w 1145807"/>
                  <a:gd name="connsiteY2" fmla="*/ 836432 h 2402843"/>
                  <a:gd name="connsiteX3" fmla="*/ 1609 w 1145807"/>
                  <a:gd name="connsiteY3" fmla="*/ 478292 h 2402843"/>
                  <a:gd name="connsiteX4" fmla="*/ 54949 w 1145807"/>
                  <a:gd name="connsiteY4" fmla="*/ 322082 h 2402843"/>
                  <a:gd name="connsiteX5" fmla="*/ 157819 w 1145807"/>
                  <a:gd name="connsiteY5" fmla="*/ 223022 h 2402843"/>
                  <a:gd name="connsiteX6" fmla="*/ 241639 w 1145807"/>
                  <a:gd name="connsiteY6" fmla="*/ 215402 h 2402843"/>
                  <a:gd name="connsiteX7" fmla="*/ 237829 w 1145807"/>
                  <a:gd name="connsiteY7" fmla="*/ 196352 h 2402843"/>
                  <a:gd name="connsiteX8" fmla="*/ 321649 w 1145807"/>
                  <a:gd name="connsiteY8" fmla="*/ 55382 h 2402843"/>
                  <a:gd name="connsiteX9" fmla="*/ 447379 w 1145807"/>
                  <a:gd name="connsiteY9" fmla="*/ 21092 h 2402843"/>
                  <a:gd name="connsiteX10" fmla="*/ 561679 w 1145807"/>
                  <a:gd name="connsiteY10" fmla="*/ 66812 h 2402843"/>
                  <a:gd name="connsiteX11" fmla="*/ 569299 w 1145807"/>
                  <a:gd name="connsiteY11" fmla="*/ 74432 h 2402843"/>
                  <a:gd name="connsiteX12" fmla="*/ 637879 w 1145807"/>
                  <a:gd name="connsiteY12" fmla="*/ 17282 h 2402843"/>
                  <a:gd name="connsiteX13" fmla="*/ 767419 w 1145807"/>
                  <a:gd name="connsiteY13" fmla="*/ 5852 h 2402843"/>
                  <a:gd name="connsiteX14" fmla="*/ 893149 w 1145807"/>
                  <a:gd name="connsiteY14" fmla="*/ 101102 h 2402843"/>
                  <a:gd name="connsiteX15" fmla="*/ 919819 w 1145807"/>
                  <a:gd name="connsiteY15" fmla="*/ 184922 h 2402843"/>
                  <a:gd name="connsiteX16" fmla="*/ 935059 w 1145807"/>
                  <a:gd name="connsiteY16" fmla="*/ 207782 h 2402843"/>
                  <a:gd name="connsiteX17" fmla="*/ 1030309 w 1145807"/>
                  <a:gd name="connsiteY17" fmla="*/ 223022 h 2402843"/>
                  <a:gd name="connsiteX18" fmla="*/ 1136989 w 1145807"/>
                  <a:gd name="connsiteY18" fmla="*/ 398282 h 2402843"/>
                  <a:gd name="connsiteX19" fmla="*/ 1136989 w 1145807"/>
                  <a:gd name="connsiteY19" fmla="*/ 821192 h 2402843"/>
                  <a:gd name="connsiteX20" fmla="*/ 1114129 w 1145807"/>
                  <a:gd name="connsiteY20" fmla="*/ 1495562 h 2402843"/>
                  <a:gd name="connsiteX21" fmla="*/ 1114129 w 1145807"/>
                  <a:gd name="connsiteY21" fmla="*/ 2032772 h 2402843"/>
                  <a:gd name="connsiteX22" fmla="*/ 1125559 w 1145807"/>
                  <a:gd name="connsiteY22" fmla="*/ 2364242 h 2402843"/>
                  <a:gd name="connsiteX23" fmla="*/ 1117939 w 1145807"/>
                  <a:gd name="connsiteY23" fmla="*/ 2398532 h 2402843"/>
                  <a:gd name="connsiteX24" fmla="*/ 976969 w 1145807"/>
                  <a:gd name="connsiteY24" fmla="*/ 2402342 h 2402843"/>
                  <a:gd name="connsiteX25" fmla="*/ 367369 w 1145807"/>
                  <a:gd name="connsiteY25" fmla="*/ 2402342 h 2402843"/>
                  <a:gd name="connsiteX26" fmla="*/ 54949 w 1145807"/>
                  <a:gd name="connsiteY26" fmla="*/ 2398532 h 2402843"/>
                  <a:gd name="connsiteX0" fmla="*/ 54949 w 1145807"/>
                  <a:gd name="connsiteY0" fmla="*/ 2398532 h 2402843"/>
                  <a:gd name="connsiteX1" fmla="*/ 47329 w 1145807"/>
                  <a:gd name="connsiteY1" fmla="*/ 1457462 h 2402843"/>
                  <a:gd name="connsiteX2" fmla="*/ 16849 w 1145807"/>
                  <a:gd name="connsiteY2" fmla="*/ 836432 h 2402843"/>
                  <a:gd name="connsiteX3" fmla="*/ 1609 w 1145807"/>
                  <a:gd name="connsiteY3" fmla="*/ 478292 h 2402843"/>
                  <a:gd name="connsiteX4" fmla="*/ 54949 w 1145807"/>
                  <a:gd name="connsiteY4" fmla="*/ 322082 h 2402843"/>
                  <a:gd name="connsiteX5" fmla="*/ 157819 w 1145807"/>
                  <a:gd name="connsiteY5" fmla="*/ 223022 h 2402843"/>
                  <a:gd name="connsiteX6" fmla="*/ 235924 w 1145807"/>
                  <a:gd name="connsiteY6" fmla="*/ 213497 h 2402843"/>
                  <a:gd name="connsiteX7" fmla="*/ 237829 w 1145807"/>
                  <a:gd name="connsiteY7" fmla="*/ 196352 h 2402843"/>
                  <a:gd name="connsiteX8" fmla="*/ 321649 w 1145807"/>
                  <a:gd name="connsiteY8" fmla="*/ 55382 h 2402843"/>
                  <a:gd name="connsiteX9" fmla="*/ 447379 w 1145807"/>
                  <a:gd name="connsiteY9" fmla="*/ 21092 h 2402843"/>
                  <a:gd name="connsiteX10" fmla="*/ 561679 w 1145807"/>
                  <a:gd name="connsiteY10" fmla="*/ 66812 h 2402843"/>
                  <a:gd name="connsiteX11" fmla="*/ 569299 w 1145807"/>
                  <a:gd name="connsiteY11" fmla="*/ 74432 h 2402843"/>
                  <a:gd name="connsiteX12" fmla="*/ 637879 w 1145807"/>
                  <a:gd name="connsiteY12" fmla="*/ 17282 h 2402843"/>
                  <a:gd name="connsiteX13" fmla="*/ 767419 w 1145807"/>
                  <a:gd name="connsiteY13" fmla="*/ 5852 h 2402843"/>
                  <a:gd name="connsiteX14" fmla="*/ 893149 w 1145807"/>
                  <a:gd name="connsiteY14" fmla="*/ 101102 h 2402843"/>
                  <a:gd name="connsiteX15" fmla="*/ 919819 w 1145807"/>
                  <a:gd name="connsiteY15" fmla="*/ 184922 h 2402843"/>
                  <a:gd name="connsiteX16" fmla="*/ 935059 w 1145807"/>
                  <a:gd name="connsiteY16" fmla="*/ 207782 h 2402843"/>
                  <a:gd name="connsiteX17" fmla="*/ 1030309 w 1145807"/>
                  <a:gd name="connsiteY17" fmla="*/ 223022 h 2402843"/>
                  <a:gd name="connsiteX18" fmla="*/ 1136989 w 1145807"/>
                  <a:gd name="connsiteY18" fmla="*/ 398282 h 2402843"/>
                  <a:gd name="connsiteX19" fmla="*/ 1136989 w 1145807"/>
                  <a:gd name="connsiteY19" fmla="*/ 821192 h 2402843"/>
                  <a:gd name="connsiteX20" fmla="*/ 1114129 w 1145807"/>
                  <a:gd name="connsiteY20" fmla="*/ 1495562 h 2402843"/>
                  <a:gd name="connsiteX21" fmla="*/ 1114129 w 1145807"/>
                  <a:gd name="connsiteY21" fmla="*/ 2032772 h 2402843"/>
                  <a:gd name="connsiteX22" fmla="*/ 1125559 w 1145807"/>
                  <a:gd name="connsiteY22" fmla="*/ 2364242 h 2402843"/>
                  <a:gd name="connsiteX23" fmla="*/ 1117939 w 1145807"/>
                  <a:gd name="connsiteY23" fmla="*/ 2398532 h 2402843"/>
                  <a:gd name="connsiteX24" fmla="*/ 976969 w 1145807"/>
                  <a:gd name="connsiteY24" fmla="*/ 2402342 h 2402843"/>
                  <a:gd name="connsiteX25" fmla="*/ 367369 w 1145807"/>
                  <a:gd name="connsiteY25" fmla="*/ 2402342 h 2402843"/>
                  <a:gd name="connsiteX26" fmla="*/ 54949 w 1145807"/>
                  <a:gd name="connsiteY26" fmla="*/ 2398532 h 2402843"/>
                  <a:gd name="connsiteX0" fmla="*/ 54949 w 1145807"/>
                  <a:gd name="connsiteY0" fmla="*/ 2398532 h 2402843"/>
                  <a:gd name="connsiteX1" fmla="*/ 47329 w 1145807"/>
                  <a:gd name="connsiteY1" fmla="*/ 1457462 h 2402843"/>
                  <a:gd name="connsiteX2" fmla="*/ 16849 w 1145807"/>
                  <a:gd name="connsiteY2" fmla="*/ 836432 h 2402843"/>
                  <a:gd name="connsiteX3" fmla="*/ 1609 w 1145807"/>
                  <a:gd name="connsiteY3" fmla="*/ 478292 h 2402843"/>
                  <a:gd name="connsiteX4" fmla="*/ 54949 w 1145807"/>
                  <a:gd name="connsiteY4" fmla="*/ 322082 h 2402843"/>
                  <a:gd name="connsiteX5" fmla="*/ 157819 w 1145807"/>
                  <a:gd name="connsiteY5" fmla="*/ 223022 h 2402843"/>
                  <a:gd name="connsiteX6" fmla="*/ 235924 w 1145807"/>
                  <a:gd name="connsiteY6" fmla="*/ 213497 h 2402843"/>
                  <a:gd name="connsiteX7" fmla="*/ 251164 w 1145807"/>
                  <a:gd name="connsiteY7" fmla="*/ 194447 h 2402843"/>
                  <a:gd name="connsiteX8" fmla="*/ 321649 w 1145807"/>
                  <a:gd name="connsiteY8" fmla="*/ 55382 h 2402843"/>
                  <a:gd name="connsiteX9" fmla="*/ 447379 w 1145807"/>
                  <a:gd name="connsiteY9" fmla="*/ 21092 h 2402843"/>
                  <a:gd name="connsiteX10" fmla="*/ 561679 w 1145807"/>
                  <a:gd name="connsiteY10" fmla="*/ 66812 h 2402843"/>
                  <a:gd name="connsiteX11" fmla="*/ 569299 w 1145807"/>
                  <a:gd name="connsiteY11" fmla="*/ 74432 h 2402843"/>
                  <a:gd name="connsiteX12" fmla="*/ 637879 w 1145807"/>
                  <a:gd name="connsiteY12" fmla="*/ 17282 h 2402843"/>
                  <a:gd name="connsiteX13" fmla="*/ 767419 w 1145807"/>
                  <a:gd name="connsiteY13" fmla="*/ 5852 h 2402843"/>
                  <a:gd name="connsiteX14" fmla="*/ 893149 w 1145807"/>
                  <a:gd name="connsiteY14" fmla="*/ 101102 h 2402843"/>
                  <a:gd name="connsiteX15" fmla="*/ 919819 w 1145807"/>
                  <a:gd name="connsiteY15" fmla="*/ 184922 h 2402843"/>
                  <a:gd name="connsiteX16" fmla="*/ 935059 w 1145807"/>
                  <a:gd name="connsiteY16" fmla="*/ 207782 h 2402843"/>
                  <a:gd name="connsiteX17" fmla="*/ 1030309 w 1145807"/>
                  <a:gd name="connsiteY17" fmla="*/ 223022 h 2402843"/>
                  <a:gd name="connsiteX18" fmla="*/ 1136989 w 1145807"/>
                  <a:gd name="connsiteY18" fmla="*/ 398282 h 2402843"/>
                  <a:gd name="connsiteX19" fmla="*/ 1136989 w 1145807"/>
                  <a:gd name="connsiteY19" fmla="*/ 821192 h 2402843"/>
                  <a:gd name="connsiteX20" fmla="*/ 1114129 w 1145807"/>
                  <a:gd name="connsiteY20" fmla="*/ 1495562 h 2402843"/>
                  <a:gd name="connsiteX21" fmla="*/ 1114129 w 1145807"/>
                  <a:gd name="connsiteY21" fmla="*/ 2032772 h 2402843"/>
                  <a:gd name="connsiteX22" fmla="*/ 1125559 w 1145807"/>
                  <a:gd name="connsiteY22" fmla="*/ 2364242 h 2402843"/>
                  <a:gd name="connsiteX23" fmla="*/ 1117939 w 1145807"/>
                  <a:gd name="connsiteY23" fmla="*/ 2398532 h 2402843"/>
                  <a:gd name="connsiteX24" fmla="*/ 976969 w 1145807"/>
                  <a:gd name="connsiteY24" fmla="*/ 2402342 h 2402843"/>
                  <a:gd name="connsiteX25" fmla="*/ 367369 w 1145807"/>
                  <a:gd name="connsiteY25" fmla="*/ 2402342 h 2402843"/>
                  <a:gd name="connsiteX26" fmla="*/ 54949 w 1145807"/>
                  <a:gd name="connsiteY26" fmla="*/ 2398532 h 2402843"/>
                  <a:gd name="connsiteX0" fmla="*/ 54949 w 1145807"/>
                  <a:gd name="connsiteY0" fmla="*/ 2398532 h 2402843"/>
                  <a:gd name="connsiteX1" fmla="*/ 47329 w 1145807"/>
                  <a:gd name="connsiteY1" fmla="*/ 1457462 h 2402843"/>
                  <a:gd name="connsiteX2" fmla="*/ 16849 w 1145807"/>
                  <a:gd name="connsiteY2" fmla="*/ 836432 h 2402843"/>
                  <a:gd name="connsiteX3" fmla="*/ 1609 w 1145807"/>
                  <a:gd name="connsiteY3" fmla="*/ 478292 h 2402843"/>
                  <a:gd name="connsiteX4" fmla="*/ 54949 w 1145807"/>
                  <a:gd name="connsiteY4" fmla="*/ 322082 h 2402843"/>
                  <a:gd name="connsiteX5" fmla="*/ 157819 w 1145807"/>
                  <a:gd name="connsiteY5" fmla="*/ 223022 h 2402843"/>
                  <a:gd name="connsiteX6" fmla="*/ 235924 w 1145807"/>
                  <a:gd name="connsiteY6" fmla="*/ 213497 h 2402843"/>
                  <a:gd name="connsiteX7" fmla="*/ 241639 w 1145807"/>
                  <a:gd name="connsiteY7" fmla="*/ 181112 h 2402843"/>
                  <a:gd name="connsiteX8" fmla="*/ 321649 w 1145807"/>
                  <a:gd name="connsiteY8" fmla="*/ 55382 h 2402843"/>
                  <a:gd name="connsiteX9" fmla="*/ 447379 w 1145807"/>
                  <a:gd name="connsiteY9" fmla="*/ 21092 h 2402843"/>
                  <a:gd name="connsiteX10" fmla="*/ 561679 w 1145807"/>
                  <a:gd name="connsiteY10" fmla="*/ 66812 h 2402843"/>
                  <a:gd name="connsiteX11" fmla="*/ 569299 w 1145807"/>
                  <a:gd name="connsiteY11" fmla="*/ 74432 h 2402843"/>
                  <a:gd name="connsiteX12" fmla="*/ 637879 w 1145807"/>
                  <a:gd name="connsiteY12" fmla="*/ 17282 h 2402843"/>
                  <a:gd name="connsiteX13" fmla="*/ 767419 w 1145807"/>
                  <a:gd name="connsiteY13" fmla="*/ 5852 h 2402843"/>
                  <a:gd name="connsiteX14" fmla="*/ 893149 w 1145807"/>
                  <a:gd name="connsiteY14" fmla="*/ 101102 h 2402843"/>
                  <a:gd name="connsiteX15" fmla="*/ 919819 w 1145807"/>
                  <a:gd name="connsiteY15" fmla="*/ 184922 h 2402843"/>
                  <a:gd name="connsiteX16" fmla="*/ 935059 w 1145807"/>
                  <a:gd name="connsiteY16" fmla="*/ 207782 h 2402843"/>
                  <a:gd name="connsiteX17" fmla="*/ 1030309 w 1145807"/>
                  <a:gd name="connsiteY17" fmla="*/ 223022 h 2402843"/>
                  <a:gd name="connsiteX18" fmla="*/ 1136989 w 1145807"/>
                  <a:gd name="connsiteY18" fmla="*/ 398282 h 2402843"/>
                  <a:gd name="connsiteX19" fmla="*/ 1136989 w 1145807"/>
                  <a:gd name="connsiteY19" fmla="*/ 821192 h 2402843"/>
                  <a:gd name="connsiteX20" fmla="*/ 1114129 w 1145807"/>
                  <a:gd name="connsiteY20" fmla="*/ 1495562 h 2402843"/>
                  <a:gd name="connsiteX21" fmla="*/ 1114129 w 1145807"/>
                  <a:gd name="connsiteY21" fmla="*/ 2032772 h 2402843"/>
                  <a:gd name="connsiteX22" fmla="*/ 1125559 w 1145807"/>
                  <a:gd name="connsiteY22" fmla="*/ 2364242 h 2402843"/>
                  <a:gd name="connsiteX23" fmla="*/ 1117939 w 1145807"/>
                  <a:gd name="connsiteY23" fmla="*/ 2398532 h 2402843"/>
                  <a:gd name="connsiteX24" fmla="*/ 976969 w 1145807"/>
                  <a:gd name="connsiteY24" fmla="*/ 2402342 h 2402843"/>
                  <a:gd name="connsiteX25" fmla="*/ 367369 w 1145807"/>
                  <a:gd name="connsiteY25" fmla="*/ 2402342 h 2402843"/>
                  <a:gd name="connsiteX26" fmla="*/ 54949 w 1145807"/>
                  <a:gd name="connsiteY26" fmla="*/ 2398532 h 2402843"/>
                  <a:gd name="connsiteX0" fmla="*/ 54949 w 1145807"/>
                  <a:gd name="connsiteY0" fmla="*/ 2398532 h 2402843"/>
                  <a:gd name="connsiteX1" fmla="*/ 47329 w 1145807"/>
                  <a:gd name="connsiteY1" fmla="*/ 1457462 h 2402843"/>
                  <a:gd name="connsiteX2" fmla="*/ 16849 w 1145807"/>
                  <a:gd name="connsiteY2" fmla="*/ 836432 h 2402843"/>
                  <a:gd name="connsiteX3" fmla="*/ 1609 w 1145807"/>
                  <a:gd name="connsiteY3" fmla="*/ 478292 h 2402843"/>
                  <a:gd name="connsiteX4" fmla="*/ 54949 w 1145807"/>
                  <a:gd name="connsiteY4" fmla="*/ 322082 h 2402843"/>
                  <a:gd name="connsiteX5" fmla="*/ 155914 w 1145807"/>
                  <a:gd name="connsiteY5" fmla="*/ 226832 h 2402843"/>
                  <a:gd name="connsiteX6" fmla="*/ 235924 w 1145807"/>
                  <a:gd name="connsiteY6" fmla="*/ 213497 h 2402843"/>
                  <a:gd name="connsiteX7" fmla="*/ 241639 w 1145807"/>
                  <a:gd name="connsiteY7" fmla="*/ 181112 h 2402843"/>
                  <a:gd name="connsiteX8" fmla="*/ 321649 w 1145807"/>
                  <a:gd name="connsiteY8" fmla="*/ 55382 h 2402843"/>
                  <a:gd name="connsiteX9" fmla="*/ 447379 w 1145807"/>
                  <a:gd name="connsiteY9" fmla="*/ 21092 h 2402843"/>
                  <a:gd name="connsiteX10" fmla="*/ 561679 w 1145807"/>
                  <a:gd name="connsiteY10" fmla="*/ 66812 h 2402843"/>
                  <a:gd name="connsiteX11" fmla="*/ 569299 w 1145807"/>
                  <a:gd name="connsiteY11" fmla="*/ 74432 h 2402843"/>
                  <a:gd name="connsiteX12" fmla="*/ 637879 w 1145807"/>
                  <a:gd name="connsiteY12" fmla="*/ 17282 h 2402843"/>
                  <a:gd name="connsiteX13" fmla="*/ 767419 w 1145807"/>
                  <a:gd name="connsiteY13" fmla="*/ 5852 h 2402843"/>
                  <a:gd name="connsiteX14" fmla="*/ 893149 w 1145807"/>
                  <a:gd name="connsiteY14" fmla="*/ 101102 h 2402843"/>
                  <a:gd name="connsiteX15" fmla="*/ 919819 w 1145807"/>
                  <a:gd name="connsiteY15" fmla="*/ 184922 h 2402843"/>
                  <a:gd name="connsiteX16" fmla="*/ 935059 w 1145807"/>
                  <a:gd name="connsiteY16" fmla="*/ 207782 h 2402843"/>
                  <a:gd name="connsiteX17" fmla="*/ 1030309 w 1145807"/>
                  <a:gd name="connsiteY17" fmla="*/ 223022 h 2402843"/>
                  <a:gd name="connsiteX18" fmla="*/ 1136989 w 1145807"/>
                  <a:gd name="connsiteY18" fmla="*/ 398282 h 2402843"/>
                  <a:gd name="connsiteX19" fmla="*/ 1136989 w 1145807"/>
                  <a:gd name="connsiteY19" fmla="*/ 821192 h 2402843"/>
                  <a:gd name="connsiteX20" fmla="*/ 1114129 w 1145807"/>
                  <a:gd name="connsiteY20" fmla="*/ 1495562 h 2402843"/>
                  <a:gd name="connsiteX21" fmla="*/ 1114129 w 1145807"/>
                  <a:gd name="connsiteY21" fmla="*/ 2032772 h 2402843"/>
                  <a:gd name="connsiteX22" fmla="*/ 1125559 w 1145807"/>
                  <a:gd name="connsiteY22" fmla="*/ 2364242 h 2402843"/>
                  <a:gd name="connsiteX23" fmla="*/ 1117939 w 1145807"/>
                  <a:gd name="connsiteY23" fmla="*/ 2398532 h 2402843"/>
                  <a:gd name="connsiteX24" fmla="*/ 976969 w 1145807"/>
                  <a:gd name="connsiteY24" fmla="*/ 2402342 h 2402843"/>
                  <a:gd name="connsiteX25" fmla="*/ 367369 w 1145807"/>
                  <a:gd name="connsiteY25" fmla="*/ 2402342 h 2402843"/>
                  <a:gd name="connsiteX26" fmla="*/ 54949 w 1145807"/>
                  <a:gd name="connsiteY26" fmla="*/ 2398532 h 2402843"/>
                  <a:gd name="connsiteX0" fmla="*/ 54949 w 1145807"/>
                  <a:gd name="connsiteY0" fmla="*/ 2398812 h 2403123"/>
                  <a:gd name="connsiteX1" fmla="*/ 47329 w 1145807"/>
                  <a:gd name="connsiteY1" fmla="*/ 1457742 h 2403123"/>
                  <a:gd name="connsiteX2" fmla="*/ 16849 w 1145807"/>
                  <a:gd name="connsiteY2" fmla="*/ 836712 h 2403123"/>
                  <a:gd name="connsiteX3" fmla="*/ 1609 w 1145807"/>
                  <a:gd name="connsiteY3" fmla="*/ 478572 h 2403123"/>
                  <a:gd name="connsiteX4" fmla="*/ 54949 w 1145807"/>
                  <a:gd name="connsiteY4" fmla="*/ 322362 h 2403123"/>
                  <a:gd name="connsiteX5" fmla="*/ 155914 w 1145807"/>
                  <a:gd name="connsiteY5" fmla="*/ 227112 h 2403123"/>
                  <a:gd name="connsiteX6" fmla="*/ 235924 w 1145807"/>
                  <a:gd name="connsiteY6" fmla="*/ 213777 h 2403123"/>
                  <a:gd name="connsiteX7" fmla="*/ 241639 w 1145807"/>
                  <a:gd name="connsiteY7" fmla="*/ 181392 h 2403123"/>
                  <a:gd name="connsiteX8" fmla="*/ 321649 w 1145807"/>
                  <a:gd name="connsiteY8" fmla="*/ 55662 h 2403123"/>
                  <a:gd name="connsiteX9" fmla="*/ 447379 w 1145807"/>
                  <a:gd name="connsiteY9" fmla="*/ 21372 h 2403123"/>
                  <a:gd name="connsiteX10" fmla="*/ 561679 w 1145807"/>
                  <a:gd name="connsiteY10" fmla="*/ 67092 h 2403123"/>
                  <a:gd name="connsiteX11" fmla="*/ 569299 w 1145807"/>
                  <a:gd name="connsiteY11" fmla="*/ 74712 h 2403123"/>
                  <a:gd name="connsiteX12" fmla="*/ 637879 w 1145807"/>
                  <a:gd name="connsiteY12" fmla="*/ 17562 h 2403123"/>
                  <a:gd name="connsiteX13" fmla="*/ 767419 w 1145807"/>
                  <a:gd name="connsiteY13" fmla="*/ 6132 h 2403123"/>
                  <a:gd name="connsiteX14" fmla="*/ 883624 w 1145807"/>
                  <a:gd name="connsiteY14" fmla="*/ 105192 h 2403123"/>
                  <a:gd name="connsiteX15" fmla="*/ 919819 w 1145807"/>
                  <a:gd name="connsiteY15" fmla="*/ 185202 h 2403123"/>
                  <a:gd name="connsiteX16" fmla="*/ 935059 w 1145807"/>
                  <a:gd name="connsiteY16" fmla="*/ 208062 h 2403123"/>
                  <a:gd name="connsiteX17" fmla="*/ 1030309 w 1145807"/>
                  <a:gd name="connsiteY17" fmla="*/ 223302 h 2403123"/>
                  <a:gd name="connsiteX18" fmla="*/ 1136989 w 1145807"/>
                  <a:gd name="connsiteY18" fmla="*/ 398562 h 2403123"/>
                  <a:gd name="connsiteX19" fmla="*/ 1136989 w 1145807"/>
                  <a:gd name="connsiteY19" fmla="*/ 821472 h 2403123"/>
                  <a:gd name="connsiteX20" fmla="*/ 1114129 w 1145807"/>
                  <a:gd name="connsiteY20" fmla="*/ 1495842 h 2403123"/>
                  <a:gd name="connsiteX21" fmla="*/ 1114129 w 1145807"/>
                  <a:gd name="connsiteY21" fmla="*/ 2033052 h 2403123"/>
                  <a:gd name="connsiteX22" fmla="*/ 1125559 w 1145807"/>
                  <a:gd name="connsiteY22" fmla="*/ 2364522 h 2403123"/>
                  <a:gd name="connsiteX23" fmla="*/ 1117939 w 1145807"/>
                  <a:gd name="connsiteY23" fmla="*/ 2398812 h 2403123"/>
                  <a:gd name="connsiteX24" fmla="*/ 976969 w 1145807"/>
                  <a:gd name="connsiteY24" fmla="*/ 2402622 h 2403123"/>
                  <a:gd name="connsiteX25" fmla="*/ 367369 w 1145807"/>
                  <a:gd name="connsiteY25" fmla="*/ 2402622 h 2403123"/>
                  <a:gd name="connsiteX26" fmla="*/ 54949 w 1145807"/>
                  <a:gd name="connsiteY26" fmla="*/ 2398812 h 2403123"/>
                  <a:gd name="connsiteX0" fmla="*/ 54949 w 1145807"/>
                  <a:gd name="connsiteY0" fmla="*/ 2398393 h 2402704"/>
                  <a:gd name="connsiteX1" fmla="*/ 47329 w 1145807"/>
                  <a:gd name="connsiteY1" fmla="*/ 1457323 h 2402704"/>
                  <a:gd name="connsiteX2" fmla="*/ 16849 w 1145807"/>
                  <a:gd name="connsiteY2" fmla="*/ 836293 h 2402704"/>
                  <a:gd name="connsiteX3" fmla="*/ 1609 w 1145807"/>
                  <a:gd name="connsiteY3" fmla="*/ 478153 h 2402704"/>
                  <a:gd name="connsiteX4" fmla="*/ 54949 w 1145807"/>
                  <a:gd name="connsiteY4" fmla="*/ 321943 h 2402704"/>
                  <a:gd name="connsiteX5" fmla="*/ 155914 w 1145807"/>
                  <a:gd name="connsiteY5" fmla="*/ 226693 h 2402704"/>
                  <a:gd name="connsiteX6" fmla="*/ 235924 w 1145807"/>
                  <a:gd name="connsiteY6" fmla="*/ 213358 h 2402704"/>
                  <a:gd name="connsiteX7" fmla="*/ 241639 w 1145807"/>
                  <a:gd name="connsiteY7" fmla="*/ 180973 h 2402704"/>
                  <a:gd name="connsiteX8" fmla="*/ 321649 w 1145807"/>
                  <a:gd name="connsiteY8" fmla="*/ 55243 h 2402704"/>
                  <a:gd name="connsiteX9" fmla="*/ 447379 w 1145807"/>
                  <a:gd name="connsiteY9" fmla="*/ 20953 h 2402704"/>
                  <a:gd name="connsiteX10" fmla="*/ 561679 w 1145807"/>
                  <a:gd name="connsiteY10" fmla="*/ 66673 h 2402704"/>
                  <a:gd name="connsiteX11" fmla="*/ 569299 w 1145807"/>
                  <a:gd name="connsiteY11" fmla="*/ 74293 h 2402704"/>
                  <a:gd name="connsiteX12" fmla="*/ 637879 w 1145807"/>
                  <a:gd name="connsiteY12" fmla="*/ 17143 h 2402704"/>
                  <a:gd name="connsiteX13" fmla="*/ 767419 w 1145807"/>
                  <a:gd name="connsiteY13" fmla="*/ 5713 h 2402704"/>
                  <a:gd name="connsiteX14" fmla="*/ 891244 w 1145807"/>
                  <a:gd name="connsiteY14" fmla="*/ 99058 h 2402704"/>
                  <a:gd name="connsiteX15" fmla="*/ 919819 w 1145807"/>
                  <a:gd name="connsiteY15" fmla="*/ 184783 h 2402704"/>
                  <a:gd name="connsiteX16" fmla="*/ 935059 w 1145807"/>
                  <a:gd name="connsiteY16" fmla="*/ 207643 h 2402704"/>
                  <a:gd name="connsiteX17" fmla="*/ 1030309 w 1145807"/>
                  <a:gd name="connsiteY17" fmla="*/ 222883 h 2402704"/>
                  <a:gd name="connsiteX18" fmla="*/ 1136989 w 1145807"/>
                  <a:gd name="connsiteY18" fmla="*/ 398143 h 2402704"/>
                  <a:gd name="connsiteX19" fmla="*/ 1136989 w 1145807"/>
                  <a:gd name="connsiteY19" fmla="*/ 821053 h 2402704"/>
                  <a:gd name="connsiteX20" fmla="*/ 1114129 w 1145807"/>
                  <a:gd name="connsiteY20" fmla="*/ 1495423 h 2402704"/>
                  <a:gd name="connsiteX21" fmla="*/ 1114129 w 1145807"/>
                  <a:gd name="connsiteY21" fmla="*/ 2032633 h 2402704"/>
                  <a:gd name="connsiteX22" fmla="*/ 1125559 w 1145807"/>
                  <a:gd name="connsiteY22" fmla="*/ 2364103 h 2402704"/>
                  <a:gd name="connsiteX23" fmla="*/ 1117939 w 1145807"/>
                  <a:gd name="connsiteY23" fmla="*/ 2398393 h 2402704"/>
                  <a:gd name="connsiteX24" fmla="*/ 976969 w 1145807"/>
                  <a:gd name="connsiteY24" fmla="*/ 2402203 h 2402704"/>
                  <a:gd name="connsiteX25" fmla="*/ 367369 w 1145807"/>
                  <a:gd name="connsiteY25" fmla="*/ 2402203 h 2402704"/>
                  <a:gd name="connsiteX26" fmla="*/ 54949 w 1145807"/>
                  <a:gd name="connsiteY26" fmla="*/ 2398393 h 2402704"/>
                  <a:gd name="connsiteX0" fmla="*/ 54949 w 1156012"/>
                  <a:gd name="connsiteY0" fmla="*/ 2398393 h 2402704"/>
                  <a:gd name="connsiteX1" fmla="*/ 47329 w 1156012"/>
                  <a:gd name="connsiteY1" fmla="*/ 1457323 h 2402704"/>
                  <a:gd name="connsiteX2" fmla="*/ 16849 w 1156012"/>
                  <a:gd name="connsiteY2" fmla="*/ 836293 h 2402704"/>
                  <a:gd name="connsiteX3" fmla="*/ 1609 w 1156012"/>
                  <a:gd name="connsiteY3" fmla="*/ 478153 h 2402704"/>
                  <a:gd name="connsiteX4" fmla="*/ 54949 w 1156012"/>
                  <a:gd name="connsiteY4" fmla="*/ 321943 h 2402704"/>
                  <a:gd name="connsiteX5" fmla="*/ 155914 w 1156012"/>
                  <a:gd name="connsiteY5" fmla="*/ 226693 h 2402704"/>
                  <a:gd name="connsiteX6" fmla="*/ 235924 w 1156012"/>
                  <a:gd name="connsiteY6" fmla="*/ 213358 h 2402704"/>
                  <a:gd name="connsiteX7" fmla="*/ 241639 w 1156012"/>
                  <a:gd name="connsiteY7" fmla="*/ 180973 h 2402704"/>
                  <a:gd name="connsiteX8" fmla="*/ 321649 w 1156012"/>
                  <a:gd name="connsiteY8" fmla="*/ 55243 h 2402704"/>
                  <a:gd name="connsiteX9" fmla="*/ 447379 w 1156012"/>
                  <a:gd name="connsiteY9" fmla="*/ 20953 h 2402704"/>
                  <a:gd name="connsiteX10" fmla="*/ 561679 w 1156012"/>
                  <a:gd name="connsiteY10" fmla="*/ 66673 h 2402704"/>
                  <a:gd name="connsiteX11" fmla="*/ 569299 w 1156012"/>
                  <a:gd name="connsiteY11" fmla="*/ 74293 h 2402704"/>
                  <a:gd name="connsiteX12" fmla="*/ 637879 w 1156012"/>
                  <a:gd name="connsiteY12" fmla="*/ 17143 h 2402704"/>
                  <a:gd name="connsiteX13" fmla="*/ 767419 w 1156012"/>
                  <a:gd name="connsiteY13" fmla="*/ 5713 h 2402704"/>
                  <a:gd name="connsiteX14" fmla="*/ 891244 w 1156012"/>
                  <a:gd name="connsiteY14" fmla="*/ 99058 h 2402704"/>
                  <a:gd name="connsiteX15" fmla="*/ 919819 w 1156012"/>
                  <a:gd name="connsiteY15" fmla="*/ 184783 h 2402704"/>
                  <a:gd name="connsiteX16" fmla="*/ 935059 w 1156012"/>
                  <a:gd name="connsiteY16" fmla="*/ 207643 h 2402704"/>
                  <a:gd name="connsiteX17" fmla="*/ 1030309 w 1156012"/>
                  <a:gd name="connsiteY17" fmla="*/ 222883 h 2402704"/>
                  <a:gd name="connsiteX18" fmla="*/ 1136989 w 1156012"/>
                  <a:gd name="connsiteY18" fmla="*/ 398143 h 2402704"/>
                  <a:gd name="connsiteX19" fmla="*/ 1154134 w 1156012"/>
                  <a:gd name="connsiteY19" fmla="*/ 821053 h 2402704"/>
                  <a:gd name="connsiteX20" fmla="*/ 1114129 w 1156012"/>
                  <a:gd name="connsiteY20" fmla="*/ 1495423 h 2402704"/>
                  <a:gd name="connsiteX21" fmla="*/ 1114129 w 1156012"/>
                  <a:gd name="connsiteY21" fmla="*/ 2032633 h 2402704"/>
                  <a:gd name="connsiteX22" fmla="*/ 1125559 w 1156012"/>
                  <a:gd name="connsiteY22" fmla="*/ 2364103 h 2402704"/>
                  <a:gd name="connsiteX23" fmla="*/ 1117939 w 1156012"/>
                  <a:gd name="connsiteY23" fmla="*/ 2398393 h 2402704"/>
                  <a:gd name="connsiteX24" fmla="*/ 976969 w 1156012"/>
                  <a:gd name="connsiteY24" fmla="*/ 2402203 h 2402704"/>
                  <a:gd name="connsiteX25" fmla="*/ 367369 w 1156012"/>
                  <a:gd name="connsiteY25" fmla="*/ 2402203 h 2402704"/>
                  <a:gd name="connsiteX26" fmla="*/ 54949 w 1156012"/>
                  <a:gd name="connsiteY26" fmla="*/ 2398393 h 2402704"/>
                  <a:gd name="connsiteX0" fmla="*/ 54949 w 1164560"/>
                  <a:gd name="connsiteY0" fmla="*/ 2398393 h 2402704"/>
                  <a:gd name="connsiteX1" fmla="*/ 47329 w 1164560"/>
                  <a:gd name="connsiteY1" fmla="*/ 1457323 h 2402704"/>
                  <a:gd name="connsiteX2" fmla="*/ 16849 w 1164560"/>
                  <a:gd name="connsiteY2" fmla="*/ 836293 h 2402704"/>
                  <a:gd name="connsiteX3" fmla="*/ 1609 w 1164560"/>
                  <a:gd name="connsiteY3" fmla="*/ 478153 h 2402704"/>
                  <a:gd name="connsiteX4" fmla="*/ 54949 w 1164560"/>
                  <a:gd name="connsiteY4" fmla="*/ 321943 h 2402704"/>
                  <a:gd name="connsiteX5" fmla="*/ 155914 w 1164560"/>
                  <a:gd name="connsiteY5" fmla="*/ 226693 h 2402704"/>
                  <a:gd name="connsiteX6" fmla="*/ 235924 w 1164560"/>
                  <a:gd name="connsiteY6" fmla="*/ 213358 h 2402704"/>
                  <a:gd name="connsiteX7" fmla="*/ 241639 w 1164560"/>
                  <a:gd name="connsiteY7" fmla="*/ 180973 h 2402704"/>
                  <a:gd name="connsiteX8" fmla="*/ 321649 w 1164560"/>
                  <a:gd name="connsiteY8" fmla="*/ 55243 h 2402704"/>
                  <a:gd name="connsiteX9" fmla="*/ 447379 w 1164560"/>
                  <a:gd name="connsiteY9" fmla="*/ 20953 h 2402704"/>
                  <a:gd name="connsiteX10" fmla="*/ 561679 w 1164560"/>
                  <a:gd name="connsiteY10" fmla="*/ 66673 h 2402704"/>
                  <a:gd name="connsiteX11" fmla="*/ 569299 w 1164560"/>
                  <a:gd name="connsiteY11" fmla="*/ 74293 h 2402704"/>
                  <a:gd name="connsiteX12" fmla="*/ 637879 w 1164560"/>
                  <a:gd name="connsiteY12" fmla="*/ 17143 h 2402704"/>
                  <a:gd name="connsiteX13" fmla="*/ 767419 w 1164560"/>
                  <a:gd name="connsiteY13" fmla="*/ 5713 h 2402704"/>
                  <a:gd name="connsiteX14" fmla="*/ 891244 w 1164560"/>
                  <a:gd name="connsiteY14" fmla="*/ 99058 h 2402704"/>
                  <a:gd name="connsiteX15" fmla="*/ 919819 w 1164560"/>
                  <a:gd name="connsiteY15" fmla="*/ 184783 h 2402704"/>
                  <a:gd name="connsiteX16" fmla="*/ 935059 w 1164560"/>
                  <a:gd name="connsiteY16" fmla="*/ 207643 h 2402704"/>
                  <a:gd name="connsiteX17" fmla="*/ 1030309 w 1164560"/>
                  <a:gd name="connsiteY17" fmla="*/ 222883 h 2402704"/>
                  <a:gd name="connsiteX18" fmla="*/ 1136989 w 1164560"/>
                  <a:gd name="connsiteY18" fmla="*/ 398143 h 2402704"/>
                  <a:gd name="connsiteX19" fmla="*/ 1163658 w 1164560"/>
                  <a:gd name="connsiteY19" fmla="*/ 621027 h 2402704"/>
                  <a:gd name="connsiteX20" fmla="*/ 1154134 w 1164560"/>
                  <a:gd name="connsiteY20" fmla="*/ 821053 h 2402704"/>
                  <a:gd name="connsiteX21" fmla="*/ 1114129 w 1164560"/>
                  <a:gd name="connsiteY21" fmla="*/ 1495423 h 2402704"/>
                  <a:gd name="connsiteX22" fmla="*/ 1114129 w 1164560"/>
                  <a:gd name="connsiteY22" fmla="*/ 2032633 h 2402704"/>
                  <a:gd name="connsiteX23" fmla="*/ 1125559 w 1164560"/>
                  <a:gd name="connsiteY23" fmla="*/ 2364103 h 2402704"/>
                  <a:gd name="connsiteX24" fmla="*/ 1117939 w 1164560"/>
                  <a:gd name="connsiteY24" fmla="*/ 2398393 h 2402704"/>
                  <a:gd name="connsiteX25" fmla="*/ 976969 w 1164560"/>
                  <a:gd name="connsiteY25" fmla="*/ 2402203 h 2402704"/>
                  <a:gd name="connsiteX26" fmla="*/ 367369 w 1164560"/>
                  <a:gd name="connsiteY26" fmla="*/ 2402203 h 2402704"/>
                  <a:gd name="connsiteX27" fmla="*/ 54949 w 1164560"/>
                  <a:gd name="connsiteY27" fmla="*/ 2398393 h 2402704"/>
                  <a:gd name="connsiteX0" fmla="*/ 54949 w 1164560"/>
                  <a:gd name="connsiteY0" fmla="*/ 2398393 h 2402704"/>
                  <a:gd name="connsiteX1" fmla="*/ 47329 w 1164560"/>
                  <a:gd name="connsiteY1" fmla="*/ 1457323 h 2402704"/>
                  <a:gd name="connsiteX2" fmla="*/ 16849 w 1164560"/>
                  <a:gd name="connsiteY2" fmla="*/ 836293 h 2402704"/>
                  <a:gd name="connsiteX3" fmla="*/ 1609 w 1164560"/>
                  <a:gd name="connsiteY3" fmla="*/ 478153 h 2402704"/>
                  <a:gd name="connsiteX4" fmla="*/ 54949 w 1164560"/>
                  <a:gd name="connsiteY4" fmla="*/ 321943 h 2402704"/>
                  <a:gd name="connsiteX5" fmla="*/ 155914 w 1164560"/>
                  <a:gd name="connsiteY5" fmla="*/ 226693 h 2402704"/>
                  <a:gd name="connsiteX6" fmla="*/ 235924 w 1164560"/>
                  <a:gd name="connsiteY6" fmla="*/ 213358 h 2402704"/>
                  <a:gd name="connsiteX7" fmla="*/ 241639 w 1164560"/>
                  <a:gd name="connsiteY7" fmla="*/ 180973 h 2402704"/>
                  <a:gd name="connsiteX8" fmla="*/ 321649 w 1164560"/>
                  <a:gd name="connsiteY8" fmla="*/ 55243 h 2402704"/>
                  <a:gd name="connsiteX9" fmla="*/ 447379 w 1164560"/>
                  <a:gd name="connsiteY9" fmla="*/ 20953 h 2402704"/>
                  <a:gd name="connsiteX10" fmla="*/ 561679 w 1164560"/>
                  <a:gd name="connsiteY10" fmla="*/ 66673 h 2402704"/>
                  <a:gd name="connsiteX11" fmla="*/ 569299 w 1164560"/>
                  <a:gd name="connsiteY11" fmla="*/ 74293 h 2402704"/>
                  <a:gd name="connsiteX12" fmla="*/ 637879 w 1164560"/>
                  <a:gd name="connsiteY12" fmla="*/ 17143 h 2402704"/>
                  <a:gd name="connsiteX13" fmla="*/ 767419 w 1164560"/>
                  <a:gd name="connsiteY13" fmla="*/ 5713 h 2402704"/>
                  <a:gd name="connsiteX14" fmla="*/ 891244 w 1164560"/>
                  <a:gd name="connsiteY14" fmla="*/ 99058 h 2402704"/>
                  <a:gd name="connsiteX15" fmla="*/ 919819 w 1164560"/>
                  <a:gd name="connsiteY15" fmla="*/ 184783 h 2402704"/>
                  <a:gd name="connsiteX16" fmla="*/ 935059 w 1164560"/>
                  <a:gd name="connsiteY16" fmla="*/ 207643 h 2402704"/>
                  <a:gd name="connsiteX17" fmla="*/ 1030309 w 1164560"/>
                  <a:gd name="connsiteY17" fmla="*/ 222883 h 2402704"/>
                  <a:gd name="connsiteX18" fmla="*/ 1096983 w 1164560"/>
                  <a:gd name="connsiteY18" fmla="*/ 297177 h 2402704"/>
                  <a:gd name="connsiteX19" fmla="*/ 1136989 w 1164560"/>
                  <a:gd name="connsiteY19" fmla="*/ 398143 h 2402704"/>
                  <a:gd name="connsiteX20" fmla="*/ 1163658 w 1164560"/>
                  <a:gd name="connsiteY20" fmla="*/ 621027 h 2402704"/>
                  <a:gd name="connsiteX21" fmla="*/ 1154134 w 1164560"/>
                  <a:gd name="connsiteY21" fmla="*/ 821053 h 2402704"/>
                  <a:gd name="connsiteX22" fmla="*/ 1114129 w 1164560"/>
                  <a:gd name="connsiteY22" fmla="*/ 1495423 h 2402704"/>
                  <a:gd name="connsiteX23" fmla="*/ 1114129 w 1164560"/>
                  <a:gd name="connsiteY23" fmla="*/ 2032633 h 2402704"/>
                  <a:gd name="connsiteX24" fmla="*/ 1125559 w 1164560"/>
                  <a:gd name="connsiteY24" fmla="*/ 2364103 h 2402704"/>
                  <a:gd name="connsiteX25" fmla="*/ 1117939 w 1164560"/>
                  <a:gd name="connsiteY25" fmla="*/ 2398393 h 2402704"/>
                  <a:gd name="connsiteX26" fmla="*/ 976969 w 1164560"/>
                  <a:gd name="connsiteY26" fmla="*/ 2402203 h 2402704"/>
                  <a:gd name="connsiteX27" fmla="*/ 367369 w 1164560"/>
                  <a:gd name="connsiteY27" fmla="*/ 2402203 h 2402704"/>
                  <a:gd name="connsiteX28" fmla="*/ 54949 w 1164560"/>
                  <a:gd name="connsiteY28" fmla="*/ 2398393 h 2402704"/>
                  <a:gd name="connsiteX0" fmla="*/ 54949 w 1164560"/>
                  <a:gd name="connsiteY0" fmla="*/ 2398393 h 2402704"/>
                  <a:gd name="connsiteX1" fmla="*/ 47329 w 1164560"/>
                  <a:gd name="connsiteY1" fmla="*/ 1457323 h 2402704"/>
                  <a:gd name="connsiteX2" fmla="*/ 16849 w 1164560"/>
                  <a:gd name="connsiteY2" fmla="*/ 836293 h 2402704"/>
                  <a:gd name="connsiteX3" fmla="*/ 1609 w 1164560"/>
                  <a:gd name="connsiteY3" fmla="*/ 478153 h 2402704"/>
                  <a:gd name="connsiteX4" fmla="*/ 54949 w 1164560"/>
                  <a:gd name="connsiteY4" fmla="*/ 321943 h 2402704"/>
                  <a:gd name="connsiteX5" fmla="*/ 155914 w 1164560"/>
                  <a:gd name="connsiteY5" fmla="*/ 226693 h 2402704"/>
                  <a:gd name="connsiteX6" fmla="*/ 235924 w 1164560"/>
                  <a:gd name="connsiteY6" fmla="*/ 213358 h 2402704"/>
                  <a:gd name="connsiteX7" fmla="*/ 241639 w 1164560"/>
                  <a:gd name="connsiteY7" fmla="*/ 180973 h 2402704"/>
                  <a:gd name="connsiteX8" fmla="*/ 321649 w 1164560"/>
                  <a:gd name="connsiteY8" fmla="*/ 55243 h 2402704"/>
                  <a:gd name="connsiteX9" fmla="*/ 447379 w 1164560"/>
                  <a:gd name="connsiteY9" fmla="*/ 20953 h 2402704"/>
                  <a:gd name="connsiteX10" fmla="*/ 561679 w 1164560"/>
                  <a:gd name="connsiteY10" fmla="*/ 66673 h 2402704"/>
                  <a:gd name="connsiteX11" fmla="*/ 569299 w 1164560"/>
                  <a:gd name="connsiteY11" fmla="*/ 74293 h 2402704"/>
                  <a:gd name="connsiteX12" fmla="*/ 637879 w 1164560"/>
                  <a:gd name="connsiteY12" fmla="*/ 17143 h 2402704"/>
                  <a:gd name="connsiteX13" fmla="*/ 767419 w 1164560"/>
                  <a:gd name="connsiteY13" fmla="*/ 5713 h 2402704"/>
                  <a:gd name="connsiteX14" fmla="*/ 891244 w 1164560"/>
                  <a:gd name="connsiteY14" fmla="*/ 99058 h 2402704"/>
                  <a:gd name="connsiteX15" fmla="*/ 919819 w 1164560"/>
                  <a:gd name="connsiteY15" fmla="*/ 184783 h 2402704"/>
                  <a:gd name="connsiteX16" fmla="*/ 935059 w 1164560"/>
                  <a:gd name="connsiteY16" fmla="*/ 207643 h 2402704"/>
                  <a:gd name="connsiteX17" fmla="*/ 1030309 w 1164560"/>
                  <a:gd name="connsiteY17" fmla="*/ 222883 h 2402704"/>
                  <a:gd name="connsiteX18" fmla="*/ 1096983 w 1164560"/>
                  <a:gd name="connsiteY18" fmla="*/ 297177 h 2402704"/>
                  <a:gd name="connsiteX19" fmla="*/ 1136989 w 1164560"/>
                  <a:gd name="connsiteY19" fmla="*/ 398143 h 2402704"/>
                  <a:gd name="connsiteX20" fmla="*/ 1163658 w 1164560"/>
                  <a:gd name="connsiteY20" fmla="*/ 621027 h 2402704"/>
                  <a:gd name="connsiteX21" fmla="*/ 1154134 w 1164560"/>
                  <a:gd name="connsiteY21" fmla="*/ 821053 h 2402704"/>
                  <a:gd name="connsiteX22" fmla="*/ 1114129 w 1164560"/>
                  <a:gd name="connsiteY22" fmla="*/ 1495423 h 2402704"/>
                  <a:gd name="connsiteX23" fmla="*/ 1114129 w 1164560"/>
                  <a:gd name="connsiteY23" fmla="*/ 2032633 h 2402704"/>
                  <a:gd name="connsiteX24" fmla="*/ 1125559 w 1164560"/>
                  <a:gd name="connsiteY24" fmla="*/ 2364103 h 2402704"/>
                  <a:gd name="connsiteX25" fmla="*/ 1117939 w 1164560"/>
                  <a:gd name="connsiteY25" fmla="*/ 2398393 h 2402704"/>
                  <a:gd name="connsiteX26" fmla="*/ 976969 w 1164560"/>
                  <a:gd name="connsiteY26" fmla="*/ 2402203 h 2402704"/>
                  <a:gd name="connsiteX27" fmla="*/ 367369 w 1164560"/>
                  <a:gd name="connsiteY27" fmla="*/ 2402203 h 2402704"/>
                  <a:gd name="connsiteX28" fmla="*/ 54949 w 1164560"/>
                  <a:gd name="connsiteY28" fmla="*/ 2398393 h 2402704"/>
                  <a:gd name="connsiteX0" fmla="*/ 54949 w 1164560"/>
                  <a:gd name="connsiteY0" fmla="*/ 2398393 h 2402704"/>
                  <a:gd name="connsiteX1" fmla="*/ 47329 w 1164560"/>
                  <a:gd name="connsiteY1" fmla="*/ 1457323 h 2402704"/>
                  <a:gd name="connsiteX2" fmla="*/ 16849 w 1164560"/>
                  <a:gd name="connsiteY2" fmla="*/ 836293 h 2402704"/>
                  <a:gd name="connsiteX3" fmla="*/ 1609 w 1164560"/>
                  <a:gd name="connsiteY3" fmla="*/ 478153 h 2402704"/>
                  <a:gd name="connsiteX4" fmla="*/ 54949 w 1164560"/>
                  <a:gd name="connsiteY4" fmla="*/ 321943 h 2402704"/>
                  <a:gd name="connsiteX5" fmla="*/ 155914 w 1164560"/>
                  <a:gd name="connsiteY5" fmla="*/ 226693 h 2402704"/>
                  <a:gd name="connsiteX6" fmla="*/ 235924 w 1164560"/>
                  <a:gd name="connsiteY6" fmla="*/ 213358 h 2402704"/>
                  <a:gd name="connsiteX7" fmla="*/ 241639 w 1164560"/>
                  <a:gd name="connsiteY7" fmla="*/ 180973 h 2402704"/>
                  <a:gd name="connsiteX8" fmla="*/ 321649 w 1164560"/>
                  <a:gd name="connsiteY8" fmla="*/ 55243 h 2402704"/>
                  <a:gd name="connsiteX9" fmla="*/ 447379 w 1164560"/>
                  <a:gd name="connsiteY9" fmla="*/ 20953 h 2402704"/>
                  <a:gd name="connsiteX10" fmla="*/ 561679 w 1164560"/>
                  <a:gd name="connsiteY10" fmla="*/ 66673 h 2402704"/>
                  <a:gd name="connsiteX11" fmla="*/ 569299 w 1164560"/>
                  <a:gd name="connsiteY11" fmla="*/ 74293 h 2402704"/>
                  <a:gd name="connsiteX12" fmla="*/ 637879 w 1164560"/>
                  <a:gd name="connsiteY12" fmla="*/ 17143 h 2402704"/>
                  <a:gd name="connsiteX13" fmla="*/ 767419 w 1164560"/>
                  <a:gd name="connsiteY13" fmla="*/ 5713 h 2402704"/>
                  <a:gd name="connsiteX14" fmla="*/ 885529 w 1164560"/>
                  <a:gd name="connsiteY14" fmla="*/ 99058 h 2402704"/>
                  <a:gd name="connsiteX15" fmla="*/ 919819 w 1164560"/>
                  <a:gd name="connsiteY15" fmla="*/ 184783 h 2402704"/>
                  <a:gd name="connsiteX16" fmla="*/ 935059 w 1164560"/>
                  <a:gd name="connsiteY16" fmla="*/ 207643 h 2402704"/>
                  <a:gd name="connsiteX17" fmla="*/ 1030309 w 1164560"/>
                  <a:gd name="connsiteY17" fmla="*/ 222883 h 2402704"/>
                  <a:gd name="connsiteX18" fmla="*/ 1096983 w 1164560"/>
                  <a:gd name="connsiteY18" fmla="*/ 297177 h 2402704"/>
                  <a:gd name="connsiteX19" fmla="*/ 1136989 w 1164560"/>
                  <a:gd name="connsiteY19" fmla="*/ 398143 h 2402704"/>
                  <a:gd name="connsiteX20" fmla="*/ 1163658 w 1164560"/>
                  <a:gd name="connsiteY20" fmla="*/ 621027 h 2402704"/>
                  <a:gd name="connsiteX21" fmla="*/ 1154134 w 1164560"/>
                  <a:gd name="connsiteY21" fmla="*/ 821053 h 2402704"/>
                  <a:gd name="connsiteX22" fmla="*/ 1114129 w 1164560"/>
                  <a:gd name="connsiteY22" fmla="*/ 1495423 h 2402704"/>
                  <a:gd name="connsiteX23" fmla="*/ 1114129 w 1164560"/>
                  <a:gd name="connsiteY23" fmla="*/ 2032633 h 2402704"/>
                  <a:gd name="connsiteX24" fmla="*/ 1125559 w 1164560"/>
                  <a:gd name="connsiteY24" fmla="*/ 2364103 h 2402704"/>
                  <a:gd name="connsiteX25" fmla="*/ 1117939 w 1164560"/>
                  <a:gd name="connsiteY25" fmla="*/ 2398393 h 2402704"/>
                  <a:gd name="connsiteX26" fmla="*/ 976969 w 1164560"/>
                  <a:gd name="connsiteY26" fmla="*/ 2402203 h 2402704"/>
                  <a:gd name="connsiteX27" fmla="*/ 367369 w 1164560"/>
                  <a:gd name="connsiteY27" fmla="*/ 2402203 h 2402704"/>
                  <a:gd name="connsiteX28" fmla="*/ 54949 w 1164560"/>
                  <a:gd name="connsiteY28" fmla="*/ 2398393 h 2402704"/>
                  <a:gd name="connsiteX0" fmla="*/ 54949 w 1164560"/>
                  <a:gd name="connsiteY0" fmla="*/ 2398393 h 2402704"/>
                  <a:gd name="connsiteX1" fmla="*/ 47329 w 1164560"/>
                  <a:gd name="connsiteY1" fmla="*/ 1457323 h 2402704"/>
                  <a:gd name="connsiteX2" fmla="*/ 16849 w 1164560"/>
                  <a:gd name="connsiteY2" fmla="*/ 836293 h 2402704"/>
                  <a:gd name="connsiteX3" fmla="*/ 1609 w 1164560"/>
                  <a:gd name="connsiteY3" fmla="*/ 478153 h 2402704"/>
                  <a:gd name="connsiteX4" fmla="*/ 54949 w 1164560"/>
                  <a:gd name="connsiteY4" fmla="*/ 321943 h 2402704"/>
                  <a:gd name="connsiteX5" fmla="*/ 155914 w 1164560"/>
                  <a:gd name="connsiteY5" fmla="*/ 226693 h 2402704"/>
                  <a:gd name="connsiteX6" fmla="*/ 235924 w 1164560"/>
                  <a:gd name="connsiteY6" fmla="*/ 213358 h 2402704"/>
                  <a:gd name="connsiteX7" fmla="*/ 249259 w 1164560"/>
                  <a:gd name="connsiteY7" fmla="*/ 180973 h 2402704"/>
                  <a:gd name="connsiteX8" fmla="*/ 321649 w 1164560"/>
                  <a:gd name="connsiteY8" fmla="*/ 55243 h 2402704"/>
                  <a:gd name="connsiteX9" fmla="*/ 447379 w 1164560"/>
                  <a:gd name="connsiteY9" fmla="*/ 20953 h 2402704"/>
                  <a:gd name="connsiteX10" fmla="*/ 561679 w 1164560"/>
                  <a:gd name="connsiteY10" fmla="*/ 66673 h 2402704"/>
                  <a:gd name="connsiteX11" fmla="*/ 569299 w 1164560"/>
                  <a:gd name="connsiteY11" fmla="*/ 74293 h 2402704"/>
                  <a:gd name="connsiteX12" fmla="*/ 637879 w 1164560"/>
                  <a:gd name="connsiteY12" fmla="*/ 17143 h 2402704"/>
                  <a:gd name="connsiteX13" fmla="*/ 767419 w 1164560"/>
                  <a:gd name="connsiteY13" fmla="*/ 5713 h 2402704"/>
                  <a:gd name="connsiteX14" fmla="*/ 885529 w 1164560"/>
                  <a:gd name="connsiteY14" fmla="*/ 99058 h 2402704"/>
                  <a:gd name="connsiteX15" fmla="*/ 919819 w 1164560"/>
                  <a:gd name="connsiteY15" fmla="*/ 184783 h 2402704"/>
                  <a:gd name="connsiteX16" fmla="*/ 935059 w 1164560"/>
                  <a:gd name="connsiteY16" fmla="*/ 207643 h 2402704"/>
                  <a:gd name="connsiteX17" fmla="*/ 1030309 w 1164560"/>
                  <a:gd name="connsiteY17" fmla="*/ 222883 h 2402704"/>
                  <a:gd name="connsiteX18" fmla="*/ 1096983 w 1164560"/>
                  <a:gd name="connsiteY18" fmla="*/ 297177 h 2402704"/>
                  <a:gd name="connsiteX19" fmla="*/ 1136989 w 1164560"/>
                  <a:gd name="connsiteY19" fmla="*/ 398143 h 2402704"/>
                  <a:gd name="connsiteX20" fmla="*/ 1163658 w 1164560"/>
                  <a:gd name="connsiteY20" fmla="*/ 621027 h 2402704"/>
                  <a:gd name="connsiteX21" fmla="*/ 1154134 w 1164560"/>
                  <a:gd name="connsiteY21" fmla="*/ 821053 h 2402704"/>
                  <a:gd name="connsiteX22" fmla="*/ 1114129 w 1164560"/>
                  <a:gd name="connsiteY22" fmla="*/ 1495423 h 2402704"/>
                  <a:gd name="connsiteX23" fmla="*/ 1114129 w 1164560"/>
                  <a:gd name="connsiteY23" fmla="*/ 2032633 h 2402704"/>
                  <a:gd name="connsiteX24" fmla="*/ 1125559 w 1164560"/>
                  <a:gd name="connsiteY24" fmla="*/ 2364103 h 2402704"/>
                  <a:gd name="connsiteX25" fmla="*/ 1117939 w 1164560"/>
                  <a:gd name="connsiteY25" fmla="*/ 2398393 h 2402704"/>
                  <a:gd name="connsiteX26" fmla="*/ 976969 w 1164560"/>
                  <a:gd name="connsiteY26" fmla="*/ 2402203 h 2402704"/>
                  <a:gd name="connsiteX27" fmla="*/ 367369 w 1164560"/>
                  <a:gd name="connsiteY27" fmla="*/ 2402203 h 2402704"/>
                  <a:gd name="connsiteX28" fmla="*/ 54949 w 1164560"/>
                  <a:gd name="connsiteY28" fmla="*/ 2398393 h 2402704"/>
                  <a:gd name="connsiteX0" fmla="*/ 54949 w 1164560"/>
                  <a:gd name="connsiteY0" fmla="*/ 2398393 h 2402704"/>
                  <a:gd name="connsiteX1" fmla="*/ 47329 w 1164560"/>
                  <a:gd name="connsiteY1" fmla="*/ 1457323 h 2402704"/>
                  <a:gd name="connsiteX2" fmla="*/ 16849 w 1164560"/>
                  <a:gd name="connsiteY2" fmla="*/ 836293 h 2402704"/>
                  <a:gd name="connsiteX3" fmla="*/ 1609 w 1164560"/>
                  <a:gd name="connsiteY3" fmla="*/ 478153 h 2402704"/>
                  <a:gd name="connsiteX4" fmla="*/ 54949 w 1164560"/>
                  <a:gd name="connsiteY4" fmla="*/ 321943 h 2402704"/>
                  <a:gd name="connsiteX5" fmla="*/ 155914 w 1164560"/>
                  <a:gd name="connsiteY5" fmla="*/ 226693 h 2402704"/>
                  <a:gd name="connsiteX6" fmla="*/ 235924 w 1164560"/>
                  <a:gd name="connsiteY6" fmla="*/ 213358 h 2402704"/>
                  <a:gd name="connsiteX7" fmla="*/ 247354 w 1164560"/>
                  <a:gd name="connsiteY7" fmla="*/ 177163 h 2402704"/>
                  <a:gd name="connsiteX8" fmla="*/ 321649 w 1164560"/>
                  <a:gd name="connsiteY8" fmla="*/ 55243 h 2402704"/>
                  <a:gd name="connsiteX9" fmla="*/ 447379 w 1164560"/>
                  <a:gd name="connsiteY9" fmla="*/ 20953 h 2402704"/>
                  <a:gd name="connsiteX10" fmla="*/ 561679 w 1164560"/>
                  <a:gd name="connsiteY10" fmla="*/ 66673 h 2402704"/>
                  <a:gd name="connsiteX11" fmla="*/ 569299 w 1164560"/>
                  <a:gd name="connsiteY11" fmla="*/ 74293 h 2402704"/>
                  <a:gd name="connsiteX12" fmla="*/ 637879 w 1164560"/>
                  <a:gd name="connsiteY12" fmla="*/ 17143 h 2402704"/>
                  <a:gd name="connsiteX13" fmla="*/ 767419 w 1164560"/>
                  <a:gd name="connsiteY13" fmla="*/ 5713 h 2402704"/>
                  <a:gd name="connsiteX14" fmla="*/ 885529 w 1164560"/>
                  <a:gd name="connsiteY14" fmla="*/ 99058 h 2402704"/>
                  <a:gd name="connsiteX15" fmla="*/ 919819 w 1164560"/>
                  <a:gd name="connsiteY15" fmla="*/ 184783 h 2402704"/>
                  <a:gd name="connsiteX16" fmla="*/ 935059 w 1164560"/>
                  <a:gd name="connsiteY16" fmla="*/ 207643 h 2402704"/>
                  <a:gd name="connsiteX17" fmla="*/ 1030309 w 1164560"/>
                  <a:gd name="connsiteY17" fmla="*/ 222883 h 2402704"/>
                  <a:gd name="connsiteX18" fmla="*/ 1096983 w 1164560"/>
                  <a:gd name="connsiteY18" fmla="*/ 297177 h 2402704"/>
                  <a:gd name="connsiteX19" fmla="*/ 1136989 w 1164560"/>
                  <a:gd name="connsiteY19" fmla="*/ 398143 h 2402704"/>
                  <a:gd name="connsiteX20" fmla="*/ 1163658 w 1164560"/>
                  <a:gd name="connsiteY20" fmla="*/ 621027 h 2402704"/>
                  <a:gd name="connsiteX21" fmla="*/ 1154134 w 1164560"/>
                  <a:gd name="connsiteY21" fmla="*/ 821053 h 2402704"/>
                  <a:gd name="connsiteX22" fmla="*/ 1114129 w 1164560"/>
                  <a:gd name="connsiteY22" fmla="*/ 1495423 h 2402704"/>
                  <a:gd name="connsiteX23" fmla="*/ 1114129 w 1164560"/>
                  <a:gd name="connsiteY23" fmla="*/ 2032633 h 2402704"/>
                  <a:gd name="connsiteX24" fmla="*/ 1125559 w 1164560"/>
                  <a:gd name="connsiteY24" fmla="*/ 2364103 h 2402704"/>
                  <a:gd name="connsiteX25" fmla="*/ 1117939 w 1164560"/>
                  <a:gd name="connsiteY25" fmla="*/ 2398393 h 2402704"/>
                  <a:gd name="connsiteX26" fmla="*/ 976969 w 1164560"/>
                  <a:gd name="connsiteY26" fmla="*/ 2402203 h 2402704"/>
                  <a:gd name="connsiteX27" fmla="*/ 367369 w 1164560"/>
                  <a:gd name="connsiteY27" fmla="*/ 2402203 h 2402704"/>
                  <a:gd name="connsiteX28" fmla="*/ 54949 w 1164560"/>
                  <a:gd name="connsiteY28" fmla="*/ 2398393 h 2402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64560" h="2402704">
                    <a:moveTo>
                      <a:pt x="54949" y="2398393"/>
                    </a:moveTo>
                    <a:cubicBezTo>
                      <a:pt x="54314" y="2058033"/>
                      <a:pt x="53679" y="1717673"/>
                      <a:pt x="47329" y="1457323"/>
                    </a:cubicBezTo>
                    <a:cubicBezTo>
                      <a:pt x="40979" y="1196973"/>
                      <a:pt x="24469" y="999488"/>
                      <a:pt x="16849" y="836293"/>
                    </a:cubicBezTo>
                    <a:cubicBezTo>
                      <a:pt x="9229" y="673098"/>
                      <a:pt x="-4741" y="563878"/>
                      <a:pt x="1609" y="478153"/>
                    </a:cubicBezTo>
                    <a:cubicBezTo>
                      <a:pt x="7959" y="392428"/>
                      <a:pt x="29232" y="363853"/>
                      <a:pt x="54949" y="321943"/>
                    </a:cubicBezTo>
                    <a:cubicBezTo>
                      <a:pt x="80666" y="280033"/>
                      <a:pt x="125752" y="244791"/>
                      <a:pt x="155914" y="226693"/>
                    </a:cubicBezTo>
                    <a:cubicBezTo>
                      <a:pt x="186077" y="208596"/>
                      <a:pt x="220684" y="221613"/>
                      <a:pt x="235924" y="213358"/>
                    </a:cubicBezTo>
                    <a:cubicBezTo>
                      <a:pt x="251164" y="205103"/>
                      <a:pt x="233067" y="203515"/>
                      <a:pt x="247354" y="177163"/>
                    </a:cubicBezTo>
                    <a:cubicBezTo>
                      <a:pt x="261641" y="150811"/>
                      <a:pt x="288312" y="81278"/>
                      <a:pt x="321649" y="55243"/>
                    </a:cubicBezTo>
                    <a:cubicBezTo>
                      <a:pt x="354986" y="29208"/>
                      <a:pt x="407374" y="19048"/>
                      <a:pt x="447379" y="20953"/>
                    </a:cubicBezTo>
                    <a:cubicBezTo>
                      <a:pt x="487384" y="22858"/>
                      <a:pt x="541359" y="57783"/>
                      <a:pt x="561679" y="66673"/>
                    </a:cubicBezTo>
                    <a:cubicBezTo>
                      <a:pt x="581999" y="75563"/>
                      <a:pt x="556599" y="82548"/>
                      <a:pt x="569299" y="74293"/>
                    </a:cubicBezTo>
                    <a:cubicBezTo>
                      <a:pt x="581999" y="66038"/>
                      <a:pt x="604859" y="28573"/>
                      <a:pt x="637879" y="17143"/>
                    </a:cubicBezTo>
                    <a:cubicBezTo>
                      <a:pt x="670899" y="5713"/>
                      <a:pt x="726144" y="-7940"/>
                      <a:pt x="767419" y="5713"/>
                    </a:cubicBezTo>
                    <a:cubicBezTo>
                      <a:pt x="808694" y="19366"/>
                      <a:pt x="860129" y="69213"/>
                      <a:pt x="885529" y="99058"/>
                    </a:cubicBezTo>
                    <a:cubicBezTo>
                      <a:pt x="910929" y="128903"/>
                      <a:pt x="911564" y="166686"/>
                      <a:pt x="919819" y="184783"/>
                    </a:cubicBezTo>
                    <a:cubicBezTo>
                      <a:pt x="928074" y="202881"/>
                      <a:pt x="916644" y="201293"/>
                      <a:pt x="935059" y="207643"/>
                    </a:cubicBezTo>
                    <a:cubicBezTo>
                      <a:pt x="953474" y="213993"/>
                      <a:pt x="1003322" y="207961"/>
                      <a:pt x="1030309" y="222883"/>
                    </a:cubicBezTo>
                    <a:cubicBezTo>
                      <a:pt x="1057296" y="237805"/>
                      <a:pt x="1079203" y="267967"/>
                      <a:pt x="1096983" y="297177"/>
                    </a:cubicBezTo>
                    <a:cubicBezTo>
                      <a:pt x="1114763" y="326387"/>
                      <a:pt x="1125877" y="344168"/>
                      <a:pt x="1136989" y="398143"/>
                    </a:cubicBezTo>
                    <a:cubicBezTo>
                      <a:pt x="1148101" y="452118"/>
                      <a:pt x="1160801" y="550542"/>
                      <a:pt x="1163658" y="621027"/>
                    </a:cubicBezTo>
                    <a:cubicBezTo>
                      <a:pt x="1166515" y="691512"/>
                      <a:pt x="1162389" y="675320"/>
                      <a:pt x="1154134" y="821053"/>
                    </a:cubicBezTo>
                    <a:cubicBezTo>
                      <a:pt x="1145879" y="966786"/>
                      <a:pt x="1120797" y="1293493"/>
                      <a:pt x="1114129" y="1495423"/>
                    </a:cubicBezTo>
                    <a:cubicBezTo>
                      <a:pt x="1107462" y="1697353"/>
                      <a:pt x="1112224" y="1887853"/>
                      <a:pt x="1114129" y="2032633"/>
                    </a:cubicBezTo>
                    <a:cubicBezTo>
                      <a:pt x="1116034" y="2177413"/>
                      <a:pt x="1124924" y="2303143"/>
                      <a:pt x="1125559" y="2364103"/>
                    </a:cubicBezTo>
                    <a:cubicBezTo>
                      <a:pt x="1126194" y="2425063"/>
                      <a:pt x="1142704" y="2392043"/>
                      <a:pt x="1117939" y="2398393"/>
                    </a:cubicBezTo>
                    <a:cubicBezTo>
                      <a:pt x="1093174" y="2404743"/>
                      <a:pt x="976969" y="2402203"/>
                      <a:pt x="976969" y="2402203"/>
                    </a:cubicBezTo>
                    <a:lnTo>
                      <a:pt x="367369" y="2402203"/>
                    </a:lnTo>
                    <a:lnTo>
                      <a:pt x="54949" y="2398393"/>
                    </a:lnTo>
                    <a:close/>
                  </a:path>
                </a:pathLst>
              </a:custGeom>
              <a:solidFill>
                <a:srgbClr val="FDC64E"/>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sp>
            <p:nvSpPr>
              <p:cNvPr id="63" name="วงรี 62">
                <a:extLst>
                  <a:ext uri="{FF2B5EF4-FFF2-40B4-BE49-F238E27FC236}">
                    <a16:creationId xmlns:a16="http://schemas.microsoft.com/office/drawing/2014/main" id="{1E62B02D-8C80-42D3-9F19-BFC115254F90}"/>
                  </a:ext>
                </a:extLst>
              </p:cNvPr>
              <p:cNvSpPr/>
              <p:nvPr/>
            </p:nvSpPr>
            <p:spPr>
              <a:xfrm>
                <a:off x="9303692" y="2968301"/>
                <a:ext cx="158279" cy="247339"/>
              </a:xfrm>
              <a:prstGeom prst="ellipse">
                <a:avLst/>
              </a:prstGeom>
              <a:solidFill>
                <a:srgbClr val="F3716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sp>
            <p:nvSpPr>
              <p:cNvPr id="64" name="วงรี 63">
                <a:extLst>
                  <a:ext uri="{FF2B5EF4-FFF2-40B4-BE49-F238E27FC236}">
                    <a16:creationId xmlns:a16="http://schemas.microsoft.com/office/drawing/2014/main" id="{8962D71F-53BB-41A3-AAEF-875942A1342A}"/>
                  </a:ext>
                </a:extLst>
              </p:cNvPr>
              <p:cNvSpPr/>
              <p:nvPr/>
            </p:nvSpPr>
            <p:spPr>
              <a:xfrm>
                <a:off x="9518509" y="2750078"/>
                <a:ext cx="158279" cy="247339"/>
              </a:xfrm>
              <a:prstGeom prst="ellipse">
                <a:avLst/>
              </a:prstGeom>
              <a:solidFill>
                <a:srgbClr val="F3716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sp>
            <p:nvSpPr>
              <p:cNvPr id="65" name="วงรี 64">
                <a:extLst>
                  <a:ext uri="{FF2B5EF4-FFF2-40B4-BE49-F238E27FC236}">
                    <a16:creationId xmlns:a16="http://schemas.microsoft.com/office/drawing/2014/main" id="{78B66685-A5CD-4576-BB6F-7D1E8CF21303}"/>
                  </a:ext>
                </a:extLst>
              </p:cNvPr>
              <p:cNvSpPr/>
              <p:nvPr/>
            </p:nvSpPr>
            <p:spPr>
              <a:xfrm>
                <a:off x="9812466" y="2750077"/>
                <a:ext cx="158279" cy="247339"/>
              </a:xfrm>
              <a:prstGeom prst="ellipse">
                <a:avLst/>
              </a:prstGeom>
              <a:solidFill>
                <a:srgbClr val="F3716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sp>
            <p:nvSpPr>
              <p:cNvPr id="66" name="วงรี 65">
                <a:extLst>
                  <a:ext uri="{FF2B5EF4-FFF2-40B4-BE49-F238E27FC236}">
                    <a16:creationId xmlns:a16="http://schemas.microsoft.com/office/drawing/2014/main" id="{842360BF-0D91-47DD-BF57-84D74AB2611B}"/>
                  </a:ext>
                </a:extLst>
              </p:cNvPr>
              <p:cNvSpPr/>
              <p:nvPr/>
            </p:nvSpPr>
            <p:spPr>
              <a:xfrm>
                <a:off x="10027283" y="2968300"/>
                <a:ext cx="158279" cy="247339"/>
              </a:xfrm>
              <a:prstGeom prst="ellipse">
                <a:avLst/>
              </a:prstGeom>
              <a:solidFill>
                <a:srgbClr val="F3716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sp>
            <p:nvSpPr>
              <p:cNvPr id="67" name="หัวใจ 66">
                <a:extLst>
                  <a:ext uri="{FF2B5EF4-FFF2-40B4-BE49-F238E27FC236}">
                    <a16:creationId xmlns:a16="http://schemas.microsoft.com/office/drawing/2014/main" id="{36DB954B-3958-4FE3-B57F-D5F19149ED12}"/>
                  </a:ext>
                </a:extLst>
              </p:cNvPr>
              <p:cNvSpPr/>
              <p:nvPr/>
            </p:nvSpPr>
            <p:spPr>
              <a:xfrm>
                <a:off x="9416767" y="3235988"/>
                <a:ext cx="667053" cy="548640"/>
              </a:xfrm>
              <a:prstGeom prst="heart">
                <a:avLst/>
              </a:prstGeom>
              <a:solidFill>
                <a:srgbClr val="F3716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sp>
            <p:nvSpPr>
              <p:cNvPr id="68" name="สามเหลี่ยมหน้าจั่ว 67">
                <a:extLst>
                  <a:ext uri="{FF2B5EF4-FFF2-40B4-BE49-F238E27FC236}">
                    <a16:creationId xmlns:a16="http://schemas.microsoft.com/office/drawing/2014/main" id="{7892965C-3BF8-4862-A2AD-17D2C60646B5}"/>
                  </a:ext>
                </a:extLst>
              </p:cNvPr>
              <p:cNvSpPr/>
              <p:nvPr/>
            </p:nvSpPr>
            <p:spPr>
              <a:xfrm rot="5400000">
                <a:off x="9310454" y="3898491"/>
                <a:ext cx="303034" cy="430530"/>
              </a:xfrm>
              <a:prstGeom prst="triangle">
                <a:avLst/>
              </a:prstGeom>
              <a:solidFill>
                <a:srgbClr val="5E27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sp>
            <p:nvSpPr>
              <p:cNvPr id="69" name="สามเหลี่ยมหน้าจั่ว 26">
                <a:extLst>
                  <a:ext uri="{FF2B5EF4-FFF2-40B4-BE49-F238E27FC236}">
                    <a16:creationId xmlns:a16="http://schemas.microsoft.com/office/drawing/2014/main" id="{4CB6F25E-B21F-4A5D-B09E-5554AEC64AC8}"/>
                  </a:ext>
                </a:extLst>
              </p:cNvPr>
              <p:cNvSpPr/>
              <p:nvPr/>
            </p:nvSpPr>
            <p:spPr>
              <a:xfrm rot="16200000" flipH="1">
                <a:off x="9877769" y="4168484"/>
                <a:ext cx="311543" cy="442149"/>
              </a:xfrm>
              <a:custGeom>
                <a:avLst/>
                <a:gdLst>
                  <a:gd name="connsiteX0" fmla="*/ 0 w 303034"/>
                  <a:gd name="connsiteY0" fmla="*/ 430530 h 430530"/>
                  <a:gd name="connsiteX1" fmla="*/ 151517 w 303034"/>
                  <a:gd name="connsiteY1" fmla="*/ 0 h 430530"/>
                  <a:gd name="connsiteX2" fmla="*/ 303034 w 303034"/>
                  <a:gd name="connsiteY2" fmla="*/ 430530 h 430530"/>
                  <a:gd name="connsiteX3" fmla="*/ 0 w 303034"/>
                  <a:gd name="connsiteY3" fmla="*/ 430530 h 430530"/>
                  <a:gd name="connsiteX0" fmla="*/ 0 w 311543"/>
                  <a:gd name="connsiteY0" fmla="*/ 430530 h 442149"/>
                  <a:gd name="connsiteX1" fmla="*/ 151517 w 311543"/>
                  <a:gd name="connsiteY1" fmla="*/ 0 h 442149"/>
                  <a:gd name="connsiteX2" fmla="*/ 311543 w 311543"/>
                  <a:gd name="connsiteY2" fmla="*/ 442149 h 442149"/>
                  <a:gd name="connsiteX3" fmla="*/ 0 w 311543"/>
                  <a:gd name="connsiteY3" fmla="*/ 430530 h 442149"/>
                </a:gdLst>
                <a:ahLst/>
                <a:cxnLst>
                  <a:cxn ang="0">
                    <a:pos x="connsiteX0" y="connsiteY0"/>
                  </a:cxn>
                  <a:cxn ang="0">
                    <a:pos x="connsiteX1" y="connsiteY1"/>
                  </a:cxn>
                  <a:cxn ang="0">
                    <a:pos x="connsiteX2" y="connsiteY2"/>
                  </a:cxn>
                  <a:cxn ang="0">
                    <a:pos x="connsiteX3" y="connsiteY3"/>
                  </a:cxn>
                </a:cxnLst>
                <a:rect l="l" t="t" r="r" b="b"/>
                <a:pathLst>
                  <a:path w="311543" h="442149">
                    <a:moveTo>
                      <a:pt x="0" y="430530"/>
                    </a:moveTo>
                    <a:lnTo>
                      <a:pt x="151517" y="0"/>
                    </a:lnTo>
                    <a:lnTo>
                      <a:pt x="311543" y="442149"/>
                    </a:lnTo>
                    <a:lnTo>
                      <a:pt x="0" y="430530"/>
                    </a:lnTo>
                    <a:close/>
                  </a:path>
                </a:pathLst>
              </a:custGeom>
              <a:solidFill>
                <a:srgbClr val="5E27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sp>
            <p:nvSpPr>
              <p:cNvPr id="70" name="สามเหลี่ยมหน้าจั่ว 69">
                <a:extLst>
                  <a:ext uri="{FF2B5EF4-FFF2-40B4-BE49-F238E27FC236}">
                    <a16:creationId xmlns:a16="http://schemas.microsoft.com/office/drawing/2014/main" id="{AB13FEAD-6162-483F-98BA-AB7C78110C72}"/>
                  </a:ext>
                </a:extLst>
              </p:cNvPr>
              <p:cNvSpPr/>
              <p:nvPr/>
            </p:nvSpPr>
            <p:spPr>
              <a:xfrm rot="5400000">
                <a:off x="9310006" y="4563310"/>
                <a:ext cx="303034" cy="430530"/>
              </a:xfrm>
              <a:prstGeom prst="triangle">
                <a:avLst/>
              </a:prstGeom>
              <a:solidFill>
                <a:srgbClr val="5E27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grpSp>
      </p:grpSp>
      <p:grpSp>
        <p:nvGrpSpPr>
          <p:cNvPr id="80" name="กลุ่ม 79">
            <a:extLst>
              <a:ext uri="{FF2B5EF4-FFF2-40B4-BE49-F238E27FC236}">
                <a16:creationId xmlns:a16="http://schemas.microsoft.com/office/drawing/2014/main" id="{7C45D26E-F098-4A0D-B7F7-40059D643F99}"/>
              </a:ext>
            </a:extLst>
          </p:cNvPr>
          <p:cNvGrpSpPr/>
          <p:nvPr userDrawn="1"/>
        </p:nvGrpSpPr>
        <p:grpSpPr>
          <a:xfrm>
            <a:off x="2642045" y="5633707"/>
            <a:ext cx="1976488" cy="1888434"/>
            <a:chOff x="8586514" y="4441384"/>
            <a:chExt cx="2918545" cy="2732381"/>
          </a:xfrm>
        </p:grpSpPr>
        <p:grpSp>
          <p:nvGrpSpPr>
            <p:cNvPr id="81" name="กลุ่ม 80">
              <a:extLst>
                <a:ext uri="{FF2B5EF4-FFF2-40B4-BE49-F238E27FC236}">
                  <a16:creationId xmlns:a16="http://schemas.microsoft.com/office/drawing/2014/main" id="{187DD33E-E1A4-4440-92FC-12B45ACB8C2E}"/>
                </a:ext>
              </a:extLst>
            </p:cNvPr>
            <p:cNvGrpSpPr/>
            <p:nvPr/>
          </p:nvGrpSpPr>
          <p:grpSpPr>
            <a:xfrm>
              <a:off x="8586514" y="4441384"/>
              <a:ext cx="1235628" cy="2703461"/>
              <a:chOff x="9141615" y="2583276"/>
              <a:chExt cx="1235628" cy="2703461"/>
            </a:xfrm>
          </p:grpSpPr>
          <p:sp>
            <p:nvSpPr>
              <p:cNvPr id="90" name="รูปแบบอิสระ: รูปร่าง 89">
                <a:extLst>
                  <a:ext uri="{FF2B5EF4-FFF2-40B4-BE49-F238E27FC236}">
                    <a16:creationId xmlns:a16="http://schemas.microsoft.com/office/drawing/2014/main" id="{D22A5A43-777D-4F5D-AF07-4D3121C9C94C}"/>
                  </a:ext>
                </a:extLst>
              </p:cNvPr>
              <p:cNvSpPr/>
              <p:nvPr/>
            </p:nvSpPr>
            <p:spPr>
              <a:xfrm>
                <a:off x="9212683" y="2583276"/>
                <a:ext cx="1164560" cy="2402704"/>
              </a:xfrm>
              <a:custGeom>
                <a:avLst/>
                <a:gdLst>
                  <a:gd name="connsiteX0" fmla="*/ 54949 w 1145807"/>
                  <a:gd name="connsiteY0" fmla="*/ 2398532 h 2402843"/>
                  <a:gd name="connsiteX1" fmla="*/ 47329 w 1145807"/>
                  <a:gd name="connsiteY1" fmla="*/ 1457462 h 2402843"/>
                  <a:gd name="connsiteX2" fmla="*/ 16849 w 1145807"/>
                  <a:gd name="connsiteY2" fmla="*/ 836432 h 2402843"/>
                  <a:gd name="connsiteX3" fmla="*/ 1609 w 1145807"/>
                  <a:gd name="connsiteY3" fmla="*/ 478292 h 2402843"/>
                  <a:gd name="connsiteX4" fmla="*/ 54949 w 1145807"/>
                  <a:gd name="connsiteY4" fmla="*/ 322082 h 2402843"/>
                  <a:gd name="connsiteX5" fmla="*/ 180679 w 1145807"/>
                  <a:gd name="connsiteY5" fmla="*/ 219212 h 2402843"/>
                  <a:gd name="connsiteX6" fmla="*/ 253069 w 1145807"/>
                  <a:gd name="connsiteY6" fmla="*/ 219212 h 2402843"/>
                  <a:gd name="connsiteX7" fmla="*/ 237829 w 1145807"/>
                  <a:gd name="connsiteY7" fmla="*/ 196352 h 2402843"/>
                  <a:gd name="connsiteX8" fmla="*/ 321649 w 1145807"/>
                  <a:gd name="connsiteY8" fmla="*/ 55382 h 2402843"/>
                  <a:gd name="connsiteX9" fmla="*/ 447379 w 1145807"/>
                  <a:gd name="connsiteY9" fmla="*/ 21092 h 2402843"/>
                  <a:gd name="connsiteX10" fmla="*/ 561679 w 1145807"/>
                  <a:gd name="connsiteY10" fmla="*/ 66812 h 2402843"/>
                  <a:gd name="connsiteX11" fmla="*/ 569299 w 1145807"/>
                  <a:gd name="connsiteY11" fmla="*/ 74432 h 2402843"/>
                  <a:gd name="connsiteX12" fmla="*/ 637879 w 1145807"/>
                  <a:gd name="connsiteY12" fmla="*/ 17282 h 2402843"/>
                  <a:gd name="connsiteX13" fmla="*/ 767419 w 1145807"/>
                  <a:gd name="connsiteY13" fmla="*/ 5852 h 2402843"/>
                  <a:gd name="connsiteX14" fmla="*/ 893149 w 1145807"/>
                  <a:gd name="connsiteY14" fmla="*/ 101102 h 2402843"/>
                  <a:gd name="connsiteX15" fmla="*/ 919819 w 1145807"/>
                  <a:gd name="connsiteY15" fmla="*/ 184922 h 2402843"/>
                  <a:gd name="connsiteX16" fmla="*/ 935059 w 1145807"/>
                  <a:gd name="connsiteY16" fmla="*/ 207782 h 2402843"/>
                  <a:gd name="connsiteX17" fmla="*/ 1030309 w 1145807"/>
                  <a:gd name="connsiteY17" fmla="*/ 223022 h 2402843"/>
                  <a:gd name="connsiteX18" fmla="*/ 1136989 w 1145807"/>
                  <a:gd name="connsiteY18" fmla="*/ 398282 h 2402843"/>
                  <a:gd name="connsiteX19" fmla="*/ 1136989 w 1145807"/>
                  <a:gd name="connsiteY19" fmla="*/ 821192 h 2402843"/>
                  <a:gd name="connsiteX20" fmla="*/ 1114129 w 1145807"/>
                  <a:gd name="connsiteY20" fmla="*/ 1495562 h 2402843"/>
                  <a:gd name="connsiteX21" fmla="*/ 1114129 w 1145807"/>
                  <a:gd name="connsiteY21" fmla="*/ 2032772 h 2402843"/>
                  <a:gd name="connsiteX22" fmla="*/ 1125559 w 1145807"/>
                  <a:gd name="connsiteY22" fmla="*/ 2364242 h 2402843"/>
                  <a:gd name="connsiteX23" fmla="*/ 1117939 w 1145807"/>
                  <a:gd name="connsiteY23" fmla="*/ 2398532 h 2402843"/>
                  <a:gd name="connsiteX24" fmla="*/ 976969 w 1145807"/>
                  <a:gd name="connsiteY24" fmla="*/ 2402342 h 2402843"/>
                  <a:gd name="connsiteX25" fmla="*/ 367369 w 1145807"/>
                  <a:gd name="connsiteY25" fmla="*/ 2402342 h 2402843"/>
                  <a:gd name="connsiteX26" fmla="*/ 54949 w 1145807"/>
                  <a:gd name="connsiteY26" fmla="*/ 2398532 h 2402843"/>
                  <a:gd name="connsiteX0" fmla="*/ 54949 w 1145807"/>
                  <a:gd name="connsiteY0" fmla="*/ 2398532 h 2402843"/>
                  <a:gd name="connsiteX1" fmla="*/ 47329 w 1145807"/>
                  <a:gd name="connsiteY1" fmla="*/ 1457462 h 2402843"/>
                  <a:gd name="connsiteX2" fmla="*/ 16849 w 1145807"/>
                  <a:gd name="connsiteY2" fmla="*/ 836432 h 2402843"/>
                  <a:gd name="connsiteX3" fmla="*/ 1609 w 1145807"/>
                  <a:gd name="connsiteY3" fmla="*/ 478292 h 2402843"/>
                  <a:gd name="connsiteX4" fmla="*/ 54949 w 1145807"/>
                  <a:gd name="connsiteY4" fmla="*/ 322082 h 2402843"/>
                  <a:gd name="connsiteX5" fmla="*/ 180679 w 1145807"/>
                  <a:gd name="connsiteY5" fmla="*/ 219212 h 2402843"/>
                  <a:gd name="connsiteX6" fmla="*/ 241639 w 1145807"/>
                  <a:gd name="connsiteY6" fmla="*/ 215402 h 2402843"/>
                  <a:gd name="connsiteX7" fmla="*/ 237829 w 1145807"/>
                  <a:gd name="connsiteY7" fmla="*/ 196352 h 2402843"/>
                  <a:gd name="connsiteX8" fmla="*/ 321649 w 1145807"/>
                  <a:gd name="connsiteY8" fmla="*/ 55382 h 2402843"/>
                  <a:gd name="connsiteX9" fmla="*/ 447379 w 1145807"/>
                  <a:gd name="connsiteY9" fmla="*/ 21092 h 2402843"/>
                  <a:gd name="connsiteX10" fmla="*/ 561679 w 1145807"/>
                  <a:gd name="connsiteY10" fmla="*/ 66812 h 2402843"/>
                  <a:gd name="connsiteX11" fmla="*/ 569299 w 1145807"/>
                  <a:gd name="connsiteY11" fmla="*/ 74432 h 2402843"/>
                  <a:gd name="connsiteX12" fmla="*/ 637879 w 1145807"/>
                  <a:gd name="connsiteY12" fmla="*/ 17282 h 2402843"/>
                  <a:gd name="connsiteX13" fmla="*/ 767419 w 1145807"/>
                  <a:gd name="connsiteY13" fmla="*/ 5852 h 2402843"/>
                  <a:gd name="connsiteX14" fmla="*/ 893149 w 1145807"/>
                  <a:gd name="connsiteY14" fmla="*/ 101102 h 2402843"/>
                  <a:gd name="connsiteX15" fmla="*/ 919819 w 1145807"/>
                  <a:gd name="connsiteY15" fmla="*/ 184922 h 2402843"/>
                  <a:gd name="connsiteX16" fmla="*/ 935059 w 1145807"/>
                  <a:gd name="connsiteY16" fmla="*/ 207782 h 2402843"/>
                  <a:gd name="connsiteX17" fmla="*/ 1030309 w 1145807"/>
                  <a:gd name="connsiteY17" fmla="*/ 223022 h 2402843"/>
                  <a:gd name="connsiteX18" fmla="*/ 1136989 w 1145807"/>
                  <a:gd name="connsiteY18" fmla="*/ 398282 h 2402843"/>
                  <a:gd name="connsiteX19" fmla="*/ 1136989 w 1145807"/>
                  <a:gd name="connsiteY19" fmla="*/ 821192 h 2402843"/>
                  <a:gd name="connsiteX20" fmla="*/ 1114129 w 1145807"/>
                  <a:gd name="connsiteY20" fmla="*/ 1495562 h 2402843"/>
                  <a:gd name="connsiteX21" fmla="*/ 1114129 w 1145807"/>
                  <a:gd name="connsiteY21" fmla="*/ 2032772 h 2402843"/>
                  <a:gd name="connsiteX22" fmla="*/ 1125559 w 1145807"/>
                  <a:gd name="connsiteY22" fmla="*/ 2364242 h 2402843"/>
                  <a:gd name="connsiteX23" fmla="*/ 1117939 w 1145807"/>
                  <a:gd name="connsiteY23" fmla="*/ 2398532 h 2402843"/>
                  <a:gd name="connsiteX24" fmla="*/ 976969 w 1145807"/>
                  <a:gd name="connsiteY24" fmla="*/ 2402342 h 2402843"/>
                  <a:gd name="connsiteX25" fmla="*/ 367369 w 1145807"/>
                  <a:gd name="connsiteY25" fmla="*/ 2402342 h 2402843"/>
                  <a:gd name="connsiteX26" fmla="*/ 54949 w 1145807"/>
                  <a:gd name="connsiteY26" fmla="*/ 2398532 h 2402843"/>
                  <a:gd name="connsiteX0" fmla="*/ 54949 w 1145807"/>
                  <a:gd name="connsiteY0" fmla="*/ 2398532 h 2402843"/>
                  <a:gd name="connsiteX1" fmla="*/ 47329 w 1145807"/>
                  <a:gd name="connsiteY1" fmla="*/ 1457462 h 2402843"/>
                  <a:gd name="connsiteX2" fmla="*/ 16849 w 1145807"/>
                  <a:gd name="connsiteY2" fmla="*/ 836432 h 2402843"/>
                  <a:gd name="connsiteX3" fmla="*/ 1609 w 1145807"/>
                  <a:gd name="connsiteY3" fmla="*/ 478292 h 2402843"/>
                  <a:gd name="connsiteX4" fmla="*/ 54949 w 1145807"/>
                  <a:gd name="connsiteY4" fmla="*/ 322082 h 2402843"/>
                  <a:gd name="connsiteX5" fmla="*/ 157819 w 1145807"/>
                  <a:gd name="connsiteY5" fmla="*/ 223022 h 2402843"/>
                  <a:gd name="connsiteX6" fmla="*/ 241639 w 1145807"/>
                  <a:gd name="connsiteY6" fmla="*/ 215402 h 2402843"/>
                  <a:gd name="connsiteX7" fmla="*/ 237829 w 1145807"/>
                  <a:gd name="connsiteY7" fmla="*/ 196352 h 2402843"/>
                  <a:gd name="connsiteX8" fmla="*/ 321649 w 1145807"/>
                  <a:gd name="connsiteY8" fmla="*/ 55382 h 2402843"/>
                  <a:gd name="connsiteX9" fmla="*/ 447379 w 1145807"/>
                  <a:gd name="connsiteY9" fmla="*/ 21092 h 2402843"/>
                  <a:gd name="connsiteX10" fmla="*/ 561679 w 1145807"/>
                  <a:gd name="connsiteY10" fmla="*/ 66812 h 2402843"/>
                  <a:gd name="connsiteX11" fmla="*/ 569299 w 1145807"/>
                  <a:gd name="connsiteY11" fmla="*/ 74432 h 2402843"/>
                  <a:gd name="connsiteX12" fmla="*/ 637879 w 1145807"/>
                  <a:gd name="connsiteY12" fmla="*/ 17282 h 2402843"/>
                  <a:gd name="connsiteX13" fmla="*/ 767419 w 1145807"/>
                  <a:gd name="connsiteY13" fmla="*/ 5852 h 2402843"/>
                  <a:gd name="connsiteX14" fmla="*/ 893149 w 1145807"/>
                  <a:gd name="connsiteY14" fmla="*/ 101102 h 2402843"/>
                  <a:gd name="connsiteX15" fmla="*/ 919819 w 1145807"/>
                  <a:gd name="connsiteY15" fmla="*/ 184922 h 2402843"/>
                  <a:gd name="connsiteX16" fmla="*/ 935059 w 1145807"/>
                  <a:gd name="connsiteY16" fmla="*/ 207782 h 2402843"/>
                  <a:gd name="connsiteX17" fmla="*/ 1030309 w 1145807"/>
                  <a:gd name="connsiteY17" fmla="*/ 223022 h 2402843"/>
                  <a:gd name="connsiteX18" fmla="*/ 1136989 w 1145807"/>
                  <a:gd name="connsiteY18" fmla="*/ 398282 h 2402843"/>
                  <a:gd name="connsiteX19" fmla="*/ 1136989 w 1145807"/>
                  <a:gd name="connsiteY19" fmla="*/ 821192 h 2402843"/>
                  <a:gd name="connsiteX20" fmla="*/ 1114129 w 1145807"/>
                  <a:gd name="connsiteY20" fmla="*/ 1495562 h 2402843"/>
                  <a:gd name="connsiteX21" fmla="*/ 1114129 w 1145807"/>
                  <a:gd name="connsiteY21" fmla="*/ 2032772 h 2402843"/>
                  <a:gd name="connsiteX22" fmla="*/ 1125559 w 1145807"/>
                  <a:gd name="connsiteY22" fmla="*/ 2364242 h 2402843"/>
                  <a:gd name="connsiteX23" fmla="*/ 1117939 w 1145807"/>
                  <a:gd name="connsiteY23" fmla="*/ 2398532 h 2402843"/>
                  <a:gd name="connsiteX24" fmla="*/ 976969 w 1145807"/>
                  <a:gd name="connsiteY24" fmla="*/ 2402342 h 2402843"/>
                  <a:gd name="connsiteX25" fmla="*/ 367369 w 1145807"/>
                  <a:gd name="connsiteY25" fmla="*/ 2402342 h 2402843"/>
                  <a:gd name="connsiteX26" fmla="*/ 54949 w 1145807"/>
                  <a:gd name="connsiteY26" fmla="*/ 2398532 h 2402843"/>
                  <a:gd name="connsiteX0" fmla="*/ 54949 w 1145807"/>
                  <a:gd name="connsiteY0" fmla="*/ 2398532 h 2402843"/>
                  <a:gd name="connsiteX1" fmla="*/ 47329 w 1145807"/>
                  <a:gd name="connsiteY1" fmla="*/ 1457462 h 2402843"/>
                  <a:gd name="connsiteX2" fmla="*/ 16849 w 1145807"/>
                  <a:gd name="connsiteY2" fmla="*/ 836432 h 2402843"/>
                  <a:gd name="connsiteX3" fmla="*/ 1609 w 1145807"/>
                  <a:gd name="connsiteY3" fmla="*/ 478292 h 2402843"/>
                  <a:gd name="connsiteX4" fmla="*/ 54949 w 1145807"/>
                  <a:gd name="connsiteY4" fmla="*/ 322082 h 2402843"/>
                  <a:gd name="connsiteX5" fmla="*/ 157819 w 1145807"/>
                  <a:gd name="connsiteY5" fmla="*/ 223022 h 2402843"/>
                  <a:gd name="connsiteX6" fmla="*/ 235924 w 1145807"/>
                  <a:gd name="connsiteY6" fmla="*/ 213497 h 2402843"/>
                  <a:gd name="connsiteX7" fmla="*/ 237829 w 1145807"/>
                  <a:gd name="connsiteY7" fmla="*/ 196352 h 2402843"/>
                  <a:gd name="connsiteX8" fmla="*/ 321649 w 1145807"/>
                  <a:gd name="connsiteY8" fmla="*/ 55382 h 2402843"/>
                  <a:gd name="connsiteX9" fmla="*/ 447379 w 1145807"/>
                  <a:gd name="connsiteY9" fmla="*/ 21092 h 2402843"/>
                  <a:gd name="connsiteX10" fmla="*/ 561679 w 1145807"/>
                  <a:gd name="connsiteY10" fmla="*/ 66812 h 2402843"/>
                  <a:gd name="connsiteX11" fmla="*/ 569299 w 1145807"/>
                  <a:gd name="connsiteY11" fmla="*/ 74432 h 2402843"/>
                  <a:gd name="connsiteX12" fmla="*/ 637879 w 1145807"/>
                  <a:gd name="connsiteY12" fmla="*/ 17282 h 2402843"/>
                  <a:gd name="connsiteX13" fmla="*/ 767419 w 1145807"/>
                  <a:gd name="connsiteY13" fmla="*/ 5852 h 2402843"/>
                  <a:gd name="connsiteX14" fmla="*/ 893149 w 1145807"/>
                  <a:gd name="connsiteY14" fmla="*/ 101102 h 2402843"/>
                  <a:gd name="connsiteX15" fmla="*/ 919819 w 1145807"/>
                  <a:gd name="connsiteY15" fmla="*/ 184922 h 2402843"/>
                  <a:gd name="connsiteX16" fmla="*/ 935059 w 1145807"/>
                  <a:gd name="connsiteY16" fmla="*/ 207782 h 2402843"/>
                  <a:gd name="connsiteX17" fmla="*/ 1030309 w 1145807"/>
                  <a:gd name="connsiteY17" fmla="*/ 223022 h 2402843"/>
                  <a:gd name="connsiteX18" fmla="*/ 1136989 w 1145807"/>
                  <a:gd name="connsiteY18" fmla="*/ 398282 h 2402843"/>
                  <a:gd name="connsiteX19" fmla="*/ 1136989 w 1145807"/>
                  <a:gd name="connsiteY19" fmla="*/ 821192 h 2402843"/>
                  <a:gd name="connsiteX20" fmla="*/ 1114129 w 1145807"/>
                  <a:gd name="connsiteY20" fmla="*/ 1495562 h 2402843"/>
                  <a:gd name="connsiteX21" fmla="*/ 1114129 w 1145807"/>
                  <a:gd name="connsiteY21" fmla="*/ 2032772 h 2402843"/>
                  <a:gd name="connsiteX22" fmla="*/ 1125559 w 1145807"/>
                  <a:gd name="connsiteY22" fmla="*/ 2364242 h 2402843"/>
                  <a:gd name="connsiteX23" fmla="*/ 1117939 w 1145807"/>
                  <a:gd name="connsiteY23" fmla="*/ 2398532 h 2402843"/>
                  <a:gd name="connsiteX24" fmla="*/ 976969 w 1145807"/>
                  <a:gd name="connsiteY24" fmla="*/ 2402342 h 2402843"/>
                  <a:gd name="connsiteX25" fmla="*/ 367369 w 1145807"/>
                  <a:gd name="connsiteY25" fmla="*/ 2402342 h 2402843"/>
                  <a:gd name="connsiteX26" fmla="*/ 54949 w 1145807"/>
                  <a:gd name="connsiteY26" fmla="*/ 2398532 h 2402843"/>
                  <a:gd name="connsiteX0" fmla="*/ 54949 w 1145807"/>
                  <a:gd name="connsiteY0" fmla="*/ 2398532 h 2402843"/>
                  <a:gd name="connsiteX1" fmla="*/ 47329 w 1145807"/>
                  <a:gd name="connsiteY1" fmla="*/ 1457462 h 2402843"/>
                  <a:gd name="connsiteX2" fmla="*/ 16849 w 1145807"/>
                  <a:gd name="connsiteY2" fmla="*/ 836432 h 2402843"/>
                  <a:gd name="connsiteX3" fmla="*/ 1609 w 1145807"/>
                  <a:gd name="connsiteY3" fmla="*/ 478292 h 2402843"/>
                  <a:gd name="connsiteX4" fmla="*/ 54949 w 1145807"/>
                  <a:gd name="connsiteY4" fmla="*/ 322082 h 2402843"/>
                  <a:gd name="connsiteX5" fmla="*/ 157819 w 1145807"/>
                  <a:gd name="connsiteY5" fmla="*/ 223022 h 2402843"/>
                  <a:gd name="connsiteX6" fmla="*/ 235924 w 1145807"/>
                  <a:gd name="connsiteY6" fmla="*/ 213497 h 2402843"/>
                  <a:gd name="connsiteX7" fmla="*/ 251164 w 1145807"/>
                  <a:gd name="connsiteY7" fmla="*/ 194447 h 2402843"/>
                  <a:gd name="connsiteX8" fmla="*/ 321649 w 1145807"/>
                  <a:gd name="connsiteY8" fmla="*/ 55382 h 2402843"/>
                  <a:gd name="connsiteX9" fmla="*/ 447379 w 1145807"/>
                  <a:gd name="connsiteY9" fmla="*/ 21092 h 2402843"/>
                  <a:gd name="connsiteX10" fmla="*/ 561679 w 1145807"/>
                  <a:gd name="connsiteY10" fmla="*/ 66812 h 2402843"/>
                  <a:gd name="connsiteX11" fmla="*/ 569299 w 1145807"/>
                  <a:gd name="connsiteY11" fmla="*/ 74432 h 2402843"/>
                  <a:gd name="connsiteX12" fmla="*/ 637879 w 1145807"/>
                  <a:gd name="connsiteY12" fmla="*/ 17282 h 2402843"/>
                  <a:gd name="connsiteX13" fmla="*/ 767419 w 1145807"/>
                  <a:gd name="connsiteY13" fmla="*/ 5852 h 2402843"/>
                  <a:gd name="connsiteX14" fmla="*/ 893149 w 1145807"/>
                  <a:gd name="connsiteY14" fmla="*/ 101102 h 2402843"/>
                  <a:gd name="connsiteX15" fmla="*/ 919819 w 1145807"/>
                  <a:gd name="connsiteY15" fmla="*/ 184922 h 2402843"/>
                  <a:gd name="connsiteX16" fmla="*/ 935059 w 1145807"/>
                  <a:gd name="connsiteY16" fmla="*/ 207782 h 2402843"/>
                  <a:gd name="connsiteX17" fmla="*/ 1030309 w 1145807"/>
                  <a:gd name="connsiteY17" fmla="*/ 223022 h 2402843"/>
                  <a:gd name="connsiteX18" fmla="*/ 1136989 w 1145807"/>
                  <a:gd name="connsiteY18" fmla="*/ 398282 h 2402843"/>
                  <a:gd name="connsiteX19" fmla="*/ 1136989 w 1145807"/>
                  <a:gd name="connsiteY19" fmla="*/ 821192 h 2402843"/>
                  <a:gd name="connsiteX20" fmla="*/ 1114129 w 1145807"/>
                  <a:gd name="connsiteY20" fmla="*/ 1495562 h 2402843"/>
                  <a:gd name="connsiteX21" fmla="*/ 1114129 w 1145807"/>
                  <a:gd name="connsiteY21" fmla="*/ 2032772 h 2402843"/>
                  <a:gd name="connsiteX22" fmla="*/ 1125559 w 1145807"/>
                  <a:gd name="connsiteY22" fmla="*/ 2364242 h 2402843"/>
                  <a:gd name="connsiteX23" fmla="*/ 1117939 w 1145807"/>
                  <a:gd name="connsiteY23" fmla="*/ 2398532 h 2402843"/>
                  <a:gd name="connsiteX24" fmla="*/ 976969 w 1145807"/>
                  <a:gd name="connsiteY24" fmla="*/ 2402342 h 2402843"/>
                  <a:gd name="connsiteX25" fmla="*/ 367369 w 1145807"/>
                  <a:gd name="connsiteY25" fmla="*/ 2402342 h 2402843"/>
                  <a:gd name="connsiteX26" fmla="*/ 54949 w 1145807"/>
                  <a:gd name="connsiteY26" fmla="*/ 2398532 h 2402843"/>
                  <a:gd name="connsiteX0" fmla="*/ 54949 w 1145807"/>
                  <a:gd name="connsiteY0" fmla="*/ 2398532 h 2402843"/>
                  <a:gd name="connsiteX1" fmla="*/ 47329 w 1145807"/>
                  <a:gd name="connsiteY1" fmla="*/ 1457462 h 2402843"/>
                  <a:gd name="connsiteX2" fmla="*/ 16849 w 1145807"/>
                  <a:gd name="connsiteY2" fmla="*/ 836432 h 2402843"/>
                  <a:gd name="connsiteX3" fmla="*/ 1609 w 1145807"/>
                  <a:gd name="connsiteY3" fmla="*/ 478292 h 2402843"/>
                  <a:gd name="connsiteX4" fmla="*/ 54949 w 1145807"/>
                  <a:gd name="connsiteY4" fmla="*/ 322082 h 2402843"/>
                  <a:gd name="connsiteX5" fmla="*/ 157819 w 1145807"/>
                  <a:gd name="connsiteY5" fmla="*/ 223022 h 2402843"/>
                  <a:gd name="connsiteX6" fmla="*/ 235924 w 1145807"/>
                  <a:gd name="connsiteY6" fmla="*/ 213497 h 2402843"/>
                  <a:gd name="connsiteX7" fmla="*/ 241639 w 1145807"/>
                  <a:gd name="connsiteY7" fmla="*/ 181112 h 2402843"/>
                  <a:gd name="connsiteX8" fmla="*/ 321649 w 1145807"/>
                  <a:gd name="connsiteY8" fmla="*/ 55382 h 2402843"/>
                  <a:gd name="connsiteX9" fmla="*/ 447379 w 1145807"/>
                  <a:gd name="connsiteY9" fmla="*/ 21092 h 2402843"/>
                  <a:gd name="connsiteX10" fmla="*/ 561679 w 1145807"/>
                  <a:gd name="connsiteY10" fmla="*/ 66812 h 2402843"/>
                  <a:gd name="connsiteX11" fmla="*/ 569299 w 1145807"/>
                  <a:gd name="connsiteY11" fmla="*/ 74432 h 2402843"/>
                  <a:gd name="connsiteX12" fmla="*/ 637879 w 1145807"/>
                  <a:gd name="connsiteY12" fmla="*/ 17282 h 2402843"/>
                  <a:gd name="connsiteX13" fmla="*/ 767419 w 1145807"/>
                  <a:gd name="connsiteY13" fmla="*/ 5852 h 2402843"/>
                  <a:gd name="connsiteX14" fmla="*/ 893149 w 1145807"/>
                  <a:gd name="connsiteY14" fmla="*/ 101102 h 2402843"/>
                  <a:gd name="connsiteX15" fmla="*/ 919819 w 1145807"/>
                  <a:gd name="connsiteY15" fmla="*/ 184922 h 2402843"/>
                  <a:gd name="connsiteX16" fmla="*/ 935059 w 1145807"/>
                  <a:gd name="connsiteY16" fmla="*/ 207782 h 2402843"/>
                  <a:gd name="connsiteX17" fmla="*/ 1030309 w 1145807"/>
                  <a:gd name="connsiteY17" fmla="*/ 223022 h 2402843"/>
                  <a:gd name="connsiteX18" fmla="*/ 1136989 w 1145807"/>
                  <a:gd name="connsiteY18" fmla="*/ 398282 h 2402843"/>
                  <a:gd name="connsiteX19" fmla="*/ 1136989 w 1145807"/>
                  <a:gd name="connsiteY19" fmla="*/ 821192 h 2402843"/>
                  <a:gd name="connsiteX20" fmla="*/ 1114129 w 1145807"/>
                  <a:gd name="connsiteY20" fmla="*/ 1495562 h 2402843"/>
                  <a:gd name="connsiteX21" fmla="*/ 1114129 w 1145807"/>
                  <a:gd name="connsiteY21" fmla="*/ 2032772 h 2402843"/>
                  <a:gd name="connsiteX22" fmla="*/ 1125559 w 1145807"/>
                  <a:gd name="connsiteY22" fmla="*/ 2364242 h 2402843"/>
                  <a:gd name="connsiteX23" fmla="*/ 1117939 w 1145807"/>
                  <a:gd name="connsiteY23" fmla="*/ 2398532 h 2402843"/>
                  <a:gd name="connsiteX24" fmla="*/ 976969 w 1145807"/>
                  <a:gd name="connsiteY24" fmla="*/ 2402342 h 2402843"/>
                  <a:gd name="connsiteX25" fmla="*/ 367369 w 1145807"/>
                  <a:gd name="connsiteY25" fmla="*/ 2402342 h 2402843"/>
                  <a:gd name="connsiteX26" fmla="*/ 54949 w 1145807"/>
                  <a:gd name="connsiteY26" fmla="*/ 2398532 h 2402843"/>
                  <a:gd name="connsiteX0" fmla="*/ 54949 w 1145807"/>
                  <a:gd name="connsiteY0" fmla="*/ 2398532 h 2402843"/>
                  <a:gd name="connsiteX1" fmla="*/ 47329 w 1145807"/>
                  <a:gd name="connsiteY1" fmla="*/ 1457462 h 2402843"/>
                  <a:gd name="connsiteX2" fmla="*/ 16849 w 1145807"/>
                  <a:gd name="connsiteY2" fmla="*/ 836432 h 2402843"/>
                  <a:gd name="connsiteX3" fmla="*/ 1609 w 1145807"/>
                  <a:gd name="connsiteY3" fmla="*/ 478292 h 2402843"/>
                  <a:gd name="connsiteX4" fmla="*/ 54949 w 1145807"/>
                  <a:gd name="connsiteY4" fmla="*/ 322082 h 2402843"/>
                  <a:gd name="connsiteX5" fmla="*/ 155914 w 1145807"/>
                  <a:gd name="connsiteY5" fmla="*/ 226832 h 2402843"/>
                  <a:gd name="connsiteX6" fmla="*/ 235924 w 1145807"/>
                  <a:gd name="connsiteY6" fmla="*/ 213497 h 2402843"/>
                  <a:gd name="connsiteX7" fmla="*/ 241639 w 1145807"/>
                  <a:gd name="connsiteY7" fmla="*/ 181112 h 2402843"/>
                  <a:gd name="connsiteX8" fmla="*/ 321649 w 1145807"/>
                  <a:gd name="connsiteY8" fmla="*/ 55382 h 2402843"/>
                  <a:gd name="connsiteX9" fmla="*/ 447379 w 1145807"/>
                  <a:gd name="connsiteY9" fmla="*/ 21092 h 2402843"/>
                  <a:gd name="connsiteX10" fmla="*/ 561679 w 1145807"/>
                  <a:gd name="connsiteY10" fmla="*/ 66812 h 2402843"/>
                  <a:gd name="connsiteX11" fmla="*/ 569299 w 1145807"/>
                  <a:gd name="connsiteY11" fmla="*/ 74432 h 2402843"/>
                  <a:gd name="connsiteX12" fmla="*/ 637879 w 1145807"/>
                  <a:gd name="connsiteY12" fmla="*/ 17282 h 2402843"/>
                  <a:gd name="connsiteX13" fmla="*/ 767419 w 1145807"/>
                  <a:gd name="connsiteY13" fmla="*/ 5852 h 2402843"/>
                  <a:gd name="connsiteX14" fmla="*/ 893149 w 1145807"/>
                  <a:gd name="connsiteY14" fmla="*/ 101102 h 2402843"/>
                  <a:gd name="connsiteX15" fmla="*/ 919819 w 1145807"/>
                  <a:gd name="connsiteY15" fmla="*/ 184922 h 2402843"/>
                  <a:gd name="connsiteX16" fmla="*/ 935059 w 1145807"/>
                  <a:gd name="connsiteY16" fmla="*/ 207782 h 2402843"/>
                  <a:gd name="connsiteX17" fmla="*/ 1030309 w 1145807"/>
                  <a:gd name="connsiteY17" fmla="*/ 223022 h 2402843"/>
                  <a:gd name="connsiteX18" fmla="*/ 1136989 w 1145807"/>
                  <a:gd name="connsiteY18" fmla="*/ 398282 h 2402843"/>
                  <a:gd name="connsiteX19" fmla="*/ 1136989 w 1145807"/>
                  <a:gd name="connsiteY19" fmla="*/ 821192 h 2402843"/>
                  <a:gd name="connsiteX20" fmla="*/ 1114129 w 1145807"/>
                  <a:gd name="connsiteY20" fmla="*/ 1495562 h 2402843"/>
                  <a:gd name="connsiteX21" fmla="*/ 1114129 w 1145807"/>
                  <a:gd name="connsiteY21" fmla="*/ 2032772 h 2402843"/>
                  <a:gd name="connsiteX22" fmla="*/ 1125559 w 1145807"/>
                  <a:gd name="connsiteY22" fmla="*/ 2364242 h 2402843"/>
                  <a:gd name="connsiteX23" fmla="*/ 1117939 w 1145807"/>
                  <a:gd name="connsiteY23" fmla="*/ 2398532 h 2402843"/>
                  <a:gd name="connsiteX24" fmla="*/ 976969 w 1145807"/>
                  <a:gd name="connsiteY24" fmla="*/ 2402342 h 2402843"/>
                  <a:gd name="connsiteX25" fmla="*/ 367369 w 1145807"/>
                  <a:gd name="connsiteY25" fmla="*/ 2402342 h 2402843"/>
                  <a:gd name="connsiteX26" fmla="*/ 54949 w 1145807"/>
                  <a:gd name="connsiteY26" fmla="*/ 2398532 h 2402843"/>
                  <a:gd name="connsiteX0" fmla="*/ 54949 w 1145807"/>
                  <a:gd name="connsiteY0" fmla="*/ 2398812 h 2403123"/>
                  <a:gd name="connsiteX1" fmla="*/ 47329 w 1145807"/>
                  <a:gd name="connsiteY1" fmla="*/ 1457742 h 2403123"/>
                  <a:gd name="connsiteX2" fmla="*/ 16849 w 1145807"/>
                  <a:gd name="connsiteY2" fmla="*/ 836712 h 2403123"/>
                  <a:gd name="connsiteX3" fmla="*/ 1609 w 1145807"/>
                  <a:gd name="connsiteY3" fmla="*/ 478572 h 2403123"/>
                  <a:gd name="connsiteX4" fmla="*/ 54949 w 1145807"/>
                  <a:gd name="connsiteY4" fmla="*/ 322362 h 2403123"/>
                  <a:gd name="connsiteX5" fmla="*/ 155914 w 1145807"/>
                  <a:gd name="connsiteY5" fmla="*/ 227112 h 2403123"/>
                  <a:gd name="connsiteX6" fmla="*/ 235924 w 1145807"/>
                  <a:gd name="connsiteY6" fmla="*/ 213777 h 2403123"/>
                  <a:gd name="connsiteX7" fmla="*/ 241639 w 1145807"/>
                  <a:gd name="connsiteY7" fmla="*/ 181392 h 2403123"/>
                  <a:gd name="connsiteX8" fmla="*/ 321649 w 1145807"/>
                  <a:gd name="connsiteY8" fmla="*/ 55662 h 2403123"/>
                  <a:gd name="connsiteX9" fmla="*/ 447379 w 1145807"/>
                  <a:gd name="connsiteY9" fmla="*/ 21372 h 2403123"/>
                  <a:gd name="connsiteX10" fmla="*/ 561679 w 1145807"/>
                  <a:gd name="connsiteY10" fmla="*/ 67092 h 2403123"/>
                  <a:gd name="connsiteX11" fmla="*/ 569299 w 1145807"/>
                  <a:gd name="connsiteY11" fmla="*/ 74712 h 2403123"/>
                  <a:gd name="connsiteX12" fmla="*/ 637879 w 1145807"/>
                  <a:gd name="connsiteY12" fmla="*/ 17562 h 2403123"/>
                  <a:gd name="connsiteX13" fmla="*/ 767419 w 1145807"/>
                  <a:gd name="connsiteY13" fmla="*/ 6132 h 2403123"/>
                  <a:gd name="connsiteX14" fmla="*/ 883624 w 1145807"/>
                  <a:gd name="connsiteY14" fmla="*/ 105192 h 2403123"/>
                  <a:gd name="connsiteX15" fmla="*/ 919819 w 1145807"/>
                  <a:gd name="connsiteY15" fmla="*/ 185202 h 2403123"/>
                  <a:gd name="connsiteX16" fmla="*/ 935059 w 1145807"/>
                  <a:gd name="connsiteY16" fmla="*/ 208062 h 2403123"/>
                  <a:gd name="connsiteX17" fmla="*/ 1030309 w 1145807"/>
                  <a:gd name="connsiteY17" fmla="*/ 223302 h 2403123"/>
                  <a:gd name="connsiteX18" fmla="*/ 1136989 w 1145807"/>
                  <a:gd name="connsiteY18" fmla="*/ 398562 h 2403123"/>
                  <a:gd name="connsiteX19" fmla="*/ 1136989 w 1145807"/>
                  <a:gd name="connsiteY19" fmla="*/ 821472 h 2403123"/>
                  <a:gd name="connsiteX20" fmla="*/ 1114129 w 1145807"/>
                  <a:gd name="connsiteY20" fmla="*/ 1495842 h 2403123"/>
                  <a:gd name="connsiteX21" fmla="*/ 1114129 w 1145807"/>
                  <a:gd name="connsiteY21" fmla="*/ 2033052 h 2403123"/>
                  <a:gd name="connsiteX22" fmla="*/ 1125559 w 1145807"/>
                  <a:gd name="connsiteY22" fmla="*/ 2364522 h 2403123"/>
                  <a:gd name="connsiteX23" fmla="*/ 1117939 w 1145807"/>
                  <a:gd name="connsiteY23" fmla="*/ 2398812 h 2403123"/>
                  <a:gd name="connsiteX24" fmla="*/ 976969 w 1145807"/>
                  <a:gd name="connsiteY24" fmla="*/ 2402622 h 2403123"/>
                  <a:gd name="connsiteX25" fmla="*/ 367369 w 1145807"/>
                  <a:gd name="connsiteY25" fmla="*/ 2402622 h 2403123"/>
                  <a:gd name="connsiteX26" fmla="*/ 54949 w 1145807"/>
                  <a:gd name="connsiteY26" fmla="*/ 2398812 h 2403123"/>
                  <a:gd name="connsiteX0" fmla="*/ 54949 w 1145807"/>
                  <a:gd name="connsiteY0" fmla="*/ 2398393 h 2402704"/>
                  <a:gd name="connsiteX1" fmla="*/ 47329 w 1145807"/>
                  <a:gd name="connsiteY1" fmla="*/ 1457323 h 2402704"/>
                  <a:gd name="connsiteX2" fmla="*/ 16849 w 1145807"/>
                  <a:gd name="connsiteY2" fmla="*/ 836293 h 2402704"/>
                  <a:gd name="connsiteX3" fmla="*/ 1609 w 1145807"/>
                  <a:gd name="connsiteY3" fmla="*/ 478153 h 2402704"/>
                  <a:gd name="connsiteX4" fmla="*/ 54949 w 1145807"/>
                  <a:gd name="connsiteY4" fmla="*/ 321943 h 2402704"/>
                  <a:gd name="connsiteX5" fmla="*/ 155914 w 1145807"/>
                  <a:gd name="connsiteY5" fmla="*/ 226693 h 2402704"/>
                  <a:gd name="connsiteX6" fmla="*/ 235924 w 1145807"/>
                  <a:gd name="connsiteY6" fmla="*/ 213358 h 2402704"/>
                  <a:gd name="connsiteX7" fmla="*/ 241639 w 1145807"/>
                  <a:gd name="connsiteY7" fmla="*/ 180973 h 2402704"/>
                  <a:gd name="connsiteX8" fmla="*/ 321649 w 1145807"/>
                  <a:gd name="connsiteY8" fmla="*/ 55243 h 2402704"/>
                  <a:gd name="connsiteX9" fmla="*/ 447379 w 1145807"/>
                  <a:gd name="connsiteY9" fmla="*/ 20953 h 2402704"/>
                  <a:gd name="connsiteX10" fmla="*/ 561679 w 1145807"/>
                  <a:gd name="connsiteY10" fmla="*/ 66673 h 2402704"/>
                  <a:gd name="connsiteX11" fmla="*/ 569299 w 1145807"/>
                  <a:gd name="connsiteY11" fmla="*/ 74293 h 2402704"/>
                  <a:gd name="connsiteX12" fmla="*/ 637879 w 1145807"/>
                  <a:gd name="connsiteY12" fmla="*/ 17143 h 2402704"/>
                  <a:gd name="connsiteX13" fmla="*/ 767419 w 1145807"/>
                  <a:gd name="connsiteY13" fmla="*/ 5713 h 2402704"/>
                  <a:gd name="connsiteX14" fmla="*/ 891244 w 1145807"/>
                  <a:gd name="connsiteY14" fmla="*/ 99058 h 2402704"/>
                  <a:gd name="connsiteX15" fmla="*/ 919819 w 1145807"/>
                  <a:gd name="connsiteY15" fmla="*/ 184783 h 2402704"/>
                  <a:gd name="connsiteX16" fmla="*/ 935059 w 1145807"/>
                  <a:gd name="connsiteY16" fmla="*/ 207643 h 2402704"/>
                  <a:gd name="connsiteX17" fmla="*/ 1030309 w 1145807"/>
                  <a:gd name="connsiteY17" fmla="*/ 222883 h 2402704"/>
                  <a:gd name="connsiteX18" fmla="*/ 1136989 w 1145807"/>
                  <a:gd name="connsiteY18" fmla="*/ 398143 h 2402704"/>
                  <a:gd name="connsiteX19" fmla="*/ 1136989 w 1145807"/>
                  <a:gd name="connsiteY19" fmla="*/ 821053 h 2402704"/>
                  <a:gd name="connsiteX20" fmla="*/ 1114129 w 1145807"/>
                  <a:gd name="connsiteY20" fmla="*/ 1495423 h 2402704"/>
                  <a:gd name="connsiteX21" fmla="*/ 1114129 w 1145807"/>
                  <a:gd name="connsiteY21" fmla="*/ 2032633 h 2402704"/>
                  <a:gd name="connsiteX22" fmla="*/ 1125559 w 1145807"/>
                  <a:gd name="connsiteY22" fmla="*/ 2364103 h 2402704"/>
                  <a:gd name="connsiteX23" fmla="*/ 1117939 w 1145807"/>
                  <a:gd name="connsiteY23" fmla="*/ 2398393 h 2402704"/>
                  <a:gd name="connsiteX24" fmla="*/ 976969 w 1145807"/>
                  <a:gd name="connsiteY24" fmla="*/ 2402203 h 2402704"/>
                  <a:gd name="connsiteX25" fmla="*/ 367369 w 1145807"/>
                  <a:gd name="connsiteY25" fmla="*/ 2402203 h 2402704"/>
                  <a:gd name="connsiteX26" fmla="*/ 54949 w 1145807"/>
                  <a:gd name="connsiteY26" fmla="*/ 2398393 h 2402704"/>
                  <a:gd name="connsiteX0" fmla="*/ 54949 w 1156012"/>
                  <a:gd name="connsiteY0" fmla="*/ 2398393 h 2402704"/>
                  <a:gd name="connsiteX1" fmla="*/ 47329 w 1156012"/>
                  <a:gd name="connsiteY1" fmla="*/ 1457323 h 2402704"/>
                  <a:gd name="connsiteX2" fmla="*/ 16849 w 1156012"/>
                  <a:gd name="connsiteY2" fmla="*/ 836293 h 2402704"/>
                  <a:gd name="connsiteX3" fmla="*/ 1609 w 1156012"/>
                  <a:gd name="connsiteY3" fmla="*/ 478153 h 2402704"/>
                  <a:gd name="connsiteX4" fmla="*/ 54949 w 1156012"/>
                  <a:gd name="connsiteY4" fmla="*/ 321943 h 2402704"/>
                  <a:gd name="connsiteX5" fmla="*/ 155914 w 1156012"/>
                  <a:gd name="connsiteY5" fmla="*/ 226693 h 2402704"/>
                  <a:gd name="connsiteX6" fmla="*/ 235924 w 1156012"/>
                  <a:gd name="connsiteY6" fmla="*/ 213358 h 2402704"/>
                  <a:gd name="connsiteX7" fmla="*/ 241639 w 1156012"/>
                  <a:gd name="connsiteY7" fmla="*/ 180973 h 2402704"/>
                  <a:gd name="connsiteX8" fmla="*/ 321649 w 1156012"/>
                  <a:gd name="connsiteY8" fmla="*/ 55243 h 2402704"/>
                  <a:gd name="connsiteX9" fmla="*/ 447379 w 1156012"/>
                  <a:gd name="connsiteY9" fmla="*/ 20953 h 2402704"/>
                  <a:gd name="connsiteX10" fmla="*/ 561679 w 1156012"/>
                  <a:gd name="connsiteY10" fmla="*/ 66673 h 2402704"/>
                  <a:gd name="connsiteX11" fmla="*/ 569299 w 1156012"/>
                  <a:gd name="connsiteY11" fmla="*/ 74293 h 2402704"/>
                  <a:gd name="connsiteX12" fmla="*/ 637879 w 1156012"/>
                  <a:gd name="connsiteY12" fmla="*/ 17143 h 2402704"/>
                  <a:gd name="connsiteX13" fmla="*/ 767419 w 1156012"/>
                  <a:gd name="connsiteY13" fmla="*/ 5713 h 2402704"/>
                  <a:gd name="connsiteX14" fmla="*/ 891244 w 1156012"/>
                  <a:gd name="connsiteY14" fmla="*/ 99058 h 2402704"/>
                  <a:gd name="connsiteX15" fmla="*/ 919819 w 1156012"/>
                  <a:gd name="connsiteY15" fmla="*/ 184783 h 2402704"/>
                  <a:gd name="connsiteX16" fmla="*/ 935059 w 1156012"/>
                  <a:gd name="connsiteY16" fmla="*/ 207643 h 2402704"/>
                  <a:gd name="connsiteX17" fmla="*/ 1030309 w 1156012"/>
                  <a:gd name="connsiteY17" fmla="*/ 222883 h 2402704"/>
                  <a:gd name="connsiteX18" fmla="*/ 1136989 w 1156012"/>
                  <a:gd name="connsiteY18" fmla="*/ 398143 h 2402704"/>
                  <a:gd name="connsiteX19" fmla="*/ 1154134 w 1156012"/>
                  <a:gd name="connsiteY19" fmla="*/ 821053 h 2402704"/>
                  <a:gd name="connsiteX20" fmla="*/ 1114129 w 1156012"/>
                  <a:gd name="connsiteY20" fmla="*/ 1495423 h 2402704"/>
                  <a:gd name="connsiteX21" fmla="*/ 1114129 w 1156012"/>
                  <a:gd name="connsiteY21" fmla="*/ 2032633 h 2402704"/>
                  <a:gd name="connsiteX22" fmla="*/ 1125559 w 1156012"/>
                  <a:gd name="connsiteY22" fmla="*/ 2364103 h 2402704"/>
                  <a:gd name="connsiteX23" fmla="*/ 1117939 w 1156012"/>
                  <a:gd name="connsiteY23" fmla="*/ 2398393 h 2402704"/>
                  <a:gd name="connsiteX24" fmla="*/ 976969 w 1156012"/>
                  <a:gd name="connsiteY24" fmla="*/ 2402203 h 2402704"/>
                  <a:gd name="connsiteX25" fmla="*/ 367369 w 1156012"/>
                  <a:gd name="connsiteY25" fmla="*/ 2402203 h 2402704"/>
                  <a:gd name="connsiteX26" fmla="*/ 54949 w 1156012"/>
                  <a:gd name="connsiteY26" fmla="*/ 2398393 h 2402704"/>
                  <a:gd name="connsiteX0" fmla="*/ 54949 w 1164560"/>
                  <a:gd name="connsiteY0" fmla="*/ 2398393 h 2402704"/>
                  <a:gd name="connsiteX1" fmla="*/ 47329 w 1164560"/>
                  <a:gd name="connsiteY1" fmla="*/ 1457323 h 2402704"/>
                  <a:gd name="connsiteX2" fmla="*/ 16849 w 1164560"/>
                  <a:gd name="connsiteY2" fmla="*/ 836293 h 2402704"/>
                  <a:gd name="connsiteX3" fmla="*/ 1609 w 1164560"/>
                  <a:gd name="connsiteY3" fmla="*/ 478153 h 2402704"/>
                  <a:gd name="connsiteX4" fmla="*/ 54949 w 1164560"/>
                  <a:gd name="connsiteY4" fmla="*/ 321943 h 2402704"/>
                  <a:gd name="connsiteX5" fmla="*/ 155914 w 1164560"/>
                  <a:gd name="connsiteY5" fmla="*/ 226693 h 2402704"/>
                  <a:gd name="connsiteX6" fmla="*/ 235924 w 1164560"/>
                  <a:gd name="connsiteY6" fmla="*/ 213358 h 2402704"/>
                  <a:gd name="connsiteX7" fmla="*/ 241639 w 1164560"/>
                  <a:gd name="connsiteY7" fmla="*/ 180973 h 2402704"/>
                  <a:gd name="connsiteX8" fmla="*/ 321649 w 1164560"/>
                  <a:gd name="connsiteY8" fmla="*/ 55243 h 2402704"/>
                  <a:gd name="connsiteX9" fmla="*/ 447379 w 1164560"/>
                  <a:gd name="connsiteY9" fmla="*/ 20953 h 2402704"/>
                  <a:gd name="connsiteX10" fmla="*/ 561679 w 1164560"/>
                  <a:gd name="connsiteY10" fmla="*/ 66673 h 2402704"/>
                  <a:gd name="connsiteX11" fmla="*/ 569299 w 1164560"/>
                  <a:gd name="connsiteY11" fmla="*/ 74293 h 2402704"/>
                  <a:gd name="connsiteX12" fmla="*/ 637879 w 1164560"/>
                  <a:gd name="connsiteY12" fmla="*/ 17143 h 2402704"/>
                  <a:gd name="connsiteX13" fmla="*/ 767419 w 1164560"/>
                  <a:gd name="connsiteY13" fmla="*/ 5713 h 2402704"/>
                  <a:gd name="connsiteX14" fmla="*/ 891244 w 1164560"/>
                  <a:gd name="connsiteY14" fmla="*/ 99058 h 2402704"/>
                  <a:gd name="connsiteX15" fmla="*/ 919819 w 1164560"/>
                  <a:gd name="connsiteY15" fmla="*/ 184783 h 2402704"/>
                  <a:gd name="connsiteX16" fmla="*/ 935059 w 1164560"/>
                  <a:gd name="connsiteY16" fmla="*/ 207643 h 2402704"/>
                  <a:gd name="connsiteX17" fmla="*/ 1030309 w 1164560"/>
                  <a:gd name="connsiteY17" fmla="*/ 222883 h 2402704"/>
                  <a:gd name="connsiteX18" fmla="*/ 1136989 w 1164560"/>
                  <a:gd name="connsiteY18" fmla="*/ 398143 h 2402704"/>
                  <a:gd name="connsiteX19" fmla="*/ 1163658 w 1164560"/>
                  <a:gd name="connsiteY19" fmla="*/ 621027 h 2402704"/>
                  <a:gd name="connsiteX20" fmla="*/ 1154134 w 1164560"/>
                  <a:gd name="connsiteY20" fmla="*/ 821053 h 2402704"/>
                  <a:gd name="connsiteX21" fmla="*/ 1114129 w 1164560"/>
                  <a:gd name="connsiteY21" fmla="*/ 1495423 h 2402704"/>
                  <a:gd name="connsiteX22" fmla="*/ 1114129 w 1164560"/>
                  <a:gd name="connsiteY22" fmla="*/ 2032633 h 2402704"/>
                  <a:gd name="connsiteX23" fmla="*/ 1125559 w 1164560"/>
                  <a:gd name="connsiteY23" fmla="*/ 2364103 h 2402704"/>
                  <a:gd name="connsiteX24" fmla="*/ 1117939 w 1164560"/>
                  <a:gd name="connsiteY24" fmla="*/ 2398393 h 2402704"/>
                  <a:gd name="connsiteX25" fmla="*/ 976969 w 1164560"/>
                  <a:gd name="connsiteY25" fmla="*/ 2402203 h 2402704"/>
                  <a:gd name="connsiteX26" fmla="*/ 367369 w 1164560"/>
                  <a:gd name="connsiteY26" fmla="*/ 2402203 h 2402704"/>
                  <a:gd name="connsiteX27" fmla="*/ 54949 w 1164560"/>
                  <a:gd name="connsiteY27" fmla="*/ 2398393 h 2402704"/>
                  <a:gd name="connsiteX0" fmla="*/ 54949 w 1164560"/>
                  <a:gd name="connsiteY0" fmla="*/ 2398393 h 2402704"/>
                  <a:gd name="connsiteX1" fmla="*/ 47329 w 1164560"/>
                  <a:gd name="connsiteY1" fmla="*/ 1457323 h 2402704"/>
                  <a:gd name="connsiteX2" fmla="*/ 16849 w 1164560"/>
                  <a:gd name="connsiteY2" fmla="*/ 836293 h 2402704"/>
                  <a:gd name="connsiteX3" fmla="*/ 1609 w 1164560"/>
                  <a:gd name="connsiteY3" fmla="*/ 478153 h 2402704"/>
                  <a:gd name="connsiteX4" fmla="*/ 54949 w 1164560"/>
                  <a:gd name="connsiteY4" fmla="*/ 321943 h 2402704"/>
                  <a:gd name="connsiteX5" fmla="*/ 155914 w 1164560"/>
                  <a:gd name="connsiteY5" fmla="*/ 226693 h 2402704"/>
                  <a:gd name="connsiteX6" fmla="*/ 235924 w 1164560"/>
                  <a:gd name="connsiteY6" fmla="*/ 213358 h 2402704"/>
                  <a:gd name="connsiteX7" fmla="*/ 241639 w 1164560"/>
                  <a:gd name="connsiteY7" fmla="*/ 180973 h 2402704"/>
                  <a:gd name="connsiteX8" fmla="*/ 321649 w 1164560"/>
                  <a:gd name="connsiteY8" fmla="*/ 55243 h 2402704"/>
                  <a:gd name="connsiteX9" fmla="*/ 447379 w 1164560"/>
                  <a:gd name="connsiteY9" fmla="*/ 20953 h 2402704"/>
                  <a:gd name="connsiteX10" fmla="*/ 561679 w 1164560"/>
                  <a:gd name="connsiteY10" fmla="*/ 66673 h 2402704"/>
                  <a:gd name="connsiteX11" fmla="*/ 569299 w 1164560"/>
                  <a:gd name="connsiteY11" fmla="*/ 74293 h 2402704"/>
                  <a:gd name="connsiteX12" fmla="*/ 637879 w 1164560"/>
                  <a:gd name="connsiteY12" fmla="*/ 17143 h 2402704"/>
                  <a:gd name="connsiteX13" fmla="*/ 767419 w 1164560"/>
                  <a:gd name="connsiteY13" fmla="*/ 5713 h 2402704"/>
                  <a:gd name="connsiteX14" fmla="*/ 891244 w 1164560"/>
                  <a:gd name="connsiteY14" fmla="*/ 99058 h 2402704"/>
                  <a:gd name="connsiteX15" fmla="*/ 919819 w 1164560"/>
                  <a:gd name="connsiteY15" fmla="*/ 184783 h 2402704"/>
                  <a:gd name="connsiteX16" fmla="*/ 935059 w 1164560"/>
                  <a:gd name="connsiteY16" fmla="*/ 207643 h 2402704"/>
                  <a:gd name="connsiteX17" fmla="*/ 1030309 w 1164560"/>
                  <a:gd name="connsiteY17" fmla="*/ 222883 h 2402704"/>
                  <a:gd name="connsiteX18" fmla="*/ 1096983 w 1164560"/>
                  <a:gd name="connsiteY18" fmla="*/ 297177 h 2402704"/>
                  <a:gd name="connsiteX19" fmla="*/ 1136989 w 1164560"/>
                  <a:gd name="connsiteY19" fmla="*/ 398143 h 2402704"/>
                  <a:gd name="connsiteX20" fmla="*/ 1163658 w 1164560"/>
                  <a:gd name="connsiteY20" fmla="*/ 621027 h 2402704"/>
                  <a:gd name="connsiteX21" fmla="*/ 1154134 w 1164560"/>
                  <a:gd name="connsiteY21" fmla="*/ 821053 h 2402704"/>
                  <a:gd name="connsiteX22" fmla="*/ 1114129 w 1164560"/>
                  <a:gd name="connsiteY22" fmla="*/ 1495423 h 2402704"/>
                  <a:gd name="connsiteX23" fmla="*/ 1114129 w 1164560"/>
                  <a:gd name="connsiteY23" fmla="*/ 2032633 h 2402704"/>
                  <a:gd name="connsiteX24" fmla="*/ 1125559 w 1164560"/>
                  <a:gd name="connsiteY24" fmla="*/ 2364103 h 2402704"/>
                  <a:gd name="connsiteX25" fmla="*/ 1117939 w 1164560"/>
                  <a:gd name="connsiteY25" fmla="*/ 2398393 h 2402704"/>
                  <a:gd name="connsiteX26" fmla="*/ 976969 w 1164560"/>
                  <a:gd name="connsiteY26" fmla="*/ 2402203 h 2402704"/>
                  <a:gd name="connsiteX27" fmla="*/ 367369 w 1164560"/>
                  <a:gd name="connsiteY27" fmla="*/ 2402203 h 2402704"/>
                  <a:gd name="connsiteX28" fmla="*/ 54949 w 1164560"/>
                  <a:gd name="connsiteY28" fmla="*/ 2398393 h 2402704"/>
                  <a:gd name="connsiteX0" fmla="*/ 54949 w 1164560"/>
                  <a:gd name="connsiteY0" fmla="*/ 2398393 h 2402704"/>
                  <a:gd name="connsiteX1" fmla="*/ 47329 w 1164560"/>
                  <a:gd name="connsiteY1" fmla="*/ 1457323 h 2402704"/>
                  <a:gd name="connsiteX2" fmla="*/ 16849 w 1164560"/>
                  <a:gd name="connsiteY2" fmla="*/ 836293 h 2402704"/>
                  <a:gd name="connsiteX3" fmla="*/ 1609 w 1164560"/>
                  <a:gd name="connsiteY3" fmla="*/ 478153 h 2402704"/>
                  <a:gd name="connsiteX4" fmla="*/ 54949 w 1164560"/>
                  <a:gd name="connsiteY4" fmla="*/ 321943 h 2402704"/>
                  <a:gd name="connsiteX5" fmla="*/ 155914 w 1164560"/>
                  <a:gd name="connsiteY5" fmla="*/ 226693 h 2402704"/>
                  <a:gd name="connsiteX6" fmla="*/ 235924 w 1164560"/>
                  <a:gd name="connsiteY6" fmla="*/ 213358 h 2402704"/>
                  <a:gd name="connsiteX7" fmla="*/ 241639 w 1164560"/>
                  <a:gd name="connsiteY7" fmla="*/ 180973 h 2402704"/>
                  <a:gd name="connsiteX8" fmla="*/ 321649 w 1164560"/>
                  <a:gd name="connsiteY8" fmla="*/ 55243 h 2402704"/>
                  <a:gd name="connsiteX9" fmla="*/ 447379 w 1164560"/>
                  <a:gd name="connsiteY9" fmla="*/ 20953 h 2402704"/>
                  <a:gd name="connsiteX10" fmla="*/ 561679 w 1164560"/>
                  <a:gd name="connsiteY10" fmla="*/ 66673 h 2402704"/>
                  <a:gd name="connsiteX11" fmla="*/ 569299 w 1164560"/>
                  <a:gd name="connsiteY11" fmla="*/ 74293 h 2402704"/>
                  <a:gd name="connsiteX12" fmla="*/ 637879 w 1164560"/>
                  <a:gd name="connsiteY12" fmla="*/ 17143 h 2402704"/>
                  <a:gd name="connsiteX13" fmla="*/ 767419 w 1164560"/>
                  <a:gd name="connsiteY13" fmla="*/ 5713 h 2402704"/>
                  <a:gd name="connsiteX14" fmla="*/ 891244 w 1164560"/>
                  <a:gd name="connsiteY14" fmla="*/ 99058 h 2402704"/>
                  <a:gd name="connsiteX15" fmla="*/ 919819 w 1164560"/>
                  <a:gd name="connsiteY15" fmla="*/ 184783 h 2402704"/>
                  <a:gd name="connsiteX16" fmla="*/ 935059 w 1164560"/>
                  <a:gd name="connsiteY16" fmla="*/ 207643 h 2402704"/>
                  <a:gd name="connsiteX17" fmla="*/ 1030309 w 1164560"/>
                  <a:gd name="connsiteY17" fmla="*/ 222883 h 2402704"/>
                  <a:gd name="connsiteX18" fmla="*/ 1096983 w 1164560"/>
                  <a:gd name="connsiteY18" fmla="*/ 297177 h 2402704"/>
                  <a:gd name="connsiteX19" fmla="*/ 1136989 w 1164560"/>
                  <a:gd name="connsiteY19" fmla="*/ 398143 h 2402704"/>
                  <a:gd name="connsiteX20" fmla="*/ 1163658 w 1164560"/>
                  <a:gd name="connsiteY20" fmla="*/ 621027 h 2402704"/>
                  <a:gd name="connsiteX21" fmla="*/ 1154134 w 1164560"/>
                  <a:gd name="connsiteY21" fmla="*/ 821053 h 2402704"/>
                  <a:gd name="connsiteX22" fmla="*/ 1114129 w 1164560"/>
                  <a:gd name="connsiteY22" fmla="*/ 1495423 h 2402704"/>
                  <a:gd name="connsiteX23" fmla="*/ 1114129 w 1164560"/>
                  <a:gd name="connsiteY23" fmla="*/ 2032633 h 2402704"/>
                  <a:gd name="connsiteX24" fmla="*/ 1125559 w 1164560"/>
                  <a:gd name="connsiteY24" fmla="*/ 2364103 h 2402704"/>
                  <a:gd name="connsiteX25" fmla="*/ 1117939 w 1164560"/>
                  <a:gd name="connsiteY25" fmla="*/ 2398393 h 2402704"/>
                  <a:gd name="connsiteX26" fmla="*/ 976969 w 1164560"/>
                  <a:gd name="connsiteY26" fmla="*/ 2402203 h 2402704"/>
                  <a:gd name="connsiteX27" fmla="*/ 367369 w 1164560"/>
                  <a:gd name="connsiteY27" fmla="*/ 2402203 h 2402704"/>
                  <a:gd name="connsiteX28" fmla="*/ 54949 w 1164560"/>
                  <a:gd name="connsiteY28" fmla="*/ 2398393 h 2402704"/>
                  <a:gd name="connsiteX0" fmla="*/ 54949 w 1164560"/>
                  <a:gd name="connsiteY0" fmla="*/ 2398393 h 2402704"/>
                  <a:gd name="connsiteX1" fmla="*/ 47329 w 1164560"/>
                  <a:gd name="connsiteY1" fmla="*/ 1457323 h 2402704"/>
                  <a:gd name="connsiteX2" fmla="*/ 16849 w 1164560"/>
                  <a:gd name="connsiteY2" fmla="*/ 836293 h 2402704"/>
                  <a:gd name="connsiteX3" fmla="*/ 1609 w 1164560"/>
                  <a:gd name="connsiteY3" fmla="*/ 478153 h 2402704"/>
                  <a:gd name="connsiteX4" fmla="*/ 54949 w 1164560"/>
                  <a:gd name="connsiteY4" fmla="*/ 321943 h 2402704"/>
                  <a:gd name="connsiteX5" fmla="*/ 155914 w 1164560"/>
                  <a:gd name="connsiteY5" fmla="*/ 226693 h 2402704"/>
                  <a:gd name="connsiteX6" fmla="*/ 235924 w 1164560"/>
                  <a:gd name="connsiteY6" fmla="*/ 213358 h 2402704"/>
                  <a:gd name="connsiteX7" fmla="*/ 241639 w 1164560"/>
                  <a:gd name="connsiteY7" fmla="*/ 180973 h 2402704"/>
                  <a:gd name="connsiteX8" fmla="*/ 321649 w 1164560"/>
                  <a:gd name="connsiteY8" fmla="*/ 55243 h 2402704"/>
                  <a:gd name="connsiteX9" fmla="*/ 447379 w 1164560"/>
                  <a:gd name="connsiteY9" fmla="*/ 20953 h 2402704"/>
                  <a:gd name="connsiteX10" fmla="*/ 561679 w 1164560"/>
                  <a:gd name="connsiteY10" fmla="*/ 66673 h 2402704"/>
                  <a:gd name="connsiteX11" fmla="*/ 569299 w 1164560"/>
                  <a:gd name="connsiteY11" fmla="*/ 74293 h 2402704"/>
                  <a:gd name="connsiteX12" fmla="*/ 637879 w 1164560"/>
                  <a:gd name="connsiteY12" fmla="*/ 17143 h 2402704"/>
                  <a:gd name="connsiteX13" fmla="*/ 767419 w 1164560"/>
                  <a:gd name="connsiteY13" fmla="*/ 5713 h 2402704"/>
                  <a:gd name="connsiteX14" fmla="*/ 885529 w 1164560"/>
                  <a:gd name="connsiteY14" fmla="*/ 99058 h 2402704"/>
                  <a:gd name="connsiteX15" fmla="*/ 919819 w 1164560"/>
                  <a:gd name="connsiteY15" fmla="*/ 184783 h 2402704"/>
                  <a:gd name="connsiteX16" fmla="*/ 935059 w 1164560"/>
                  <a:gd name="connsiteY16" fmla="*/ 207643 h 2402704"/>
                  <a:gd name="connsiteX17" fmla="*/ 1030309 w 1164560"/>
                  <a:gd name="connsiteY17" fmla="*/ 222883 h 2402704"/>
                  <a:gd name="connsiteX18" fmla="*/ 1096983 w 1164560"/>
                  <a:gd name="connsiteY18" fmla="*/ 297177 h 2402704"/>
                  <a:gd name="connsiteX19" fmla="*/ 1136989 w 1164560"/>
                  <a:gd name="connsiteY19" fmla="*/ 398143 h 2402704"/>
                  <a:gd name="connsiteX20" fmla="*/ 1163658 w 1164560"/>
                  <a:gd name="connsiteY20" fmla="*/ 621027 h 2402704"/>
                  <a:gd name="connsiteX21" fmla="*/ 1154134 w 1164560"/>
                  <a:gd name="connsiteY21" fmla="*/ 821053 h 2402704"/>
                  <a:gd name="connsiteX22" fmla="*/ 1114129 w 1164560"/>
                  <a:gd name="connsiteY22" fmla="*/ 1495423 h 2402704"/>
                  <a:gd name="connsiteX23" fmla="*/ 1114129 w 1164560"/>
                  <a:gd name="connsiteY23" fmla="*/ 2032633 h 2402704"/>
                  <a:gd name="connsiteX24" fmla="*/ 1125559 w 1164560"/>
                  <a:gd name="connsiteY24" fmla="*/ 2364103 h 2402704"/>
                  <a:gd name="connsiteX25" fmla="*/ 1117939 w 1164560"/>
                  <a:gd name="connsiteY25" fmla="*/ 2398393 h 2402704"/>
                  <a:gd name="connsiteX26" fmla="*/ 976969 w 1164560"/>
                  <a:gd name="connsiteY26" fmla="*/ 2402203 h 2402704"/>
                  <a:gd name="connsiteX27" fmla="*/ 367369 w 1164560"/>
                  <a:gd name="connsiteY27" fmla="*/ 2402203 h 2402704"/>
                  <a:gd name="connsiteX28" fmla="*/ 54949 w 1164560"/>
                  <a:gd name="connsiteY28" fmla="*/ 2398393 h 2402704"/>
                  <a:gd name="connsiteX0" fmla="*/ 54949 w 1164560"/>
                  <a:gd name="connsiteY0" fmla="*/ 2398393 h 2402704"/>
                  <a:gd name="connsiteX1" fmla="*/ 47329 w 1164560"/>
                  <a:gd name="connsiteY1" fmla="*/ 1457323 h 2402704"/>
                  <a:gd name="connsiteX2" fmla="*/ 16849 w 1164560"/>
                  <a:gd name="connsiteY2" fmla="*/ 836293 h 2402704"/>
                  <a:gd name="connsiteX3" fmla="*/ 1609 w 1164560"/>
                  <a:gd name="connsiteY3" fmla="*/ 478153 h 2402704"/>
                  <a:gd name="connsiteX4" fmla="*/ 54949 w 1164560"/>
                  <a:gd name="connsiteY4" fmla="*/ 321943 h 2402704"/>
                  <a:gd name="connsiteX5" fmla="*/ 155914 w 1164560"/>
                  <a:gd name="connsiteY5" fmla="*/ 226693 h 2402704"/>
                  <a:gd name="connsiteX6" fmla="*/ 235924 w 1164560"/>
                  <a:gd name="connsiteY6" fmla="*/ 213358 h 2402704"/>
                  <a:gd name="connsiteX7" fmla="*/ 249259 w 1164560"/>
                  <a:gd name="connsiteY7" fmla="*/ 180973 h 2402704"/>
                  <a:gd name="connsiteX8" fmla="*/ 321649 w 1164560"/>
                  <a:gd name="connsiteY8" fmla="*/ 55243 h 2402704"/>
                  <a:gd name="connsiteX9" fmla="*/ 447379 w 1164560"/>
                  <a:gd name="connsiteY9" fmla="*/ 20953 h 2402704"/>
                  <a:gd name="connsiteX10" fmla="*/ 561679 w 1164560"/>
                  <a:gd name="connsiteY10" fmla="*/ 66673 h 2402704"/>
                  <a:gd name="connsiteX11" fmla="*/ 569299 w 1164560"/>
                  <a:gd name="connsiteY11" fmla="*/ 74293 h 2402704"/>
                  <a:gd name="connsiteX12" fmla="*/ 637879 w 1164560"/>
                  <a:gd name="connsiteY12" fmla="*/ 17143 h 2402704"/>
                  <a:gd name="connsiteX13" fmla="*/ 767419 w 1164560"/>
                  <a:gd name="connsiteY13" fmla="*/ 5713 h 2402704"/>
                  <a:gd name="connsiteX14" fmla="*/ 885529 w 1164560"/>
                  <a:gd name="connsiteY14" fmla="*/ 99058 h 2402704"/>
                  <a:gd name="connsiteX15" fmla="*/ 919819 w 1164560"/>
                  <a:gd name="connsiteY15" fmla="*/ 184783 h 2402704"/>
                  <a:gd name="connsiteX16" fmla="*/ 935059 w 1164560"/>
                  <a:gd name="connsiteY16" fmla="*/ 207643 h 2402704"/>
                  <a:gd name="connsiteX17" fmla="*/ 1030309 w 1164560"/>
                  <a:gd name="connsiteY17" fmla="*/ 222883 h 2402704"/>
                  <a:gd name="connsiteX18" fmla="*/ 1096983 w 1164560"/>
                  <a:gd name="connsiteY18" fmla="*/ 297177 h 2402704"/>
                  <a:gd name="connsiteX19" fmla="*/ 1136989 w 1164560"/>
                  <a:gd name="connsiteY19" fmla="*/ 398143 h 2402704"/>
                  <a:gd name="connsiteX20" fmla="*/ 1163658 w 1164560"/>
                  <a:gd name="connsiteY20" fmla="*/ 621027 h 2402704"/>
                  <a:gd name="connsiteX21" fmla="*/ 1154134 w 1164560"/>
                  <a:gd name="connsiteY21" fmla="*/ 821053 h 2402704"/>
                  <a:gd name="connsiteX22" fmla="*/ 1114129 w 1164560"/>
                  <a:gd name="connsiteY22" fmla="*/ 1495423 h 2402704"/>
                  <a:gd name="connsiteX23" fmla="*/ 1114129 w 1164560"/>
                  <a:gd name="connsiteY23" fmla="*/ 2032633 h 2402704"/>
                  <a:gd name="connsiteX24" fmla="*/ 1125559 w 1164560"/>
                  <a:gd name="connsiteY24" fmla="*/ 2364103 h 2402704"/>
                  <a:gd name="connsiteX25" fmla="*/ 1117939 w 1164560"/>
                  <a:gd name="connsiteY25" fmla="*/ 2398393 h 2402704"/>
                  <a:gd name="connsiteX26" fmla="*/ 976969 w 1164560"/>
                  <a:gd name="connsiteY26" fmla="*/ 2402203 h 2402704"/>
                  <a:gd name="connsiteX27" fmla="*/ 367369 w 1164560"/>
                  <a:gd name="connsiteY27" fmla="*/ 2402203 h 2402704"/>
                  <a:gd name="connsiteX28" fmla="*/ 54949 w 1164560"/>
                  <a:gd name="connsiteY28" fmla="*/ 2398393 h 2402704"/>
                  <a:gd name="connsiteX0" fmla="*/ 54949 w 1164560"/>
                  <a:gd name="connsiteY0" fmla="*/ 2398393 h 2402704"/>
                  <a:gd name="connsiteX1" fmla="*/ 47329 w 1164560"/>
                  <a:gd name="connsiteY1" fmla="*/ 1457323 h 2402704"/>
                  <a:gd name="connsiteX2" fmla="*/ 16849 w 1164560"/>
                  <a:gd name="connsiteY2" fmla="*/ 836293 h 2402704"/>
                  <a:gd name="connsiteX3" fmla="*/ 1609 w 1164560"/>
                  <a:gd name="connsiteY3" fmla="*/ 478153 h 2402704"/>
                  <a:gd name="connsiteX4" fmla="*/ 54949 w 1164560"/>
                  <a:gd name="connsiteY4" fmla="*/ 321943 h 2402704"/>
                  <a:gd name="connsiteX5" fmla="*/ 155914 w 1164560"/>
                  <a:gd name="connsiteY5" fmla="*/ 226693 h 2402704"/>
                  <a:gd name="connsiteX6" fmla="*/ 235924 w 1164560"/>
                  <a:gd name="connsiteY6" fmla="*/ 213358 h 2402704"/>
                  <a:gd name="connsiteX7" fmla="*/ 247354 w 1164560"/>
                  <a:gd name="connsiteY7" fmla="*/ 177163 h 2402704"/>
                  <a:gd name="connsiteX8" fmla="*/ 321649 w 1164560"/>
                  <a:gd name="connsiteY8" fmla="*/ 55243 h 2402704"/>
                  <a:gd name="connsiteX9" fmla="*/ 447379 w 1164560"/>
                  <a:gd name="connsiteY9" fmla="*/ 20953 h 2402704"/>
                  <a:gd name="connsiteX10" fmla="*/ 561679 w 1164560"/>
                  <a:gd name="connsiteY10" fmla="*/ 66673 h 2402704"/>
                  <a:gd name="connsiteX11" fmla="*/ 569299 w 1164560"/>
                  <a:gd name="connsiteY11" fmla="*/ 74293 h 2402704"/>
                  <a:gd name="connsiteX12" fmla="*/ 637879 w 1164560"/>
                  <a:gd name="connsiteY12" fmla="*/ 17143 h 2402704"/>
                  <a:gd name="connsiteX13" fmla="*/ 767419 w 1164560"/>
                  <a:gd name="connsiteY13" fmla="*/ 5713 h 2402704"/>
                  <a:gd name="connsiteX14" fmla="*/ 885529 w 1164560"/>
                  <a:gd name="connsiteY14" fmla="*/ 99058 h 2402704"/>
                  <a:gd name="connsiteX15" fmla="*/ 919819 w 1164560"/>
                  <a:gd name="connsiteY15" fmla="*/ 184783 h 2402704"/>
                  <a:gd name="connsiteX16" fmla="*/ 935059 w 1164560"/>
                  <a:gd name="connsiteY16" fmla="*/ 207643 h 2402704"/>
                  <a:gd name="connsiteX17" fmla="*/ 1030309 w 1164560"/>
                  <a:gd name="connsiteY17" fmla="*/ 222883 h 2402704"/>
                  <a:gd name="connsiteX18" fmla="*/ 1096983 w 1164560"/>
                  <a:gd name="connsiteY18" fmla="*/ 297177 h 2402704"/>
                  <a:gd name="connsiteX19" fmla="*/ 1136989 w 1164560"/>
                  <a:gd name="connsiteY19" fmla="*/ 398143 h 2402704"/>
                  <a:gd name="connsiteX20" fmla="*/ 1163658 w 1164560"/>
                  <a:gd name="connsiteY20" fmla="*/ 621027 h 2402704"/>
                  <a:gd name="connsiteX21" fmla="*/ 1154134 w 1164560"/>
                  <a:gd name="connsiteY21" fmla="*/ 821053 h 2402704"/>
                  <a:gd name="connsiteX22" fmla="*/ 1114129 w 1164560"/>
                  <a:gd name="connsiteY22" fmla="*/ 1495423 h 2402704"/>
                  <a:gd name="connsiteX23" fmla="*/ 1114129 w 1164560"/>
                  <a:gd name="connsiteY23" fmla="*/ 2032633 h 2402704"/>
                  <a:gd name="connsiteX24" fmla="*/ 1125559 w 1164560"/>
                  <a:gd name="connsiteY24" fmla="*/ 2364103 h 2402704"/>
                  <a:gd name="connsiteX25" fmla="*/ 1117939 w 1164560"/>
                  <a:gd name="connsiteY25" fmla="*/ 2398393 h 2402704"/>
                  <a:gd name="connsiteX26" fmla="*/ 976969 w 1164560"/>
                  <a:gd name="connsiteY26" fmla="*/ 2402203 h 2402704"/>
                  <a:gd name="connsiteX27" fmla="*/ 367369 w 1164560"/>
                  <a:gd name="connsiteY27" fmla="*/ 2402203 h 2402704"/>
                  <a:gd name="connsiteX28" fmla="*/ 54949 w 1164560"/>
                  <a:gd name="connsiteY28" fmla="*/ 2398393 h 2402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64560" h="2402704">
                    <a:moveTo>
                      <a:pt x="54949" y="2398393"/>
                    </a:moveTo>
                    <a:cubicBezTo>
                      <a:pt x="54314" y="2058033"/>
                      <a:pt x="53679" y="1717673"/>
                      <a:pt x="47329" y="1457323"/>
                    </a:cubicBezTo>
                    <a:cubicBezTo>
                      <a:pt x="40979" y="1196973"/>
                      <a:pt x="24469" y="999488"/>
                      <a:pt x="16849" y="836293"/>
                    </a:cubicBezTo>
                    <a:cubicBezTo>
                      <a:pt x="9229" y="673098"/>
                      <a:pt x="-4741" y="563878"/>
                      <a:pt x="1609" y="478153"/>
                    </a:cubicBezTo>
                    <a:cubicBezTo>
                      <a:pt x="7959" y="392428"/>
                      <a:pt x="29232" y="363853"/>
                      <a:pt x="54949" y="321943"/>
                    </a:cubicBezTo>
                    <a:cubicBezTo>
                      <a:pt x="80666" y="280033"/>
                      <a:pt x="125752" y="244791"/>
                      <a:pt x="155914" y="226693"/>
                    </a:cubicBezTo>
                    <a:cubicBezTo>
                      <a:pt x="186077" y="208596"/>
                      <a:pt x="220684" y="221613"/>
                      <a:pt x="235924" y="213358"/>
                    </a:cubicBezTo>
                    <a:cubicBezTo>
                      <a:pt x="251164" y="205103"/>
                      <a:pt x="233067" y="203515"/>
                      <a:pt x="247354" y="177163"/>
                    </a:cubicBezTo>
                    <a:cubicBezTo>
                      <a:pt x="261641" y="150811"/>
                      <a:pt x="288312" y="81278"/>
                      <a:pt x="321649" y="55243"/>
                    </a:cubicBezTo>
                    <a:cubicBezTo>
                      <a:pt x="354986" y="29208"/>
                      <a:pt x="407374" y="19048"/>
                      <a:pt x="447379" y="20953"/>
                    </a:cubicBezTo>
                    <a:cubicBezTo>
                      <a:pt x="487384" y="22858"/>
                      <a:pt x="541359" y="57783"/>
                      <a:pt x="561679" y="66673"/>
                    </a:cubicBezTo>
                    <a:cubicBezTo>
                      <a:pt x="581999" y="75563"/>
                      <a:pt x="556599" y="82548"/>
                      <a:pt x="569299" y="74293"/>
                    </a:cubicBezTo>
                    <a:cubicBezTo>
                      <a:pt x="581999" y="66038"/>
                      <a:pt x="604859" y="28573"/>
                      <a:pt x="637879" y="17143"/>
                    </a:cubicBezTo>
                    <a:cubicBezTo>
                      <a:pt x="670899" y="5713"/>
                      <a:pt x="726144" y="-7940"/>
                      <a:pt x="767419" y="5713"/>
                    </a:cubicBezTo>
                    <a:cubicBezTo>
                      <a:pt x="808694" y="19366"/>
                      <a:pt x="860129" y="69213"/>
                      <a:pt x="885529" y="99058"/>
                    </a:cubicBezTo>
                    <a:cubicBezTo>
                      <a:pt x="910929" y="128903"/>
                      <a:pt x="911564" y="166686"/>
                      <a:pt x="919819" y="184783"/>
                    </a:cubicBezTo>
                    <a:cubicBezTo>
                      <a:pt x="928074" y="202881"/>
                      <a:pt x="916644" y="201293"/>
                      <a:pt x="935059" y="207643"/>
                    </a:cubicBezTo>
                    <a:cubicBezTo>
                      <a:pt x="953474" y="213993"/>
                      <a:pt x="1003322" y="207961"/>
                      <a:pt x="1030309" y="222883"/>
                    </a:cubicBezTo>
                    <a:cubicBezTo>
                      <a:pt x="1057296" y="237805"/>
                      <a:pt x="1079203" y="267967"/>
                      <a:pt x="1096983" y="297177"/>
                    </a:cubicBezTo>
                    <a:cubicBezTo>
                      <a:pt x="1114763" y="326387"/>
                      <a:pt x="1125877" y="344168"/>
                      <a:pt x="1136989" y="398143"/>
                    </a:cubicBezTo>
                    <a:cubicBezTo>
                      <a:pt x="1148101" y="452118"/>
                      <a:pt x="1160801" y="550542"/>
                      <a:pt x="1163658" y="621027"/>
                    </a:cubicBezTo>
                    <a:cubicBezTo>
                      <a:pt x="1166515" y="691512"/>
                      <a:pt x="1162389" y="675320"/>
                      <a:pt x="1154134" y="821053"/>
                    </a:cubicBezTo>
                    <a:cubicBezTo>
                      <a:pt x="1145879" y="966786"/>
                      <a:pt x="1120797" y="1293493"/>
                      <a:pt x="1114129" y="1495423"/>
                    </a:cubicBezTo>
                    <a:cubicBezTo>
                      <a:pt x="1107462" y="1697353"/>
                      <a:pt x="1112224" y="1887853"/>
                      <a:pt x="1114129" y="2032633"/>
                    </a:cubicBezTo>
                    <a:cubicBezTo>
                      <a:pt x="1116034" y="2177413"/>
                      <a:pt x="1124924" y="2303143"/>
                      <a:pt x="1125559" y="2364103"/>
                    </a:cubicBezTo>
                    <a:cubicBezTo>
                      <a:pt x="1126194" y="2425063"/>
                      <a:pt x="1142704" y="2392043"/>
                      <a:pt x="1117939" y="2398393"/>
                    </a:cubicBezTo>
                    <a:cubicBezTo>
                      <a:pt x="1093174" y="2404743"/>
                      <a:pt x="976969" y="2402203"/>
                      <a:pt x="976969" y="2402203"/>
                    </a:cubicBezTo>
                    <a:lnTo>
                      <a:pt x="367369" y="2402203"/>
                    </a:lnTo>
                    <a:lnTo>
                      <a:pt x="54949" y="2398393"/>
                    </a:lnTo>
                    <a:close/>
                  </a:path>
                </a:pathLst>
              </a:cu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sp>
            <p:nvSpPr>
              <p:cNvPr id="91" name="วงรี 90">
                <a:extLst>
                  <a:ext uri="{FF2B5EF4-FFF2-40B4-BE49-F238E27FC236}">
                    <a16:creationId xmlns:a16="http://schemas.microsoft.com/office/drawing/2014/main" id="{BB681B7B-9F92-4FE6-AB6B-A37A35DAC2AB}"/>
                  </a:ext>
                </a:extLst>
              </p:cNvPr>
              <p:cNvSpPr/>
              <p:nvPr/>
            </p:nvSpPr>
            <p:spPr>
              <a:xfrm>
                <a:off x="9348362" y="2968301"/>
                <a:ext cx="158279" cy="247339"/>
              </a:xfrm>
              <a:prstGeom prst="ellipse">
                <a:avLst/>
              </a:prstGeom>
              <a:solidFill>
                <a:srgbClr val="F3716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sp>
            <p:nvSpPr>
              <p:cNvPr id="92" name="วงรี 91">
                <a:extLst>
                  <a:ext uri="{FF2B5EF4-FFF2-40B4-BE49-F238E27FC236}">
                    <a16:creationId xmlns:a16="http://schemas.microsoft.com/office/drawing/2014/main" id="{D65DD488-D1E4-486D-BB58-5393C17FB003}"/>
                  </a:ext>
                </a:extLst>
              </p:cNvPr>
              <p:cNvSpPr/>
              <p:nvPr/>
            </p:nvSpPr>
            <p:spPr>
              <a:xfrm>
                <a:off x="9563179" y="2750078"/>
                <a:ext cx="158279" cy="247339"/>
              </a:xfrm>
              <a:prstGeom prst="ellipse">
                <a:avLst/>
              </a:prstGeom>
              <a:solidFill>
                <a:srgbClr val="F3716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sp>
            <p:nvSpPr>
              <p:cNvPr id="93" name="วงรี 92">
                <a:extLst>
                  <a:ext uri="{FF2B5EF4-FFF2-40B4-BE49-F238E27FC236}">
                    <a16:creationId xmlns:a16="http://schemas.microsoft.com/office/drawing/2014/main" id="{3CF2EEAD-4F29-4947-9DE4-65692EC72EA6}"/>
                  </a:ext>
                </a:extLst>
              </p:cNvPr>
              <p:cNvSpPr/>
              <p:nvPr/>
            </p:nvSpPr>
            <p:spPr>
              <a:xfrm>
                <a:off x="9857136" y="2750077"/>
                <a:ext cx="158279" cy="247339"/>
              </a:xfrm>
              <a:prstGeom prst="ellipse">
                <a:avLst/>
              </a:prstGeom>
              <a:solidFill>
                <a:srgbClr val="F3716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sp>
            <p:nvSpPr>
              <p:cNvPr id="94" name="วงรี 93">
                <a:extLst>
                  <a:ext uri="{FF2B5EF4-FFF2-40B4-BE49-F238E27FC236}">
                    <a16:creationId xmlns:a16="http://schemas.microsoft.com/office/drawing/2014/main" id="{5435D378-D876-41A5-9231-5D7A552148CE}"/>
                  </a:ext>
                </a:extLst>
              </p:cNvPr>
              <p:cNvSpPr/>
              <p:nvPr/>
            </p:nvSpPr>
            <p:spPr>
              <a:xfrm>
                <a:off x="10071953" y="2968300"/>
                <a:ext cx="158279" cy="247339"/>
              </a:xfrm>
              <a:prstGeom prst="ellipse">
                <a:avLst/>
              </a:prstGeom>
              <a:solidFill>
                <a:srgbClr val="F3716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sp>
            <p:nvSpPr>
              <p:cNvPr id="95" name="วงรี 94">
                <a:extLst>
                  <a:ext uri="{FF2B5EF4-FFF2-40B4-BE49-F238E27FC236}">
                    <a16:creationId xmlns:a16="http://schemas.microsoft.com/office/drawing/2014/main" id="{229895BD-0885-4FEF-988E-0942525D897A}"/>
                  </a:ext>
                </a:extLst>
              </p:cNvPr>
              <p:cNvSpPr/>
              <p:nvPr/>
            </p:nvSpPr>
            <p:spPr>
              <a:xfrm>
                <a:off x="9422453" y="3228368"/>
                <a:ext cx="745019" cy="556260"/>
              </a:xfrm>
              <a:prstGeom prst="ellipse">
                <a:avLst/>
              </a:prstGeom>
              <a:solidFill>
                <a:srgbClr val="F3716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sp>
            <p:nvSpPr>
              <p:cNvPr id="96" name="สามเหลี่ยมหน้าจั่ว 41">
                <a:extLst>
                  <a:ext uri="{FF2B5EF4-FFF2-40B4-BE49-F238E27FC236}">
                    <a16:creationId xmlns:a16="http://schemas.microsoft.com/office/drawing/2014/main" id="{2D9112F1-3375-4248-80D1-A32586DE761F}"/>
                  </a:ext>
                </a:extLst>
              </p:cNvPr>
              <p:cNvSpPr/>
              <p:nvPr/>
            </p:nvSpPr>
            <p:spPr>
              <a:xfrm rot="19676830">
                <a:off x="9141615" y="3941166"/>
                <a:ext cx="843128" cy="1345571"/>
              </a:xfrm>
              <a:custGeom>
                <a:avLst/>
                <a:gdLst>
                  <a:gd name="connsiteX0" fmla="*/ 0 w 1017162"/>
                  <a:gd name="connsiteY0" fmla="*/ 822493 h 822493"/>
                  <a:gd name="connsiteX1" fmla="*/ 508581 w 1017162"/>
                  <a:gd name="connsiteY1" fmla="*/ 0 h 822493"/>
                  <a:gd name="connsiteX2" fmla="*/ 1017162 w 1017162"/>
                  <a:gd name="connsiteY2" fmla="*/ 822493 h 822493"/>
                  <a:gd name="connsiteX3" fmla="*/ 0 w 1017162"/>
                  <a:gd name="connsiteY3" fmla="*/ 822493 h 822493"/>
                  <a:gd name="connsiteX0" fmla="*/ 0 w 871341"/>
                  <a:gd name="connsiteY0" fmla="*/ 822493 h 1342543"/>
                  <a:gd name="connsiteX1" fmla="*/ 508581 w 871341"/>
                  <a:gd name="connsiteY1" fmla="*/ 0 h 1342543"/>
                  <a:gd name="connsiteX2" fmla="*/ 871341 w 871341"/>
                  <a:gd name="connsiteY2" fmla="*/ 1342543 h 1342543"/>
                  <a:gd name="connsiteX3" fmla="*/ 0 w 871341"/>
                  <a:gd name="connsiteY3" fmla="*/ 822493 h 1342543"/>
                  <a:gd name="connsiteX0" fmla="*/ 0 w 871341"/>
                  <a:gd name="connsiteY0" fmla="*/ 837039 h 1357089"/>
                  <a:gd name="connsiteX1" fmla="*/ 499708 w 871341"/>
                  <a:gd name="connsiteY1" fmla="*/ 0 h 1357089"/>
                  <a:gd name="connsiteX2" fmla="*/ 871341 w 871341"/>
                  <a:gd name="connsiteY2" fmla="*/ 1357089 h 1357089"/>
                  <a:gd name="connsiteX3" fmla="*/ 0 w 871341"/>
                  <a:gd name="connsiteY3" fmla="*/ 837039 h 1357089"/>
                  <a:gd name="connsiteX0" fmla="*/ 0 w 842278"/>
                  <a:gd name="connsiteY0" fmla="*/ 837039 h 1338891"/>
                  <a:gd name="connsiteX1" fmla="*/ 499708 w 842278"/>
                  <a:gd name="connsiteY1" fmla="*/ 0 h 1338891"/>
                  <a:gd name="connsiteX2" fmla="*/ 842278 w 842278"/>
                  <a:gd name="connsiteY2" fmla="*/ 1338891 h 1338891"/>
                  <a:gd name="connsiteX3" fmla="*/ 0 w 842278"/>
                  <a:gd name="connsiteY3" fmla="*/ 837039 h 1338891"/>
                  <a:gd name="connsiteX0" fmla="*/ 0 w 843878"/>
                  <a:gd name="connsiteY0" fmla="*/ 837039 h 1357872"/>
                  <a:gd name="connsiteX1" fmla="*/ 499708 w 843878"/>
                  <a:gd name="connsiteY1" fmla="*/ 0 h 1357872"/>
                  <a:gd name="connsiteX2" fmla="*/ 843878 w 843878"/>
                  <a:gd name="connsiteY2" fmla="*/ 1357872 h 1357872"/>
                  <a:gd name="connsiteX3" fmla="*/ 0 w 843878"/>
                  <a:gd name="connsiteY3" fmla="*/ 837039 h 1357872"/>
                  <a:gd name="connsiteX0" fmla="*/ 0 w 837812"/>
                  <a:gd name="connsiteY0" fmla="*/ 837039 h 1367559"/>
                  <a:gd name="connsiteX1" fmla="*/ 499708 w 837812"/>
                  <a:gd name="connsiteY1" fmla="*/ 0 h 1367559"/>
                  <a:gd name="connsiteX2" fmla="*/ 837812 w 837812"/>
                  <a:gd name="connsiteY2" fmla="*/ 1367559 h 1367559"/>
                  <a:gd name="connsiteX3" fmla="*/ 0 w 837812"/>
                  <a:gd name="connsiteY3" fmla="*/ 837039 h 1367559"/>
                </a:gdLst>
                <a:ahLst/>
                <a:cxnLst>
                  <a:cxn ang="0">
                    <a:pos x="connsiteX0" y="connsiteY0"/>
                  </a:cxn>
                  <a:cxn ang="0">
                    <a:pos x="connsiteX1" y="connsiteY1"/>
                  </a:cxn>
                  <a:cxn ang="0">
                    <a:pos x="connsiteX2" y="connsiteY2"/>
                  </a:cxn>
                  <a:cxn ang="0">
                    <a:pos x="connsiteX3" y="connsiteY3"/>
                  </a:cxn>
                </a:cxnLst>
                <a:rect l="l" t="t" r="r" b="b"/>
                <a:pathLst>
                  <a:path w="837812" h="1367559">
                    <a:moveTo>
                      <a:pt x="0" y="837039"/>
                    </a:moveTo>
                    <a:lnTo>
                      <a:pt x="499708" y="0"/>
                    </a:lnTo>
                    <a:lnTo>
                      <a:pt x="837812" y="1367559"/>
                    </a:lnTo>
                    <a:lnTo>
                      <a:pt x="0" y="837039"/>
                    </a:lnTo>
                    <a:close/>
                  </a:path>
                </a:pathLst>
              </a:custGeom>
              <a:solidFill>
                <a:srgbClr val="F4B945"/>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grpSp>
        <p:grpSp>
          <p:nvGrpSpPr>
            <p:cNvPr id="82" name="กลุ่ม 81">
              <a:extLst>
                <a:ext uri="{FF2B5EF4-FFF2-40B4-BE49-F238E27FC236}">
                  <a16:creationId xmlns:a16="http://schemas.microsoft.com/office/drawing/2014/main" id="{D91EB7ED-B316-4506-B90D-69BA191BC138}"/>
                </a:ext>
              </a:extLst>
            </p:cNvPr>
            <p:cNvGrpSpPr/>
            <p:nvPr/>
          </p:nvGrpSpPr>
          <p:grpSpPr>
            <a:xfrm flipH="1">
              <a:off x="10269431" y="4470304"/>
              <a:ext cx="1235628" cy="2703461"/>
              <a:chOff x="9141615" y="2583276"/>
              <a:chExt cx="1235628" cy="2703461"/>
            </a:xfrm>
          </p:grpSpPr>
          <p:sp>
            <p:nvSpPr>
              <p:cNvPr id="83" name="รูปแบบอิสระ: รูปร่าง 82">
                <a:extLst>
                  <a:ext uri="{FF2B5EF4-FFF2-40B4-BE49-F238E27FC236}">
                    <a16:creationId xmlns:a16="http://schemas.microsoft.com/office/drawing/2014/main" id="{691C1F06-87BB-4E9D-8D74-512ADE734A03}"/>
                  </a:ext>
                </a:extLst>
              </p:cNvPr>
              <p:cNvSpPr/>
              <p:nvPr/>
            </p:nvSpPr>
            <p:spPr>
              <a:xfrm>
                <a:off x="9212683" y="2583276"/>
                <a:ext cx="1164560" cy="2402704"/>
              </a:xfrm>
              <a:custGeom>
                <a:avLst/>
                <a:gdLst>
                  <a:gd name="connsiteX0" fmla="*/ 54949 w 1145807"/>
                  <a:gd name="connsiteY0" fmla="*/ 2398532 h 2402843"/>
                  <a:gd name="connsiteX1" fmla="*/ 47329 w 1145807"/>
                  <a:gd name="connsiteY1" fmla="*/ 1457462 h 2402843"/>
                  <a:gd name="connsiteX2" fmla="*/ 16849 w 1145807"/>
                  <a:gd name="connsiteY2" fmla="*/ 836432 h 2402843"/>
                  <a:gd name="connsiteX3" fmla="*/ 1609 w 1145807"/>
                  <a:gd name="connsiteY3" fmla="*/ 478292 h 2402843"/>
                  <a:gd name="connsiteX4" fmla="*/ 54949 w 1145807"/>
                  <a:gd name="connsiteY4" fmla="*/ 322082 h 2402843"/>
                  <a:gd name="connsiteX5" fmla="*/ 180679 w 1145807"/>
                  <a:gd name="connsiteY5" fmla="*/ 219212 h 2402843"/>
                  <a:gd name="connsiteX6" fmla="*/ 253069 w 1145807"/>
                  <a:gd name="connsiteY6" fmla="*/ 219212 h 2402843"/>
                  <a:gd name="connsiteX7" fmla="*/ 237829 w 1145807"/>
                  <a:gd name="connsiteY7" fmla="*/ 196352 h 2402843"/>
                  <a:gd name="connsiteX8" fmla="*/ 321649 w 1145807"/>
                  <a:gd name="connsiteY8" fmla="*/ 55382 h 2402843"/>
                  <a:gd name="connsiteX9" fmla="*/ 447379 w 1145807"/>
                  <a:gd name="connsiteY9" fmla="*/ 21092 h 2402843"/>
                  <a:gd name="connsiteX10" fmla="*/ 561679 w 1145807"/>
                  <a:gd name="connsiteY10" fmla="*/ 66812 h 2402843"/>
                  <a:gd name="connsiteX11" fmla="*/ 569299 w 1145807"/>
                  <a:gd name="connsiteY11" fmla="*/ 74432 h 2402843"/>
                  <a:gd name="connsiteX12" fmla="*/ 637879 w 1145807"/>
                  <a:gd name="connsiteY12" fmla="*/ 17282 h 2402843"/>
                  <a:gd name="connsiteX13" fmla="*/ 767419 w 1145807"/>
                  <a:gd name="connsiteY13" fmla="*/ 5852 h 2402843"/>
                  <a:gd name="connsiteX14" fmla="*/ 893149 w 1145807"/>
                  <a:gd name="connsiteY14" fmla="*/ 101102 h 2402843"/>
                  <a:gd name="connsiteX15" fmla="*/ 919819 w 1145807"/>
                  <a:gd name="connsiteY15" fmla="*/ 184922 h 2402843"/>
                  <a:gd name="connsiteX16" fmla="*/ 935059 w 1145807"/>
                  <a:gd name="connsiteY16" fmla="*/ 207782 h 2402843"/>
                  <a:gd name="connsiteX17" fmla="*/ 1030309 w 1145807"/>
                  <a:gd name="connsiteY17" fmla="*/ 223022 h 2402843"/>
                  <a:gd name="connsiteX18" fmla="*/ 1136989 w 1145807"/>
                  <a:gd name="connsiteY18" fmla="*/ 398282 h 2402843"/>
                  <a:gd name="connsiteX19" fmla="*/ 1136989 w 1145807"/>
                  <a:gd name="connsiteY19" fmla="*/ 821192 h 2402843"/>
                  <a:gd name="connsiteX20" fmla="*/ 1114129 w 1145807"/>
                  <a:gd name="connsiteY20" fmla="*/ 1495562 h 2402843"/>
                  <a:gd name="connsiteX21" fmla="*/ 1114129 w 1145807"/>
                  <a:gd name="connsiteY21" fmla="*/ 2032772 h 2402843"/>
                  <a:gd name="connsiteX22" fmla="*/ 1125559 w 1145807"/>
                  <a:gd name="connsiteY22" fmla="*/ 2364242 h 2402843"/>
                  <a:gd name="connsiteX23" fmla="*/ 1117939 w 1145807"/>
                  <a:gd name="connsiteY23" fmla="*/ 2398532 h 2402843"/>
                  <a:gd name="connsiteX24" fmla="*/ 976969 w 1145807"/>
                  <a:gd name="connsiteY24" fmla="*/ 2402342 h 2402843"/>
                  <a:gd name="connsiteX25" fmla="*/ 367369 w 1145807"/>
                  <a:gd name="connsiteY25" fmla="*/ 2402342 h 2402843"/>
                  <a:gd name="connsiteX26" fmla="*/ 54949 w 1145807"/>
                  <a:gd name="connsiteY26" fmla="*/ 2398532 h 2402843"/>
                  <a:gd name="connsiteX0" fmla="*/ 54949 w 1145807"/>
                  <a:gd name="connsiteY0" fmla="*/ 2398532 h 2402843"/>
                  <a:gd name="connsiteX1" fmla="*/ 47329 w 1145807"/>
                  <a:gd name="connsiteY1" fmla="*/ 1457462 h 2402843"/>
                  <a:gd name="connsiteX2" fmla="*/ 16849 w 1145807"/>
                  <a:gd name="connsiteY2" fmla="*/ 836432 h 2402843"/>
                  <a:gd name="connsiteX3" fmla="*/ 1609 w 1145807"/>
                  <a:gd name="connsiteY3" fmla="*/ 478292 h 2402843"/>
                  <a:gd name="connsiteX4" fmla="*/ 54949 w 1145807"/>
                  <a:gd name="connsiteY4" fmla="*/ 322082 h 2402843"/>
                  <a:gd name="connsiteX5" fmla="*/ 180679 w 1145807"/>
                  <a:gd name="connsiteY5" fmla="*/ 219212 h 2402843"/>
                  <a:gd name="connsiteX6" fmla="*/ 241639 w 1145807"/>
                  <a:gd name="connsiteY6" fmla="*/ 215402 h 2402843"/>
                  <a:gd name="connsiteX7" fmla="*/ 237829 w 1145807"/>
                  <a:gd name="connsiteY7" fmla="*/ 196352 h 2402843"/>
                  <a:gd name="connsiteX8" fmla="*/ 321649 w 1145807"/>
                  <a:gd name="connsiteY8" fmla="*/ 55382 h 2402843"/>
                  <a:gd name="connsiteX9" fmla="*/ 447379 w 1145807"/>
                  <a:gd name="connsiteY9" fmla="*/ 21092 h 2402843"/>
                  <a:gd name="connsiteX10" fmla="*/ 561679 w 1145807"/>
                  <a:gd name="connsiteY10" fmla="*/ 66812 h 2402843"/>
                  <a:gd name="connsiteX11" fmla="*/ 569299 w 1145807"/>
                  <a:gd name="connsiteY11" fmla="*/ 74432 h 2402843"/>
                  <a:gd name="connsiteX12" fmla="*/ 637879 w 1145807"/>
                  <a:gd name="connsiteY12" fmla="*/ 17282 h 2402843"/>
                  <a:gd name="connsiteX13" fmla="*/ 767419 w 1145807"/>
                  <a:gd name="connsiteY13" fmla="*/ 5852 h 2402843"/>
                  <a:gd name="connsiteX14" fmla="*/ 893149 w 1145807"/>
                  <a:gd name="connsiteY14" fmla="*/ 101102 h 2402843"/>
                  <a:gd name="connsiteX15" fmla="*/ 919819 w 1145807"/>
                  <a:gd name="connsiteY15" fmla="*/ 184922 h 2402843"/>
                  <a:gd name="connsiteX16" fmla="*/ 935059 w 1145807"/>
                  <a:gd name="connsiteY16" fmla="*/ 207782 h 2402843"/>
                  <a:gd name="connsiteX17" fmla="*/ 1030309 w 1145807"/>
                  <a:gd name="connsiteY17" fmla="*/ 223022 h 2402843"/>
                  <a:gd name="connsiteX18" fmla="*/ 1136989 w 1145807"/>
                  <a:gd name="connsiteY18" fmla="*/ 398282 h 2402843"/>
                  <a:gd name="connsiteX19" fmla="*/ 1136989 w 1145807"/>
                  <a:gd name="connsiteY19" fmla="*/ 821192 h 2402843"/>
                  <a:gd name="connsiteX20" fmla="*/ 1114129 w 1145807"/>
                  <a:gd name="connsiteY20" fmla="*/ 1495562 h 2402843"/>
                  <a:gd name="connsiteX21" fmla="*/ 1114129 w 1145807"/>
                  <a:gd name="connsiteY21" fmla="*/ 2032772 h 2402843"/>
                  <a:gd name="connsiteX22" fmla="*/ 1125559 w 1145807"/>
                  <a:gd name="connsiteY22" fmla="*/ 2364242 h 2402843"/>
                  <a:gd name="connsiteX23" fmla="*/ 1117939 w 1145807"/>
                  <a:gd name="connsiteY23" fmla="*/ 2398532 h 2402843"/>
                  <a:gd name="connsiteX24" fmla="*/ 976969 w 1145807"/>
                  <a:gd name="connsiteY24" fmla="*/ 2402342 h 2402843"/>
                  <a:gd name="connsiteX25" fmla="*/ 367369 w 1145807"/>
                  <a:gd name="connsiteY25" fmla="*/ 2402342 h 2402843"/>
                  <a:gd name="connsiteX26" fmla="*/ 54949 w 1145807"/>
                  <a:gd name="connsiteY26" fmla="*/ 2398532 h 2402843"/>
                  <a:gd name="connsiteX0" fmla="*/ 54949 w 1145807"/>
                  <a:gd name="connsiteY0" fmla="*/ 2398532 h 2402843"/>
                  <a:gd name="connsiteX1" fmla="*/ 47329 w 1145807"/>
                  <a:gd name="connsiteY1" fmla="*/ 1457462 h 2402843"/>
                  <a:gd name="connsiteX2" fmla="*/ 16849 w 1145807"/>
                  <a:gd name="connsiteY2" fmla="*/ 836432 h 2402843"/>
                  <a:gd name="connsiteX3" fmla="*/ 1609 w 1145807"/>
                  <a:gd name="connsiteY3" fmla="*/ 478292 h 2402843"/>
                  <a:gd name="connsiteX4" fmla="*/ 54949 w 1145807"/>
                  <a:gd name="connsiteY4" fmla="*/ 322082 h 2402843"/>
                  <a:gd name="connsiteX5" fmla="*/ 157819 w 1145807"/>
                  <a:gd name="connsiteY5" fmla="*/ 223022 h 2402843"/>
                  <a:gd name="connsiteX6" fmla="*/ 241639 w 1145807"/>
                  <a:gd name="connsiteY6" fmla="*/ 215402 h 2402843"/>
                  <a:gd name="connsiteX7" fmla="*/ 237829 w 1145807"/>
                  <a:gd name="connsiteY7" fmla="*/ 196352 h 2402843"/>
                  <a:gd name="connsiteX8" fmla="*/ 321649 w 1145807"/>
                  <a:gd name="connsiteY8" fmla="*/ 55382 h 2402843"/>
                  <a:gd name="connsiteX9" fmla="*/ 447379 w 1145807"/>
                  <a:gd name="connsiteY9" fmla="*/ 21092 h 2402843"/>
                  <a:gd name="connsiteX10" fmla="*/ 561679 w 1145807"/>
                  <a:gd name="connsiteY10" fmla="*/ 66812 h 2402843"/>
                  <a:gd name="connsiteX11" fmla="*/ 569299 w 1145807"/>
                  <a:gd name="connsiteY11" fmla="*/ 74432 h 2402843"/>
                  <a:gd name="connsiteX12" fmla="*/ 637879 w 1145807"/>
                  <a:gd name="connsiteY12" fmla="*/ 17282 h 2402843"/>
                  <a:gd name="connsiteX13" fmla="*/ 767419 w 1145807"/>
                  <a:gd name="connsiteY13" fmla="*/ 5852 h 2402843"/>
                  <a:gd name="connsiteX14" fmla="*/ 893149 w 1145807"/>
                  <a:gd name="connsiteY14" fmla="*/ 101102 h 2402843"/>
                  <a:gd name="connsiteX15" fmla="*/ 919819 w 1145807"/>
                  <a:gd name="connsiteY15" fmla="*/ 184922 h 2402843"/>
                  <a:gd name="connsiteX16" fmla="*/ 935059 w 1145807"/>
                  <a:gd name="connsiteY16" fmla="*/ 207782 h 2402843"/>
                  <a:gd name="connsiteX17" fmla="*/ 1030309 w 1145807"/>
                  <a:gd name="connsiteY17" fmla="*/ 223022 h 2402843"/>
                  <a:gd name="connsiteX18" fmla="*/ 1136989 w 1145807"/>
                  <a:gd name="connsiteY18" fmla="*/ 398282 h 2402843"/>
                  <a:gd name="connsiteX19" fmla="*/ 1136989 w 1145807"/>
                  <a:gd name="connsiteY19" fmla="*/ 821192 h 2402843"/>
                  <a:gd name="connsiteX20" fmla="*/ 1114129 w 1145807"/>
                  <a:gd name="connsiteY20" fmla="*/ 1495562 h 2402843"/>
                  <a:gd name="connsiteX21" fmla="*/ 1114129 w 1145807"/>
                  <a:gd name="connsiteY21" fmla="*/ 2032772 h 2402843"/>
                  <a:gd name="connsiteX22" fmla="*/ 1125559 w 1145807"/>
                  <a:gd name="connsiteY22" fmla="*/ 2364242 h 2402843"/>
                  <a:gd name="connsiteX23" fmla="*/ 1117939 w 1145807"/>
                  <a:gd name="connsiteY23" fmla="*/ 2398532 h 2402843"/>
                  <a:gd name="connsiteX24" fmla="*/ 976969 w 1145807"/>
                  <a:gd name="connsiteY24" fmla="*/ 2402342 h 2402843"/>
                  <a:gd name="connsiteX25" fmla="*/ 367369 w 1145807"/>
                  <a:gd name="connsiteY25" fmla="*/ 2402342 h 2402843"/>
                  <a:gd name="connsiteX26" fmla="*/ 54949 w 1145807"/>
                  <a:gd name="connsiteY26" fmla="*/ 2398532 h 2402843"/>
                  <a:gd name="connsiteX0" fmla="*/ 54949 w 1145807"/>
                  <a:gd name="connsiteY0" fmla="*/ 2398532 h 2402843"/>
                  <a:gd name="connsiteX1" fmla="*/ 47329 w 1145807"/>
                  <a:gd name="connsiteY1" fmla="*/ 1457462 h 2402843"/>
                  <a:gd name="connsiteX2" fmla="*/ 16849 w 1145807"/>
                  <a:gd name="connsiteY2" fmla="*/ 836432 h 2402843"/>
                  <a:gd name="connsiteX3" fmla="*/ 1609 w 1145807"/>
                  <a:gd name="connsiteY3" fmla="*/ 478292 h 2402843"/>
                  <a:gd name="connsiteX4" fmla="*/ 54949 w 1145807"/>
                  <a:gd name="connsiteY4" fmla="*/ 322082 h 2402843"/>
                  <a:gd name="connsiteX5" fmla="*/ 157819 w 1145807"/>
                  <a:gd name="connsiteY5" fmla="*/ 223022 h 2402843"/>
                  <a:gd name="connsiteX6" fmla="*/ 235924 w 1145807"/>
                  <a:gd name="connsiteY6" fmla="*/ 213497 h 2402843"/>
                  <a:gd name="connsiteX7" fmla="*/ 237829 w 1145807"/>
                  <a:gd name="connsiteY7" fmla="*/ 196352 h 2402843"/>
                  <a:gd name="connsiteX8" fmla="*/ 321649 w 1145807"/>
                  <a:gd name="connsiteY8" fmla="*/ 55382 h 2402843"/>
                  <a:gd name="connsiteX9" fmla="*/ 447379 w 1145807"/>
                  <a:gd name="connsiteY9" fmla="*/ 21092 h 2402843"/>
                  <a:gd name="connsiteX10" fmla="*/ 561679 w 1145807"/>
                  <a:gd name="connsiteY10" fmla="*/ 66812 h 2402843"/>
                  <a:gd name="connsiteX11" fmla="*/ 569299 w 1145807"/>
                  <a:gd name="connsiteY11" fmla="*/ 74432 h 2402843"/>
                  <a:gd name="connsiteX12" fmla="*/ 637879 w 1145807"/>
                  <a:gd name="connsiteY12" fmla="*/ 17282 h 2402843"/>
                  <a:gd name="connsiteX13" fmla="*/ 767419 w 1145807"/>
                  <a:gd name="connsiteY13" fmla="*/ 5852 h 2402843"/>
                  <a:gd name="connsiteX14" fmla="*/ 893149 w 1145807"/>
                  <a:gd name="connsiteY14" fmla="*/ 101102 h 2402843"/>
                  <a:gd name="connsiteX15" fmla="*/ 919819 w 1145807"/>
                  <a:gd name="connsiteY15" fmla="*/ 184922 h 2402843"/>
                  <a:gd name="connsiteX16" fmla="*/ 935059 w 1145807"/>
                  <a:gd name="connsiteY16" fmla="*/ 207782 h 2402843"/>
                  <a:gd name="connsiteX17" fmla="*/ 1030309 w 1145807"/>
                  <a:gd name="connsiteY17" fmla="*/ 223022 h 2402843"/>
                  <a:gd name="connsiteX18" fmla="*/ 1136989 w 1145807"/>
                  <a:gd name="connsiteY18" fmla="*/ 398282 h 2402843"/>
                  <a:gd name="connsiteX19" fmla="*/ 1136989 w 1145807"/>
                  <a:gd name="connsiteY19" fmla="*/ 821192 h 2402843"/>
                  <a:gd name="connsiteX20" fmla="*/ 1114129 w 1145807"/>
                  <a:gd name="connsiteY20" fmla="*/ 1495562 h 2402843"/>
                  <a:gd name="connsiteX21" fmla="*/ 1114129 w 1145807"/>
                  <a:gd name="connsiteY21" fmla="*/ 2032772 h 2402843"/>
                  <a:gd name="connsiteX22" fmla="*/ 1125559 w 1145807"/>
                  <a:gd name="connsiteY22" fmla="*/ 2364242 h 2402843"/>
                  <a:gd name="connsiteX23" fmla="*/ 1117939 w 1145807"/>
                  <a:gd name="connsiteY23" fmla="*/ 2398532 h 2402843"/>
                  <a:gd name="connsiteX24" fmla="*/ 976969 w 1145807"/>
                  <a:gd name="connsiteY24" fmla="*/ 2402342 h 2402843"/>
                  <a:gd name="connsiteX25" fmla="*/ 367369 w 1145807"/>
                  <a:gd name="connsiteY25" fmla="*/ 2402342 h 2402843"/>
                  <a:gd name="connsiteX26" fmla="*/ 54949 w 1145807"/>
                  <a:gd name="connsiteY26" fmla="*/ 2398532 h 2402843"/>
                  <a:gd name="connsiteX0" fmla="*/ 54949 w 1145807"/>
                  <a:gd name="connsiteY0" fmla="*/ 2398532 h 2402843"/>
                  <a:gd name="connsiteX1" fmla="*/ 47329 w 1145807"/>
                  <a:gd name="connsiteY1" fmla="*/ 1457462 h 2402843"/>
                  <a:gd name="connsiteX2" fmla="*/ 16849 w 1145807"/>
                  <a:gd name="connsiteY2" fmla="*/ 836432 h 2402843"/>
                  <a:gd name="connsiteX3" fmla="*/ 1609 w 1145807"/>
                  <a:gd name="connsiteY3" fmla="*/ 478292 h 2402843"/>
                  <a:gd name="connsiteX4" fmla="*/ 54949 w 1145807"/>
                  <a:gd name="connsiteY4" fmla="*/ 322082 h 2402843"/>
                  <a:gd name="connsiteX5" fmla="*/ 157819 w 1145807"/>
                  <a:gd name="connsiteY5" fmla="*/ 223022 h 2402843"/>
                  <a:gd name="connsiteX6" fmla="*/ 235924 w 1145807"/>
                  <a:gd name="connsiteY6" fmla="*/ 213497 h 2402843"/>
                  <a:gd name="connsiteX7" fmla="*/ 251164 w 1145807"/>
                  <a:gd name="connsiteY7" fmla="*/ 194447 h 2402843"/>
                  <a:gd name="connsiteX8" fmla="*/ 321649 w 1145807"/>
                  <a:gd name="connsiteY8" fmla="*/ 55382 h 2402843"/>
                  <a:gd name="connsiteX9" fmla="*/ 447379 w 1145807"/>
                  <a:gd name="connsiteY9" fmla="*/ 21092 h 2402843"/>
                  <a:gd name="connsiteX10" fmla="*/ 561679 w 1145807"/>
                  <a:gd name="connsiteY10" fmla="*/ 66812 h 2402843"/>
                  <a:gd name="connsiteX11" fmla="*/ 569299 w 1145807"/>
                  <a:gd name="connsiteY11" fmla="*/ 74432 h 2402843"/>
                  <a:gd name="connsiteX12" fmla="*/ 637879 w 1145807"/>
                  <a:gd name="connsiteY12" fmla="*/ 17282 h 2402843"/>
                  <a:gd name="connsiteX13" fmla="*/ 767419 w 1145807"/>
                  <a:gd name="connsiteY13" fmla="*/ 5852 h 2402843"/>
                  <a:gd name="connsiteX14" fmla="*/ 893149 w 1145807"/>
                  <a:gd name="connsiteY14" fmla="*/ 101102 h 2402843"/>
                  <a:gd name="connsiteX15" fmla="*/ 919819 w 1145807"/>
                  <a:gd name="connsiteY15" fmla="*/ 184922 h 2402843"/>
                  <a:gd name="connsiteX16" fmla="*/ 935059 w 1145807"/>
                  <a:gd name="connsiteY16" fmla="*/ 207782 h 2402843"/>
                  <a:gd name="connsiteX17" fmla="*/ 1030309 w 1145807"/>
                  <a:gd name="connsiteY17" fmla="*/ 223022 h 2402843"/>
                  <a:gd name="connsiteX18" fmla="*/ 1136989 w 1145807"/>
                  <a:gd name="connsiteY18" fmla="*/ 398282 h 2402843"/>
                  <a:gd name="connsiteX19" fmla="*/ 1136989 w 1145807"/>
                  <a:gd name="connsiteY19" fmla="*/ 821192 h 2402843"/>
                  <a:gd name="connsiteX20" fmla="*/ 1114129 w 1145807"/>
                  <a:gd name="connsiteY20" fmla="*/ 1495562 h 2402843"/>
                  <a:gd name="connsiteX21" fmla="*/ 1114129 w 1145807"/>
                  <a:gd name="connsiteY21" fmla="*/ 2032772 h 2402843"/>
                  <a:gd name="connsiteX22" fmla="*/ 1125559 w 1145807"/>
                  <a:gd name="connsiteY22" fmla="*/ 2364242 h 2402843"/>
                  <a:gd name="connsiteX23" fmla="*/ 1117939 w 1145807"/>
                  <a:gd name="connsiteY23" fmla="*/ 2398532 h 2402843"/>
                  <a:gd name="connsiteX24" fmla="*/ 976969 w 1145807"/>
                  <a:gd name="connsiteY24" fmla="*/ 2402342 h 2402843"/>
                  <a:gd name="connsiteX25" fmla="*/ 367369 w 1145807"/>
                  <a:gd name="connsiteY25" fmla="*/ 2402342 h 2402843"/>
                  <a:gd name="connsiteX26" fmla="*/ 54949 w 1145807"/>
                  <a:gd name="connsiteY26" fmla="*/ 2398532 h 2402843"/>
                  <a:gd name="connsiteX0" fmla="*/ 54949 w 1145807"/>
                  <a:gd name="connsiteY0" fmla="*/ 2398532 h 2402843"/>
                  <a:gd name="connsiteX1" fmla="*/ 47329 w 1145807"/>
                  <a:gd name="connsiteY1" fmla="*/ 1457462 h 2402843"/>
                  <a:gd name="connsiteX2" fmla="*/ 16849 w 1145807"/>
                  <a:gd name="connsiteY2" fmla="*/ 836432 h 2402843"/>
                  <a:gd name="connsiteX3" fmla="*/ 1609 w 1145807"/>
                  <a:gd name="connsiteY3" fmla="*/ 478292 h 2402843"/>
                  <a:gd name="connsiteX4" fmla="*/ 54949 w 1145807"/>
                  <a:gd name="connsiteY4" fmla="*/ 322082 h 2402843"/>
                  <a:gd name="connsiteX5" fmla="*/ 157819 w 1145807"/>
                  <a:gd name="connsiteY5" fmla="*/ 223022 h 2402843"/>
                  <a:gd name="connsiteX6" fmla="*/ 235924 w 1145807"/>
                  <a:gd name="connsiteY6" fmla="*/ 213497 h 2402843"/>
                  <a:gd name="connsiteX7" fmla="*/ 241639 w 1145807"/>
                  <a:gd name="connsiteY7" fmla="*/ 181112 h 2402843"/>
                  <a:gd name="connsiteX8" fmla="*/ 321649 w 1145807"/>
                  <a:gd name="connsiteY8" fmla="*/ 55382 h 2402843"/>
                  <a:gd name="connsiteX9" fmla="*/ 447379 w 1145807"/>
                  <a:gd name="connsiteY9" fmla="*/ 21092 h 2402843"/>
                  <a:gd name="connsiteX10" fmla="*/ 561679 w 1145807"/>
                  <a:gd name="connsiteY10" fmla="*/ 66812 h 2402843"/>
                  <a:gd name="connsiteX11" fmla="*/ 569299 w 1145807"/>
                  <a:gd name="connsiteY11" fmla="*/ 74432 h 2402843"/>
                  <a:gd name="connsiteX12" fmla="*/ 637879 w 1145807"/>
                  <a:gd name="connsiteY12" fmla="*/ 17282 h 2402843"/>
                  <a:gd name="connsiteX13" fmla="*/ 767419 w 1145807"/>
                  <a:gd name="connsiteY13" fmla="*/ 5852 h 2402843"/>
                  <a:gd name="connsiteX14" fmla="*/ 893149 w 1145807"/>
                  <a:gd name="connsiteY14" fmla="*/ 101102 h 2402843"/>
                  <a:gd name="connsiteX15" fmla="*/ 919819 w 1145807"/>
                  <a:gd name="connsiteY15" fmla="*/ 184922 h 2402843"/>
                  <a:gd name="connsiteX16" fmla="*/ 935059 w 1145807"/>
                  <a:gd name="connsiteY16" fmla="*/ 207782 h 2402843"/>
                  <a:gd name="connsiteX17" fmla="*/ 1030309 w 1145807"/>
                  <a:gd name="connsiteY17" fmla="*/ 223022 h 2402843"/>
                  <a:gd name="connsiteX18" fmla="*/ 1136989 w 1145807"/>
                  <a:gd name="connsiteY18" fmla="*/ 398282 h 2402843"/>
                  <a:gd name="connsiteX19" fmla="*/ 1136989 w 1145807"/>
                  <a:gd name="connsiteY19" fmla="*/ 821192 h 2402843"/>
                  <a:gd name="connsiteX20" fmla="*/ 1114129 w 1145807"/>
                  <a:gd name="connsiteY20" fmla="*/ 1495562 h 2402843"/>
                  <a:gd name="connsiteX21" fmla="*/ 1114129 w 1145807"/>
                  <a:gd name="connsiteY21" fmla="*/ 2032772 h 2402843"/>
                  <a:gd name="connsiteX22" fmla="*/ 1125559 w 1145807"/>
                  <a:gd name="connsiteY22" fmla="*/ 2364242 h 2402843"/>
                  <a:gd name="connsiteX23" fmla="*/ 1117939 w 1145807"/>
                  <a:gd name="connsiteY23" fmla="*/ 2398532 h 2402843"/>
                  <a:gd name="connsiteX24" fmla="*/ 976969 w 1145807"/>
                  <a:gd name="connsiteY24" fmla="*/ 2402342 h 2402843"/>
                  <a:gd name="connsiteX25" fmla="*/ 367369 w 1145807"/>
                  <a:gd name="connsiteY25" fmla="*/ 2402342 h 2402843"/>
                  <a:gd name="connsiteX26" fmla="*/ 54949 w 1145807"/>
                  <a:gd name="connsiteY26" fmla="*/ 2398532 h 2402843"/>
                  <a:gd name="connsiteX0" fmla="*/ 54949 w 1145807"/>
                  <a:gd name="connsiteY0" fmla="*/ 2398532 h 2402843"/>
                  <a:gd name="connsiteX1" fmla="*/ 47329 w 1145807"/>
                  <a:gd name="connsiteY1" fmla="*/ 1457462 h 2402843"/>
                  <a:gd name="connsiteX2" fmla="*/ 16849 w 1145807"/>
                  <a:gd name="connsiteY2" fmla="*/ 836432 h 2402843"/>
                  <a:gd name="connsiteX3" fmla="*/ 1609 w 1145807"/>
                  <a:gd name="connsiteY3" fmla="*/ 478292 h 2402843"/>
                  <a:gd name="connsiteX4" fmla="*/ 54949 w 1145807"/>
                  <a:gd name="connsiteY4" fmla="*/ 322082 h 2402843"/>
                  <a:gd name="connsiteX5" fmla="*/ 155914 w 1145807"/>
                  <a:gd name="connsiteY5" fmla="*/ 226832 h 2402843"/>
                  <a:gd name="connsiteX6" fmla="*/ 235924 w 1145807"/>
                  <a:gd name="connsiteY6" fmla="*/ 213497 h 2402843"/>
                  <a:gd name="connsiteX7" fmla="*/ 241639 w 1145807"/>
                  <a:gd name="connsiteY7" fmla="*/ 181112 h 2402843"/>
                  <a:gd name="connsiteX8" fmla="*/ 321649 w 1145807"/>
                  <a:gd name="connsiteY8" fmla="*/ 55382 h 2402843"/>
                  <a:gd name="connsiteX9" fmla="*/ 447379 w 1145807"/>
                  <a:gd name="connsiteY9" fmla="*/ 21092 h 2402843"/>
                  <a:gd name="connsiteX10" fmla="*/ 561679 w 1145807"/>
                  <a:gd name="connsiteY10" fmla="*/ 66812 h 2402843"/>
                  <a:gd name="connsiteX11" fmla="*/ 569299 w 1145807"/>
                  <a:gd name="connsiteY11" fmla="*/ 74432 h 2402843"/>
                  <a:gd name="connsiteX12" fmla="*/ 637879 w 1145807"/>
                  <a:gd name="connsiteY12" fmla="*/ 17282 h 2402843"/>
                  <a:gd name="connsiteX13" fmla="*/ 767419 w 1145807"/>
                  <a:gd name="connsiteY13" fmla="*/ 5852 h 2402843"/>
                  <a:gd name="connsiteX14" fmla="*/ 893149 w 1145807"/>
                  <a:gd name="connsiteY14" fmla="*/ 101102 h 2402843"/>
                  <a:gd name="connsiteX15" fmla="*/ 919819 w 1145807"/>
                  <a:gd name="connsiteY15" fmla="*/ 184922 h 2402843"/>
                  <a:gd name="connsiteX16" fmla="*/ 935059 w 1145807"/>
                  <a:gd name="connsiteY16" fmla="*/ 207782 h 2402843"/>
                  <a:gd name="connsiteX17" fmla="*/ 1030309 w 1145807"/>
                  <a:gd name="connsiteY17" fmla="*/ 223022 h 2402843"/>
                  <a:gd name="connsiteX18" fmla="*/ 1136989 w 1145807"/>
                  <a:gd name="connsiteY18" fmla="*/ 398282 h 2402843"/>
                  <a:gd name="connsiteX19" fmla="*/ 1136989 w 1145807"/>
                  <a:gd name="connsiteY19" fmla="*/ 821192 h 2402843"/>
                  <a:gd name="connsiteX20" fmla="*/ 1114129 w 1145807"/>
                  <a:gd name="connsiteY20" fmla="*/ 1495562 h 2402843"/>
                  <a:gd name="connsiteX21" fmla="*/ 1114129 w 1145807"/>
                  <a:gd name="connsiteY21" fmla="*/ 2032772 h 2402843"/>
                  <a:gd name="connsiteX22" fmla="*/ 1125559 w 1145807"/>
                  <a:gd name="connsiteY22" fmla="*/ 2364242 h 2402843"/>
                  <a:gd name="connsiteX23" fmla="*/ 1117939 w 1145807"/>
                  <a:gd name="connsiteY23" fmla="*/ 2398532 h 2402843"/>
                  <a:gd name="connsiteX24" fmla="*/ 976969 w 1145807"/>
                  <a:gd name="connsiteY24" fmla="*/ 2402342 h 2402843"/>
                  <a:gd name="connsiteX25" fmla="*/ 367369 w 1145807"/>
                  <a:gd name="connsiteY25" fmla="*/ 2402342 h 2402843"/>
                  <a:gd name="connsiteX26" fmla="*/ 54949 w 1145807"/>
                  <a:gd name="connsiteY26" fmla="*/ 2398532 h 2402843"/>
                  <a:gd name="connsiteX0" fmla="*/ 54949 w 1145807"/>
                  <a:gd name="connsiteY0" fmla="*/ 2398812 h 2403123"/>
                  <a:gd name="connsiteX1" fmla="*/ 47329 w 1145807"/>
                  <a:gd name="connsiteY1" fmla="*/ 1457742 h 2403123"/>
                  <a:gd name="connsiteX2" fmla="*/ 16849 w 1145807"/>
                  <a:gd name="connsiteY2" fmla="*/ 836712 h 2403123"/>
                  <a:gd name="connsiteX3" fmla="*/ 1609 w 1145807"/>
                  <a:gd name="connsiteY3" fmla="*/ 478572 h 2403123"/>
                  <a:gd name="connsiteX4" fmla="*/ 54949 w 1145807"/>
                  <a:gd name="connsiteY4" fmla="*/ 322362 h 2403123"/>
                  <a:gd name="connsiteX5" fmla="*/ 155914 w 1145807"/>
                  <a:gd name="connsiteY5" fmla="*/ 227112 h 2403123"/>
                  <a:gd name="connsiteX6" fmla="*/ 235924 w 1145807"/>
                  <a:gd name="connsiteY6" fmla="*/ 213777 h 2403123"/>
                  <a:gd name="connsiteX7" fmla="*/ 241639 w 1145807"/>
                  <a:gd name="connsiteY7" fmla="*/ 181392 h 2403123"/>
                  <a:gd name="connsiteX8" fmla="*/ 321649 w 1145807"/>
                  <a:gd name="connsiteY8" fmla="*/ 55662 h 2403123"/>
                  <a:gd name="connsiteX9" fmla="*/ 447379 w 1145807"/>
                  <a:gd name="connsiteY9" fmla="*/ 21372 h 2403123"/>
                  <a:gd name="connsiteX10" fmla="*/ 561679 w 1145807"/>
                  <a:gd name="connsiteY10" fmla="*/ 67092 h 2403123"/>
                  <a:gd name="connsiteX11" fmla="*/ 569299 w 1145807"/>
                  <a:gd name="connsiteY11" fmla="*/ 74712 h 2403123"/>
                  <a:gd name="connsiteX12" fmla="*/ 637879 w 1145807"/>
                  <a:gd name="connsiteY12" fmla="*/ 17562 h 2403123"/>
                  <a:gd name="connsiteX13" fmla="*/ 767419 w 1145807"/>
                  <a:gd name="connsiteY13" fmla="*/ 6132 h 2403123"/>
                  <a:gd name="connsiteX14" fmla="*/ 883624 w 1145807"/>
                  <a:gd name="connsiteY14" fmla="*/ 105192 h 2403123"/>
                  <a:gd name="connsiteX15" fmla="*/ 919819 w 1145807"/>
                  <a:gd name="connsiteY15" fmla="*/ 185202 h 2403123"/>
                  <a:gd name="connsiteX16" fmla="*/ 935059 w 1145807"/>
                  <a:gd name="connsiteY16" fmla="*/ 208062 h 2403123"/>
                  <a:gd name="connsiteX17" fmla="*/ 1030309 w 1145807"/>
                  <a:gd name="connsiteY17" fmla="*/ 223302 h 2403123"/>
                  <a:gd name="connsiteX18" fmla="*/ 1136989 w 1145807"/>
                  <a:gd name="connsiteY18" fmla="*/ 398562 h 2403123"/>
                  <a:gd name="connsiteX19" fmla="*/ 1136989 w 1145807"/>
                  <a:gd name="connsiteY19" fmla="*/ 821472 h 2403123"/>
                  <a:gd name="connsiteX20" fmla="*/ 1114129 w 1145807"/>
                  <a:gd name="connsiteY20" fmla="*/ 1495842 h 2403123"/>
                  <a:gd name="connsiteX21" fmla="*/ 1114129 w 1145807"/>
                  <a:gd name="connsiteY21" fmla="*/ 2033052 h 2403123"/>
                  <a:gd name="connsiteX22" fmla="*/ 1125559 w 1145807"/>
                  <a:gd name="connsiteY22" fmla="*/ 2364522 h 2403123"/>
                  <a:gd name="connsiteX23" fmla="*/ 1117939 w 1145807"/>
                  <a:gd name="connsiteY23" fmla="*/ 2398812 h 2403123"/>
                  <a:gd name="connsiteX24" fmla="*/ 976969 w 1145807"/>
                  <a:gd name="connsiteY24" fmla="*/ 2402622 h 2403123"/>
                  <a:gd name="connsiteX25" fmla="*/ 367369 w 1145807"/>
                  <a:gd name="connsiteY25" fmla="*/ 2402622 h 2403123"/>
                  <a:gd name="connsiteX26" fmla="*/ 54949 w 1145807"/>
                  <a:gd name="connsiteY26" fmla="*/ 2398812 h 2403123"/>
                  <a:gd name="connsiteX0" fmla="*/ 54949 w 1145807"/>
                  <a:gd name="connsiteY0" fmla="*/ 2398393 h 2402704"/>
                  <a:gd name="connsiteX1" fmla="*/ 47329 w 1145807"/>
                  <a:gd name="connsiteY1" fmla="*/ 1457323 h 2402704"/>
                  <a:gd name="connsiteX2" fmla="*/ 16849 w 1145807"/>
                  <a:gd name="connsiteY2" fmla="*/ 836293 h 2402704"/>
                  <a:gd name="connsiteX3" fmla="*/ 1609 w 1145807"/>
                  <a:gd name="connsiteY3" fmla="*/ 478153 h 2402704"/>
                  <a:gd name="connsiteX4" fmla="*/ 54949 w 1145807"/>
                  <a:gd name="connsiteY4" fmla="*/ 321943 h 2402704"/>
                  <a:gd name="connsiteX5" fmla="*/ 155914 w 1145807"/>
                  <a:gd name="connsiteY5" fmla="*/ 226693 h 2402704"/>
                  <a:gd name="connsiteX6" fmla="*/ 235924 w 1145807"/>
                  <a:gd name="connsiteY6" fmla="*/ 213358 h 2402704"/>
                  <a:gd name="connsiteX7" fmla="*/ 241639 w 1145807"/>
                  <a:gd name="connsiteY7" fmla="*/ 180973 h 2402704"/>
                  <a:gd name="connsiteX8" fmla="*/ 321649 w 1145807"/>
                  <a:gd name="connsiteY8" fmla="*/ 55243 h 2402704"/>
                  <a:gd name="connsiteX9" fmla="*/ 447379 w 1145807"/>
                  <a:gd name="connsiteY9" fmla="*/ 20953 h 2402704"/>
                  <a:gd name="connsiteX10" fmla="*/ 561679 w 1145807"/>
                  <a:gd name="connsiteY10" fmla="*/ 66673 h 2402704"/>
                  <a:gd name="connsiteX11" fmla="*/ 569299 w 1145807"/>
                  <a:gd name="connsiteY11" fmla="*/ 74293 h 2402704"/>
                  <a:gd name="connsiteX12" fmla="*/ 637879 w 1145807"/>
                  <a:gd name="connsiteY12" fmla="*/ 17143 h 2402704"/>
                  <a:gd name="connsiteX13" fmla="*/ 767419 w 1145807"/>
                  <a:gd name="connsiteY13" fmla="*/ 5713 h 2402704"/>
                  <a:gd name="connsiteX14" fmla="*/ 891244 w 1145807"/>
                  <a:gd name="connsiteY14" fmla="*/ 99058 h 2402704"/>
                  <a:gd name="connsiteX15" fmla="*/ 919819 w 1145807"/>
                  <a:gd name="connsiteY15" fmla="*/ 184783 h 2402704"/>
                  <a:gd name="connsiteX16" fmla="*/ 935059 w 1145807"/>
                  <a:gd name="connsiteY16" fmla="*/ 207643 h 2402704"/>
                  <a:gd name="connsiteX17" fmla="*/ 1030309 w 1145807"/>
                  <a:gd name="connsiteY17" fmla="*/ 222883 h 2402704"/>
                  <a:gd name="connsiteX18" fmla="*/ 1136989 w 1145807"/>
                  <a:gd name="connsiteY18" fmla="*/ 398143 h 2402704"/>
                  <a:gd name="connsiteX19" fmla="*/ 1136989 w 1145807"/>
                  <a:gd name="connsiteY19" fmla="*/ 821053 h 2402704"/>
                  <a:gd name="connsiteX20" fmla="*/ 1114129 w 1145807"/>
                  <a:gd name="connsiteY20" fmla="*/ 1495423 h 2402704"/>
                  <a:gd name="connsiteX21" fmla="*/ 1114129 w 1145807"/>
                  <a:gd name="connsiteY21" fmla="*/ 2032633 h 2402704"/>
                  <a:gd name="connsiteX22" fmla="*/ 1125559 w 1145807"/>
                  <a:gd name="connsiteY22" fmla="*/ 2364103 h 2402704"/>
                  <a:gd name="connsiteX23" fmla="*/ 1117939 w 1145807"/>
                  <a:gd name="connsiteY23" fmla="*/ 2398393 h 2402704"/>
                  <a:gd name="connsiteX24" fmla="*/ 976969 w 1145807"/>
                  <a:gd name="connsiteY24" fmla="*/ 2402203 h 2402704"/>
                  <a:gd name="connsiteX25" fmla="*/ 367369 w 1145807"/>
                  <a:gd name="connsiteY25" fmla="*/ 2402203 h 2402704"/>
                  <a:gd name="connsiteX26" fmla="*/ 54949 w 1145807"/>
                  <a:gd name="connsiteY26" fmla="*/ 2398393 h 2402704"/>
                  <a:gd name="connsiteX0" fmla="*/ 54949 w 1156012"/>
                  <a:gd name="connsiteY0" fmla="*/ 2398393 h 2402704"/>
                  <a:gd name="connsiteX1" fmla="*/ 47329 w 1156012"/>
                  <a:gd name="connsiteY1" fmla="*/ 1457323 h 2402704"/>
                  <a:gd name="connsiteX2" fmla="*/ 16849 w 1156012"/>
                  <a:gd name="connsiteY2" fmla="*/ 836293 h 2402704"/>
                  <a:gd name="connsiteX3" fmla="*/ 1609 w 1156012"/>
                  <a:gd name="connsiteY3" fmla="*/ 478153 h 2402704"/>
                  <a:gd name="connsiteX4" fmla="*/ 54949 w 1156012"/>
                  <a:gd name="connsiteY4" fmla="*/ 321943 h 2402704"/>
                  <a:gd name="connsiteX5" fmla="*/ 155914 w 1156012"/>
                  <a:gd name="connsiteY5" fmla="*/ 226693 h 2402704"/>
                  <a:gd name="connsiteX6" fmla="*/ 235924 w 1156012"/>
                  <a:gd name="connsiteY6" fmla="*/ 213358 h 2402704"/>
                  <a:gd name="connsiteX7" fmla="*/ 241639 w 1156012"/>
                  <a:gd name="connsiteY7" fmla="*/ 180973 h 2402704"/>
                  <a:gd name="connsiteX8" fmla="*/ 321649 w 1156012"/>
                  <a:gd name="connsiteY8" fmla="*/ 55243 h 2402704"/>
                  <a:gd name="connsiteX9" fmla="*/ 447379 w 1156012"/>
                  <a:gd name="connsiteY9" fmla="*/ 20953 h 2402704"/>
                  <a:gd name="connsiteX10" fmla="*/ 561679 w 1156012"/>
                  <a:gd name="connsiteY10" fmla="*/ 66673 h 2402704"/>
                  <a:gd name="connsiteX11" fmla="*/ 569299 w 1156012"/>
                  <a:gd name="connsiteY11" fmla="*/ 74293 h 2402704"/>
                  <a:gd name="connsiteX12" fmla="*/ 637879 w 1156012"/>
                  <a:gd name="connsiteY12" fmla="*/ 17143 h 2402704"/>
                  <a:gd name="connsiteX13" fmla="*/ 767419 w 1156012"/>
                  <a:gd name="connsiteY13" fmla="*/ 5713 h 2402704"/>
                  <a:gd name="connsiteX14" fmla="*/ 891244 w 1156012"/>
                  <a:gd name="connsiteY14" fmla="*/ 99058 h 2402704"/>
                  <a:gd name="connsiteX15" fmla="*/ 919819 w 1156012"/>
                  <a:gd name="connsiteY15" fmla="*/ 184783 h 2402704"/>
                  <a:gd name="connsiteX16" fmla="*/ 935059 w 1156012"/>
                  <a:gd name="connsiteY16" fmla="*/ 207643 h 2402704"/>
                  <a:gd name="connsiteX17" fmla="*/ 1030309 w 1156012"/>
                  <a:gd name="connsiteY17" fmla="*/ 222883 h 2402704"/>
                  <a:gd name="connsiteX18" fmla="*/ 1136989 w 1156012"/>
                  <a:gd name="connsiteY18" fmla="*/ 398143 h 2402704"/>
                  <a:gd name="connsiteX19" fmla="*/ 1154134 w 1156012"/>
                  <a:gd name="connsiteY19" fmla="*/ 821053 h 2402704"/>
                  <a:gd name="connsiteX20" fmla="*/ 1114129 w 1156012"/>
                  <a:gd name="connsiteY20" fmla="*/ 1495423 h 2402704"/>
                  <a:gd name="connsiteX21" fmla="*/ 1114129 w 1156012"/>
                  <a:gd name="connsiteY21" fmla="*/ 2032633 h 2402704"/>
                  <a:gd name="connsiteX22" fmla="*/ 1125559 w 1156012"/>
                  <a:gd name="connsiteY22" fmla="*/ 2364103 h 2402704"/>
                  <a:gd name="connsiteX23" fmla="*/ 1117939 w 1156012"/>
                  <a:gd name="connsiteY23" fmla="*/ 2398393 h 2402704"/>
                  <a:gd name="connsiteX24" fmla="*/ 976969 w 1156012"/>
                  <a:gd name="connsiteY24" fmla="*/ 2402203 h 2402704"/>
                  <a:gd name="connsiteX25" fmla="*/ 367369 w 1156012"/>
                  <a:gd name="connsiteY25" fmla="*/ 2402203 h 2402704"/>
                  <a:gd name="connsiteX26" fmla="*/ 54949 w 1156012"/>
                  <a:gd name="connsiteY26" fmla="*/ 2398393 h 2402704"/>
                  <a:gd name="connsiteX0" fmla="*/ 54949 w 1164560"/>
                  <a:gd name="connsiteY0" fmla="*/ 2398393 h 2402704"/>
                  <a:gd name="connsiteX1" fmla="*/ 47329 w 1164560"/>
                  <a:gd name="connsiteY1" fmla="*/ 1457323 h 2402704"/>
                  <a:gd name="connsiteX2" fmla="*/ 16849 w 1164560"/>
                  <a:gd name="connsiteY2" fmla="*/ 836293 h 2402704"/>
                  <a:gd name="connsiteX3" fmla="*/ 1609 w 1164560"/>
                  <a:gd name="connsiteY3" fmla="*/ 478153 h 2402704"/>
                  <a:gd name="connsiteX4" fmla="*/ 54949 w 1164560"/>
                  <a:gd name="connsiteY4" fmla="*/ 321943 h 2402704"/>
                  <a:gd name="connsiteX5" fmla="*/ 155914 w 1164560"/>
                  <a:gd name="connsiteY5" fmla="*/ 226693 h 2402704"/>
                  <a:gd name="connsiteX6" fmla="*/ 235924 w 1164560"/>
                  <a:gd name="connsiteY6" fmla="*/ 213358 h 2402704"/>
                  <a:gd name="connsiteX7" fmla="*/ 241639 w 1164560"/>
                  <a:gd name="connsiteY7" fmla="*/ 180973 h 2402704"/>
                  <a:gd name="connsiteX8" fmla="*/ 321649 w 1164560"/>
                  <a:gd name="connsiteY8" fmla="*/ 55243 h 2402704"/>
                  <a:gd name="connsiteX9" fmla="*/ 447379 w 1164560"/>
                  <a:gd name="connsiteY9" fmla="*/ 20953 h 2402704"/>
                  <a:gd name="connsiteX10" fmla="*/ 561679 w 1164560"/>
                  <a:gd name="connsiteY10" fmla="*/ 66673 h 2402704"/>
                  <a:gd name="connsiteX11" fmla="*/ 569299 w 1164560"/>
                  <a:gd name="connsiteY11" fmla="*/ 74293 h 2402704"/>
                  <a:gd name="connsiteX12" fmla="*/ 637879 w 1164560"/>
                  <a:gd name="connsiteY12" fmla="*/ 17143 h 2402704"/>
                  <a:gd name="connsiteX13" fmla="*/ 767419 w 1164560"/>
                  <a:gd name="connsiteY13" fmla="*/ 5713 h 2402704"/>
                  <a:gd name="connsiteX14" fmla="*/ 891244 w 1164560"/>
                  <a:gd name="connsiteY14" fmla="*/ 99058 h 2402704"/>
                  <a:gd name="connsiteX15" fmla="*/ 919819 w 1164560"/>
                  <a:gd name="connsiteY15" fmla="*/ 184783 h 2402704"/>
                  <a:gd name="connsiteX16" fmla="*/ 935059 w 1164560"/>
                  <a:gd name="connsiteY16" fmla="*/ 207643 h 2402704"/>
                  <a:gd name="connsiteX17" fmla="*/ 1030309 w 1164560"/>
                  <a:gd name="connsiteY17" fmla="*/ 222883 h 2402704"/>
                  <a:gd name="connsiteX18" fmla="*/ 1136989 w 1164560"/>
                  <a:gd name="connsiteY18" fmla="*/ 398143 h 2402704"/>
                  <a:gd name="connsiteX19" fmla="*/ 1163658 w 1164560"/>
                  <a:gd name="connsiteY19" fmla="*/ 621027 h 2402704"/>
                  <a:gd name="connsiteX20" fmla="*/ 1154134 w 1164560"/>
                  <a:gd name="connsiteY20" fmla="*/ 821053 h 2402704"/>
                  <a:gd name="connsiteX21" fmla="*/ 1114129 w 1164560"/>
                  <a:gd name="connsiteY21" fmla="*/ 1495423 h 2402704"/>
                  <a:gd name="connsiteX22" fmla="*/ 1114129 w 1164560"/>
                  <a:gd name="connsiteY22" fmla="*/ 2032633 h 2402704"/>
                  <a:gd name="connsiteX23" fmla="*/ 1125559 w 1164560"/>
                  <a:gd name="connsiteY23" fmla="*/ 2364103 h 2402704"/>
                  <a:gd name="connsiteX24" fmla="*/ 1117939 w 1164560"/>
                  <a:gd name="connsiteY24" fmla="*/ 2398393 h 2402704"/>
                  <a:gd name="connsiteX25" fmla="*/ 976969 w 1164560"/>
                  <a:gd name="connsiteY25" fmla="*/ 2402203 h 2402704"/>
                  <a:gd name="connsiteX26" fmla="*/ 367369 w 1164560"/>
                  <a:gd name="connsiteY26" fmla="*/ 2402203 h 2402704"/>
                  <a:gd name="connsiteX27" fmla="*/ 54949 w 1164560"/>
                  <a:gd name="connsiteY27" fmla="*/ 2398393 h 2402704"/>
                  <a:gd name="connsiteX0" fmla="*/ 54949 w 1164560"/>
                  <a:gd name="connsiteY0" fmla="*/ 2398393 h 2402704"/>
                  <a:gd name="connsiteX1" fmla="*/ 47329 w 1164560"/>
                  <a:gd name="connsiteY1" fmla="*/ 1457323 h 2402704"/>
                  <a:gd name="connsiteX2" fmla="*/ 16849 w 1164560"/>
                  <a:gd name="connsiteY2" fmla="*/ 836293 h 2402704"/>
                  <a:gd name="connsiteX3" fmla="*/ 1609 w 1164560"/>
                  <a:gd name="connsiteY3" fmla="*/ 478153 h 2402704"/>
                  <a:gd name="connsiteX4" fmla="*/ 54949 w 1164560"/>
                  <a:gd name="connsiteY4" fmla="*/ 321943 h 2402704"/>
                  <a:gd name="connsiteX5" fmla="*/ 155914 w 1164560"/>
                  <a:gd name="connsiteY5" fmla="*/ 226693 h 2402704"/>
                  <a:gd name="connsiteX6" fmla="*/ 235924 w 1164560"/>
                  <a:gd name="connsiteY6" fmla="*/ 213358 h 2402704"/>
                  <a:gd name="connsiteX7" fmla="*/ 241639 w 1164560"/>
                  <a:gd name="connsiteY7" fmla="*/ 180973 h 2402704"/>
                  <a:gd name="connsiteX8" fmla="*/ 321649 w 1164560"/>
                  <a:gd name="connsiteY8" fmla="*/ 55243 h 2402704"/>
                  <a:gd name="connsiteX9" fmla="*/ 447379 w 1164560"/>
                  <a:gd name="connsiteY9" fmla="*/ 20953 h 2402704"/>
                  <a:gd name="connsiteX10" fmla="*/ 561679 w 1164560"/>
                  <a:gd name="connsiteY10" fmla="*/ 66673 h 2402704"/>
                  <a:gd name="connsiteX11" fmla="*/ 569299 w 1164560"/>
                  <a:gd name="connsiteY11" fmla="*/ 74293 h 2402704"/>
                  <a:gd name="connsiteX12" fmla="*/ 637879 w 1164560"/>
                  <a:gd name="connsiteY12" fmla="*/ 17143 h 2402704"/>
                  <a:gd name="connsiteX13" fmla="*/ 767419 w 1164560"/>
                  <a:gd name="connsiteY13" fmla="*/ 5713 h 2402704"/>
                  <a:gd name="connsiteX14" fmla="*/ 891244 w 1164560"/>
                  <a:gd name="connsiteY14" fmla="*/ 99058 h 2402704"/>
                  <a:gd name="connsiteX15" fmla="*/ 919819 w 1164560"/>
                  <a:gd name="connsiteY15" fmla="*/ 184783 h 2402704"/>
                  <a:gd name="connsiteX16" fmla="*/ 935059 w 1164560"/>
                  <a:gd name="connsiteY16" fmla="*/ 207643 h 2402704"/>
                  <a:gd name="connsiteX17" fmla="*/ 1030309 w 1164560"/>
                  <a:gd name="connsiteY17" fmla="*/ 222883 h 2402704"/>
                  <a:gd name="connsiteX18" fmla="*/ 1096983 w 1164560"/>
                  <a:gd name="connsiteY18" fmla="*/ 297177 h 2402704"/>
                  <a:gd name="connsiteX19" fmla="*/ 1136989 w 1164560"/>
                  <a:gd name="connsiteY19" fmla="*/ 398143 h 2402704"/>
                  <a:gd name="connsiteX20" fmla="*/ 1163658 w 1164560"/>
                  <a:gd name="connsiteY20" fmla="*/ 621027 h 2402704"/>
                  <a:gd name="connsiteX21" fmla="*/ 1154134 w 1164560"/>
                  <a:gd name="connsiteY21" fmla="*/ 821053 h 2402704"/>
                  <a:gd name="connsiteX22" fmla="*/ 1114129 w 1164560"/>
                  <a:gd name="connsiteY22" fmla="*/ 1495423 h 2402704"/>
                  <a:gd name="connsiteX23" fmla="*/ 1114129 w 1164560"/>
                  <a:gd name="connsiteY23" fmla="*/ 2032633 h 2402704"/>
                  <a:gd name="connsiteX24" fmla="*/ 1125559 w 1164560"/>
                  <a:gd name="connsiteY24" fmla="*/ 2364103 h 2402704"/>
                  <a:gd name="connsiteX25" fmla="*/ 1117939 w 1164560"/>
                  <a:gd name="connsiteY25" fmla="*/ 2398393 h 2402704"/>
                  <a:gd name="connsiteX26" fmla="*/ 976969 w 1164560"/>
                  <a:gd name="connsiteY26" fmla="*/ 2402203 h 2402704"/>
                  <a:gd name="connsiteX27" fmla="*/ 367369 w 1164560"/>
                  <a:gd name="connsiteY27" fmla="*/ 2402203 h 2402704"/>
                  <a:gd name="connsiteX28" fmla="*/ 54949 w 1164560"/>
                  <a:gd name="connsiteY28" fmla="*/ 2398393 h 2402704"/>
                  <a:gd name="connsiteX0" fmla="*/ 54949 w 1164560"/>
                  <a:gd name="connsiteY0" fmla="*/ 2398393 h 2402704"/>
                  <a:gd name="connsiteX1" fmla="*/ 47329 w 1164560"/>
                  <a:gd name="connsiteY1" fmla="*/ 1457323 h 2402704"/>
                  <a:gd name="connsiteX2" fmla="*/ 16849 w 1164560"/>
                  <a:gd name="connsiteY2" fmla="*/ 836293 h 2402704"/>
                  <a:gd name="connsiteX3" fmla="*/ 1609 w 1164560"/>
                  <a:gd name="connsiteY3" fmla="*/ 478153 h 2402704"/>
                  <a:gd name="connsiteX4" fmla="*/ 54949 w 1164560"/>
                  <a:gd name="connsiteY4" fmla="*/ 321943 h 2402704"/>
                  <a:gd name="connsiteX5" fmla="*/ 155914 w 1164560"/>
                  <a:gd name="connsiteY5" fmla="*/ 226693 h 2402704"/>
                  <a:gd name="connsiteX6" fmla="*/ 235924 w 1164560"/>
                  <a:gd name="connsiteY6" fmla="*/ 213358 h 2402704"/>
                  <a:gd name="connsiteX7" fmla="*/ 241639 w 1164560"/>
                  <a:gd name="connsiteY7" fmla="*/ 180973 h 2402704"/>
                  <a:gd name="connsiteX8" fmla="*/ 321649 w 1164560"/>
                  <a:gd name="connsiteY8" fmla="*/ 55243 h 2402704"/>
                  <a:gd name="connsiteX9" fmla="*/ 447379 w 1164560"/>
                  <a:gd name="connsiteY9" fmla="*/ 20953 h 2402704"/>
                  <a:gd name="connsiteX10" fmla="*/ 561679 w 1164560"/>
                  <a:gd name="connsiteY10" fmla="*/ 66673 h 2402704"/>
                  <a:gd name="connsiteX11" fmla="*/ 569299 w 1164560"/>
                  <a:gd name="connsiteY11" fmla="*/ 74293 h 2402704"/>
                  <a:gd name="connsiteX12" fmla="*/ 637879 w 1164560"/>
                  <a:gd name="connsiteY12" fmla="*/ 17143 h 2402704"/>
                  <a:gd name="connsiteX13" fmla="*/ 767419 w 1164560"/>
                  <a:gd name="connsiteY13" fmla="*/ 5713 h 2402704"/>
                  <a:gd name="connsiteX14" fmla="*/ 891244 w 1164560"/>
                  <a:gd name="connsiteY14" fmla="*/ 99058 h 2402704"/>
                  <a:gd name="connsiteX15" fmla="*/ 919819 w 1164560"/>
                  <a:gd name="connsiteY15" fmla="*/ 184783 h 2402704"/>
                  <a:gd name="connsiteX16" fmla="*/ 935059 w 1164560"/>
                  <a:gd name="connsiteY16" fmla="*/ 207643 h 2402704"/>
                  <a:gd name="connsiteX17" fmla="*/ 1030309 w 1164560"/>
                  <a:gd name="connsiteY17" fmla="*/ 222883 h 2402704"/>
                  <a:gd name="connsiteX18" fmla="*/ 1096983 w 1164560"/>
                  <a:gd name="connsiteY18" fmla="*/ 297177 h 2402704"/>
                  <a:gd name="connsiteX19" fmla="*/ 1136989 w 1164560"/>
                  <a:gd name="connsiteY19" fmla="*/ 398143 h 2402704"/>
                  <a:gd name="connsiteX20" fmla="*/ 1163658 w 1164560"/>
                  <a:gd name="connsiteY20" fmla="*/ 621027 h 2402704"/>
                  <a:gd name="connsiteX21" fmla="*/ 1154134 w 1164560"/>
                  <a:gd name="connsiteY21" fmla="*/ 821053 h 2402704"/>
                  <a:gd name="connsiteX22" fmla="*/ 1114129 w 1164560"/>
                  <a:gd name="connsiteY22" fmla="*/ 1495423 h 2402704"/>
                  <a:gd name="connsiteX23" fmla="*/ 1114129 w 1164560"/>
                  <a:gd name="connsiteY23" fmla="*/ 2032633 h 2402704"/>
                  <a:gd name="connsiteX24" fmla="*/ 1125559 w 1164560"/>
                  <a:gd name="connsiteY24" fmla="*/ 2364103 h 2402704"/>
                  <a:gd name="connsiteX25" fmla="*/ 1117939 w 1164560"/>
                  <a:gd name="connsiteY25" fmla="*/ 2398393 h 2402704"/>
                  <a:gd name="connsiteX26" fmla="*/ 976969 w 1164560"/>
                  <a:gd name="connsiteY26" fmla="*/ 2402203 h 2402704"/>
                  <a:gd name="connsiteX27" fmla="*/ 367369 w 1164560"/>
                  <a:gd name="connsiteY27" fmla="*/ 2402203 h 2402704"/>
                  <a:gd name="connsiteX28" fmla="*/ 54949 w 1164560"/>
                  <a:gd name="connsiteY28" fmla="*/ 2398393 h 2402704"/>
                  <a:gd name="connsiteX0" fmla="*/ 54949 w 1164560"/>
                  <a:gd name="connsiteY0" fmla="*/ 2398393 h 2402704"/>
                  <a:gd name="connsiteX1" fmla="*/ 47329 w 1164560"/>
                  <a:gd name="connsiteY1" fmla="*/ 1457323 h 2402704"/>
                  <a:gd name="connsiteX2" fmla="*/ 16849 w 1164560"/>
                  <a:gd name="connsiteY2" fmla="*/ 836293 h 2402704"/>
                  <a:gd name="connsiteX3" fmla="*/ 1609 w 1164560"/>
                  <a:gd name="connsiteY3" fmla="*/ 478153 h 2402704"/>
                  <a:gd name="connsiteX4" fmla="*/ 54949 w 1164560"/>
                  <a:gd name="connsiteY4" fmla="*/ 321943 h 2402704"/>
                  <a:gd name="connsiteX5" fmla="*/ 155914 w 1164560"/>
                  <a:gd name="connsiteY5" fmla="*/ 226693 h 2402704"/>
                  <a:gd name="connsiteX6" fmla="*/ 235924 w 1164560"/>
                  <a:gd name="connsiteY6" fmla="*/ 213358 h 2402704"/>
                  <a:gd name="connsiteX7" fmla="*/ 241639 w 1164560"/>
                  <a:gd name="connsiteY7" fmla="*/ 180973 h 2402704"/>
                  <a:gd name="connsiteX8" fmla="*/ 321649 w 1164560"/>
                  <a:gd name="connsiteY8" fmla="*/ 55243 h 2402704"/>
                  <a:gd name="connsiteX9" fmla="*/ 447379 w 1164560"/>
                  <a:gd name="connsiteY9" fmla="*/ 20953 h 2402704"/>
                  <a:gd name="connsiteX10" fmla="*/ 561679 w 1164560"/>
                  <a:gd name="connsiteY10" fmla="*/ 66673 h 2402704"/>
                  <a:gd name="connsiteX11" fmla="*/ 569299 w 1164560"/>
                  <a:gd name="connsiteY11" fmla="*/ 74293 h 2402704"/>
                  <a:gd name="connsiteX12" fmla="*/ 637879 w 1164560"/>
                  <a:gd name="connsiteY12" fmla="*/ 17143 h 2402704"/>
                  <a:gd name="connsiteX13" fmla="*/ 767419 w 1164560"/>
                  <a:gd name="connsiteY13" fmla="*/ 5713 h 2402704"/>
                  <a:gd name="connsiteX14" fmla="*/ 885529 w 1164560"/>
                  <a:gd name="connsiteY14" fmla="*/ 99058 h 2402704"/>
                  <a:gd name="connsiteX15" fmla="*/ 919819 w 1164560"/>
                  <a:gd name="connsiteY15" fmla="*/ 184783 h 2402704"/>
                  <a:gd name="connsiteX16" fmla="*/ 935059 w 1164560"/>
                  <a:gd name="connsiteY16" fmla="*/ 207643 h 2402704"/>
                  <a:gd name="connsiteX17" fmla="*/ 1030309 w 1164560"/>
                  <a:gd name="connsiteY17" fmla="*/ 222883 h 2402704"/>
                  <a:gd name="connsiteX18" fmla="*/ 1096983 w 1164560"/>
                  <a:gd name="connsiteY18" fmla="*/ 297177 h 2402704"/>
                  <a:gd name="connsiteX19" fmla="*/ 1136989 w 1164560"/>
                  <a:gd name="connsiteY19" fmla="*/ 398143 h 2402704"/>
                  <a:gd name="connsiteX20" fmla="*/ 1163658 w 1164560"/>
                  <a:gd name="connsiteY20" fmla="*/ 621027 h 2402704"/>
                  <a:gd name="connsiteX21" fmla="*/ 1154134 w 1164560"/>
                  <a:gd name="connsiteY21" fmla="*/ 821053 h 2402704"/>
                  <a:gd name="connsiteX22" fmla="*/ 1114129 w 1164560"/>
                  <a:gd name="connsiteY22" fmla="*/ 1495423 h 2402704"/>
                  <a:gd name="connsiteX23" fmla="*/ 1114129 w 1164560"/>
                  <a:gd name="connsiteY23" fmla="*/ 2032633 h 2402704"/>
                  <a:gd name="connsiteX24" fmla="*/ 1125559 w 1164560"/>
                  <a:gd name="connsiteY24" fmla="*/ 2364103 h 2402704"/>
                  <a:gd name="connsiteX25" fmla="*/ 1117939 w 1164560"/>
                  <a:gd name="connsiteY25" fmla="*/ 2398393 h 2402704"/>
                  <a:gd name="connsiteX26" fmla="*/ 976969 w 1164560"/>
                  <a:gd name="connsiteY26" fmla="*/ 2402203 h 2402704"/>
                  <a:gd name="connsiteX27" fmla="*/ 367369 w 1164560"/>
                  <a:gd name="connsiteY27" fmla="*/ 2402203 h 2402704"/>
                  <a:gd name="connsiteX28" fmla="*/ 54949 w 1164560"/>
                  <a:gd name="connsiteY28" fmla="*/ 2398393 h 2402704"/>
                  <a:gd name="connsiteX0" fmla="*/ 54949 w 1164560"/>
                  <a:gd name="connsiteY0" fmla="*/ 2398393 h 2402704"/>
                  <a:gd name="connsiteX1" fmla="*/ 47329 w 1164560"/>
                  <a:gd name="connsiteY1" fmla="*/ 1457323 h 2402704"/>
                  <a:gd name="connsiteX2" fmla="*/ 16849 w 1164560"/>
                  <a:gd name="connsiteY2" fmla="*/ 836293 h 2402704"/>
                  <a:gd name="connsiteX3" fmla="*/ 1609 w 1164560"/>
                  <a:gd name="connsiteY3" fmla="*/ 478153 h 2402704"/>
                  <a:gd name="connsiteX4" fmla="*/ 54949 w 1164560"/>
                  <a:gd name="connsiteY4" fmla="*/ 321943 h 2402704"/>
                  <a:gd name="connsiteX5" fmla="*/ 155914 w 1164560"/>
                  <a:gd name="connsiteY5" fmla="*/ 226693 h 2402704"/>
                  <a:gd name="connsiteX6" fmla="*/ 235924 w 1164560"/>
                  <a:gd name="connsiteY6" fmla="*/ 213358 h 2402704"/>
                  <a:gd name="connsiteX7" fmla="*/ 249259 w 1164560"/>
                  <a:gd name="connsiteY7" fmla="*/ 180973 h 2402704"/>
                  <a:gd name="connsiteX8" fmla="*/ 321649 w 1164560"/>
                  <a:gd name="connsiteY8" fmla="*/ 55243 h 2402704"/>
                  <a:gd name="connsiteX9" fmla="*/ 447379 w 1164560"/>
                  <a:gd name="connsiteY9" fmla="*/ 20953 h 2402704"/>
                  <a:gd name="connsiteX10" fmla="*/ 561679 w 1164560"/>
                  <a:gd name="connsiteY10" fmla="*/ 66673 h 2402704"/>
                  <a:gd name="connsiteX11" fmla="*/ 569299 w 1164560"/>
                  <a:gd name="connsiteY11" fmla="*/ 74293 h 2402704"/>
                  <a:gd name="connsiteX12" fmla="*/ 637879 w 1164560"/>
                  <a:gd name="connsiteY12" fmla="*/ 17143 h 2402704"/>
                  <a:gd name="connsiteX13" fmla="*/ 767419 w 1164560"/>
                  <a:gd name="connsiteY13" fmla="*/ 5713 h 2402704"/>
                  <a:gd name="connsiteX14" fmla="*/ 885529 w 1164560"/>
                  <a:gd name="connsiteY14" fmla="*/ 99058 h 2402704"/>
                  <a:gd name="connsiteX15" fmla="*/ 919819 w 1164560"/>
                  <a:gd name="connsiteY15" fmla="*/ 184783 h 2402704"/>
                  <a:gd name="connsiteX16" fmla="*/ 935059 w 1164560"/>
                  <a:gd name="connsiteY16" fmla="*/ 207643 h 2402704"/>
                  <a:gd name="connsiteX17" fmla="*/ 1030309 w 1164560"/>
                  <a:gd name="connsiteY17" fmla="*/ 222883 h 2402704"/>
                  <a:gd name="connsiteX18" fmla="*/ 1096983 w 1164560"/>
                  <a:gd name="connsiteY18" fmla="*/ 297177 h 2402704"/>
                  <a:gd name="connsiteX19" fmla="*/ 1136989 w 1164560"/>
                  <a:gd name="connsiteY19" fmla="*/ 398143 h 2402704"/>
                  <a:gd name="connsiteX20" fmla="*/ 1163658 w 1164560"/>
                  <a:gd name="connsiteY20" fmla="*/ 621027 h 2402704"/>
                  <a:gd name="connsiteX21" fmla="*/ 1154134 w 1164560"/>
                  <a:gd name="connsiteY21" fmla="*/ 821053 h 2402704"/>
                  <a:gd name="connsiteX22" fmla="*/ 1114129 w 1164560"/>
                  <a:gd name="connsiteY22" fmla="*/ 1495423 h 2402704"/>
                  <a:gd name="connsiteX23" fmla="*/ 1114129 w 1164560"/>
                  <a:gd name="connsiteY23" fmla="*/ 2032633 h 2402704"/>
                  <a:gd name="connsiteX24" fmla="*/ 1125559 w 1164560"/>
                  <a:gd name="connsiteY24" fmla="*/ 2364103 h 2402704"/>
                  <a:gd name="connsiteX25" fmla="*/ 1117939 w 1164560"/>
                  <a:gd name="connsiteY25" fmla="*/ 2398393 h 2402704"/>
                  <a:gd name="connsiteX26" fmla="*/ 976969 w 1164560"/>
                  <a:gd name="connsiteY26" fmla="*/ 2402203 h 2402704"/>
                  <a:gd name="connsiteX27" fmla="*/ 367369 w 1164560"/>
                  <a:gd name="connsiteY27" fmla="*/ 2402203 h 2402704"/>
                  <a:gd name="connsiteX28" fmla="*/ 54949 w 1164560"/>
                  <a:gd name="connsiteY28" fmla="*/ 2398393 h 2402704"/>
                  <a:gd name="connsiteX0" fmla="*/ 54949 w 1164560"/>
                  <a:gd name="connsiteY0" fmla="*/ 2398393 h 2402704"/>
                  <a:gd name="connsiteX1" fmla="*/ 47329 w 1164560"/>
                  <a:gd name="connsiteY1" fmla="*/ 1457323 h 2402704"/>
                  <a:gd name="connsiteX2" fmla="*/ 16849 w 1164560"/>
                  <a:gd name="connsiteY2" fmla="*/ 836293 h 2402704"/>
                  <a:gd name="connsiteX3" fmla="*/ 1609 w 1164560"/>
                  <a:gd name="connsiteY3" fmla="*/ 478153 h 2402704"/>
                  <a:gd name="connsiteX4" fmla="*/ 54949 w 1164560"/>
                  <a:gd name="connsiteY4" fmla="*/ 321943 h 2402704"/>
                  <a:gd name="connsiteX5" fmla="*/ 155914 w 1164560"/>
                  <a:gd name="connsiteY5" fmla="*/ 226693 h 2402704"/>
                  <a:gd name="connsiteX6" fmla="*/ 235924 w 1164560"/>
                  <a:gd name="connsiteY6" fmla="*/ 213358 h 2402704"/>
                  <a:gd name="connsiteX7" fmla="*/ 247354 w 1164560"/>
                  <a:gd name="connsiteY7" fmla="*/ 177163 h 2402704"/>
                  <a:gd name="connsiteX8" fmla="*/ 321649 w 1164560"/>
                  <a:gd name="connsiteY8" fmla="*/ 55243 h 2402704"/>
                  <a:gd name="connsiteX9" fmla="*/ 447379 w 1164560"/>
                  <a:gd name="connsiteY9" fmla="*/ 20953 h 2402704"/>
                  <a:gd name="connsiteX10" fmla="*/ 561679 w 1164560"/>
                  <a:gd name="connsiteY10" fmla="*/ 66673 h 2402704"/>
                  <a:gd name="connsiteX11" fmla="*/ 569299 w 1164560"/>
                  <a:gd name="connsiteY11" fmla="*/ 74293 h 2402704"/>
                  <a:gd name="connsiteX12" fmla="*/ 637879 w 1164560"/>
                  <a:gd name="connsiteY12" fmla="*/ 17143 h 2402704"/>
                  <a:gd name="connsiteX13" fmla="*/ 767419 w 1164560"/>
                  <a:gd name="connsiteY13" fmla="*/ 5713 h 2402704"/>
                  <a:gd name="connsiteX14" fmla="*/ 885529 w 1164560"/>
                  <a:gd name="connsiteY14" fmla="*/ 99058 h 2402704"/>
                  <a:gd name="connsiteX15" fmla="*/ 919819 w 1164560"/>
                  <a:gd name="connsiteY15" fmla="*/ 184783 h 2402704"/>
                  <a:gd name="connsiteX16" fmla="*/ 935059 w 1164560"/>
                  <a:gd name="connsiteY16" fmla="*/ 207643 h 2402704"/>
                  <a:gd name="connsiteX17" fmla="*/ 1030309 w 1164560"/>
                  <a:gd name="connsiteY17" fmla="*/ 222883 h 2402704"/>
                  <a:gd name="connsiteX18" fmla="*/ 1096983 w 1164560"/>
                  <a:gd name="connsiteY18" fmla="*/ 297177 h 2402704"/>
                  <a:gd name="connsiteX19" fmla="*/ 1136989 w 1164560"/>
                  <a:gd name="connsiteY19" fmla="*/ 398143 h 2402704"/>
                  <a:gd name="connsiteX20" fmla="*/ 1163658 w 1164560"/>
                  <a:gd name="connsiteY20" fmla="*/ 621027 h 2402704"/>
                  <a:gd name="connsiteX21" fmla="*/ 1154134 w 1164560"/>
                  <a:gd name="connsiteY21" fmla="*/ 821053 h 2402704"/>
                  <a:gd name="connsiteX22" fmla="*/ 1114129 w 1164560"/>
                  <a:gd name="connsiteY22" fmla="*/ 1495423 h 2402704"/>
                  <a:gd name="connsiteX23" fmla="*/ 1114129 w 1164560"/>
                  <a:gd name="connsiteY23" fmla="*/ 2032633 h 2402704"/>
                  <a:gd name="connsiteX24" fmla="*/ 1125559 w 1164560"/>
                  <a:gd name="connsiteY24" fmla="*/ 2364103 h 2402704"/>
                  <a:gd name="connsiteX25" fmla="*/ 1117939 w 1164560"/>
                  <a:gd name="connsiteY25" fmla="*/ 2398393 h 2402704"/>
                  <a:gd name="connsiteX26" fmla="*/ 976969 w 1164560"/>
                  <a:gd name="connsiteY26" fmla="*/ 2402203 h 2402704"/>
                  <a:gd name="connsiteX27" fmla="*/ 367369 w 1164560"/>
                  <a:gd name="connsiteY27" fmla="*/ 2402203 h 2402704"/>
                  <a:gd name="connsiteX28" fmla="*/ 54949 w 1164560"/>
                  <a:gd name="connsiteY28" fmla="*/ 2398393 h 2402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64560" h="2402704">
                    <a:moveTo>
                      <a:pt x="54949" y="2398393"/>
                    </a:moveTo>
                    <a:cubicBezTo>
                      <a:pt x="54314" y="2058033"/>
                      <a:pt x="53679" y="1717673"/>
                      <a:pt x="47329" y="1457323"/>
                    </a:cubicBezTo>
                    <a:cubicBezTo>
                      <a:pt x="40979" y="1196973"/>
                      <a:pt x="24469" y="999488"/>
                      <a:pt x="16849" y="836293"/>
                    </a:cubicBezTo>
                    <a:cubicBezTo>
                      <a:pt x="9229" y="673098"/>
                      <a:pt x="-4741" y="563878"/>
                      <a:pt x="1609" y="478153"/>
                    </a:cubicBezTo>
                    <a:cubicBezTo>
                      <a:pt x="7959" y="392428"/>
                      <a:pt x="29232" y="363853"/>
                      <a:pt x="54949" y="321943"/>
                    </a:cubicBezTo>
                    <a:cubicBezTo>
                      <a:pt x="80666" y="280033"/>
                      <a:pt x="125752" y="244791"/>
                      <a:pt x="155914" y="226693"/>
                    </a:cubicBezTo>
                    <a:cubicBezTo>
                      <a:pt x="186077" y="208596"/>
                      <a:pt x="220684" y="221613"/>
                      <a:pt x="235924" y="213358"/>
                    </a:cubicBezTo>
                    <a:cubicBezTo>
                      <a:pt x="251164" y="205103"/>
                      <a:pt x="233067" y="203515"/>
                      <a:pt x="247354" y="177163"/>
                    </a:cubicBezTo>
                    <a:cubicBezTo>
                      <a:pt x="261641" y="150811"/>
                      <a:pt x="288312" y="81278"/>
                      <a:pt x="321649" y="55243"/>
                    </a:cubicBezTo>
                    <a:cubicBezTo>
                      <a:pt x="354986" y="29208"/>
                      <a:pt x="407374" y="19048"/>
                      <a:pt x="447379" y="20953"/>
                    </a:cubicBezTo>
                    <a:cubicBezTo>
                      <a:pt x="487384" y="22858"/>
                      <a:pt x="541359" y="57783"/>
                      <a:pt x="561679" y="66673"/>
                    </a:cubicBezTo>
                    <a:cubicBezTo>
                      <a:pt x="581999" y="75563"/>
                      <a:pt x="556599" y="82548"/>
                      <a:pt x="569299" y="74293"/>
                    </a:cubicBezTo>
                    <a:cubicBezTo>
                      <a:pt x="581999" y="66038"/>
                      <a:pt x="604859" y="28573"/>
                      <a:pt x="637879" y="17143"/>
                    </a:cubicBezTo>
                    <a:cubicBezTo>
                      <a:pt x="670899" y="5713"/>
                      <a:pt x="726144" y="-7940"/>
                      <a:pt x="767419" y="5713"/>
                    </a:cubicBezTo>
                    <a:cubicBezTo>
                      <a:pt x="808694" y="19366"/>
                      <a:pt x="860129" y="69213"/>
                      <a:pt x="885529" y="99058"/>
                    </a:cubicBezTo>
                    <a:cubicBezTo>
                      <a:pt x="910929" y="128903"/>
                      <a:pt x="911564" y="166686"/>
                      <a:pt x="919819" y="184783"/>
                    </a:cubicBezTo>
                    <a:cubicBezTo>
                      <a:pt x="928074" y="202881"/>
                      <a:pt x="916644" y="201293"/>
                      <a:pt x="935059" y="207643"/>
                    </a:cubicBezTo>
                    <a:cubicBezTo>
                      <a:pt x="953474" y="213993"/>
                      <a:pt x="1003322" y="207961"/>
                      <a:pt x="1030309" y="222883"/>
                    </a:cubicBezTo>
                    <a:cubicBezTo>
                      <a:pt x="1057296" y="237805"/>
                      <a:pt x="1079203" y="267967"/>
                      <a:pt x="1096983" y="297177"/>
                    </a:cubicBezTo>
                    <a:cubicBezTo>
                      <a:pt x="1114763" y="326387"/>
                      <a:pt x="1125877" y="344168"/>
                      <a:pt x="1136989" y="398143"/>
                    </a:cubicBezTo>
                    <a:cubicBezTo>
                      <a:pt x="1148101" y="452118"/>
                      <a:pt x="1160801" y="550542"/>
                      <a:pt x="1163658" y="621027"/>
                    </a:cubicBezTo>
                    <a:cubicBezTo>
                      <a:pt x="1166515" y="691512"/>
                      <a:pt x="1162389" y="675320"/>
                      <a:pt x="1154134" y="821053"/>
                    </a:cubicBezTo>
                    <a:cubicBezTo>
                      <a:pt x="1145879" y="966786"/>
                      <a:pt x="1120797" y="1293493"/>
                      <a:pt x="1114129" y="1495423"/>
                    </a:cubicBezTo>
                    <a:cubicBezTo>
                      <a:pt x="1107462" y="1697353"/>
                      <a:pt x="1112224" y="1887853"/>
                      <a:pt x="1114129" y="2032633"/>
                    </a:cubicBezTo>
                    <a:cubicBezTo>
                      <a:pt x="1116034" y="2177413"/>
                      <a:pt x="1124924" y="2303143"/>
                      <a:pt x="1125559" y="2364103"/>
                    </a:cubicBezTo>
                    <a:cubicBezTo>
                      <a:pt x="1126194" y="2425063"/>
                      <a:pt x="1142704" y="2392043"/>
                      <a:pt x="1117939" y="2398393"/>
                    </a:cubicBezTo>
                    <a:cubicBezTo>
                      <a:pt x="1093174" y="2404743"/>
                      <a:pt x="976969" y="2402203"/>
                      <a:pt x="976969" y="2402203"/>
                    </a:cubicBezTo>
                    <a:lnTo>
                      <a:pt x="367369" y="2402203"/>
                    </a:lnTo>
                    <a:lnTo>
                      <a:pt x="54949" y="2398393"/>
                    </a:lnTo>
                    <a:close/>
                  </a:path>
                </a:pathLst>
              </a:cu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sp>
            <p:nvSpPr>
              <p:cNvPr id="84" name="วงรี 83">
                <a:extLst>
                  <a:ext uri="{FF2B5EF4-FFF2-40B4-BE49-F238E27FC236}">
                    <a16:creationId xmlns:a16="http://schemas.microsoft.com/office/drawing/2014/main" id="{067196D2-7A4C-4738-A11D-87BDF56336A2}"/>
                  </a:ext>
                </a:extLst>
              </p:cNvPr>
              <p:cNvSpPr/>
              <p:nvPr/>
            </p:nvSpPr>
            <p:spPr>
              <a:xfrm>
                <a:off x="9348362" y="2968301"/>
                <a:ext cx="158279" cy="247339"/>
              </a:xfrm>
              <a:prstGeom prst="ellipse">
                <a:avLst/>
              </a:prstGeom>
              <a:solidFill>
                <a:srgbClr val="F3716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sp>
            <p:nvSpPr>
              <p:cNvPr id="85" name="วงรี 84">
                <a:extLst>
                  <a:ext uri="{FF2B5EF4-FFF2-40B4-BE49-F238E27FC236}">
                    <a16:creationId xmlns:a16="http://schemas.microsoft.com/office/drawing/2014/main" id="{7D10099D-B5BE-4616-8D46-4C1147A63C88}"/>
                  </a:ext>
                </a:extLst>
              </p:cNvPr>
              <p:cNvSpPr/>
              <p:nvPr/>
            </p:nvSpPr>
            <p:spPr>
              <a:xfrm>
                <a:off x="9563179" y="2750078"/>
                <a:ext cx="158279" cy="247339"/>
              </a:xfrm>
              <a:prstGeom prst="ellipse">
                <a:avLst/>
              </a:prstGeom>
              <a:solidFill>
                <a:srgbClr val="F3716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sp>
            <p:nvSpPr>
              <p:cNvPr id="86" name="วงรี 85">
                <a:extLst>
                  <a:ext uri="{FF2B5EF4-FFF2-40B4-BE49-F238E27FC236}">
                    <a16:creationId xmlns:a16="http://schemas.microsoft.com/office/drawing/2014/main" id="{C0AF220B-D5CD-440D-9363-30147A8B39B5}"/>
                  </a:ext>
                </a:extLst>
              </p:cNvPr>
              <p:cNvSpPr/>
              <p:nvPr/>
            </p:nvSpPr>
            <p:spPr>
              <a:xfrm>
                <a:off x="9857136" y="2750077"/>
                <a:ext cx="158279" cy="247339"/>
              </a:xfrm>
              <a:prstGeom prst="ellipse">
                <a:avLst/>
              </a:prstGeom>
              <a:solidFill>
                <a:srgbClr val="F3716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sp>
            <p:nvSpPr>
              <p:cNvPr id="87" name="วงรี 86">
                <a:extLst>
                  <a:ext uri="{FF2B5EF4-FFF2-40B4-BE49-F238E27FC236}">
                    <a16:creationId xmlns:a16="http://schemas.microsoft.com/office/drawing/2014/main" id="{0F2C4BAF-8BCE-439E-97AC-CECEF5E61DEE}"/>
                  </a:ext>
                </a:extLst>
              </p:cNvPr>
              <p:cNvSpPr/>
              <p:nvPr/>
            </p:nvSpPr>
            <p:spPr>
              <a:xfrm>
                <a:off x="10071953" y="2968300"/>
                <a:ext cx="158279" cy="247339"/>
              </a:xfrm>
              <a:prstGeom prst="ellipse">
                <a:avLst/>
              </a:prstGeom>
              <a:solidFill>
                <a:srgbClr val="F3716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sp>
            <p:nvSpPr>
              <p:cNvPr id="88" name="วงรี 87">
                <a:extLst>
                  <a:ext uri="{FF2B5EF4-FFF2-40B4-BE49-F238E27FC236}">
                    <a16:creationId xmlns:a16="http://schemas.microsoft.com/office/drawing/2014/main" id="{11BE4A37-6E87-475F-92B3-385B15FA7886}"/>
                  </a:ext>
                </a:extLst>
              </p:cNvPr>
              <p:cNvSpPr/>
              <p:nvPr/>
            </p:nvSpPr>
            <p:spPr>
              <a:xfrm>
                <a:off x="9422453" y="3228368"/>
                <a:ext cx="745019" cy="556260"/>
              </a:xfrm>
              <a:prstGeom prst="ellipse">
                <a:avLst/>
              </a:prstGeom>
              <a:solidFill>
                <a:srgbClr val="F3716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sp>
            <p:nvSpPr>
              <p:cNvPr id="89" name="สามเหลี่ยมหน้าจั่ว 41">
                <a:extLst>
                  <a:ext uri="{FF2B5EF4-FFF2-40B4-BE49-F238E27FC236}">
                    <a16:creationId xmlns:a16="http://schemas.microsoft.com/office/drawing/2014/main" id="{1B76FEC2-2D37-4121-BF6D-FA68BBEA5392}"/>
                  </a:ext>
                </a:extLst>
              </p:cNvPr>
              <p:cNvSpPr/>
              <p:nvPr/>
            </p:nvSpPr>
            <p:spPr>
              <a:xfrm rot="19676830">
                <a:off x="9141615" y="3941166"/>
                <a:ext cx="843128" cy="1345571"/>
              </a:xfrm>
              <a:custGeom>
                <a:avLst/>
                <a:gdLst>
                  <a:gd name="connsiteX0" fmla="*/ 0 w 1017162"/>
                  <a:gd name="connsiteY0" fmla="*/ 822493 h 822493"/>
                  <a:gd name="connsiteX1" fmla="*/ 508581 w 1017162"/>
                  <a:gd name="connsiteY1" fmla="*/ 0 h 822493"/>
                  <a:gd name="connsiteX2" fmla="*/ 1017162 w 1017162"/>
                  <a:gd name="connsiteY2" fmla="*/ 822493 h 822493"/>
                  <a:gd name="connsiteX3" fmla="*/ 0 w 1017162"/>
                  <a:gd name="connsiteY3" fmla="*/ 822493 h 822493"/>
                  <a:gd name="connsiteX0" fmla="*/ 0 w 871341"/>
                  <a:gd name="connsiteY0" fmla="*/ 822493 h 1342543"/>
                  <a:gd name="connsiteX1" fmla="*/ 508581 w 871341"/>
                  <a:gd name="connsiteY1" fmla="*/ 0 h 1342543"/>
                  <a:gd name="connsiteX2" fmla="*/ 871341 w 871341"/>
                  <a:gd name="connsiteY2" fmla="*/ 1342543 h 1342543"/>
                  <a:gd name="connsiteX3" fmla="*/ 0 w 871341"/>
                  <a:gd name="connsiteY3" fmla="*/ 822493 h 1342543"/>
                  <a:gd name="connsiteX0" fmla="*/ 0 w 871341"/>
                  <a:gd name="connsiteY0" fmla="*/ 837039 h 1357089"/>
                  <a:gd name="connsiteX1" fmla="*/ 499708 w 871341"/>
                  <a:gd name="connsiteY1" fmla="*/ 0 h 1357089"/>
                  <a:gd name="connsiteX2" fmla="*/ 871341 w 871341"/>
                  <a:gd name="connsiteY2" fmla="*/ 1357089 h 1357089"/>
                  <a:gd name="connsiteX3" fmla="*/ 0 w 871341"/>
                  <a:gd name="connsiteY3" fmla="*/ 837039 h 1357089"/>
                  <a:gd name="connsiteX0" fmla="*/ 0 w 842278"/>
                  <a:gd name="connsiteY0" fmla="*/ 837039 h 1338891"/>
                  <a:gd name="connsiteX1" fmla="*/ 499708 w 842278"/>
                  <a:gd name="connsiteY1" fmla="*/ 0 h 1338891"/>
                  <a:gd name="connsiteX2" fmla="*/ 842278 w 842278"/>
                  <a:gd name="connsiteY2" fmla="*/ 1338891 h 1338891"/>
                  <a:gd name="connsiteX3" fmla="*/ 0 w 842278"/>
                  <a:gd name="connsiteY3" fmla="*/ 837039 h 1338891"/>
                  <a:gd name="connsiteX0" fmla="*/ 0 w 843878"/>
                  <a:gd name="connsiteY0" fmla="*/ 837039 h 1357872"/>
                  <a:gd name="connsiteX1" fmla="*/ 499708 w 843878"/>
                  <a:gd name="connsiteY1" fmla="*/ 0 h 1357872"/>
                  <a:gd name="connsiteX2" fmla="*/ 843878 w 843878"/>
                  <a:gd name="connsiteY2" fmla="*/ 1357872 h 1357872"/>
                  <a:gd name="connsiteX3" fmla="*/ 0 w 843878"/>
                  <a:gd name="connsiteY3" fmla="*/ 837039 h 1357872"/>
                  <a:gd name="connsiteX0" fmla="*/ 0 w 837812"/>
                  <a:gd name="connsiteY0" fmla="*/ 837039 h 1367559"/>
                  <a:gd name="connsiteX1" fmla="*/ 499708 w 837812"/>
                  <a:gd name="connsiteY1" fmla="*/ 0 h 1367559"/>
                  <a:gd name="connsiteX2" fmla="*/ 837812 w 837812"/>
                  <a:gd name="connsiteY2" fmla="*/ 1367559 h 1367559"/>
                  <a:gd name="connsiteX3" fmla="*/ 0 w 837812"/>
                  <a:gd name="connsiteY3" fmla="*/ 837039 h 1367559"/>
                </a:gdLst>
                <a:ahLst/>
                <a:cxnLst>
                  <a:cxn ang="0">
                    <a:pos x="connsiteX0" y="connsiteY0"/>
                  </a:cxn>
                  <a:cxn ang="0">
                    <a:pos x="connsiteX1" y="connsiteY1"/>
                  </a:cxn>
                  <a:cxn ang="0">
                    <a:pos x="connsiteX2" y="connsiteY2"/>
                  </a:cxn>
                  <a:cxn ang="0">
                    <a:pos x="connsiteX3" y="connsiteY3"/>
                  </a:cxn>
                </a:cxnLst>
                <a:rect l="l" t="t" r="r" b="b"/>
                <a:pathLst>
                  <a:path w="837812" h="1367559">
                    <a:moveTo>
                      <a:pt x="0" y="837039"/>
                    </a:moveTo>
                    <a:lnTo>
                      <a:pt x="499708" y="0"/>
                    </a:lnTo>
                    <a:lnTo>
                      <a:pt x="837812" y="1367559"/>
                    </a:lnTo>
                    <a:lnTo>
                      <a:pt x="0" y="837039"/>
                    </a:lnTo>
                    <a:close/>
                  </a:path>
                </a:pathLst>
              </a:custGeom>
              <a:solidFill>
                <a:srgbClr val="F4B945"/>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grpSp>
      </p:grpSp>
      <p:grpSp>
        <p:nvGrpSpPr>
          <p:cNvPr id="97" name="กลุ่ม 96">
            <a:extLst>
              <a:ext uri="{FF2B5EF4-FFF2-40B4-BE49-F238E27FC236}">
                <a16:creationId xmlns:a16="http://schemas.microsoft.com/office/drawing/2014/main" id="{DFB4D6B1-6497-4449-8417-FAEB1F7CF14B}"/>
              </a:ext>
            </a:extLst>
          </p:cNvPr>
          <p:cNvGrpSpPr/>
          <p:nvPr userDrawn="1"/>
        </p:nvGrpSpPr>
        <p:grpSpPr>
          <a:xfrm>
            <a:off x="7160209" y="5667934"/>
            <a:ext cx="1899053" cy="1647250"/>
            <a:chOff x="3681935" y="4432175"/>
            <a:chExt cx="2773069" cy="2415508"/>
          </a:xfrm>
        </p:grpSpPr>
        <p:grpSp>
          <p:nvGrpSpPr>
            <p:cNvPr id="98" name="กลุ่ม 97">
              <a:extLst>
                <a:ext uri="{FF2B5EF4-FFF2-40B4-BE49-F238E27FC236}">
                  <a16:creationId xmlns:a16="http://schemas.microsoft.com/office/drawing/2014/main" id="{D0AF8113-BAD3-4F3C-9C5D-45F62D46B22F}"/>
                </a:ext>
              </a:extLst>
            </p:cNvPr>
            <p:cNvGrpSpPr/>
            <p:nvPr/>
          </p:nvGrpSpPr>
          <p:grpSpPr>
            <a:xfrm>
              <a:off x="3681935" y="4444979"/>
              <a:ext cx="1164560" cy="2402704"/>
              <a:chOff x="10755665" y="2583276"/>
              <a:chExt cx="1164560" cy="2402704"/>
            </a:xfrm>
          </p:grpSpPr>
          <p:sp>
            <p:nvSpPr>
              <p:cNvPr id="107" name="รูปแบบอิสระ: รูปร่าง 106">
                <a:extLst>
                  <a:ext uri="{FF2B5EF4-FFF2-40B4-BE49-F238E27FC236}">
                    <a16:creationId xmlns:a16="http://schemas.microsoft.com/office/drawing/2014/main" id="{B95B1AE2-5C25-40E8-8CC1-2BDE5A56C309}"/>
                  </a:ext>
                </a:extLst>
              </p:cNvPr>
              <p:cNvSpPr/>
              <p:nvPr/>
            </p:nvSpPr>
            <p:spPr>
              <a:xfrm>
                <a:off x="10755665" y="2583276"/>
                <a:ext cx="1164560" cy="2402704"/>
              </a:xfrm>
              <a:custGeom>
                <a:avLst/>
                <a:gdLst>
                  <a:gd name="connsiteX0" fmla="*/ 54949 w 1145807"/>
                  <a:gd name="connsiteY0" fmla="*/ 2398532 h 2402843"/>
                  <a:gd name="connsiteX1" fmla="*/ 47329 w 1145807"/>
                  <a:gd name="connsiteY1" fmla="*/ 1457462 h 2402843"/>
                  <a:gd name="connsiteX2" fmla="*/ 16849 w 1145807"/>
                  <a:gd name="connsiteY2" fmla="*/ 836432 h 2402843"/>
                  <a:gd name="connsiteX3" fmla="*/ 1609 w 1145807"/>
                  <a:gd name="connsiteY3" fmla="*/ 478292 h 2402843"/>
                  <a:gd name="connsiteX4" fmla="*/ 54949 w 1145807"/>
                  <a:gd name="connsiteY4" fmla="*/ 322082 h 2402843"/>
                  <a:gd name="connsiteX5" fmla="*/ 180679 w 1145807"/>
                  <a:gd name="connsiteY5" fmla="*/ 219212 h 2402843"/>
                  <a:gd name="connsiteX6" fmla="*/ 253069 w 1145807"/>
                  <a:gd name="connsiteY6" fmla="*/ 219212 h 2402843"/>
                  <a:gd name="connsiteX7" fmla="*/ 237829 w 1145807"/>
                  <a:gd name="connsiteY7" fmla="*/ 196352 h 2402843"/>
                  <a:gd name="connsiteX8" fmla="*/ 321649 w 1145807"/>
                  <a:gd name="connsiteY8" fmla="*/ 55382 h 2402843"/>
                  <a:gd name="connsiteX9" fmla="*/ 447379 w 1145807"/>
                  <a:gd name="connsiteY9" fmla="*/ 21092 h 2402843"/>
                  <a:gd name="connsiteX10" fmla="*/ 561679 w 1145807"/>
                  <a:gd name="connsiteY10" fmla="*/ 66812 h 2402843"/>
                  <a:gd name="connsiteX11" fmla="*/ 569299 w 1145807"/>
                  <a:gd name="connsiteY11" fmla="*/ 74432 h 2402843"/>
                  <a:gd name="connsiteX12" fmla="*/ 637879 w 1145807"/>
                  <a:gd name="connsiteY12" fmla="*/ 17282 h 2402843"/>
                  <a:gd name="connsiteX13" fmla="*/ 767419 w 1145807"/>
                  <a:gd name="connsiteY13" fmla="*/ 5852 h 2402843"/>
                  <a:gd name="connsiteX14" fmla="*/ 893149 w 1145807"/>
                  <a:gd name="connsiteY14" fmla="*/ 101102 h 2402843"/>
                  <a:gd name="connsiteX15" fmla="*/ 919819 w 1145807"/>
                  <a:gd name="connsiteY15" fmla="*/ 184922 h 2402843"/>
                  <a:gd name="connsiteX16" fmla="*/ 935059 w 1145807"/>
                  <a:gd name="connsiteY16" fmla="*/ 207782 h 2402843"/>
                  <a:gd name="connsiteX17" fmla="*/ 1030309 w 1145807"/>
                  <a:gd name="connsiteY17" fmla="*/ 223022 h 2402843"/>
                  <a:gd name="connsiteX18" fmla="*/ 1136989 w 1145807"/>
                  <a:gd name="connsiteY18" fmla="*/ 398282 h 2402843"/>
                  <a:gd name="connsiteX19" fmla="*/ 1136989 w 1145807"/>
                  <a:gd name="connsiteY19" fmla="*/ 821192 h 2402843"/>
                  <a:gd name="connsiteX20" fmla="*/ 1114129 w 1145807"/>
                  <a:gd name="connsiteY20" fmla="*/ 1495562 h 2402843"/>
                  <a:gd name="connsiteX21" fmla="*/ 1114129 w 1145807"/>
                  <a:gd name="connsiteY21" fmla="*/ 2032772 h 2402843"/>
                  <a:gd name="connsiteX22" fmla="*/ 1125559 w 1145807"/>
                  <a:gd name="connsiteY22" fmla="*/ 2364242 h 2402843"/>
                  <a:gd name="connsiteX23" fmla="*/ 1117939 w 1145807"/>
                  <a:gd name="connsiteY23" fmla="*/ 2398532 h 2402843"/>
                  <a:gd name="connsiteX24" fmla="*/ 976969 w 1145807"/>
                  <a:gd name="connsiteY24" fmla="*/ 2402342 h 2402843"/>
                  <a:gd name="connsiteX25" fmla="*/ 367369 w 1145807"/>
                  <a:gd name="connsiteY25" fmla="*/ 2402342 h 2402843"/>
                  <a:gd name="connsiteX26" fmla="*/ 54949 w 1145807"/>
                  <a:gd name="connsiteY26" fmla="*/ 2398532 h 2402843"/>
                  <a:gd name="connsiteX0" fmla="*/ 54949 w 1145807"/>
                  <a:gd name="connsiteY0" fmla="*/ 2398532 h 2402843"/>
                  <a:gd name="connsiteX1" fmla="*/ 47329 w 1145807"/>
                  <a:gd name="connsiteY1" fmla="*/ 1457462 h 2402843"/>
                  <a:gd name="connsiteX2" fmla="*/ 16849 w 1145807"/>
                  <a:gd name="connsiteY2" fmla="*/ 836432 h 2402843"/>
                  <a:gd name="connsiteX3" fmla="*/ 1609 w 1145807"/>
                  <a:gd name="connsiteY3" fmla="*/ 478292 h 2402843"/>
                  <a:gd name="connsiteX4" fmla="*/ 54949 w 1145807"/>
                  <a:gd name="connsiteY4" fmla="*/ 322082 h 2402843"/>
                  <a:gd name="connsiteX5" fmla="*/ 180679 w 1145807"/>
                  <a:gd name="connsiteY5" fmla="*/ 219212 h 2402843"/>
                  <a:gd name="connsiteX6" fmla="*/ 241639 w 1145807"/>
                  <a:gd name="connsiteY6" fmla="*/ 215402 h 2402843"/>
                  <a:gd name="connsiteX7" fmla="*/ 237829 w 1145807"/>
                  <a:gd name="connsiteY7" fmla="*/ 196352 h 2402843"/>
                  <a:gd name="connsiteX8" fmla="*/ 321649 w 1145807"/>
                  <a:gd name="connsiteY8" fmla="*/ 55382 h 2402843"/>
                  <a:gd name="connsiteX9" fmla="*/ 447379 w 1145807"/>
                  <a:gd name="connsiteY9" fmla="*/ 21092 h 2402843"/>
                  <a:gd name="connsiteX10" fmla="*/ 561679 w 1145807"/>
                  <a:gd name="connsiteY10" fmla="*/ 66812 h 2402843"/>
                  <a:gd name="connsiteX11" fmla="*/ 569299 w 1145807"/>
                  <a:gd name="connsiteY11" fmla="*/ 74432 h 2402843"/>
                  <a:gd name="connsiteX12" fmla="*/ 637879 w 1145807"/>
                  <a:gd name="connsiteY12" fmla="*/ 17282 h 2402843"/>
                  <a:gd name="connsiteX13" fmla="*/ 767419 w 1145807"/>
                  <a:gd name="connsiteY13" fmla="*/ 5852 h 2402843"/>
                  <a:gd name="connsiteX14" fmla="*/ 893149 w 1145807"/>
                  <a:gd name="connsiteY14" fmla="*/ 101102 h 2402843"/>
                  <a:gd name="connsiteX15" fmla="*/ 919819 w 1145807"/>
                  <a:gd name="connsiteY15" fmla="*/ 184922 h 2402843"/>
                  <a:gd name="connsiteX16" fmla="*/ 935059 w 1145807"/>
                  <a:gd name="connsiteY16" fmla="*/ 207782 h 2402843"/>
                  <a:gd name="connsiteX17" fmla="*/ 1030309 w 1145807"/>
                  <a:gd name="connsiteY17" fmla="*/ 223022 h 2402843"/>
                  <a:gd name="connsiteX18" fmla="*/ 1136989 w 1145807"/>
                  <a:gd name="connsiteY18" fmla="*/ 398282 h 2402843"/>
                  <a:gd name="connsiteX19" fmla="*/ 1136989 w 1145807"/>
                  <a:gd name="connsiteY19" fmla="*/ 821192 h 2402843"/>
                  <a:gd name="connsiteX20" fmla="*/ 1114129 w 1145807"/>
                  <a:gd name="connsiteY20" fmla="*/ 1495562 h 2402843"/>
                  <a:gd name="connsiteX21" fmla="*/ 1114129 w 1145807"/>
                  <a:gd name="connsiteY21" fmla="*/ 2032772 h 2402843"/>
                  <a:gd name="connsiteX22" fmla="*/ 1125559 w 1145807"/>
                  <a:gd name="connsiteY22" fmla="*/ 2364242 h 2402843"/>
                  <a:gd name="connsiteX23" fmla="*/ 1117939 w 1145807"/>
                  <a:gd name="connsiteY23" fmla="*/ 2398532 h 2402843"/>
                  <a:gd name="connsiteX24" fmla="*/ 976969 w 1145807"/>
                  <a:gd name="connsiteY24" fmla="*/ 2402342 h 2402843"/>
                  <a:gd name="connsiteX25" fmla="*/ 367369 w 1145807"/>
                  <a:gd name="connsiteY25" fmla="*/ 2402342 h 2402843"/>
                  <a:gd name="connsiteX26" fmla="*/ 54949 w 1145807"/>
                  <a:gd name="connsiteY26" fmla="*/ 2398532 h 2402843"/>
                  <a:gd name="connsiteX0" fmla="*/ 54949 w 1145807"/>
                  <a:gd name="connsiteY0" fmla="*/ 2398532 h 2402843"/>
                  <a:gd name="connsiteX1" fmla="*/ 47329 w 1145807"/>
                  <a:gd name="connsiteY1" fmla="*/ 1457462 h 2402843"/>
                  <a:gd name="connsiteX2" fmla="*/ 16849 w 1145807"/>
                  <a:gd name="connsiteY2" fmla="*/ 836432 h 2402843"/>
                  <a:gd name="connsiteX3" fmla="*/ 1609 w 1145807"/>
                  <a:gd name="connsiteY3" fmla="*/ 478292 h 2402843"/>
                  <a:gd name="connsiteX4" fmla="*/ 54949 w 1145807"/>
                  <a:gd name="connsiteY4" fmla="*/ 322082 h 2402843"/>
                  <a:gd name="connsiteX5" fmla="*/ 157819 w 1145807"/>
                  <a:gd name="connsiteY5" fmla="*/ 223022 h 2402843"/>
                  <a:gd name="connsiteX6" fmla="*/ 241639 w 1145807"/>
                  <a:gd name="connsiteY6" fmla="*/ 215402 h 2402843"/>
                  <a:gd name="connsiteX7" fmla="*/ 237829 w 1145807"/>
                  <a:gd name="connsiteY7" fmla="*/ 196352 h 2402843"/>
                  <a:gd name="connsiteX8" fmla="*/ 321649 w 1145807"/>
                  <a:gd name="connsiteY8" fmla="*/ 55382 h 2402843"/>
                  <a:gd name="connsiteX9" fmla="*/ 447379 w 1145807"/>
                  <a:gd name="connsiteY9" fmla="*/ 21092 h 2402843"/>
                  <a:gd name="connsiteX10" fmla="*/ 561679 w 1145807"/>
                  <a:gd name="connsiteY10" fmla="*/ 66812 h 2402843"/>
                  <a:gd name="connsiteX11" fmla="*/ 569299 w 1145807"/>
                  <a:gd name="connsiteY11" fmla="*/ 74432 h 2402843"/>
                  <a:gd name="connsiteX12" fmla="*/ 637879 w 1145807"/>
                  <a:gd name="connsiteY12" fmla="*/ 17282 h 2402843"/>
                  <a:gd name="connsiteX13" fmla="*/ 767419 w 1145807"/>
                  <a:gd name="connsiteY13" fmla="*/ 5852 h 2402843"/>
                  <a:gd name="connsiteX14" fmla="*/ 893149 w 1145807"/>
                  <a:gd name="connsiteY14" fmla="*/ 101102 h 2402843"/>
                  <a:gd name="connsiteX15" fmla="*/ 919819 w 1145807"/>
                  <a:gd name="connsiteY15" fmla="*/ 184922 h 2402843"/>
                  <a:gd name="connsiteX16" fmla="*/ 935059 w 1145807"/>
                  <a:gd name="connsiteY16" fmla="*/ 207782 h 2402843"/>
                  <a:gd name="connsiteX17" fmla="*/ 1030309 w 1145807"/>
                  <a:gd name="connsiteY17" fmla="*/ 223022 h 2402843"/>
                  <a:gd name="connsiteX18" fmla="*/ 1136989 w 1145807"/>
                  <a:gd name="connsiteY18" fmla="*/ 398282 h 2402843"/>
                  <a:gd name="connsiteX19" fmla="*/ 1136989 w 1145807"/>
                  <a:gd name="connsiteY19" fmla="*/ 821192 h 2402843"/>
                  <a:gd name="connsiteX20" fmla="*/ 1114129 w 1145807"/>
                  <a:gd name="connsiteY20" fmla="*/ 1495562 h 2402843"/>
                  <a:gd name="connsiteX21" fmla="*/ 1114129 w 1145807"/>
                  <a:gd name="connsiteY21" fmla="*/ 2032772 h 2402843"/>
                  <a:gd name="connsiteX22" fmla="*/ 1125559 w 1145807"/>
                  <a:gd name="connsiteY22" fmla="*/ 2364242 h 2402843"/>
                  <a:gd name="connsiteX23" fmla="*/ 1117939 w 1145807"/>
                  <a:gd name="connsiteY23" fmla="*/ 2398532 h 2402843"/>
                  <a:gd name="connsiteX24" fmla="*/ 976969 w 1145807"/>
                  <a:gd name="connsiteY24" fmla="*/ 2402342 h 2402843"/>
                  <a:gd name="connsiteX25" fmla="*/ 367369 w 1145807"/>
                  <a:gd name="connsiteY25" fmla="*/ 2402342 h 2402843"/>
                  <a:gd name="connsiteX26" fmla="*/ 54949 w 1145807"/>
                  <a:gd name="connsiteY26" fmla="*/ 2398532 h 2402843"/>
                  <a:gd name="connsiteX0" fmla="*/ 54949 w 1145807"/>
                  <a:gd name="connsiteY0" fmla="*/ 2398532 h 2402843"/>
                  <a:gd name="connsiteX1" fmla="*/ 47329 w 1145807"/>
                  <a:gd name="connsiteY1" fmla="*/ 1457462 h 2402843"/>
                  <a:gd name="connsiteX2" fmla="*/ 16849 w 1145807"/>
                  <a:gd name="connsiteY2" fmla="*/ 836432 h 2402843"/>
                  <a:gd name="connsiteX3" fmla="*/ 1609 w 1145807"/>
                  <a:gd name="connsiteY3" fmla="*/ 478292 h 2402843"/>
                  <a:gd name="connsiteX4" fmla="*/ 54949 w 1145807"/>
                  <a:gd name="connsiteY4" fmla="*/ 322082 h 2402843"/>
                  <a:gd name="connsiteX5" fmla="*/ 157819 w 1145807"/>
                  <a:gd name="connsiteY5" fmla="*/ 223022 h 2402843"/>
                  <a:gd name="connsiteX6" fmla="*/ 235924 w 1145807"/>
                  <a:gd name="connsiteY6" fmla="*/ 213497 h 2402843"/>
                  <a:gd name="connsiteX7" fmla="*/ 237829 w 1145807"/>
                  <a:gd name="connsiteY7" fmla="*/ 196352 h 2402843"/>
                  <a:gd name="connsiteX8" fmla="*/ 321649 w 1145807"/>
                  <a:gd name="connsiteY8" fmla="*/ 55382 h 2402843"/>
                  <a:gd name="connsiteX9" fmla="*/ 447379 w 1145807"/>
                  <a:gd name="connsiteY9" fmla="*/ 21092 h 2402843"/>
                  <a:gd name="connsiteX10" fmla="*/ 561679 w 1145807"/>
                  <a:gd name="connsiteY10" fmla="*/ 66812 h 2402843"/>
                  <a:gd name="connsiteX11" fmla="*/ 569299 w 1145807"/>
                  <a:gd name="connsiteY11" fmla="*/ 74432 h 2402843"/>
                  <a:gd name="connsiteX12" fmla="*/ 637879 w 1145807"/>
                  <a:gd name="connsiteY12" fmla="*/ 17282 h 2402843"/>
                  <a:gd name="connsiteX13" fmla="*/ 767419 w 1145807"/>
                  <a:gd name="connsiteY13" fmla="*/ 5852 h 2402843"/>
                  <a:gd name="connsiteX14" fmla="*/ 893149 w 1145807"/>
                  <a:gd name="connsiteY14" fmla="*/ 101102 h 2402843"/>
                  <a:gd name="connsiteX15" fmla="*/ 919819 w 1145807"/>
                  <a:gd name="connsiteY15" fmla="*/ 184922 h 2402843"/>
                  <a:gd name="connsiteX16" fmla="*/ 935059 w 1145807"/>
                  <a:gd name="connsiteY16" fmla="*/ 207782 h 2402843"/>
                  <a:gd name="connsiteX17" fmla="*/ 1030309 w 1145807"/>
                  <a:gd name="connsiteY17" fmla="*/ 223022 h 2402843"/>
                  <a:gd name="connsiteX18" fmla="*/ 1136989 w 1145807"/>
                  <a:gd name="connsiteY18" fmla="*/ 398282 h 2402843"/>
                  <a:gd name="connsiteX19" fmla="*/ 1136989 w 1145807"/>
                  <a:gd name="connsiteY19" fmla="*/ 821192 h 2402843"/>
                  <a:gd name="connsiteX20" fmla="*/ 1114129 w 1145807"/>
                  <a:gd name="connsiteY20" fmla="*/ 1495562 h 2402843"/>
                  <a:gd name="connsiteX21" fmla="*/ 1114129 w 1145807"/>
                  <a:gd name="connsiteY21" fmla="*/ 2032772 h 2402843"/>
                  <a:gd name="connsiteX22" fmla="*/ 1125559 w 1145807"/>
                  <a:gd name="connsiteY22" fmla="*/ 2364242 h 2402843"/>
                  <a:gd name="connsiteX23" fmla="*/ 1117939 w 1145807"/>
                  <a:gd name="connsiteY23" fmla="*/ 2398532 h 2402843"/>
                  <a:gd name="connsiteX24" fmla="*/ 976969 w 1145807"/>
                  <a:gd name="connsiteY24" fmla="*/ 2402342 h 2402843"/>
                  <a:gd name="connsiteX25" fmla="*/ 367369 w 1145807"/>
                  <a:gd name="connsiteY25" fmla="*/ 2402342 h 2402843"/>
                  <a:gd name="connsiteX26" fmla="*/ 54949 w 1145807"/>
                  <a:gd name="connsiteY26" fmla="*/ 2398532 h 2402843"/>
                  <a:gd name="connsiteX0" fmla="*/ 54949 w 1145807"/>
                  <a:gd name="connsiteY0" fmla="*/ 2398532 h 2402843"/>
                  <a:gd name="connsiteX1" fmla="*/ 47329 w 1145807"/>
                  <a:gd name="connsiteY1" fmla="*/ 1457462 h 2402843"/>
                  <a:gd name="connsiteX2" fmla="*/ 16849 w 1145807"/>
                  <a:gd name="connsiteY2" fmla="*/ 836432 h 2402843"/>
                  <a:gd name="connsiteX3" fmla="*/ 1609 w 1145807"/>
                  <a:gd name="connsiteY3" fmla="*/ 478292 h 2402843"/>
                  <a:gd name="connsiteX4" fmla="*/ 54949 w 1145807"/>
                  <a:gd name="connsiteY4" fmla="*/ 322082 h 2402843"/>
                  <a:gd name="connsiteX5" fmla="*/ 157819 w 1145807"/>
                  <a:gd name="connsiteY5" fmla="*/ 223022 h 2402843"/>
                  <a:gd name="connsiteX6" fmla="*/ 235924 w 1145807"/>
                  <a:gd name="connsiteY6" fmla="*/ 213497 h 2402843"/>
                  <a:gd name="connsiteX7" fmla="*/ 251164 w 1145807"/>
                  <a:gd name="connsiteY7" fmla="*/ 194447 h 2402843"/>
                  <a:gd name="connsiteX8" fmla="*/ 321649 w 1145807"/>
                  <a:gd name="connsiteY8" fmla="*/ 55382 h 2402843"/>
                  <a:gd name="connsiteX9" fmla="*/ 447379 w 1145807"/>
                  <a:gd name="connsiteY9" fmla="*/ 21092 h 2402843"/>
                  <a:gd name="connsiteX10" fmla="*/ 561679 w 1145807"/>
                  <a:gd name="connsiteY10" fmla="*/ 66812 h 2402843"/>
                  <a:gd name="connsiteX11" fmla="*/ 569299 w 1145807"/>
                  <a:gd name="connsiteY11" fmla="*/ 74432 h 2402843"/>
                  <a:gd name="connsiteX12" fmla="*/ 637879 w 1145807"/>
                  <a:gd name="connsiteY12" fmla="*/ 17282 h 2402843"/>
                  <a:gd name="connsiteX13" fmla="*/ 767419 w 1145807"/>
                  <a:gd name="connsiteY13" fmla="*/ 5852 h 2402843"/>
                  <a:gd name="connsiteX14" fmla="*/ 893149 w 1145807"/>
                  <a:gd name="connsiteY14" fmla="*/ 101102 h 2402843"/>
                  <a:gd name="connsiteX15" fmla="*/ 919819 w 1145807"/>
                  <a:gd name="connsiteY15" fmla="*/ 184922 h 2402843"/>
                  <a:gd name="connsiteX16" fmla="*/ 935059 w 1145807"/>
                  <a:gd name="connsiteY16" fmla="*/ 207782 h 2402843"/>
                  <a:gd name="connsiteX17" fmla="*/ 1030309 w 1145807"/>
                  <a:gd name="connsiteY17" fmla="*/ 223022 h 2402843"/>
                  <a:gd name="connsiteX18" fmla="*/ 1136989 w 1145807"/>
                  <a:gd name="connsiteY18" fmla="*/ 398282 h 2402843"/>
                  <a:gd name="connsiteX19" fmla="*/ 1136989 w 1145807"/>
                  <a:gd name="connsiteY19" fmla="*/ 821192 h 2402843"/>
                  <a:gd name="connsiteX20" fmla="*/ 1114129 w 1145807"/>
                  <a:gd name="connsiteY20" fmla="*/ 1495562 h 2402843"/>
                  <a:gd name="connsiteX21" fmla="*/ 1114129 w 1145807"/>
                  <a:gd name="connsiteY21" fmla="*/ 2032772 h 2402843"/>
                  <a:gd name="connsiteX22" fmla="*/ 1125559 w 1145807"/>
                  <a:gd name="connsiteY22" fmla="*/ 2364242 h 2402843"/>
                  <a:gd name="connsiteX23" fmla="*/ 1117939 w 1145807"/>
                  <a:gd name="connsiteY23" fmla="*/ 2398532 h 2402843"/>
                  <a:gd name="connsiteX24" fmla="*/ 976969 w 1145807"/>
                  <a:gd name="connsiteY24" fmla="*/ 2402342 h 2402843"/>
                  <a:gd name="connsiteX25" fmla="*/ 367369 w 1145807"/>
                  <a:gd name="connsiteY25" fmla="*/ 2402342 h 2402843"/>
                  <a:gd name="connsiteX26" fmla="*/ 54949 w 1145807"/>
                  <a:gd name="connsiteY26" fmla="*/ 2398532 h 2402843"/>
                  <a:gd name="connsiteX0" fmla="*/ 54949 w 1145807"/>
                  <a:gd name="connsiteY0" fmla="*/ 2398532 h 2402843"/>
                  <a:gd name="connsiteX1" fmla="*/ 47329 w 1145807"/>
                  <a:gd name="connsiteY1" fmla="*/ 1457462 h 2402843"/>
                  <a:gd name="connsiteX2" fmla="*/ 16849 w 1145807"/>
                  <a:gd name="connsiteY2" fmla="*/ 836432 h 2402843"/>
                  <a:gd name="connsiteX3" fmla="*/ 1609 w 1145807"/>
                  <a:gd name="connsiteY3" fmla="*/ 478292 h 2402843"/>
                  <a:gd name="connsiteX4" fmla="*/ 54949 w 1145807"/>
                  <a:gd name="connsiteY4" fmla="*/ 322082 h 2402843"/>
                  <a:gd name="connsiteX5" fmla="*/ 157819 w 1145807"/>
                  <a:gd name="connsiteY5" fmla="*/ 223022 h 2402843"/>
                  <a:gd name="connsiteX6" fmla="*/ 235924 w 1145807"/>
                  <a:gd name="connsiteY6" fmla="*/ 213497 h 2402843"/>
                  <a:gd name="connsiteX7" fmla="*/ 241639 w 1145807"/>
                  <a:gd name="connsiteY7" fmla="*/ 181112 h 2402843"/>
                  <a:gd name="connsiteX8" fmla="*/ 321649 w 1145807"/>
                  <a:gd name="connsiteY8" fmla="*/ 55382 h 2402843"/>
                  <a:gd name="connsiteX9" fmla="*/ 447379 w 1145807"/>
                  <a:gd name="connsiteY9" fmla="*/ 21092 h 2402843"/>
                  <a:gd name="connsiteX10" fmla="*/ 561679 w 1145807"/>
                  <a:gd name="connsiteY10" fmla="*/ 66812 h 2402843"/>
                  <a:gd name="connsiteX11" fmla="*/ 569299 w 1145807"/>
                  <a:gd name="connsiteY11" fmla="*/ 74432 h 2402843"/>
                  <a:gd name="connsiteX12" fmla="*/ 637879 w 1145807"/>
                  <a:gd name="connsiteY12" fmla="*/ 17282 h 2402843"/>
                  <a:gd name="connsiteX13" fmla="*/ 767419 w 1145807"/>
                  <a:gd name="connsiteY13" fmla="*/ 5852 h 2402843"/>
                  <a:gd name="connsiteX14" fmla="*/ 893149 w 1145807"/>
                  <a:gd name="connsiteY14" fmla="*/ 101102 h 2402843"/>
                  <a:gd name="connsiteX15" fmla="*/ 919819 w 1145807"/>
                  <a:gd name="connsiteY15" fmla="*/ 184922 h 2402843"/>
                  <a:gd name="connsiteX16" fmla="*/ 935059 w 1145807"/>
                  <a:gd name="connsiteY16" fmla="*/ 207782 h 2402843"/>
                  <a:gd name="connsiteX17" fmla="*/ 1030309 w 1145807"/>
                  <a:gd name="connsiteY17" fmla="*/ 223022 h 2402843"/>
                  <a:gd name="connsiteX18" fmla="*/ 1136989 w 1145807"/>
                  <a:gd name="connsiteY18" fmla="*/ 398282 h 2402843"/>
                  <a:gd name="connsiteX19" fmla="*/ 1136989 w 1145807"/>
                  <a:gd name="connsiteY19" fmla="*/ 821192 h 2402843"/>
                  <a:gd name="connsiteX20" fmla="*/ 1114129 w 1145807"/>
                  <a:gd name="connsiteY20" fmla="*/ 1495562 h 2402843"/>
                  <a:gd name="connsiteX21" fmla="*/ 1114129 w 1145807"/>
                  <a:gd name="connsiteY21" fmla="*/ 2032772 h 2402843"/>
                  <a:gd name="connsiteX22" fmla="*/ 1125559 w 1145807"/>
                  <a:gd name="connsiteY22" fmla="*/ 2364242 h 2402843"/>
                  <a:gd name="connsiteX23" fmla="*/ 1117939 w 1145807"/>
                  <a:gd name="connsiteY23" fmla="*/ 2398532 h 2402843"/>
                  <a:gd name="connsiteX24" fmla="*/ 976969 w 1145807"/>
                  <a:gd name="connsiteY24" fmla="*/ 2402342 h 2402843"/>
                  <a:gd name="connsiteX25" fmla="*/ 367369 w 1145807"/>
                  <a:gd name="connsiteY25" fmla="*/ 2402342 h 2402843"/>
                  <a:gd name="connsiteX26" fmla="*/ 54949 w 1145807"/>
                  <a:gd name="connsiteY26" fmla="*/ 2398532 h 2402843"/>
                  <a:gd name="connsiteX0" fmla="*/ 54949 w 1145807"/>
                  <a:gd name="connsiteY0" fmla="*/ 2398532 h 2402843"/>
                  <a:gd name="connsiteX1" fmla="*/ 47329 w 1145807"/>
                  <a:gd name="connsiteY1" fmla="*/ 1457462 h 2402843"/>
                  <a:gd name="connsiteX2" fmla="*/ 16849 w 1145807"/>
                  <a:gd name="connsiteY2" fmla="*/ 836432 h 2402843"/>
                  <a:gd name="connsiteX3" fmla="*/ 1609 w 1145807"/>
                  <a:gd name="connsiteY3" fmla="*/ 478292 h 2402843"/>
                  <a:gd name="connsiteX4" fmla="*/ 54949 w 1145807"/>
                  <a:gd name="connsiteY4" fmla="*/ 322082 h 2402843"/>
                  <a:gd name="connsiteX5" fmla="*/ 155914 w 1145807"/>
                  <a:gd name="connsiteY5" fmla="*/ 226832 h 2402843"/>
                  <a:gd name="connsiteX6" fmla="*/ 235924 w 1145807"/>
                  <a:gd name="connsiteY6" fmla="*/ 213497 h 2402843"/>
                  <a:gd name="connsiteX7" fmla="*/ 241639 w 1145807"/>
                  <a:gd name="connsiteY7" fmla="*/ 181112 h 2402843"/>
                  <a:gd name="connsiteX8" fmla="*/ 321649 w 1145807"/>
                  <a:gd name="connsiteY8" fmla="*/ 55382 h 2402843"/>
                  <a:gd name="connsiteX9" fmla="*/ 447379 w 1145807"/>
                  <a:gd name="connsiteY9" fmla="*/ 21092 h 2402843"/>
                  <a:gd name="connsiteX10" fmla="*/ 561679 w 1145807"/>
                  <a:gd name="connsiteY10" fmla="*/ 66812 h 2402843"/>
                  <a:gd name="connsiteX11" fmla="*/ 569299 w 1145807"/>
                  <a:gd name="connsiteY11" fmla="*/ 74432 h 2402843"/>
                  <a:gd name="connsiteX12" fmla="*/ 637879 w 1145807"/>
                  <a:gd name="connsiteY12" fmla="*/ 17282 h 2402843"/>
                  <a:gd name="connsiteX13" fmla="*/ 767419 w 1145807"/>
                  <a:gd name="connsiteY13" fmla="*/ 5852 h 2402843"/>
                  <a:gd name="connsiteX14" fmla="*/ 893149 w 1145807"/>
                  <a:gd name="connsiteY14" fmla="*/ 101102 h 2402843"/>
                  <a:gd name="connsiteX15" fmla="*/ 919819 w 1145807"/>
                  <a:gd name="connsiteY15" fmla="*/ 184922 h 2402843"/>
                  <a:gd name="connsiteX16" fmla="*/ 935059 w 1145807"/>
                  <a:gd name="connsiteY16" fmla="*/ 207782 h 2402843"/>
                  <a:gd name="connsiteX17" fmla="*/ 1030309 w 1145807"/>
                  <a:gd name="connsiteY17" fmla="*/ 223022 h 2402843"/>
                  <a:gd name="connsiteX18" fmla="*/ 1136989 w 1145807"/>
                  <a:gd name="connsiteY18" fmla="*/ 398282 h 2402843"/>
                  <a:gd name="connsiteX19" fmla="*/ 1136989 w 1145807"/>
                  <a:gd name="connsiteY19" fmla="*/ 821192 h 2402843"/>
                  <a:gd name="connsiteX20" fmla="*/ 1114129 w 1145807"/>
                  <a:gd name="connsiteY20" fmla="*/ 1495562 h 2402843"/>
                  <a:gd name="connsiteX21" fmla="*/ 1114129 w 1145807"/>
                  <a:gd name="connsiteY21" fmla="*/ 2032772 h 2402843"/>
                  <a:gd name="connsiteX22" fmla="*/ 1125559 w 1145807"/>
                  <a:gd name="connsiteY22" fmla="*/ 2364242 h 2402843"/>
                  <a:gd name="connsiteX23" fmla="*/ 1117939 w 1145807"/>
                  <a:gd name="connsiteY23" fmla="*/ 2398532 h 2402843"/>
                  <a:gd name="connsiteX24" fmla="*/ 976969 w 1145807"/>
                  <a:gd name="connsiteY24" fmla="*/ 2402342 h 2402843"/>
                  <a:gd name="connsiteX25" fmla="*/ 367369 w 1145807"/>
                  <a:gd name="connsiteY25" fmla="*/ 2402342 h 2402843"/>
                  <a:gd name="connsiteX26" fmla="*/ 54949 w 1145807"/>
                  <a:gd name="connsiteY26" fmla="*/ 2398532 h 2402843"/>
                  <a:gd name="connsiteX0" fmla="*/ 54949 w 1145807"/>
                  <a:gd name="connsiteY0" fmla="*/ 2398812 h 2403123"/>
                  <a:gd name="connsiteX1" fmla="*/ 47329 w 1145807"/>
                  <a:gd name="connsiteY1" fmla="*/ 1457742 h 2403123"/>
                  <a:gd name="connsiteX2" fmla="*/ 16849 w 1145807"/>
                  <a:gd name="connsiteY2" fmla="*/ 836712 h 2403123"/>
                  <a:gd name="connsiteX3" fmla="*/ 1609 w 1145807"/>
                  <a:gd name="connsiteY3" fmla="*/ 478572 h 2403123"/>
                  <a:gd name="connsiteX4" fmla="*/ 54949 w 1145807"/>
                  <a:gd name="connsiteY4" fmla="*/ 322362 h 2403123"/>
                  <a:gd name="connsiteX5" fmla="*/ 155914 w 1145807"/>
                  <a:gd name="connsiteY5" fmla="*/ 227112 h 2403123"/>
                  <a:gd name="connsiteX6" fmla="*/ 235924 w 1145807"/>
                  <a:gd name="connsiteY6" fmla="*/ 213777 h 2403123"/>
                  <a:gd name="connsiteX7" fmla="*/ 241639 w 1145807"/>
                  <a:gd name="connsiteY7" fmla="*/ 181392 h 2403123"/>
                  <a:gd name="connsiteX8" fmla="*/ 321649 w 1145807"/>
                  <a:gd name="connsiteY8" fmla="*/ 55662 h 2403123"/>
                  <a:gd name="connsiteX9" fmla="*/ 447379 w 1145807"/>
                  <a:gd name="connsiteY9" fmla="*/ 21372 h 2403123"/>
                  <a:gd name="connsiteX10" fmla="*/ 561679 w 1145807"/>
                  <a:gd name="connsiteY10" fmla="*/ 67092 h 2403123"/>
                  <a:gd name="connsiteX11" fmla="*/ 569299 w 1145807"/>
                  <a:gd name="connsiteY11" fmla="*/ 74712 h 2403123"/>
                  <a:gd name="connsiteX12" fmla="*/ 637879 w 1145807"/>
                  <a:gd name="connsiteY12" fmla="*/ 17562 h 2403123"/>
                  <a:gd name="connsiteX13" fmla="*/ 767419 w 1145807"/>
                  <a:gd name="connsiteY13" fmla="*/ 6132 h 2403123"/>
                  <a:gd name="connsiteX14" fmla="*/ 883624 w 1145807"/>
                  <a:gd name="connsiteY14" fmla="*/ 105192 h 2403123"/>
                  <a:gd name="connsiteX15" fmla="*/ 919819 w 1145807"/>
                  <a:gd name="connsiteY15" fmla="*/ 185202 h 2403123"/>
                  <a:gd name="connsiteX16" fmla="*/ 935059 w 1145807"/>
                  <a:gd name="connsiteY16" fmla="*/ 208062 h 2403123"/>
                  <a:gd name="connsiteX17" fmla="*/ 1030309 w 1145807"/>
                  <a:gd name="connsiteY17" fmla="*/ 223302 h 2403123"/>
                  <a:gd name="connsiteX18" fmla="*/ 1136989 w 1145807"/>
                  <a:gd name="connsiteY18" fmla="*/ 398562 h 2403123"/>
                  <a:gd name="connsiteX19" fmla="*/ 1136989 w 1145807"/>
                  <a:gd name="connsiteY19" fmla="*/ 821472 h 2403123"/>
                  <a:gd name="connsiteX20" fmla="*/ 1114129 w 1145807"/>
                  <a:gd name="connsiteY20" fmla="*/ 1495842 h 2403123"/>
                  <a:gd name="connsiteX21" fmla="*/ 1114129 w 1145807"/>
                  <a:gd name="connsiteY21" fmla="*/ 2033052 h 2403123"/>
                  <a:gd name="connsiteX22" fmla="*/ 1125559 w 1145807"/>
                  <a:gd name="connsiteY22" fmla="*/ 2364522 h 2403123"/>
                  <a:gd name="connsiteX23" fmla="*/ 1117939 w 1145807"/>
                  <a:gd name="connsiteY23" fmla="*/ 2398812 h 2403123"/>
                  <a:gd name="connsiteX24" fmla="*/ 976969 w 1145807"/>
                  <a:gd name="connsiteY24" fmla="*/ 2402622 h 2403123"/>
                  <a:gd name="connsiteX25" fmla="*/ 367369 w 1145807"/>
                  <a:gd name="connsiteY25" fmla="*/ 2402622 h 2403123"/>
                  <a:gd name="connsiteX26" fmla="*/ 54949 w 1145807"/>
                  <a:gd name="connsiteY26" fmla="*/ 2398812 h 2403123"/>
                  <a:gd name="connsiteX0" fmla="*/ 54949 w 1145807"/>
                  <a:gd name="connsiteY0" fmla="*/ 2398393 h 2402704"/>
                  <a:gd name="connsiteX1" fmla="*/ 47329 w 1145807"/>
                  <a:gd name="connsiteY1" fmla="*/ 1457323 h 2402704"/>
                  <a:gd name="connsiteX2" fmla="*/ 16849 w 1145807"/>
                  <a:gd name="connsiteY2" fmla="*/ 836293 h 2402704"/>
                  <a:gd name="connsiteX3" fmla="*/ 1609 w 1145807"/>
                  <a:gd name="connsiteY3" fmla="*/ 478153 h 2402704"/>
                  <a:gd name="connsiteX4" fmla="*/ 54949 w 1145807"/>
                  <a:gd name="connsiteY4" fmla="*/ 321943 h 2402704"/>
                  <a:gd name="connsiteX5" fmla="*/ 155914 w 1145807"/>
                  <a:gd name="connsiteY5" fmla="*/ 226693 h 2402704"/>
                  <a:gd name="connsiteX6" fmla="*/ 235924 w 1145807"/>
                  <a:gd name="connsiteY6" fmla="*/ 213358 h 2402704"/>
                  <a:gd name="connsiteX7" fmla="*/ 241639 w 1145807"/>
                  <a:gd name="connsiteY7" fmla="*/ 180973 h 2402704"/>
                  <a:gd name="connsiteX8" fmla="*/ 321649 w 1145807"/>
                  <a:gd name="connsiteY8" fmla="*/ 55243 h 2402704"/>
                  <a:gd name="connsiteX9" fmla="*/ 447379 w 1145807"/>
                  <a:gd name="connsiteY9" fmla="*/ 20953 h 2402704"/>
                  <a:gd name="connsiteX10" fmla="*/ 561679 w 1145807"/>
                  <a:gd name="connsiteY10" fmla="*/ 66673 h 2402704"/>
                  <a:gd name="connsiteX11" fmla="*/ 569299 w 1145807"/>
                  <a:gd name="connsiteY11" fmla="*/ 74293 h 2402704"/>
                  <a:gd name="connsiteX12" fmla="*/ 637879 w 1145807"/>
                  <a:gd name="connsiteY12" fmla="*/ 17143 h 2402704"/>
                  <a:gd name="connsiteX13" fmla="*/ 767419 w 1145807"/>
                  <a:gd name="connsiteY13" fmla="*/ 5713 h 2402704"/>
                  <a:gd name="connsiteX14" fmla="*/ 891244 w 1145807"/>
                  <a:gd name="connsiteY14" fmla="*/ 99058 h 2402704"/>
                  <a:gd name="connsiteX15" fmla="*/ 919819 w 1145807"/>
                  <a:gd name="connsiteY15" fmla="*/ 184783 h 2402704"/>
                  <a:gd name="connsiteX16" fmla="*/ 935059 w 1145807"/>
                  <a:gd name="connsiteY16" fmla="*/ 207643 h 2402704"/>
                  <a:gd name="connsiteX17" fmla="*/ 1030309 w 1145807"/>
                  <a:gd name="connsiteY17" fmla="*/ 222883 h 2402704"/>
                  <a:gd name="connsiteX18" fmla="*/ 1136989 w 1145807"/>
                  <a:gd name="connsiteY18" fmla="*/ 398143 h 2402704"/>
                  <a:gd name="connsiteX19" fmla="*/ 1136989 w 1145807"/>
                  <a:gd name="connsiteY19" fmla="*/ 821053 h 2402704"/>
                  <a:gd name="connsiteX20" fmla="*/ 1114129 w 1145807"/>
                  <a:gd name="connsiteY20" fmla="*/ 1495423 h 2402704"/>
                  <a:gd name="connsiteX21" fmla="*/ 1114129 w 1145807"/>
                  <a:gd name="connsiteY21" fmla="*/ 2032633 h 2402704"/>
                  <a:gd name="connsiteX22" fmla="*/ 1125559 w 1145807"/>
                  <a:gd name="connsiteY22" fmla="*/ 2364103 h 2402704"/>
                  <a:gd name="connsiteX23" fmla="*/ 1117939 w 1145807"/>
                  <a:gd name="connsiteY23" fmla="*/ 2398393 h 2402704"/>
                  <a:gd name="connsiteX24" fmla="*/ 976969 w 1145807"/>
                  <a:gd name="connsiteY24" fmla="*/ 2402203 h 2402704"/>
                  <a:gd name="connsiteX25" fmla="*/ 367369 w 1145807"/>
                  <a:gd name="connsiteY25" fmla="*/ 2402203 h 2402704"/>
                  <a:gd name="connsiteX26" fmla="*/ 54949 w 1145807"/>
                  <a:gd name="connsiteY26" fmla="*/ 2398393 h 2402704"/>
                  <a:gd name="connsiteX0" fmla="*/ 54949 w 1156012"/>
                  <a:gd name="connsiteY0" fmla="*/ 2398393 h 2402704"/>
                  <a:gd name="connsiteX1" fmla="*/ 47329 w 1156012"/>
                  <a:gd name="connsiteY1" fmla="*/ 1457323 h 2402704"/>
                  <a:gd name="connsiteX2" fmla="*/ 16849 w 1156012"/>
                  <a:gd name="connsiteY2" fmla="*/ 836293 h 2402704"/>
                  <a:gd name="connsiteX3" fmla="*/ 1609 w 1156012"/>
                  <a:gd name="connsiteY3" fmla="*/ 478153 h 2402704"/>
                  <a:gd name="connsiteX4" fmla="*/ 54949 w 1156012"/>
                  <a:gd name="connsiteY4" fmla="*/ 321943 h 2402704"/>
                  <a:gd name="connsiteX5" fmla="*/ 155914 w 1156012"/>
                  <a:gd name="connsiteY5" fmla="*/ 226693 h 2402704"/>
                  <a:gd name="connsiteX6" fmla="*/ 235924 w 1156012"/>
                  <a:gd name="connsiteY6" fmla="*/ 213358 h 2402704"/>
                  <a:gd name="connsiteX7" fmla="*/ 241639 w 1156012"/>
                  <a:gd name="connsiteY7" fmla="*/ 180973 h 2402704"/>
                  <a:gd name="connsiteX8" fmla="*/ 321649 w 1156012"/>
                  <a:gd name="connsiteY8" fmla="*/ 55243 h 2402704"/>
                  <a:gd name="connsiteX9" fmla="*/ 447379 w 1156012"/>
                  <a:gd name="connsiteY9" fmla="*/ 20953 h 2402704"/>
                  <a:gd name="connsiteX10" fmla="*/ 561679 w 1156012"/>
                  <a:gd name="connsiteY10" fmla="*/ 66673 h 2402704"/>
                  <a:gd name="connsiteX11" fmla="*/ 569299 w 1156012"/>
                  <a:gd name="connsiteY11" fmla="*/ 74293 h 2402704"/>
                  <a:gd name="connsiteX12" fmla="*/ 637879 w 1156012"/>
                  <a:gd name="connsiteY12" fmla="*/ 17143 h 2402704"/>
                  <a:gd name="connsiteX13" fmla="*/ 767419 w 1156012"/>
                  <a:gd name="connsiteY13" fmla="*/ 5713 h 2402704"/>
                  <a:gd name="connsiteX14" fmla="*/ 891244 w 1156012"/>
                  <a:gd name="connsiteY14" fmla="*/ 99058 h 2402704"/>
                  <a:gd name="connsiteX15" fmla="*/ 919819 w 1156012"/>
                  <a:gd name="connsiteY15" fmla="*/ 184783 h 2402704"/>
                  <a:gd name="connsiteX16" fmla="*/ 935059 w 1156012"/>
                  <a:gd name="connsiteY16" fmla="*/ 207643 h 2402704"/>
                  <a:gd name="connsiteX17" fmla="*/ 1030309 w 1156012"/>
                  <a:gd name="connsiteY17" fmla="*/ 222883 h 2402704"/>
                  <a:gd name="connsiteX18" fmla="*/ 1136989 w 1156012"/>
                  <a:gd name="connsiteY18" fmla="*/ 398143 h 2402704"/>
                  <a:gd name="connsiteX19" fmla="*/ 1154134 w 1156012"/>
                  <a:gd name="connsiteY19" fmla="*/ 821053 h 2402704"/>
                  <a:gd name="connsiteX20" fmla="*/ 1114129 w 1156012"/>
                  <a:gd name="connsiteY20" fmla="*/ 1495423 h 2402704"/>
                  <a:gd name="connsiteX21" fmla="*/ 1114129 w 1156012"/>
                  <a:gd name="connsiteY21" fmla="*/ 2032633 h 2402704"/>
                  <a:gd name="connsiteX22" fmla="*/ 1125559 w 1156012"/>
                  <a:gd name="connsiteY22" fmla="*/ 2364103 h 2402704"/>
                  <a:gd name="connsiteX23" fmla="*/ 1117939 w 1156012"/>
                  <a:gd name="connsiteY23" fmla="*/ 2398393 h 2402704"/>
                  <a:gd name="connsiteX24" fmla="*/ 976969 w 1156012"/>
                  <a:gd name="connsiteY24" fmla="*/ 2402203 h 2402704"/>
                  <a:gd name="connsiteX25" fmla="*/ 367369 w 1156012"/>
                  <a:gd name="connsiteY25" fmla="*/ 2402203 h 2402704"/>
                  <a:gd name="connsiteX26" fmla="*/ 54949 w 1156012"/>
                  <a:gd name="connsiteY26" fmla="*/ 2398393 h 2402704"/>
                  <a:gd name="connsiteX0" fmla="*/ 54949 w 1164560"/>
                  <a:gd name="connsiteY0" fmla="*/ 2398393 h 2402704"/>
                  <a:gd name="connsiteX1" fmla="*/ 47329 w 1164560"/>
                  <a:gd name="connsiteY1" fmla="*/ 1457323 h 2402704"/>
                  <a:gd name="connsiteX2" fmla="*/ 16849 w 1164560"/>
                  <a:gd name="connsiteY2" fmla="*/ 836293 h 2402704"/>
                  <a:gd name="connsiteX3" fmla="*/ 1609 w 1164560"/>
                  <a:gd name="connsiteY3" fmla="*/ 478153 h 2402704"/>
                  <a:gd name="connsiteX4" fmla="*/ 54949 w 1164560"/>
                  <a:gd name="connsiteY4" fmla="*/ 321943 h 2402704"/>
                  <a:gd name="connsiteX5" fmla="*/ 155914 w 1164560"/>
                  <a:gd name="connsiteY5" fmla="*/ 226693 h 2402704"/>
                  <a:gd name="connsiteX6" fmla="*/ 235924 w 1164560"/>
                  <a:gd name="connsiteY6" fmla="*/ 213358 h 2402704"/>
                  <a:gd name="connsiteX7" fmla="*/ 241639 w 1164560"/>
                  <a:gd name="connsiteY7" fmla="*/ 180973 h 2402704"/>
                  <a:gd name="connsiteX8" fmla="*/ 321649 w 1164560"/>
                  <a:gd name="connsiteY8" fmla="*/ 55243 h 2402704"/>
                  <a:gd name="connsiteX9" fmla="*/ 447379 w 1164560"/>
                  <a:gd name="connsiteY9" fmla="*/ 20953 h 2402704"/>
                  <a:gd name="connsiteX10" fmla="*/ 561679 w 1164560"/>
                  <a:gd name="connsiteY10" fmla="*/ 66673 h 2402704"/>
                  <a:gd name="connsiteX11" fmla="*/ 569299 w 1164560"/>
                  <a:gd name="connsiteY11" fmla="*/ 74293 h 2402704"/>
                  <a:gd name="connsiteX12" fmla="*/ 637879 w 1164560"/>
                  <a:gd name="connsiteY12" fmla="*/ 17143 h 2402704"/>
                  <a:gd name="connsiteX13" fmla="*/ 767419 w 1164560"/>
                  <a:gd name="connsiteY13" fmla="*/ 5713 h 2402704"/>
                  <a:gd name="connsiteX14" fmla="*/ 891244 w 1164560"/>
                  <a:gd name="connsiteY14" fmla="*/ 99058 h 2402704"/>
                  <a:gd name="connsiteX15" fmla="*/ 919819 w 1164560"/>
                  <a:gd name="connsiteY15" fmla="*/ 184783 h 2402704"/>
                  <a:gd name="connsiteX16" fmla="*/ 935059 w 1164560"/>
                  <a:gd name="connsiteY16" fmla="*/ 207643 h 2402704"/>
                  <a:gd name="connsiteX17" fmla="*/ 1030309 w 1164560"/>
                  <a:gd name="connsiteY17" fmla="*/ 222883 h 2402704"/>
                  <a:gd name="connsiteX18" fmla="*/ 1136989 w 1164560"/>
                  <a:gd name="connsiteY18" fmla="*/ 398143 h 2402704"/>
                  <a:gd name="connsiteX19" fmla="*/ 1163658 w 1164560"/>
                  <a:gd name="connsiteY19" fmla="*/ 621027 h 2402704"/>
                  <a:gd name="connsiteX20" fmla="*/ 1154134 w 1164560"/>
                  <a:gd name="connsiteY20" fmla="*/ 821053 h 2402704"/>
                  <a:gd name="connsiteX21" fmla="*/ 1114129 w 1164560"/>
                  <a:gd name="connsiteY21" fmla="*/ 1495423 h 2402704"/>
                  <a:gd name="connsiteX22" fmla="*/ 1114129 w 1164560"/>
                  <a:gd name="connsiteY22" fmla="*/ 2032633 h 2402704"/>
                  <a:gd name="connsiteX23" fmla="*/ 1125559 w 1164560"/>
                  <a:gd name="connsiteY23" fmla="*/ 2364103 h 2402704"/>
                  <a:gd name="connsiteX24" fmla="*/ 1117939 w 1164560"/>
                  <a:gd name="connsiteY24" fmla="*/ 2398393 h 2402704"/>
                  <a:gd name="connsiteX25" fmla="*/ 976969 w 1164560"/>
                  <a:gd name="connsiteY25" fmla="*/ 2402203 h 2402704"/>
                  <a:gd name="connsiteX26" fmla="*/ 367369 w 1164560"/>
                  <a:gd name="connsiteY26" fmla="*/ 2402203 h 2402704"/>
                  <a:gd name="connsiteX27" fmla="*/ 54949 w 1164560"/>
                  <a:gd name="connsiteY27" fmla="*/ 2398393 h 2402704"/>
                  <a:gd name="connsiteX0" fmla="*/ 54949 w 1164560"/>
                  <a:gd name="connsiteY0" fmla="*/ 2398393 h 2402704"/>
                  <a:gd name="connsiteX1" fmla="*/ 47329 w 1164560"/>
                  <a:gd name="connsiteY1" fmla="*/ 1457323 h 2402704"/>
                  <a:gd name="connsiteX2" fmla="*/ 16849 w 1164560"/>
                  <a:gd name="connsiteY2" fmla="*/ 836293 h 2402704"/>
                  <a:gd name="connsiteX3" fmla="*/ 1609 w 1164560"/>
                  <a:gd name="connsiteY3" fmla="*/ 478153 h 2402704"/>
                  <a:gd name="connsiteX4" fmla="*/ 54949 w 1164560"/>
                  <a:gd name="connsiteY4" fmla="*/ 321943 h 2402704"/>
                  <a:gd name="connsiteX5" fmla="*/ 155914 w 1164560"/>
                  <a:gd name="connsiteY5" fmla="*/ 226693 h 2402704"/>
                  <a:gd name="connsiteX6" fmla="*/ 235924 w 1164560"/>
                  <a:gd name="connsiteY6" fmla="*/ 213358 h 2402704"/>
                  <a:gd name="connsiteX7" fmla="*/ 241639 w 1164560"/>
                  <a:gd name="connsiteY7" fmla="*/ 180973 h 2402704"/>
                  <a:gd name="connsiteX8" fmla="*/ 321649 w 1164560"/>
                  <a:gd name="connsiteY8" fmla="*/ 55243 h 2402704"/>
                  <a:gd name="connsiteX9" fmla="*/ 447379 w 1164560"/>
                  <a:gd name="connsiteY9" fmla="*/ 20953 h 2402704"/>
                  <a:gd name="connsiteX10" fmla="*/ 561679 w 1164560"/>
                  <a:gd name="connsiteY10" fmla="*/ 66673 h 2402704"/>
                  <a:gd name="connsiteX11" fmla="*/ 569299 w 1164560"/>
                  <a:gd name="connsiteY11" fmla="*/ 74293 h 2402704"/>
                  <a:gd name="connsiteX12" fmla="*/ 637879 w 1164560"/>
                  <a:gd name="connsiteY12" fmla="*/ 17143 h 2402704"/>
                  <a:gd name="connsiteX13" fmla="*/ 767419 w 1164560"/>
                  <a:gd name="connsiteY13" fmla="*/ 5713 h 2402704"/>
                  <a:gd name="connsiteX14" fmla="*/ 891244 w 1164560"/>
                  <a:gd name="connsiteY14" fmla="*/ 99058 h 2402704"/>
                  <a:gd name="connsiteX15" fmla="*/ 919819 w 1164560"/>
                  <a:gd name="connsiteY15" fmla="*/ 184783 h 2402704"/>
                  <a:gd name="connsiteX16" fmla="*/ 935059 w 1164560"/>
                  <a:gd name="connsiteY16" fmla="*/ 207643 h 2402704"/>
                  <a:gd name="connsiteX17" fmla="*/ 1030309 w 1164560"/>
                  <a:gd name="connsiteY17" fmla="*/ 222883 h 2402704"/>
                  <a:gd name="connsiteX18" fmla="*/ 1096983 w 1164560"/>
                  <a:gd name="connsiteY18" fmla="*/ 297177 h 2402704"/>
                  <a:gd name="connsiteX19" fmla="*/ 1136989 w 1164560"/>
                  <a:gd name="connsiteY19" fmla="*/ 398143 h 2402704"/>
                  <a:gd name="connsiteX20" fmla="*/ 1163658 w 1164560"/>
                  <a:gd name="connsiteY20" fmla="*/ 621027 h 2402704"/>
                  <a:gd name="connsiteX21" fmla="*/ 1154134 w 1164560"/>
                  <a:gd name="connsiteY21" fmla="*/ 821053 h 2402704"/>
                  <a:gd name="connsiteX22" fmla="*/ 1114129 w 1164560"/>
                  <a:gd name="connsiteY22" fmla="*/ 1495423 h 2402704"/>
                  <a:gd name="connsiteX23" fmla="*/ 1114129 w 1164560"/>
                  <a:gd name="connsiteY23" fmla="*/ 2032633 h 2402704"/>
                  <a:gd name="connsiteX24" fmla="*/ 1125559 w 1164560"/>
                  <a:gd name="connsiteY24" fmla="*/ 2364103 h 2402704"/>
                  <a:gd name="connsiteX25" fmla="*/ 1117939 w 1164560"/>
                  <a:gd name="connsiteY25" fmla="*/ 2398393 h 2402704"/>
                  <a:gd name="connsiteX26" fmla="*/ 976969 w 1164560"/>
                  <a:gd name="connsiteY26" fmla="*/ 2402203 h 2402704"/>
                  <a:gd name="connsiteX27" fmla="*/ 367369 w 1164560"/>
                  <a:gd name="connsiteY27" fmla="*/ 2402203 h 2402704"/>
                  <a:gd name="connsiteX28" fmla="*/ 54949 w 1164560"/>
                  <a:gd name="connsiteY28" fmla="*/ 2398393 h 2402704"/>
                  <a:gd name="connsiteX0" fmla="*/ 54949 w 1164560"/>
                  <a:gd name="connsiteY0" fmla="*/ 2398393 h 2402704"/>
                  <a:gd name="connsiteX1" fmla="*/ 47329 w 1164560"/>
                  <a:gd name="connsiteY1" fmla="*/ 1457323 h 2402704"/>
                  <a:gd name="connsiteX2" fmla="*/ 16849 w 1164560"/>
                  <a:gd name="connsiteY2" fmla="*/ 836293 h 2402704"/>
                  <a:gd name="connsiteX3" fmla="*/ 1609 w 1164560"/>
                  <a:gd name="connsiteY3" fmla="*/ 478153 h 2402704"/>
                  <a:gd name="connsiteX4" fmla="*/ 54949 w 1164560"/>
                  <a:gd name="connsiteY4" fmla="*/ 321943 h 2402704"/>
                  <a:gd name="connsiteX5" fmla="*/ 155914 w 1164560"/>
                  <a:gd name="connsiteY5" fmla="*/ 226693 h 2402704"/>
                  <a:gd name="connsiteX6" fmla="*/ 235924 w 1164560"/>
                  <a:gd name="connsiteY6" fmla="*/ 213358 h 2402704"/>
                  <a:gd name="connsiteX7" fmla="*/ 241639 w 1164560"/>
                  <a:gd name="connsiteY7" fmla="*/ 180973 h 2402704"/>
                  <a:gd name="connsiteX8" fmla="*/ 321649 w 1164560"/>
                  <a:gd name="connsiteY8" fmla="*/ 55243 h 2402704"/>
                  <a:gd name="connsiteX9" fmla="*/ 447379 w 1164560"/>
                  <a:gd name="connsiteY9" fmla="*/ 20953 h 2402704"/>
                  <a:gd name="connsiteX10" fmla="*/ 561679 w 1164560"/>
                  <a:gd name="connsiteY10" fmla="*/ 66673 h 2402704"/>
                  <a:gd name="connsiteX11" fmla="*/ 569299 w 1164560"/>
                  <a:gd name="connsiteY11" fmla="*/ 74293 h 2402704"/>
                  <a:gd name="connsiteX12" fmla="*/ 637879 w 1164560"/>
                  <a:gd name="connsiteY12" fmla="*/ 17143 h 2402704"/>
                  <a:gd name="connsiteX13" fmla="*/ 767419 w 1164560"/>
                  <a:gd name="connsiteY13" fmla="*/ 5713 h 2402704"/>
                  <a:gd name="connsiteX14" fmla="*/ 891244 w 1164560"/>
                  <a:gd name="connsiteY14" fmla="*/ 99058 h 2402704"/>
                  <a:gd name="connsiteX15" fmla="*/ 919819 w 1164560"/>
                  <a:gd name="connsiteY15" fmla="*/ 184783 h 2402704"/>
                  <a:gd name="connsiteX16" fmla="*/ 935059 w 1164560"/>
                  <a:gd name="connsiteY16" fmla="*/ 207643 h 2402704"/>
                  <a:gd name="connsiteX17" fmla="*/ 1030309 w 1164560"/>
                  <a:gd name="connsiteY17" fmla="*/ 222883 h 2402704"/>
                  <a:gd name="connsiteX18" fmla="*/ 1096983 w 1164560"/>
                  <a:gd name="connsiteY18" fmla="*/ 297177 h 2402704"/>
                  <a:gd name="connsiteX19" fmla="*/ 1136989 w 1164560"/>
                  <a:gd name="connsiteY19" fmla="*/ 398143 h 2402704"/>
                  <a:gd name="connsiteX20" fmla="*/ 1163658 w 1164560"/>
                  <a:gd name="connsiteY20" fmla="*/ 621027 h 2402704"/>
                  <a:gd name="connsiteX21" fmla="*/ 1154134 w 1164560"/>
                  <a:gd name="connsiteY21" fmla="*/ 821053 h 2402704"/>
                  <a:gd name="connsiteX22" fmla="*/ 1114129 w 1164560"/>
                  <a:gd name="connsiteY22" fmla="*/ 1495423 h 2402704"/>
                  <a:gd name="connsiteX23" fmla="*/ 1114129 w 1164560"/>
                  <a:gd name="connsiteY23" fmla="*/ 2032633 h 2402704"/>
                  <a:gd name="connsiteX24" fmla="*/ 1125559 w 1164560"/>
                  <a:gd name="connsiteY24" fmla="*/ 2364103 h 2402704"/>
                  <a:gd name="connsiteX25" fmla="*/ 1117939 w 1164560"/>
                  <a:gd name="connsiteY25" fmla="*/ 2398393 h 2402704"/>
                  <a:gd name="connsiteX26" fmla="*/ 976969 w 1164560"/>
                  <a:gd name="connsiteY26" fmla="*/ 2402203 h 2402704"/>
                  <a:gd name="connsiteX27" fmla="*/ 367369 w 1164560"/>
                  <a:gd name="connsiteY27" fmla="*/ 2402203 h 2402704"/>
                  <a:gd name="connsiteX28" fmla="*/ 54949 w 1164560"/>
                  <a:gd name="connsiteY28" fmla="*/ 2398393 h 2402704"/>
                  <a:gd name="connsiteX0" fmla="*/ 54949 w 1164560"/>
                  <a:gd name="connsiteY0" fmla="*/ 2398393 h 2402704"/>
                  <a:gd name="connsiteX1" fmla="*/ 47329 w 1164560"/>
                  <a:gd name="connsiteY1" fmla="*/ 1457323 h 2402704"/>
                  <a:gd name="connsiteX2" fmla="*/ 16849 w 1164560"/>
                  <a:gd name="connsiteY2" fmla="*/ 836293 h 2402704"/>
                  <a:gd name="connsiteX3" fmla="*/ 1609 w 1164560"/>
                  <a:gd name="connsiteY3" fmla="*/ 478153 h 2402704"/>
                  <a:gd name="connsiteX4" fmla="*/ 54949 w 1164560"/>
                  <a:gd name="connsiteY4" fmla="*/ 321943 h 2402704"/>
                  <a:gd name="connsiteX5" fmla="*/ 155914 w 1164560"/>
                  <a:gd name="connsiteY5" fmla="*/ 226693 h 2402704"/>
                  <a:gd name="connsiteX6" fmla="*/ 235924 w 1164560"/>
                  <a:gd name="connsiteY6" fmla="*/ 213358 h 2402704"/>
                  <a:gd name="connsiteX7" fmla="*/ 241639 w 1164560"/>
                  <a:gd name="connsiteY7" fmla="*/ 180973 h 2402704"/>
                  <a:gd name="connsiteX8" fmla="*/ 321649 w 1164560"/>
                  <a:gd name="connsiteY8" fmla="*/ 55243 h 2402704"/>
                  <a:gd name="connsiteX9" fmla="*/ 447379 w 1164560"/>
                  <a:gd name="connsiteY9" fmla="*/ 20953 h 2402704"/>
                  <a:gd name="connsiteX10" fmla="*/ 561679 w 1164560"/>
                  <a:gd name="connsiteY10" fmla="*/ 66673 h 2402704"/>
                  <a:gd name="connsiteX11" fmla="*/ 569299 w 1164560"/>
                  <a:gd name="connsiteY11" fmla="*/ 74293 h 2402704"/>
                  <a:gd name="connsiteX12" fmla="*/ 637879 w 1164560"/>
                  <a:gd name="connsiteY12" fmla="*/ 17143 h 2402704"/>
                  <a:gd name="connsiteX13" fmla="*/ 767419 w 1164560"/>
                  <a:gd name="connsiteY13" fmla="*/ 5713 h 2402704"/>
                  <a:gd name="connsiteX14" fmla="*/ 885529 w 1164560"/>
                  <a:gd name="connsiteY14" fmla="*/ 99058 h 2402704"/>
                  <a:gd name="connsiteX15" fmla="*/ 919819 w 1164560"/>
                  <a:gd name="connsiteY15" fmla="*/ 184783 h 2402704"/>
                  <a:gd name="connsiteX16" fmla="*/ 935059 w 1164560"/>
                  <a:gd name="connsiteY16" fmla="*/ 207643 h 2402704"/>
                  <a:gd name="connsiteX17" fmla="*/ 1030309 w 1164560"/>
                  <a:gd name="connsiteY17" fmla="*/ 222883 h 2402704"/>
                  <a:gd name="connsiteX18" fmla="*/ 1096983 w 1164560"/>
                  <a:gd name="connsiteY18" fmla="*/ 297177 h 2402704"/>
                  <a:gd name="connsiteX19" fmla="*/ 1136989 w 1164560"/>
                  <a:gd name="connsiteY19" fmla="*/ 398143 h 2402704"/>
                  <a:gd name="connsiteX20" fmla="*/ 1163658 w 1164560"/>
                  <a:gd name="connsiteY20" fmla="*/ 621027 h 2402704"/>
                  <a:gd name="connsiteX21" fmla="*/ 1154134 w 1164560"/>
                  <a:gd name="connsiteY21" fmla="*/ 821053 h 2402704"/>
                  <a:gd name="connsiteX22" fmla="*/ 1114129 w 1164560"/>
                  <a:gd name="connsiteY22" fmla="*/ 1495423 h 2402704"/>
                  <a:gd name="connsiteX23" fmla="*/ 1114129 w 1164560"/>
                  <a:gd name="connsiteY23" fmla="*/ 2032633 h 2402704"/>
                  <a:gd name="connsiteX24" fmla="*/ 1125559 w 1164560"/>
                  <a:gd name="connsiteY24" fmla="*/ 2364103 h 2402704"/>
                  <a:gd name="connsiteX25" fmla="*/ 1117939 w 1164560"/>
                  <a:gd name="connsiteY25" fmla="*/ 2398393 h 2402704"/>
                  <a:gd name="connsiteX26" fmla="*/ 976969 w 1164560"/>
                  <a:gd name="connsiteY26" fmla="*/ 2402203 h 2402704"/>
                  <a:gd name="connsiteX27" fmla="*/ 367369 w 1164560"/>
                  <a:gd name="connsiteY27" fmla="*/ 2402203 h 2402704"/>
                  <a:gd name="connsiteX28" fmla="*/ 54949 w 1164560"/>
                  <a:gd name="connsiteY28" fmla="*/ 2398393 h 2402704"/>
                  <a:gd name="connsiteX0" fmla="*/ 54949 w 1164560"/>
                  <a:gd name="connsiteY0" fmla="*/ 2398393 h 2402704"/>
                  <a:gd name="connsiteX1" fmla="*/ 47329 w 1164560"/>
                  <a:gd name="connsiteY1" fmla="*/ 1457323 h 2402704"/>
                  <a:gd name="connsiteX2" fmla="*/ 16849 w 1164560"/>
                  <a:gd name="connsiteY2" fmla="*/ 836293 h 2402704"/>
                  <a:gd name="connsiteX3" fmla="*/ 1609 w 1164560"/>
                  <a:gd name="connsiteY3" fmla="*/ 478153 h 2402704"/>
                  <a:gd name="connsiteX4" fmla="*/ 54949 w 1164560"/>
                  <a:gd name="connsiteY4" fmla="*/ 321943 h 2402704"/>
                  <a:gd name="connsiteX5" fmla="*/ 155914 w 1164560"/>
                  <a:gd name="connsiteY5" fmla="*/ 226693 h 2402704"/>
                  <a:gd name="connsiteX6" fmla="*/ 235924 w 1164560"/>
                  <a:gd name="connsiteY6" fmla="*/ 213358 h 2402704"/>
                  <a:gd name="connsiteX7" fmla="*/ 249259 w 1164560"/>
                  <a:gd name="connsiteY7" fmla="*/ 180973 h 2402704"/>
                  <a:gd name="connsiteX8" fmla="*/ 321649 w 1164560"/>
                  <a:gd name="connsiteY8" fmla="*/ 55243 h 2402704"/>
                  <a:gd name="connsiteX9" fmla="*/ 447379 w 1164560"/>
                  <a:gd name="connsiteY9" fmla="*/ 20953 h 2402704"/>
                  <a:gd name="connsiteX10" fmla="*/ 561679 w 1164560"/>
                  <a:gd name="connsiteY10" fmla="*/ 66673 h 2402704"/>
                  <a:gd name="connsiteX11" fmla="*/ 569299 w 1164560"/>
                  <a:gd name="connsiteY11" fmla="*/ 74293 h 2402704"/>
                  <a:gd name="connsiteX12" fmla="*/ 637879 w 1164560"/>
                  <a:gd name="connsiteY12" fmla="*/ 17143 h 2402704"/>
                  <a:gd name="connsiteX13" fmla="*/ 767419 w 1164560"/>
                  <a:gd name="connsiteY13" fmla="*/ 5713 h 2402704"/>
                  <a:gd name="connsiteX14" fmla="*/ 885529 w 1164560"/>
                  <a:gd name="connsiteY14" fmla="*/ 99058 h 2402704"/>
                  <a:gd name="connsiteX15" fmla="*/ 919819 w 1164560"/>
                  <a:gd name="connsiteY15" fmla="*/ 184783 h 2402704"/>
                  <a:gd name="connsiteX16" fmla="*/ 935059 w 1164560"/>
                  <a:gd name="connsiteY16" fmla="*/ 207643 h 2402704"/>
                  <a:gd name="connsiteX17" fmla="*/ 1030309 w 1164560"/>
                  <a:gd name="connsiteY17" fmla="*/ 222883 h 2402704"/>
                  <a:gd name="connsiteX18" fmla="*/ 1096983 w 1164560"/>
                  <a:gd name="connsiteY18" fmla="*/ 297177 h 2402704"/>
                  <a:gd name="connsiteX19" fmla="*/ 1136989 w 1164560"/>
                  <a:gd name="connsiteY19" fmla="*/ 398143 h 2402704"/>
                  <a:gd name="connsiteX20" fmla="*/ 1163658 w 1164560"/>
                  <a:gd name="connsiteY20" fmla="*/ 621027 h 2402704"/>
                  <a:gd name="connsiteX21" fmla="*/ 1154134 w 1164560"/>
                  <a:gd name="connsiteY21" fmla="*/ 821053 h 2402704"/>
                  <a:gd name="connsiteX22" fmla="*/ 1114129 w 1164560"/>
                  <a:gd name="connsiteY22" fmla="*/ 1495423 h 2402704"/>
                  <a:gd name="connsiteX23" fmla="*/ 1114129 w 1164560"/>
                  <a:gd name="connsiteY23" fmla="*/ 2032633 h 2402704"/>
                  <a:gd name="connsiteX24" fmla="*/ 1125559 w 1164560"/>
                  <a:gd name="connsiteY24" fmla="*/ 2364103 h 2402704"/>
                  <a:gd name="connsiteX25" fmla="*/ 1117939 w 1164560"/>
                  <a:gd name="connsiteY25" fmla="*/ 2398393 h 2402704"/>
                  <a:gd name="connsiteX26" fmla="*/ 976969 w 1164560"/>
                  <a:gd name="connsiteY26" fmla="*/ 2402203 h 2402704"/>
                  <a:gd name="connsiteX27" fmla="*/ 367369 w 1164560"/>
                  <a:gd name="connsiteY27" fmla="*/ 2402203 h 2402704"/>
                  <a:gd name="connsiteX28" fmla="*/ 54949 w 1164560"/>
                  <a:gd name="connsiteY28" fmla="*/ 2398393 h 2402704"/>
                  <a:gd name="connsiteX0" fmla="*/ 54949 w 1164560"/>
                  <a:gd name="connsiteY0" fmla="*/ 2398393 h 2402704"/>
                  <a:gd name="connsiteX1" fmla="*/ 47329 w 1164560"/>
                  <a:gd name="connsiteY1" fmla="*/ 1457323 h 2402704"/>
                  <a:gd name="connsiteX2" fmla="*/ 16849 w 1164560"/>
                  <a:gd name="connsiteY2" fmla="*/ 836293 h 2402704"/>
                  <a:gd name="connsiteX3" fmla="*/ 1609 w 1164560"/>
                  <a:gd name="connsiteY3" fmla="*/ 478153 h 2402704"/>
                  <a:gd name="connsiteX4" fmla="*/ 54949 w 1164560"/>
                  <a:gd name="connsiteY4" fmla="*/ 321943 h 2402704"/>
                  <a:gd name="connsiteX5" fmla="*/ 155914 w 1164560"/>
                  <a:gd name="connsiteY5" fmla="*/ 226693 h 2402704"/>
                  <a:gd name="connsiteX6" fmla="*/ 235924 w 1164560"/>
                  <a:gd name="connsiteY6" fmla="*/ 213358 h 2402704"/>
                  <a:gd name="connsiteX7" fmla="*/ 247354 w 1164560"/>
                  <a:gd name="connsiteY7" fmla="*/ 177163 h 2402704"/>
                  <a:gd name="connsiteX8" fmla="*/ 321649 w 1164560"/>
                  <a:gd name="connsiteY8" fmla="*/ 55243 h 2402704"/>
                  <a:gd name="connsiteX9" fmla="*/ 447379 w 1164560"/>
                  <a:gd name="connsiteY9" fmla="*/ 20953 h 2402704"/>
                  <a:gd name="connsiteX10" fmla="*/ 561679 w 1164560"/>
                  <a:gd name="connsiteY10" fmla="*/ 66673 h 2402704"/>
                  <a:gd name="connsiteX11" fmla="*/ 569299 w 1164560"/>
                  <a:gd name="connsiteY11" fmla="*/ 74293 h 2402704"/>
                  <a:gd name="connsiteX12" fmla="*/ 637879 w 1164560"/>
                  <a:gd name="connsiteY12" fmla="*/ 17143 h 2402704"/>
                  <a:gd name="connsiteX13" fmla="*/ 767419 w 1164560"/>
                  <a:gd name="connsiteY13" fmla="*/ 5713 h 2402704"/>
                  <a:gd name="connsiteX14" fmla="*/ 885529 w 1164560"/>
                  <a:gd name="connsiteY14" fmla="*/ 99058 h 2402704"/>
                  <a:gd name="connsiteX15" fmla="*/ 919819 w 1164560"/>
                  <a:gd name="connsiteY15" fmla="*/ 184783 h 2402704"/>
                  <a:gd name="connsiteX16" fmla="*/ 935059 w 1164560"/>
                  <a:gd name="connsiteY16" fmla="*/ 207643 h 2402704"/>
                  <a:gd name="connsiteX17" fmla="*/ 1030309 w 1164560"/>
                  <a:gd name="connsiteY17" fmla="*/ 222883 h 2402704"/>
                  <a:gd name="connsiteX18" fmla="*/ 1096983 w 1164560"/>
                  <a:gd name="connsiteY18" fmla="*/ 297177 h 2402704"/>
                  <a:gd name="connsiteX19" fmla="*/ 1136989 w 1164560"/>
                  <a:gd name="connsiteY19" fmla="*/ 398143 h 2402704"/>
                  <a:gd name="connsiteX20" fmla="*/ 1163658 w 1164560"/>
                  <a:gd name="connsiteY20" fmla="*/ 621027 h 2402704"/>
                  <a:gd name="connsiteX21" fmla="*/ 1154134 w 1164560"/>
                  <a:gd name="connsiteY21" fmla="*/ 821053 h 2402704"/>
                  <a:gd name="connsiteX22" fmla="*/ 1114129 w 1164560"/>
                  <a:gd name="connsiteY22" fmla="*/ 1495423 h 2402704"/>
                  <a:gd name="connsiteX23" fmla="*/ 1114129 w 1164560"/>
                  <a:gd name="connsiteY23" fmla="*/ 2032633 h 2402704"/>
                  <a:gd name="connsiteX24" fmla="*/ 1125559 w 1164560"/>
                  <a:gd name="connsiteY24" fmla="*/ 2364103 h 2402704"/>
                  <a:gd name="connsiteX25" fmla="*/ 1117939 w 1164560"/>
                  <a:gd name="connsiteY25" fmla="*/ 2398393 h 2402704"/>
                  <a:gd name="connsiteX26" fmla="*/ 976969 w 1164560"/>
                  <a:gd name="connsiteY26" fmla="*/ 2402203 h 2402704"/>
                  <a:gd name="connsiteX27" fmla="*/ 367369 w 1164560"/>
                  <a:gd name="connsiteY27" fmla="*/ 2402203 h 2402704"/>
                  <a:gd name="connsiteX28" fmla="*/ 54949 w 1164560"/>
                  <a:gd name="connsiteY28" fmla="*/ 2398393 h 2402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64560" h="2402704">
                    <a:moveTo>
                      <a:pt x="54949" y="2398393"/>
                    </a:moveTo>
                    <a:cubicBezTo>
                      <a:pt x="54314" y="2058033"/>
                      <a:pt x="53679" y="1717673"/>
                      <a:pt x="47329" y="1457323"/>
                    </a:cubicBezTo>
                    <a:cubicBezTo>
                      <a:pt x="40979" y="1196973"/>
                      <a:pt x="24469" y="999488"/>
                      <a:pt x="16849" y="836293"/>
                    </a:cubicBezTo>
                    <a:cubicBezTo>
                      <a:pt x="9229" y="673098"/>
                      <a:pt x="-4741" y="563878"/>
                      <a:pt x="1609" y="478153"/>
                    </a:cubicBezTo>
                    <a:cubicBezTo>
                      <a:pt x="7959" y="392428"/>
                      <a:pt x="29232" y="363853"/>
                      <a:pt x="54949" y="321943"/>
                    </a:cubicBezTo>
                    <a:cubicBezTo>
                      <a:pt x="80666" y="280033"/>
                      <a:pt x="125752" y="244791"/>
                      <a:pt x="155914" y="226693"/>
                    </a:cubicBezTo>
                    <a:cubicBezTo>
                      <a:pt x="186077" y="208596"/>
                      <a:pt x="220684" y="221613"/>
                      <a:pt x="235924" y="213358"/>
                    </a:cubicBezTo>
                    <a:cubicBezTo>
                      <a:pt x="251164" y="205103"/>
                      <a:pt x="233067" y="203515"/>
                      <a:pt x="247354" y="177163"/>
                    </a:cubicBezTo>
                    <a:cubicBezTo>
                      <a:pt x="261641" y="150811"/>
                      <a:pt x="288312" y="81278"/>
                      <a:pt x="321649" y="55243"/>
                    </a:cubicBezTo>
                    <a:cubicBezTo>
                      <a:pt x="354986" y="29208"/>
                      <a:pt x="407374" y="19048"/>
                      <a:pt x="447379" y="20953"/>
                    </a:cubicBezTo>
                    <a:cubicBezTo>
                      <a:pt x="487384" y="22858"/>
                      <a:pt x="541359" y="57783"/>
                      <a:pt x="561679" y="66673"/>
                    </a:cubicBezTo>
                    <a:cubicBezTo>
                      <a:pt x="581999" y="75563"/>
                      <a:pt x="556599" y="82548"/>
                      <a:pt x="569299" y="74293"/>
                    </a:cubicBezTo>
                    <a:cubicBezTo>
                      <a:pt x="581999" y="66038"/>
                      <a:pt x="604859" y="28573"/>
                      <a:pt x="637879" y="17143"/>
                    </a:cubicBezTo>
                    <a:cubicBezTo>
                      <a:pt x="670899" y="5713"/>
                      <a:pt x="726144" y="-7940"/>
                      <a:pt x="767419" y="5713"/>
                    </a:cubicBezTo>
                    <a:cubicBezTo>
                      <a:pt x="808694" y="19366"/>
                      <a:pt x="860129" y="69213"/>
                      <a:pt x="885529" y="99058"/>
                    </a:cubicBezTo>
                    <a:cubicBezTo>
                      <a:pt x="910929" y="128903"/>
                      <a:pt x="911564" y="166686"/>
                      <a:pt x="919819" y="184783"/>
                    </a:cubicBezTo>
                    <a:cubicBezTo>
                      <a:pt x="928074" y="202881"/>
                      <a:pt x="916644" y="201293"/>
                      <a:pt x="935059" y="207643"/>
                    </a:cubicBezTo>
                    <a:cubicBezTo>
                      <a:pt x="953474" y="213993"/>
                      <a:pt x="1003322" y="207961"/>
                      <a:pt x="1030309" y="222883"/>
                    </a:cubicBezTo>
                    <a:cubicBezTo>
                      <a:pt x="1057296" y="237805"/>
                      <a:pt x="1079203" y="267967"/>
                      <a:pt x="1096983" y="297177"/>
                    </a:cubicBezTo>
                    <a:cubicBezTo>
                      <a:pt x="1114763" y="326387"/>
                      <a:pt x="1125877" y="344168"/>
                      <a:pt x="1136989" y="398143"/>
                    </a:cubicBezTo>
                    <a:cubicBezTo>
                      <a:pt x="1148101" y="452118"/>
                      <a:pt x="1160801" y="550542"/>
                      <a:pt x="1163658" y="621027"/>
                    </a:cubicBezTo>
                    <a:cubicBezTo>
                      <a:pt x="1166515" y="691512"/>
                      <a:pt x="1162389" y="675320"/>
                      <a:pt x="1154134" y="821053"/>
                    </a:cubicBezTo>
                    <a:cubicBezTo>
                      <a:pt x="1145879" y="966786"/>
                      <a:pt x="1120797" y="1293493"/>
                      <a:pt x="1114129" y="1495423"/>
                    </a:cubicBezTo>
                    <a:cubicBezTo>
                      <a:pt x="1107462" y="1697353"/>
                      <a:pt x="1112224" y="1887853"/>
                      <a:pt x="1114129" y="2032633"/>
                    </a:cubicBezTo>
                    <a:cubicBezTo>
                      <a:pt x="1116034" y="2177413"/>
                      <a:pt x="1124924" y="2303143"/>
                      <a:pt x="1125559" y="2364103"/>
                    </a:cubicBezTo>
                    <a:cubicBezTo>
                      <a:pt x="1126194" y="2425063"/>
                      <a:pt x="1142704" y="2392043"/>
                      <a:pt x="1117939" y="2398393"/>
                    </a:cubicBezTo>
                    <a:cubicBezTo>
                      <a:pt x="1093174" y="2404743"/>
                      <a:pt x="976969" y="2402203"/>
                      <a:pt x="976969" y="2402203"/>
                    </a:cubicBezTo>
                    <a:lnTo>
                      <a:pt x="367369" y="2402203"/>
                    </a:lnTo>
                    <a:lnTo>
                      <a:pt x="54949" y="2398393"/>
                    </a:lnTo>
                    <a:close/>
                  </a:path>
                </a:pathLst>
              </a:cu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sp>
            <p:nvSpPr>
              <p:cNvPr id="108" name="วงรี 107">
                <a:extLst>
                  <a:ext uri="{FF2B5EF4-FFF2-40B4-BE49-F238E27FC236}">
                    <a16:creationId xmlns:a16="http://schemas.microsoft.com/office/drawing/2014/main" id="{81208BAB-906E-45F4-A02A-637973C0AB8B}"/>
                  </a:ext>
                </a:extLst>
              </p:cNvPr>
              <p:cNvSpPr/>
              <p:nvPr/>
            </p:nvSpPr>
            <p:spPr>
              <a:xfrm>
                <a:off x="10891344" y="2968301"/>
                <a:ext cx="158279" cy="247339"/>
              </a:xfrm>
              <a:prstGeom prst="ellipse">
                <a:avLst/>
              </a:prstGeom>
              <a:solidFill>
                <a:srgbClr val="F3716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sp>
            <p:nvSpPr>
              <p:cNvPr id="109" name="วงรี 108">
                <a:extLst>
                  <a:ext uri="{FF2B5EF4-FFF2-40B4-BE49-F238E27FC236}">
                    <a16:creationId xmlns:a16="http://schemas.microsoft.com/office/drawing/2014/main" id="{3C29EAE0-B4B0-4FC8-A923-26DDF6C88873}"/>
                  </a:ext>
                </a:extLst>
              </p:cNvPr>
              <p:cNvSpPr/>
              <p:nvPr/>
            </p:nvSpPr>
            <p:spPr>
              <a:xfrm>
                <a:off x="11106161" y="2750078"/>
                <a:ext cx="158279" cy="247339"/>
              </a:xfrm>
              <a:prstGeom prst="ellipse">
                <a:avLst/>
              </a:prstGeom>
              <a:solidFill>
                <a:srgbClr val="F3716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sp>
            <p:nvSpPr>
              <p:cNvPr id="110" name="วงรี 109">
                <a:extLst>
                  <a:ext uri="{FF2B5EF4-FFF2-40B4-BE49-F238E27FC236}">
                    <a16:creationId xmlns:a16="http://schemas.microsoft.com/office/drawing/2014/main" id="{CF15E5EB-6CC4-495B-BEE8-160F75252190}"/>
                  </a:ext>
                </a:extLst>
              </p:cNvPr>
              <p:cNvSpPr/>
              <p:nvPr/>
            </p:nvSpPr>
            <p:spPr>
              <a:xfrm>
                <a:off x="11400118" y="2750077"/>
                <a:ext cx="158279" cy="247339"/>
              </a:xfrm>
              <a:prstGeom prst="ellipse">
                <a:avLst/>
              </a:prstGeom>
              <a:solidFill>
                <a:srgbClr val="F3716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sp>
            <p:nvSpPr>
              <p:cNvPr id="111" name="วงรี 110">
                <a:extLst>
                  <a:ext uri="{FF2B5EF4-FFF2-40B4-BE49-F238E27FC236}">
                    <a16:creationId xmlns:a16="http://schemas.microsoft.com/office/drawing/2014/main" id="{6627FBBC-3EA4-47A9-AD02-D4D2B2DD9BFA}"/>
                  </a:ext>
                </a:extLst>
              </p:cNvPr>
              <p:cNvSpPr/>
              <p:nvPr/>
            </p:nvSpPr>
            <p:spPr>
              <a:xfrm>
                <a:off x="11614935" y="2968300"/>
                <a:ext cx="158279" cy="247339"/>
              </a:xfrm>
              <a:prstGeom prst="ellipse">
                <a:avLst/>
              </a:prstGeom>
              <a:solidFill>
                <a:srgbClr val="F3716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sp>
            <p:nvSpPr>
              <p:cNvPr id="112" name="รูปแบบอิสระ: รูปร่าง 111">
                <a:extLst>
                  <a:ext uri="{FF2B5EF4-FFF2-40B4-BE49-F238E27FC236}">
                    <a16:creationId xmlns:a16="http://schemas.microsoft.com/office/drawing/2014/main" id="{DAD04A56-99C4-4A13-9741-54A141551976}"/>
                  </a:ext>
                </a:extLst>
              </p:cNvPr>
              <p:cNvSpPr/>
              <p:nvPr/>
            </p:nvSpPr>
            <p:spPr>
              <a:xfrm>
                <a:off x="10950562" y="3164217"/>
                <a:ext cx="802731" cy="449631"/>
              </a:xfrm>
              <a:custGeom>
                <a:avLst/>
                <a:gdLst>
                  <a:gd name="connsiteX0" fmla="*/ 27036 w 758716"/>
                  <a:gd name="connsiteY0" fmla="*/ 207592 h 369170"/>
                  <a:gd name="connsiteX1" fmla="*/ 91806 w 758716"/>
                  <a:gd name="connsiteY1" fmla="*/ 165682 h 369170"/>
                  <a:gd name="connsiteX2" fmla="*/ 160386 w 758716"/>
                  <a:gd name="connsiteY2" fmla="*/ 169492 h 369170"/>
                  <a:gd name="connsiteX3" fmla="*/ 202296 w 758716"/>
                  <a:gd name="connsiteY3" fmla="*/ 85672 h 369170"/>
                  <a:gd name="connsiteX4" fmla="*/ 324216 w 758716"/>
                  <a:gd name="connsiteY4" fmla="*/ 13282 h 369170"/>
                  <a:gd name="connsiteX5" fmla="*/ 430896 w 758716"/>
                  <a:gd name="connsiteY5" fmla="*/ 1852 h 369170"/>
                  <a:gd name="connsiteX6" fmla="*/ 507096 w 758716"/>
                  <a:gd name="connsiteY6" fmla="*/ 36142 h 369170"/>
                  <a:gd name="connsiteX7" fmla="*/ 552816 w 758716"/>
                  <a:gd name="connsiteY7" fmla="*/ 112342 h 369170"/>
                  <a:gd name="connsiteX8" fmla="*/ 575676 w 758716"/>
                  <a:gd name="connsiteY8" fmla="*/ 154252 h 369170"/>
                  <a:gd name="connsiteX9" fmla="*/ 651876 w 758716"/>
                  <a:gd name="connsiteY9" fmla="*/ 154252 h 369170"/>
                  <a:gd name="connsiteX10" fmla="*/ 750936 w 758716"/>
                  <a:gd name="connsiteY10" fmla="*/ 257122 h 369170"/>
                  <a:gd name="connsiteX11" fmla="*/ 747126 w 758716"/>
                  <a:gd name="connsiteY11" fmla="*/ 333322 h 369170"/>
                  <a:gd name="connsiteX12" fmla="*/ 739506 w 758716"/>
                  <a:gd name="connsiteY12" fmla="*/ 344752 h 369170"/>
                  <a:gd name="connsiteX13" fmla="*/ 510906 w 758716"/>
                  <a:gd name="connsiteY13" fmla="*/ 367612 h 369170"/>
                  <a:gd name="connsiteX14" fmla="*/ 187056 w 758716"/>
                  <a:gd name="connsiteY14" fmla="*/ 359992 h 369170"/>
                  <a:gd name="connsiteX15" fmla="*/ 15606 w 758716"/>
                  <a:gd name="connsiteY15" fmla="*/ 302842 h 369170"/>
                  <a:gd name="connsiteX16" fmla="*/ 11796 w 758716"/>
                  <a:gd name="connsiteY16" fmla="*/ 260932 h 369170"/>
                  <a:gd name="connsiteX17" fmla="*/ 27036 w 758716"/>
                  <a:gd name="connsiteY17" fmla="*/ 207592 h 369170"/>
                  <a:gd name="connsiteX0" fmla="*/ 20814 w 752494"/>
                  <a:gd name="connsiteY0" fmla="*/ 207592 h 368407"/>
                  <a:gd name="connsiteX1" fmla="*/ 85584 w 752494"/>
                  <a:gd name="connsiteY1" fmla="*/ 165682 h 368407"/>
                  <a:gd name="connsiteX2" fmla="*/ 154164 w 752494"/>
                  <a:gd name="connsiteY2" fmla="*/ 169492 h 368407"/>
                  <a:gd name="connsiteX3" fmla="*/ 196074 w 752494"/>
                  <a:gd name="connsiteY3" fmla="*/ 85672 h 368407"/>
                  <a:gd name="connsiteX4" fmla="*/ 317994 w 752494"/>
                  <a:gd name="connsiteY4" fmla="*/ 13282 h 368407"/>
                  <a:gd name="connsiteX5" fmla="*/ 424674 w 752494"/>
                  <a:gd name="connsiteY5" fmla="*/ 1852 h 368407"/>
                  <a:gd name="connsiteX6" fmla="*/ 500874 w 752494"/>
                  <a:gd name="connsiteY6" fmla="*/ 36142 h 368407"/>
                  <a:gd name="connsiteX7" fmla="*/ 546594 w 752494"/>
                  <a:gd name="connsiteY7" fmla="*/ 112342 h 368407"/>
                  <a:gd name="connsiteX8" fmla="*/ 569454 w 752494"/>
                  <a:gd name="connsiteY8" fmla="*/ 154252 h 368407"/>
                  <a:gd name="connsiteX9" fmla="*/ 645654 w 752494"/>
                  <a:gd name="connsiteY9" fmla="*/ 154252 h 368407"/>
                  <a:gd name="connsiteX10" fmla="*/ 744714 w 752494"/>
                  <a:gd name="connsiteY10" fmla="*/ 257122 h 368407"/>
                  <a:gd name="connsiteX11" fmla="*/ 740904 w 752494"/>
                  <a:gd name="connsiteY11" fmla="*/ 333322 h 368407"/>
                  <a:gd name="connsiteX12" fmla="*/ 733284 w 752494"/>
                  <a:gd name="connsiteY12" fmla="*/ 344752 h 368407"/>
                  <a:gd name="connsiteX13" fmla="*/ 504684 w 752494"/>
                  <a:gd name="connsiteY13" fmla="*/ 367612 h 368407"/>
                  <a:gd name="connsiteX14" fmla="*/ 180834 w 752494"/>
                  <a:gd name="connsiteY14" fmla="*/ 359992 h 368407"/>
                  <a:gd name="connsiteX15" fmla="*/ 17004 w 752494"/>
                  <a:gd name="connsiteY15" fmla="*/ 329512 h 368407"/>
                  <a:gd name="connsiteX16" fmla="*/ 5574 w 752494"/>
                  <a:gd name="connsiteY16" fmla="*/ 260932 h 368407"/>
                  <a:gd name="connsiteX17" fmla="*/ 20814 w 752494"/>
                  <a:gd name="connsiteY17" fmla="*/ 207592 h 368407"/>
                  <a:gd name="connsiteX0" fmla="*/ 20814 w 757631"/>
                  <a:gd name="connsiteY0" fmla="*/ 207592 h 368407"/>
                  <a:gd name="connsiteX1" fmla="*/ 85584 w 757631"/>
                  <a:gd name="connsiteY1" fmla="*/ 165682 h 368407"/>
                  <a:gd name="connsiteX2" fmla="*/ 154164 w 757631"/>
                  <a:gd name="connsiteY2" fmla="*/ 169492 h 368407"/>
                  <a:gd name="connsiteX3" fmla="*/ 196074 w 757631"/>
                  <a:gd name="connsiteY3" fmla="*/ 85672 h 368407"/>
                  <a:gd name="connsiteX4" fmla="*/ 317994 w 757631"/>
                  <a:gd name="connsiteY4" fmla="*/ 13282 h 368407"/>
                  <a:gd name="connsiteX5" fmla="*/ 424674 w 757631"/>
                  <a:gd name="connsiteY5" fmla="*/ 1852 h 368407"/>
                  <a:gd name="connsiteX6" fmla="*/ 500874 w 757631"/>
                  <a:gd name="connsiteY6" fmla="*/ 36142 h 368407"/>
                  <a:gd name="connsiteX7" fmla="*/ 546594 w 757631"/>
                  <a:gd name="connsiteY7" fmla="*/ 112342 h 368407"/>
                  <a:gd name="connsiteX8" fmla="*/ 569454 w 757631"/>
                  <a:gd name="connsiteY8" fmla="*/ 154252 h 368407"/>
                  <a:gd name="connsiteX9" fmla="*/ 645654 w 757631"/>
                  <a:gd name="connsiteY9" fmla="*/ 154252 h 368407"/>
                  <a:gd name="connsiteX10" fmla="*/ 744714 w 757631"/>
                  <a:gd name="connsiteY10" fmla="*/ 257122 h 368407"/>
                  <a:gd name="connsiteX11" fmla="*/ 752334 w 757631"/>
                  <a:gd name="connsiteY11" fmla="*/ 314272 h 368407"/>
                  <a:gd name="connsiteX12" fmla="*/ 733284 w 757631"/>
                  <a:gd name="connsiteY12" fmla="*/ 344752 h 368407"/>
                  <a:gd name="connsiteX13" fmla="*/ 504684 w 757631"/>
                  <a:gd name="connsiteY13" fmla="*/ 367612 h 368407"/>
                  <a:gd name="connsiteX14" fmla="*/ 180834 w 757631"/>
                  <a:gd name="connsiteY14" fmla="*/ 359992 h 368407"/>
                  <a:gd name="connsiteX15" fmla="*/ 17004 w 757631"/>
                  <a:gd name="connsiteY15" fmla="*/ 329512 h 368407"/>
                  <a:gd name="connsiteX16" fmla="*/ 5574 w 757631"/>
                  <a:gd name="connsiteY16" fmla="*/ 260932 h 368407"/>
                  <a:gd name="connsiteX17" fmla="*/ 20814 w 757631"/>
                  <a:gd name="connsiteY17" fmla="*/ 207592 h 368407"/>
                  <a:gd name="connsiteX0" fmla="*/ 20814 w 759488"/>
                  <a:gd name="connsiteY0" fmla="*/ 207592 h 368407"/>
                  <a:gd name="connsiteX1" fmla="*/ 85584 w 759488"/>
                  <a:gd name="connsiteY1" fmla="*/ 165682 h 368407"/>
                  <a:gd name="connsiteX2" fmla="*/ 154164 w 759488"/>
                  <a:gd name="connsiteY2" fmla="*/ 169492 h 368407"/>
                  <a:gd name="connsiteX3" fmla="*/ 196074 w 759488"/>
                  <a:gd name="connsiteY3" fmla="*/ 85672 h 368407"/>
                  <a:gd name="connsiteX4" fmla="*/ 317994 w 759488"/>
                  <a:gd name="connsiteY4" fmla="*/ 13282 h 368407"/>
                  <a:gd name="connsiteX5" fmla="*/ 424674 w 759488"/>
                  <a:gd name="connsiteY5" fmla="*/ 1852 h 368407"/>
                  <a:gd name="connsiteX6" fmla="*/ 500874 w 759488"/>
                  <a:gd name="connsiteY6" fmla="*/ 36142 h 368407"/>
                  <a:gd name="connsiteX7" fmla="*/ 546594 w 759488"/>
                  <a:gd name="connsiteY7" fmla="*/ 112342 h 368407"/>
                  <a:gd name="connsiteX8" fmla="*/ 569454 w 759488"/>
                  <a:gd name="connsiteY8" fmla="*/ 154252 h 368407"/>
                  <a:gd name="connsiteX9" fmla="*/ 645654 w 759488"/>
                  <a:gd name="connsiteY9" fmla="*/ 154252 h 368407"/>
                  <a:gd name="connsiteX10" fmla="*/ 744714 w 759488"/>
                  <a:gd name="connsiteY10" fmla="*/ 257122 h 368407"/>
                  <a:gd name="connsiteX11" fmla="*/ 733284 w 759488"/>
                  <a:gd name="connsiteY11" fmla="*/ 344752 h 368407"/>
                  <a:gd name="connsiteX12" fmla="*/ 504684 w 759488"/>
                  <a:gd name="connsiteY12" fmla="*/ 367612 h 368407"/>
                  <a:gd name="connsiteX13" fmla="*/ 180834 w 759488"/>
                  <a:gd name="connsiteY13" fmla="*/ 359992 h 368407"/>
                  <a:gd name="connsiteX14" fmla="*/ 17004 w 759488"/>
                  <a:gd name="connsiteY14" fmla="*/ 329512 h 368407"/>
                  <a:gd name="connsiteX15" fmla="*/ 5574 w 759488"/>
                  <a:gd name="connsiteY15" fmla="*/ 260932 h 368407"/>
                  <a:gd name="connsiteX16" fmla="*/ 20814 w 759488"/>
                  <a:gd name="connsiteY16" fmla="*/ 207592 h 368407"/>
                  <a:gd name="connsiteX0" fmla="*/ 20814 w 753155"/>
                  <a:gd name="connsiteY0" fmla="*/ 207592 h 368407"/>
                  <a:gd name="connsiteX1" fmla="*/ 85584 w 753155"/>
                  <a:gd name="connsiteY1" fmla="*/ 165682 h 368407"/>
                  <a:gd name="connsiteX2" fmla="*/ 154164 w 753155"/>
                  <a:gd name="connsiteY2" fmla="*/ 169492 h 368407"/>
                  <a:gd name="connsiteX3" fmla="*/ 196074 w 753155"/>
                  <a:gd name="connsiteY3" fmla="*/ 85672 h 368407"/>
                  <a:gd name="connsiteX4" fmla="*/ 317994 w 753155"/>
                  <a:gd name="connsiteY4" fmla="*/ 13282 h 368407"/>
                  <a:gd name="connsiteX5" fmla="*/ 424674 w 753155"/>
                  <a:gd name="connsiteY5" fmla="*/ 1852 h 368407"/>
                  <a:gd name="connsiteX6" fmla="*/ 500874 w 753155"/>
                  <a:gd name="connsiteY6" fmla="*/ 36142 h 368407"/>
                  <a:gd name="connsiteX7" fmla="*/ 546594 w 753155"/>
                  <a:gd name="connsiteY7" fmla="*/ 112342 h 368407"/>
                  <a:gd name="connsiteX8" fmla="*/ 569454 w 753155"/>
                  <a:gd name="connsiteY8" fmla="*/ 154252 h 368407"/>
                  <a:gd name="connsiteX9" fmla="*/ 645654 w 753155"/>
                  <a:gd name="connsiteY9" fmla="*/ 154252 h 368407"/>
                  <a:gd name="connsiteX10" fmla="*/ 731379 w 753155"/>
                  <a:gd name="connsiteY10" fmla="*/ 236167 h 368407"/>
                  <a:gd name="connsiteX11" fmla="*/ 733284 w 753155"/>
                  <a:gd name="connsiteY11" fmla="*/ 344752 h 368407"/>
                  <a:gd name="connsiteX12" fmla="*/ 504684 w 753155"/>
                  <a:gd name="connsiteY12" fmla="*/ 367612 h 368407"/>
                  <a:gd name="connsiteX13" fmla="*/ 180834 w 753155"/>
                  <a:gd name="connsiteY13" fmla="*/ 359992 h 368407"/>
                  <a:gd name="connsiteX14" fmla="*/ 17004 w 753155"/>
                  <a:gd name="connsiteY14" fmla="*/ 329512 h 368407"/>
                  <a:gd name="connsiteX15" fmla="*/ 5574 w 753155"/>
                  <a:gd name="connsiteY15" fmla="*/ 260932 h 368407"/>
                  <a:gd name="connsiteX16" fmla="*/ 20814 w 753155"/>
                  <a:gd name="connsiteY16" fmla="*/ 207592 h 368407"/>
                  <a:gd name="connsiteX0" fmla="*/ 42995 w 754381"/>
                  <a:gd name="connsiteY0" fmla="*/ 186637 h 368407"/>
                  <a:gd name="connsiteX1" fmla="*/ 86810 w 754381"/>
                  <a:gd name="connsiteY1" fmla="*/ 165682 h 368407"/>
                  <a:gd name="connsiteX2" fmla="*/ 155390 w 754381"/>
                  <a:gd name="connsiteY2" fmla="*/ 169492 h 368407"/>
                  <a:gd name="connsiteX3" fmla="*/ 197300 w 754381"/>
                  <a:gd name="connsiteY3" fmla="*/ 85672 h 368407"/>
                  <a:gd name="connsiteX4" fmla="*/ 319220 w 754381"/>
                  <a:gd name="connsiteY4" fmla="*/ 13282 h 368407"/>
                  <a:gd name="connsiteX5" fmla="*/ 425900 w 754381"/>
                  <a:gd name="connsiteY5" fmla="*/ 1852 h 368407"/>
                  <a:gd name="connsiteX6" fmla="*/ 502100 w 754381"/>
                  <a:gd name="connsiteY6" fmla="*/ 36142 h 368407"/>
                  <a:gd name="connsiteX7" fmla="*/ 547820 w 754381"/>
                  <a:gd name="connsiteY7" fmla="*/ 112342 h 368407"/>
                  <a:gd name="connsiteX8" fmla="*/ 570680 w 754381"/>
                  <a:gd name="connsiteY8" fmla="*/ 154252 h 368407"/>
                  <a:gd name="connsiteX9" fmla="*/ 646880 w 754381"/>
                  <a:gd name="connsiteY9" fmla="*/ 154252 h 368407"/>
                  <a:gd name="connsiteX10" fmla="*/ 732605 w 754381"/>
                  <a:gd name="connsiteY10" fmla="*/ 236167 h 368407"/>
                  <a:gd name="connsiteX11" fmla="*/ 734510 w 754381"/>
                  <a:gd name="connsiteY11" fmla="*/ 344752 h 368407"/>
                  <a:gd name="connsiteX12" fmla="*/ 505910 w 754381"/>
                  <a:gd name="connsiteY12" fmla="*/ 367612 h 368407"/>
                  <a:gd name="connsiteX13" fmla="*/ 182060 w 754381"/>
                  <a:gd name="connsiteY13" fmla="*/ 359992 h 368407"/>
                  <a:gd name="connsiteX14" fmla="*/ 18230 w 754381"/>
                  <a:gd name="connsiteY14" fmla="*/ 329512 h 368407"/>
                  <a:gd name="connsiteX15" fmla="*/ 6800 w 754381"/>
                  <a:gd name="connsiteY15" fmla="*/ 260932 h 368407"/>
                  <a:gd name="connsiteX16" fmla="*/ 42995 w 754381"/>
                  <a:gd name="connsiteY16" fmla="*/ 186637 h 368407"/>
                  <a:gd name="connsiteX0" fmla="*/ 42995 w 754381"/>
                  <a:gd name="connsiteY0" fmla="*/ 186637 h 368407"/>
                  <a:gd name="connsiteX1" fmla="*/ 86810 w 754381"/>
                  <a:gd name="connsiteY1" fmla="*/ 165682 h 368407"/>
                  <a:gd name="connsiteX2" fmla="*/ 155390 w 754381"/>
                  <a:gd name="connsiteY2" fmla="*/ 169492 h 368407"/>
                  <a:gd name="connsiteX3" fmla="*/ 197300 w 754381"/>
                  <a:gd name="connsiteY3" fmla="*/ 85672 h 368407"/>
                  <a:gd name="connsiteX4" fmla="*/ 319220 w 754381"/>
                  <a:gd name="connsiteY4" fmla="*/ 13282 h 368407"/>
                  <a:gd name="connsiteX5" fmla="*/ 425900 w 754381"/>
                  <a:gd name="connsiteY5" fmla="*/ 1852 h 368407"/>
                  <a:gd name="connsiteX6" fmla="*/ 502100 w 754381"/>
                  <a:gd name="connsiteY6" fmla="*/ 36142 h 368407"/>
                  <a:gd name="connsiteX7" fmla="*/ 547820 w 754381"/>
                  <a:gd name="connsiteY7" fmla="*/ 112342 h 368407"/>
                  <a:gd name="connsiteX8" fmla="*/ 570680 w 754381"/>
                  <a:gd name="connsiteY8" fmla="*/ 154252 h 368407"/>
                  <a:gd name="connsiteX9" fmla="*/ 646880 w 754381"/>
                  <a:gd name="connsiteY9" fmla="*/ 154252 h 368407"/>
                  <a:gd name="connsiteX10" fmla="*/ 732605 w 754381"/>
                  <a:gd name="connsiteY10" fmla="*/ 236167 h 368407"/>
                  <a:gd name="connsiteX11" fmla="*/ 734510 w 754381"/>
                  <a:gd name="connsiteY11" fmla="*/ 344752 h 368407"/>
                  <a:gd name="connsiteX12" fmla="*/ 505910 w 754381"/>
                  <a:gd name="connsiteY12" fmla="*/ 367612 h 368407"/>
                  <a:gd name="connsiteX13" fmla="*/ 182060 w 754381"/>
                  <a:gd name="connsiteY13" fmla="*/ 359992 h 368407"/>
                  <a:gd name="connsiteX14" fmla="*/ 18230 w 754381"/>
                  <a:gd name="connsiteY14" fmla="*/ 329512 h 368407"/>
                  <a:gd name="connsiteX15" fmla="*/ 6800 w 754381"/>
                  <a:gd name="connsiteY15" fmla="*/ 260932 h 368407"/>
                  <a:gd name="connsiteX16" fmla="*/ 42995 w 754381"/>
                  <a:gd name="connsiteY16" fmla="*/ 186637 h 368407"/>
                  <a:gd name="connsiteX0" fmla="*/ 42995 w 754381"/>
                  <a:gd name="connsiteY0" fmla="*/ 186637 h 368407"/>
                  <a:gd name="connsiteX1" fmla="*/ 86810 w 754381"/>
                  <a:gd name="connsiteY1" fmla="*/ 165682 h 368407"/>
                  <a:gd name="connsiteX2" fmla="*/ 155390 w 754381"/>
                  <a:gd name="connsiteY2" fmla="*/ 169492 h 368407"/>
                  <a:gd name="connsiteX3" fmla="*/ 197300 w 754381"/>
                  <a:gd name="connsiteY3" fmla="*/ 85672 h 368407"/>
                  <a:gd name="connsiteX4" fmla="*/ 319220 w 754381"/>
                  <a:gd name="connsiteY4" fmla="*/ 13282 h 368407"/>
                  <a:gd name="connsiteX5" fmla="*/ 425900 w 754381"/>
                  <a:gd name="connsiteY5" fmla="*/ 1852 h 368407"/>
                  <a:gd name="connsiteX6" fmla="*/ 502100 w 754381"/>
                  <a:gd name="connsiteY6" fmla="*/ 36142 h 368407"/>
                  <a:gd name="connsiteX7" fmla="*/ 547820 w 754381"/>
                  <a:gd name="connsiteY7" fmla="*/ 112342 h 368407"/>
                  <a:gd name="connsiteX8" fmla="*/ 570680 w 754381"/>
                  <a:gd name="connsiteY8" fmla="*/ 154252 h 368407"/>
                  <a:gd name="connsiteX9" fmla="*/ 646880 w 754381"/>
                  <a:gd name="connsiteY9" fmla="*/ 154252 h 368407"/>
                  <a:gd name="connsiteX10" fmla="*/ 732605 w 754381"/>
                  <a:gd name="connsiteY10" fmla="*/ 236167 h 368407"/>
                  <a:gd name="connsiteX11" fmla="*/ 734510 w 754381"/>
                  <a:gd name="connsiteY11" fmla="*/ 344752 h 368407"/>
                  <a:gd name="connsiteX12" fmla="*/ 505910 w 754381"/>
                  <a:gd name="connsiteY12" fmla="*/ 367612 h 368407"/>
                  <a:gd name="connsiteX13" fmla="*/ 182060 w 754381"/>
                  <a:gd name="connsiteY13" fmla="*/ 359992 h 368407"/>
                  <a:gd name="connsiteX14" fmla="*/ 18230 w 754381"/>
                  <a:gd name="connsiteY14" fmla="*/ 329512 h 368407"/>
                  <a:gd name="connsiteX15" fmla="*/ 6800 w 754381"/>
                  <a:gd name="connsiteY15" fmla="*/ 260932 h 368407"/>
                  <a:gd name="connsiteX16" fmla="*/ 42995 w 754381"/>
                  <a:gd name="connsiteY16" fmla="*/ 186637 h 368407"/>
                  <a:gd name="connsiteX0" fmla="*/ 32317 w 743703"/>
                  <a:gd name="connsiteY0" fmla="*/ 186637 h 368407"/>
                  <a:gd name="connsiteX1" fmla="*/ 76132 w 743703"/>
                  <a:gd name="connsiteY1" fmla="*/ 165682 h 368407"/>
                  <a:gd name="connsiteX2" fmla="*/ 144712 w 743703"/>
                  <a:gd name="connsiteY2" fmla="*/ 169492 h 368407"/>
                  <a:gd name="connsiteX3" fmla="*/ 186622 w 743703"/>
                  <a:gd name="connsiteY3" fmla="*/ 85672 h 368407"/>
                  <a:gd name="connsiteX4" fmla="*/ 308542 w 743703"/>
                  <a:gd name="connsiteY4" fmla="*/ 13282 h 368407"/>
                  <a:gd name="connsiteX5" fmla="*/ 415222 w 743703"/>
                  <a:gd name="connsiteY5" fmla="*/ 1852 h 368407"/>
                  <a:gd name="connsiteX6" fmla="*/ 491422 w 743703"/>
                  <a:gd name="connsiteY6" fmla="*/ 36142 h 368407"/>
                  <a:gd name="connsiteX7" fmla="*/ 537142 w 743703"/>
                  <a:gd name="connsiteY7" fmla="*/ 112342 h 368407"/>
                  <a:gd name="connsiteX8" fmla="*/ 560002 w 743703"/>
                  <a:gd name="connsiteY8" fmla="*/ 154252 h 368407"/>
                  <a:gd name="connsiteX9" fmla="*/ 636202 w 743703"/>
                  <a:gd name="connsiteY9" fmla="*/ 154252 h 368407"/>
                  <a:gd name="connsiteX10" fmla="*/ 721927 w 743703"/>
                  <a:gd name="connsiteY10" fmla="*/ 236167 h 368407"/>
                  <a:gd name="connsiteX11" fmla="*/ 723832 w 743703"/>
                  <a:gd name="connsiteY11" fmla="*/ 344752 h 368407"/>
                  <a:gd name="connsiteX12" fmla="*/ 495232 w 743703"/>
                  <a:gd name="connsiteY12" fmla="*/ 367612 h 368407"/>
                  <a:gd name="connsiteX13" fmla="*/ 171382 w 743703"/>
                  <a:gd name="connsiteY13" fmla="*/ 359992 h 368407"/>
                  <a:gd name="connsiteX14" fmla="*/ 7552 w 743703"/>
                  <a:gd name="connsiteY14" fmla="*/ 329512 h 368407"/>
                  <a:gd name="connsiteX15" fmla="*/ 32317 w 743703"/>
                  <a:gd name="connsiteY15" fmla="*/ 186637 h 368407"/>
                  <a:gd name="connsiteX0" fmla="*/ 19901 w 746527"/>
                  <a:gd name="connsiteY0" fmla="*/ 201877 h 368407"/>
                  <a:gd name="connsiteX1" fmla="*/ 78956 w 746527"/>
                  <a:gd name="connsiteY1" fmla="*/ 165682 h 368407"/>
                  <a:gd name="connsiteX2" fmla="*/ 147536 w 746527"/>
                  <a:gd name="connsiteY2" fmla="*/ 169492 h 368407"/>
                  <a:gd name="connsiteX3" fmla="*/ 189446 w 746527"/>
                  <a:gd name="connsiteY3" fmla="*/ 85672 h 368407"/>
                  <a:gd name="connsiteX4" fmla="*/ 311366 w 746527"/>
                  <a:gd name="connsiteY4" fmla="*/ 13282 h 368407"/>
                  <a:gd name="connsiteX5" fmla="*/ 418046 w 746527"/>
                  <a:gd name="connsiteY5" fmla="*/ 1852 h 368407"/>
                  <a:gd name="connsiteX6" fmla="*/ 494246 w 746527"/>
                  <a:gd name="connsiteY6" fmla="*/ 36142 h 368407"/>
                  <a:gd name="connsiteX7" fmla="*/ 539966 w 746527"/>
                  <a:gd name="connsiteY7" fmla="*/ 112342 h 368407"/>
                  <a:gd name="connsiteX8" fmla="*/ 562826 w 746527"/>
                  <a:gd name="connsiteY8" fmla="*/ 154252 h 368407"/>
                  <a:gd name="connsiteX9" fmla="*/ 639026 w 746527"/>
                  <a:gd name="connsiteY9" fmla="*/ 154252 h 368407"/>
                  <a:gd name="connsiteX10" fmla="*/ 724751 w 746527"/>
                  <a:gd name="connsiteY10" fmla="*/ 236167 h 368407"/>
                  <a:gd name="connsiteX11" fmla="*/ 726656 w 746527"/>
                  <a:gd name="connsiteY11" fmla="*/ 344752 h 368407"/>
                  <a:gd name="connsiteX12" fmla="*/ 498056 w 746527"/>
                  <a:gd name="connsiteY12" fmla="*/ 367612 h 368407"/>
                  <a:gd name="connsiteX13" fmla="*/ 174206 w 746527"/>
                  <a:gd name="connsiteY13" fmla="*/ 359992 h 368407"/>
                  <a:gd name="connsiteX14" fmla="*/ 10376 w 746527"/>
                  <a:gd name="connsiteY14" fmla="*/ 329512 h 368407"/>
                  <a:gd name="connsiteX15" fmla="*/ 19901 w 746527"/>
                  <a:gd name="connsiteY15" fmla="*/ 201877 h 368407"/>
                  <a:gd name="connsiteX0" fmla="*/ 12190 w 750246"/>
                  <a:gd name="connsiteY0" fmla="*/ 205687 h 368407"/>
                  <a:gd name="connsiteX1" fmla="*/ 82675 w 750246"/>
                  <a:gd name="connsiteY1" fmla="*/ 165682 h 368407"/>
                  <a:gd name="connsiteX2" fmla="*/ 151255 w 750246"/>
                  <a:gd name="connsiteY2" fmla="*/ 169492 h 368407"/>
                  <a:gd name="connsiteX3" fmla="*/ 193165 w 750246"/>
                  <a:gd name="connsiteY3" fmla="*/ 85672 h 368407"/>
                  <a:gd name="connsiteX4" fmla="*/ 315085 w 750246"/>
                  <a:gd name="connsiteY4" fmla="*/ 13282 h 368407"/>
                  <a:gd name="connsiteX5" fmla="*/ 421765 w 750246"/>
                  <a:gd name="connsiteY5" fmla="*/ 1852 h 368407"/>
                  <a:gd name="connsiteX6" fmla="*/ 497965 w 750246"/>
                  <a:gd name="connsiteY6" fmla="*/ 36142 h 368407"/>
                  <a:gd name="connsiteX7" fmla="*/ 543685 w 750246"/>
                  <a:gd name="connsiteY7" fmla="*/ 112342 h 368407"/>
                  <a:gd name="connsiteX8" fmla="*/ 566545 w 750246"/>
                  <a:gd name="connsiteY8" fmla="*/ 154252 h 368407"/>
                  <a:gd name="connsiteX9" fmla="*/ 642745 w 750246"/>
                  <a:gd name="connsiteY9" fmla="*/ 154252 h 368407"/>
                  <a:gd name="connsiteX10" fmla="*/ 728470 w 750246"/>
                  <a:gd name="connsiteY10" fmla="*/ 236167 h 368407"/>
                  <a:gd name="connsiteX11" fmla="*/ 730375 w 750246"/>
                  <a:gd name="connsiteY11" fmla="*/ 344752 h 368407"/>
                  <a:gd name="connsiteX12" fmla="*/ 501775 w 750246"/>
                  <a:gd name="connsiteY12" fmla="*/ 367612 h 368407"/>
                  <a:gd name="connsiteX13" fmla="*/ 177925 w 750246"/>
                  <a:gd name="connsiteY13" fmla="*/ 359992 h 368407"/>
                  <a:gd name="connsiteX14" fmla="*/ 14095 w 750246"/>
                  <a:gd name="connsiteY14" fmla="*/ 329512 h 368407"/>
                  <a:gd name="connsiteX15" fmla="*/ 12190 w 750246"/>
                  <a:gd name="connsiteY15" fmla="*/ 205687 h 368407"/>
                  <a:gd name="connsiteX0" fmla="*/ 12190 w 750246"/>
                  <a:gd name="connsiteY0" fmla="*/ 205687 h 368407"/>
                  <a:gd name="connsiteX1" fmla="*/ 82675 w 750246"/>
                  <a:gd name="connsiteY1" fmla="*/ 165682 h 368407"/>
                  <a:gd name="connsiteX2" fmla="*/ 170305 w 750246"/>
                  <a:gd name="connsiteY2" fmla="*/ 169492 h 368407"/>
                  <a:gd name="connsiteX3" fmla="*/ 193165 w 750246"/>
                  <a:gd name="connsiteY3" fmla="*/ 85672 h 368407"/>
                  <a:gd name="connsiteX4" fmla="*/ 315085 w 750246"/>
                  <a:gd name="connsiteY4" fmla="*/ 13282 h 368407"/>
                  <a:gd name="connsiteX5" fmla="*/ 421765 w 750246"/>
                  <a:gd name="connsiteY5" fmla="*/ 1852 h 368407"/>
                  <a:gd name="connsiteX6" fmla="*/ 497965 w 750246"/>
                  <a:gd name="connsiteY6" fmla="*/ 36142 h 368407"/>
                  <a:gd name="connsiteX7" fmla="*/ 543685 w 750246"/>
                  <a:gd name="connsiteY7" fmla="*/ 112342 h 368407"/>
                  <a:gd name="connsiteX8" fmla="*/ 566545 w 750246"/>
                  <a:gd name="connsiteY8" fmla="*/ 154252 h 368407"/>
                  <a:gd name="connsiteX9" fmla="*/ 642745 w 750246"/>
                  <a:gd name="connsiteY9" fmla="*/ 154252 h 368407"/>
                  <a:gd name="connsiteX10" fmla="*/ 728470 w 750246"/>
                  <a:gd name="connsiteY10" fmla="*/ 236167 h 368407"/>
                  <a:gd name="connsiteX11" fmla="*/ 730375 w 750246"/>
                  <a:gd name="connsiteY11" fmla="*/ 344752 h 368407"/>
                  <a:gd name="connsiteX12" fmla="*/ 501775 w 750246"/>
                  <a:gd name="connsiteY12" fmla="*/ 367612 h 368407"/>
                  <a:gd name="connsiteX13" fmla="*/ 177925 w 750246"/>
                  <a:gd name="connsiteY13" fmla="*/ 359992 h 368407"/>
                  <a:gd name="connsiteX14" fmla="*/ 14095 w 750246"/>
                  <a:gd name="connsiteY14" fmla="*/ 329512 h 368407"/>
                  <a:gd name="connsiteX15" fmla="*/ 12190 w 750246"/>
                  <a:gd name="connsiteY15" fmla="*/ 205687 h 368407"/>
                  <a:gd name="connsiteX0" fmla="*/ 12190 w 750246"/>
                  <a:gd name="connsiteY0" fmla="*/ 205687 h 368407"/>
                  <a:gd name="connsiteX1" fmla="*/ 82675 w 750246"/>
                  <a:gd name="connsiteY1" fmla="*/ 165682 h 368407"/>
                  <a:gd name="connsiteX2" fmla="*/ 164590 w 750246"/>
                  <a:gd name="connsiteY2" fmla="*/ 156157 h 368407"/>
                  <a:gd name="connsiteX3" fmla="*/ 193165 w 750246"/>
                  <a:gd name="connsiteY3" fmla="*/ 85672 h 368407"/>
                  <a:gd name="connsiteX4" fmla="*/ 315085 w 750246"/>
                  <a:gd name="connsiteY4" fmla="*/ 13282 h 368407"/>
                  <a:gd name="connsiteX5" fmla="*/ 421765 w 750246"/>
                  <a:gd name="connsiteY5" fmla="*/ 1852 h 368407"/>
                  <a:gd name="connsiteX6" fmla="*/ 497965 w 750246"/>
                  <a:gd name="connsiteY6" fmla="*/ 36142 h 368407"/>
                  <a:gd name="connsiteX7" fmla="*/ 543685 w 750246"/>
                  <a:gd name="connsiteY7" fmla="*/ 112342 h 368407"/>
                  <a:gd name="connsiteX8" fmla="*/ 566545 w 750246"/>
                  <a:gd name="connsiteY8" fmla="*/ 154252 h 368407"/>
                  <a:gd name="connsiteX9" fmla="*/ 642745 w 750246"/>
                  <a:gd name="connsiteY9" fmla="*/ 154252 h 368407"/>
                  <a:gd name="connsiteX10" fmla="*/ 728470 w 750246"/>
                  <a:gd name="connsiteY10" fmla="*/ 236167 h 368407"/>
                  <a:gd name="connsiteX11" fmla="*/ 730375 w 750246"/>
                  <a:gd name="connsiteY11" fmla="*/ 344752 h 368407"/>
                  <a:gd name="connsiteX12" fmla="*/ 501775 w 750246"/>
                  <a:gd name="connsiteY12" fmla="*/ 367612 h 368407"/>
                  <a:gd name="connsiteX13" fmla="*/ 177925 w 750246"/>
                  <a:gd name="connsiteY13" fmla="*/ 359992 h 368407"/>
                  <a:gd name="connsiteX14" fmla="*/ 14095 w 750246"/>
                  <a:gd name="connsiteY14" fmla="*/ 329512 h 368407"/>
                  <a:gd name="connsiteX15" fmla="*/ 12190 w 750246"/>
                  <a:gd name="connsiteY15" fmla="*/ 205687 h 368407"/>
                  <a:gd name="connsiteX0" fmla="*/ 12190 w 750246"/>
                  <a:gd name="connsiteY0" fmla="*/ 205687 h 368407"/>
                  <a:gd name="connsiteX1" fmla="*/ 82675 w 750246"/>
                  <a:gd name="connsiteY1" fmla="*/ 165682 h 368407"/>
                  <a:gd name="connsiteX2" fmla="*/ 164590 w 750246"/>
                  <a:gd name="connsiteY2" fmla="*/ 156157 h 368407"/>
                  <a:gd name="connsiteX3" fmla="*/ 193165 w 750246"/>
                  <a:gd name="connsiteY3" fmla="*/ 85672 h 368407"/>
                  <a:gd name="connsiteX4" fmla="*/ 315085 w 750246"/>
                  <a:gd name="connsiteY4" fmla="*/ 13282 h 368407"/>
                  <a:gd name="connsiteX5" fmla="*/ 421765 w 750246"/>
                  <a:gd name="connsiteY5" fmla="*/ 1852 h 368407"/>
                  <a:gd name="connsiteX6" fmla="*/ 497965 w 750246"/>
                  <a:gd name="connsiteY6" fmla="*/ 36142 h 368407"/>
                  <a:gd name="connsiteX7" fmla="*/ 543685 w 750246"/>
                  <a:gd name="connsiteY7" fmla="*/ 112342 h 368407"/>
                  <a:gd name="connsiteX8" fmla="*/ 566545 w 750246"/>
                  <a:gd name="connsiteY8" fmla="*/ 142822 h 368407"/>
                  <a:gd name="connsiteX9" fmla="*/ 642745 w 750246"/>
                  <a:gd name="connsiteY9" fmla="*/ 154252 h 368407"/>
                  <a:gd name="connsiteX10" fmla="*/ 728470 w 750246"/>
                  <a:gd name="connsiteY10" fmla="*/ 236167 h 368407"/>
                  <a:gd name="connsiteX11" fmla="*/ 730375 w 750246"/>
                  <a:gd name="connsiteY11" fmla="*/ 344752 h 368407"/>
                  <a:gd name="connsiteX12" fmla="*/ 501775 w 750246"/>
                  <a:gd name="connsiteY12" fmla="*/ 367612 h 368407"/>
                  <a:gd name="connsiteX13" fmla="*/ 177925 w 750246"/>
                  <a:gd name="connsiteY13" fmla="*/ 359992 h 368407"/>
                  <a:gd name="connsiteX14" fmla="*/ 14095 w 750246"/>
                  <a:gd name="connsiteY14" fmla="*/ 329512 h 368407"/>
                  <a:gd name="connsiteX15" fmla="*/ 12190 w 750246"/>
                  <a:gd name="connsiteY15" fmla="*/ 205687 h 368407"/>
                  <a:gd name="connsiteX0" fmla="*/ 12190 w 750246"/>
                  <a:gd name="connsiteY0" fmla="*/ 205687 h 368407"/>
                  <a:gd name="connsiteX1" fmla="*/ 82675 w 750246"/>
                  <a:gd name="connsiteY1" fmla="*/ 165682 h 368407"/>
                  <a:gd name="connsiteX2" fmla="*/ 164590 w 750246"/>
                  <a:gd name="connsiteY2" fmla="*/ 156157 h 368407"/>
                  <a:gd name="connsiteX3" fmla="*/ 193165 w 750246"/>
                  <a:gd name="connsiteY3" fmla="*/ 85672 h 368407"/>
                  <a:gd name="connsiteX4" fmla="*/ 315085 w 750246"/>
                  <a:gd name="connsiteY4" fmla="*/ 13282 h 368407"/>
                  <a:gd name="connsiteX5" fmla="*/ 421765 w 750246"/>
                  <a:gd name="connsiteY5" fmla="*/ 1852 h 368407"/>
                  <a:gd name="connsiteX6" fmla="*/ 497965 w 750246"/>
                  <a:gd name="connsiteY6" fmla="*/ 36142 h 368407"/>
                  <a:gd name="connsiteX7" fmla="*/ 547495 w 750246"/>
                  <a:gd name="connsiteY7" fmla="*/ 106627 h 368407"/>
                  <a:gd name="connsiteX8" fmla="*/ 566545 w 750246"/>
                  <a:gd name="connsiteY8" fmla="*/ 142822 h 368407"/>
                  <a:gd name="connsiteX9" fmla="*/ 642745 w 750246"/>
                  <a:gd name="connsiteY9" fmla="*/ 154252 h 368407"/>
                  <a:gd name="connsiteX10" fmla="*/ 728470 w 750246"/>
                  <a:gd name="connsiteY10" fmla="*/ 236167 h 368407"/>
                  <a:gd name="connsiteX11" fmla="*/ 730375 w 750246"/>
                  <a:gd name="connsiteY11" fmla="*/ 344752 h 368407"/>
                  <a:gd name="connsiteX12" fmla="*/ 501775 w 750246"/>
                  <a:gd name="connsiteY12" fmla="*/ 367612 h 368407"/>
                  <a:gd name="connsiteX13" fmla="*/ 177925 w 750246"/>
                  <a:gd name="connsiteY13" fmla="*/ 359992 h 368407"/>
                  <a:gd name="connsiteX14" fmla="*/ 14095 w 750246"/>
                  <a:gd name="connsiteY14" fmla="*/ 329512 h 368407"/>
                  <a:gd name="connsiteX15" fmla="*/ 12190 w 750246"/>
                  <a:gd name="connsiteY15" fmla="*/ 205687 h 368407"/>
                  <a:gd name="connsiteX0" fmla="*/ 12190 w 750246"/>
                  <a:gd name="connsiteY0" fmla="*/ 205358 h 368078"/>
                  <a:gd name="connsiteX1" fmla="*/ 82675 w 750246"/>
                  <a:gd name="connsiteY1" fmla="*/ 165353 h 368078"/>
                  <a:gd name="connsiteX2" fmla="*/ 164590 w 750246"/>
                  <a:gd name="connsiteY2" fmla="*/ 155828 h 368078"/>
                  <a:gd name="connsiteX3" fmla="*/ 210310 w 750246"/>
                  <a:gd name="connsiteY3" fmla="*/ 73913 h 368078"/>
                  <a:gd name="connsiteX4" fmla="*/ 315085 w 750246"/>
                  <a:gd name="connsiteY4" fmla="*/ 12953 h 368078"/>
                  <a:gd name="connsiteX5" fmla="*/ 421765 w 750246"/>
                  <a:gd name="connsiteY5" fmla="*/ 1523 h 368078"/>
                  <a:gd name="connsiteX6" fmla="*/ 497965 w 750246"/>
                  <a:gd name="connsiteY6" fmla="*/ 35813 h 368078"/>
                  <a:gd name="connsiteX7" fmla="*/ 547495 w 750246"/>
                  <a:gd name="connsiteY7" fmla="*/ 106298 h 368078"/>
                  <a:gd name="connsiteX8" fmla="*/ 566545 w 750246"/>
                  <a:gd name="connsiteY8" fmla="*/ 142493 h 368078"/>
                  <a:gd name="connsiteX9" fmla="*/ 642745 w 750246"/>
                  <a:gd name="connsiteY9" fmla="*/ 153923 h 368078"/>
                  <a:gd name="connsiteX10" fmla="*/ 728470 w 750246"/>
                  <a:gd name="connsiteY10" fmla="*/ 235838 h 368078"/>
                  <a:gd name="connsiteX11" fmla="*/ 730375 w 750246"/>
                  <a:gd name="connsiteY11" fmla="*/ 344423 h 368078"/>
                  <a:gd name="connsiteX12" fmla="*/ 501775 w 750246"/>
                  <a:gd name="connsiteY12" fmla="*/ 367283 h 368078"/>
                  <a:gd name="connsiteX13" fmla="*/ 177925 w 750246"/>
                  <a:gd name="connsiteY13" fmla="*/ 359663 h 368078"/>
                  <a:gd name="connsiteX14" fmla="*/ 14095 w 750246"/>
                  <a:gd name="connsiteY14" fmla="*/ 329183 h 368078"/>
                  <a:gd name="connsiteX15" fmla="*/ 12190 w 750246"/>
                  <a:gd name="connsiteY15" fmla="*/ 205358 h 368078"/>
                  <a:gd name="connsiteX0" fmla="*/ 12190 w 750246"/>
                  <a:gd name="connsiteY0" fmla="*/ 206558 h 369278"/>
                  <a:gd name="connsiteX1" fmla="*/ 82675 w 750246"/>
                  <a:gd name="connsiteY1" fmla="*/ 166553 h 369278"/>
                  <a:gd name="connsiteX2" fmla="*/ 164590 w 750246"/>
                  <a:gd name="connsiteY2" fmla="*/ 157028 h 369278"/>
                  <a:gd name="connsiteX3" fmla="*/ 210310 w 750246"/>
                  <a:gd name="connsiteY3" fmla="*/ 75113 h 369278"/>
                  <a:gd name="connsiteX4" fmla="*/ 309370 w 750246"/>
                  <a:gd name="connsiteY4" fmla="*/ 10343 h 369278"/>
                  <a:gd name="connsiteX5" fmla="*/ 421765 w 750246"/>
                  <a:gd name="connsiteY5" fmla="*/ 2723 h 369278"/>
                  <a:gd name="connsiteX6" fmla="*/ 497965 w 750246"/>
                  <a:gd name="connsiteY6" fmla="*/ 37013 h 369278"/>
                  <a:gd name="connsiteX7" fmla="*/ 547495 w 750246"/>
                  <a:gd name="connsiteY7" fmla="*/ 107498 h 369278"/>
                  <a:gd name="connsiteX8" fmla="*/ 566545 w 750246"/>
                  <a:gd name="connsiteY8" fmla="*/ 143693 h 369278"/>
                  <a:gd name="connsiteX9" fmla="*/ 642745 w 750246"/>
                  <a:gd name="connsiteY9" fmla="*/ 155123 h 369278"/>
                  <a:gd name="connsiteX10" fmla="*/ 728470 w 750246"/>
                  <a:gd name="connsiteY10" fmla="*/ 237038 h 369278"/>
                  <a:gd name="connsiteX11" fmla="*/ 730375 w 750246"/>
                  <a:gd name="connsiteY11" fmla="*/ 345623 h 369278"/>
                  <a:gd name="connsiteX12" fmla="*/ 501775 w 750246"/>
                  <a:gd name="connsiteY12" fmla="*/ 368483 h 369278"/>
                  <a:gd name="connsiteX13" fmla="*/ 177925 w 750246"/>
                  <a:gd name="connsiteY13" fmla="*/ 360863 h 369278"/>
                  <a:gd name="connsiteX14" fmla="*/ 14095 w 750246"/>
                  <a:gd name="connsiteY14" fmla="*/ 330383 h 369278"/>
                  <a:gd name="connsiteX15" fmla="*/ 12190 w 750246"/>
                  <a:gd name="connsiteY15" fmla="*/ 206558 h 369278"/>
                  <a:gd name="connsiteX0" fmla="*/ 12190 w 750246"/>
                  <a:gd name="connsiteY0" fmla="*/ 206977 h 369697"/>
                  <a:gd name="connsiteX1" fmla="*/ 82675 w 750246"/>
                  <a:gd name="connsiteY1" fmla="*/ 166972 h 369697"/>
                  <a:gd name="connsiteX2" fmla="*/ 164590 w 750246"/>
                  <a:gd name="connsiteY2" fmla="*/ 157447 h 369697"/>
                  <a:gd name="connsiteX3" fmla="*/ 210310 w 750246"/>
                  <a:gd name="connsiteY3" fmla="*/ 75532 h 369697"/>
                  <a:gd name="connsiteX4" fmla="*/ 309370 w 750246"/>
                  <a:gd name="connsiteY4" fmla="*/ 10762 h 369697"/>
                  <a:gd name="connsiteX5" fmla="*/ 421765 w 750246"/>
                  <a:gd name="connsiteY5" fmla="*/ 3142 h 369697"/>
                  <a:gd name="connsiteX6" fmla="*/ 492250 w 750246"/>
                  <a:gd name="connsiteY6" fmla="*/ 43147 h 369697"/>
                  <a:gd name="connsiteX7" fmla="*/ 547495 w 750246"/>
                  <a:gd name="connsiteY7" fmla="*/ 107917 h 369697"/>
                  <a:gd name="connsiteX8" fmla="*/ 566545 w 750246"/>
                  <a:gd name="connsiteY8" fmla="*/ 144112 h 369697"/>
                  <a:gd name="connsiteX9" fmla="*/ 642745 w 750246"/>
                  <a:gd name="connsiteY9" fmla="*/ 155542 h 369697"/>
                  <a:gd name="connsiteX10" fmla="*/ 728470 w 750246"/>
                  <a:gd name="connsiteY10" fmla="*/ 237457 h 369697"/>
                  <a:gd name="connsiteX11" fmla="*/ 730375 w 750246"/>
                  <a:gd name="connsiteY11" fmla="*/ 346042 h 369697"/>
                  <a:gd name="connsiteX12" fmla="*/ 501775 w 750246"/>
                  <a:gd name="connsiteY12" fmla="*/ 368902 h 369697"/>
                  <a:gd name="connsiteX13" fmla="*/ 177925 w 750246"/>
                  <a:gd name="connsiteY13" fmla="*/ 361282 h 369697"/>
                  <a:gd name="connsiteX14" fmla="*/ 14095 w 750246"/>
                  <a:gd name="connsiteY14" fmla="*/ 330802 h 369697"/>
                  <a:gd name="connsiteX15" fmla="*/ 12190 w 750246"/>
                  <a:gd name="connsiteY15" fmla="*/ 206977 h 369697"/>
                  <a:gd name="connsiteX0" fmla="*/ 12190 w 750246"/>
                  <a:gd name="connsiteY0" fmla="*/ 206977 h 369697"/>
                  <a:gd name="connsiteX1" fmla="*/ 82675 w 750246"/>
                  <a:gd name="connsiteY1" fmla="*/ 166972 h 369697"/>
                  <a:gd name="connsiteX2" fmla="*/ 160780 w 750246"/>
                  <a:gd name="connsiteY2" fmla="*/ 153637 h 369697"/>
                  <a:gd name="connsiteX3" fmla="*/ 210310 w 750246"/>
                  <a:gd name="connsiteY3" fmla="*/ 75532 h 369697"/>
                  <a:gd name="connsiteX4" fmla="*/ 309370 w 750246"/>
                  <a:gd name="connsiteY4" fmla="*/ 10762 h 369697"/>
                  <a:gd name="connsiteX5" fmla="*/ 421765 w 750246"/>
                  <a:gd name="connsiteY5" fmla="*/ 3142 h 369697"/>
                  <a:gd name="connsiteX6" fmla="*/ 492250 w 750246"/>
                  <a:gd name="connsiteY6" fmla="*/ 43147 h 369697"/>
                  <a:gd name="connsiteX7" fmla="*/ 547495 w 750246"/>
                  <a:gd name="connsiteY7" fmla="*/ 107917 h 369697"/>
                  <a:gd name="connsiteX8" fmla="*/ 566545 w 750246"/>
                  <a:gd name="connsiteY8" fmla="*/ 144112 h 369697"/>
                  <a:gd name="connsiteX9" fmla="*/ 642745 w 750246"/>
                  <a:gd name="connsiteY9" fmla="*/ 155542 h 369697"/>
                  <a:gd name="connsiteX10" fmla="*/ 728470 w 750246"/>
                  <a:gd name="connsiteY10" fmla="*/ 237457 h 369697"/>
                  <a:gd name="connsiteX11" fmla="*/ 730375 w 750246"/>
                  <a:gd name="connsiteY11" fmla="*/ 346042 h 369697"/>
                  <a:gd name="connsiteX12" fmla="*/ 501775 w 750246"/>
                  <a:gd name="connsiteY12" fmla="*/ 368902 h 369697"/>
                  <a:gd name="connsiteX13" fmla="*/ 177925 w 750246"/>
                  <a:gd name="connsiteY13" fmla="*/ 361282 h 369697"/>
                  <a:gd name="connsiteX14" fmla="*/ 14095 w 750246"/>
                  <a:gd name="connsiteY14" fmla="*/ 330802 h 369697"/>
                  <a:gd name="connsiteX15" fmla="*/ 12190 w 750246"/>
                  <a:gd name="connsiteY15" fmla="*/ 206977 h 369697"/>
                  <a:gd name="connsiteX0" fmla="*/ 12190 w 750246"/>
                  <a:gd name="connsiteY0" fmla="*/ 206977 h 369697"/>
                  <a:gd name="connsiteX1" fmla="*/ 82675 w 750246"/>
                  <a:gd name="connsiteY1" fmla="*/ 166972 h 369697"/>
                  <a:gd name="connsiteX2" fmla="*/ 160780 w 750246"/>
                  <a:gd name="connsiteY2" fmla="*/ 153637 h 369697"/>
                  <a:gd name="connsiteX3" fmla="*/ 210310 w 750246"/>
                  <a:gd name="connsiteY3" fmla="*/ 75532 h 369697"/>
                  <a:gd name="connsiteX4" fmla="*/ 309370 w 750246"/>
                  <a:gd name="connsiteY4" fmla="*/ 10762 h 369697"/>
                  <a:gd name="connsiteX5" fmla="*/ 421765 w 750246"/>
                  <a:gd name="connsiteY5" fmla="*/ 3142 h 369697"/>
                  <a:gd name="connsiteX6" fmla="*/ 492250 w 750246"/>
                  <a:gd name="connsiteY6" fmla="*/ 43147 h 369697"/>
                  <a:gd name="connsiteX7" fmla="*/ 547495 w 750246"/>
                  <a:gd name="connsiteY7" fmla="*/ 94582 h 369697"/>
                  <a:gd name="connsiteX8" fmla="*/ 566545 w 750246"/>
                  <a:gd name="connsiteY8" fmla="*/ 144112 h 369697"/>
                  <a:gd name="connsiteX9" fmla="*/ 642745 w 750246"/>
                  <a:gd name="connsiteY9" fmla="*/ 155542 h 369697"/>
                  <a:gd name="connsiteX10" fmla="*/ 728470 w 750246"/>
                  <a:gd name="connsiteY10" fmla="*/ 237457 h 369697"/>
                  <a:gd name="connsiteX11" fmla="*/ 730375 w 750246"/>
                  <a:gd name="connsiteY11" fmla="*/ 346042 h 369697"/>
                  <a:gd name="connsiteX12" fmla="*/ 501775 w 750246"/>
                  <a:gd name="connsiteY12" fmla="*/ 368902 h 369697"/>
                  <a:gd name="connsiteX13" fmla="*/ 177925 w 750246"/>
                  <a:gd name="connsiteY13" fmla="*/ 361282 h 369697"/>
                  <a:gd name="connsiteX14" fmla="*/ 14095 w 750246"/>
                  <a:gd name="connsiteY14" fmla="*/ 330802 h 369697"/>
                  <a:gd name="connsiteX15" fmla="*/ 12190 w 750246"/>
                  <a:gd name="connsiteY15" fmla="*/ 206977 h 369697"/>
                  <a:gd name="connsiteX0" fmla="*/ 12190 w 750246"/>
                  <a:gd name="connsiteY0" fmla="*/ 206977 h 369697"/>
                  <a:gd name="connsiteX1" fmla="*/ 82675 w 750246"/>
                  <a:gd name="connsiteY1" fmla="*/ 166972 h 369697"/>
                  <a:gd name="connsiteX2" fmla="*/ 160780 w 750246"/>
                  <a:gd name="connsiteY2" fmla="*/ 153637 h 369697"/>
                  <a:gd name="connsiteX3" fmla="*/ 210310 w 750246"/>
                  <a:gd name="connsiteY3" fmla="*/ 75532 h 369697"/>
                  <a:gd name="connsiteX4" fmla="*/ 309370 w 750246"/>
                  <a:gd name="connsiteY4" fmla="*/ 10762 h 369697"/>
                  <a:gd name="connsiteX5" fmla="*/ 421765 w 750246"/>
                  <a:gd name="connsiteY5" fmla="*/ 3142 h 369697"/>
                  <a:gd name="connsiteX6" fmla="*/ 492250 w 750246"/>
                  <a:gd name="connsiteY6" fmla="*/ 43147 h 369697"/>
                  <a:gd name="connsiteX7" fmla="*/ 547495 w 750246"/>
                  <a:gd name="connsiteY7" fmla="*/ 94582 h 369697"/>
                  <a:gd name="connsiteX8" fmla="*/ 587500 w 750246"/>
                  <a:gd name="connsiteY8" fmla="*/ 146017 h 369697"/>
                  <a:gd name="connsiteX9" fmla="*/ 642745 w 750246"/>
                  <a:gd name="connsiteY9" fmla="*/ 155542 h 369697"/>
                  <a:gd name="connsiteX10" fmla="*/ 728470 w 750246"/>
                  <a:gd name="connsiteY10" fmla="*/ 237457 h 369697"/>
                  <a:gd name="connsiteX11" fmla="*/ 730375 w 750246"/>
                  <a:gd name="connsiteY11" fmla="*/ 346042 h 369697"/>
                  <a:gd name="connsiteX12" fmla="*/ 501775 w 750246"/>
                  <a:gd name="connsiteY12" fmla="*/ 368902 h 369697"/>
                  <a:gd name="connsiteX13" fmla="*/ 177925 w 750246"/>
                  <a:gd name="connsiteY13" fmla="*/ 361282 h 369697"/>
                  <a:gd name="connsiteX14" fmla="*/ 14095 w 750246"/>
                  <a:gd name="connsiteY14" fmla="*/ 330802 h 369697"/>
                  <a:gd name="connsiteX15" fmla="*/ 12190 w 750246"/>
                  <a:gd name="connsiteY15" fmla="*/ 206977 h 369697"/>
                  <a:gd name="connsiteX0" fmla="*/ 12190 w 749306"/>
                  <a:gd name="connsiteY0" fmla="*/ 206977 h 369697"/>
                  <a:gd name="connsiteX1" fmla="*/ 82675 w 749306"/>
                  <a:gd name="connsiteY1" fmla="*/ 166972 h 369697"/>
                  <a:gd name="connsiteX2" fmla="*/ 160780 w 749306"/>
                  <a:gd name="connsiteY2" fmla="*/ 153637 h 369697"/>
                  <a:gd name="connsiteX3" fmla="*/ 210310 w 749306"/>
                  <a:gd name="connsiteY3" fmla="*/ 75532 h 369697"/>
                  <a:gd name="connsiteX4" fmla="*/ 309370 w 749306"/>
                  <a:gd name="connsiteY4" fmla="*/ 10762 h 369697"/>
                  <a:gd name="connsiteX5" fmla="*/ 421765 w 749306"/>
                  <a:gd name="connsiteY5" fmla="*/ 3142 h 369697"/>
                  <a:gd name="connsiteX6" fmla="*/ 492250 w 749306"/>
                  <a:gd name="connsiteY6" fmla="*/ 43147 h 369697"/>
                  <a:gd name="connsiteX7" fmla="*/ 547495 w 749306"/>
                  <a:gd name="connsiteY7" fmla="*/ 94582 h 369697"/>
                  <a:gd name="connsiteX8" fmla="*/ 587500 w 749306"/>
                  <a:gd name="connsiteY8" fmla="*/ 146017 h 369697"/>
                  <a:gd name="connsiteX9" fmla="*/ 663700 w 749306"/>
                  <a:gd name="connsiteY9" fmla="*/ 159352 h 369697"/>
                  <a:gd name="connsiteX10" fmla="*/ 728470 w 749306"/>
                  <a:gd name="connsiteY10" fmla="*/ 237457 h 369697"/>
                  <a:gd name="connsiteX11" fmla="*/ 730375 w 749306"/>
                  <a:gd name="connsiteY11" fmla="*/ 346042 h 369697"/>
                  <a:gd name="connsiteX12" fmla="*/ 501775 w 749306"/>
                  <a:gd name="connsiteY12" fmla="*/ 368902 h 369697"/>
                  <a:gd name="connsiteX13" fmla="*/ 177925 w 749306"/>
                  <a:gd name="connsiteY13" fmla="*/ 361282 h 369697"/>
                  <a:gd name="connsiteX14" fmla="*/ 14095 w 749306"/>
                  <a:gd name="connsiteY14" fmla="*/ 330802 h 369697"/>
                  <a:gd name="connsiteX15" fmla="*/ 12190 w 749306"/>
                  <a:gd name="connsiteY15" fmla="*/ 206977 h 369697"/>
                  <a:gd name="connsiteX0" fmla="*/ 12190 w 752518"/>
                  <a:gd name="connsiteY0" fmla="*/ 206977 h 369697"/>
                  <a:gd name="connsiteX1" fmla="*/ 82675 w 752518"/>
                  <a:gd name="connsiteY1" fmla="*/ 166972 h 369697"/>
                  <a:gd name="connsiteX2" fmla="*/ 160780 w 752518"/>
                  <a:gd name="connsiteY2" fmla="*/ 153637 h 369697"/>
                  <a:gd name="connsiteX3" fmla="*/ 210310 w 752518"/>
                  <a:gd name="connsiteY3" fmla="*/ 75532 h 369697"/>
                  <a:gd name="connsiteX4" fmla="*/ 309370 w 752518"/>
                  <a:gd name="connsiteY4" fmla="*/ 10762 h 369697"/>
                  <a:gd name="connsiteX5" fmla="*/ 421765 w 752518"/>
                  <a:gd name="connsiteY5" fmla="*/ 3142 h 369697"/>
                  <a:gd name="connsiteX6" fmla="*/ 492250 w 752518"/>
                  <a:gd name="connsiteY6" fmla="*/ 43147 h 369697"/>
                  <a:gd name="connsiteX7" fmla="*/ 547495 w 752518"/>
                  <a:gd name="connsiteY7" fmla="*/ 94582 h 369697"/>
                  <a:gd name="connsiteX8" fmla="*/ 587500 w 752518"/>
                  <a:gd name="connsiteY8" fmla="*/ 146017 h 369697"/>
                  <a:gd name="connsiteX9" fmla="*/ 663700 w 752518"/>
                  <a:gd name="connsiteY9" fmla="*/ 159352 h 369697"/>
                  <a:gd name="connsiteX10" fmla="*/ 736090 w 752518"/>
                  <a:gd name="connsiteY10" fmla="*/ 235552 h 369697"/>
                  <a:gd name="connsiteX11" fmla="*/ 730375 w 752518"/>
                  <a:gd name="connsiteY11" fmla="*/ 346042 h 369697"/>
                  <a:gd name="connsiteX12" fmla="*/ 501775 w 752518"/>
                  <a:gd name="connsiteY12" fmla="*/ 368902 h 369697"/>
                  <a:gd name="connsiteX13" fmla="*/ 177925 w 752518"/>
                  <a:gd name="connsiteY13" fmla="*/ 361282 h 369697"/>
                  <a:gd name="connsiteX14" fmla="*/ 14095 w 752518"/>
                  <a:gd name="connsiteY14" fmla="*/ 330802 h 369697"/>
                  <a:gd name="connsiteX15" fmla="*/ 12190 w 752518"/>
                  <a:gd name="connsiteY15" fmla="*/ 206977 h 369697"/>
                  <a:gd name="connsiteX0" fmla="*/ 12190 w 751932"/>
                  <a:gd name="connsiteY0" fmla="*/ 206977 h 369697"/>
                  <a:gd name="connsiteX1" fmla="*/ 82675 w 751932"/>
                  <a:gd name="connsiteY1" fmla="*/ 166972 h 369697"/>
                  <a:gd name="connsiteX2" fmla="*/ 160780 w 751932"/>
                  <a:gd name="connsiteY2" fmla="*/ 153637 h 369697"/>
                  <a:gd name="connsiteX3" fmla="*/ 210310 w 751932"/>
                  <a:gd name="connsiteY3" fmla="*/ 75532 h 369697"/>
                  <a:gd name="connsiteX4" fmla="*/ 309370 w 751932"/>
                  <a:gd name="connsiteY4" fmla="*/ 10762 h 369697"/>
                  <a:gd name="connsiteX5" fmla="*/ 421765 w 751932"/>
                  <a:gd name="connsiteY5" fmla="*/ 3142 h 369697"/>
                  <a:gd name="connsiteX6" fmla="*/ 492250 w 751932"/>
                  <a:gd name="connsiteY6" fmla="*/ 43147 h 369697"/>
                  <a:gd name="connsiteX7" fmla="*/ 547495 w 751932"/>
                  <a:gd name="connsiteY7" fmla="*/ 94582 h 369697"/>
                  <a:gd name="connsiteX8" fmla="*/ 587500 w 751932"/>
                  <a:gd name="connsiteY8" fmla="*/ 146017 h 369697"/>
                  <a:gd name="connsiteX9" fmla="*/ 675130 w 751932"/>
                  <a:gd name="connsiteY9" fmla="*/ 159352 h 369697"/>
                  <a:gd name="connsiteX10" fmla="*/ 736090 w 751932"/>
                  <a:gd name="connsiteY10" fmla="*/ 235552 h 369697"/>
                  <a:gd name="connsiteX11" fmla="*/ 730375 w 751932"/>
                  <a:gd name="connsiteY11" fmla="*/ 346042 h 369697"/>
                  <a:gd name="connsiteX12" fmla="*/ 501775 w 751932"/>
                  <a:gd name="connsiteY12" fmla="*/ 368902 h 369697"/>
                  <a:gd name="connsiteX13" fmla="*/ 177925 w 751932"/>
                  <a:gd name="connsiteY13" fmla="*/ 361282 h 369697"/>
                  <a:gd name="connsiteX14" fmla="*/ 14095 w 751932"/>
                  <a:gd name="connsiteY14" fmla="*/ 330802 h 369697"/>
                  <a:gd name="connsiteX15" fmla="*/ 12190 w 751932"/>
                  <a:gd name="connsiteY15" fmla="*/ 206977 h 369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1932" h="369697">
                    <a:moveTo>
                      <a:pt x="12190" y="206977"/>
                    </a:moveTo>
                    <a:cubicBezTo>
                      <a:pt x="23620" y="179672"/>
                      <a:pt x="57910" y="175862"/>
                      <a:pt x="82675" y="166972"/>
                    </a:cubicBezTo>
                    <a:cubicBezTo>
                      <a:pt x="107440" y="158082"/>
                      <a:pt x="139507" y="168877"/>
                      <a:pt x="160780" y="153637"/>
                    </a:cubicBezTo>
                    <a:cubicBezTo>
                      <a:pt x="182053" y="138397"/>
                      <a:pt x="185545" y="99344"/>
                      <a:pt x="210310" y="75532"/>
                    </a:cubicBezTo>
                    <a:cubicBezTo>
                      <a:pt x="235075" y="51720"/>
                      <a:pt x="274128" y="22827"/>
                      <a:pt x="309370" y="10762"/>
                    </a:cubicBezTo>
                    <a:cubicBezTo>
                      <a:pt x="344612" y="-1303"/>
                      <a:pt x="391285" y="-2255"/>
                      <a:pt x="421765" y="3142"/>
                    </a:cubicBezTo>
                    <a:cubicBezTo>
                      <a:pt x="452245" y="8539"/>
                      <a:pt x="471295" y="27907"/>
                      <a:pt x="492250" y="43147"/>
                    </a:cubicBezTo>
                    <a:cubicBezTo>
                      <a:pt x="513205" y="58387"/>
                      <a:pt x="531620" y="77437"/>
                      <a:pt x="547495" y="94582"/>
                    </a:cubicBezTo>
                    <a:cubicBezTo>
                      <a:pt x="563370" y="111727"/>
                      <a:pt x="566228" y="135222"/>
                      <a:pt x="587500" y="146017"/>
                    </a:cubicBezTo>
                    <a:cubicBezTo>
                      <a:pt x="608772" y="156812"/>
                      <a:pt x="650365" y="144430"/>
                      <a:pt x="675130" y="159352"/>
                    </a:cubicBezTo>
                    <a:cubicBezTo>
                      <a:pt x="699895" y="174274"/>
                      <a:pt x="726883" y="204437"/>
                      <a:pt x="736090" y="235552"/>
                    </a:cubicBezTo>
                    <a:cubicBezTo>
                      <a:pt x="745297" y="266667"/>
                      <a:pt x="769427" y="323817"/>
                      <a:pt x="730375" y="346042"/>
                    </a:cubicBezTo>
                    <a:cubicBezTo>
                      <a:pt x="691323" y="368267"/>
                      <a:pt x="593850" y="366362"/>
                      <a:pt x="501775" y="368902"/>
                    </a:cubicBezTo>
                    <a:cubicBezTo>
                      <a:pt x="409700" y="371442"/>
                      <a:pt x="259205" y="367632"/>
                      <a:pt x="177925" y="361282"/>
                    </a:cubicBezTo>
                    <a:cubicBezTo>
                      <a:pt x="96645" y="354932"/>
                      <a:pt x="43305" y="347312"/>
                      <a:pt x="14095" y="330802"/>
                    </a:cubicBezTo>
                    <a:cubicBezTo>
                      <a:pt x="-9082" y="301910"/>
                      <a:pt x="760" y="234282"/>
                      <a:pt x="12190" y="206977"/>
                    </a:cubicBezTo>
                    <a:close/>
                  </a:path>
                </a:pathLst>
              </a:custGeom>
              <a:solidFill>
                <a:srgbClr val="F3716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sp>
            <p:nvSpPr>
              <p:cNvPr id="113" name="แผนผังลำดับงาน: หน่วงเวลา 112">
                <a:extLst>
                  <a:ext uri="{FF2B5EF4-FFF2-40B4-BE49-F238E27FC236}">
                    <a16:creationId xmlns:a16="http://schemas.microsoft.com/office/drawing/2014/main" id="{97A47076-B76A-473F-B2DE-C6D330F62063}"/>
                  </a:ext>
                </a:extLst>
              </p:cNvPr>
              <p:cNvSpPr/>
              <p:nvPr/>
            </p:nvSpPr>
            <p:spPr>
              <a:xfrm rot="16200000">
                <a:off x="10819416" y="3962679"/>
                <a:ext cx="1048980" cy="997622"/>
              </a:xfrm>
              <a:prstGeom prst="flowChartDelay">
                <a:avLst/>
              </a:prstGeom>
              <a:solidFill>
                <a:srgbClr val="CE7925"/>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grpSp>
        <p:grpSp>
          <p:nvGrpSpPr>
            <p:cNvPr id="99" name="กลุ่ม 98">
              <a:extLst>
                <a:ext uri="{FF2B5EF4-FFF2-40B4-BE49-F238E27FC236}">
                  <a16:creationId xmlns:a16="http://schemas.microsoft.com/office/drawing/2014/main" id="{02B09823-F2BB-4B41-86C7-AA43FAE6E43A}"/>
                </a:ext>
              </a:extLst>
            </p:cNvPr>
            <p:cNvGrpSpPr/>
            <p:nvPr/>
          </p:nvGrpSpPr>
          <p:grpSpPr>
            <a:xfrm flipH="1">
              <a:off x="5290444" y="4432175"/>
              <a:ext cx="1164560" cy="2402704"/>
              <a:chOff x="10755665" y="2583276"/>
              <a:chExt cx="1164560" cy="2402704"/>
            </a:xfrm>
          </p:grpSpPr>
          <p:sp>
            <p:nvSpPr>
              <p:cNvPr id="100" name="รูปแบบอิสระ: รูปร่าง 99">
                <a:extLst>
                  <a:ext uri="{FF2B5EF4-FFF2-40B4-BE49-F238E27FC236}">
                    <a16:creationId xmlns:a16="http://schemas.microsoft.com/office/drawing/2014/main" id="{8A9BE798-6DBD-4280-8F78-CAEF0F8A7CC3}"/>
                  </a:ext>
                </a:extLst>
              </p:cNvPr>
              <p:cNvSpPr/>
              <p:nvPr/>
            </p:nvSpPr>
            <p:spPr>
              <a:xfrm>
                <a:off x="10755665" y="2583276"/>
                <a:ext cx="1164560" cy="2402704"/>
              </a:xfrm>
              <a:custGeom>
                <a:avLst/>
                <a:gdLst>
                  <a:gd name="connsiteX0" fmla="*/ 54949 w 1145807"/>
                  <a:gd name="connsiteY0" fmla="*/ 2398532 h 2402843"/>
                  <a:gd name="connsiteX1" fmla="*/ 47329 w 1145807"/>
                  <a:gd name="connsiteY1" fmla="*/ 1457462 h 2402843"/>
                  <a:gd name="connsiteX2" fmla="*/ 16849 w 1145807"/>
                  <a:gd name="connsiteY2" fmla="*/ 836432 h 2402843"/>
                  <a:gd name="connsiteX3" fmla="*/ 1609 w 1145807"/>
                  <a:gd name="connsiteY3" fmla="*/ 478292 h 2402843"/>
                  <a:gd name="connsiteX4" fmla="*/ 54949 w 1145807"/>
                  <a:gd name="connsiteY4" fmla="*/ 322082 h 2402843"/>
                  <a:gd name="connsiteX5" fmla="*/ 180679 w 1145807"/>
                  <a:gd name="connsiteY5" fmla="*/ 219212 h 2402843"/>
                  <a:gd name="connsiteX6" fmla="*/ 253069 w 1145807"/>
                  <a:gd name="connsiteY6" fmla="*/ 219212 h 2402843"/>
                  <a:gd name="connsiteX7" fmla="*/ 237829 w 1145807"/>
                  <a:gd name="connsiteY7" fmla="*/ 196352 h 2402843"/>
                  <a:gd name="connsiteX8" fmla="*/ 321649 w 1145807"/>
                  <a:gd name="connsiteY8" fmla="*/ 55382 h 2402843"/>
                  <a:gd name="connsiteX9" fmla="*/ 447379 w 1145807"/>
                  <a:gd name="connsiteY9" fmla="*/ 21092 h 2402843"/>
                  <a:gd name="connsiteX10" fmla="*/ 561679 w 1145807"/>
                  <a:gd name="connsiteY10" fmla="*/ 66812 h 2402843"/>
                  <a:gd name="connsiteX11" fmla="*/ 569299 w 1145807"/>
                  <a:gd name="connsiteY11" fmla="*/ 74432 h 2402843"/>
                  <a:gd name="connsiteX12" fmla="*/ 637879 w 1145807"/>
                  <a:gd name="connsiteY12" fmla="*/ 17282 h 2402843"/>
                  <a:gd name="connsiteX13" fmla="*/ 767419 w 1145807"/>
                  <a:gd name="connsiteY13" fmla="*/ 5852 h 2402843"/>
                  <a:gd name="connsiteX14" fmla="*/ 893149 w 1145807"/>
                  <a:gd name="connsiteY14" fmla="*/ 101102 h 2402843"/>
                  <a:gd name="connsiteX15" fmla="*/ 919819 w 1145807"/>
                  <a:gd name="connsiteY15" fmla="*/ 184922 h 2402843"/>
                  <a:gd name="connsiteX16" fmla="*/ 935059 w 1145807"/>
                  <a:gd name="connsiteY16" fmla="*/ 207782 h 2402843"/>
                  <a:gd name="connsiteX17" fmla="*/ 1030309 w 1145807"/>
                  <a:gd name="connsiteY17" fmla="*/ 223022 h 2402843"/>
                  <a:gd name="connsiteX18" fmla="*/ 1136989 w 1145807"/>
                  <a:gd name="connsiteY18" fmla="*/ 398282 h 2402843"/>
                  <a:gd name="connsiteX19" fmla="*/ 1136989 w 1145807"/>
                  <a:gd name="connsiteY19" fmla="*/ 821192 h 2402843"/>
                  <a:gd name="connsiteX20" fmla="*/ 1114129 w 1145807"/>
                  <a:gd name="connsiteY20" fmla="*/ 1495562 h 2402843"/>
                  <a:gd name="connsiteX21" fmla="*/ 1114129 w 1145807"/>
                  <a:gd name="connsiteY21" fmla="*/ 2032772 h 2402843"/>
                  <a:gd name="connsiteX22" fmla="*/ 1125559 w 1145807"/>
                  <a:gd name="connsiteY22" fmla="*/ 2364242 h 2402843"/>
                  <a:gd name="connsiteX23" fmla="*/ 1117939 w 1145807"/>
                  <a:gd name="connsiteY23" fmla="*/ 2398532 h 2402843"/>
                  <a:gd name="connsiteX24" fmla="*/ 976969 w 1145807"/>
                  <a:gd name="connsiteY24" fmla="*/ 2402342 h 2402843"/>
                  <a:gd name="connsiteX25" fmla="*/ 367369 w 1145807"/>
                  <a:gd name="connsiteY25" fmla="*/ 2402342 h 2402843"/>
                  <a:gd name="connsiteX26" fmla="*/ 54949 w 1145807"/>
                  <a:gd name="connsiteY26" fmla="*/ 2398532 h 2402843"/>
                  <a:gd name="connsiteX0" fmla="*/ 54949 w 1145807"/>
                  <a:gd name="connsiteY0" fmla="*/ 2398532 h 2402843"/>
                  <a:gd name="connsiteX1" fmla="*/ 47329 w 1145807"/>
                  <a:gd name="connsiteY1" fmla="*/ 1457462 h 2402843"/>
                  <a:gd name="connsiteX2" fmla="*/ 16849 w 1145807"/>
                  <a:gd name="connsiteY2" fmla="*/ 836432 h 2402843"/>
                  <a:gd name="connsiteX3" fmla="*/ 1609 w 1145807"/>
                  <a:gd name="connsiteY3" fmla="*/ 478292 h 2402843"/>
                  <a:gd name="connsiteX4" fmla="*/ 54949 w 1145807"/>
                  <a:gd name="connsiteY4" fmla="*/ 322082 h 2402843"/>
                  <a:gd name="connsiteX5" fmla="*/ 180679 w 1145807"/>
                  <a:gd name="connsiteY5" fmla="*/ 219212 h 2402843"/>
                  <a:gd name="connsiteX6" fmla="*/ 241639 w 1145807"/>
                  <a:gd name="connsiteY6" fmla="*/ 215402 h 2402843"/>
                  <a:gd name="connsiteX7" fmla="*/ 237829 w 1145807"/>
                  <a:gd name="connsiteY7" fmla="*/ 196352 h 2402843"/>
                  <a:gd name="connsiteX8" fmla="*/ 321649 w 1145807"/>
                  <a:gd name="connsiteY8" fmla="*/ 55382 h 2402843"/>
                  <a:gd name="connsiteX9" fmla="*/ 447379 w 1145807"/>
                  <a:gd name="connsiteY9" fmla="*/ 21092 h 2402843"/>
                  <a:gd name="connsiteX10" fmla="*/ 561679 w 1145807"/>
                  <a:gd name="connsiteY10" fmla="*/ 66812 h 2402843"/>
                  <a:gd name="connsiteX11" fmla="*/ 569299 w 1145807"/>
                  <a:gd name="connsiteY11" fmla="*/ 74432 h 2402843"/>
                  <a:gd name="connsiteX12" fmla="*/ 637879 w 1145807"/>
                  <a:gd name="connsiteY12" fmla="*/ 17282 h 2402843"/>
                  <a:gd name="connsiteX13" fmla="*/ 767419 w 1145807"/>
                  <a:gd name="connsiteY13" fmla="*/ 5852 h 2402843"/>
                  <a:gd name="connsiteX14" fmla="*/ 893149 w 1145807"/>
                  <a:gd name="connsiteY14" fmla="*/ 101102 h 2402843"/>
                  <a:gd name="connsiteX15" fmla="*/ 919819 w 1145807"/>
                  <a:gd name="connsiteY15" fmla="*/ 184922 h 2402843"/>
                  <a:gd name="connsiteX16" fmla="*/ 935059 w 1145807"/>
                  <a:gd name="connsiteY16" fmla="*/ 207782 h 2402843"/>
                  <a:gd name="connsiteX17" fmla="*/ 1030309 w 1145807"/>
                  <a:gd name="connsiteY17" fmla="*/ 223022 h 2402843"/>
                  <a:gd name="connsiteX18" fmla="*/ 1136989 w 1145807"/>
                  <a:gd name="connsiteY18" fmla="*/ 398282 h 2402843"/>
                  <a:gd name="connsiteX19" fmla="*/ 1136989 w 1145807"/>
                  <a:gd name="connsiteY19" fmla="*/ 821192 h 2402843"/>
                  <a:gd name="connsiteX20" fmla="*/ 1114129 w 1145807"/>
                  <a:gd name="connsiteY20" fmla="*/ 1495562 h 2402843"/>
                  <a:gd name="connsiteX21" fmla="*/ 1114129 w 1145807"/>
                  <a:gd name="connsiteY21" fmla="*/ 2032772 h 2402843"/>
                  <a:gd name="connsiteX22" fmla="*/ 1125559 w 1145807"/>
                  <a:gd name="connsiteY22" fmla="*/ 2364242 h 2402843"/>
                  <a:gd name="connsiteX23" fmla="*/ 1117939 w 1145807"/>
                  <a:gd name="connsiteY23" fmla="*/ 2398532 h 2402843"/>
                  <a:gd name="connsiteX24" fmla="*/ 976969 w 1145807"/>
                  <a:gd name="connsiteY24" fmla="*/ 2402342 h 2402843"/>
                  <a:gd name="connsiteX25" fmla="*/ 367369 w 1145807"/>
                  <a:gd name="connsiteY25" fmla="*/ 2402342 h 2402843"/>
                  <a:gd name="connsiteX26" fmla="*/ 54949 w 1145807"/>
                  <a:gd name="connsiteY26" fmla="*/ 2398532 h 2402843"/>
                  <a:gd name="connsiteX0" fmla="*/ 54949 w 1145807"/>
                  <a:gd name="connsiteY0" fmla="*/ 2398532 h 2402843"/>
                  <a:gd name="connsiteX1" fmla="*/ 47329 w 1145807"/>
                  <a:gd name="connsiteY1" fmla="*/ 1457462 h 2402843"/>
                  <a:gd name="connsiteX2" fmla="*/ 16849 w 1145807"/>
                  <a:gd name="connsiteY2" fmla="*/ 836432 h 2402843"/>
                  <a:gd name="connsiteX3" fmla="*/ 1609 w 1145807"/>
                  <a:gd name="connsiteY3" fmla="*/ 478292 h 2402843"/>
                  <a:gd name="connsiteX4" fmla="*/ 54949 w 1145807"/>
                  <a:gd name="connsiteY4" fmla="*/ 322082 h 2402843"/>
                  <a:gd name="connsiteX5" fmla="*/ 157819 w 1145807"/>
                  <a:gd name="connsiteY5" fmla="*/ 223022 h 2402843"/>
                  <a:gd name="connsiteX6" fmla="*/ 241639 w 1145807"/>
                  <a:gd name="connsiteY6" fmla="*/ 215402 h 2402843"/>
                  <a:gd name="connsiteX7" fmla="*/ 237829 w 1145807"/>
                  <a:gd name="connsiteY7" fmla="*/ 196352 h 2402843"/>
                  <a:gd name="connsiteX8" fmla="*/ 321649 w 1145807"/>
                  <a:gd name="connsiteY8" fmla="*/ 55382 h 2402843"/>
                  <a:gd name="connsiteX9" fmla="*/ 447379 w 1145807"/>
                  <a:gd name="connsiteY9" fmla="*/ 21092 h 2402843"/>
                  <a:gd name="connsiteX10" fmla="*/ 561679 w 1145807"/>
                  <a:gd name="connsiteY10" fmla="*/ 66812 h 2402843"/>
                  <a:gd name="connsiteX11" fmla="*/ 569299 w 1145807"/>
                  <a:gd name="connsiteY11" fmla="*/ 74432 h 2402843"/>
                  <a:gd name="connsiteX12" fmla="*/ 637879 w 1145807"/>
                  <a:gd name="connsiteY12" fmla="*/ 17282 h 2402843"/>
                  <a:gd name="connsiteX13" fmla="*/ 767419 w 1145807"/>
                  <a:gd name="connsiteY13" fmla="*/ 5852 h 2402843"/>
                  <a:gd name="connsiteX14" fmla="*/ 893149 w 1145807"/>
                  <a:gd name="connsiteY14" fmla="*/ 101102 h 2402843"/>
                  <a:gd name="connsiteX15" fmla="*/ 919819 w 1145807"/>
                  <a:gd name="connsiteY15" fmla="*/ 184922 h 2402843"/>
                  <a:gd name="connsiteX16" fmla="*/ 935059 w 1145807"/>
                  <a:gd name="connsiteY16" fmla="*/ 207782 h 2402843"/>
                  <a:gd name="connsiteX17" fmla="*/ 1030309 w 1145807"/>
                  <a:gd name="connsiteY17" fmla="*/ 223022 h 2402843"/>
                  <a:gd name="connsiteX18" fmla="*/ 1136989 w 1145807"/>
                  <a:gd name="connsiteY18" fmla="*/ 398282 h 2402843"/>
                  <a:gd name="connsiteX19" fmla="*/ 1136989 w 1145807"/>
                  <a:gd name="connsiteY19" fmla="*/ 821192 h 2402843"/>
                  <a:gd name="connsiteX20" fmla="*/ 1114129 w 1145807"/>
                  <a:gd name="connsiteY20" fmla="*/ 1495562 h 2402843"/>
                  <a:gd name="connsiteX21" fmla="*/ 1114129 w 1145807"/>
                  <a:gd name="connsiteY21" fmla="*/ 2032772 h 2402843"/>
                  <a:gd name="connsiteX22" fmla="*/ 1125559 w 1145807"/>
                  <a:gd name="connsiteY22" fmla="*/ 2364242 h 2402843"/>
                  <a:gd name="connsiteX23" fmla="*/ 1117939 w 1145807"/>
                  <a:gd name="connsiteY23" fmla="*/ 2398532 h 2402843"/>
                  <a:gd name="connsiteX24" fmla="*/ 976969 w 1145807"/>
                  <a:gd name="connsiteY24" fmla="*/ 2402342 h 2402843"/>
                  <a:gd name="connsiteX25" fmla="*/ 367369 w 1145807"/>
                  <a:gd name="connsiteY25" fmla="*/ 2402342 h 2402843"/>
                  <a:gd name="connsiteX26" fmla="*/ 54949 w 1145807"/>
                  <a:gd name="connsiteY26" fmla="*/ 2398532 h 2402843"/>
                  <a:gd name="connsiteX0" fmla="*/ 54949 w 1145807"/>
                  <a:gd name="connsiteY0" fmla="*/ 2398532 h 2402843"/>
                  <a:gd name="connsiteX1" fmla="*/ 47329 w 1145807"/>
                  <a:gd name="connsiteY1" fmla="*/ 1457462 h 2402843"/>
                  <a:gd name="connsiteX2" fmla="*/ 16849 w 1145807"/>
                  <a:gd name="connsiteY2" fmla="*/ 836432 h 2402843"/>
                  <a:gd name="connsiteX3" fmla="*/ 1609 w 1145807"/>
                  <a:gd name="connsiteY3" fmla="*/ 478292 h 2402843"/>
                  <a:gd name="connsiteX4" fmla="*/ 54949 w 1145807"/>
                  <a:gd name="connsiteY4" fmla="*/ 322082 h 2402843"/>
                  <a:gd name="connsiteX5" fmla="*/ 157819 w 1145807"/>
                  <a:gd name="connsiteY5" fmla="*/ 223022 h 2402843"/>
                  <a:gd name="connsiteX6" fmla="*/ 235924 w 1145807"/>
                  <a:gd name="connsiteY6" fmla="*/ 213497 h 2402843"/>
                  <a:gd name="connsiteX7" fmla="*/ 237829 w 1145807"/>
                  <a:gd name="connsiteY7" fmla="*/ 196352 h 2402843"/>
                  <a:gd name="connsiteX8" fmla="*/ 321649 w 1145807"/>
                  <a:gd name="connsiteY8" fmla="*/ 55382 h 2402843"/>
                  <a:gd name="connsiteX9" fmla="*/ 447379 w 1145807"/>
                  <a:gd name="connsiteY9" fmla="*/ 21092 h 2402843"/>
                  <a:gd name="connsiteX10" fmla="*/ 561679 w 1145807"/>
                  <a:gd name="connsiteY10" fmla="*/ 66812 h 2402843"/>
                  <a:gd name="connsiteX11" fmla="*/ 569299 w 1145807"/>
                  <a:gd name="connsiteY11" fmla="*/ 74432 h 2402843"/>
                  <a:gd name="connsiteX12" fmla="*/ 637879 w 1145807"/>
                  <a:gd name="connsiteY12" fmla="*/ 17282 h 2402843"/>
                  <a:gd name="connsiteX13" fmla="*/ 767419 w 1145807"/>
                  <a:gd name="connsiteY13" fmla="*/ 5852 h 2402843"/>
                  <a:gd name="connsiteX14" fmla="*/ 893149 w 1145807"/>
                  <a:gd name="connsiteY14" fmla="*/ 101102 h 2402843"/>
                  <a:gd name="connsiteX15" fmla="*/ 919819 w 1145807"/>
                  <a:gd name="connsiteY15" fmla="*/ 184922 h 2402843"/>
                  <a:gd name="connsiteX16" fmla="*/ 935059 w 1145807"/>
                  <a:gd name="connsiteY16" fmla="*/ 207782 h 2402843"/>
                  <a:gd name="connsiteX17" fmla="*/ 1030309 w 1145807"/>
                  <a:gd name="connsiteY17" fmla="*/ 223022 h 2402843"/>
                  <a:gd name="connsiteX18" fmla="*/ 1136989 w 1145807"/>
                  <a:gd name="connsiteY18" fmla="*/ 398282 h 2402843"/>
                  <a:gd name="connsiteX19" fmla="*/ 1136989 w 1145807"/>
                  <a:gd name="connsiteY19" fmla="*/ 821192 h 2402843"/>
                  <a:gd name="connsiteX20" fmla="*/ 1114129 w 1145807"/>
                  <a:gd name="connsiteY20" fmla="*/ 1495562 h 2402843"/>
                  <a:gd name="connsiteX21" fmla="*/ 1114129 w 1145807"/>
                  <a:gd name="connsiteY21" fmla="*/ 2032772 h 2402843"/>
                  <a:gd name="connsiteX22" fmla="*/ 1125559 w 1145807"/>
                  <a:gd name="connsiteY22" fmla="*/ 2364242 h 2402843"/>
                  <a:gd name="connsiteX23" fmla="*/ 1117939 w 1145807"/>
                  <a:gd name="connsiteY23" fmla="*/ 2398532 h 2402843"/>
                  <a:gd name="connsiteX24" fmla="*/ 976969 w 1145807"/>
                  <a:gd name="connsiteY24" fmla="*/ 2402342 h 2402843"/>
                  <a:gd name="connsiteX25" fmla="*/ 367369 w 1145807"/>
                  <a:gd name="connsiteY25" fmla="*/ 2402342 h 2402843"/>
                  <a:gd name="connsiteX26" fmla="*/ 54949 w 1145807"/>
                  <a:gd name="connsiteY26" fmla="*/ 2398532 h 2402843"/>
                  <a:gd name="connsiteX0" fmla="*/ 54949 w 1145807"/>
                  <a:gd name="connsiteY0" fmla="*/ 2398532 h 2402843"/>
                  <a:gd name="connsiteX1" fmla="*/ 47329 w 1145807"/>
                  <a:gd name="connsiteY1" fmla="*/ 1457462 h 2402843"/>
                  <a:gd name="connsiteX2" fmla="*/ 16849 w 1145807"/>
                  <a:gd name="connsiteY2" fmla="*/ 836432 h 2402843"/>
                  <a:gd name="connsiteX3" fmla="*/ 1609 w 1145807"/>
                  <a:gd name="connsiteY3" fmla="*/ 478292 h 2402843"/>
                  <a:gd name="connsiteX4" fmla="*/ 54949 w 1145807"/>
                  <a:gd name="connsiteY4" fmla="*/ 322082 h 2402843"/>
                  <a:gd name="connsiteX5" fmla="*/ 157819 w 1145807"/>
                  <a:gd name="connsiteY5" fmla="*/ 223022 h 2402843"/>
                  <a:gd name="connsiteX6" fmla="*/ 235924 w 1145807"/>
                  <a:gd name="connsiteY6" fmla="*/ 213497 h 2402843"/>
                  <a:gd name="connsiteX7" fmla="*/ 251164 w 1145807"/>
                  <a:gd name="connsiteY7" fmla="*/ 194447 h 2402843"/>
                  <a:gd name="connsiteX8" fmla="*/ 321649 w 1145807"/>
                  <a:gd name="connsiteY8" fmla="*/ 55382 h 2402843"/>
                  <a:gd name="connsiteX9" fmla="*/ 447379 w 1145807"/>
                  <a:gd name="connsiteY9" fmla="*/ 21092 h 2402843"/>
                  <a:gd name="connsiteX10" fmla="*/ 561679 w 1145807"/>
                  <a:gd name="connsiteY10" fmla="*/ 66812 h 2402843"/>
                  <a:gd name="connsiteX11" fmla="*/ 569299 w 1145807"/>
                  <a:gd name="connsiteY11" fmla="*/ 74432 h 2402843"/>
                  <a:gd name="connsiteX12" fmla="*/ 637879 w 1145807"/>
                  <a:gd name="connsiteY12" fmla="*/ 17282 h 2402843"/>
                  <a:gd name="connsiteX13" fmla="*/ 767419 w 1145807"/>
                  <a:gd name="connsiteY13" fmla="*/ 5852 h 2402843"/>
                  <a:gd name="connsiteX14" fmla="*/ 893149 w 1145807"/>
                  <a:gd name="connsiteY14" fmla="*/ 101102 h 2402843"/>
                  <a:gd name="connsiteX15" fmla="*/ 919819 w 1145807"/>
                  <a:gd name="connsiteY15" fmla="*/ 184922 h 2402843"/>
                  <a:gd name="connsiteX16" fmla="*/ 935059 w 1145807"/>
                  <a:gd name="connsiteY16" fmla="*/ 207782 h 2402843"/>
                  <a:gd name="connsiteX17" fmla="*/ 1030309 w 1145807"/>
                  <a:gd name="connsiteY17" fmla="*/ 223022 h 2402843"/>
                  <a:gd name="connsiteX18" fmla="*/ 1136989 w 1145807"/>
                  <a:gd name="connsiteY18" fmla="*/ 398282 h 2402843"/>
                  <a:gd name="connsiteX19" fmla="*/ 1136989 w 1145807"/>
                  <a:gd name="connsiteY19" fmla="*/ 821192 h 2402843"/>
                  <a:gd name="connsiteX20" fmla="*/ 1114129 w 1145807"/>
                  <a:gd name="connsiteY20" fmla="*/ 1495562 h 2402843"/>
                  <a:gd name="connsiteX21" fmla="*/ 1114129 w 1145807"/>
                  <a:gd name="connsiteY21" fmla="*/ 2032772 h 2402843"/>
                  <a:gd name="connsiteX22" fmla="*/ 1125559 w 1145807"/>
                  <a:gd name="connsiteY22" fmla="*/ 2364242 h 2402843"/>
                  <a:gd name="connsiteX23" fmla="*/ 1117939 w 1145807"/>
                  <a:gd name="connsiteY23" fmla="*/ 2398532 h 2402843"/>
                  <a:gd name="connsiteX24" fmla="*/ 976969 w 1145807"/>
                  <a:gd name="connsiteY24" fmla="*/ 2402342 h 2402843"/>
                  <a:gd name="connsiteX25" fmla="*/ 367369 w 1145807"/>
                  <a:gd name="connsiteY25" fmla="*/ 2402342 h 2402843"/>
                  <a:gd name="connsiteX26" fmla="*/ 54949 w 1145807"/>
                  <a:gd name="connsiteY26" fmla="*/ 2398532 h 2402843"/>
                  <a:gd name="connsiteX0" fmla="*/ 54949 w 1145807"/>
                  <a:gd name="connsiteY0" fmla="*/ 2398532 h 2402843"/>
                  <a:gd name="connsiteX1" fmla="*/ 47329 w 1145807"/>
                  <a:gd name="connsiteY1" fmla="*/ 1457462 h 2402843"/>
                  <a:gd name="connsiteX2" fmla="*/ 16849 w 1145807"/>
                  <a:gd name="connsiteY2" fmla="*/ 836432 h 2402843"/>
                  <a:gd name="connsiteX3" fmla="*/ 1609 w 1145807"/>
                  <a:gd name="connsiteY3" fmla="*/ 478292 h 2402843"/>
                  <a:gd name="connsiteX4" fmla="*/ 54949 w 1145807"/>
                  <a:gd name="connsiteY4" fmla="*/ 322082 h 2402843"/>
                  <a:gd name="connsiteX5" fmla="*/ 157819 w 1145807"/>
                  <a:gd name="connsiteY5" fmla="*/ 223022 h 2402843"/>
                  <a:gd name="connsiteX6" fmla="*/ 235924 w 1145807"/>
                  <a:gd name="connsiteY6" fmla="*/ 213497 h 2402843"/>
                  <a:gd name="connsiteX7" fmla="*/ 241639 w 1145807"/>
                  <a:gd name="connsiteY7" fmla="*/ 181112 h 2402843"/>
                  <a:gd name="connsiteX8" fmla="*/ 321649 w 1145807"/>
                  <a:gd name="connsiteY8" fmla="*/ 55382 h 2402843"/>
                  <a:gd name="connsiteX9" fmla="*/ 447379 w 1145807"/>
                  <a:gd name="connsiteY9" fmla="*/ 21092 h 2402843"/>
                  <a:gd name="connsiteX10" fmla="*/ 561679 w 1145807"/>
                  <a:gd name="connsiteY10" fmla="*/ 66812 h 2402843"/>
                  <a:gd name="connsiteX11" fmla="*/ 569299 w 1145807"/>
                  <a:gd name="connsiteY11" fmla="*/ 74432 h 2402843"/>
                  <a:gd name="connsiteX12" fmla="*/ 637879 w 1145807"/>
                  <a:gd name="connsiteY12" fmla="*/ 17282 h 2402843"/>
                  <a:gd name="connsiteX13" fmla="*/ 767419 w 1145807"/>
                  <a:gd name="connsiteY13" fmla="*/ 5852 h 2402843"/>
                  <a:gd name="connsiteX14" fmla="*/ 893149 w 1145807"/>
                  <a:gd name="connsiteY14" fmla="*/ 101102 h 2402843"/>
                  <a:gd name="connsiteX15" fmla="*/ 919819 w 1145807"/>
                  <a:gd name="connsiteY15" fmla="*/ 184922 h 2402843"/>
                  <a:gd name="connsiteX16" fmla="*/ 935059 w 1145807"/>
                  <a:gd name="connsiteY16" fmla="*/ 207782 h 2402843"/>
                  <a:gd name="connsiteX17" fmla="*/ 1030309 w 1145807"/>
                  <a:gd name="connsiteY17" fmla="*/ 223022 h 2402843"/>
                  <a:gd name="connsiteX18" fmla="*/ 1136989 w 1145807"/>
                  <a:gd name="connsiteY18" fmla="*/ 398282 h 2402843"/>
                  <a:gd name="connsiteX19" fmla="*/ 1136989 w 1145807"/>
                  <a:gd name="connsiteY19" fmla="*/ 821192 h 2402843"/>
                  <a:gd name="connsiteX20" fmla="*/ 1114129 w 1145807"/>
                  <a:gd name="connsiteY20" fmla="*/ 1495562 h 2402843"/>
                  <a:gd name="connsiteX21" fmla="*/ 1114129 w 1145807"/>
                  <a:gd name="connsiteY21" fmla="*/ 2032772 h 2402843"/>
                  <a:gd name="connsiteX22" fmla="*/ 1125559 w 1145807"/>
                  <a:gd name="connsiteY22" fmla="*/ 2364242 h 2402843"/>
                  <a:gd name="connsiteX23" fmla="*/ 1117939 w 1145807"/>
                  <a:gd name="connsiteY23" fmla="*/ 2398532 h 2402843"/>
                  <a:gd name="connsiteX24" fmla="*/ 976969 w 1145807"/>
                  <a:gd name="connsiteY24" fmla="*/ 2402342 h 2402843"/>
                  <a:gd name="connsiteX25" fmla="*/ 367369 w 1145807"/>
                  <a:gd name="connsiteY25" fmla="*/ 2402342 h 2402843"/>
                  <a:gd name="connsiteX26" fmla="*/ 54949 w 1145807"/>
                  <a:gd name="connsiteY26" fmla="*/ 2398532 h 2402843"/>
                  <a:gd name="connsiteX0" fmla="*/ 54949 w 1145807"/>
                  <a:gd name="connsiteY0" fmla="*/ 2398532 h 2402843"/>
                  <a:gd name="connsiteX1" fmla="*/ 47329 w 1145807"/>
                  <a:gd name="connsiteY1" fmla="*/ 1457462 h 2402843"/>
                  <a:gd name="connsiteX2" fmla="*/ 16849 w 1145807"/>
                  <a:gd name="connsiteY2" fmla="*/ 836432 h 2402843"/>
                  <a:gd name="connsiteX3" fmla="*/ 1609 w 1145807"/>
                  <a:gd name="connsiteY3" fmla="*/ 478292 h 2402843"/>
                  <a:gd name="connsiteX4" fmla="*/ 54949 w 1145807"/>
                  <a:gd name="connsiteY4" fmla="*/ 322082 h 2402843"/>
                  <a:gd name="connsiteX5" fmla="*/ 155914 w 1145807"/>
                  <a:gd name="connsiteY5" fmla="*/ 226832 h 2402843"/>
                  <a:gd name="connsiteX6" fmla="*/ 235924 w 1145807"/>
                  <a:gd name="connsiteY6" fmla="*/ 213497 h 2402843"/>
                  <a:gd name="connsiteX7" fmla="*/ 241639 w 1145807"/>
                  <a:gd name="connsiteY7" fmla="*/ 181112 h 2402843"/>
                  <a:gd name="connsiteX8" fmla="*/ 321649 w 1145807"/>
                  <a:gd name="connsiteY8" fmla="*/ 55382 h 2402843"/>
                  <a:gd name="connsiteX9" fmla="*/ 447379 w 1145807"/>
                  <a:gd name="connsiteY9" fmla="*/ 21092 h 2402843"/>
                  <a:gd name="connsiteX10" fmla="*/ 561679 w 1145807"/>
                  <a:gd name="connsiteY10" fmla="*/ 66812 h 2402843"/>
                  <a:gd name="connsiteX11" fmla="*/ 569299 w 1145807"/>
                  <a:gd name="connsiteY11" fmla="*/ 74432 h 2402843"/>
                  <a:gd name="connsiteX12" fmla="*/ 637879 w 1145807"/>
                  <a:gd name="connsiteY12" fmla="*/ 17282 h 2402843"/>
                  <a:gd name="connsiteX13" fmla="*/ 767419 w 1145807"/>
                  <a:gd name="connsiteY13" fmla="*/ 5852 h 2402843"/>
                  <a:gd name="connsiteX14" fmla="*/ 893149 w 1145807"/>
                  <a:gd name="connsiteY14" fmla="*/ 101102 h 2402843"/>
                  <a:gd name="connsiteX15" fmla="*/ 919819 w 1145807"/>
                  <a:gd name="connsiteY15" fmla="*/ 184922 h 2402843"/>
                  <a:gd name="connsiteX16" fmla="*/ 935059 w 1145807"/>
                  <a:gd name="connsiteY16" fmla="*/ 207782 h 2402843"/>
                  <a:gd name="connsiteX17" fmla="*/ 1030309 w 1145807"/>
                  <a:gd name="connsiteY17" fmla="*/ 223022 h 2402843"/>
                  <a:gd name="connsiteX18" fmla="*/ 1136989 w 1145807"/>
                  <a:gd name="connsiteY18" fmla="*/ 398282 h 2402843"/>
                  <a:gd name="connsiteX19" fmla="*/ 1136989 w 1145807"/>
                  <a:gd name="connsiteY19" fmla="*/ 821192 h 2402843"/>
                  <a:gd name="connsiteX20" fmla="*/ 1114129 w 1145807"/>
                  <a:gd name="connsiteY20" fmla="*/ 1495562 h 2402843"/>
                  <a:gd name="connsiteX21" fmla="*/ 1114129 w 1145807"/>
                  <a:gd name="connsiteY21" fmla="*/ 2032772 h 2402843"/>
                  <a:gd name="connsiteX22" fmla="*/ 1125559 w 1145807"/>
                  <a:gd name="connsiteY22" fmla="*/ 2364242 h 2402843"/>
                  <a:gd name="connsiteX23" fmla="*/ 1117939 w 1145807"/>
                  <a:gd name="connsiteY23" fmla="*/ 2398532 h 2402843"/>
                  <a:gd name="connsiteX24" fmla="*/ 976969 w 1145807"/>
                  <a:gd name="connsiteY24" fmla="*/ 2402342 h 2402843"/>
                  <a:gd name="connsiteX25" fmla="*/ 367369 w 1145807"/>
                  <a:gd name="connsiteY25" fmla="*/ 2402342 h 2402843"/>
                  <a:gd name="connsiteX26" fmla="*/ 54949 w 1145807"/>
                  <a:gd name="connsiteY26" fmla="*/ 2398532 h 2402843"/>
                  <a:gd name="connsiteX0" fmla="*/ 54949 w 1145807"/>
                  <a:gd name="connsiteY0" fmla="*/ 2398812 h 2403123"/>
                  <a:gd name="connsiteX1" fmla="*/ 47329 w 1145807"/>
                  <a:gd name="connsiteY1" fmla="*/ 1457742 h 2403123"/>
                  <a:gd name="connsiteX2" fmla="*/ 16849 w 1145807"/>
                  <a:gd name="connsiteY2" fmla="*/ 836712 h 2403123"/>
                  <a:gd name="connsiteX3" fmla="*/ 1609 w 1145807"/>
                  <a:gd name="connsiteY3" fmla="*/ 478572 h 2403123"/>
                  <a:gd name="connsiteX4" fmla="*/ 54949 w 1145807"/>
                  <a:gd name="connsiteY4" fmla="*/ 322362 h 2403123"/>
                  <a:gd name="connsiteX5" fmla="*/ 155914 w 1145807"/>
                  <a:gd name="connsiteY5" fmla="*/ 227112 h 2403123"/>
                  <a:gd name="connsiteX6" fmla="*/ 235924 w 1145807"/>
                  <a:gd name="connsiteY6" fmla="*/ 213777 h 2403123"/>
                  <a:gd name="connsiteX7" fmla="*/ 241639 w 1145807"/>
                  <a:gd name="connsiteY7" fmla="*/ 181392 h 2403123"/>
                  <a:gd name="connsiteX8" fmla="*/ 321649 w 1145807"/>
                  <a:gd name="connsiteY8" fmla="*/ 55662 h 2403123"/>
                  <a:gd name="connsiteX9" fmla="*/ 447379 w 1145807"/>
                  <a:gd name="connsiteY9" fmla="*/ 21372 h 2403123"/>
                  <a:gd name="connsiteX10" fmla="*/ 561679 w 1145807"/>
                  <a:gd name="connsiteY10" fmla="*/ 67092 h 2403123"/>
                  <a:gd name="connsiteX11" fmla="*/ 569299 w 1145807"/>
                  <a:gd name="connsiteY11" fmla="*/ 74712 h 2403123"/>
                  <a:gd name="connsiteX12" fmla="*/ 637879 w 1145807"/>
                  <a:gd name="connsiteY12" fmla="*/ 17562 h 2403123"/>
                  <a:gd name="connsiteX13" fmla="*/ 767419 w 1145807"/>
                  <a:gd name="connsiteY13" fmla="*/ 6132 h 2403123"/>
                  <a:gd name="connsiteX14" fmla="*/ 883624 w 1145807"/>
                  <a:gd name="connsiteY14" fmla="*/ 105192 h 2403123"/>
                  <a:gd name="connsiteX15" fmla="*/ 919819 w 1145807"/>
                  <a:gd name="connsiteY15" fmla="*/ 185202 h 2403123"/>
                  <a:gd name="connsiteX16" fmla="*/ 935059 w 1145807"/>
                  <a:gd name="connsiteY16" fmla="*/ 208062 h 2403123"/>
                  <a:gd name="connsiteX17" fmla="*/ 1030309 w 1145807"/>
                  <a:gd name="connsiteY17" fmla="*/ 223302 h 2403123"/>
                  <a:gd name="connsiteX18" fmla="*/ 1136989 w 1145807"/>
                  <a:gd name="connsiteY18" fmla="*/ 398562 h 2403123"/>
                  <a:gd name="connsiteX19" fmla="*/ 1136989 w 1145807"/>
                  <a:gd name="connsiteY19" fmla="*/ 821472 h 2403123"/>
                  <a:gd name="connsiteX20" fmla="*/ 1114129 w 1145807"/>
                  <a:gd name="connsiteY20" fmla="*/ 1495842 h 2403123"/>
                  <a:gd name="connsiteX21" fmla="*/ 1114129 w 1145807"/>
                  <a:gd name="connsiteY21" fmla="*/ 2033052 h 2403123"/>
                  <a:gd name="connsiteX22" fmla="*/ 1125559 w 1145807"/>
                  <a:gd name="connsiteY22" fmla="*/ 2364522 h 2403123"/>
                  <a:gd name="connsiteX23" fmla="*/ 1117939 w 1145807"/>
                  <a:gd name="connsiteY23" fmla="*/ 2398812 h 2403123"/>
                  <a:gd name="connsiteX24" fmla="*/ 976969 w 1145807"/>
                  <a:gd name="connsiteY24" fmla="*/ 2402622 h 2403123"/>
                  <a:gd name="connsiteX25" fmla="*/ 367369 w 1145807"/>
                  <a:gd name="connsiteY25" fmla="*/ 2402622 h 2403123"/>
                  <a:gd name="connsiteX26" fmla="*/ 54949 w 1145807"/>
                  <a:gd name="connsiteY26" fmla="*/ 2398812 h 2403123"/>
                  <a:gd name="connsiteX0" fmla="*/ 54949 w 1145807"/>
                  <a:gd name="connsiteY0" fmla="*/ 2398393 h 2402704"/>
                  <a:gd name="connsiteX1" fmla="*/ 47329 w 1145807"/>
                  <a:gd name="connsiteY1" fmla="*/ 1457323 h 2402704"/>
                  <a:gd name="connsiteX2" fmla="*/ 16849 w 1145807"/>
                  <a:gd name="connsiteY2" fmla="*/ 836293 h 2402704"/>
                  <a:gd name="connsiteX3" fmla="*/ 1609 w 1145807"/>
                  <a:gd name="connsiteY3" fmla="*/ 478153 h 2402704"/>
                  <a:gd name="connsiteX4" fmla="*/ 54949 w 1145807"/>
                  <a:gd name="connsiteY4" fmla="*/ 321943 h 2402704"/>
                  <a:gd name="connsiteX5" fmla="*/ 155914 w 1145807"/>
                  <a:gd name="connsiteY5" fmla="*/ 226693 h 2402704"/>
                  <a:gd name="connsiteX6" fmla="*/ 235924 w 1145807"/>
                  <a:gd name="connsiteY6" fmla="*/ 213358 h 2402704"/>
                  <a:gd name="connsiteX7" fmla="*/ 241639 w 1145807"/>
                  <a:gd name="connsiteY7" fmla="*/ 180973 h 2402704"/>
                  <a:gd name="connsiteX8" fmla="*/ 321649 w 1145807"/>
                  <a:gd name="connsiteY8" fmla="*/ 55243 h 2402704"/>
                  <a:gd name="connsiteX9" fmla="*/ 447379 w 1145807"/>
                  <a:gd name="connsiteY9" fmla="*/ 20953 h 2402704"/>
                  <a:gd name="connsiteX10" fmla="*/ 561679 w 1145807"/>
                  <a:gd name="connsiteY10" fmla="*/ 66673 h 2402704"/>
                  <a:gd name="connsiteX11" fmla="*/ 569299 w 1145807"/>
                  <a:gd name="connsiteY11" fmla="*/ 74293 h 2402704"/>
                  <a:gd name="connsiteX12" fmla="*/ 637879 w 1145807"/>
                  <a:gd name="connsiteY12" fmla="*/ 17143 h 2402704"/>
                  <a:gd name="connsiteX13" fmla="*/ 767419 w 1145807"/>
                  <a:gd name="connsiteY13" fmla="*/ 5713 h 2402704"/>
                  <a:gd name="connsiteX14" fmla="*/ 891244 w 1145807"/>
                  <a:gd name="connsiteY14" fmla="*/ 99058 h 2402704"/>
                  <a:gd name="connsiteX15" fmla="*/ 919819 w 1145807"/>
                  <a:gd name="connsiteY15" fmla="*/ 184783 h 2402704"/>
                  <a:gd name="connsiteX16" fmla="*/ 935059 w 1145807"/>
                  <a:gd name="connsiteY16" fmla="*/ 207643 h 2402704"/>
                  <a:gd name="connsiteX17" fmla="*/ 1030309 w 1145807"/>
                  <a:gd name="connsiteY17" fmla="*/ 222883 h 2402704"/>
                  <a:gd name="connsiteX18" fmla="*/ 1136989 w 1145807"/>
                  <a:gd name="connsiteY18" fmla="*/ 398143 h 2402704"/>
                  <a:gd name="connsiteX19" fmla="*/ 1136989 w 1145807"/>
                  <a:gd name="connsiteY19" fmla="*/ 821053 h 2402704"/>
                  <a:gd name="connsiteX20" fmla="*/ 1114129 w 1145807"/>
                  <a:gd name="connsiteY20" fmla="*/ 1495423 h 2402704"/>
                  <a:gd name="connsiteX21" fmla="*/ 1114129 w 1145807"/>
                  <a:gd name="connsiteY21" fmla="*/ 2032633 h 2402704"/>
                  <a:gd name="connsiteX22" fmla="*/ 1125559 w 1145807"/>
                  <a:gd name="connsiteY22" fmla="*/ 2364103 h 2402704"/>
                  <a:gd name="connsiteX23" fmla="*/ 1117939 w 1145807"/>
                  <a:gd name="connsiteY23" fmla="*/ 2398393 h 2402704"/>
                  <a:gd name="connsiteX24" fmla="*/ 976969 w 1145807"/>
                  <a:gd name="connsiteY24" fmla="*/ 2402203 h 2402704"/>
                  <a:gd name="connsiteX25" fmla="*/ 367369 w 1145807"/>
                  <a:gd name="connsiteY25" fmla="*/ 2402203 h 2402704"/>
                  <a:gd name="connsiteX26" fmla="*/ 54949 w 1145807"/>
                  <a:gd name="connsiteY26" fmla="*/ 2398393 h 2402704"/>
                  <a:gd name="connsiteX0" fmla="*/ 54949 w 1156012"/>
                  <a:gd name="connsiteY0" fmla="*/ 2398393 h 2402704"/>
                  <a:gd name="connsiteX1" fmla="*/ 47329 w 1156012"/>
                  <a:gd name="connsiteY1" fmla="*/ 1457323 h 2402704"/>
                  <a:gd name="connsiteX2" fmla="*/ 16849 w 1156012"/>
                  <a:gd name="connsiteY2" fmla="*/ 836293 h 2402704"/>
                  <a:gd name="connsiteX3" fmla="*/ 1609 w 1156012"/>
                  <a:gd name="connsiteY3" fmla="*/ 478153 h 2402704"/>
                  <a:gd name="connsiteX4" fmla="*/ 54949 w 1156012"/>
                  <a:gd name="connsiteY4" fmla="*/ 321943 h 2402704"/>
                  <a:gd name="connsiteX5" fmla="*/ 155914 w 1156012"/>
                  <a:gd name="connsiteY5" fmla="*/ 226693 h 2402704"/>
                  <a:gd name="connsiteX6" fmla="*/ 235924 w 1156012"/>
                  <a:gd name="connsiteY6" fmla="*/ 213358 h 2402704"/>
                  <a:gd name="connsiteX7" fmla="*/ 241639 w 1156012"/>
                  <a:gd name="connsiteY7" fmla="*/ 180973 h 2402704"/>
                  <a:gd name="connsiteX8" fmla="*/ 321649 w 1156012"/>
                  <a:gd name="connsiteY8" fmla="*/ 55243 h 2402704"/>
                  <a:gd name="connsiteX9" fmla="*/ 447379 w 1156012"/>
                  <a:gd name="connsiteY9" fmla="*/ 20953 h 2402704"/>
                  <a:gd name="connsiteX10" fmla="*/ 561679 w 1156012"/>
                  <a:gd name="connsiteY10" fmla="*/ 66673 h 2402704"/>
                  <a:gd name="connsiteX11" fmla="*/ 569299 w 1156012"/>
                  <a:gd name="connsiteY11" fmla="*/ 74293 h 2402704"/>
                  <a:gd name="connsiteX12" fmla="*/ 637879 w 1156012"/>
                  <a:gd name="connsiteY12" fmla="*/ 17143 h 2402704"/>
                  <a:gd name="connsiteX13" fmla="*/ 767419 w 1156012"/>
                  <a:gd name="connsiteY13" fmla="*/ 5713 h 2402704"/>
                  <a:gd name="connsiteX14" fmla="*/ 891244 w 1156012"/>
                  <a:gd name="connsiteY14" fmla="*/ 99058 h 2402704"/>
                  <a:gd name="connsiteX15" fmla="*/ 919819 w 1156012"/>
                  <a:gd name="connsiteY15" fmla="*/ 184783 h 2402704"/>
                  <a:gd name="connsiteX16" fmla="*/ 935059 w 1156012"/>
                  <a:gd name="connsiteY16" fmla="*/ 207643 h 2402704"/>
                  <a:gd name="connsiteX17" fmla="*/ 1030309 w 1156012"/>
                  <a:gd name="connsiteY17" fmla="*/ 222883 h 2402704"/>
                  <a:gd name="connsiteX18" fmla="*/ 1136989 w 1156012"/>
                  <a:gd name="connsiteY18" fmla="*/ 398143 h 2402704"/>
                  <a:gd name="connsiteX19" fmla="*/ 1154134 w 1156012"/>
                  <a:gd name="connsiteY19" fmla="*/ 821053 h 2402704"/>
                  <a:gd name="connsiteX20" fmla="*/ 1114129 w 1156012"/>
                  <a:gd name="connsiteY20" fmla="*/ 1495423 h 2402704"/>
                  <a:gd name="connsiteX21" fmla="*/ 1114129 w 1156012"/>
                  <a:gd name="connsiteY21" fmla="*/ 2032633 h 2402704"/>
                  <a:gd name="connsiteX22" fmla="*/ 1125559 w 1156012"/>
                  <a:gd name="connsiteY22" fmla="*/ 2364103 h 2402704"/>
                  <a:gd name="connsiteX23" fmla="*/ 1117939 w 1156012"/>
                  <a:gd name="connsiteY23" fmla="*/ 2398393 h 2402704"/>
                  <a:gd name="connsiteX24" fmla="*/ 976969 w 1156012"/>
                  <a:gd name="connsiteY24" fmla="*/ 2402203 h 2402704"/>
                  <a:gd name="connsiteX25" fmla="*/ 367369 w 1156012"/>
                  <a:gd name="connsiteY25" fmla="*/ 2402203 h 2402704"/>
                  <a:gd name="connsiteX26" fmla="*/ 54949 w 1156012"/>
                  <a:gd name="connsiteY26" fmla="*/ 2398393 h 2402704"/>
                  <a:gd name="connsiteX0" fmla="*/ 54949 w 1164560"/>
                  <a:gd name="connsiteY0" fmla="*/ 2398393 h 2402704"/>
                  <a:gd name="connsiteX1" fmla="*/ 47329 w 1164560"/>
                  <a:gd name="connsiteY1" fmla="*/ 1457323 h 2402704"/>
                  <a:gd name="connsiteX2" fmla="*/ 16849 w 1164560"/>
                  <a:gd name="connsiteY2" fmla="*/ 836293 h 2402704"/>
                  <a:gd name="connsiteX3" fmla="*/ 1609 w 1164560"/>
                  <a:gd name="connsiteY3" fmla="*/ 478153 h 2402704"/>
                  <a:gd name="connsiteX4" fmla="*/ 54949 w 1164560"/>
                  <a:gd name="connsiteY4" fmla="*/ 321943 h 2402704"/>
                  <a:gd name="connsiteX5" fmla="*/ 155914 w 1164560"/>
                  <a:gd name="connsiteY5" fmla="*/ 226693 h 2402704"/>
                  <a:gd name="connsiteX6" fmla="*/ 235924 w 1164560"/>
                  <a:gd name="connsiteY6" fmla="*/ 213358 h 2402704"/>
                  <a:gd name="connsiteX7" fmla="*/ 241639 w 1164560"/>
                  <a:gd name="connsiteY7" fmla="*/ 180973 h 2402704"/>
                  <a:gd name="connsiteX8" fmla="*/ 321649 w 1164560"/>
                  <a:gd name="connsiteY8" fmla="*/ 55243 h 2402704"/>
                  <a:gd name="connsiteX9" fmla="*/ 447379 w 1164560"/>
                  <a:gd name="connsiteY9" fmla="*/ 20953 h 2402704"/>
                  <a:gd name="connsiteX10" fmla="*/ 561679 w 1164560"/>
                  <a:gd name="connsiteY10" fmla="*/ 66673 h 2402704"/>
                  <a:gd name="connsiteX11" fmla="*/ 569299 w 1164560"/>
                  <a:gd name="connsiteY11" fmla="*/ 74293 h 2402704"/>
                  <a:gd name="connsiteX12" fmla="*/ 637879 w 1164560"/>
                  <a:gd name="connsiteY12" fmla="*/ 17143 h 2402704"/>
                  <a:gd name="connsiteX13" fmla="*/ 767419 w 1164560"/>
                  <a:gd name="connsiteY13" fmla="*/ 5713 h 2402704"/>
                  <a:gd name="connsiteX14" fmla="*/ 891244 w 1164560"/>
                  <a:gd name="connsiteY14" fmla="*/ 99058 h 2402704"/>
                  <a:gd name="connsiteX15" fmla="*/ 919819 w 1164560"/>
                  <a:gd name="connsiteY15" fmla="*/ 184783 h 2402704"/>
                  <a:gd name="connsiteX16" fmla="*/ 935059 w 1164560"/>
                  <a:gd name="connsiteY16" fmla="*/ 207643 h 2402704"/>
                  <a:gd name="connsiteX17" fmla="*/ 1030309 w 1164560"/>
                  <a:gd name="connsiteY17" fmla="*/ 222883 h 2402704"/>
                  <a:gd name="connsiteX18" fmla="*/ 1136989 w 1164560"/>
                  <a:gd name="connsiteY18" fmla="*/ 398143 h 2402704"/>
                  <a:gd name="connsiteX19" fmla="*/ 1163658 w 1164560"/>
                  <a:gd name="connsiteY19" fmla="*/ 621027 h 2402704"/>
                  <a:gd name="connsiteX20" fmla="*/ 1154134 w 1164560"/>
                  <a:gd name="connsiteY20" fmla="*/ 821053 h 2402704"/>
                  <a:gd name="connsiteX21" fmla="*/ 1114129 w 1164560"/>
                  <a:gd name="connsiteY21" fmla="*/ 1495423 h 2402704"/>
                  <a:gd name="connsiteX22" fmla="*/ 1114129 w 1164560"/>
                  <a:gd name="connsiteY22" fmla="*/ 2032633 h 2402704"/>
                  <a:gd name="connsiteX23" fmla="*/ 1125559 w 1164560"/>
                  <a:gd name="connsiteY23" fmla="*/ 2364103 h 2402704"/>
                  <a:gd name="connsiteX24" fmla="*/ 1117939 w 1164560"/>
                  <a:gd name="connsiteY24" fmla="*/ 2398393 h 2402704"/>
                  <a:gd name="connsiteX25" fmla="*/ 976969 w 1164560"/>
                  <a:gd name="connsiteY25" fmla="*/ 2402203 h 2402704"/>
                  <a:gd name="connsiteX26" fmla="*/ 367369 w 1164560"/>
                  <a:gd name="connsiteY26" fmla="*/ 2402203 h 2402704"/>
                  <a:gd name="connsiteX27" fmla="*/ 54949 w 1164560"/>
                  <a:gd name="connsiteY27" fmla="*/ 2398393 h 2402704"/>
                  <a:gd name="connsiteX0" fmla="*/ 54949 w 1164560"/>
                  <a:gd name="connsiteY0" fmla="*/ 2398393 h 2402704"/>
                  <a:gd name="connsiteX1" fmla="*/ 47329 w 1164560"/>
                  <a:gd name="connsiteY1" fmla="*/ 1457323 h 2402704"/>
                  <a:gd name="connsiteX2" fmla="*/ 16849 w 1164560"/>
                  <a:gd name="connsiteY2" fmla="*/ 836293 h 2402704"/>
                  <a:gd name="connsiteX3" fmla="*/ 1609 w 1164560"/>
                  <a:gd name="connsiteY3" fmla="*/ 478153 h 2402704"/>
                  <a:gd name="connsiteX4" fmla="*/ 54949 w 1164560"/>
                  <a:gd name="connsiteY4" fmla="*/ 321943 h 2402704"/>
                  <a:gd name="connsiteX5" fmla="*/ 155914 w 1164560"/>
                  <a:gd name="connsiteY5" fmla="*/ 226693 h 2402704"/>
                  <a:gd name="connsiteX6" fmla="*/ 235924 w 1164560"/>
                  <a:gd name="connsiteY6" fmla="*/ 213358 h 2402704"/>
                  <a:gd name="connsiteX7" fmla="*/ 241639 w 1164560"/>
                  <a:gd name="connsiteY7" fmla="*/ 180973 h 2402704"/>
                  <a:gd name="connsiteX8" fmla="*/ 321649 w 1164560"/>
                  <a:gd name="connsiteY8" fmla="*/ 55243 h 2402704"/>
                  <a:gd name="connsiteX9" fmla="*/ 447379 w 1164560"/>
                  <a:gd name="connsiteY9" fmla="*/ 20953 h 2402704"/>
                  <a:gd name="connsiteX10" fmla="*/ 561679 w 1164560"/>
                  <a:gd name="connsiteY10" fmla="*/ 66673 h 2402704"/>
                  <a:gd name="connsiteX11" fmla="*/ 569299 w 1164560"/>
                  <a:gd name="connsiteY11" fmla="*/ 74293 h 2402704"/>
                  <a:gd name="connsiteX12" fmla="*/ 637879 w 1164560"/>
                  <a:gd name="connsiteY12" fmla="*/ 17143 h 2402704"/>
                  <a:gd name="connsiteX13" fmla="*/ 767419 w 1164560"/>
                  <a:gd name="connsiteY13" fmla="*/ 5713 h 2402704"/>
                  <a:gd name="connsiteX14" fmla="*/ 891244 w 1164560"/>
                  <a:gd name="connsiteY14" fmla="*/ 99058 h 2402704"/>
                  <a:gd name="connsiteX15" fmla="*/ 919819 w 1164560"/>
                  <a:gd name="connsiteY15" fmla="*/ 184783 h 2402704"/>
                  <a:gd name="connsiteX16" fmla="*/ 935059 w 1164560"/>
                  <a:gd name="connsiteY16" fmla="*/ 207643 h 2402704"/>
                  <a:gd name="connsiteX17" fmla="*/ 1030309 w 1164560"/>
                  <a:gd name="connsiteY17" fmla="*/ 222883 h 2402704"/>
                  <a:gd name="connsiteX18" fmla="*/ 1096983 w 1164560"/>
                  <a:gd name="connsiteY18" fmla="*/ 297177 h 2402704"/>
                  <a:gd name="connsiteX19" fmla="*/ 1136989 w 1164560"/>
                  <a:gd name="connsiteY19" fmla="*/ 398143 h 2402704"/>
                  <a:gd name="connsiteX20" fmla="*/ 1163658 w 1164560"/>
                  <a:gd name="connsiteY20" fmla="*/ 621027 h 2402704"/>
                  <a:gd name="connsiteX21" fmla="*/ 1154134 w 1164560"/>
                  <a:gd name="connsiteY21" fmla="*/ 821053 h 2402704"/>
                  <a:gd name="connsiteX22" fmla="*/ 1114129 w 1164560"/>
                  <a:gd name="connsiteY22" fmla="*/ 1495423 h 2402704"/>
                  <a:gd name="connsiteX23" fmla="*/ 1114129 w 1164560"/>
                  <a:gd name="connsiteY23" fmla="*/ 2032633 h 2402704"/>
                  <a:gd name="connsiteX24" fmla="*/ 1125559 w 1164560"/>
                  <a:gd name="connsiteY24" fmla="*/ 2364103 h 2402704"/>
                  <a:gd name="connsiteX25" fmla="*/ 1117939 w 1164560"/>
                  <a:gd name="connsiteY25" fmla="*/ 2398393 h 2402704"/>
                  <a:gd name="connsiteX26" fmla="*/ 976969 w 1164560"/>
                  <a:gd name="connsiteY26" fmla="*/ 2402203 h 2402704"/>
                  <a:gd name="connsiteX27" fmla="*/ 367369 w 1164560"/>
                  <a:gd name="connsiteY27" fmla="*/ 2402203 h 2402704"/>
                  <a:gd name="connsiteX28" fmla="*/ 54949 w 1164560"/>
                  <a:gd name="connsiteY28" fmla="*/ 2398393 h 2402704"/>
                  <a:gd name="connsiteX0" fmla="*/ 54949 w 1164560"/>
                  <a:gd name="connsiteY0" fmla="*/ 2398393 h 2402704"/>
                  <a:gd name="connsiteX1" fmla="*/ 47329 w 1164560"/>
                  <a:gd name="connsiteY1" fmla="*/ 1457323 h 2402704"/>
                  <a:gd name="connsiteX2" fmla="*/ 16849 w 1164560"/>
                  <a:gd name="connsiteY2" fmla="*/ 836293 h 2402704"/>
                  <a:gd name="connsiteX3" fmla="*/ 1609 w 1164560"/>
                  <a:gd name="connsiteY3" fmla="*/ 478153 h 2402704"/>
                  <a:gd name="connsiteX4" fmla="*/ 54949 w 1164560"/>
                  <a:gd name="connsiteY4" fmla="*/ 321943 h 2402704"/>
                  <a:gd name="connsiteX5" fmla="*/ 155914 w 1164560"/>
                  <a:gd name="connsiteY5" fmla="*/ 226693 h 2402704"/>
                  <a:gd name="connsiteX6" fmla="*/ 235924 w 1164560"/>
                  <a:gd name="connsiteY6" fmla="*/ 213358 h 2402704"/>
                  <a:gd name="connsiteX7" fmla="*/ 241639 w 1164560"/>
                  <a:gd name="connsiteY7" fmla="*/ 180973 h 2402704"/>
                  <a:gd name="connsiteX8" fmla="*/ 321649 w 1164560"/>
                  <a:gd name="connsiteY8" fmla="*/ 55243 h 2402704"/>
                  <a:gd name="connsiteX9" fmla="*/ 447379 w 1164560"/>
                  <a:gd name="connsiteY9" fmla="*/ 20953 h 2402704"/>
                  <a:gd name="connsiteX10" fmla="*/ 561679 w 1164560"/>
                  <a:gd name="connsiteY10" fmla="*/ 66673 h 2402704"/>
                  <a:gd name="connsiteX11" fmla="*/ 569299 w 1164560"/>
                  <a:gd name="connsiteY11" fmla="*/ 74293 h 2402704"/>
                  <a:gd name="connsiteX12" fmla="*/ 637879 w 1164560"/>
                  <a:gd name="connsiteY12" fmla="*/ 17143 h 2402704"/>
                  <a:gd name="connsiteX13" fmla="*/ 767419 w 1164560"/>
                  <a:gd name="connsiteY13" fmla="*/ 5713 h 2402704"/>
                  <a:gd name="connsiteX14" fmla="*/ 891244 w 1164560"/>
                  <a:gd name="connsiteY14" fmla="*/ 99058 h 2402704"/>
                  <a:gd name="connsiteX15" fmla="*/ 919819 w 1164560"/>
                  <a:gd name="connsiteY15" fmla="*/ 184783 h 2402704"/>
                  <a:gd name="connsiteX16" fmla="*/ 935059 w 1164560"/>
                  <a:gd name="connsiteY16" fmla="*/ 207643 h 2402704"/>
                  <a:gd name="connsiteX17" fmla="*/ 1030309 w 1164560"/>
                  <a:gd name="connsiteY17" fmla="*/ 222883 h 2402704"/>
                  <a:gd name="connsiteX18" fmla="*/ 1096983 w 1164560"/>
                  <a:gd name="connsiteY18" fmla="*/ 297177 h 2402704"/>
                  <a:gd name="connsiteX19" fmla="*/ 1136989 w 1164560"/>
                  <a:gd name="connsiteY19" fmla="*/ 398143 h 2402704"/>
                  <a:gd name="connsiteX20" fmla="*/ 1163658 w 1164560"/>
                  <a:gd name="connsiteY20" fmla="*/ 621027 h 2402704"/>
                  <a:gd name="connsiteX21" fmla="*/ 1154134 w 1164560"/>
                  <a:gd name="connsiteY21" fmla="*/ 821053 h 2402704"/>
                  <a:gd name="connsiteX22" fmla="*/ 1114129 w 1164560"/>
                  <a:gd name="connsiteY22" fmla="*/ 1495423 h 2402704"/>
                  <a:gd name="connsiteX23" fmla="*/ 1114129 w 1164560"/>
                  <a:gd name="connsiteY23" fmla="*/ 2032633 h 2402704"/>
                  <a:gd name="connsiteX24" fmla="*/ 1125559 w 1164560"/>
                  <a:gd name="connsiteY24" fmla="*/ 2364103 h 2402704"/>
                  <a:gd name="connsiteX25" fmla="*/ 1117939 w 1164560"/>
                  <a:gd name="connsiteY25" fmla="*/ 2398393 h 2402704"/>
                  <a:gd name="connsiteX26" fmla="*/ 976969 w 1164560"/>
                  <a:gd name="connsiteY26" fmla="*/ 2402203 h 2402704"/>
                  <a:gd name="connsiteX27" fmla="*/ 367369 w 1164560"/>
                  <a:gd name="connsiteY27" fmla="*/ 2402203 h 2402704"/>
                  <a:gd name="connsiteX28" fmla="*/ 54949 w 1164560"/>
                  <a:gd name="connsiteY28" fmla="*/ 2398393 h 2402704"/>
                  <a:gd name="connsiteX0" fmla="*/ 54949 w 1164560"/>
                  <a:gd name="connsiteY0" fmla="*/ 2398393 h 2402704"/>
                  <a:gd name="connsiteX1" fmla="*/ 47329 w 1164560"/>
                  <a:gd name="connsiteY1" fmla="*/ 1457323 h 2402704"/>
                  <a:gd name="connsiteX2" fmla="*/ 16849 w 1164560"/>
                  <a:gd name="connsiteY2" fmla="*/ 836293 h 2402704"/>
                  <a:gd name="connsiteX3" fmla="*/ 1609 w 1164560"/>
                  <a:gd name="connsiteY3" fmla="*/ 478153 h 2402704"/>
                  <a:gd name="connsiteX4" fmla="*/ 54949 w 1164560"/>
                  <a:gd name="connsiteY4" fmla="*/ 321943 h 2402704"/>
                  <a:gd name="connsiteX5" fmla="*/ 155914 w 1164560"/>
                  <a:gd name="connsiteY5" fmla="*/ 226693 h 2402704"/>
                  <a:gd name="connsiteX6" fmla="*/ 235924 w 1164560"/>
                  <a:gd name="connsiteY6" fmla="*/ 213358 h 2402704"/>
                  <a:gd name="connsiteX7" fmla="*/ 241639 w 1164560"/>
                  <a:gd name="connsiteY7" fmla="*/ 180973 h 2402704"/>
                  <a:gd name="connsiteX8" fmla="*/ 321649 w 1164560"/>
                  <a:gd name="connsiteY8" fmla="*/ 55243 h 2402704"/>
                  <a:gd name="connsiteX9" fmla="*/ 447379 w 1164560"/>
                  <a:gd name="connsiteY9" fmla="*/ 20953 h 2402704"/>
                  <a:gd name="connsiteX10" fmla="*/ 561679 w 1164560"/>
                  <a:gd name="connsiteY10" fmla="*/ 66673 h 2402704"/>
                  <a:gd name="connsiteX11" fmla="*/ 569299 w 1164560"/>
                  <a:gd name="connsiteY11" fmla="*/ 74293 h 2402704"/>
                  <a:gd name="connsiteX12" fmla="*/ 637879 w 1164560"/>
                  <a:gd name="connsiteY12" fmla="*/ 17143 h 2402704"/>
                  <a:gd name="connsiteX13" fmla="*/ 767419 w 1164560"/>
                  <a:gd name="connsiteY13" fmla="*/ 5713 h 2402704"/>
                  <a:gd name="connsiteX14" fmla="*/ 885529 w 1164560"/>
                  <a:gd name="connsiteY14" fmla="*/ 99058 h 2402704"/>
                  <a:gd name="connsiteX15" fmla="*/ 919819 w 1164560"/>
                  <a:gd name="connsiteY15" fmla="*/ 184783 h 2402704"/>
                  <a:gd name="connsiteX16" fmla="*/ 935059 w 1164560"/>
                  <a:gd name="connsiteY16" fmla="*/ 207643 h 2402704"/>
                  <a:gd name="connsiteX17" fmla="*/ 1030309 w 1164560"/>
                  <a:gd name="connsiteY17" fmla="*/ 222883 h 2402704"/>
                  <a:gd name="connsiteX18" fmla="*/ 1096983 w 1164560"/>
                  <a:gd name="connsiteY18" fmla="*/ 297177 h 2402704"/>
                  <a:gd name="connsiteX19" fmla="*/ 1136989 w 1164560"/>
                  <a:gd name="connsiteY19" fmla="*/ 398143 h 2402704"/>
                  <a:gd name="connsiteX20" fmla="*/ 1163658 w 1164560"/>
                  <a:gd name="connsiteY20" fmla="*/ 621027 h 2402704"/>
                  <a:gd name="connsiteX21" fmla="*/ 1154134 w 1164560"/>
                  <a:gd name="connsiteY21" fmla="*/ 821053 h 2402704"/>
                  <a:gd name="connsiteX22" fmla="*/ 1114129 w 1164560"/>
                  <a:gd name="connsiteY22" fmla="*/ 1495423 h 2402704"/>
                  <a:gd name="connsiteX23" fmla="*/ 1114129 w 1164560"/>
                  <a:gd name="connsiteY23" fmla="*/ 2032633 h 2402704"/>
                  <a:gd name="connsiteX24" fmla="*/ 1125559 w 1164560"/>
                  <a:gd name="connsiteY24" fmla="*/ 2364103 h 2402704"/>
                  <a:gd name="connsiteX25" fmla="*/ 1117939 w 1164560"/>
                  <a:gd name="connsiteY25" fmla="*/ 2398393 h 2402704"/>
                  <a:gd name="connsiteX26" fmla="*/ 976969 w 1164560"/>
                  <a:gd name="connsiteY26" fmla="*/ 2402203 h 2402704"/>
                  <a:gd name="connsiteX27" fmla="*/ 367369 w 1164560"/>
                  <a:gd name="connsiteY27" fmla="*/ 2402203 h 2402704"/>
                  <a:gd name="connsiteX28" fmla="*/ 54949 w 1164560"/>
                  <a:gd name="connsiteY28" fmla="*/ 2398393 h 2402704"/>
                  <a:gd name="connsiteX0" fmla="*/ 54949 w 1164560"/>
                  <a:gd name="connsiteY0" fmla="*/ 2398393 h 2402704"/>
                  <a:gd name="connsiteX1" fmla="*/ 47329 w 1164560"/>
                  <a:gd name="connsiteY1" fmla="*/ 1457323 h 2402704"/>
                  <a:gd name="connsiteX2" fmla="*/ 16849 w 1164560"/>
                  <a:gd name="connsiteY2" fmla="*/ 836293 h 2402704"/>
                  <a:gd name="connsiteX3" fmla="*/ 1609 w 1164560"/>
                  <a:gd name="connsiteY3" fmla="*/ 478153 h 2402704"/>
                  <a:gd name="connsiteX4" fmla="*/ 54949 w 1164560"/>
                  <a:gd name="connsiteY4" fmla="*/ 321943 h 2402704"/>
                  <a:gd name="connsiteX5" fmla="*/ 155914 w 1164560"/>
                  <a:gd name="connsiteY5" fmla="*/ 226693 h 2402704"/>
                  <a:gd name="connsiteX6" fmla="*/ 235924 w 1164560"/>
                  <a:gd name="connsiteY6" fmla="*/ 213358 h 2402704"/>
                  <a:gd name="connsiteX7" fmla="*/ 249259 w 1164560"/>
                  <a:gd name="connsiteY7" fmla="*/ 180973 h 2402704"/>
                  <a:gd name="connsiteX8" fmla="*/ 321649 w 1164560"/>
                  <a:gd name="connsiteY8" fmla="*/ 55243 h 2402704"/>
                  <a:gd name="connsiteX9" fmla="*/ 447379 w 1164560"/>
                  <a:gd name="connsiteY9" fmla="*/ 20953 h 2402704"/>
                  <a:gd name="connsiteX10" fmla="*/ 561679 w 1164560"/>
                  <a:gd name="connsiteY10" fmla="*/ 66673 h 2402704"/>
                  <a:gd name="connsiteX11" fmla="*/ 569299 w 1164560"/>
                  <a:gd name="connsiteY11" fmla="*/ 74293 h 2402704"/>
                  <a:gd name="connsiteX12" fmla="*/ 637879 w 1164560"/>
                  <a:gd name="connsiteY12" fmla="*/ 17143 h 2402704"/>
                  <a:gd name="connsiteX13" fmla="*/ 767419 w 1164560"/>
                  <a:gd name="connsiteY13" fmla="*/ 5713 h 2402704"/>
                  <a:gd name="connsiteX14" fmla="*/ 885529 w 1164560"/>
                  <a:gd name="connsiteY14" fmla="*/ 99058 h 2402704"/>
                  <a:gd name="connsiteX15" fmla="*/ 919819 w 1164560"/>
                  <a:gd name="connsiteY15" fmla="*/ 184783 h 2402704"/>
                  <a:gd name="connsiteX16" fmla="*/ 935059 w 1164560"/>
                  <a:gd name="connsiteY16" fmla="*/ 207643 h 2402704"/>
                  <a:gd name="connsiteX17" fmla="*/ 1030309 w 1164560"/>
                  <a:gd name="connsiteY17" fmla="*/ 222883 h 2402704"/>
                  <a:gd name="connsiteX18" fmla="*/ 1096983 w 1164560"/>
                  <a:gd name="connsiteY18" fmla="*/ 297177 h 2402704"/>
                  <a:gd name="connsiteX19" fmla="*/ 1136989 w 1164560"/>
                  <a:gd name="connsiteY19" fmla="*/ 398143 h 2402704"/>
                  <a:gd name="connsiteX20" fmla="*/ 1163658 w 1164560"/>
                  <a:gd name="connsiteY20" fmla="*/ 621027 h 2402704"/>
                  <a:gd name="connsiteX21" fmla="*/ 1154134 w 1164560"/>
                  <a:gd name="connsiteY21" fmla="*/ 821053 h 2402704"/>
                  <a:gd name="connsiteX22" fmla="*/ 1114129 w 1164560"/>
                  <a:gd name="connsiteY22" fmla="*/ 1495423 h 2402704"/>
                  <a:gd name="connsiteX23" fmla="*/ 1114129 w 1164560"/>
                  <a:gd name="connsiteY23" fmla="*/ 2032633 h 2402704"/>
                  <a:gd name="connsiteX24" fmla="*/ 1125559 w 1164560"/>
                  <a:gd name="connsiteY24" fmla="*/ 2364103 h 2402704"/>
                  <a:gd name="connsiteX25" fmla="*/ 1117939 w 1164560"/>
                  <a:gd name="connsiteY25" fmla="*/ 2398393 h 2402704"/>
                  <a:gd name="connsiteX26" fmla="*/ 976969 w 1164560"/>
                  <a:gd name="connsiteY26" fmla="*/ 2402203 h 2402704"/>
                  <a:gd name="connsiteX27" fmla="*/ 367369 w 1164560"/>
                  <a:gd name="connsiteY27" fmla="*/ 2402203 h 2402704"/>
                  <a:gd name="connsiteX28" fmla="*/ 54949 w 1164560"/>
                  <a:gd name="connsiteY28" fmla="*/ 2398393 h 2402704"/>
                  <a:gd name="connsiteX0" fmla="*/ 54949 w 1164560"/>
                  <a:gd name="connsiteY0" fmla="*/ 2398393 h 2402704"/>
                  <a:gd name="connsiteX1" fmla="*/ 47329 w 1164560"/>
                  <a:gd name="connsiteY1" fmla="*/ 1457323 h 2402704"/>
                  <a:gd name="connsiteX2" fmla="*/ 16849 w 1164560"/>
                  <a:gd name="connsiteY2" fmla="*/ 836293 h 2402704"/>
                  <a:gd name="connsiteX3" fmla="*/ 1609 w 1164560"/>
                  <a:gd name="connsiteY3" fmla="*/ 478153 h 2402704"/>
                  <a:gd name="connsiteX4" fmla="*/ 54949 w 1164560"/>
                  <a:gd name="connsiteY4" fmla="*/ 321943 h 2402704"/>
                  <a:gd name="connsiteX5" fmla="*/ 155914 w 1164560"/>
                  <a:gd name="connsiteY5" fmla="*/ 226693 h 2402704"/>
                  <a:gd name="connsiteX6" fmla="*/ 235924 w 1164560"/>
                  <a:gd name="connsiteY6" fmla="*/ 213358 h 2402704"/>
                  <a:gd name="connsiteX7" fmla="*/ 247354 w 1164560"/>
                  <a:gd name="connsiteY7" fmla="*/ 177163 h 2402704"/>
                  <a:gd name="connsiteX8" fmla="*/ 321649 w 1164560"/>
                  <a:gd name="connsiteY8" fmla="*/ 55243 h 2402704"/>
                  <a:gd name="connsiteX9" fmla="*/ 447379 w 1164560"/>
                  <a:gd name="connsiteY9" fmla="*/ 20953 h 2402704"/>
                  <a:gd name="connsiteX10" fmla="*/ 561679 w 1164560"/>
                  <a:gd name="connsiteY10" fmla="*/ 66673 h 2402704"/>
                  <a:gd name="connsiteX11" fmla="*/ 569299 w 1164560"/>
                  <a:gd name="connsiteY11" fmla="*/ 74293 h 2402704"/>
                  <a:gd name="connsiteX12" fmla="*/ 637879 w 1164560"/>
                  <a:gd name="connsiteY12" fmla="*/ 17143 h 2402704"/>
                  <a:gd name="connsiteX13" fmla="*/ 767419 w 1164560"/>
                  <a:gd name="connsiteY13" fmla="*/ 5713 h 2402704"/>
                  <a:gd name="connsiteX14" fmla="*/ 885529 w 1164560"/>
                  <a:gd name="connsiteY14" fmla="*/ 99058 h 2402704"/>
                  <a:gd name="connsiteX15" fmla="*/ 919819 w 1164560"/>
                  <a:gd name="connsiteY15" fmla="*/ 184783 h 2402704"/>
                  <a:gd name="connsiteX16" fmla="*/ 935059 w 1164560"/>
                  <a:gd name="connsiteY16" fmla="*/ 207643 h 2402704"/>
                  <a:gd name="connsiteX17" fmla="*/ 1030309 w 1164560"/>
                  <a:gd name="connsiteY17" fmla="*/ 222883 h 2402704"/>
                  <a:gd name="connsiteX18" fmla="*/ 1096983 w 1164560"/>
                  <a:gd name="connsiteY18" fmla="*/ 297177 h 2402704"/>
                  <a:gd name="connsiteX19" fmla="*/ 1136989 w 1164560"/>
                  <a:gd name="connsiteY19" fmla="*/ 398143 h 2402704"/>
                  <a:gd name="connsiteX20" fmla="*/ 1163658 w 1164560"/>
                  <a:gd name="connsiteY20" fmla="*/ 621027 h 2402704"/>
                  <a:gd name="connsiteX21" fmla="*/ 1154134 w 1164560"/>
                  <a:gd name="connsiteY21" fmla="*/ 821053 h 2402704"/>
                  <a:gd name="connsiteX22" fmla="*/ 1114129 w 1164560"/>
                  <a:gd name="connsiteY22" fmla="*/ 1495423 h 2402704"/>
                  <a:gd name="connsiteX23" fmla="*/ 1114129 w 1164560"/>
                  <a:gd name="connsiteY23" fmla="*/ 2032633 h 2402704"/>
                  <a:gd name="connsiteX24" fmla="*/ 1125559 w 1164560"/>
                  <a:gd name="connsiteY24" fmla="*/ 2364103 h 2402704"/>
                  <a:gd name="connsiteX25" fmla="*/ 1117939 w 1164560"/>
                  <a:gd name="connsiteY25" fmla="*/ 2398393 h 2402704"/>
                  <a:gd name="connsiteX26" fmla="*/ 976969 w 1164560"/>
                  <a:gd name="connsiteY26" fmla="*/ 2402203 h 2402704"/>
                  <a:gd name="connsiteX27" fmla="*/ 367369 w 1164560"/>
                  <a:gd name="connsiteY27" fmla="*/ 2402203 h 2402704"/>
                  <a:gd name="connsiteX28" fmla="*/ 54949 w 1164560"/>
                  <a:gd name="connsiteY28" fmla="*/ 2398393 h 2402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64560" h="2402704">
                    <a:moveTo>
                      <a:pt x="54949" y="2398393"/>
                    </a:moveTo>
                    <a:cubicBezTo>
                      <a:pt x="54314" y="2058033"/>
                      <a:pt x="53679" y="1717673"/>
                      <a:pt x="47329" y="1457323"/>
                    </a:cubicBezTo>
                    <a:cubicBezTo>
                      <a:pt x="40979" y="1196973"/>
                      <a:pt x="24469" y="999488"/>
                      <a:pt x="16849" y="836293"/>
                    </a:cubicBezTo>
                    <a:cubicBezTo>
                      <a:pt x="9229" y="673098"/>
                      <a:pt x="-4741" y="563878"/>
                      <a:pt x="1609" y="478153"/>
                    </a:cubicBezTo>
                    <a:cubicBezTo>
                      <a:pt x="7959" y="392428"/>
                      <a:pt x="29232" y="363853"/>
                      <a:pt x="54949" y="321943"/>
                    </a:cubicBezTo>
                    <a:cubicBezTo>
                      <a:pt x="80666" y="280033"/>
                      <a:pt x="125752" y="244791"/>
                      <a:pt x="155914" y="226693"/>
                    </a:cubicBezTo>
                    <a:cubicBezTo>
                      <a:pt x="186077" y="208596"/>
                      <a:pt x="220684" y="221613"/>
                      <a:pt x="235924" y="213358"/>
                    </a:cubicBezTo>
                    <a:cubicBezTo>
                      <a:pt x="251164" y="205103"/>
                      <a:pt x="233067" y="203515"/>
                      <a:pt x="247354" y="177163"/>
                    </a:cubicBezTo>
                    <a:cubicBezTo>
                      <a:pt x="261641" y="150811"/>
                      <a:pt x="288312" y="81278"/>
                      <a:pt x="321649" y="55243"/>
                    </a:cubicBezTo>
                    <a:cubicBezTo>
                      <a:pt x="354986" y="29208"/>
                      <a:pt x="407374" y="19048"/>
                      <a:pt x="447379" y="20953"/>
                    </a:cubicBezTo>
                    <a:cubicBezTo>
                      <a:pt x="487384" y="22858"/>
                      <a:pt x="541359" y="57783"/>
                      <a:pt x="561679" y="66673"/>
                    </a:cubicBezTo>
                    <a:cubicBezTo>
                      <a:pt x="581999" y="75563"/>
                      <a:pt x="556599" y="82548"/>
                      <a:pt x="569299" y="74293"/>
                    </a:cubicBezTo>
                    <a:cubicBezTo>
                      <a:pt x="581999" y="66038"/>
                      <a:pt x="604859" y="28573"/>
                      <a:pt x="637879" y="17143"/>
                    </a:cubicBezTo>
                    <a:cubicBezTo>
                      <a:pt x="670899" y="5713"/>
                      <a:pt x="726144" y="-7940"/>
                      <a:pt x="767419" y="5713"/>
                    </a:cubicBezTo>
                    <a:cubicBezTo>
                      <a:pt x="808694" y="19366"/>
                      <a:pt x="860129" y="69213"/>
                      <a:pt x="885529" y="99058"/>
                    </a:cubicBezTo>
                    <a:cubicBezTo>
                      <a:pt x="910929" y="128903"/>
                      <a:pt x="911564" y="166686"/>
                      <a:pt x="919819" y="184783"/>
                    </a:cubicBezTo>
                    <a:cubicBezTo>
                      <a:pt x="928074" y="202881"/>
                      <a:pt x="916644" y="201293"/>
                      <a:pt x="935059" y="207643"/>
                    </a:cubicBezTo>
                    <a:cubicBezTo>
                      <a:pt x="953474" y="213993"/>
                      <a:pt x="1003322" y="207961"/>
                      <a:pt x="1030309" y="222883"/>
                    </a:cubicBezTo>
                    <a:cubicBezTo>
                      <a:pt x="1057296" y="237805"/>
                      <a:pt x="1079203" y="267967"/>
                      <a:pt x="1096983" y="297177"/>
                    </a:cubicBezTo>
                    <a:cubicBezTo>
                      <a:pt x="1114763" y="326387"/>
                      <a:pt x="1125877" y="344168"/>
                      <a:pt x="1136989" y="398143"/>
                    </a:cubicBezTo>
                    <a:cubicBezTo>
                      <a:pt x="1148101" y="452118"/>
                      <a:pt x="1160801" y="550542"/>
                      <a:pt x="1163658" y="621027"/>
                    </a:cubicBezTo>
                    <a:cubicBezTo>
                      <a:pt x="1166515" y="691512"/>
                      <a:pt x="1162389" y="675320"/>
                      <a:pt x="1154134" y="821053"/>
                    </a:cubicBezTo>
                    <a:cubicBezTo>
                      <a:pt x="1145879" y="966786"/>
                      <a:pt x="1120797" y="1293493"/>
                      <a:pt x="1114129" y="1495423"/>
                    </a:cubicBezTo>
                    <a:cubicBezTo>
                      <a:pt x="1107462" y="1697353"/>
                      <a:pt x="1112224" y="1887853"/>
                      <a:pt x="1114129" y="2032633"/>
                    </a:cubicBezTo>
                    <a:cubicBezTo>
                      <a:pt x="1116034" y="2177413"/>
                      <a:pt x="1124924" y="2303143"/>
                      <a:pt x="1125559" y="2364103"/>
                    </a:cubicBezTo>
                    <a:cubicBezTo>
                      <a:pt x="1126194" y="2425063"/>
                      <a:pt x="1142704" y="2392043"/>
                      <a:pt x="1117939" y="2398393"/>
                    </a:cubicBezTo>
                    <a:cubicBezTo>
                      <a:pt x="1093174" y="2404743"/>
                      <a:pt x="976969" y="2402203"/>
                      <a:pt x="976969" y="2402203"/>
                    </a:cubicBezTo>
                    <a:lnTo>
                      <a:pt x="367369" y="2402203"/>
                    </a:lnTo>
                    <a:lnTo>
                      <a:pt x="54949" y="2398393"/>
                    </a:lnTo>
                    <a:close/>
                  </a:path>
                </a:pathLst>
              </a:cu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sp>
            <p:nvSpPr>
              <p:cNvPr id="101" name="วงรี 100">
                <a:extLst>
                  <a:ext uri="{FF2B5EF4-FFF2-40B4-BE49-F238E27FC236}">
                    <a16:creationId xmlns:a16="http://schemas.microsoft.com/office/drawing/2014/main" id="{03B04EB1-3203-4A5D-A381-E7FC324340B0}"/>
                  </a:ext>
                </a:extLst>
              </p:cNvPr>
              <p:cNvSpPr/>
              <p:nvPr/>
            </p:nvSpPr>
            <p:spPr>
              <a:xfrm>
                <a:off x="10891344" y="2968301"/>
                <a:ext cx="158279" cy="247339"/>
              </a:xfrm>
              <a:prstGeom prst="ellipse">
                <a:avLst/>
              </a:prstGeom>
              <a:solidFill>
                <a:srgbClr val="F3716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sp>
            <p:nvSpPr>
              <p:cNvPr id="102" name="วงรี 101">
                <a:extLst>
                  <a:ext uri="{FF2B5EF4-FFF2-40B4-BE49-F238E27FC236}">
                    <a16:creationId xmlns:a16="http://schemas.microsoft.com/office/drawing/2014/main" id="{BC7F0F13-93AB-4BFA-830C-907E1FAB4AA6}"/>
                  </a:ext>
                </a:extLst>
              </p:cNvPr>
              <p:cNvSpPr/>
              <p:nvPr/>
            </p:nvSpPr>
            <p:spPr>
              <a:xfrm>
                <a:off x="11106161" y="2750078"/>
                <a:ext cx="158279" cy="247339"/>
              </a:xfrm>
              <a:prstGeom prst="ellipse">
                <a:avLst/>
              </a:prstGeom>
              <a:solidFill>
                <a:srgbClr val="F3716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sp>
            <p:nvSpPr>
              <p:cNvPr id="103" name="วงรี 102">
                <a:extLst>
                  <a:ext uri="{FF2B5EF4-FFF2-40B4-BE49-F238E27FC236}">
                    <a16:creationId xmlns:a16="http://schemas.microsoft.com/office/drawing/2014/main" id="{96FAAD91-01DB-4AD5-9EF9-44A340035E64}"/>
                  </a:ext>
                </a:extLst>
              </p:cNvPr>
              <p:cNvSpPr/>
              <p:nvPr/>
            </p:nvSpPr>
            <p:spPr>
              <a:xfrm>
                <a:off x="11400118" y="2750077"/>
                <a:ext cx="158279" cy="247339"/>
              </a:xfrm>
              <a:prstGeom prst="ellipse">
                <a:avLst/>
              </a:prstGeom>
              <a:solidFill>
                <a:srgbClr val="F3716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sp>
            <p:nvSpPr>
              <p:cNvPr id="104" name="วงรี 103">
                <a:extLst>
                  <a:ext uri="{FF2B5EF4-FFF2-40B4-BE49-F238E27FC236}">
                    <a16:creationId xmlns:a16="http://schemas.microsoft.com/office/drawing/2014/main" id="{679267F6-2A49-4421-9185-1969ED217ED0}"/>
                  </a:ext>
                </a:extLst>
              </p:cNvPr>
              <p:cNvSpPr/>
              <p:nvPr/>
            </p:nvSpPr>
            <p:spPr>
              <a:xfrm>
                <a:off x="11614935" y="2968300"/>
                <a:ext cx="158279" cy="247339"/>
              </a:xfrm>
              <a:prstGeom prst="ellipse">
                <a:avLst/>
              </a:prstGeom>
              <a:solidFill>
                <a:srgbClr val="F3716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sp>
            <p:nvSpPr>
              <p:cNvPr id="105" name="รูปแบบอิสระ: รูปร่าง 104">
                <a:extLst>
                  <a:ext uri="{FF2B5EF4-FFF2-40B4-BE49-F238E27FC236}">
                    <a16:creationId xmlns:a16="http://schemas.microsoft.com/office/drawing/2014/main" id="{43DFC1CF-DC44-4D4B-B2F7-8A3E6A429B65}"/>
                  </a:ext>
                </a:extLst>
              </p:cNvPr>
              <p:cNvSpPr/>
              <p:nvPr/>
            </p:nvSpPr>
            <p:spPr>
              <a:xfrm>
                <a:off x="10950562" y="3164217"/>
                <a:ext cx="802731" cy="449631"/>
              </a:xfrm>
              <a:custGeom>
                <a:avLst/>
                <a:gdLst>
                  <a:gd name="connsiteX0" fmla="*/ 27036 w 758716"/>
                  <a:gd name="connsiteY0" fmla="*/ 207592 h 369170"/>
                  <a:gd name="connsiteX1" fmla="*/ 91806 w 758716"/>
                  <a:gd name="connsiteY1" fmla="*/ 165682 h 369170"/>
                  <a:gd name="connsiteX2" fmla="*/ 160386 w 758716"/>
                  <a:gd name="connsiteY2" fmla="*/ 169492 h 369170"/>
                  <a:gd name="connsiteX3" fmla="*/ 202296 w 758716"/>
                  <a:gd name="connsiteY3" fmla="*/ 85672 h 369170"/>
                  <a:gd name="connsiteX4" fmla="*/ 324216 w 758716"/>
                  <a:gd name="connsiteY4" fmla="*/ 13282 h 369170"/>
                  <a:gd name="connsiteX5" fmla="*/ 430896 w 758716"/>
                  <a:gd name="connsiteY5" fmla="*/ 1852 h 369170"/>
                  <a:gd name="connsiteX6" fmla="*/ 507096 w 758716"/>
                  <a:gd name="connsiteY6" fmla="*/ 36142 h 369170"/>
                  <a:gd name="connsiteX7" fmla="*/ 552816 w 758716"/>
                  <a:gd name="connsiteY7" fmla="*/ 112342 h 369170"/>
                  <a:gd name="connsiteX8" fmla="*/ 575676 w 758716"/>
                  <a:gd name="connsiteY8" fmla="*/ 154252 h 369170"/>
                  <a:gd name="connsiteX9" fmla="*/ 651876 w 758716"/>
                  <a:gd name="connsiteY9" fmla="*/ 154252 h 369170"/>
                  <a:gd name="connsiteX10" fmla="*/ 750936 w 758716"/>
                  <a:gd name="connsiteY10" fmla="*/ 257122 h 369170"/>
                  <a:gd name="connsiteX11" fmla="*/ 747126 w 758716"/>
                  <a:gd name="connsiteY11" fmla="*/ 333322 h 369170"/>
                  <a:gd name="connsiteX12" fmla="*/ 739506 w 758716"/>
                  <a:gd name="connsiteY12" fmla="*/ 344752 h 369170"/>
                  <a:gd name="connsiteX13" fmla="*/ 510906 w 758716"/>
                  <a:gd name="connsiteY13" fmla="*/ 367612 h 369170"/>
                  <a:gd name="connsiteX14" fmla="*/ 187056 w 758716"/>
                  <a:gd name="connsiteY14" fmla="*/ 359992 h 369170"/>
                  <a:gd name="connsiteX15" fmla="*/ 15606 w 758716"/>
                  <a:gd name="connsiteY15" fmla="*/ 302842 h 369170"/>
                  <a:gd name="connsiteX16" fmla="*/ 11796 w 758716"/>
                  <a:gd name="connsiteY16" fmla="*/ 260932 h 369170"/>
                  <a:gd name="connsiteX17" fmla="*/ 27036 w 758716"/>
                  <a:gd name="connsiteY17" fmla="*/ 207592 h 369170"/>
                  <a:gd name="connsiteX0" fmla="*/ 20814 w 752494"/>
                  <a:gd name="connsiteY0" fmla="*/ 207592 h 368407"/>
                  <a:gd name="connsiteX1" fmla="*/ 85584 w 752494"/>
                  <a:gd name="connsiteY1" fmla="*/ 165682 h 368407"/>
                  <a:gd name="connsiteX2" fmla="*/ 154164 w 752494"/>
                  <a:gd name="connsiteY2" fmla="*/ 169492 h 368407"/>
                  <a:gd name="connsiteX3" fmla="*/ 196074 w 752494"/>
                  <a:gd name="connsiteY3" fmla="*/ 85672 h 368407"/>
                  <a:gd name="connsiteX4" fmla="*/ 317994 w 752494"/>
                  <a:gd name="connsiteY4" fmla="*/ 13282 h 368407"/>
                  <a:gd name="connsiteX5" fmla="*/ 424674 w 752494"/>
                  <a:gd name="connsiteY5" fmla="*/ 1852 h 368407"/>
                  <a:gd name="connsiteX6" fmla="*/ 500874 w 752494"/>
                  <a:gd name="connsiteY6" fmla="*/ 36142 h 368407"/>
                  <a:gd name="connsiteX7" fmla="*/ 546594 w 752494"/>
                  <a:gd name="connsiteY7" fmla="*/ 112342 h 368407"/>
                  <a:gd name="connsiteX8" fmla="*/ 569454 w 752494"/>
                  <a:gd name="connsiteY8" fmla="*/ 154252 h 368407"/>
                  <a:gd name="connsiteX9" fmla="*/ 645654 w 752494"/>
                  <a:gd name="connsiteY9" fmla="*/ 154252 h 368407"/>
                  <a:gd name="connsiteX10" fmla="*/ 744714 w 752494"/>
                  <a:gd name="connsiteY10" fmla="*/ 257122 h 368407"/>
                  <a:gd name="connsiteX11" fmla="*/ 740904 w 752494"/>
                  <a:gd name="connsiteY11" fmla="*/ 333322 h 368407"/>
                  <a:gd name="connsiteX12" fmla="*/ 733284 w 752494"/>
                  <a:gd name="connsiteY12" fmla="*/ 344752 h 368407"/>
                  <a:gd name="connsiteX13" fmla="*/ 504684 w 752494"/>
                  <a:gd name="connsiteY13" fmla="*/ 367612 h 368407"/>
                  <a:gd name="connsiteX14" fmla="*/ 180834 w 752494"/>
                  <a:gd name="connsiteY14" fmla="*/ 359992 h 368407"/>
                  <a:gd name="connsiteX15" fmla="*/ 17004 w 752494"/>
                  <a:gd name="connsiteY15" fmla="*/ 329512 h 368407"/>
                  <a:gd name="connsiteX16" fmla="*/ 5574 w 752494"/>
                  <a:gd name="connsiteY16" fmla="*/ 260932 h 368407"/>
                  <a:gd name="connsiteX17" fmla="*/ 20814 w 752494"/>
                  <a:gd name="connsiteY17" fmla="*/ 207592 h 368407"/>
                  <a:gd name="connsiteX0" fmla="*/ 20814 w 757631"/>
                  <a:gd name="connsiteY0" fmla="*/ 207592 h 368407"/>
                  <a:gd name="connsiteX1" fmla="*/ 85584 w 757631"/>
                  <a:gd name="connsiteY1" fmla="*/ 165682 h 368407"/>
                  <a:gd name="connsiteX2" fmla="*/ 154164 w 757631"/>
                  <a:gd name="connsiteY2" fmla="*/ 169492 h 368407"/>
                  <a:gd name="connsiteX3" fmla="*/ 196074 w 757631"/>
                  <a:gd name="connsiteY3" fmla="*/ 85672 h 368407"/>
                  <a:gd name="connsiteX4" fmla="*/ 317994 w 757631"/>
                  <a:gd name="connsiteY4" fmla="*/ 13282 h 368407"/>
                  <a:gd name="connsiteX5" fmla="*/ 424674 w 757631"/>
                  <a:gd name="connsiteY5" fmla="*/ 1852 h 368407"/>
                  <a:gd name="connsiteX6" fmla="*/ 500874 w 757631"/>
                  <a:gd name="connsiteY6" fmla="*/ 36142 h 368407"/>
                  <a:gd name="connsiteX7" fmla="*/ 546594 w 757631"/>
                  <a:gd name="connsiteY7" fmla="*/ 112342 h 368407"/>
                  <a:gd name="connsiteX8" fmla="*/ 569454 w 757631"/>
                  <a:gd name="connsiteY8" fmla="*/ 154252 h 368407"/>
                  <a:gd name="connsiteX9" fmla="*/ 645654 w 757631"/>
                  <a:gd name="connsiteY9" fmla="*/ 154252 h 368407"/>
                  <a:gd name="connsiteX10" fmla="*/ 744714 w 757631"/>
                  <a:gd name="connsiteY10" fmla="*/ 257122 h 368407"/>
                  <a:gd name="connsiteX11" fmla="*/ 752334 w 757631"/>
                  <a:gd name="connsiteY11" fmla="*/ 314272 h 368407"/>
                  <a:gd name="connsiteX12" fmla="*/ 733284 w 757631"/>
                  <a:gd name="connsiteY12" fmla="*/ 344752 h 368407"/>
                  <a:gd name="connsiteX13" fmla="*/ 504684 w 757631"/>
                  <a:gd name="connsiteY13" fmla="*/ 367612 h 368407"/>
                  <a:gd name="connsiteX14" fmla="*/ 180834 w 757631"/>
                  <a:gd name="connsiteY14" fmla="*/ 359992 h 368407"/>
                  <a:gd name="connsiteX15" fmla="*/ 17004 w 757631"/>
                  <a:gd name="connsiteY15" fmla="*/ 329512 h 368407"/>
                  <a:gd name="connsiteX16" fmla="*/ 5574 w 757631"/>
                  <a:gd name="connsiteY16" fmla="*/ 260932 h 368407"/>
                  <a:gd name="connsiteX17" fmla="*/ 20814 w 757631"/>
                  <a:gd name="connsiteY17" fmla="*/ 207592 h 368407"/>
                  <a:gd name="connsiteX0" fmla="*/ 20814 w 759488"/>
                  <a:gd name="connsiteY0" fmla="*/ 207592 h 368407"/>
                  <a:gd name="connsiteX1" fmla="*/ 85584 w 759488"/>
                  <a:gd name="connsiteY1" fmla="*/ 165682 h 368407"/>
                  <a:gd name="connsiteX2" fmla="*/ 154164 w 759488"/>
                  <a:gd name="connsiteY2" fmla="*/ 169492 h 368407"/>
                  <a:gd name="connsiteX3" fmla="*/ 196074 w 759488"/>
                  <a:gd name="connsiteY3" fmla="*/ 85672 h 368407"/>
                  <a:gd name="connsiteX4" fmla="*/ 317994 w 759488"/>
                  <a:gd name="connsiteY4" fmla="*/ 13282 h 368407"/>
                  <a:gd name="connsiteX5" fmla="*/ 424674 w 759488"/>
                  <a:gd name="connsiteY5" fmla="*/ 1852 h 368407"/>
                  <a:gd name="connsiteX6" fmla="*/ 500874 w 759488"/>
                  <a:gd name="connsiteY6" fmla="*/ 36142 h 368407"/>
                  <a:gd name="connsiteX7" fmla="*/ 546594 w 759488"/>
                  <a:gd name="connsiteY7" fmla="*/ 112342 h 368407"/>
                  <a:gd name="connsiteX8" fmla="*/ 569454 w 759488"/>
                  <a:gd name="connsiteY8" fmla="*/ 154252 h 368407"/>
                  <a:gd name="connsiteX9" fmla="*/ 645654 w 759488"/>
                  <a:gd name="connsiteY9" fmla="*/ 154252 h 368407"/>
                  <a:gd name="connsiteX10" fmla="*/ 744714 w 759488"/>
                  <a:gd name="connsiteY10" fmla="*/ 257122 h 368407"/>
                  <a:gd name="connsiteX11" fmla="*/ 733284 w 759488"/>
                  <a:gd name="connsiteY11" fmla="*/ 344752 h 368407"/>
                  <a:gd name="connsiteX12" fmla="*/ 504684 w 759488"/>
                  <a:gd name="connsiteY12" fmla="*/ 367612 h 368407"/>
                  <a:gd name="connsiteX13" fmla="*/ 180834 w 759488"/>
                  <a:gd name="connsiteY13" fmla="*/ 359992 h 368407"/>
                  <a:gd name="connsiteX14" fmla="*/ 17004 w 759488"/>
                  <a:gd name="connsiteY14" fmla="*/ 329512 h 368407"/>
                  <a:gd name="connsiteX15" fmla="*/ 5574 w 759488"/>
                  <a:gd name="connsiteY15" fmla="*/ 260932 h 368407"/>
                  <a:gd name="connsiteX16" fmla="*/ 20814 w 759488"/>
                  <a:gd name="connsiteY16" fmla="*/ 207592 h 368407"/>
                  <a:gd name="connsiteX0" fmla="*/ 20814 w 753155"/>
                  <a:gd name="connsiteY0" fmla="*/ 207592 h 368407"/>
                  <a:gd name="connsiteX1" fmla="*/ 85584 w 753155"/>
                  <a:gd name="connsiteY1" fmla="*/ 165682 h 368407"/>
                  <a:gd name="connsiteX2" fmla="*/ 154164 w 753155"/>
                  <a:gd name="connsiteY2" fmla="*/ 169492 h 368407"/>
                  <a:gd name="connsiteX3" fmla="*/ 196074 w 753155"/>
                  <a:gd name="connsiteY3" fmla="*/ 85672 h 368407"/>
                  <a:gd name="connsiteX4" fmla="*/ 317994 w 753155"/>
                  <a:gd name="connsiteY4" fmla="*/ 13282 h 368407"/>
                  <a:gd name="connsiteX5" fmla="*/ 424674 w 753155"/>
                  <a:gd name="connsiteY5" fmla="*/ 1852 h 368407"/>
                  <a:gd name="connsiteX6" fmla="*/ 500874 w 753155"/>
                  <a:gd name="connsiteY6" fmla="*/ 36142 h 368407"/>
                  <a:gd name="connsiteX7" fmla="*/ 546594 w 753155"/>
                  <a:gd name="connsiteY7" fmla="*/ 112342 h 368407"/>
                  <a:gd name="connsiteX8" fmla="*/ 569454 w 753155"/>
                  <a:gd name="connsiteY8" fmla="*/ 154252 h 368407"/>
                  <a:gd name="connsiteX9" fmla="*/ 645654 w 753155"/>
                  <a:gd name="connsiteY9" fmla="*/ 154252 h 368407"/>
                  <a:gd name="connsiteX10" fmla="*/ 731379 w 753155"/>
                  <a:gd name="connsiteY10" fmla="*/ 236167 h 368407"/>
                  <a:gd name="connsiteX11" fmla="*/ 733284 w 753155"/>
                  <a:gd name="connsiteY11" fmla="*/ 344752 h 368407"/>
                  <a:gd name="connsiteX12" fmla="*/ 504684 w 753155"/>
                  <a:gd name="connsiteY12" fmla="*/ 367612 h 368407"/>
                  <a:gd name="connsiteX13" fmla="*/ 180834 w 753155"/>
                  <a:gd name="connsiteY13" fmla="*/ 359992 h 368407"/>
                  <a:gd name="connsiteX14" fmla="*/ 17004 w 753155"/>
                  <a:gd name="connsiteY14" fmla="*/ 329512 h 368407"/>
                  <a:gd name="connsiteX15" fmla="*/ 5574 w 753155"/>
                  <a:gd name="connsiteY15" fmla="*/ 260932 h 368407"/>
                  <a:gd name="connsiteX16" fmla="*/ 20814 w 753155"/>
                  <a:gd name="connsiteY16" fmla="*/ 207592 h 368407"/>
                  <a:gd name="connsiteX0" fmla="*/ 42995 w 754381"/>
                  <a:gd name="connsiteY0" fmla="*/ 186637 h 368407"/>
                  <a:gd name="connsiteX1" fmla="*/ 86810 w 754381"/>
                  <a:gd name="connsiteY1" fmla="*/ 165682 h 368407"/>
                  <a:gd name="connsiteX2" fmla="*/ 155390 w 754381"/>
                  <a:gd name="connsiteY2" fmla="*/ 169492 h 368407"/>
                  <a:gd name="connsiteX3" fmla="*/ 197300 w 754381"/>
                  <a:gd name="connsiteY3" fmla="*/ 85672 h 368407"/>
                  <a:gd name="connsiteX4" fmla="*/ 319220 w 754381"/>
                  <a:gd name="connsiteY4" fmla="*/ 13282 h 368407"/>
                  <a:gd name="connsiteX5" fmla="*/ 425900 w 754381"/>
                  <a:gd name="connsiteY5" fmla="*/ 1852 h 368407"/>
                  <a:gd name="connsiteX6" fmla="*/ 502100 w 754381"/>
                  <a:gd name="connsiteY6" fmla="*/ 36142 h 368407"/>
                  <a:gd name="connsiteX7" fmla="*/ 547820 w 754381"/>
                  <a:gd name="connsiteY7" fmla="*/ 112342 h 368407"/>
                  <a:gd name="connsiteX8" fmla="*/ 570680 w 754381"/>
                  <a:gd name="connsiteY8" fmla="*/ 154252 h 368407"/>
                  <a:gd name="connsiteX9" fmla="*/ 646880 w 754381"/>
                  <a:gd name="connsiteY9" fmla="*/ 154252 h 368407"/>
                  <a:gd name="connsiteX10" fmla="*/ 732605 w 754381"/>
                  <a:gd name="connsiteY10" fmla="*/ 236167 h 368407"/>
                  <a:gd name="connsiteX11" fmla="*/ 734510 w 754381"/>
                  <a:gd name="connsiteY11" fmla="*/ 344752 h 368407"/>
                  <a:gd name="connsiteX12" fmla="*/ 505910 w 754381"/>
                  <a:gd name="connsiteY12" fmla="*/ 367612 h 368407"/>
                  <a:gd name="connsiteX13" fmla="*/ 182060 w 754381"/>
                  <a:gd name="connsiteY13" fmla="*/ 359992 h 368407"/>
                  <a:gd name="connsiteX14" fmla="*/ 18230 w 754381"/>
                  <a:gd name="connsiteY14" fmla="*/ 329512 h 368407"/>
                  <a:gd name="connsiteX15" fmla="*/ 6800 w 754381"/>
                  <a:gd name="connsiteY15" fmla="*/ 260932 h 368407"/>
                  <a:gd name="connsiteX16" fmla="*/ 42995 w 754381"/>
                  <a:gd name="connsiteY16" fmla="*/ 186637 h 368407"/>
                  <a:gd name="connsiteX0" fmla="*/ 42995 w 754381"/>
                  <a:gd name="connsiteY0" fmla="*/ 186637 h 368407"/>
                  <a:gd name="connsiteX1" fmla="*/ 86810 w 754381"/>
                  <a:gd name="connsiteY1" fmla="*/ 165682 h 368407"/>
                  <a:gd name="connsiteX2" fmla="*/ 155390 w 754381"/>
                  <a:gd name="connsiteY2" fmla="*/ 169492 h 368407"/>
                  <a:gd name="connsiteX3" fmla="*/ 197300 w 754381"/>
                  <a:gd name="connsiteY3" fmla="*/ 85672 h 368407"/>
                  <a:gd name="connsiteX4" fmla="*/ 319220 w 754381"/>
                  <a:gd name="connsiteY4" fmla="*/ 13282 h 368407"/>
                  <a:gd name="connsiteX5" fmla="*/ 425900 w 754381"/>
                  <a:gd name="connsiteY5" fmla="*/ 1852 h 368407"/>
                  <a:gd name="connsiteX6" fmla="*/ 502100 w 754381"/>
                  <a:gd name="connsiteY6" fmla="*/ 36142 h 368407"/>
                  <a:gd name="connsiteX7" fmla="*/ 547820 w 754381"/>
                  <a:gd name="connsiteY7" fmla="*/ 112342 h 368407"/>
                  <a:gd name="connsiteX8" fmla="*/ 570680 w 754381"/>
                  <a:gd name="connsiteY8" fmla="*/ 154252 h 368407"/>
                  <a:gd name="connsiteX9" fmla="*/ 646880 w 754381"/>
                  <a:gd name="connsiteY9" fmla="*/ 154252 h 368407"/>
                  <a:gd name="connsiteX10" fmla="*/ 732605 w 754381"/>
                  <a:gd name="connsiteY10" fmla="*/ 236167 h 368407"/>
                  <a:gd name="connsiteX11" fmla="*/ 734510 w 754381"/>
                  <a:gd name="connsiteY11" fmla="*/ 344752 h 368407"/>
                  <a:gd name="connsiteX12" fmla="*/ 505910 w 754381"/>
                  <a:gd name="connsiteY12" fmla="*/ 367612 h 368407"/>
                  <a:gd name="connsiteX13" fmla="*/ 182060 w 754381"/>
                  <a:gd name="connsiteY13" fmla="*/ 359992 h 368407"/>
                  <a:gd name="connsiteX14" fmla="*/ 18230 w 754381"/>
                  <a:gd name="connsiteY14" fmla="*/ 329512 h 368407"/>
                  <a:gd name="connsiteX15" fmla="*/ 6800 w 754381"/>
                  <a:gd name="connsiteY15" fmla="*/ 260932 h 368407"/>
                  <a:gd name="connsiteX16" fmla="*/ 42995 w 754381"/>
                  <a:gd name="connsiteY16" fmla="*/ 186637 h 368407"/>
                  <a:gd name="connsiteX0" fmla="*/ 42995 w 754381"/>
                  <a:gd name="connsiteY0" fmla="*/ 186637 h 368407"/>
                  <a:gd name="connsiteX1" fmla="*/ 86810 w 754381"/>
                  <a:gd name="connsiteY1" fmla="*/ 165682 h 368407"/>
                  <a:gd name="connsiteX2" fmla="*/ 155390 w 754381"/>
                  <a:gd name="connsiteY2" fmla="*/ 169492 h 368407"/>
                  <a:gd name="connsiteX3" fmla="*/ 197300 w 754381"/>
                  <a:gd name="connsiteY3" fmla="*/ 85672 h 368407"/>
                  <a:gd name="connsiteX4" fmla="*/ 319220 w 754381"/>
                  <a:gd name="connsiteY4" fmla="*/ 13282 h 368407"/>
                  <a:gd name="connsiteX5" fmla="*/ 425900 w 754381"/>
                  <a:gd name="connsiteY5" fmla="*/ 1852 h 368407"/>
                  <a:gd name="connsiteX6" fmla="*/ 502100 w 754381"/>
                  <a:gd name="connsiteY6" fmla="*/ 36142 h 368407"/>
                  <a:gd name="connsiteX7" fmla="*/ 547820 w 754381"/>
                  <a:gd name="connsiteY7" fmla="*/ 112342 h 368407"/>
                  <a:gd name="connsiteX8" fmla="*/ 570680 w 754381"/>
                  <a:gd name="connsiteY8" fmla="*/ 154252 h 368407"/>
                  <a:gd name="connsiteX9" fmla="*/ 646880 w 754381"/>
                  <a:gd name="connsiteY9" fmla="*/ 154252 h 368407"/>
                  <a:gd name="connsiteX10" fmla="*/ 732605 w 754381"/>
                  <a:gd name="connsiteY10" fmla="*/ 236167 h 368407"/>
                  <a:gd name="connsiteX11" fmla="*/ 734510 w 754381"/>
                  <a:gd name="connsiteY11" fmla="*/ 344752 h 368407"/>
                  <a:gd name="connsiteX12" fmla="*/ 505910 w 754381"/>
                  <a:gd name="connsiteY12" fmla="*/ 367612 h 368407"/>
                  <a:gd name="connsiteX13" fmla="*/ 182060 w 754381"/>
                  <a:gd name="connsiteY13" fmla="*/ 359992 h 368407"/>
                  <a:gd name="connsiteX14" fmla="*/ 18230 w 754381"/>
                  <a:gd name="connsiteY14" fmla="*/ 329512 h 368407"/>
                  <a:gd name="connsiteX15" fmla="*/ 6800 w 754381"/>
                  <a:gd name="connsiteY15" fmla="*/ 260932 h 368407"/>
                  <a:gd name="connsiteX16" fmla="*/ 42995 w 754381"/>
                  <a:gd name="connsiteY16" fmla="*/ 186637 h 368407"/>
                  <a:gd name="connsiteX0" fmla="*/ 32317 w 743703"/>
                  <a:gd name="connsiteY0" fmla="*/ 186637 h 368407"/>
                  <a:gd name="connsiteX1" fmla="*/ 76132 w 743703"/>
                  <a:gd name="connsiteY1" fmla="*/ 165682 h 368407"/>
                  <a:gd name="connsiteX2" fmla="*/ 144712 w 743703"/>
                  <a:gd name="connsiteY2" fmla="*/ 169492 h 368407"/>
                  <a:gd name="connsiteX3" fmla="*/ 186622 w 743703"/>
                  <a:gd name="connsiteY3" fmla="*/ 85672 h 368407"/>
                  <a:gd name="connsiteX4" fmla="*/ 308542 w 743703"/>
                  <a:gd name="connsiteY4" fmla="*/ 13282 h 368407"/>
                  <a:gd name="connsiteX5" fmla="*/ 415222 w 743703"/>
                  <a:gd name="connsiteY5" fmla="*/ 1852 h 368407"/>
                  <a:gd name="connsiteX6" fmla="*/ 491422 w 743703"/>
                  <a:gd name="connsiteY6" fmla="*/ 36142 h 368407"/>
                  <a:gd name="connsiteX7" fmla="*/ 537142 w 743703"/>
                  <a:gd name="connsiteY7" fmla="*/ 112342 h 368407"/>
                  <a:gd name="connsiteX8" fmla="*/ 560002 w 743703"/>
                  <a:gd name="connsiteY8" fmla="*/ 154252 h 368407"/>
                  <a:gd name="connsiteX9" fmla="*/ 636202 w 743703"/>
                  <a:gd name="connsiteY9" fmla="*/ 154252 h 368407"/>
                  <a:gd name="connsiteX10" fmla="*/ 721927 w 743703"/>
                  <a:gd name="connsiteY10" fmla="*/ 236167 h 368407"/>
                  <a:gd name="connsiteX11" fmla="*/ 723832 w 743703"/>
                  <a:gd name="connsiteY11" fmla="*/ 344752 h 368407"/>
                  <a:gd name="connsiteX12" fmla="*/ 495232 w 743703"/>
                  <a:gd name="connsiteY12" fmla="*/ 367612 h 368407"/>
                  <a:gd name="connsiteX13" fmla="*/ 171382 w 743703"/>
                  <a:gd name="connsiteY13" fmla="*/ 359992 h 368407"/>
                  <a:gd name="connsiteX14" fmla="*/ 7552 w 743703"/>
                  <a:gd name="connsiteY14" fmla="*/ 329512 h 368407"/>
                  <a:gd name="connsiteX15" fmla="*/ 32317 w 743703"/>
                  <a:gd name="connsiteY15" fmla="*/ 186637 h 368407"/>
                  <a:gd name="connsiteX0" fmla="*/ 19901 w 746527"/>
                  <a:gd name="connsiteY0" fmla="*/ 201877 h 368407"/>
                  <a:gd name="connsiteX1" fmla="*/ 78956 w 746527"/>
                  <a:gd name="connsiteY1" fmla="*/ 165682 h 368407"/>
                  <a:gd name="connsiteX2" fmla="*/ 147536 w 746527"/>
                  <a:gd name="connsiteY2" fmla="*/ 169492 h 368407"/>
                  <a:gd name="connsiteX3" fmla="*/ 189446 w 746527"/>
                  <a:gd name="connsiteY3" fmla="*/ 85672 h 368407"/>
                  <a:gd name="connsiteX4" fmla="*/ 311366 w 746527"/>
                  <a:gd name="connsiteY4" fmla="*/ 13282 h 368407"/>
                  <a:gd name="connsiteX5" fmla="*/ 418046 w 746527"/>
                  <a:gd name="connsiteY5" fmla="*/ 1852 h 368407"/>
                  <a:gd name="connsiteX6" fmla="*/ 494246 w 746527"/>
                  <a:gd name="connsiteY6" fmla="*/ 36142 h 368407"/>
                  <a:gd name="connsiteX7" fmla="*/ 539966 w 746527"/>
                  <a:gd name="connsiteY7" fmla="*/ 112342 h 368407"/>
                  <a:gd name="connsiteX8" fmla="*/ 562826 w 746527"/>
                  <a:gd name="connsiteY8" fmla="*/ 154252 h 368407"/>
                  <a:gd name="connsiteX9" fmla="*/ 639026 w 746527"/>
                  <a:gd name="connsiteY9" fmla="*/ 154252 h 368407"/>
                  <a:gd name="connsiteX10" fmla="*/ 724751 w 746527"/>
                  <a:gd name="connsiteY10" fmla="*/ 236167 h 368407"/>
                  <a:gd name="connsiteX11" fmla="*/ 726656 w 746527"/>
                  <a:gd name="connsiteY11" fmla="*/ 344752 h 368407"/>
                  <a:gd name="connsiteX12" fmla="*/ 498056 w 746527"/>
                  <a:gd name="connsiteY12" fmla="*/ 367612 h 368407"/>
                  <a:gd name="connsiteX13" fmla="*/ 174206 w 746527"/>
                  <a:gd name="connsiteY13" fmla="*/ 359992 h 368407"/>
                  <a:gd name="connsiteX14" fmla="*/ 10376 w 746527"/>
                  <a:gd name="connsiteY14" fmla="*/ 329512 h 368407"/>
                  <a:gd name="connsiteX15" fmla="*/ 19901 w 746527"/>
                  <a:gd name="connsiteY15" fmla="*/ 201877 h 368407"/>
                  <a:gd name="connsiteX0" fmla="*/ 12190 w 750246"/>
                  <a:gd name="connsiteY0" fmla="*/ 205687 h 368407"/>
                  <a:gd name="connsiteX1" fmla="*/ 82675 w 750246"/>
                  <a:gd name="connsiteY1" fmla="*/ 165682 h 368407"/>
                  <a:gd name="connsiteX2" fmla="*/ 151255 w 750246"/>
                  <a:gd name="connsiteY2" fmla="*/ 169492 h 368407"/>
                  <a:gd name="connsiteX3" fmla="*/ 193165 w 750246"/>
                  <a:gd name="connsiteY3" fmla="*/ 85672 h 368407"/>
                  <a:gd name="connsiteX4" fmla="*/ 315085 w 750246"/>
                  <a:gd name="connsiteY4" fmla="*/ 13282 h 368407"/>
                  <a:gd name="connsiteX5" fmla="*/ 421765 w 750246"/>
                  <a:gd name="connsiteY5" fmla="*/ 1852 h 368407"/>
                  <a:gd name="connsiteX6" fmla="*/ 497965 w 750246"/>
                  <a:gd name="connsiteY6" fmla="*/ 36142 h 368407"/>
                  <a:gd name="connsiteX7" fmla="*/ 543685 w 750246"/>
                  <a:gd name="connsiteY7" fmla="*/ 112342 h 368407"/>
                  <a:gd name="connsiteX8" fmla="*/ 566545 w 750246"/>
                  <a:gd name="connsiteY8" fmla="*/ 154252 h 368407"/>
                  <a:gd name="connsiteX9" fmla="*/ 642745 w 750246"/>
                  <a:gd name="connsiteY9" fmla="*/ 154252 h 368407"/>
                  <a:gd name="connsiteX10" fmla="*/ 728470 w 750246"/>
                  <a:gd name="connsiteY10" fmla="*/ 236167 h 368407"/>
                  <a:gd name="connsiteX11" fmla="*/ 730375 w 750246"/>
                  <a:gd name="connsiteY11" fmla="*/ 344752 h 368407"/>
                  <a:gd name="connsiteX12" fmla="*/ 501775 w 750246"/>
                  <a:gd name="connsiteY12" fmla="*/ 367612 h 368407"/>
                  <a:gd name="connsiteX13" fmla="*/ 177925 w 750246"/>
                  <a:gd name="connsiteY13" fmla="*/ 359992 h 368407"/>
                  <a:gd name="connsiteX14" fmla="*/ 14095 w 750246"/>
                  <a:gd name="connsiteY14" fmla="*/ 329512 h 368407"/>
                  <a:gd name="connsiteX15" fmla="*/ 12190 w 750246"/>
                  <a:gd name="connsiteY15" fmla="*/ 205687 h 368407"/>
                  <a:gd name="connsiteX0" fmla="*/ 12190 w 750246"/>
                  <a:gd name="connsiteY0" fmla="*/ 205687 h 368407"/>
                  <a:gd name="connsiteX1" fmla="*/ 82675 w 750246"/>
                  <a:gd name="connsiteY1" fmla="*/ 165682 h 368407"/>
                  <a:gd name="connsiteX2" fmla="*/ 170305 w 750246"/>
                  <a:gd name="connsiteY2" fmla="*/ 169492 h 368407"/>
                  <a:gd name="connsiteX3" fmla="*/ 193165 w 750246"/>
                  <a:gd name="connsiteY3" fmla="*/ 85672 h 368407"/>
                  <a:gd name="connsiteX4" fmla="*/ 315085 w 750246"/>
                  <a:gd name="connsiteY4" fmla="*/ 13282 h 368407"/>
                  <a:gd name="connsiteX5" fmla="*/ 421765 w 750246"/>
                  <a:gd name="connsiteY5" fmla="*/ 1852 h 368407"/>
                  <a:gd name="connsiteX6" fmla="*/ 497965 w 750246"/>
                  <a:gd name="connsiteY6" fmla="*/ 36142 h 368407"/>
                  <a:gd name="connsiteX7" fmla="*/ 543685 w 750246"/>
                  <a:gd name="connsiteY7" fmla="*/ 112342 h 368407"/>
                  <a:gd name="connsiteX8" fmla="*/ 566545 w 750246"/>
                  <a:gd name="connsiteY8" fmla="*/ 154252 h 368407"/>
                  <a:gd name="connsiteX9" fmla="*/ 642745 w 750246"/>
                  <a:gd name="connsiteY9" fmla="*/ 154252 h 368407"/>
                  <a:gd name="connsiteX10" fmla="*/ 728470 w 750246"/>
                  <a:gd name="connsiteY10" fmla="*/ 236167 h 368407"/>
                  <a:gd name="connsiteX11" fmla="*/ 730375 w 750246"/>
                  <a:gd name="connsiteY11" fmla="*/ 344752 h 368407"/>
                  <a:gd name="connsiteX12" fmla="*/ 501775 w 750246"/>
                  <a:gd name="connsiteY12" fmla="*/ 367612 h 368407"/>
                  <a:gd name="connsiteX13" fmla="*/ 177925 w 750246"/>
                  <a:gd name="connsiteY13" fmla="*/ 359992 h 368407"/>
                  <a:gd name="connsiteX14" fmla="*/ 14095 w 750246"/>
                  <a:gd name="connsiteY14" fmla="*/ 329512 h 368407"/>
                  <a:gd name="connsiteX15" fmla="*/ 12190 w 750246"/>
                  <a:gd name="connsiteY15" fmla="*/ 205687 h 368407"/>
                  <a:gd name="connsiteX0" fmla="*/ 12190 w 750246"/>
                  <a:gd name="connsiteY0" fmla="*/ 205687 h 368407"/>
                  <a:gd name="connsiteX1" fmla="*/ 82675 w 750246"/>
                  <a:gd name="connsiteY1" fmla="*/ 165682 h 368407"/>
                  <a:gd name="connsiteX2" fmla="*/ 164590 w 750246"/>
                  <a:gd name="connsiteY2" fmla="*/ 156157 h 368407"/>
                  <a:gd name="connsiteX3" fmla="*/ 193165 w 750246"/>
                  <a:gd name="connsiteY3" fmla="*/ 85672 h 368407"/>
                  <a:gd name="connsiteX4" fmla="*/ 315085 w 750246"/>
                  <a:gd name="connsiteY4" fmla="*/ 13282 h 368407"/>
                  <a:gd name="connsiteX5" fmla="*/ 421765 w 750246"/>
                  <a:gd name="connsiteY5" fmla="*/ 1852 h 368407"/>
                  <a:gd name="connsiteX6" fmla="*/ 497965 w 750246"/>
                  <a:gd name="connsiteY6" fmla="*/ 36142 h 368407"/>
                  <a:gd name="connsiteX7" fmla="*/ 543685 w 750246"/>
                  <a:gd name="connsiteY7" fmla="*/ 112342 h 368407"/>
                  <a:gd name="connsiteX8" fmla="*/ 566545 w 750246"/>
                  <a:gd name="connsiteY8" fmla="*/ 154252 h 368407"/>
                  <a:gd name="connsiteX9" fmla="*/ 642745 w 750246"/>
                  <a:gd name="connsiteY9" fmla="*/ 154252 h 368407"/>
                  <a:gd name="connsiteX10" fmla="*/ 728470 w 750246"/>
                  <a:gd name="connsiteY10" fmla="*/ 236167 h 368407"/>
                  <a:gd name="connsiteX11" fmla="*/ 730375 w 750246"/>
                  <a:gd name="connsiteY11" fmla="*/ 344752 h 368407"/>
                  <a:gd name="connsiteX12" fmla="*/ 501775 w 750246"/>
                  <a:gd name="connsiteY12" fmla="*/ 367612 h 368407"/>
                  <a:gd name="connsiteX13" fmla="*/ 177925 w 750246"/>
                  <a:gd name="connsiteY13" fmla="*/ 359992 h 368407"/>
                  <a:gd name="connsiteX14" fmla="*/ 14095 w 750246"/>
                  <a:gd name="connsiteY14" fmla="*/ 329512 h 368407"/>
                  <a:gd name="connsiteX15" fmla="*/ 12190 w 750246"/>
                  <a:gd name="connsiteY15" fmla="*/ 205687 h 368407"/>
                  <a:gd name="connsiteX0" fmla="*/ 12190 w 750246"/>
                  <a:gd name="connsiteY0" fmla="*/ 205687 h 368407"/>
                  <a:gd name="connsiteX1" fmla="*/ 82675 w 750246"/>
                  <a:gd name="connsiteY1" fmla="*/ 165682 h 368407"/>
                  <a:gd name="connsiteX2" fmla="*/ 164590 w 750246"/>
                  <a:gd name="connsiteY2" fmla="*/ 156157 h 368407"/>
                  <a:gd name="connsiteX3" fmla="*/ 193165 w 750246"/>
                  <a:gd name="connsiteY3" fmla="*/ 85672 h 368407"/>
                  <a:gd name="connsiteX4" fmla="*/ 315085 w 750246"/>
                  <a:gd name="connsiteY4" fmla="*/ 13282 h 368407"/>
                  <a:gd name="connsiteX5" fmla="*/ 421765 w 750246"/>
                  <a:gd name="connsiteY5" fmla="*/ 1852 h 368407"/>
                  <a:gd name="connsiteX6" fmla="*/ 497965 w 750246"/>
                  <a:gd name="connsiteY6" fmla="*/ 36142 h 368407"/>
                  <a:gd name="connsiteX7" fmla="*/ 543685 w 750246"/>
                  <a:gd name="connsiteY7" fmla="*/ 112342 h 368407"/>
                  <a:gd name="connsiteX8" fmla="*/ 566545 w 750246"/>
                  <a:gd name="connsiteY8" fmla="*/ 142822 h 368407"/>
                  <a:gd name="connsiteX9" fmla="*/ 642745 w 750246"/>
                  <a:gd name="connsiteY9" fmla="*/ 154252 h 368407"/>
                  <a:gd name="connsiteX10" fmla="*/ 728470 w 750246"/>
                  <a:gd name="connsiteY10" fmla="*/ 236167 h 368407"/>
                  <a:gd name="connsiteX11" fmla="*/ 730375 w 750246"/>
                  <a:gd name="connsiteY11" fmla="*/ 344752 h 368407"/>
                  <a:gd name="connsiteX12" fmla="*/ 501775 w 750246"/>
                  <a:gd name="connsiteY12" fmla="*/ 367612 h 368407"/>
                  <a:gd name="connsiteX13" fmla="*/ 177925 w 750246"/>
                  <a:gd name="connsiteY13" fmla="*/ 359992 h 368407"/>
                  <a:gd name="connsiteX14" fmla="*/ 14095 w 750246"/>
                  <a:gd name="connsiteY14" fmla="*/ 329512 h 368407"/>
                  <a:gd name="connsiteX15" fmla="*/ 12190 w 750246"/>
                  <a:gd name="connsiteY15" fmla="*/ 205687 h 368407"/>
                  <a:gd name="connsiteX0" fmla="*/ 12190 w 750246"/>
                  <a:gd name="connsiteY0" fmla="*/ 205687 h 368407"/>
                  <a:gd name="connsiteX1" fmla="*/ 82675 w 750246"/>
                  <a:gd name="connsiteY1" fmla="*/ 165682 h 368407"/>
                  <a:gd name="connsiteX2" fmla="*/ 164590 w 750246"/>
                  <a:gd name="connsiteY2" fmla="*/ 156157 h 368407"/>
                  <a:gd name="connsiteX3" fmla="*/ 193165 w 750246"/>
                  <a:gd name="connsiteY3" fmla="*/ 85672 h 368407"/>
                  <a:gd name="connsiteX4" fmla="*/ 315085 w 750246"/>
                  <a:gd name="connsiteY4" fmla="*/ 13282 h 368407"/>
                  <a:gd name="connsiteX5" fmla="*/ 421765 w 750246"/>
                  <a:gd name="connsiteY5" fmla="*/ 1852 h 368407"/>
                  <a:gd name="connsiteX6" fmla="*/ 497965 w 750246"/>
                  <a:gd name="connsiteY6" fmla="*/ 36142 h 368407"/>
                  <a:gd name="connsiteX7" fmla="*/ 547495 w 750246"/>
                  <a:gd name="connsiteY7" fmla="*/ 106627 h 368407"/>
                  <a:gd name="connsiteX8" fmla="*/ 566545 w 750246"/>
                  <a:gd name="connsiteY8" fmla="*/ 142822 h 368407"/>
                  <a:gd name="connsiteX9" fmla="*/ 642745 w 750246"/>
                  <a:gd name="connsiteY9" fmla="*/ 154252 h 368407"/>
                  <a:gd name="connsiteX10" fmla="*/ 728470 w 750246"/>
                  <a:gd name="connsiteY10" fmla="*/ 236167 h 368407"/>
                  <a:gd name="connsiteX11" fmla="*/ 730375 w 750246"/>
                  <a:gd name="connsiteY11" fmla="*/ 344752 h 368407"/>
                  <a:gd name="connsiteX12" fmla="*/ 501775 w 750246"/>
                  <a:gd name="connsiteY12" fmla="*/ 367612 h 368407"/>
                  <a:gd name="connsiteX13" fmla="*/ 177925 w 750246"/>
                  <a:gd name="connsiteY13" fmla="*/ 359992 h 368407"/>
                  <a:gd name="connsiteX14" fmla="*/ 14095 w 750246"/>
                  <a:gd name="connsiteY14" fmla="*/ 329512 h 368407"/>
                  <a:gd name="connsiteX15" fmla="*/ 12190 w 750246"/>
                  <a:gd name="connsiteY15" fmla="*/ 205687 h 368407"/>
                  <a:gd name="connsiteX0" fmla="*/ 12190 w 750246"/>
                  <a:gd name="connsiteY0" fmla="*/ 205358 h 368078"/>
                  <a:gd name="connsiteX1" fmla="*/ 82675 w 750246"/>
                  <a:gd name="connsiteY1" fmla="*/ 165353 h 368078"/>
                  <a:gd name="connsiteX2" fmla="*/ 164590 w 750246"/>
                  <a:gd name="connsiteY2" fmla="*/ 155828 h 368078"/>
                  <a:gd name="connsiteX3" fmla="*/ 210310 w 750246"/>
                  <a:gd name="connsiteY3" fmla="*/ 73913 h 368078"/>
                  <a:gd name="connsiteX4" fmla="*/ 315085 w 750246"/>
                  <a:gd name="connsiteY4" fmla="*/ 12953 h 368078"/>
                  <a:gd name="connsiteX5" fmla="*/ 421765 w 750246"/>
                  <a:gd name="connsiteY5" fmla="*/ 1523 h 368078"/>
                  <a:gd name="connsiteX6" fmla="*/ 497965 w 750246"/>
                  <a:gd name="connsiteY6" fmla="*/ 35813 h 368078"/>
                  <a:gd name="connsiteX7" fmla="*/ 547495 w 750246"/>
                  <a:gd name="connsiteY7" fmla="*/ 106298 h 368078"/>
                  <a:gd name="connsiteX8" fmla="*/ 566545 w 750246"/>
                  <a:gd name="connsiteY8" fmla="*/ 142493 h 368078"/>
                  <a:gd name="connsiteX9" fmla="*/ 642745 w 750246"/>
                  <a:gd name="connsiteY9" fmla="*/ 153923 h 368078"/>
                  <a:gd name="connsiteX10" fmla="*/ 728470 w 750246"/>
                  <a:gd name="connsiteY10" fmla="*/ 235838 h 368078"/>
                  <a:gd name="connsiteX11" fmla="*/ 730375 w 750246"/>
                  <a:gd name="connsiteY11" fmla="*/ 344423 h 368078"/>
                  <a:gd name="connsiteX12" fmla="*/ 501775 w 750246"/>
                  <a:gd name="connsiteY12" fmla="*/ 367283 h 368078"/>
                  <a:gd name="connsiteX13" fmla="*/ 177925 w 750246"/>
                  <a:gd name="connsiteY13" fmla="*/ 359663 h 368078"/>
                  <a:gd name="connsiteX14" fmla="*/ 14095 w 750246"/>
                  <a:gd name="connsiteY14" fmla="*/ 329183 h 368078"/>
                  <a:gd name="connsiteX15" fmla="*/ 12190 w 750246"/>
                  <a:gd name="connsiteY15" fmla="*/ 205358 h 368078"/>
                  <a:gd name="connsiteX0" fmla="*/ 12190 w 750246"/>
                  <a:gd name="connsiteY0" fmla="*/ 206558 h 369278"/>
                  <a:gd name="connsiteX1" fmla="*/ 82675 w 750246"/>
                  <a:gd name="connsiteY1" fmla="*/ 166553 h 369278"/>
                  <a:gd name="connsiteX2" fmla="*/ 164590 w 750246"/>
                  <a:gd name="connsiteY2" fmla="*/ 157028 h 369278"/>
                  <a:gd name="connsiteX3" fmla="*/ 210310 w 750246"/>
                  <a:gd name="connsiteY3" fmla="*/ 75113 h 369278"/>
                  <a:gd name="connsiteX4" fmla="*/ 309370 w 750246"/>
                  <a:gd name="connsiteY4" fmla="*/ 10343 h 369278"/>
                  <a:gd name="connsiteX5" fmla="*/ 421765 w 750246"/>
                  <a:gd name="connsiteY5" fmla="*/ 2723 h 369278"/>
                  <a:gd name="connsiteX6" fmla="*/ 497965 w 750246"/>
                  <a:gd name="connsiteY6" fmla="*/ 37013 h 369278"/>
                  <a:gd name="connsiteX7" fmla="*/ 547495 w 750246"/>
                  <a:gd name="connsiteY7" fmla="*/ 107498 h 369278"/>
                  <a:gd name="connsiteX8" fmla="*/ 566545 w 750246"/>
                  <a:gd name="connsiteY8" fmla="*/ 143693 h 369278"/>
                  <a:gd name="connsiteX9" fmla="*/ 642745 w 750246"/>
                  <a:gd name="connsiteY9" fmla="*/ 155123 h 369278"/>
                  <a:gd name="connsiteX10" fmla="*/ 728470 w 750246"/>
                  <a:gd name="connsiteY10" fmla="*/ 237038 h 369278"/>
                  <a:gd name="connsiteX11" fmla="*/ 730375 w 750246"/>
                  <a:gd name="connsiteY11" fmla="*/ 345623 h 369278"/>
                  <a:gd name="connsiteX12" fmla="*/ 501775 w 750246"/>
                  <a:gd name="connsiteY12" fmla="*/ 368483 h 369278"/>
                  <a:gd name="connsiteX13" fmla="*/ 177925 w 750246"/>
                  <a:gd name="connsiteY13" fmla="*/ 360863 h 369278"/>
                  <a:gd name="connsiteX14" fmla="*/ 14095 w 750246"/>
                  <a:gd name="connsiteY14" fmla="*/ 330383 h 369278"/>
                  <a:gd name="connsiteX15" fmla="*/ 12190 w 750246"/>
                  <a:gd name="connsiteY15" fmla="*/ 206558 h 369278"/>
                  <a:gd name="connsiteX0" fmla="*/ 12190 w 750246"/>
                  <a:gd name="connsiteY0" fmla="*/ 206977 h 369697"/>
                  <a:gd name="connsiteX1" fmla="*/ 82675 w 750246"/>
                  <a:gd name="connsiteY1" fmla="*/ 166972 h 369697"/>
                  <a:gd name="connsiteX2" fmla="*/ 164590 w 750246"/>
                  <a:gd name="connsiteY2" fmla="*/ 157447 h 369697"/>
                  <a:gd name="connsiteX3" fmla="*/ 210310 w 750246"/>
                  <a:gd name="connsiteY3" fmla="*/ 75532 h 369697"/>
                  <a:gd name="connsiteX4" fmla="*/ 309370 w 750246"/>
                  <a:gd name="connsiteY4" fmla="*/ 10762 h 369697"/>
                  <a:gd name="connsiteX5" fmla="*/ 421765 w 750246"/>
                  <a:gd name="connsiteY5" fmla="*/ 3142 h 369697"/>
                  <a:gd name="connsiteX6" fmla="*/ 492250 w 750246"/>
                  <a:gd name="connsiteY6" fmla="*/ 43147 h 369697"/>
                  <a:gd name="connsiteX7" fmla="*/ 547495 w 750246"/>
                  <a:gd name="connsiteY7" fmla="*/ 107917 h 369697"/>
                  <a:gd name="connsiteX8" fmla="*/ 566545 w 750246"/>
                  <a:gd name="connsiteY8" fmla="*/ 144112 h 369697"/>
                  <a:gd name="connsiteX9" fmla="*/ 642745 w 750246"/>
                  <a:gd name="connsiteY9" fmla="*/ 155542 h 369697"/>
                  <a:gd name="connsiteX10" fmla="*/ 728470 w 750246"/>
                  <a:gd name="connsiteY10" fmla="*/ 237457 h 369697"/>
                  <a:gd name="connsiteX11" fmla="*/ 730375 w 750246"/>
                  <a:gd name="connsiteY11" fmla="*/ 346042 h 369697"/>
                  <a:gd name="connsiteX12" fmla="*/ 501775 w 750246"/>
                  <a:gd name="connsiteY12" fmla="*/ 368902 h 369697"/>
                  <a:gd name="connsiteX13" fmla="*/ 177925 w 750246"/>
                  <a:gd name="connsiteY13" fmla="*/ 361282 h 369697"/>
                  <a:gd name="connsiteX14" fmla="*/ 14095 w 750246"/>
                  <a:gd name="connsiteY14" fmla="*/ 330802 h 369697"/>
                  <a:gd name="connsiteX15" fmla="*/ 12190 w 750246"/>
                  <a:gd name="connsiteY15" fmla="*/ 206977 h 369697"/>
                  <a:gd name="connsiteX0" fmla="*/ 12190 w 750246"/>
                  <a:gd name="connsiteY0" fmla="*/ 206977 h 369697"/>
                  <a:gd name="connsiteX1" fmla="*/ 82675 w 750246"/>
                  <a:gd name="connsiteY1" fmla="*/ 166972 h 369697"/>
                  <a:gd name="connsiteX2" fmla="*/ 160780 w 750246"/>
                  <a:gd name="connsiteY2" fmla="*/ 153637 h 369697"/>
                  <a:gd name="connsiteX3" fmla="*/ 210310 w 750246"/>
                  <a:gd name="connsiteY3" fmla="*/ 75532 h 369697"/>
                  <a:gd name="connsiteX4" fmla="*/ 309370 w 750246"/>
                  <a:gd name="connsiteY4" fmla="*/ 10762 h 369697"/>
                  <a:gd name="connsiteX5" fmla="*/ 421765 w 750246"/>
                  <a:gd name="connsiteY5" fmla="*/ 3142 h 369697"/>
                  <a:gd name="connsiteX6" fmla="*/ 492250 w 750246"/>
                  <a:gd name="connsiteY6" fmla="*/ 43147 h 369697"/>
                  <a:gd name="connsiteX7" fmla="*/ 547495 w 750246"/>
                  <a:gd name="connsiteY7" fmla="*/ 107917 h 369697"/>
                  <a:gd name="connsiteX8" fmla="*/ 566545 w 750246"/>
                  <a:gd name="connsiteY8" fmla="*/ 144112 h 369697"/>
                  <a:gd name="connsiteX9" fmla="*/ 642745 w 750246"/>
                  <a:gd name="connsiteY9" fmla="*/ 155542 h 369697"/>
                  <a:gd name="connsiteX10" fmla="*/ 728470 w 750246"/>
                  <a:gd name="connsiteY10" fmla="*/ 237457 h 369697"/>
                  <a:gd name="connsiteX11" fmla="*/ 730375 w 750246"/>
                  <a:gd name="connsiteY11" fmla="*/ 346042 h 369697"/>
                  <a:gd name="connsiteX12" fmla="*/ 501775 w 750246"/>
                  <a:gd name="connsiteY12" fmla="*/ 368902 h 369697"/>
                  <a:gd name="connsiteX13" fmla="*/ 177925 w 750246"/>
                  <a:gd name="connsiteY13" fmla="*/ 361282 h 369697"/>
                  <a:gd name="connsiteX14" fmla="*/ 14095 w 750246"/>
                  <a:gd name="connsiteY14" fmla="*/ 330802 h 369697"/>
                  <a:gd name="connsiteX15" fmla="*/ 12190 w 750246"/>
                  <a:gd name="connsiteY15" fmla="*/ 206977 h 369697"/>
                  <a:gd name="connsiteX0" fmla="*/ 12190 w 750246"/>
                  <a:gd name="connsiteY0" fmla="*/ 206977 h 369697"/>
                  <a:gd name="connsiteX1" fmla="*/ 82675 w 750246"/>
                  <a:gd name="connsiteY1" fmla="*/ 166972 h 369697"/>
                  <a:gd name="connsiteX2" fmla="*/ 160780 w 750246"/>
                  <a:gd name="connsiteY2" fmla="*/ 153637 h 369697"/>
                  <a:gd name="connsiteX3" fmla="*/ 210310 w 750246"/>
                  <a:gd name="connsiteY3" fmla="*/ 75532 h 369697"/>
                  <a:gd name="connsiteX4" fmla="*/ 309370 w 750246"/>
                  <a:gd name="connsiteY4" fmla="*/ 10762 h 369697"/>
                  <a:gd name="connsiteX5" fmla="*/ 421765 w 750246"/>
                  <a:gd name="connsiteY5" fmla="*/ 3142 h 369697"/>
                  <a:gd name="connsiteX6" fmla="*/ 492250 w 750246"/>
                  <a:gd name="connsiteY6" fmla="*/ 43147 h 369697"/>
                  <a:gd name="connsiteX7" fmla="*/ 547495 w 750246"/>
                  <a:gd name="connsiteY7" fmla="*/ 94582 h 369697"/>
                  <a:gd name="connsiteX8" fmla="*/ 566545 w 750246"/>
                  <a:gd name="connsiteY8" fmla="*/ 144112 h 369697"/>
                  <a:gd name="connsiteX9" fmla="*/ 642745 w 750246"/>
                  <a:gd name="connsiteY9" fmla="*/ 155542 h 369697"/>
                  <a:gd name="connsiteX10" fmla="*/ 728470 w 750246"/>
                  <a:gd name="connsiteY10" fmla="*/ 237457 h 369697"/>
                  <a:gd name="connsiteX11" fmla="*/ 730375 w 750246"/>
                  <a:gd name="connsiteY11" fmla="*/ 346042 h 369697"/>
                  <a:gd name="connsiteX12" fmla="*/ 501775 w 750246"/>
                  <a:gd name="connsiteY12" fmla="*/ 368902 h 369697"/>
                  <a:gd name="connsiteX13" fmla="*/ 177925 w 750246"/>
                  <a:gd name="connsiteY13" fmla="*/ 361282 h 369697"/>
                  <a:gd name="connsiteX14" fmla="*/ 14095 w 750246"/>
                  <a:gd name="connsiteY14" fmla="*/ 330802 h 369697"/>
                  <a:gd name="connsiteX15" fmla="*/ 12190 w 750246"/>
                  <a:gd name="connsiteY15" fmla="*/ 206977 h 369697"/>
                  <a:gd name="connsiteX0" fmla="*/ 12190 w 750246"/>
                  <a:gd name="connsiteY0" fmla="*/ 206977 h 369697"/>
                  <a:gd name="connsiteX1" fmla="*/ 82675 w 750246"/>
                  <a:gd name="connsiteY1" fmla="*/ 166972 h 369697"/>
                  <a:gd name="connsiteX2" fmla="*/ 160780 w 750246"/>
                  <a:gd name="connsiteY2" fmla="*/ 153637 h 369697"/>
                  <a:gd name="connsiteX3" fmla="*/ 210310 w 750246"/>
                  <a:gd name="connsiteY3" fmla="*/ 75532 h 369697"/>
                  <a:gd name="connsiteX4" fmla="*/ 309370 w 750246"/>
                  <a:gd name="connsiteY4" fmla="*/ 10762 h 369697"/>
                  <a:gd name="connsiteX5" fmla="*/ 421765 w 750246"/>
                  <a:gd name="connsiteY5" fmla="*/ 3142 h 369697"/>
                  <a:gd name="connsiteX6" fmla="*/ 492250 w 750246"/>
                  <a:gd name="connsiteY6" fmla="*/ 43147 h 369697"/>
                  <a:gd name="connsiteX7" fmla="*/ 547495 w 750246"/>
                  <a:gd name="connsiteY7" fmla="*/ 94582 h 369697"/>
                  <a:gd name="connsiteX8" fmla="*/ 587500 w 750246"/>
                  <a:gd name="connsiteY8" fmla="*/ 146017 h 369697"/>
                  <a:gd name="connsiteX9" fmla="*/ 642745 w 750246"/>
                  <a:gd name="connsiteY9" fmla="*/ 155542 h 369697"/>
                  <a:gd name="connsiteX10" fmla="*/ 728470 w 750246"/>
                  <a:gd name="connsiteY10" fmla="*/ 237457 h 369697"/>
                  <a:gd name="connsiteX11" fmla="*/ 730375 w 750246"/>
                  <a:gd name="connsiteY11" fmla="*/ 346042 h 369697"/>
                  <a:gd name="connsiteX12" fmla="*/ 501775 w 750246"/>
                  <a:gd name="connsiteY12" fmla="*/ 368902 h 369697"/>
                  <a:gd name="connsiteX13" fmla="*/ 177925 w 750246"/>
                  <a:gd name="connsiteY13" fmla="*/ 361282 h 369697"/>
                  <a:gd name="connsiteX14" fmla="*/ 14095 w 750246"/>
                  <a:gd name="connsiteY14" fmla="*/ 330802 h 369697"/>
                  <a:gd name="connsiteX15" fmla="*/ 12190 w 750246"/>
                  <a:gd name="connsiteY15" fmla="*/ 206977 h 369697"/>
                  <a:gd name="connsiteX0" fmla="*/ 12190 w 749306"/>
                  <a:gd name="connsiteY0" fmla="*/ 206977 h 369697"/>
                  <a:gd name="connsiteX1" fmla="*/ 82675 w 749306"/>
                  <a:gd name="connsiteY1" fmla="*/ 166972 h 369697"/>
                  <a:gd name="connsiteX2" fmla="*/ 160780 w 749306"/>
                  <a:gd name="connsiteY2" fmla="*/ 153637 h 369697"/>
                  <a:gd name="connsiteX3" fmla="*/ 210310 w 749306"/>
                  <a:gd name="connsiteY3" fmla="*/ 75532 h 369697"/>
                  <a:gd name="connsiteX4" fmla="*/ 309370 w 749306"/>
                  <a:gd name="connsiteY4" fmla="*/ 10762 h 369697"/>
                  <a:gd name="connsiteX5" fmla="*/ 421765 w 749306"/>
                  <a:gd name="connsiteY5" fmla="*/ 3142 h 369697"/>
                  <a:gd name="connsiteX6" fmla="*/ 492250 w 749306"/>
                  <a:gd name="connsiteY6" fmla="*/ 43147 h 369697"/>
                  <a:gd name="connsiteX7" fmla="*/ 547495 w 749306"/>
                  <a:gd name="connsiteY7" fmla="*/ 94582 h 369697"/>
                  <a:gd name="connsiteX8" fmla="*/ 587500 w 749306"/>
                  <a:gd name="connsiteY8" fmla="*/ 146017 h 369697"/>
                  <a:gd name="connsiteX9" fmla="*/ 663700 w 749306"/>
                  <a:gd name="connsiteY9" fmla="*/ 159352 h 369697"/>
                  <a:gd name="connsiteX10" fmla="*/ 728470 w 749306"/>
                  <a:gd name="connsiteY10" fmla="*/ 237457 h 369697"/>
                  <a:gd name="connsiteX11" fmla="*/ 730375 w 749306"/>
                  <a:gd name="connsiteY11" fmla="*/ 346042 h 369697"/>
                  <a:gd name="connsiteX12" fmla="*/ 501775 w 749306"/>
                  <a:gd name="connsiteY12" fmla="*/ 368902 h 369697"/>
                  <a:gd name="connsiteX13" fmla="*/ 177925 w 749306"/>
                  <a:gd name="connsiteY13" fmla="*/ 361282 h 369697"/>
                  <a:gd name="connsiteX14" fmla="*/ 14095 w 749306"/>
                  <a:gd name="connsiteY14" fmla="*/ 330802 h 369697"/>
                  <a:gd name="connsiteX15" fmla="*/ 12190 w 749306"/>
                  <a:gd name="connsiteY15" fmla="*/ 206977 h 369697"/>
                  <a:gd name="connsiteX0" fmla="*/ 12190 w 752518"/>
                  <a:gd name="connsiteY0" fmla="*/ 206977 h 369697"/>
                  <a:gd name="connsiteX1" fmla="*/ 82675 w 752518"/>
                  <a:gd name="connsiteY1" fmla="*/ 166972 h 369697"/>
                  <a:gd name="connsiteX2" fmla="*/ 160780 w 752518"/>
                  <a:gd name="connsiteY2" fmla="*/ 153637 h 369697"/>
                  <a:gd name="connsiteX3" fmla="*/ 210310 w 752518"/>
                  <a:gd name="connsiteY3" fmla="*/ 75532 h 369697"/>
                  <a:gd name="connsiteX4" fmla="*/ 309370 w 752518"/>
                  <a:gd name="connsiteY4" fmla="*/ 10762 h 369697"/>
                  <a:gd name="connsiteX5" fmla="*/ 421765 w 752518"/>
                  <a:gd name="connsiteY5" fmla="*/ 3142 h 369697"/>
                  <a:gd name="connsiteX6" fmla="*/ 492250 w 752518"/>
                  <a:gd name="connsiteY6" fmla="*/ 43147 h 369697"/>
                  <a:gd name="connsiteX7" fmla="*/ 547495 w 752518"/>
                  <a:gd name="connsiteY7" fmla="*/ 94582 h 369697"/>
                  <a:gd name="connsiteX8" fmla="*/ 587500 w 752518"/>
                  <a:gd name="connsiteY8" fmla="*/ 146017 h 369697"/>
                  <a:gd name="connsiteX9" fmla="*/ 663700 w 752518"/>
                  <a:gd name="connsiteY9" fmla="*/ 159352 h 369697"/>
                  <a:gd name="connsiteX10" fmla="*/ 736090 w 752518"/>
                  <a:gd name="connsiteY10" fmla="*/ 235552 h 369697"/>
                  <a:gd name="connsiteX11" fmla="*/ 730375 w 752518"/>
                  <a:gd name="connsiteY11" fmla="*/ 346042 h 369697"/>
                  <a:gd name="connsiteX12" fmla="*/ 501775 w 752518"/>
                  <a:gd name="connsiteY12" fmla="*/ 368902 h 369697"/>
                  <a:gd name="connsiteX13" fmla="*/ 177925 w 752518"/>
                  <a:gd name="connsiteY13" fmla="*/ 361282 h 369697"/>
                  <a:gd name="connsiteX14" fmla="*/ 14095 w 752518"/>
                  <a:gd name="connsiteY14" fmla="*/ 330802 h 369697"/>
                  <a:gd name="connsiteX15" fmla="*/ 12190 w 752518"/>
                  <a:gd name="connsiteY15" fmla="*/ 206977 h 369697"/>
                  <a:gd name="connsiteX0" fmla="*/ 12190 w 751932"/>
                  <a:gd name="connsiteY0" fmla="*/ 206977 h 369697"/>
                  <a:gd name="connsiteX1" fmla="*/ 82675 w 751932"/>
                  <a:gd name="connsiteY1" fmla="*/ 166972 h 369697"/>
                  <a:gd name="connsiteX2" fmla="*/ 160780 w 751932"/>
                  <a:gd name="connsiteY2" fmla="*/ 153637 h 369697"/>
                  <a:gd name="connsiteX3" fmla="*/ 210310 w 751932"/>
                  <a:gd name="connsiteY3" fmla="*/ 75532 h 369697"/>
                  <a:gd name="connsiteX4" fmla="*/ 309370 w 751932"/>
                  <a:gd name="connsiteY4" fmla="*/ 10762 h 369697"/>
                  <a:gd name="connsiteX5" fmla="*/ 421765 w 751932"/>
                  <a:gd name="connsiteY5" fmla="*/ 3142 h 369697"/>
                  <a:gd name="connsiteX6" fmla="*/ 492250 w 751932"/>
                  <a:gd name="connsiteY6" fmla="*/ 43147 h 369697"/>
                  <a:gd name="connsiteX7" fmla="*/ 547495 w 751932"/>
                  <a:gd name="connsiteY7" fmla="*/ 94582 h 369697"/>
                  <a:gd name="connsiteX8" fmla="*/ 587500 w 751932"/>
                  <a:gd name="connsiteY8" fmla="*/ 146017 h 369697"/>
                  <a:gd name="connsiteX9" fmla="*/ 675130 w 751932"/>
                  <a:gd name="connsiteY9" fmla="*/ 159352 h 369697"/>
                  <a:gd name="connsiteX10" fmla="*/ 736090 w 751932"/>
                  <a:gd name="connsiteY10" fmla="*/ 235552 h 369697"/>
                  <a:gd name="connsiteX11" fmla="*/ 730375 w 751932"/>
                  <a:gd name="connsiteY11" fmla="*/ 346042 h 369697"/>
                  <a:gd name="connsiteX12" fmla="*/ 501775 w 751932"/>
                  <a:gd name="connsiteY12" fmla="*/ 368902 h 369697"/>
                  <a:gd name="connsiteX13" fmla="*/ 177925 w 751932"/>
                  <a:gd name="connsiteY13" fmla="*/ 361282 h 369697"/>
                  <a:gd name="connsiteX14" fmla="*/ 14095 w 751932"/>
                  <a:gd name="connsiteY14" fmla="*/ 330802 h 369697"/>
                  <a:gd name="connsiteX15" fmla="*/ 12190 w 751932"/>
                  <a:gd name="connsiteY15" fmla="*/ 206977 h 369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1932" h="369697">
                    <a:moveTo>
                      <a:pt x="12190" y="206977"/>
                    </a:moveTo>
                    <a:cubicBezTo>
                      <a:pt x="23620" y="179672"/>
                      <a:pt x="57910" y="175862"/>
                      <a:pt x="82675" y="166972"/>
                    </a:cubicBezTo>
                    <a:cubicBezTo>
                      <a:pt x="107440" y="158082"/>
                      <a:pt x="139507" y="168877"/>
                      <a:pt x="160780" y="153637"/>
                    </a:cubicBezTo>
                    <a:cubicBezTo>
                      <a:pt x="182053" y="138397"/>
                      <a:pt x="185545" y="99344"/>
                      <a:pt x="210310" y="75532"/>
                    </a:cubicBezTo>
                    <a:cubicBezTo>
                      <a:pt x="235075" y="51720"/>
                      <a:pt x="274128" y="22827"/>
                      <a:pt x="309370" y="10762"/>
                    </a:cubicBezTo>
                    <a:cubicBezTo>
                      <a:pt x="344612" y="-1303"/>
                      <a:pt x="391285" y="-2255"/>
                      <a:pt x="421765" y="3142"/>
                    </a:cubicBezTo>
                    <a:cubicBezTo>
                      <a:pt x="452245" y="8539"/>
                      <a:pt x="471295" y="27907"/>
                      <a:pt x="492250" y="43147"/>
                    </a:cubicBezTo>
                    <a:cubicBezTo>
                      <a:pt x="513205" y="58387"/>
                      <a:pt x="531620" y="77437"/>
                      <a:pt x="547495" y="94582"/>
                    </a:cubicBezTo>
                    <a:cubicBezTo>
                      <a:pt x="563370" y="111727"/>
                      <a:pt x="566228" y="135222"/>
                      <a:pt x="587500" y="146017"/>
                    </a:cubicBezTo>
                    <a:cubicBezTo>
                      <a:pt x="608772" y="156812"/>
                      <a:pt x="650365" y="144430"/>
                      <a:pt x="675130" y="159352"/>
                    </a:cubicBezTo>
                    <a:cubicBezTo>
                      <a:pt x="699895" y="174274"/>
                      <a:pt x="726883" y="204437"/>
                      <a:pt x="736090" y="235552"/>
                    </a:cubicBezTo>
                    <a:cubicBezTo>
                      <a:pt x="745297" y="266667"/>
                      <a:pt x="769427" y="323817"/>
                      <a:pt x="730375" y="346042"/>
                    </a:cubicBezTo>
                    <a:cubicBezTo>
                      <a:pt x="691323" y="368267"/>
                      <a:pt x="593850" y="366362"/>
                      <a:pt x="501775" y="368902"/>
                    </a:cubicBezTo>
                    <a:cubicBezTo>
                      <a:pt x="409700" y="371442"/>
                      <a:pt x="259205" y="367632"/>
                      <a:pt x="177925" y="361282"/>
                    </a:cubicBezTo>
                    <a:cubicBezTo>
                      <a:pt x="96645" y="354932"/>
                      <a:pt x="43305" y="347312"/>
                      <a:pt x="14095" y="330802"/>
                    </a:cubicBezTo>
                    <a:cubicBezTo>
                      <a:pt x="-9082" y="301910"/>
                      <a:pt x="760" y="234282"/>
                      <a:pt x="12190" y="206977"/>
                    </a:cubicBezTo>
                    <a:close/>
                  </a:path>
                </a:pathLst>
              </a:custGeom>
              <a:solidFill>
                <a:srgbClr val="F3716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sp>
            <p:nvSpPr>
              <p:cNvPr id="106" name="แผนผังลำดับงาน: หน่วงเวลา 105">
                <a:extLst>
                  <a:ext uri="{FF2B5EF4-FFF2-40B4-BE49-F238E27FC236}">
                    <a16:creationId xmlns:a16="http://schemas.microsoft.com/office/drawing/2014/main" id="{DBD47E8B-4B42-4716-ADF8-1DA097F5CABE}"/>
                  </a:ext>
                </a:extLst>
              </p:cNvPr>
              <p:cNvSpPr/>
              <p:nvPr/>
            </p:nvSpPr>
            <p:spPr>
              <a:xfrm rot="16200000">
                <a:off x="10819416" y="3962679"/>
                <a:ext cx="1048980" cy="997622"/>
              </a:xfrm>
              <a:prstGeom prst="flowChartDelay">
                <a:avLst/>
              </a:prstGeom>
              <a:solidFill>
                <a:srgbClr val="CE7925"/>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grpSp>
      </p:grpSp>
      <p:grpSp>
        <p:nvGrpSpPr>
          <p:cNvPr id="114" name="กลุ่ม 113">
            <a:extLst>
              <a:ext uri="{FF2B5EF4-FFF2-40B4-BE49-F238E27FC236}">
                <a16:creationId xmlns:a16="http://schemas.microsoft.com/office/drawing/2014/main" id="{C7EEF136-488A-4E0D-B6C5-0727B28E7966}"/>
              </a:ext>
            </a:extLst>
          </p:cNvPr>
          <p:cNvGrpSpPr/>
          <p:nvPr userDrawn="1"/>
        </p:nvGrpSpPr>
        <p:grpSpPr>
          <a:xfrm flipH="1">
            <a:off x="1581768" y="1409197"/>
            <a:ext cx="1250465" cy="813416"/>
            <a:chOff x="28214" y="967908"/>
            <a:chExt cx="1250465" cy="813416"/>
          </a:xfrm>
        </p:grpSpPr>
        <p:cxnSp>
          <p:nvCxnSpPr>
            <p:cNvPr id="115" name="ตัวเชื่อมต่อตรง 114">
              <a:extLst>
                <a:ext uri="{FF2B5EF4-FFF2-40B4-BE49-F238E27FC236}">
                  <a16:creationId xmlns:a16="http://schemas.microsoft.com/office/drawing/2014/main" id="{A4B0AC80-6647-41F0-86CA-37CE8A1A04F8}"/>
                </a:ext>
              </a:extLst>
            </p:cNvPr>
            <p:cNvCxnSpPr>
              <a:cxnSpLocks/>
            </p:cNvCxnSpPr>
            <p:nvPr/>
          </p:nvCxnSpPr>
          <p:spPr>
            <a:xfrm>
              <a:off x="439451" y="967908"/>
              <a:ext cx="1" cy="32096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16" name="ตัวเชื่อมต่อตรง 115">
              <a:extLst>
                <a:ext uri="{FF2B5EF4-FFF2-40B4-BE49-F238E27FC236}">
                  <a16:creationId xmlns:a16="http://schemas.microsoft.com/office/drawing/2014/main" id="{7DDFC361-DD4A-4B62-8380-CBE4A72CF500}"/>
                </a:ext>
              </a:extLst>
            </p:cNvPr>
            <p:cNvCxnSpPr/>
            <p:nvPr/>
          </p:nvCxnSpPr>
          <p:spPr>
            <a:xfrm>
              <a:off x="266648" y="1264663"/>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17" name="ตัวเชื่อมต่อตรง 116">
              <a:extLst>
                <a:ext uri="{FF2B5EF4-FFF2-40B4-BE49-F238E27FC236}">
                  <a16:creationId xmlns:a16="http://schemas.microsoft.com/office/drawing/2014/main" id="{2BB916D4-93BD-452A-A734-AC217759ECDC}"/>
                </a:ext>
              </a:extLst>
            </p:cNvPr>
            <p:cNvCxnSpPr>
              <a:cxnSpLocks/>
            </p:cNvCxnSpPr>
            <p:nvPr/>
          </p:nvCxnSpPr>
          <p:spPr>
            <a:xfrm>
              <a:off x="740194"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18" name="ตัวเชื่อมต่อตรง 117">
              <a:extLst>
                <a:ext uri="{FF2B5EF4-FFF2-40B4-BE49-F238E27FC236}">
                  <a16:creationId xmlns:a16="http://schemas.microsoft.com/office/drawing/2014/main" id="{98747653-3C59-44F7-A574-E04BA3A3DC08}"/>
                </a:ext>
              </a:extLst>
            </p:cNvPr>
            <p:cNvCxnSpPr>
              <a:cxnSpLocks/>
            </p:cNvCxnSpPr>
            <p:nvPr/>
          </p:nvCxnSpPr>
          <p:spPr>
            <a:xfrm>
              <a:off x="1278679"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19" name="ตัวเชื่อมต่อตรง 118">
              <a:extLst>
                <a:ext uri="{FF2B5EF4-FFF2-40B4-BE49-F238E27FC236}">
                  <a16:creationId xmlns:a16="http://schemas.microsoft.com/office/drawing/2014/main" id="{4698E122-0A3E-4BAA-835D-EEC63EE8321C}"/>
                </a:ext>
              </a:extLst>
            </p:cNvPr>
            <p:cNvCxnSpPr/>
            <p:nvPr/>
          </p:nvCxnSpPr>
          <p:spPr>
            <a:xfrm>
              <a:off x="266648" y="1522816"/>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20" name="ตัวเชื่อมต่อตรง 119">
              <a:extLst>
                <a:ext uri="{FF2B5EF4-FFF2-40B4-BE49-F238E27FC236}">
                  <a16:creationId xmlns:a16="http://schemas.microsoft.com/office/drawing/2014/main" id="{C431A5B5-D168-4134-B29C-C802A55A872F}"/>
                </a:ext>
              </a:extLst>
            </p:cNvPr>
            <p:cNvCxnSpPr>
              <a:cxnSpLocks/>
            </p:cNvCxnSpPr>
            <p:nvPr/>
          </p:nvCxnSpPr>
          <p:spPr>
            <a:xfrm>
              <a:off x="408431" y="1499616"/>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21" name="ตัวเชื่อมต่อตรง 120">
              <a:extLst>
                <a:ext uri="{FF2B5EF4-FFF2-40B4-BE49-F238E27FC236}">
                  <a16:creationId xmlns:a16="http://schemas.microsoft.com/office/drawing/2014/main" id="{2173ED20-47A9-41DB-A7EE-FF5368720138}"/>
                </a:ext>
              </a:extLst>
            </p:cNvPr>
            <p:cNvCxnSpPr/>
            <p:nvPr/>
          </p:nvCxnSpPr>
          <p:spPr>
            <a:xfrm>
              <a:off x="28214" y="1781324"/>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grpSp>
      <p:grpSp>
        <p:nvGrpSpPr>
          <p:cNvPr id="122" name="กลุ่ม 121">
            <a:extLst>
              <a:ext uri="{FF2B5EF4-FFF2-40B4-BE49-F238E27FC236}">
                <a16:creationId xmlns:a16="http://schemas.microsoft.com/office/drawing/2014/main" id="{D7007058-F4F9-4B8B-A39B-40C6FE704E38}"/>
              </a:ext>
            </a:extLst>
          </p:cNvPr>
          <p:cNvGrpSpPr/>
          <p:nvPr userDrawn="1"/>
        </p:nvGrpSpPr>
        <p:grpSpPr>
          <a:xfrm flipV="1">
            <a:off x="9336255" y="4820291"/>
            <a:ext cx="1250465" cy="813416"/>
            <a:chOff x="28214" y="967908"/>
            <a:chExt cx="1250465" cy="813416"/>
          </a:xfrm>
        </p:grpSpPr>
        <p:cxnSp>
          <p:nvCxnSpPr>
            <p:cNvPr id="123" name="ตัวเชื่อมต่อตรง 122">
              <a:extLst>
                <a:ext uri="{FF2B5EF4-FFF2-40B4-BE49-F238E27FC236}">
                  <a16:creationId xmlns:a16="http://schemas.microsoft.com/office/drawing/2014/main" id="{F10BB474-D932-44A9-A0C4-CBD70A3D52B7}"/>
                </a:ext>
              </a:extLst>
            </p:cNvPr>
            <p:cNvCxnSpPr>
              <a:cxnSpLocks/>
            </p:cNvCxnSpPr>
            <p:nvPr/>
          </p:nvCxnSpPr>
          <p:spPr>
            <a:xfrm>
              <a:off x="439451" y="967908"/>
              <a:ext cx="1" cy="32096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24" name="ตัวเชื่อมต่อตรง 123">
              <a:extLst>
                <a:ext uri="{FF2B5EF4-FFF2-40B4-BE49-F238E27FC236}">
                  <a16:creationId xmlns:a16="http://schemas.microsoft.com/office/drawing/2014/main" id="{5EF77750-0E4D-4CE1-9966-29446141337A}"/>
                </a:ext>
              </a:extLst>
            </p:cNvPr>
            <p:cNvCxnSpPr/>
            <p:nvPr/>
          </p:nvCxnSpPr>
          <p:spPr>
            <a:xfrm>
              <a:off x="266648" y="1264663"/>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25" name="ตัวเชื่อมต่อตรง 124">
              <a:extLst>
                <a:ext uri="{FF2B5EF4-FFF2-40B4-BE49-F238E27FC236}">
                  <a16:creationId xmlns:a16="http://schemas.microsoft.com/office/drawing/2014/main" id="{EE2216C4-E91F-4C17-A5CC-43B4BC25709C}"/>
                </a:ext>
              </a:extLst>
            </p:cNvPr>
            <p:cNvCxnSpPr>
              <a:cxnSpLocks/>
            </p:cNvCxnSpPr>
            <p:nvPr/>
          </p:nvCxnSpPr>
          <p:spPr>
            <a:xfrm>
              <a:off x="740194"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26" name="ตัวเชื่อมต่อตรง 125">
              <a:extLst>
                <a:ext uri="{FF2B5EF4-FFF2-40B4-BE49-F238E27FC236}">
                  <a16:creationId xmlns:a16="http://schemas.microsoft.com/office/drawing/2014/main" id="{28399921-3AF8-4498-981C-F2B3E1307A61}"/>
                </a:ext>
              </a:extLst>
            </p:cNvPr>
            <p:cNvCxnSpPr>
              <a:cxnSpLocks/>
            </p:cNvCxnSpPr>
            <p:nvPr/>
          </p:nvCxnSpPr>
          <p:spPr>
            <a:xfrm>
              <a:off x="1278679"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27" name="ตัวเชื่อมต่อตรง 126">
              <a:extLst>
                <a:ext uri="{FF2B5EF4-FFF2-40B4-BE49-F238E27FC236}">
                  <a16:creationId xmlns:a16="http://schemas.microsoft.com/office/drawing/2014/main" id="{E67571A7-F243-4FC2-9FB5-580761EA9D8D}"/>
                </a:ext>
              </a:extLst>
            </p:cNvPr>
            <p:cNvCxnSpPr/>
            <p:nvPr/>
          </p:nvCxnSpPr>
          <p:spPr>
            <a:xfrm>
              <a:off x="266648" y="1522816"/>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28" name="ตัวเชื่อมต่อตรง 127">
              <a:extLst>
                <a:ext uri="{FF2B5EF4-FFF2-40B4-BE49-F238E27FC236}">
                  <a16:creationId xmlns:a16="http://schemas.microsoft.com/office/drawing/2014/main" id="{3C905BCF-8BE2-4AF8-BD69-4E54538C581B}"/>
                </a:ext>
              </a:extLst>
            </p:cNvPr>
            <p:cNvCxnSpPr>
              <a:cxnSpLocks/>
            </p:cNvCxnSpPr>
            <p:nvPr/>
          </p:nvCxnSpPr>
          <p:spPr>
            <a:xfrm>
              <a:off x="408431" y="1499616"/>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29" name="ตัวเชื่อมต่อตรง 128">
              <a:extLst>
                <a:ext uri="{FF2B5EF4-FFF2-40B4-BE49-F238E27FC236}">
                  <a16:creationId xmlns:a16="http://schemas.microsoft.com/office/drawing/2014/main" id="{A11D1A0C-7D8C-4A9C-8CAC-15253B44107B}"/>
                </a:ext>
              </a:extLst>
            </p:cNvPr>
            <p:cNvCxnSpPr/>
            <p:nvPr/>
          </p:nvCxnSpPr>
          <p:spPr>
            <a:xfrm>
              <a:off x="28214" y="1781324"/>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grpSp>
      <p:sp>
        <p:nvSpPr>
          <p:cNvPr id="130" name="รูปแบบอิสระ: รูปร่าง 129">
            <a:extLst>
              <a:ext uri="{FF2B5EF4-FFF2-40B4-BE49-F238E27FC236}">
                <a16:creationId xmlns:a16="http://schemas.microsoft.com/office/drawing/2014/main" id="{75FBFAED-2449-4969-BBFB-60FE8007618E}"/>
              </a:ext>
            </a:extLst>
          </p:cNvPr>
          <p:cNvSpPr/>
          <p:nvPr userDrawn="1"/>
        </p:nvSpPr>
        <p:spPr>
          <a:xfrm>
            <a:off x="1352281" y="3796344"/>
            <a:ext cx="394021" cy="312496"/>
          </a:xfrm>
          <a:custGeom>
            <a:avLst/>
            <a:gdLst>
              <a:gd name="connsiteX0" fmla="*/ 345227 w 5790174"/>
              <a:gd name="connsiteY0" fmla="*/ 3189651 h 4961953"/>
              <a:gd name="connsiteX1" fmla="*/ 299507 w 5790174"/>
              <a:gd name="connsiteY1" fmla="*/ 2503851 h 4961953"/>
              <a:gd name="connsiteX2" fmla="*/ 162347 w 5790174"/>
              <a:gd name="connsiteY2" fmla="*/ 2206671 h 4961953"/>
              <a:gd name="connsiteX3" fmla="*/ 32807 w 5790174"/>
              <a:gd name="connsiteY3" fmla="*/ 1505631 h 4961953"/>
              <a:gd name="connsiteX4" fmla="*/ 9947 w 5790174"/>
              <a:gd name="connsiteY4" fmla="*/ 720771 h 4961953"/>
              <a:gd name="connsiteX5" fmla="*/ 169967 w 5790174"/>
              <a:gd name="connsiteY5" fmla="*/ 27351 h 4961953"/>
              <a:gd name="connsiteX6" fmla="*/ 992927 w 5790174"/>
              <a:gd name="connsiteY6" fmla="*/ 164511 h 4961953"/>
              <a:gd name="connsiteX7" fmla="*/ 1648247 w 5790174"/>
              <a:gd name="connsiteY7" fmla="*/ 400731 h 4961953"/>
              <a:gd name="connsiteX8" fmla="*/ 1793027 w 5790174"/>
              <a:gd name="connsiteY8" fmla="*/ 560751 h 4961953"/>
              <a:gd name="connsiteX9" fmla="*/ 2387387 w 5790174"/>
              <a:gd name="connsiteY9" fmla="*/ 431211 h 4961953"/>
              <a:gd name="connsiteX10" fmla="*/ 3294167 w 5790174"/>
              <a:gd name="connsiteY10" fmla="*/ 423591 h 4961953"/>
              <a:gd name="connsiteX11" fmla="*/ 3957107 w 5790174"/>
              <a:gd name="connsiteY11" fmla="*/ 575991 h 4961953"/>
              <a:gd name="connsiteX12" fmla="*/ 4536227 w 5790174"/>
              <a:gd name="connsiteY12" fmla="*/ 286431 h 4961953"/>
              <a:gd name="connsiteX13" fmla="*/ 5427767 w 5790174"/>
              <a:gd name="connsiteY13" fmla="*/ 73071 h 4961953"/>
              <a:gd name="connsiteX14" fmla="*/ 5580167 w 5790174"/>
              <a:gd name="connsiteY14" fmla="*/ 50211 h 4961953"/>
              <a:gd name="connsiteX15" fmla="*/ 5633507 w 5790174"/>
              <a:gd name="connsiteY15" fmla="*/ 210231 h 4961953"/>
              <a:gd name="connsiteX16" fmla="*/ 5785907 w 5790174"/>
              <a:gd name="connsiteY16" fmla="*/ 690291 h 4961953"/>
              <a:gd name="connsiteX17" fmla="*/ 5732567 w 5790174"/>
              <a:gd name="connsiteY17" fmla="*/ 1757091 h 4961953"/>
              <a:gd name="connsiteX18" fmla="*/ 5572547 w 5790174"/>
              <a:gd name="connsiteY18" fmla="*/ 2404791 h 4961953"/>
              <a:gd name="connsiteX19" fmla="*/ 5496347 w 5790174"/>
              <a:gd name="connsiteY19" fmla="*/ 2991531 h 4961953"/>
              <a:gd name="connsiteX20" fmla="*/ 5443007 w 5790174"/>
              <a:gd name="connsiteY20" fmla="*/ 3151551 h 4961953"/>
              <a:gd name="connsiteX21" fmla="*/ 5526827 w 5790174"/>
              <a:gd name="connsiteY21" fmla="*/ 3433491 h 4961953"/>
              <a:gd name="connsiteX22" fmla="*/ 5427767 w 5790174"/>
              <a:gd name="connsiteY22" fmla="*/ 3860211 h 4961953"/>
              <a:gd name="connsiteX23" fmla="*/ 5054387 w 5790174"/>
              <a:gd name="connsiteY23" fmla="*/ 4340271 h 4961953"/>
              <a:gd name="connsiteX24" fmla="*/ 4269527 w 5790174"/>
              <a:gd name="connsiteY24" fmla="*/ 4751751 h 4961953"/>
              <a:gd name="connsiteX25" fmla="*/ 3195107 w 5790174"/>
              <a:gd name="connsiteY25" fmla="*/ 4957491 h 4961953"/>
              <a:gd name="connsiteX26" fmla="*/ 1815887 w 5790174"/>
              <a:gd name="connsiteY26" fmla="*/ 4850811 h 4961953"/>
              <a:gd name="connsiteX27" fmla="*/ 787187 w 5790174"/>
              <a:gd name="connsiteY27" fmla="*/ 4385991 h 4961953"/>
              <a:gd name="connsiteX28" fmla="*/ 291887 w 5790174"/>
              <a:gd name="connsiteY28" fmla="*/ 3723051 h 4961953"/>
              <a:gd name="connsiteX29" fmla="*/ 345227 w 5790174"/>
              <a:gd name="connsiteY29" fmla="*/ 3189651 h 4961953"/>
              <a:gd name="connsiteX0" fmla="*/ 345227 w 5790174"/>
              <a:gd name="connsiteY0" fmla="*/ 3189651 h 4961953"/>
              <a:gd name="connsiteX1" fmla="*/ 299507 w 5790174"/>
              <a:gd name="connsiteY1" fmla="*/ 2503851 h 4961953"/>
              <a:gd name="connsiteX2" fmla="*/ 162347 w 5790174"/>
              <a:gd name="connsiteY2" fmla="*/ 2206671 h 4961953"/>
              <a:gd name="connsiteX3" fmla="*/ 32807 w 5790174"/>
              <a:gd name="connsiteY3" fmla="*/ 1505631 h 4961953"/>
              <a:gd name="connsiteX4" fmla="*/ 9947 w 5790174"/>
              <a:gd name="connsiteY4" fmla="*/ 720771 h 4961953"/>
              <a:gd name="connsiteX5" fmla="*/ 169967 w 5790174"/>
              <a:gd name="connsiteY5" fmla="*/ 27351 h 4961953"/>
              <a:gd name="connsiteX6" fmla="*/ 992927 w 5790174"/>
              <a:gd name="connsiteY6" fmla="*/ 164511 h 4961953"/>
              <a:gd name="connsiteX7" fmla="*/ 1648247 w 5790174"/>
              <a:gd name="connsiteY7" fmla="*/ 400731 h 4961953"/>
              <a:gd name="connsiteX8" fmla="*/ 1800647 w 5790174"/>
              <a:gd name="connsiteY8" fmla="*/ 545511 h 4961953"/>
              <a:gd name="connsiteX9" fmla="*/ 2387387 w 5790174"/>
              <a:gd name="connsiteY9" fmla="*/ 431211 h 4961953"/>
              <a:gd name="connsiteX10" fmla="*/ 3294167 w 5790174"/>
              <a:gd name="connsiteY10" fmla="*/ 423591 h 4961953"/>
              <a:gd name="connsiteX11" fmla="*/ 3957107 w 5790174"/>
              <a:gd name="connsiteY11" fmla="*/ 575991 h 4961953"/>
              <a:gd name="connsiteX12" fmla="*/ 4536227 w 5790174"/>
              <a:gd name="connsiteY12" fmla="*/ 286431 h 4961953"/>
              <a:gd name="connsiteX13" fmla="*/ 5427767 w 5790174"/>
              <a:gd name="connsiteY13" fmla="*/ 73071 h 4961953"/>
              <a:gd name="connsiteX14" fmla="*/ 5580167 w 5790174"/>
              <a:gd name="connsiteY14" fmla="*/ 50211 h 4961953"/>
              <a:gd name="connsiteX15" fmla="*/ 5633507 w 5790174"/>
              <a:gd name="connsiteY15" fmla="*/ 210231 h 4961953"/>
              <a:gd name="connsiteX16" fmla="*/ 5785907 w 5790174"/>
              <a:gd name="connsiteY16" fmla="*/ 690291 h 4961953"/>
              <a:gd name="connsiteX17" fmla="*/ 5732567 w 5790174"/>
              <a:gd name="connsiteY17" fmla="*/ 1757091 h 4961953"/>
              <a:gd name="connsiteX18" fmla="*/ 5572547 w 5790174"/>
              <a:gd name="connsiteY18" fmla="*/ 2404791 h 4961953"/>
              <a:gd name="connsiteX19" fmla="*/ 5496347 w 5790174"/>
              <a:gd name="connsiteY19" fmla="*/ 2991531 h 4961953"/>
              <a:gd name="connsiteX20" fmla="*/ 5443007 w 5790174"/>
              <a:gd name="connsiteY20" fmla="*/ 3151551 h 4961953"/>
              <a:gd name="connsiteX21" fmla="*/ 5526827 w 5790174"/>
              <a:gd name="connsiteY21" fmla="*/ 3433491 h 4961953"/>
              <a:gd name="connsiteX22" fmla="*/ 5427767 w 5790174"/>
              <a:gd name="connsiteY22" fmla="*/ 3860211 h 4961953"/>
              <a:gd name="connsiteX23" fmla="*/ 5054387 w 5790174"/>
              <a:gd name="connsiteY23" fmla="*/ 4340271 h 4961953"/>
              <a:gd name="connsiteX24" fmla="*/ 4269527 w 5790174"/>
              <a:gd name="connsiteY24" fmla="*/ 4751751 h 4961953"/>
              <a:gd name="connsiteX25" fmla="*/ 3195107 w 5790174"/>
              <a:gd name="connsiteY25" fmla="*/ 4957491 h 4961953"/>
              <a:gd name="connsiteX26" fmla="*/ 1815887 w 5790174"/>
              <a:gd name="connsiteY26" fmla="*/ 4850811 h 4961953"/>
              <a:gd name="connsiteX27" fmla="*/ 787187 w 5790174"/>
              <a:gd name="connsiteY27" fmla="*/ 4385991 h 4961953"/>
              <a:gd name="connsiteX28" fmla="*/ 291887 w 5790174"/>
              <a:gd name="connsiteY28" fmla="*/ 3723051 h 4961953"/>
              <a:gd name="connsiteX29" fmla="*/ 345227 w 5790174"/>
              <a:gd name="connsiteY29" fmla="*/ 3189651 h 4961953"/>
              <a:gd name="connsiteX0" fmla="*/ 348975 w 5793922"/>
              <a:gd name="connsiteY0" fmla="*/ 3153501 h 4925803"/>
              <a:gd name="connsiteX1" fmla="*/ 303255 w 5793922"/>
              <a:gd name="connsiteY1" fmla="*/ 2467701 h 4925803"/>
              <a:gd name="connsiteX2" fmla="*/ 166095 w 5793922"/>
              <a:gd name="connsiteY2" fmla="*/ 2170521 h 4925803"/>
              <a:gd name="connsiteX3" fmla="*/ 36555 w 5793922"/>
              <a:gd name="connsiteY3" fmla="*/ 1469481 h 4925803"/>
              <a:gd name="connsiteX4" fmla="*/ 13695 w 5793922"/>
              <a:gd name="connsiteY4" fmla="*/ 684621 h 4925803"/>
              <a:gd name="connsiteX5" fmla="*/ 224515 w 5793922"/>
              <a:gd name="connsiteY5" fmla="*/ 31841 h 4925803"/>
              <a:gd name="connsiteX6" fmla="*/ 996675 w 5793922"/>
              <a:gd name="connsiteY6" fmla="*/ 128361 h 4925803"/>
              <a:gd name="connsiteX7" fmla="*/ 1651995 w 5793922"/>
              <a:gd name="connsiteY7" fmla="*/ 364581 h 4925803"/>
              <a:gd name="connsiteX8" fmla="*/ 1804395 w 5793922"/>
              <a:gd name="connsiteY8" fmla="*/ 509361 h 4925803"/>
              <a:gd name="connsiteX9" fmla="*/ 2391135 w 5793922"/>
              <a:gd name="connsiteY9" fmla="*/ 395061 h 4925803"/>
              <a:gd name="connsiteX10" fmla="*/ 3297915 w 5793922"/>
              <a:gd name="connsiteY10" fmla="*/ 387441 h 4925803"/>
              <a:gd name="connsiteX11" fmla="*/ 3960855 w 5793922"/>
              <a:gd name="connsiteY11" fmla="*/ 539841 h 4925803"/>
              <a:gd name="connsiteX12" fmla="*/ 4539975 w 5793922"/>
              <a:gd name="connsiteY12" fmla="*/ 250281 h 4925803"/>
              <a:gd name="connsiteX13" fmla="*/ 5431515 w 5793922"/>
              <a:gd name="connsiteY13" fmla="*/ 36921 h 4925803"/>
              <a:gd name="connsiteX14" fmla="*/ 5583915 w 5793922"/>
              <a:gd name="connsiteY14" fmla="*/ 14061 h 4925803"/>
              <a:gd name="connsiteX15" fmla="*/ 5637255 w 5793922"/>
              <a:gd name="connsiteY15" fmla="*/ 174081 h 4925803"/>
              <a:gd name="connsiteX16" fmla="*/ 5789655 w 5793922"/>
              <a:gd name="connsiteY16" fmla="*/ 654141 h 4925803"/>
              <a:gd name="connsiteX17" fmla="*/ 5736315 w 5793922"/>
              <a:gd name="connsiteY17" fmla="*/ 1720941 h 4925803"/>
              <a:gd name="connsiteX18" fmla="*/ 5576295 w 5793922"/>
              <a:gd name="connsiteY18" fmla="*/ 2368641 h 4925803"/>
              <a:gd name="connsiteX19" fmla="*/ 5500095 w 5793922"/>
              <a:gd name="connsiteY19" fmla="*/ 2955381 h 4925803"/>
              <a:gd name="connsiteX20" fmla="*/ 5446755 w 5793922"/>
              <a:gd name="connsiteY20" fmla="*/ 3115401 h 4925803"/>
              <a:gd name="connsiteX21" fmla="*/ 5530575 w 5793922"/>
              <a:gd name="connsiteY21" fmla="*/ 3397341 h 4925803"/>
              <a:gd name="connsiteX22" fmla="*/ 5431515 w 5793922"/>
              <a:gd name="connsiteY22" fmla="*/ 3824061 h 4925803"/>
              <a:gd name="connsiteX23" fmla="*/ 5058135 w 5793922"/>
              <a:gd name="connsiteY23" fmla="*/ 4304121 h 4925803"/>
              <a:gd name="connsiteX24" fmla="*/ 4273275 w 5793922"/>
              <a:gd name="connsiteY24" fmla="*/ 4715601 h 4925803"/>
              <a:gd name="connsiteX25" fmla="*/ 3198855 w 5793922"/>
              <a:gd name="connsiteY25" fmla="*/ 4921341 h 4925803"/>
              <a:gd name="connsiteX26" fmla="*/ 1819635 w 5793922"/>
              <a:gd name="connsiteY26" fmla="*/ 4814661 h 4925803"/>
              <a:gd name="connsiteX27" fmla="*/ 790935 w 5793922"/>
              <a:gd name="connsiteY27" fmla="*/ 4349841 h 4925803"/>
              <a:gd name="connsiteX28" fmla="*/ 295635 w 5793922"/>
              <a:gd name="connsiteY28" fmla="*/ 3686901 h 4925803"/>
              <a:gd name="connsiteX29" fmla="*/ 348975 w 5793922"/>
              <a:gd name="connsiteY29" fmla="*/ 3153501 h 4925803"/>
              <a:gd name="connsiteX0" fmla="*/ 354606 w 5799553"/>
              <a:gd name="connsiteY0" fmla="*/ 3152638 h 4924940"/>
              <a:gd name="connsiteX1" fmla="*/ 308886 w 5799553"/>
              <a:gd name="connsiteY1" fmla="*/ 2466838 h 4924940"/>
              <a:gd name="connsiteX2" fmla="*/ 171726 w 5799553"/>
              <a:gd name="connsiteY2" fmla="*/ 2169658 h 4924940"/>
              <a:gd name="connsiteX3" fmla="*/ 42186 w 5799553"/>
              <a:gd name="connsiteY3" fmla="*/ 1468618 h 4924940"/>
              <a:gd name="connsiteX4" fmla="*/ 19326 w 5799553"/>
              <a:gd name="connsiteY4" fmla="*/ 683758 h 4924940"/>
              <a:gd name="connsiteX5" fmla="*/ 306346 w 5799553"/>
              <a:gd name="connsiteY5" fmla="*/ 66538 h 4924940"/>
              <a:gd name="connsiteX6" fmla="*/ 1002306 w 5799553"/>
              <a:gd name="connsiteY6" fmla="*/ 127498 h 4924940"/>
              <a:gd name="connsiteX7" fmla="*/ 1657626 w 5799553"/>
              <a:gd name="connsiteY7" fmla="*/ 363718 h 4924940"/>
              <a:gd name="connsiteX8" fmla="*/ 1810026 w 5799553"/>
              <a:gd name="connsiteY8" fmla="*/ 508498 h 4924940"/>
              <a:gd name="connsiteX9" fmla="*/ 2396766 w 5799553"/>
              <a:gd name="connsiteY9" fmla="*/ 394198 h 4924940"/>
              <a:gd name="connsiteX10" fmla="*/ 3303546 w 5799553"/>
              <a:gd name="connsiteY10" fmla="*/ 386578 h 4924940"/>
              <a:gd name="connsiteX11" fmla="*/ 3966486 w 5799553"/>
              <a:gd name="connsiteY11" fmla="*/ 538978 h 4924940"/>
              <a:gd name="connsiteX12" fmla="*/ 4545606 w 5799553"/>
              <a:gd name="connsiteY12" fmla="*/ 249418 h 4924940"/>
              <a:gd name="connsiteX13" fmla="*/ 5437146 w 5799553"/>
              <a:gd name="connsiteY13" fmla="*/ 36058 h 4924940"/>
              <a:gd name="connsiteX14" fmla="*/ 5589546 w 5799553"/>
              <a:gd name="connsiteY14" fmla="*/ 13198 h 4924940"/>
              <a:gd name="connsiteX15" fmla="*/ 5642886 w 5799553"/>
              <a:gd name="connsiteY15" fmla="*/ 173218 h 4924940"/>
              <a:gd name="connsiteX16" fmla="*/ 5795286 w 5799553"/>
              <a:gd name="connsiteY16" fmla="*/ 653278 h 4924940"/>
              <a:gd name="connsiteX17" fmla="*/ 5741946 w 5799553"/>
              <a:gd name="connsiteY17" fmla="*/ 1720078 h 4924940"/>
              <a:gd name="connsiteX18" fmla="*/ 5581926 w 5799553"/>
              <a:gd name="connsiteY18" fmla="*/ 2367778 h 4924940"/>
              <a:gd name="connsiteX19" fmla="*/ 5505726 w 5799553"/>
              <a:gd name="connsiteY19" fmla="*/ 2954518 h 4924940"/>
              <a:gd name="connsiteX20" fmla="*/ 5452386 w 5799553"/>
              <a:gd name="connsiteY20" fmla="*/ 3114538 h 4924940"/>
              <a:gd name="connsiteX21" fmla="*/ 5536206 w 5799553"/>
              <a:gd name="connsiteY21" fmla="*/ 3396478 h 4924940"/>
              <a:gd name="connsiteX22" fmla="*/ 5437146 w 5799553"/>
              <a:gd name="connsiteY22" fmla="*/ 3823198 h 4924940"/>
              <a:gd name="connsiteX23" fmla="*/ 5063766 w 5799553"/>
              <a:gd name="connsiteY23" fmla="*/ 4303258 h 4924940"/>
              <a:gd name="connsiteX24" fmla="*/ 4278906 w 5799553"/>
              <a:gd name="connsiteY24" fmla="*/ 4714738 h 4924940"/>
              <a:gd name="connsiteX25" fmla="*/ 3204486 w 5799553"/>
              <a:gd name="connsiteY25" fmla="*/ 4920478 h 4924940"/>
              <a:gd name="connsiteX26" fmla="*/ 1825266 w 5799553"/>
              <a:gd name="connsiteY26" fmla="*/ 4813798 h 4924940"/>
              <a:gd name="connsiteX27" fmla="*/ 796566 w 5799553"/>
              <a:gd name="connsiteY27" fmla="*/ 4348978 h 4924940"/>
              <a:gd name="connsiteX28" fmla="*/ 301266 w 5799553"/>
              <a:gd name="connsiteY28" fmla="*/ 3686038 h 4924940"/>
              <a:gd name="connsiteX29" fmla="*/ 354606 w 5799553"/>
              <a:gd name="connsiteY29" fmla="*/ 3152638 h 4924940"/>
              <a:gd name="connsiteX0" fmla="*/ 352729 w 5797676"/>
              <a:gd name="connsiteY0" fmla="*/ 3152638 h 4924940"/>
              <a:gd name="connsiteX1" fmla="*/ 307009 w 5797676"/>
              <a:gd name="connsiteY1" fmla="*/ 2466838 h 4924940"/>
              <a:gd name="connsiteX2" fmla="*/ 169849 w 5797676"/>
              <a:gd name="connsiteY2" fmla="*/ 2169658 h 4924940"/>
              <a:gd name="connsiteX3" fmla="*/ 40309 w 5797676"/>
              <a:gd name="connsiteY3" fmla="*/ 1468618 h 4924940"/>
              <a:gd name="connsiteX4" fmla="*/ 17449 w 5797676"/>
              <a:gd name="connsiteY4" fmla="*/ 683758 h 4924940"/>
              <a:gd name="connsiteX5" fmla="*/ 279069 w 5797676"/>
              <a:gd name="connsiteY5" fmla="*/ 41138 h 4924940"/>
              <a:gd name="connsiteX6" fmla="*/ 1000429 w 5797676"/>
              <a:gd name="connsiteY6" fmla="*/ 127498 h 4924940"/>
              <a:gd name="connsiteX7" fmla="*/ 1655749 w 5797676"/>
              <a:gd name="connsiteY7" fmla="*/ 363718 h 4924940"/>
              <a:gd name="connsiteX8" fmla="*/ 1808149 w 5797676"/>
              <a:gd name="connsiteY8" fmla="*/ 508498 h 4924940"/>
              <a:gd name="connsiteX9" fmla="*/ 2394889 w 5797676"/>
              <a:gd name="connsiteY9" fmla="*/ 394198 h 4924940"/>
              <a:gd name="connsiteX10" fmla="*/ 3301669 w 5797676"/>
              <a:gd name="connsiteY10" fmla="*/ 386578 h 4924940"/>
              <a:gd name="connsiteX11" fmla="*/ 3964609 w 5797676"/>
              <a:gd name="connsiteY11" fmla="*/ 538978 h 4924940"/>
              <a:gd name="connsiteX12" fmla="*/ 4543729 w 5797676"/>
              <a:gd name="connsiteY12" fmla="*/ 249418 h 4924940"/>
              <a:gd name="connsiteX13" fmla="*/ 5435269 w 5797676"/>
              <a:gd name="connsiteY13" fmla="*/ 36058 h 4924940"/>
              <a:gd name="connsiteX14" fmla="*/ 5587669 w 5797676"/>
              <a:gd name="connsiteY14" fmla="*/ 13198 h 4924940"/>
              <a:gd name="connsiteX15" fmla="*/ 5641009 w 5797676"/>
              <a:gd name="connsiteY15" fmla="*/ 173218 h 4924940"/>
              <a:gd name="connsiteX16" fmla="*/ 5793409 w 5797676"/>
              <a:gd name="connsiteY16" fmla="*/ 653278 h 4924940"/>
              <a:gd name="connsiteX17" fmla="*/ 5740069 w 5797676"/>
              <a:gd name="connsiteY17" fmla="*/ 1720078 h 4924940"/>
              <a:gd name="connsiteX18" fmla="*/ 5580049 w 5797676"/>
              <a:gd name="connsiteY18" fmla="*/ 2367778 h 4924940"/>
              <a:gd name="connsiteX19" fmla="*/ 5503849 w 5797676"/>
              <a:gd name="connsiteY19" fmla="*/ 2954518 h 4924940"/>
              <a:gd name="connsiteX20" fmla="*/ 5450509 w 5797676"/>
              <a:gd name="connsiteY20" fmla="*/ 3114538 h 4924940"/>
              <a:gd name="connsiteX21" fmla="*/ 5534329 w 5797676"/>
              <a:gd name="connsiteY21" fmla="*/ 3396478 h 4924940"/>
              <a:gd name="connsiteX22" fmla="*/ 5435269 w 5797676"/>
              <a:gd name="connsiteY22" fmla="*/ 3823198 h 4924940"/>
              <a:gd name="connsiteX23" fmla="*/ 5061889 w 5797676"/>
              <a:gd name="connsiteY23" fmla="*/ 4303258 h 4924940"/>
              <a:gd name="connsiteX24" fmla="*/ 4277029 w 5797676"/>
              <a:gd name="connsiteY24" fmla="*/ 4714738 h 4924940"/>
              <a:gd name="connsiteX25" fmla="*/ 3202609 w 5797676"/>
              <a:gd name="connsiteY25" fmla="*/ 4920478 h 4924940"/>
              <a:gd name="connsiteX26" fmla="*/ 1823389 w 5797676"/>
              <a:gd name="connsiteY26" fmla="*/ 4813798 h 4924940"/>
              <a:gd name="connsiteX27" fmla="*/ 794689 w 5797676"/>
              <a:gd name="connsiteY27" fmla="*/ 4348978 h 4924940"/>
              <a:gd name="connsiteX28" fmla="*/ 299389 w 5797676"/>
              <a:gd name="connsiteY28" fmla="*/ 3686038 h 4924940"/>
              <a:gd name="connsiteX29" fmla="*/ 352729 w 5797676"/>
              <a:gd name="connsiteY29" fmla="*/ 3152638 h 4924940"/>
              <a:gd name="connsiteX0" fmla="*/ 345516 w 5790463"/>
              <a:gd name="connsiteY0" fmla="*/ 3152638 h 4924940"/>
              <a:gd name="connsiteX1" fmla="*/ 299796 w 5790463"/>
              <a:gd name="connsiteY1" fmla="*/ 2466838 h 4924940"/>
              <a:gd name="connsiteX2" fmla="*/ 162636 w 5790463"/>
              <a:gd name="connsiteY2" fmla="*/ 2169658 h 4924940"/>
              <a:gd name="connsiteX3" fmla="*/ 63576 w 5790463"/>
              <a:gd name="connsiteY3" fmla="*/ 1529578 h 4924940"/>
              <a:gd name="connsiteX4" fmla="*/ 10236 w 5790463"/>
              <a:gd name="connsiteY4" fmla="*/ 683758 h 4924940"/>
              <a:gd name="connsiteX5" fmla="*/ 271856 w 5790463"/>
              <a:gd name="connsiteY5" fmla="*/ 41138 h 4924940"/>
              <a:gd name="connsiteX6" fmla="*/ 993216 w 5790463"/>
              <a:gd name="connsiteY6" fmla="*/ 127498 h 4924940"/>
              <a:gd name="connsiteX7" fmla="*/ 1648536 w 5790463"/>
              <a:gd name="connsiteY7" fmla="*/ 363718 h 4924940"/>
              <a:gd name="connsiteX8" fmla="*/ 1800936 w 5790463"/>
              <a:gd name="connsiteY8" fmla="*/ 508498 h 4924940"/>
              <a:gd name="connsiteX9" fmla="*/ 2387676 w 5790463"/>
              <a:gd name="connsiteY9" fmla="*/ 394198 h 4924940"/>
              <a:gd name="connsiteX10" fmla="*/ 3294456 w 5790463"/>
              <a:gd name="connsiteY10" fmla="*/ 386578 h 4924940"/>
              <a:gd name="connsiteX11" fmla="*/ 3957396 w 5790463"/>
              <a:gd name="connsiteY11" fmla="*/ 538978 h 4924940"/>
              <a:gd name="connsiteX12" fmla="*/ 4536516 w 5790463"/>
              <a:gd name="connsiteY12" fmla="*/ 249418 h 4924940"/>
              <a:gd name="connsiteX13" fmla="*/ 5428056 w 5790463"/>
              <a:gd name="connsiteY13" fmla="*/ 36058 h 4924940"/>
              <a:gd name="connsiteX14" fmla="*/ 5580456 w 5790463"/>
              <a:gd name="connsiteY14" fmla="*/ 13198 h 4924940"/>
              <a:gd name="connsiteX15" fmla="*/ 5633796 w 5790463"/>
              <a:gd name="connsiteY15" fmla="*/ 173218 h 4924940"/>
              <a:gd name="connsiteX16" fmla="*/ 5786196 w 5790463"/>
              <a:gd name="connsiteY16" fmla="*/ 653278 h 4924940"/>
              <a:gd name="connsiteX17" fmla="*/ 5732856 w 5790463"/>
              <a:gd name="connsiteY17" fmla="*/ 1720078 h 4924940"/>
              <a:gd name="connsiteX18" fmla="*/ 5572836 w 5790463"/>
              <a:gd name="connsiteY18" fmla="*/ 2367778 h 4924940"/>
              <a:gd name="connsiteX19" fmla="*/ 5496636 w 5790463"/>
              <a:gd name="connsiteY19" fmla="*/ 2954518 h 4924940"/>
              <a:gd name="connsiteX20" fmla="*/ 5443296 w 5790463"/>
              <a:gd name="connsiteY20" fmla="*/ 3114538 h 4924940"/>
              <a:gd name="connsiteX21" fmla="*/ 5527116 w 5790463"/>
              <a:gd name="connsiteY21" fmla="*/ 3396478 h 4924940"/>
              <a:gd name="connsiteX22" fmla="*/ 5428056 w 5790463"/>
              <a:gd name="connsiteY22" fmla="*/ 3823198 h 4924940"/>
              <a:gd name="connsiteX23" fmla="*/ 5054676 w 5790463"/>
              <a:gd name="connsiteY23" fmla="*/ 4303258 h 4924940"/>
              <a:gd name="connsiteX24" fmla="*/ 4269816 w 5790463"/>
              <a:gd name="connsiteY24" fmla="*/ 4714738 h 4924940"/>
              <a:gd name="connsiteX25" fmla="*/ 3195396 w 5790463"/>
              <a:gd name="connsiteY25" fmla="*/ 4920478 h 4924940"/>
              <a:gd name="connsiteX26" fmla="*/ 1816176 w 5790463"/>
              <a:gd name="connsiteY26" fmla="*/ 4813798 h 4924940"/>
              <a:gd name="connsiteX27" fmla="*/ 787476 w 5790463"/>
              <a:gd name="connsiteY27" fmla="*/ 4348978 h 4924940"/>
              <a:gd name="connsiteX28" fmla="*/ 292176 w 5790463"/>
              <a:gd name="connsiteY28" fmla="*/ 3686038 h 4924940"/>
              <a:gd name="connsiteX29" fmla="*/ 345516 w 5790463"/>
              <a:gd name="connsiteY29" fmla="*/ 3152638 h 4924940"/>
              <a:gd name="connsiteX0" fmla="*/ 303459 w 5748406"/>
              <a:gd name="connsiteY0" fmla="*/ 3152638 h 4924940"/>
              <a:gd name="connsiteX1" fmla="*/ 257739 w 5748406"/>
              <a:gd name="connsiteY1" fmla="*/ 2466838 h 4924940"/>
              <a:gd name="connsiteX2" fmla="*/ 120579 w 5748406"/>
              <a:gd name="connsiteY2" fmla="*/ 2169658 h 4924940"/>
              <a:gd name="connsiteX3" fmla="*/ 21519 w 5748406"/>
              <a:gd name="connsiteY3" fmla="*/ 1529578 h 4924940"/>
              <a:gd name="connsiteX4" fmla="*/ 18979 w 5748406"/>
              <a:gd name="connsiteY4" fmla="*/ 678678 h 4924940"/>
              <a:gd name="connsiteX5" fmla="*/ 229799 w 5748406"/>
              <a:gd name="connsiteY5" fmla="*/ 41138 h 4924940"/>
              <a:gd name="connsiteX6" fmla="*/ 951159 w 5748406"/>
              <a:gd name="connsiteY6" fmla="*/ 127498 h 4924940"/>
              <a:gd name="connsiteX7" fmla="*/ 1606479 w 5748406"/>
              <a:gd name="connsiteY7" fmla="*/ 363718 h 4924940"/>
              <a:gd name="connsiteX8" fmla="*/ 1758879 w 5748406"/>
              <a:gd name="connsiteY8" fmla="*/ 508498 h 4924940"/>
              <a:gd name="connsiteX9" fmla="*/ 2345619 w 5748406"/>
              <a:gd name="connsiteY9" fmla="*/ 394198 h 4924940"/>
              <a:gd name="connsiteX10" fmla="*/ 3252399 w 5748406"/>
              <a:gd name="connsiteY10" fmla="*/ 386578 h 4924940"/>
              <a:gd name="connsiteX11" fmla="*/ 3915339 w 5748406"/>
              <a:gd name="connsiteY11" fmla="*/ 538978 h 4924940"/>
              <a:gd name="connsiteX12" fmla="*/ 4494459 w 5748406"/>
              <a:gd name="connsiteY12" fmla="*/ 249418 h 4924940"/>
              <a:gd name="connsiteX13" fmla="*/ 5385999 w 5748406"/>
              <a:gd name="connsiteY13" fmla="*/ 36058 h 4924940"/>
              <a:gd name="connsiteX14" fmla="*/ 5538399 w 5748406"/>
              <a:gd name="connsiteY14" fmla="*/ 13198 h 4924940"/>
              <a:gd name="connsiteX15" fmla="*/ 5591739 w 5748406"/>
              <a:gd name="connsiteY15" fmla="*/ 173218 h 4924940"/>
              <a:gd name="connsiteX16" fmla="*/ 5744139 w 5748406"/>
              <a:gd name="connsiteY16" fmla="*/ 653278 h 4924940"/>
              <a:gd name="connsiteX17" fmla="*/ 5690799 w 5748406"/>
              <a:gd name="connsiteY17" fmla="*/ 1720078 h 4924940"/>
              <a:gd name="connsiteX18" fmla="*/ 5530779 w 5748406"/>
              <a:gd name="connsiteY18" fmla="*/ 2367778 h 4924940"/>
              <a:gd name="connsiteX19" fmla="*/ 5454579 w 5748406"/>
              <a:gd name="connsiteY19" fmla="*/ 2954518 h 4924940"/>
              <a:gd name="connsiteX20" fmla="*/ 5401239 w 5748406"/>
              <a:gd name="connsiteY20" fmla="*/ 3114538 h 4924940"/>
              <a:gd name="connsiteX21" fmla="*/ 5485059 w 5748406"/>
              <a:gd name="connsiteY21" fmla="*/ 3396478 h 4924940"/>
              <a:gd name="connsiteX22" fmla="*/ 5385999 w 5748406"/>
              <a:gd name="connsiteY22" fmla="*/ 3823198 h 4924940"/>
              <a:gd name="connsiteX23" fmla="*/ 5012619 w 5748406"/>
              <a:gd name="connsiteY23" fmla="*/ 4303258 h 4924940"/>
              <a:gd name="connsiteX24" fmla="*/ 4227759 w 5748406"/>
              <a:gd name="connsiteY24" fmla="*/ 4714738 h 4924940"/>
              <a:gd name="connsiteX25" fmla="*/ 3153339 w 5748406"/>
              <a:gd name="connsiteY25" fmla="*/ 4920478 h 4924940"/>
              <a:gd name="connsiteX26" fmla="*/ 1774119 w 5748406"/>
              <a:gd name="connsiteY26" fmla="*/ 4813798 h 4924940"/>
              <a:gd name="connsiteX27" fmla="*/ 745419 w 5748406"/>
              <a:gd name="connsiteY27" fmla="*/ 4348978 h 4924940"/>
              <a:gd name="connsiteX28" fmla="*/ 250119 w 5748406"/>
              <a:gd name="connsiteY28" fmla="*/ 3686038 h 4924940"/>
              <a:gd name="connsiteX29" fmla="*/ 303459 w 5748406"/>
              <a:gd name="connsiteY29" fmla="*/ 3152638 h 4924940"/>
              <a:gd name="connsiteX0" fmla="*/ 303459 w 5748406"/>
              <a:gd name="connsiteY0" fmla="*/ 3152638 h 4924940"/>
              <a:gd name="connsiteX1" fmla="*/ 257739 w 5748406"/>
              <a:gd name="connsiteY1" fmla="*/ 2466838 h 4924940"/>
              <a:gd name="connsiteX2" fmla="*/ 120579 w 5748406"/>
              <a:gd name="connsiteY2" fmla="*/ 2169658 h 4924940"/>
              <a:gd name="connsiteX3" fmla="*/ 21519 w 5748406"/>
              <a:gd name="connsiteY3" fmla="*/ 1529578 h 4924940"/>
              <a:gd name="connsiteX4" fmla="*/ 18979 w 5748406"/>
              <a:gd name="connsiteY4" fmla="*/ 678678 h 4924940"/>
              <a:gd name="connsiteX5" fmla="*/ 229799 w 5748406"/>
              <a:gd name="connsiteY5" fmla="*/ 41138 h 4924940"/>
              <a:gd name="connsiteX6" fmla="*/ 951159 w 5748406"/>
              <a:gd name="connsiteY6" fmla="*/ 127498 h 4924940"/>
              <a:gd name="connsiteX7" fmla="*/ 1606479 w 5748406"/>
              <a:gd name="connsiteY7" fmla="*/ 363718 h 4924940"/>
              <a:gd name="connsiteX8" fmla="*/ 1936679 w 5748406"/>
              <a:gd name="connsiteY8" fmla="*/ 549138 h 4924940"/>
              <a:gd name="connsiteX9" fmla="*/ 2345619 w 5748406"/>
              <a:gd name="connsiteY9" fmla="*/ 394198 h 4924940"/>
              <a:gd name="connsiteX10" fmla="*/ 3252399 w 5748406"/>
              <a:gd name="connsiteY10" fmla="*/ 386578 h 4924940"/>
              <a:gd name="connsiteX11" fmla="*/ 3915339 w 5748406"/>
              <a:gd name="connsiteY11" fmla="*/ 538978 h 4924940"/>
              <a:gd name="connsiteX12" fmla="*/ 4494459 w 5748406"/>
              <a:gd name="connsiteY12" fmla="*/ 249418 h 4924940"/>
              <a:gd name="connsiteX13" fmla="*/ 5385999 w 5748406"/>
              <a:gd name="connsiteY13" fmla="*/ 36058 h 4924940"/>
              <a:gd name="connsiteX14" fmla="*/ 5538399 w 5748406"/>
              <a:gd name="connsiteY14" fmla="*/ 13198 h 4924940"/>
              <a:gd name="connsiteX15" fmla="*/ 5591739 w 5748406"/>
              <a:gd name="connsiteY15" fmla="*/ 173218 h 4924940"/>
              <a:gd name="connsiteX16" fmla="*/ 5744139 w 5748406"/>
              <a:gd name="connsiteY16" fmla="*/ 653278 h 4924940"/>
              <a:gd name="connsiteX17" fmla="*/ 5690799 w 5748406"/>
              <a:gd name="connsiteY17" fmla="*/ 1720078 h 4924940"/>
              <a:gd name="connsiteX18" fmla="*/ 5530779 w 5748406"/>
              <a:gd name="connsiteY18" fmla="*/ 2367778 h 4924940"/>
              <a:gd name="connsiteX19" fmla="*/ 5454579 w 5748406"/>
              <a:gd name="connsiteY19" fmla="*/ 2954518 h 4924940"/>
              <a:gd name="connsiteX20" fmla="*/ 5401239 w 5748406"/>
              <a:gd name="connsiteY20" fmla="*/ 3114538 h 4924940"/>
              <a:gd name="connsiteX21" fmla="*/ 5485059 w 5748406"/>
              <a:gd name="connsiteY21" fmla="*/ 3396478 h 4924940"/>
              <a:gd name="connsiteX22" fmla="*/ 5385999 w 5748406"/>
              <a:gd name="connsiteY22" fmla="*/ 3823198 h 4924940"/>
              <a:gd name="connsiteX23" fmla="*/ 5012619 w 5748406"/>
              <a:gd name="connsiteY23" fmla="*/ 4303258 h 4924940"/>
              <a:gd name="connsiteX24" fmla="*/ 4227759 w 5748406"/>
              <a:gd name="connsiteY24" fmla="*/ 4714738 h 4924940"/>
              <a:gd name="connsiteX25" fmla="*/ 3153339 w 5748406"/>
              <a:gd name="connsiteY25" fmla="*/ 4920478 h 4924940"/>
              <a:gd name="connsiteX26" fmla="*/ 1774119 w 5748406"/>
              <a:gd name="connsiteY26" fmla="*/ 4813798 h 4924940"/>
              <a:gd name="connsiteX27" fmla="*/ 745419 w 5748406"/>
              <a:gd name="connsiteY27" fmla="*/ 4348978 h 4924940"/>
              <a:gd name="connsiteX28" fmla="*/ 250119 w 5748406"/>
              <a:gd name="connsiteY28" fmla="*/ 3686038 h 4924940"/>
              <a:gd name="connsiteX29" fmla="*/ 303459 w 5748406"/>
              <a:gd name="connsiteY29" fmla="*/ 3152638 h 4924940"/>
              <a:gd name="connsiteX0" fmla="*/ 303459 w 5748406"/>
              <a:gd name="connsiteY0" fmla="*/ 3152638 h 4924940"/>
              <a:gd name="connsiteX1" fmla="*/ 257739 w 5748406"/>
              <a:gd name="connsiteY1" fmla="*/ 2466838 h 4924940"/>
              <a:gd name="connsiteX2" fmla="*/ 120579 w 5748406"/>
              <a:gd name="connsiteY2" fmla="*/ 2169658 h 4924940"/>
              <a:gd name="connsiteX3" fmla="*/ 21519 w 5748406"/>
              <a:gd name="connsiteY3" fmla="*/ 1529578 h 4924940"/>
              <a:gd name="connsiteX4" fmla="*/ 18979 w 5748406"/>
              <a:gd name="connsiteY4" fmla="*/ 678678 h 4924940"/>
              <a:gd name="connsiteX5" fmla="*/ 229799 w 5748406"/>
              <a:gd name="connsiteY5" fmla="*/ 41138 h 4924940"/>
              <a:gd name="connsiteX6" fmla="*/ 951159 w 5748406"/>
              <a:gd name="connsiteY6" fmla="*/ 127498 h 4924940"/>
              <a:gd name="connsiteX7" fmla="*/ 1606479 w 5748406"/>
              <a:gd name="connsiteY7" fmla="*/ 363718 h 4924940"/>
              <a:gd name="connsiteX8" fmla="*/ 1936679 w 5748406"/>
              <a:gd name="connsiteY8" fmla="*/ 549138 h 4924940"/>
              <a:gd name="connsiteX9" fmla="*/ 2391339 w 5748406"/>
              <a:gd name="connsiteY9" fmla="*/ 399278 h 4924940"/>
              <a:gd name="connsiteX10" fmla="*/ 3252399 w 5748406"/>
              <a:gd name="connsiteY10" fmla="*/ 386578 h 4924940"/>
              <a:gd name="connsiteX11" fmla="*/ 3915339 w 5748406"/>
              <a:gd name="connsiteY11" fmla="*/ 538978 h 4924940"/>
              <a:gd name="connsiteX12" fmla="*/ 4494459 w 5748406"/>
              <a:gd name="connsiteY12" fmla="*/ 249418 h 4924940"/>
              <a:gd name="connsiteX13" fmla="*/ 5385999 w 5748406"/>
              <a:gd name="connsiteY13" fmla="*/ 36058 h 4924940"/>
              <a:gd name="connsiteX14" fmla="*/ 5538399 w 5748406"/>
              <a:gd name="connsiteY14" fmla="*/ 13198 h 4924940"/>
              <a:gd name="connsiteX15" fmla="*/ 5591739 w 5748406"/>
              <a:gd name="connsiteY15" fmla="*/ 173218 h 4924940"/>
              <a:gd name="connsiteX16" fmla="*/ 5744139 w 5748406"/>
              <a:gd name="connsiteY16" fmla="*/ 653278 h 4924940"/>
              <a:gd name="connsiteX17" fmla="*/ 5690799 w 5748406"/>
              <a:gd name="connsiteY17" fmla="*/ 1720078 h 4924940"/>
              <a:gd name="connsiteX18" fmla="*/ 5530779 w 5748406"/>
              <a:gd name="connsiteY18" fmla="*/ 2367778 h 4924940"/>
              <a:gd name="connsiteX19" fmla="*/ 5454579 w 5748406"/>
              <a:gd name="connsiteY19" fmla="*/ 2954518 h 4924940"/>
              <a:gd name="connsiteX20" fmla="*/ 5401239 w 5748406"/>
              <a:gd name="connsiteY20" fmla="*/ 3114538 h 4924940"/>
              <a:gd name="connsiteX21" fmla="*/ 5485059 w 5748406"/>
              <a:gd name="connsiteY21" fmla="*/ 3396478 h 4924940"/>
              <a:gd name="connsiteX22" fmla="*/ 5385999 w 5748406"/>
              <a:gd name="connsiteY22" fmla="*/ 3823198 h 4924940"/>
              <a:gd name="connsiteX23" fmla="*/ 5012619 w 5748406"/>
              <a:gd name="connsiteY23" fmla="*/ 4303258 h 4924940"/>
              <a:gd name="connsiteX24" fmla="*/ 4227759 w 5748406"/>
              <a:gd name="connsiteY24" fmla="*/ 4714738 h 4924940"/>
              <a:gd name="connsiteX25" fmla="*/ 3153339 w 5748406"/>
              <a:gd name="connsiteY25" fmla="*/ 4920478 h 4924940"/>
              <a:gd name="connsiteX26" fmla="*/ 1774119 w 5748406"/>
              <a:gd name="connsiteY26" fmla="*/ 4813798 h 4924940"/>
              <a:gd name="connsiteX27" fmla="*/ 745419 w 5748406"/>
              <a:gd name="connsiteY27" fmla="*/ 4348978 h 4924940"/>
              <a:gd name="connsiteX28" fmla="*/ 250119 w 5748406"/>
              <a:gd name="connsiteY28" fmla="*/ 3686038 h 4924940"/>
              <a:gd name="connsiteX29" fmla="*/ 303459 w 5748406"/>
              <a:gd name="connsiteY29" fmla="*/ 3152638 h 4924940"/>
              <a:gd name="connsiteX0" fmla="*/ 303459 w 5748406"/>
              <a:gd name="connsiteY0" fmla="*/ 3152638 h 4924940"/>
              <a:gd name="connsiteX1" fmla="*/ 257739 w 5748406"/>
              <a:gd name="connsiteY1" fmla="*/ 2466838 h 4924940"/>
              <a:gd name="connsiteX2" fmla="*/ 120579 w 5748406"/>
              <a:gd name="connsiteY2" fmla="*/ 2169658 h 4924940"/>
              <a:gd name="connsiteX3" fmla="*/ 21519 w 5748406"/>
              <a:gd name="connsiteY3" fmla="*/ 1529578 h 4924940"/>
              <a:gd name="connsiteX4" fmla="*/ 18979 w 5748406"/>
              <a:gd name="connsiteY4" fmla="*/ 678678 h 4924940"/>
              <a:gd name="connsiteX5" fmla="*/ 229799 w 5748406"/>
              <a:gd name="connsiteY5" fmla="*/ 41138 h 4924940"/>
              <a:gd name="connsiteX6" fmla="*/ 951159 w 5748406"/>
              <a:gd name="connsiteY6" fmla="*/ 127498 h 4924940"/>
              <a:gd name="connsiteX7" fmla="*/ 1606479 w 5748406"/>
              <a:gd name="connsiteY7" fmla="*/ 363718 h 4924940"/>
              <a:gd name="connsiteX8" fmla="*/ 1936679 w 5748406"/>
              <a:gd name="connsiteY8" fmla="*/ 549138 h 4924940"/>
              <a:gd name="connsiteX9" fmla="*/ 2391339 w 5748406"/>
              <a:gd name="connsiteY9" fmla="*/ 399278 h 4924940"/>
              <a:gd name="connsiteX10" fmla="*/ 3348919 w 5748406"/>
              <a:gd name="connsiteY10" fmla="*/ 417058 h 4924940"/>
              <a:gd name="connsiteX11" fmla="*/ 3915339 w 5748406"/>
              <a:gd name="connsiteY11" fmla="*/ 538978 h 4924940"/>
              <a:gd name="connsiteX12" fmla="*/ 4494459 w 5748406"/>
              <a:gd name="connsiteY12" fmla="*/ 249418 h 4924940"/>
              <a:gd name="connsiteX13" fmla="*/ 5385999 w 5748406"/>
              <a:gd name="connsiteY13" fmla="*/ 36058 h 4924940"/>
              <a:gd name="connsiteX14" fmla="*/ 5538399 w 5748406"/>
              <a:gd name="connsiteY14" fmla="*/ 13198 h 4924940"/>
              <a:gd name="connsiteX15" fmla="*/ 5591739 w 5748406"/>
              <a:gd name="connsiteY15" fmla="*/ 173218 h 4924940"/>
              <a:gd name="connsiteX16" fmla="*/ 5744139 w 5748406"/>
              <a:gd name="connsiteY16" fmla="*/ 653278 h 4924940"/>
              <a:gd name="connsiteX17" fmla="*/ 5690799 w 5748406"/>
              <a:gd name="connsiteY17" fmla="*/ 1720078 h 4924940"/>
              <a:gd name="connsiteX18" fmla="*/ 5530779 w 5748406"/>
              <a:gd name="connsiteY18" fmla="*/ 2367778 h 4924940"/>
              <a:gd name="connsiteX19" fmla="*/ 5454579 w 5748406"/>
              <a:gd name="connsiteY19" fmla="*/ 2954518 h 4924940"/>
              <a:gd name="connsiteX20" fmla="*/ 5401239 w 5748406"/>
              <a:gd name="connsiteY20" fmla="*/ 3114538 h 4924940"/>
              <a:gd name="connsiteX21" fmla="*/ 5485059 w 5748406"/>
              <a:gd name="connsiteY21" fmla="*/ 3396478 h 4924940"/>
              <a:gd name="connsiteX22" fmla="*/ 5385999 w 5748406"/>
              <a:gd name="connsiteY22" fmla="*/ 3823198 h 4924940"/>
              <a:gd name="connsiteX23" fmla="*/ 5012619 w 5748406"/>
              <a:gd name="connsiteY23" fmla="*/ 4303258 h 4924940"/>
              <a:gd name="connsiteX24" fmla="*/ 4227759 w 5748406"/>
              <a:gd name="connsiteY24" fmla="*/ 4714738 h 4924940"/>
              <a:gd name="connsiteX25" fmla="*/ 3153339 w 5748406"/>
              <a:gd name="connsiteY25" fmla="*/ 4920478 h 4924940"/>
              <a:gd name="connsiteX26" fmla="*/ 1774119 w 5748406"/>
              <a:gd name="connsiteY26" fmla="*/ 4813798 h 4924940"/>
              <a:gd name="connsiteX27" fmla="*/ 745419 w 5748406"/>
              <a:gd name="connsiteY27" fmla="*/ 4348978 h 4924940"/>
              <a:gd name="connsiteX28" fmla="*/ 250119 w 5748406"/>
              <a:gd name="connsiteY28" fmla="*/ 3686038 h 4924940"/>
              <a:gd name="connsiteX29" fmla="*/ 303459 w 5748406"/>
              <a:gd name="connsiteY29" fmla="*/ 3152638 h 4924940"/>
              <a:gd name="connsiteX0" fmla="*/ 303459 w 5748406"/>
              <a:gd name="connsiteY0" fmla="*/ 3152638 h 4924940"/>
              <a:gd name="connsiteX1" fmla="*/ 257739 w 5748406"/>
              <a:gd name="connsiteY1" fmla="*/ 2466838 h 4924940"/>
              <a:gd name="connsiteX2" fmla="*/ 120579 w 5748406"/>
              <a:gd name="connsiteY2" fmla="*/ 2169658 h 4924940"/>
              <a:gd name="connsiteX3" fmla="*/ 21519 w 5748406"/>
              <a:gd name="connsiteY3" fmla="*/ 1529578 h 4924940"/>
              <a:gd name="connsiteX4" fmla="*/ 18979 w 5748406"/>
              <a:gd name="connsiteY4" fmla="*/ 678678 h 4924940"/>
              <a:gd name="connsiteX5" fmla="*/ 229799 w 5748406"/>
              <a:gd name="connsiteY5" fmla="*/ 41138 h 4924940"/>
              <a:gd name="connsiteX6" fmla="*/ 951159 w 5748406"/>
              <a:gd name="connsiteY6" fmla="*/ 127498 h 4924940"/>
              <a:gd name="connsiteX7" fmla="*/ 1606479 w 5748406"/>
              <a:gd name="connsiteY7" fmla="*/ 363718 h 4924940"/>
              <a:gd name="connsiteX8" fmla="*/ 1936679 w 5748406"/>
              <a:gd name="connsiteY8" fmla="*/ 549138 h 4924940"/>
              <a:gd name="connsiteX9" fmla="*/ 2391339 w 5748406"/>
              <a:gd name="connsiteY9" fmla="*/ 399278 h 4924940"/>
              <a:gd name="connsiteX10" fmla="*/ 3348919 w 5748406"/>
              <a:gd name="connsiteY10" fmla="*/ 417058 h 4924940"/>
              <a:gd name="connsiteX11" fmla="*/ 3935659 w 5748406"/>
              <a:gd name="connsiteY11" fmla="*/ 584698 h 4924940"/>
              <a:gd name="connsiteX12" fmla="*/ 4494459 w 5748406"/>
              <a:gd name="connsiteY12" fmla="*/ 249418 h 4924940"/>
              <a:gd name="connsiteX13" fmla="*/ 5385999 w 5748406"/>
              <a:gd name="connsiteY13" fmla="*/ 36058 h 4924940"/>
              <a:gd name="connsiteX14" fmla="*/ 5538399 w 5748406"/>
              <a:gd name="connsiteY14" fmla="*/ 13198 h 4924940"/>
              <a:gd name="connsiteX15" fmla="*/ 5591739 w 5748406"/>
              <a:gd name="connsiteY15" fmla="*/ 173218 h 4924940"/>
              <a:gd name="connsiteX16" fmla="*/ 5744139 w 5748406"/>
              <a:gd name="connsiteY16" fmla="*/ 653278 h 4924940"/>
              <a:gd name="connsiteX17" fmla="*/ 5690799 w 5748406"/>
              <a:gd name="connsiteY17" fmla="*/ 1720078 h 4924940"/>
              <a:gd name="connsiteX18" fmla="*/ 5530779 w 5748406"/>
              <a:gd name="connsiteY18" fmla="*/ 2367778 h 4924940"/>
              <a:gd name="connsiteX19" fmla="*/ 5454579 w 5748406"/>
              <a:gd name="connsiteY19" fmla="*/ 2954518 h 4924940"/>
              <a:gd name="connsiteX20" fmla="*/ 5401239 w 5748406"/>
              <a:gd name="connsiteY20" fmla="*/ 3114538 h 4924940"/>
              <a:gd name="connsiteX21" fmla="*/ 5485059 w 5748406"/>
              <a:gd name="connsiteY21" fmla="*/ 3396478 h 4924940"/>
              <a:gd name="connsiteX22" fmla="*/ 5385999 w 5748406"/>
              <a:gd name="connsiteY22" fmla="*/ 3823198 h 4924940"/>
              <a:gd name="connsiteX23" fmla="*/ 5012619 w 5748406"/>
              <a:gd name="connsiteY23" fmla="*/ 4303258 h 4924940"/>
              <a:gd name="connsiteX24" fmla="*/ 4227759 w 5748406"/>
              <a:gd name="connsiteY24" fmla="*/ 4714738 h 4924940"/>
              <a:gd name="connsiteX25" fmla="*/ 3153339 w 5748406"/>
              <a:gd name="connsiteY25" fmla="*/ 4920478 h 4924940"/>
              <a:gd name="connsiteX26" fmla="*/ 1774119 w 5748406"/>
              <a:gd name="connsiteY26" fmla="*/ 4813798 h 4924940"/>
              <a:gd name="connsiteX27" fmla="*/ 745419 w 5748406"/>
              <a:gd name="connsiteY27" fmla="*/ 4348978 h 4924940"/>
              <a:gd name="connsiteX28" fmla="*/ 250119 w 5748406"/>
              <a:gd name="connsiteY28" fmla="*/ 3686038 h 4924940"/>
              <a:gd name="connsiteX29" fmla="*/ 303459 w 5748406"/>
              <a:gd name="connsiteY29" fmla="*/ 3152638 h 4924940"/>
              <a:gd name="connsiteX0" fmla="*/ 303459 w 5748406"/>
              <a:gd name="connsiteY0" fmla="*/ 3152638 h 4924940"/>
              <a:gd name="connsiteX1" fmla="*/ 257739 w 5748406"/>
              <a:gd name="connsiteY1" fmla="*/ 2466838 h 4924940"/>
              <a:gd name="connsiteX2" fmla="*/ 120579 w 5748406"/>
              <a:gd name="connsiteY2" fmla="*/ 2169658 h 4924940"/>
              <a:gd name="connsiteX3" fmla="*/ 21519 w 5748406"/>
              <a:gd name="connsiteY3" fmla="*/ 1529578 h 4924940"/>
              <a:gd name="connsiteX4" fmla="*/ 18979 w 5748406"/>
              <a:gd name="connsiteY4" fmla="*/ 678678 h 4924940"/>
              <a:gd name="connsiteX5" fmla="*/ 229799 w 5748406"/>
              <a:gd name="connsiteY5" fmla="*/ 41138 h 4924940"/>
              <a:gd name="connsiteX6" fmla="*/ 951159 w 5748406"/>
              <a:gd name="connsiteY6" fmla="*/ 127498 h 4924940"/>
              <a:gd name="connsiteX7" fmla="*/ 1606479 w 5748406"/>
              <a:gd name="connsiteY7" fmla="*/ 363718 h 4924940"/>
              <a:gd name="connsiteX8" fmla="*/ 1936679 w 5748406"/>
              <a:gd name="connsiteY8" fmla="*/ 549138 h 4924940"/>
              <a:gd name="connsiteX9" fmla="*/ 2391339 w 5748406"/>
              <a:gd name="connsiteY9" fmla="*/ 399278 h 4924940"/>
              <a:gd name="connsiteX10" fmla="*/ 3348919 w 5748406"/>
              <a:gd name="connsiteY10" fmla="*/ 417058 h 4924940"/>
              <a:gd name="connsiteX11" fmla="*/ 3945819 w 5748406"/>
              <a:gd name="connsiteY11" fmla="*/ 554218 h 4924940"/>
              <a:gd name="connsiteX12" fmla="*/ 4494459 w 5748406"/>
              <a:gd name="connsiteY12" fmla="*/ 249418 h 4924940"/>
              <a:gd name="connsiteX13" fmla="*/ 5385999 w 5748406"/>
              <a:gd name="connsiteY13" fmla="*/ 36058 h 4924940"/>
              <a:gd name="connsiteX14" fmla="*/ 5538399 w 5748406"/>
              <a:gd name="connsiteY14" fmla="*/ 13198 h 4924940"/>
              <a:gd name="connsiteX15" fmla="*/ 5591739 w 5748406"/>
              <a:gd name="connsiteY15" fmla="*/ 173218 h 4924940"/>
              <a:gd name="connsiteX16" fmla="*/ 5744139 w 5748406"/>
              <a:gd name="connsiteY16" fmla="*/ 653278 h 4924940"/>
              <a:gd name="connsiteX17" fmla="*/ 5690799 w 5748406"/>
              <a:gd name="connsiteY17" fmla="*/ 1720078 h 4924940"/>
              <a:gd name="connsiteX18" fmla="*/ 5530779 w 5748406"/>
              <a:gd name="connsiteY18" fmla="*/ 2367778 h 4924940"/>
              <a:gd name="connsiteX19" fmla="*/ 5454579 w 5748406"/>
              <a:gd name="connsiteY19" fmla="*/ 2954518 h 4924940"/>
              <a:gd name="connsiteX20" fmla="*/ 5401239 w 5748406"/>
              <a:gd name="connsiteY20" fmla="*/ 3114538 h 4924940"/>
              <a:gd name="connsiteX21" fmla="*/ 5485059 w 5748406"/>
              <a:gd name="connsiteY21" fmla="*/ 3396478 h 4924940"/>
              <a:gd name="connsiteX22" fmla="*/ 5385999 w 5748406"/>
              <a:gd name="connsiteY22" fmla="*/ 3823198 h 4924940"/>
              <a:gd name="connsiteX23" fmla="*/ 5012619 w 5748406"/>
              <a:gd name="connsiteY23" fmla="*/ 4303258 h 4924940"/>
              <a:gd name="connsiteX24" fmla="*/ 4227759 w 5748406"/>
              <a:gd name="connsiteY24" fmla="*/ 4714738 h 4924940"/>
              <a:gd name="connsiteX25" fmla="*/ 3153339 w 5748406"/>
              <a:gd name="connsiteY25" fmla="*/ 4920478 h 4924940"/>
              <a:gd name="connsiteX26" fmla="*/ 1774119 w 5748406"/>
              <a:gd name="connsiteY26" fmla="*/ 4813798 h 4924940"/>
              <a:gd name="connsiteX27" fmla="*/ 745419 w 5748406"/>
              <a:gd name="connsiteY27" fmla="*/ 4348978 h 4924940"/>
              <a:gd name="connsiteX28" fmla="*/ 250119 w 5748406"/>
              <a:gd name="connsiteY28" fmla="*/ 3686038 h 4924940"/>
              <a:gd name="connsiteX29" fmla="*/ 303459 w 5748406"/>
              <a:gd name="connsiteY29" fmla="*/ 3152638 h 4924940"/>
              <a:gd name="connsiteX0" fmla="*/ 303459 w 5748406"/>
              <a:gd name="connsiteY0" fmla="*/ 3152638 h 4924940"/>
              <a:gd name="connsiteX1" fmla="*/ 257739 w 5748406"/>
              <a:gd name="connsiteY1" fmla="*/ 2466838 h 4924940"/>
              <a:gd name="connsiteX2" fmla="*/ 120579 w 5748406"/>
              <a:gd name="connsiteY2" fmla="*/ 2169658 h 4924940"/>
              <a:gd name="connsiteX3" fmla="*/ 21519 w 5748406"/>
              <a:gd name="connsiteY3" fmla="*/ 1529578 h 4924940"/>
              <a:gd name="connsiteX4" fmla="*/ 18979 w 5748406"/>
              <a:gd name="connsiteY4" fmla="*/ 678678 h 4924940"/>
              <a:gd name="connsiteX5" fmla="*/ 229799 w 5748406"/>
              <a:gd name="connsiteY5" fmla="*/ 41138 h 4924940"/>
              <a:gd name="connsiteX6" fmla="*/ 951159 w 5748406"/>
              <a:gd name="connsiteY6" fmla="*/ 127498 h 4924940"/>
              <a:gd name="connsiteX7" fmla="*/ 1606479 w 5748406"/>
              <a:gd name="connsiteY7" fmla="*/ 363718 h 4924940"/>
              <a:gd name="connsiteX8" fmla="*/ 1946839 w 5748406"/>
              <a:gd name="connsiteY8" fmla="*/ 538978 h 4924940"/>
              <a:gd name="connsiteX9" fmla="*/ 2391339 w 5748406"/>
              <a:gd name="connsiteY9" fmla="*/ 399278 h 4924940"/>
              <a:gd name="connsiteX10" fmla="*/ 3348919 w 5748406"/>
              <a:gd name="connsiteY10" fmla="*/ 417058 h 4924940"/>
              <a:gd name="connsiteX11" fmla="*/ 3945819 w 5748406"/>
              <a:gd name="connsiteY11" fmla="*/ 554218 h 4924940"/>
              <a:gd name="connsiteX12" fmla="*/ 4494459 w 5748406"/>
              <a:gd name="connsiteY12" fmla="*/ 249418 h 4924940"/>
              <a:gd name="connsiteX13" fmla="*/ 5385999 w 5748406"/>
              <a:gd name="connsiteY13" fmla="*/ 36058 h 4924940"/>
              <a:gd name="connsiteX14" fmla="*/ 5538399 w 5748406"/>
              <a:gd name="connsiteY14" fmla="*/ 13198 h 4924940"/>
              <a:gd name="connsiteX15" fmla="*/ 5591739 w 5748406"/>
              <a:gd name="connsiteY15" fmla="*/ 173218 h 4924940"/>
              <a:gd name="connsiteX16" fmla="*/ 5744139 w 5748406"/>
              <a:gd name="connsiteY16" fmla="*/ 653278 h 4924940"/>
              <a:gd name="connsiteX17" fmla="*/ 5690799 w 5748406"/>
              <a:gd name="connsiteY17" fmla="*/ 1720078 h 4924940"/>
              <a:gd name="connsiteX18" fmla="*/ 5530779 w 5748406"/>
              <a:gd name="connsiteY18" fmla="*/ 2367778 h 4924940"/>
              <a:gd name="connsiteX19" fmla="*/ 5454579 w 5748406"/>
              <a:gd name="connsiteY19" fmla="*/ 2954518 h 4924940"/>
              <a:gd name="connsiteX20" fmla="*/ 5401239 w 5748406"/>
              <a:gd name="connsiteY20" fmla="*/ 3114538 h 4924940"/>
              <a:gd name="connsiteX21" fmla="*/ 5485059 w 5748406"/>
              <a:gd name="connsiteY21" fmla="*/ 3396478 h 4924940"/>
              <a:gd name="connsiteX22" fmla="*/ 5385999 w 5748406"/>
              <a:gd name="connsiteY22" fmla="*/ 3823198 h 4924940"/>
              <a:gd name="connsiteX23" fmla="*/ 5012619 w 5748406"/>
              <a:gd name="connsiteY23" fmla="*/ 4303258 h 4924940"/>
              <a:gd name="connsiteX24" fmla="*/ 4227759 w 5748406"/>
              <a:gd name="connsiteY24" fmla="*/ 4714738 h 4924940"/>
              <a:gd name="connsiteX25" fmla="*/ 3153339 w 5748406"/>
              <a:gd name="connsiteY25" fmla="*/ 4920478 h 4924940"/>
              <a:gd name="connsiteX26" fmla="*/ 1774119 w 5748406"/>
              <a:gd name="connsiteY26" fmla="*/ 4813798 h 4924940"/>
              <a:gd name="connsiteX27" fmla="*/ 745419 w 5748406"/>
              <a:gd name="connsiteY27" fmla="*/ 4348978 h 4924940"/>
              <a:gd name="connsiteX28" fmla="*/ 250119 w 5748406"/>
              <a:gd name="connsiteY28" fmla="*/ 3686038 h 4924940"/>
              <a:gd name="connsiteX29" fmla="*/ 303459 w 5748406"/>
              <a:gd name="connsiteY29" fmla="*/ 3152638 h 4924940"/>
              <a:gd name="connsiteX0" fmla="*/ 303459 w 5748406"/>
              <a:gd name="connsiteY0" fmla="*/ 3152638 h 4924940"/>
              <a:gd name="connsiteX1" fmla="*/ 257739 w 5748406"/>
              <a:gd name="connsiteY1" fmla="*/ 2466838 h 4924940"/>
              <a:gd name="connsiteX2" fmla="*/ 120579 w 5748406"/>
              <a:gd name="connsiteY2" fmla="*/ 2169658 h 4924940"/>
              <a:gd name="connsiteX3" fmla="*/ 21519 w 5748406"/>
              <a:gd name="connsiteY3" fmla="*/ 1529578 h 4924940"/>
              <a:gd name="connsiteX4" fmla="*/ 18979 w 5748406"/>
              <a:gd name="connsiteY4" fmla="*/ 678678 h 4924940"/>
              <a:gd name="connsiteX5" fmla="*/ 229799 w 5748406"/>
              <a:gd name="connsiteY5" fmla="*/ 41138 h 4924940"/>
              <a:gd name="connsiteX6" fmla="*/ 951159 w 5748406"/>
              <a:gd name="connsiteY6" fmla="*/ 127498 h 4924940"/>
              <a:gd name="connsiteX7" fmla="*/ 1606479 w 5748406"/>
              <a:gd name="connsiteY7" fmla="*/ 363718 h 4924940"/>
              <a:gd name="connsiteX8" fmla="*/ 1946839 w 5748406"/>
              <a:gd name="connsiteY8" fmla="*/ 538978 h 4924940"/>
              <a:gd name="connsiteX9" fmla="*/ 2528499 w 5748406"/>
              <a:gd name="connsiteY9" fmla="*/ 389118 h 4924940"/>
              <a:gd name="connsiteX10" fmla="*/ 3348919 w 5748406"/>
              <a:gd name="connsiteY10" fmla="*/ 417058 h 4924940"/>
              <a:gd name="connsiteX11" fmla="*/ 3945819 w 5748406"/>
              <a:gd name="connsiteY11" fmla="*/ 554218 h 4924940"/>
              <a:gd name="connsiteX12" fmla="*/ 4494459 w 5748406"/>
              <a:gd name="connsiteY12" fmla="*/ 249418 h 4924940"/>
              <a:gd name="connsiteX13" fmla="*/ 5385999 w 5748406"/>
              <a:gd name="connsiteY13" fmla="*/ 36058 h 4924940"/>
              <a:gd name="connsiteX14" fmla="*/ 5538399 w 5748406"/>
              <a:gd name="connsiteY14" fmla="*/ 13198 h 4924940"/>
              <a:gd name="connsiteX15" fmla="*/ 5591739 w 5748406"/>
              <a:gd name="connsiteY15" fmla="*/ 173218 h 4924940"/>
              <a:gd name="connsiteX16" fmla="*/ 5744139 w 5748406"/>
              <a:gd name="connsiteY16" fmla="*/ 653278 h 4924940"/>
              <a:gd name="connsiteX17" fmla="*/ 5690799 w 5748406"/>
              <a:gd name="connsiteY17" fmla="*/ 1720078 h 4924940"/>
              <a:gd name="connsiteX18" fmla="*/ 5530779 w 5748406"/>
              <a:gd name="connsiteY18" fmla="*/ 2367778 h 4924940"/>
              <a:gd name="connsiteX19" fmla="*/ 5454579 w 5748406"/>
              <a:gd name="connsiteY19" fmla="*/ 2954518 h 4924940"/>
              <a:gd name="connsiteX20" fmla="*/ 5401239 w 5748406"/>
              <a:gd name="connsiteY20" fmla="*/ 3114538 h 4924940"/>
              <a:gd name="connsiteX21" fmla="*/ 5485059 w 5748406"/>
              <a:gd name="connsiteY21" fmla="*/ 3396478 h 4924940"/>
              <a:gd name="connsiteX22" fmla="*/ 5385999 w 5748406"/>
              <a:gd name="connsiteY22" fmla="*/ 3823198 h 4924940"/>
              <a:gd name="connsiteX23" fmla="*/ 5012619 w 5748406"/>
              <a:gd name="connsiteY23" fmla="*/ 4303258 h 4924940"/>
              <a:gd name="connsiteX24" fmla="*/ 4227759 w 5748406"/>
              <a:gd name="connsiteY24" fmla="*/ 4714738 h 4924940"/>
              <a:gd name="connsiteX25" fmla="*/ 3153339 w 5748406"/>
              <a:gd name="connsiteY25" fmla="*/ 4920478 h 4924940"/>
              <a:gd name="connsiteX26" fmla="*/ 1774119 w 5748406"/>
              <a:gd name="connsiteY26" fmla="*/ 4813798 h 4924940"/>
              <a:gd name="connsiteX27" fmla="*/ 745419 w 5748406"/>
              <a:gd name="connsiteY27" fmla="*/ 4348978 h 4924940"/>
              <a:gd name="connsiteX28" fmla="*/ 250119 w 5748406"/>
              <a:gd name="connsiteY28" fmla="*/ 3686038 h 4924940"/>
              <a:gd name="connsiteX29" fmla="*/ 303459 w 5748406"/>
              <a:gd name="connsiteY29" fmla="*/ 3152638 h 4924940"/>
              <a:gd name="connsiteX0" fmla="*/ 303459 w 5748406"/>
              <a:gd name="connsiteY0" fmla="*/ 3152638 h 4924940"/>
              <a:gd name="connsiteX1" fmla="*/ 257739 w 5748406"/>
              <a:gd name="connsiteY1" fmla="*/ 2466838 h 4924940"/>
              <a:gd name="connsiteX2" fmla="*/ 120579 w 5748406"/>
              <a:gd name="connsiteY2" fmla="*/ 2169658 h 4924940"/>
              <a:gd name="connsiteX3" fmla="*/ 21519 w 5748406"/>
              <a:gd name="connsiteY3" fmla="*/ 1529578 h 4924940"/>
              <a:gd name="connsiteX4" fmla="*/ 18979 w 5748406"/>
              <a:gd name="connsiteY4" fmla="*/ 678678 h 4924940"/>
              <a:gd name="connsiteX5" fmla="*/ 229799 w 5748406"/>
              <a:gd name="connsiteY5" fmla="*/ 41138 h 4924940"/>
              <a:gd name="connsiteX6" fmla="*/ 951159 w 5748406"/>
              <a:gd name="connsiteY6" fmla="*/ 127498 h 4924940"/>
              <a:gd name="connsiteX7" fmla="*/ 1606479 w 5748406"/>
              <a:gd name="connsiteY7" fmla="*/ 363718 h 4924940"/>
              <a:gd name="connsiteX8" fmla="*/ 1946839 w 5748406"/>
              <a:gd name="connsiteY8" fmla="*/ 538978 h 4924940"/>
              <a:gd name="connsiteX9" fmla="*/ 2528499 w 5748406"/>
              <a:gd name="connsiteY9" fmla="*/ 389118 h 4924940"/>
              <a:gd name="connsiteX10" fmla="*/ 3374319 w 5748406"/>
              <a:gd name="connsiteY10" fmla="*/ 417058 h 4924940"/>
              <a:gd name="connsiteX11" fmla="*/ 3945819 w 5748406"/>
              <a:gd name="connsiteY11" fmla="*/ 554218 h 4924940"/>
              <a:gd name="connsiteX12" fmla="*/ 4494459 w 5748406"/>
              <a:gd name="connsiteY12" fmla="*/ 249418 h 4924940"/>
              <a:gd name="connsiteX13" fmla="*/ 5385999 w 5748406"/>
              <a:gd name="connsiteY13" fmla="*/ 36058 h 4924940"/>
              <a:gd name="connsiteX14" fmla="*/ 5538399 w 5748406"/>
              <a:gd name="connsiteY14" fmla="*/ 13198 h 4924940"/>
              <a:gd name="connsiteX15" fmla="*/ 5591739 w 5748406"/>
              <a:gd name="connsiteY15" fmla="*/ 173218 h 4924940"/>
              <a:gd name="connsiteX16" fmla="*/ 5744139 w 5748406"/>
              <a:gd name="connsiteY16" fmla="*/ 653278 h 4924940"/>
              <a:gd name="connsiteX17" fmla="*/ 5690799 w 5748406"/>
              <a:gd name="connsiteY17" fmla="*/ 1720078 h 4924940"/>
              <a:gd name="connsiteX18" fmla="*/ 5530779 w 5748406"/>
              <a:gd name="connsiteY18" fmla="*/ 2367778 h 4924940"/>
              <a:gd name="connsiteX19" fmla="*/ 5454579 w 5748406"/>
              <a:gd name="connsiteY19" fmla="*/ 2954518 h 4924940"/>
              <a:gd name="connsiteX20" fmla="*/ 5401239 w 5748406"/>
              <a:gd name="connsiteY20" fmla="*/ 3114538 h 4924940"/>
              <a:gd name="connsiteX21" fmla="*/ 5485059 w 5748406"/>
              <a:gd name="connsiteY21" fmla="*/ 3396478 h 4924940"/>
              <a:gd name="connsiteX22" fmla="*/ 5385999 w 5748406"/>
              <a:gd name="connsiteY22" fmla="*/ 3823198 h 4924940"/>
              <a:gd name="connsiteX23" fmla="*/ 5012619 w 5748406"/>
              <a:gd name="connsiteY23" fmla="*/ 4303258 h 4924940"/>
              <a:gd name="connsiteX24" fmla="*/ 4227759 w 5748406"/>
              <a:gd name="connsiteY24" fmla="*/ 4714738 h 4924940"/>
              <a:gd name="connsiteX25" fmla="*/ 3153339 w 5748406"/>
              <a:gd name="connsiteY25" fmla="*/ 4920478 h 4924940"/>
              <a:gd name="connsiteX26" fmla="*/ 1774119 w 5748406"/>
              <a:gd name="connsiteY26" fmla="*/ 4813798 h 4924940"/>
              <a:gd name="connsiteX27" fmla="*/ 745419 w 5748406"/>
              <a:gd name="connsiteY27" fmla="*/ 4348978 h 4924940"/>
              <a:gd name="connsiteX28" fmla="*/ 250119 w 5748406"/>
              <a:gd name="connsiteY28" fmla="*/ 3686038 h 4924940"/>
              <a:gd name="connsiteX29" fmla="*/ 303459 w 5748406"/>
              <a:gd name="connsiteY29" fmla="*/ 3152638 h 4924940"/>
              <a:gd name="connsiteX0" fmla="*/ 303459 w 5748406"/>
              <a:gd name="connsiteY0" fmla="*/ 3152638 h 4924940"/>
              <a:gd name="connsiteX1" fmla="*/ 257739 w 5748406"/>
              <a:gd name="connsiteY1" fmla="*/ 2466838 h 4924940"/>
              <a:gd name="connsiteX2" fmla="*/ 120579 w 5748406"/>
              <a:gd name="connsiteY2" fmla="*/ 2169658 h 4924940"/>
              <a:gd name="connsiteX3" fmla="*/ 21519 w 5748406"/>
              <a:gd name="connsiteY3" fmla="*/ 1529578 h 4924940"/>
              <a:gd name="connsiteX4" fmla="*/ 18979 w 5748406"/>
              <a:gd name="connsiteY4" fmla="*/ 678678 h 4924940"/>
              <a:gd name="connsiteX5" fmla="*/ 229799 w 5748406"/>
              <a:gd name="connsiteY5" fmla="*/ 41138 h 4924940"/>
              <a:gd name="connsiteX6" fmla="*/ 951159 w 5748406"/>
              <a:gd name="connsiteY6" fmla="*/ 127498 h 4924940"/>
              <a:gd name="connsiteX7" fmla="*/ 1606479 w 5748406"/>
              <a:gd name="connsiteY7" fmla="*/ 363718 h 4924940"/>
              <a:gd name="connsiteX8" fmla="*/ 1946839 w 5748406"/>
              <a:gd name="connsiteY8" fmla="*/ 538978 h 4924940"/>
              <a:gd name="connsiteX9" fmla="*/ 2508179 w 5748406"/>
              <a:gd name="connsiteY9" fmla="*/ 414518 h 4924940"/>
              <a:gd name="connsiteX10" fmla="*/ 3374319 w 5748406"/>
              <a:gd name="connsiteY10" fmla="*/ 417058 h 4924940"/>
              <a:gd name="connsiteX11" fmla="*/ 3945819 w 5748406"/>
              <a:gd name="connsiteY11" fmla="*/ 554218 h 4924940"/>
              <a:gd name="connsiteX12" fmla="*/ 4494459 w 5748406"/>
              <a:gd name="connsiteY12" fmla="*/ 249418 h 4924940"/>
              <a:gd name="connsiteX13" fmla="*/ 5385999 w 5748406"/>
              <a:gd name="connsiteY13" fmla="*/ 36058 h 4924940"/>
              <a:gd name="connsiteX14" fmla="*/ 5538399 w 5748406"/>
              <a:gd name="connsiteY14" fmla="*/ 13198 h 4924940"/>
              <a:gd name="connsiteX15" fmla="*/ 5591739 w 5748406"/>
              <a:gd name="connsiteY15" fmla="*/ 173218 h 4924940"/>
              <a:gd name="connsiteX16" fmla="*/ 5744139 w 5748406"/>
              <a:gd name="connsiteY16" fmla="*/ 653278 h 4924940"/>
              <a:gd name="connsiteX17" fmla="*/ 5690799 w 5748406"/>
              <a:gd name="connsiteY17" fmla="*/ 1720078 h 4924940"/>
              <a:gd name="connsiteX18" fmla="*/ 5530779 w 5748406"/>
              <a:gd name="connsiteY18" fmla="*/ 2367778 h 4924940"/>
              <a:gd name="connsiteX19" fmla="*/ 5454579 w 5748406"/>
              <a:gd name="connsiteY19" fmla="*/ 2954518 h 4924940"/>
              <a:gd name="connsiteX20" fmla="*/ 5401239 w 5748406"/>
              <a:gd name="connsiteY20" fmla="*/ 3114538 h 4924940"/>
              <a:gd name="connsiteX21" fmla="*/ 5485059 w 5748406"/>
              <a:gd name="connsiteY21" fmla="*/ 3396478 h 4924940"/>
              <a:gd name="connsiteX22" fmla="*/ 5385999 w 5748406"/>
              <a:gd name="connsiteY22" fmla="*/ 3823198 h 4924940"/>
              <a:gd name="connsiteX23" fmla="*/ 5012619 w 5748406"/>
              <a:gd name="connsiteY23" fmla="*/ 4303258 h 4924940"/>
              <a:gd name="connsiteX24" fmla="*/ 4227759 w 5748406"/>
              <a:gd name="connsiteY24" fmla="*/ 4714738 h 4924940"/>
              <a:gd name="connsiteX25" fmla="*/ 3153339 w 5748406"/>
              <a:gd name="connsiteY25" fmla="*/ 4920478 h 4924940"/>
              <a:gd name="connsiteX26" fmla="*/ 1774119 w 5748406"/>
              <a:gd name="connsiteY26" fmla="*/ 4813798 h 4924940"/>
              <a:gd name="connsiteX27" fmla="*/ 745419 w 5748406"/>
              <a:gd name="connsiteY27" fmla="*/ 4348978 h 4924940"/>
              <a:gd name="connsiteX28" fmla="*/ 250119 w 5748406"/>
              <a:gd name="connsiteY28" fmla="*/ 3686038 h 4924940"/>
              <a:gd name="connsiteX29" fmla="*/ 303459 w 5748406"/>
              <a:gd name="connsiteY29" fmla="*/ 3152638 h 4924940"/>
              <a:gd name="connsiteX0" fmla="*/ 303459 w 5748406"/>
              <a:gd name="connsiteY0" fmla="*/ 3152638 h 4924940"/>
              <a:gd name="connsiteX1" fmla="*/ 257739 w 5748406"/>
              <a:gd name="connsiteY1" fmla="*/ 2466838 h 4924940"/>
              <a:gd name="connsiteX2" fmla="*/ 120579 w 5748406"/>
              <a:gd name="connsiteY2" fmla="*/ 2169658 h 4924940"/>
              <a:gd name="connsiteX3" fmla="*/ 21519 w 5748406"/>
              <a:gd name="connsiteY3" fmla="*/ 1529578 h 4924940"/>
              <a:gd name="connsiteX4" fmla="*/ 18979 w 5748406"/>
              <a:gd name="connsiteY4" fmla="*/ 678678 h 4924940"/>
              <a:gd name="connsiteX5" fmla="*/ 229799 w 5748406"/>
              <a:gd name="connsiteY5" fmla="*/ 41138 h 4924940"/>
              <a:gd name="connsiteX6" fmla="*/ 951159 w 5748406"/>
              <a:gd name="connsiteY6" fmla="*/ 127498 h 4924940"/>
              <a:gd name="connsiteX7" fmla="*/ 1606479 w 5748406"/>
              <a:gd name="connsiteY7" fmla="*/ 363718 h 4924940"/>
              <a:gd name="connsiteX8" fmla="*/ 1946839 w 5748406"/>
              <a:gd name="connsiteY8" fmla="*/ 538978 h 4924940"/>
              <a:gd name="connsiteX9" fmla="*/ 2508179 w 5748406"/>
              <a:gd name="connsiteY9" fmla="*/ 414518 h 4924940"/>
              <a:gd name="connsiteX10" fmla="*/ 3374319 w 5748406"/>
              <a:gd name="connsiteY10" fmla="*/ 417058 h 4924940"/>
              <a:gd name="connsiteX11" fmla="*/ 3945819 w 5748406"/>
              <a:gd name="connsiteY11" fmla="*/ 554218 h 4924940"/>
              <a:gd name="connsiteX12" fmla="*/ 4161718 w 5748406"/>
              <a:gd name="connsiteY12" fmla="*/ 427217 h 4924940"/>
              <a:gd name="connsiteX13" fmla="*/ 4494459 w 5748406"/>
              <a:gd name="connsiteY13" fmla="*/ 249418 h 4924940"/>
              <a:gd name="connsiteX14" fmla="*/ 5385999 w 5748406"/>
              <a:gd name="connsiteY14" fmla="*/ 36058 h 4924940"/>
              <a:gd name="connsiteX15" fmla="*/ 5538399 w 5748406"/>
              <a:gd name="connsiteY15" fmla="*/ 13198 h 4924940"/>
              <a:gd name="connsiteX16" fmla="*/ 5591739 w 5748406"/>
              <a:gd name="connsiteY16" fmla="*/ 173218 h 4924940"/>
              <a:gd name="connsiteX17" fmla="*/ 5744139 w 5748406"/>
              <a:gd name="connsiteY17" fmla="*/ 653278 h 4924940"/>
              <a:gd name="connsiteX18" fmla="*/ 5690799 w 5748406"/>
              <a:gd name="connsiteY18" fmla="*/ 1720078 h 4924940"/>
              <a:gd name="connsiteX19" fmla="*/ 5530779 w 5748406"/>
              <a:gd name="connsiteY19" fmla="*/ 2367778 h 4924940"/>
              <a:gd name="connsiteX20" fmla="*/ 5454579 w 5748406"/>
              <a:gd name="connsiteY20" fmla="*/ 2954518 h 4924940"/>
              <a:gd name="connsiteX21" fmla="*/ 5401239 w 5748406"/>
              <a:gd name="connsiteY21" fmla="*/ 3114538 h 4924940"/>
              <a:gd name="connsiteX22" fmla="*/ 5485059 w 5748406"/>
              <a:gd name="connsiteY22" fmla="*/ 3396478 h 4924940"/>
              <a:gd name="connsiteX23" fmla="*/ 5385999 w 5748406"/>
              <a:gd name="connsiteY23" fmla="*/ 3823198 h 4924940"/>
              <a:gd name="connsiteX24" fmla="*/ 5012619 w 5748406"/>
              <a:gd name="connsiteY24" fmla="*/ 4303258 h 4924940"/>
              <a:gd name="connsiteX25" fmla="*/ 4227759 w 5748406"/>
              <a:gd name="connsiteY25" fmla="*/ 4714738 h 4924940"/>
              <a:gd name="connsiteX26" fmla="*/ 3153339 w 5748406"/>
              <a:gd name="connsiteY26" fmla="*/ 4920478 h 4924940"/>
              <a:gd name="connsiteX27" fmla="*/ 1774119 w 5748406"/>
              <a:gd name="connsiteY27" fmla="*/ 4813798 h 4924940"/>
              <a:gd name="connsiteX28" fmla="*/ 745419 w 5748406"/>
              <a:gd name="connsiteY28" fmla="*/ 4348978 h 4924940"/>
              <a:gd name="connsiteX29" fmla="*/ 250119 w 5748406"/>
              <a:gd name="connsiteY29" fmla="*/ 3686038 h 4924940"/>
              <a:gd name="connsiteX30" fmla="*/ 303459 w 5748406"/>
              <a:gd name="connsiteY30" fmla="*/ 3152638 h 4924940"/>
              <a:gd name="connsiteX0" fmla="*/ 303459 w 5748406"/>
              <a:gd name="connsiteY0" fmla="*/ 3152638 h 4924940"/>
              <a:gd name="connsiteX1" fmla="*/ 257739 w 5748406"/>
              <a:gd name="connsiteY1" fmla="*/ 2466838 h 4924940"/>
              <a:gd name="connsiteX2" fmla="*/ 120579 w 5748406"/>
              <a:gd name="connsiteY2" fmla="*/ 2169658 h 4924940"/>
              <a:gd name="connsiteX3" fmla="*/ 21519 w 5748406"/>
              <a:gd name="connsiteY3" fmla="*/ 1529578 h 4924940"/>
              <a:gd name="connsiteX4" fmla="*/ 18979 w 5748406"/>
              <a:gd name="connsiteY4" fmla="*/ 678678 h 4924940"/>
              <a:gd name="connsiteX5" fmla="*/ 229799 w 5748406"/>
              <a:gd name="connsiteY5" fmla="*/ 41138 h 4924940"/>
              <a:gd name="connsiteX6" fmla="*/ 951159 w 5748406"/>
              <a:gd name="connsiteY6" fmla="*/ 127498 h 4924940"/>
              <a:gd name="connsiteX7" fmla="*/ 1606479 w 5748406"/>
              <a:gd name="connsiteY7" fmla="*/ 363718 h 4924940"/>
              <a:gd name="connsiteX8" fmla="*/ 1946839 w 5748406"/>
              <a:gd name="connsiteY8" fmla="*/ 538978 h 4924940"/>
              <a:gd name="connsiteX9" fmla="*/ 2508179 w 5748406"/>
              <a:gd name="connsiteY9" fmla="*/ 414518 h 4924940"/>
              <a:gd name="connsiteX10" fmla="*/ 3374319 w 5748406"/>
              <a:gd name="connsiteY10" fmla="*/ 417058 h 4924940"/>
              <a:gd name="connsiteX11" fmla="*/ 3930579 w 5748406"/>
              <a:gd name="connsiteY11" fmla="*/ 564378 h 4924940"/>
              <a:gd name="connsiteX12" fmla="*/ 4161718 w 5748406"/>
              <a:gd name="connsiteY12" fmla="*/ 427217 h 4924940"/>
              <a:gd name="connsiteX13" fmla="*/ 4494459 w 5748406"/>
              <a:gd name="connsiteY13" fmla="*/ 249418 h 4924940"/>
              <a:gd name="connsiteX14" fmla="*/ 5385999 w 5748406"/>
              <a:gd name="connsiteY14" fmla="*/ 36058 h 4924940"/>
              <a:gd name="connsiteX15" fmla="*/ 5538399 w 5748406"/>
              <a:gd name="connsiteY15" fmla="*/ 13198 h 4924940"/>
              <a:gd name="connsiteX16" fmla="*/ 5591739 w 5748406"/>
              <a:gd name="connsiteY16" fmla="*/ 173218 h 4924940"/>
              <a:gd name="connsiteX17" fmla="*/ 5744139 w 5748406"/>
              <a:gd name="connsiteY17" fmla="*/ 653278 h 4924940"/>
              <a:gd name="connsiteX18" fmla="*/ 5690799 w 5748406"/>
              <a:gd name="connsiteY18" fmla="*/ 1720078 h 4924940"/>
              <a:gd name="connsiteX19" fmla="*/ 5530779 w 5748406"/>
              <a:gd name="connsiteY19" fmla="*/ 2367778 h 4924940"/>
              <a:gd name="connsiteX20" fmla="*/ 5454579 w 5748406"/>
              <a:gd name="connsiteY20" fmla="*/ 2954518 h 4924940"/>
              <a:gd name="connsiteX21" fmla="*/ 5401239 w 5748406"/>
              <a:gd name="connsiteY21" fmla="*/ 3114538 h 4924940"/>
              <a:gd name="connsiteX22" fmla="*/ 5485059 w 5748406"/>
              <a:gd name="connsiteY22" fmla="*/ 3396478 h 4924940"/>
              <a:gd name="connsiteX23" fmla="*/ 5385999 w 5748406"/>
              <a:gd name="connsiteY23" fmla="*/ 3823198 h 4924940"/>
              <a:gd name="connsiteX24" fmla="*/ 5012619 w 5748406"/>
              <a:gd name="connsiteY24" fmla="*/ 4303258 h 4924940"/>
              <a:gd name="connsiteX25" fmla="*/ 4227759 w 5748406"/>
              <a:gd name="connsiteY25" fmla="*/ 4714738 h 4924940"/>
              <a:gd name="connsiteX26" fmla="*/ 3153339 w 5748406"/>
              <a:gd name="connsiteY26" fmla="*/ 4920478 h 4924940"/>
              <a:gd name="connsiteX27" fmla="*/ 1774119 w 5748406"/>
              <a:gd name="connsiteY27" fmla="*/ 4813798 h 4924940"/>
              <a:gd name="connsiteX28" fmla="*/ 745419 w 5748406"/>
              <a:gd name="connsiteY28" fmla="*/ 4348978 h 4924940"/>
              <a:gd name="connsiteX29" fmla="*/ 250119 w 5748406"/>
              <a:gd name="connsiteY29" fmla="*/ 3686038 h 4924940"/>
              <a:gd name="connsiteX30" fmla="*/ 303459 w 5748406"/>
              <a:gd name="connsiteY30" fmla="*/ 3152638 h 4924940"/>
              <a:gd name="connsiteX0" fmla="*/ 303459 w 5748406"/>
              <a:gd name="connsiteY0" fmla="*/ 3151130 h 4923432"/>
              <a:gd name="connsiteX1" fmla="*/ 257739 w 5748406"/>
              <a:gd name="connsiteY1" fmla="*/ 2465330 h 4923432"/>
              <a:gd name="connsiteX2" fmla="*/ 120579 w 5748406"/>
              <a:gd name="connsiteY2" fmla="*/ 2168150 h 4923432"/>
              <a:gd name="connsiteX3" fmla="*/ 21519 w 5748406"/>
              <a:gd name="connsiteY3" fmla="*/ 1528070 h 4923432"/>
              <a:gd name="connsiteX4" fmla="*/ 18979 w 5748406"/>
              <a:gd name="connsiteY4" fmla="*/ 677170 h 4923432"/>
              <a:gd name="connsiteX5" fmla="*/ 229799 w 5748406"/>
              <a:gd name="connsiteY5" fmla="*/ 39630 h 4923432"/>
              <a:gd name="connsiteX6" fmla="*/ 951159 w 5748406"/>
              <a:gd name="connsiteY6" fmla="*/ 125990 h 4923432"/>
              <a:gd name="connsiteX7" fmla="*/ 1606479 w 5748406"/>
              <a:gd name="connsiteY7" fmla="*/ 362210 h 4923432"/>
              <a:gd name="connsiteX8" fmla="*/ 1946839 w 5748406"/>
              <a:gd name="connsiteY8" fmla="*/ 537470 h 4923432"/>
              <a:gd name="connsiteX9" fmla="*/ 2508179 w 5748406"/>
              <a:gd name="connsiteY9" fmla="*/ 413010 h 4923432"/>
              <a:gd name="connsiteX10" fmla="*/ 3374319 w 5748406"/>
              <a:gd name="connsiteY10" fmla="*/ 415550 h 4923432"/>
              <a:gd name="connsiteX11" fmla="*/ 3930579 w 5748406"/>
              <a:gd name="connsiteY11" fmla="*/ 562870 h 4923432"/>
              <a:gd name="connsiteX12" fmla="*/ 4161718 w 5748406"/>
              <a:gd name="connsiteY12" fmla="*/ 425709 h 4923432"/>
              <a:gd name="connsiteX13" fmla="*/ 4662099 w 5748406"/>
              <a:gd name="connsiteY13" fmla="*/ 212350 h 4923432"/>
              <a:gd name="connsiteX14" fmla="*/ 5385999 w 5748406"/>
              <a:gd name="connsiteY14" fmla="*/ 34550 h 4923432"/>
              <a:gd name="connsiteX15" fmla="*/ 5538399 w 5748406"/>
              <a:gd name="connsiteY15" fmla="*/ 11690 h 4923432"/>
              <a:gd name="connsiteX16" fmla="*/ 5591739 w 5748406"/>
              <a:gd name="connsiteY16" fmla="*/ 171710 h 4923432"/>
              <a:gd name="connsiteX17" fmla="*/ 5744139 w 5748406"/>
              <a:gd name="connsiteY17" fmla="*/ 651770 h 4923432"/>
              <a:gd name="connsiteX18" fmla="*/ 5690799 w 5748406"/>
              <a:gd name="connsiteY18" fmla="*/ 1718570 h 4923432"/>
              <a:gd name="connsiteX19" fmla="*/ 5530779 w 5748406"/>
              <a:gd name="connsiteY19" fmla="*/ 2366270 h 4923432"/>
              <a:gd name="connsiteX20" fmla="*/ 5454579 w 5748406"/>
              <a:gd name="connsiteY20" fmla="*/ 2953010 h 4923432"/>
              <a:gd name="connsiteX21" fmla="*/ 5401239 w 5748406"/>
              <a:gd name="connsiteY21" fmla="*/ 3113030 h 4923432"/>
              <a:gd name="connsiteX22" fmla="*/ 5485059 w 5748406"/>
              <a:gd name="connsiteY22" fmla="*/ 3394970 h 4923432"/>
              <a:gd name="connsiteX23" fmla="*/ 5385999 w 5748406"/>
              <a:gd name="connsiteY23" fmla="*/ 3821690 h 4923432"/>
              <a:gd name="connsiteX24" fmla="*/ 5012619 w 5748406"/>
              <a:gd name="connsiteY24" fmla="*/ 4301750 h 4923432"/>
              <a:gd name="connsiteX25" fmla="*/ 4227759 w 5748406"/>
              <a:gd name="connsiteY25" fmla="*/ 4713230 h 4923432"/>
              <a:gd name="connsiteX26" fmla="*/ 3153339 w 5748406"/>
              <a:gd name="connsiteY26" fmla="*/ 4918970 h 4923432"/>
              <a:gd name="connsiteX27" fmla="*/ 1774119 w 5748406"/>
              <a:gd name="connsiteY27" fmla="*/ 4812290 h 4923432"/>
              <a:gd name="connsiteX28" fmla="*/ 745419 w 5748406"/>
              <a:gd name="connsiteY28" fmla="*/ 4347470 h 4923432"/>
              <a:gd name="connsiteX29" fmla="*/ 250119 w 5748406"/>
              <a:gd name="connsiteY29" fmla="*/ 3684530 h 4923432"/>
              <a:gd name="connsiteX30" fmla="*/ 303459 w 5748406"/>
              <a:gd name="connsiteY30" fmla="*/ 3151130 h 4923432"/>
              <a:gd name="connsiteX0" fmla="*/ 303459 w 5748406"/>
              <a:gd name="connsiteY0" fmla="*/ 3144336 h 4916638"/>
              <a:gd name="connsiteX1" fmla="*/ 257739 w 5748406"/>
              <a:gd name="connsiteY1" fmla="*/ 2458536 h 4916638"/>
              <a:gd name="connsiteX2" fmla="*/ 120579 w 5748406"/>
              <a:gd name="connsiteY2" fmla="*/ 2161356 h 4916638"/>
              <a:gd name="connsiteX3" fmla="*/ 21519 w 5748406"/>
              <a:gd name="connsiteY3" fmla="*/ 1521276 h 4916638"/>
              <a:gd name="connsiteX4" fmla="*/ 18979 w 5748406"/>
              <a:gd name="connsiteY4" fmla="*/ 670376 h 4916638"/>
              <a:gd name="connsiteX5" fmla="*/ 229799 w 5748406"/>
              <a:gd name="connsiteY5" fmla="*/ 32836 h 4916638"/>
              <a:gd name="connsiteX6" fmla="*/ 951159 w 5748406"/>
              <a:gd name="connsiteY6" fmla="*/ 119196 h 4916638"/>
              <a:gd name="connsiteX7" fmla="*/ 1606479 w 5748406"/>
              <a:gd name="connsiteY7" fmla="*/ 355416 h 4916638"/>
              <a:gd name="connsiteX8" fmla="*/ 1946839 w 5748406"/>
              <a:gd name="connsiteY8" fmla="*/ 530676 h 4916638"/>
              <a:gd name="connsiteX9" fmla="*/ 2508179 w 5748406"/>
              <a:gd name="connsiteY9" fmla="*/ 406216 h 4916638"/>
              <a:gd name="connsiteX10" fmla="*/ 3374319 w 5748406"/>
              <a:gd name="connsiteY10" fmla="*/ 408756 h 4916638"/>
              <a:gd name="connsiteX11" fmla="*/ 3930579 w 5748406"/>
              <a:gd name="connsiteY11" fmla="*/ 556076 h 4916638"/>
              <a:gd name="connsiteX12" fmla="*/ 4161718 w 5748406"/>
              <a:gd name="connsiteY12" fmla="*/ 418915 h 4916638"/>
              <a:gd name="connsiteX13" fmla="*/ 4662099 w 5748406"/>
              <a:gd name="connsiteY13" fmla="*/ 205556 h 4916638"/>
              <a:gd name="connsiteX14" fmla="*/ 5411399 w 5748406"/>
              <a:gd name="connsiteY14" fmla="*/ 68396 h 4916638"/>
              <a:gd name="connsiteX15" fmla="*/ 5538399 w 5748406"/>
              <a:gd name="connsiteY15" fmla="*/ 4896 h 4916638"/>
              <a:gd name="connsiteX16" fmla="*/ 5591739 w 5748406"/>
              <a:gd name="connsiteY16" fmla="*/ 164916 h 4916638"/>
              <a:gd name="connsiteX17" fmla="*/ 5744139 w 5748406"/>
              <a:gd name="connsiteY17" fmla="*/ 644976 h 4916638"/>
              <a:gd name="connsiteX18" fmla="*/ 5690799 w 5748406"/>
              <a:gd name="connsiteY18" fmla="*/ 1711776 h 4916638"/>
              <a:gd name="connsiteX19" fmla="*/ 5530779 w 5748406"/>
              <a:gd name="connsiteY19" fmla="*/ 2359476 h 4916638"/>
              <a:gd name="connsiteX20" fmla="*/ 5454579 w 5748406"/>
              <a:gd name="connsiteY20" fmla="*/ 2946216 h 4916638"/>
              <a:gd name="connsiteX21" fmla="*/ 5401239 w 5748406"/>
              <a:gd name="connsiteY21" fmla="*/ 3106236 h 4916638"/>
              <a:gd name="connsiteX22" fmla="*/ 5485059 w 5748406"/>
              <a:gd name="connsiteY22" fmla="*/ 3388176 h 4916638"/>
              <a:gd name="connsiteX23" fmla="*/ 5385999 w 5748406"/>
              <a:gd name="connsiteY23" fmla="*/ 3814896 h 4916638"/>
              <a:gd name="connsiteX24" fmla="*/ 5012619 w 5748406"/>
              <a:gd name="connsiteY24" fmla="*/ 4294956 h 4916638"/>
              <a:gd name="connsiteX25" fmla="*/ 4227759 w 5748406"/>
              <a:gd name="connsiteY25" fmla="*/ 4706436 h 4916638"/>
              <a:gd name="connsiteX26" fmla="*/ 3153339 w 5748406"/>
              <a:gd name="connsiteY26" fmla="*/ 4912176 h 4916638"/>
              <a:gd name="connsiteX27" fmla="*/ 1774119 w 5748406"/>
              <a:gd name="connsiteY27" fmla="*/ 4805496 h 4916638"/>
              <a:gd name="connsiteX28" fmla="*/ 745419 w 5748406"/>
              <a:gd name="connsiteY28" fmla="*/ 4340676 h 4916638"/>
              <a:gd name="connsiteX29" fmla="*/ 250119 w 5748406"/>
              <a:gd name="connsiteY29" fmla="*/ 3677736 h 4916638"/>
              <a:gd name="connsiteX30" fmla="*/ 303459 w 5748406"/>
              <a:gd name="connsiteY30" fmla="*/ 3144336 h 4916638"/>
              <a:gd name="connsiteX0" fmla="*/ 303459 w 5748406"/>
              <a:gd name="connsiteY0" fmla="*/ 3144336 h 4916638"/>
              <a:gd name="connsiteX1" fmla="*/ 257739 w 5748406"/>
              <a:gd name="connsiteY1" fmla="*/ 2458536 h 4916638"/>
              <a:gd name="connsiteX2" fmla="*/ 120579 w 5748406"/>
              <a:gd name="connsiteY2" fmla="*/ 2161356 h 4916638"/>
              <a:gd name="connsiteX3" fmla="*/ 21519 w 5748406"/>
              <a:gd name="connsiteY3" fmla="*/ 1521276 h 4916638"/>
              <a:gd name="connsiteX4" fmla="*/ 18979 w 5748406"/>
              <a:gd name="connsiteY4" fmla="*/ 670376 h 4916638"/>
              <a:gd name="connsiteX5" fmla="*/ 229799 w 5748406"/>
              <a:gd name="connsiteY5" fmla="*/ 32836 h 4916638"/>
              <a:gd name="connsiteX6" fmla="*/ 951159 w 5748406"/>
              <a:gd name="connsiteY6" fmla="*/ 119196 h 4916638"/>
              <a:gd name="connsiteX7" fmla="*/ 1606479 w 5748406"/>
              <a:gd name="connsiteY7" fmla="*/ 355416 h 4916638"/>
              <a:gd name="connsiteX8" fmla="*/ 1946839 w 5748406"/>
              <a:gd name="connsiteY8" fmla="*/ 530676 h 4916638"/>
              <a:gd name="connsiteX9" fmla="*/ 2508179 w 5748406"/>
              <a:gd name="connsiteY9" fmla="*/ 406216 h 4916638"/>
              <a:gd name="connsiteX10" fmla="*/ 3374319 w 5748406"/>
              <a:gd name="connsiteY10" fmla="*/ 408756 h 4916638"/>
              <a:gd name="connsiteX11" fmla="*/ 3930579 w 5748406"/>
              <a:gd name="connsiteY11" fmla="*/ 556076 h 4916638"/>
              <a:gd name="connsiteX12" fmla="*/ 4161718 w 5748406"/>
              <a:gd name="connsiteY12" fmla="*/ 418915 h 4916638"/>
              <a:gd name="connsiteX13" fmla="*/ 4682419 w 5748406"/>
              <a:gd name="connsiteY13" fmla="*/ 220796 h 4916638"/>
              <a:gd name="connsiteX14" fmla="*/ 5411399 w 5748406"/>
              <a:gd name="connsiteY14" fmla="*/ 68396 h 4916638"/>
              <a:gd name="connsiteX15" fmla="*/ 5538399 w 5748406"/>
              <a:gd name="connsiteY15" fmla="*/ 4896 h 4916638"/>
              <a:gd name="connsiteX16" fmla="*/ 5591739 w 5748406"/>
              <a:gd name="connsiteY16" fmla="*/ 164916 h 4916638"/>
              <a:gd name="connsiteX17" fmla="*/ 5744139 w 5748406"/>
              <a:gd name="connsiteY17" fmla="*/ 644976 h 4916638"/>
              <a:gd name="connsiteX18" fmla="*/ 5690799 w 5748406"/>
              <a:gd name="connsiteY18" fmla="*/ 1711776 h 4916638"/>
              <a:gd name="connsiteX19" fmla="*/ 5530779 w 5748406"/>
              <a:gd name="connsiteY19" fmla="*/ 2359476 h 4916638"/>
              <a:gd name="connsiteX20" fmla="*/ 5454579 w 5748406"/>
              <a:gd name="connsiteY20" fmla="*/ 2946216 h 4916638"/>
              <a:gd name="connsiteX21" fmla="*/ 5401239 w 5748406"/>
              <a:gd name="connsiteY21" fmla="*/ 3106236 h 4916638"/>
              <a:gd name="connsiteX22" fmla="*/ 5485059 w 5748406"/>
              <a:gd name="connsiteY22" fmla="*/ 3388176 h 4916638"/>
              <a:gd name="connsiteX23" fmla="*/ 5385999 w 5748406"/>
              <a:gd name="connsiteY23" fmla="*/ 3814896 h 4916638"/>
              <a:gd name="connsiteX24" fmla="*/ 5012619 w 5748406"/>
              <a:gd name="connsiteY24" fmla="*/ 4294956 h 4916638"/>
              <a:gd name="connsiteX25" fmla="*/ 4227759 w 5748406"/>
              <a:gd name="connsiteY25" fmla="*/ 4706436 h 4916638"/>
              <a:gd name="connsiteX26" fmla="*/ 3153339 w 5748406"/>
              <a:gd name="connsiteY26" fmla="*/ 4912176 h 4916638"/>
              <a:gd name="connsiteX27" fmla="*/ 1774119 w 5748406"/>
              <a:gd name="connsiteY27" fmla="*/ 4805496 h 4916638"/>
              <a:gd name="connsiteX28" fmla="*/ 745419 w 5748406"/>
              <a:gd name="connsiteY28" fmla="*/ 4340676 h 4916638"/>
              <a:gd name="connsiteX29" fmla="*/ 250119 w 5748406"/>
              <a:gd name="connsiteY29" fmla="*/ 3677736 h 4916638"/>
              <a:gd name="connsiteX30" fmla="*/ 303459 w 5748406"/>
              <a:gd name="connsiteY30" fmla="*/ 3144336 h 4916638"/>
              <a:gd name="connsiteX0" fmla="*/ 303459 w 5748406"/>
              <a:gd name="connsiteY0" fmla="*/ 3144336 h 4916638"/>
              <a:gd name="connsiteX1" fmla="*/ 257739 w 5748406"/>
              <a:gd name="connsiteY1" fmla="*/ 2458536 h 4916638"/>
              <a:gd name="connsiteX2" fmla="*/ 120579 w 5748406"/>
              <a:gd name="connsiteY2" fmla="*/ 2161356 h 4916638"/>
              <a:gd name="connsiteX3" fmla="*/ 21519 w 5748406"/>
              <a:gd name="connsiteY3" fmla="*/ 1521276 h 4916638"/>
              <a:gd name="connsiteX4" fmla="*/ 18979 w 5748406"/>
              <a:gd name="connsiteY4" fmla="*/ 670376 h 4916638"/>
              <a:gd name="connsiteX5" fmla="*/ 229799 w 5748406"/>
              <a:gd name="connsiteY5" fmla="*/ 32836 h 4916638"/>
              <a:gd name="connsiteX6" fmla="*/ 951159 w 5748406"/>
              <a:gd name="connsiteY6" fmla="*/ 119196 h 4916638"/>
              <a:gd name="connsiteX7" fmla="*/ 1606479 w 5748406"/>
              <a:gd name="connsiteY7" fmla="*/ 355416 h 4916638"/>
              <a:gd name="connsiteX8" fmla="*/ 1946839 w 5748406"/>
              <a:gd name="connsiteY8" fmla="*/ 530676 h 4916638"/>
              <a:gd name="connsiteX9" fmla="*/ 2508179 w 5748406"/>
              <a:gd name="connsiteY9" fmla="*/ 406216 h 4916638"/>
              <a:gd name="connsiteX10" fmla="*/ 3374319 w 5748406"/>
              <a:gd name="connsiteY10" fmla="*/ 408756 h 4916638"/>
              <a:gd name="connsiteX11" fmla="*/ 3930579 w 5748406"/>
              <a:gd name="connsiteY11" fmla="*/ 556076 h 4916638"/>
              <a:gd name="connsiteX12" fmla="*/ 4161718 w 5748406"/>
              <a:gd name="connsiteY12" fmla="*/ 418915 h 4916638"/>
              <a:gd name="connsiteX13" fmla="*/ 4682419 w 5748406"/>
              <a:gd name="connsiteY13" fmla="*/ 200476 h 4916638"/>
              <a:gd name="connsiteX14" fmla="*/ 5411399 w 5748406"/>
              <a:gd name="connsiteY14" fmla="*/ 68396 h 4916638"/>
              <a:gd name="connsiteX15" fmla="*/ 5538399 w 5748406"/>
              <a:gd name="connsiteY15" fmla="*/ 4896 h 4916638"/>
              <a:gd name="connsiteX16" fmla="*/ 5591739 w 5748406"/>
              <a:gd name="connsiteY16" fmla="*/ 164916 h 4916638"/>
              <a:gd name="connsiteX17" fmla="*/ 5744139 w 5748406"/>
              <a:gd name="connsiteY17" fmla="*/ 644976 h 4916638"/>
              <a:gd name="connsiteX18" fmla="*/ 5690799 w 5748406"/>
              <a:gd name="connsiteY18" fmla="*/ 1711776 h 4916638"/>
              <a:gd name="connsiteX19" fmla="*/ 5530779 w 5748406"/>
              <a:gd name="connsiteY19" fmla="*/ 2359476 h 4916638"/>
              <a:gd name="connsiteX20" fmla="*/ 5454579 w 5748406"/>
              <a:gd name="connsiteY20" fmla="*/ 2946216 h 4916638"/>
              <a:gd name="connsiteX21" fmla="*/ 5401239 w 5748406"/>
              <a:gd name="connsiteY21" fmla="*/ 3106236 h 4916638"/>
              <a:gd name="connsiteX22" fmla="*/ 5485059 w 5748406"/>
              <a:gd name="connsiteY22" fmla="*/ 3388176 h 4916638"/>
              <a:gd name="connsiteX23" fmla="*/ 5385999 w 5748406"/>
              <a:gd name="connsiteY23" fmla="*/ 3814896 h 4916638"/>
              <a:gd name="connsiteX24" fmla="*/ 5012619 w 5748406"/>
              <a:gd name="connsiteY24" fmla="*/ 4294956 h 4916638"/>
              <a:gd name="connsiteX25" fmla="*/ 4227759 w 5748406"/>
              <a:gd name="connsiteY25" fmla="*/ 4706436 h 4916638"/>
              <a:gd name="connsiteX26" fmla="*/ 3153339 w 5748406"/>
              <a:gd name="connsiteY26" fmla="*/ 4912176 h 4916638"/>
              <a:gd name="connsiteX27" fmla="*/ 1774119 w 5748406"/>
              <a:gd name="connsiteY27" fmla="*/ 4805496 h 4916638"/>
              <a:gd name="connsiteX28" fmla="*/ 745419 w 5748406"/>
              <a:gd name="connsiteY28" fmla="*/ 4340676 h 4916638"/>
              <a:gd name="connsiteX29" fmla="*/ 250119 w 5748406"/>
              <a:gd name="connsiteY29" fmla="*/ 3677736 h 4916638"/>
              <a:gd name="connsiteX30" fmla="*/ 303459 w 5748406"/>
              <a:gd name="connsiteY30" fmla="*/ 3144336 h 4916638"/>
              <a:gd name="connsiteX0" fmla="*/ 303459 w 5748406"/>
              <a:gd name="connsiteY0" fmla="*/ 3144336 h 4916638"/>
              <a:gd name="connsiteX1" fmla="*/ 257739 w 5748406"/>
              <a:gd name="connsiteY1" fmla="*/ 2458536 h 4916638"/>
              <a:gd name="connsiteX2" fmla="*/ 120579 w 5748406"/>
              <a:gd name="connsiteY2" fmla="*/ 2161356 h 4916638"/>
              <a:gd name="connsiteX3" fmla="*/ 21519 w 5748406"/>
              <a:gd name="connsiteY3" fmla="*/ 1521276 h 4916638"/>
              <a:gd name="connsiteX4" fmla="*/ 18979 w 5748406"/>
              <a:gd name="connsiteY4" fmla="*/ 670376 h 4916638"/>
              <a:gd name="connsiteX5" fmla="*/ 229799 w 5748406"/>
              <a:gd name="connsiteY5" fmla="*/ 32836 h 4916638"/>
              <a:gd name="connsiteX6" fmla="*/ 951159 w 5748406"/>
              <a:gd name="connsiteY6" fmla="*/ 119196 h 4916638"/>
              <a:gd name="connsiteX7" fmla="*/ 1606479 w 5748406"/>
              <a:gd name="connsiteY7" fmla="*/ 355416 h 4916638"/>
              <a:gd name="connsiteX8" fmla="*/ 1946839 w 5748406"/>
              <a:gd name="connsiteY8" fmla="*/ 530676 h 4916638"/>
              <a:gd name="connsiteX9" fmla="*/ 2508179 w 5748406"/>
              <a:gd name="connsiteY9" fmla="*/ 406216 h 4916638"/>
              <a:gd name="connsiteX10" fmla="*/ 3374319 w 5748406"/>
              <a:gd name="connsiteY10" fmla="*/ 408756 h 4916638"/>
              <a:gd name="connsiteX11" fmla="*/ 3930579 w 5748406"/>
              <a:gd name="connsiteY11" fmla="*/ 556076 h 4916638"/>
              <a:gd name="connsiteX12" fmla="*/ 4197278 w 5748406"/>
              <a:gd name="connsiteY12" fmla="*/ 429075 h 4916638"/>
              <a:gd name="connsiteX13" fmla="*/ 4682419 w 5748406"/>
              <a:gd name="connsiteY13" fmla="*/ 200476 h 4916638"/>
              <a:gd name="connsiteX14" fmla="*/ 5411399 w 5748406"/>
              <a:gd name="connsiteY14" fmla="*/ 68396 h 4916638"/>
              <a:gd name="connsiteX15" fmla="*/ 5538399 w 5748406"/>
              <a:gd name="connsiteY15" fmla="*/ 4896 h 4916638"/>
              <a:gd name="connsiteX16" fmla="*/ 5591739 w 5748406"/>
              <a:gd name="connsiteY16" fmla="*/ 164916 h 4916638"/>
              <a:gd name="connsiteX17" fmla="*/ 5744139 w 5748406"/>
              <a:gd name="connsiteY17" fmla="*/ 644976 h 4916638"/>
              <a:gd name="connsiteX18" fmla="*/ 5690799 w 5748406"/>
              <a:gd name="connsiteY18" fmla="*/ 1711776 h 4916638"/>
              <a:gd name="connsiteX19" fmla="*/ 5530779 w 5748406"/>
              <a:gd name="connsiteY19" fmla="*/ 2359476 h 4916638"/>
              <a:gd name="connsiteX20" fmla="*/ 5454579 w 5748406"/>
              <a:gd name="connsiteY20" fmla="*/ 2946216 h 4916638"/>
              <a:gd name="connsiteX21" fmla="*/ 5401239 w 5748406"/>
              <a:gd name="connsiteY21" fmla="*/ 3106236 h 4916638"/>
              <a:gd name="connsiteX22" fmla="*/ 5485059 w 5748406"/>
              <a:gd name="connsiteY22" fmla="*/ 3388176 h 4916638"/>
              <a:gd name="connsiteX23" fmla="*/ 5385999 w 5748406"/>
              <a:gd name="connsiteY23" fmla="*/ 3814896 h 4916638"/>
              <a:gd name="connsiteX24" fmla="*/ 5012619 w 5748406"/>
              <a:gd name="connsiteY24" fmla="*/ 4294956 h 4916638"/>
              <a:gd name="connsiteX25" fmla="*/ 4227759 w 5748406"/>
              <a:gd name="connsiteY25" fmla="*/ 4706436 h 4916638"/>
              <a:gd name="connsiteX26" fmla="*/ 3153339 w 5748406"/>
              <a:gd name="connsiteY26" fmla="*/ 4912176 h 4916638"/>
              <a:gd name="connsiteX27" fmla="*/ 1774119 w 5748406"/>
              <a:gd name="connsiteY27" fmla="*/ 4805496 h 4916638"/>
              <a:gd name="connsiteX28" fmla="*/ 745419 w 5748406"/>
              <a:gd name="connsiteY28" fmla="*/ 4340676 h 4916638"/>
              <a:gd name="connsiteX29" fmla="*/ 250119 w 5748406"/>
              <a:gd name="connsiteY29" fmla="*/ 3677736 h 4916638"/>
              <a:gd name="connsiteX30" fmla="*/ 303459 w 5748406"/>
              <a:gd name="connsiteY30" fmla="*/ 3144336 h 4916638"/>
              <a:gd name="connsiteX0" fmla="*/ 303459 w 5748406"/>
              <a:gd name="connsiteY0" fmla="*/ 3144336 h 4916638"/>
              <a:gd name="connsiteX1" fmla="*/ 257739 w 5748406"/>
              <a:gd name="connsiteY1" fmla="*/ 2458536 h 4916638"/>
              <a:gd name="connsiteX2" fmla="*/ 120579 w 5748406"/>
              <a:gd name="connsiteY2" fmla="*/ 2161356 h 4916638"/>
              <a:gd name="connsiteX3" fmla="*/ 21519 w 5748406"/>
              <a:gd name="connsiteY3" fmla="*/ 1521276 h 4916638"/>
              <a:gd name="connsiteX4" fmla="*/ 18979 w 5748406"/>
              <a:gd name="connsiteY4" fmla="*/ 670376 h 4916638"/>
              <a:gd name="connsiteX5" fmla="*/ 229799 w 5748406"/>
              <a:gd name="connsiteY5" fmla="*/ 32836 h 4916638"/>
              <a:gd name="connsiteX6" fmla="*/ 951159 w 5748406"/>
              <a:gd name="connsiteY6" fmla="*/ 119196 h 4916638"/>
              <a:gd name="connsiteX7" fmla="*/ 1606479 w 5748406"/>
              <a:gd name="connsiteY7" fmla="*/ 355416 h 4916638"/>
              <a:gd name="connsiteX8" fmla="*/ 1946839 w 5748406"/>
              <a:gd name="connsiteY8" fmla="*/ 530676 h 4916638"/>
              <a:gd name="connsiteX9" fmla="*/ 2508179 w 5748406"/>
              <a:gd name="connsiteY9" fmla="*/ 406216 h 4916638"/>
              <a:gd name="connsiteX10" fmla="*/ 3374319 w 5748406"/>
              <a:gd name="connsiteY10" fmla="*/ 408756 h 4916638"/>
              <a:gd name="connsiteX11" fmla="*/ 3930579 w 5748406"/>
              <a:gd name="connsiteY11" fmla="*/ 556076 h 4916638"/>
              <a:gd name="connsiteX12" fmla="*/ 4197278 w 5748406"/>
              <a:gd name="connsiteY12" fmla="*/ 429075 h 4916638"/>
              <a:gd name="connsiteX13" fmla="*/ 4682419 w 5748406"/>
              <a:gd name="connsiteY13" fmla="*/ 200476 h 4916638"/>
              <a:gd name="connsiteX14" fmla="*/ 5411399 w 5748406"/>
              <a:gd name="connsiteY14" fmla="*/ 68396 h 4916638"/>
              <a:gd name="connsiteX15" fmla="*/ 5553639 w 5748406"/>
              <a:gd name="connsiteY15" fmla="*/ 25216 h 4916638"/>
              <a:gd name="connsiteX16" fmla="*/ 5591739 w 5748406"/>
              <a:gd name="connsiteY16" fmla="*/ 164916 h 4916638"/>
              <a:gd name="connsiteX17" fmla="*/ 5744139 w 5748406"/>
              <a:gd name="connsiteY17" fmla="*/ 644976 h 4916638"/>
              <a:gd name="connsiteX18" fmla="*/ 5690799 w 5748406"/>
              <a:gd name="connsiteY18" fmla="*/ 1711776 h 4916638"/>
              <a:gd name="connsiteX19" fmla="*/ 5530779 w 5748406"/>
              <a:gd name="connsiteY19" fmla="*/ 2359476 h 4916638"/>
              <a:gd name="connsiteX20" fmla="*/ 5454579 w 5748406"/>
              <a:gd name="connsiteY20" fmla="*/ 2946216 h 4916638"/>
              <a:gd name="connsiteX21" fmla="*/ 5401239 w 5748406"/>
              <a:gd name="connsiteY21" fmla="*/ 3106236 h 4916638"/>
              <a:gd name="connsiteX22" fmla="*/ 5485059 w 5748406"/>
              <a:gd name="connsiteY22" fmla="*/ 3388176 h 4916638"/>
              <a:gd name="connsiteX23" fmla="*/ 5385999 w 5748406"/>
              <a:gd name="connsiteY23" fmla="*/ 3814896 h 4916638"/>
              <a:gd name="connsiteX24" fmla="*/ 5012619 w 5748406"/>
              <a:gd name="connsiteY24" fmla="*/ 4294956 h 4916638"/>
              <a:gd name="connsiteX25" fmla="*/ 4227759 w 5748406"/>
              <a:gd name="connsiteY25" fmla="*/ 4706436 h 4916638"/>
              <a:gd name="connsiteX26" fmla="*/ 3153339 w 5748406"/>
              <a:gd name="connsiteY26" fmla="*/ 4912176 h 4916638"/>
              <a:gd name="connsiteX27" fmla="*/ 1774119 w 5748406"/>
              <a:gd name="connsiteY27" fmla="*/ 4805496 h 4916638"/>
              <a:gd name="connsiteX28" fmla="*/ 745419 w 5748406"/>
              <a:gd name="connsiteY28" fmla="*/ 4340676 h 4916638"/>
              <a:gd name="connsiteX29" fmla="*/ 250119 w 5748406"/>
              <a:gd name="connsiteY29" fmla="*/ 3677736 h 4916638"/>
              <a:gd name="connsiteX30" fmla="*/ 303459 w 5748406"/>
              <a:gd name="connsiteY30" fmla="*/ 3144336 h 4916638"/>
              <a:gd name="connsiteX0" fmla="*/ 303459 w 5711308"/>
              <a:gd name="connsiteY0" fmla="*/ 3144336 h 4916638"/>
              <a:gd name="connsiteX1" fmla="*/ 257739 w 5711308"/>
              <a:gd name="connsiteY1" fmla="*/ 2458536 h 4916638"/>
              <a:gd name="connsiteX2" fmla="*/ 120579 w 5711308"/>
              <a:gd name="connsiteY2" fmla="*/ 2161356 h 4916638"/>
              <a:gd name="connsiteX3" fmla="*/ 21519 w 5711308"/>
              <a:gd name="connsiteY3" fmla="*/ 1521276 h 4916638"/>
              <a:gd name="connsiteX4" fmla="*/ 18979 w 5711308"/>
              <a:gd name="connsiteY4" fmla="*/ 670376 h 4916638"/>
              <a:gd name="connsiteX5" fmla="*/ 229799 w 5711308"/>
              <a:gd name="connsiteY5" fmla="*/ 32836 h 4916638"/>
              <a:gd name="connsiteX6" fmla="*/ 951159 w 5711308"/>
              <a:gd name="connsiteY6" fmla="*/ 119196 h 4916638"/>
              <a:gd name="connsiteX7" fmla="*/ 1606479 w 5711308"/>
              <a:gd name="connsiteY7" fmla="*/ 355416 h 4916638"/>
              <a:gd name="connsiteX8" fmla="*/ 1946839 w 5711308"/>
              <a:gd name="connsiteY8" fmla="*/ 530676 h 4916638"/>
              <a:gd name="connsiteX9" fmla="*/ 2508179 w 5711308"/>
              <a:gd name="connsiteY9" fmla="*/ 406216 h 4916638"/>
              <a:gd name="connsiteX10" fmla="*/ 3374319 w 5711308"/>
              <a:gd name="connsiteY10" fmla="*/ 408756 h 4916638"/>
              <a:gd name="connsiteX11" fmla="*/ 3930579 w 5711308"/>
              <a:gd name="connsiteY11" fmla="*/ 556076 h 4916638"/>
              <a:gd name="connsiteX12" fmla="*/ 4197278 w 5711308"/>
              <a:gd name="connsiteY12" fmla="*/ 429075 h 4916638"/>
              <a:gd name="connsiteX13" fmla="*/ 4682419 w 5711308"/>
              <a:gd name="connsiteY13" fmla="*/ 200476 h 4916638"/>
              <a:gd name="connsiteX14" fmla="*/ 5411399 w 5711308"/>
              <a:gd name="connsiteY14" fmla="*/ 68396 h 4916638"/>
              <a:gd name="connsiteX15" fmla="*/ 5553639 w 5711308"/>
              <a:gd name="connsiteY15" fmla="*/ 25216 h 4916638"/>
              <a:gd name="connsiteX16" fmla="*/ 5591739 w 5711308"/>
              <a:gd name="connsiteY16" fmla="*/ 164916 h 4916638"/>
              <a:gd name="connsiteX17" fmla="*/ 5698419 w 5711308"/>
              <a:gd name="connsiteY17" fmla="*/ 853256 h 4916638"/>
              <a:gd name="connsiteX18" fmla="*/ 5690799 w 5711308"/>
              <a:gd name="connsiteY18" fmla="*/ 1711776 h 4916638"/>
              <a:gd name="connsiteX19" fmla="*/ 5530779 w 5711308"/>
              <a:gd name="connsiteY19" fmla="*/ 2359476 h 4916638"/>
              <a:gd name="connsiteX20" fmla="*/ 5454579 w 5711308"/>
              <a:gd name="connsiteY20" fmla="*/ 2946216 h 4916638"/>
              <a:gd name="connsiteX21" fmla="*/ 5401239 w 5711308"/>
              <a:gd name="connsiteY21" fmla="*/ 3106236 h 4916638"/>
              <a:gd name="connsiteX22" fmla="*/ 5485059 w 5711308"/>
              <a:gd name="connsiteY22" fmla="*/ 3388176 h 4916638"/>
              <a:gd name="connsiteX23" fmla="*/ 5385999 w 5711308"/>
              <a:gd name="connsiteY23" fmla="*/ 3814896 h 4916638"/>
              <a:gd name="connsiteX24" fmla="*/ 5012619 w 5711308"/>
              <a:gd name="connsiteY24" fmla="*/ 4294956 h 4916638"/>
              <a:gd name="connsiteX25" fmla="*/ 4227759 w 5711308"/>
              <a:gd name="connsiteY25" fmla="*/ 4706436 h 4916638"/>
              <a:gd name="connsiteX26" fmla="*/ 3153339 w 5711308"/>
              <a:gd name="connsiteY26" fmla="*/ 4912176 h 4916638"/>
              <a:gd name="connsiteX27" fmla="*/ 1774119 w 5711308"/>
              <a:gd name="connsiteY27" fmla="*/ 4805496 h 4916638"/>
              <a:gd name="connsiteX28" fmla="*/ 745419 w 5711308"/>
              <a:gd name="connsiteY28" fmla="*/ 4340676 h 4916638"/>
              <a:gd name="connsiteX29" fmla="*/ 250119 w 5711308"/>
              <a:gd name="connsiteY29" fmla="*/ 3677736 h 4916638"/>
              <a:gd name="connsiteX30" fmla="*/ 303459 w 5711308"/>
              <a:gd name="connsiteY30" fmla="*/ 3144336 h 4916638"/>
              <a:gd name="connsiteX0" fmla="*/ 303459 w 5711308"/>
              <a:gd name="connsiteY0" fmla="*/ 3144336 h 4916638"/>
              <a:gd name="connsiteX1" fmla="*/ 257739 w 5711308"/>
              <a:gd name="connsiteY1" fmla="*/ 2458536 h 4916638"/>
              <a:gd name="connsiteX2" fmla="*/ 120579 w 5711308"/>
              <a:gd name="connsiteY2" fmla="*/ 2161356 h 4916638"/>
              <a:gd name="connsiteX3" fmla="*/ 21519 w 5711308"/>
              <a:gd name="connsiteY3" fmla="*/ 1521276 h 4916638"/>
              <a:gd name="connsiteX4" fmla="*/ 18979 w 5711308"/>
              <a:gd name="connsiteY4" fmla="*/ 670376 h 4916638"/>
              <a:gd name="connsiteX5" fmla="*/ 229799 w 5711308"/>
              <a:gd name="connsiteY5" fmla="*/ 32836 h 4916638"/>
              <a:gd name="connsiteX6" fmla="*/ 951159 w 5711308"/>
              <a:gd name="connsiteY6" fmla="*/ 119196 h 4916638"/>
              <a:gd name="connsiteX7" fmla="*/ 1606479 w 5711308"/>
              <a:gd name="connsiteY7" fmla="*/ 355416 h 4916638"/>
              <a:gd name="connsiteX8" fmla="*/ 1946839 w 5711308"/>
              <a:gd name="connsiteY8" fmla="*/ 530676 h 4916638"/>
              <a:gd name="connsiteX9" fmla="*/ 2508179 w 5711308"/>
              <a:gd name="connsiteY9" fmla="*/ 406216 h 4916638"/>
              <a:gd name="connsiteX10" fmla="*/ 3374319 w 5711308"/>
              <a:gd name="connsiteY10" fmla="*/ 408756 h 4916638"/>
              <a:gd name="connsiteX11" fmla="*/ 3930579 w 5711308"/>
              <a:gd name="connsiteY11" fmla="*/ 556076 h 4916638"/>
              <a:gd name="connsiteX12" fmla="*/ 4192198 w 5711308"/>
              <a:gd name="connsiteY12" fmla="*/ 408755 h 4916638"/>
              <a:gd name="connsiteX13" fmla="*/ 4682419 w 5711308"/>
              <a:gd name="connsiteY13" fmla="*/ 200476 h 4916638"/>
              <a:gd name="connsiteX14" fmla="*/ 5411399 w 5711308"/>
              <a:gd name="connsiteY14" fmla="*/ 68396 h 4916638"/>
              <a:gd name="connsiteX15" fmla="*/ 5553639 w 5711308"/>
              <a:gd name="connsiteY15" fmla="*/ 25216 h 4916638"/>
              <a:gd name="connsiteX16" fmla="*/ 5591739 w 5711308"/>
              <a:gd name="connsiteY16" fmla="*/ 164916 h 4916638"/>
              <a:gd name="connsiteX17" fmla="*/ 5698419 w 5711308"/>
              <a:gd name="connsiteY17" fmla="*/ 853256 h 4916638"/>
              <a:gd name="connsiteX18" fmla="*/ 5690799 w 5711308"/>
              <a:gd name="connsiteY18" fmla="*/ 1711776 h 4916638"/>
              <a:gd name="connsiteX19" fmla="*/ 5530779 w 5711308"/>
              <a:gd name="connsiteY19" fmla="*/ 2359476 h 4916638"/>
              <a:gd name="connsiteX20" fmla="*/ 5454579 w 5711308"/>
              <a:gd name="connsiteY20" fmla="*/ 2946216 h 4916638"/>
              <a:gd name="connsiteX21" fmla="*/ 5401239 w 5711308"/>
              <a:gd name="connsiteY21" fmla="*/ 3106236 h 4916638"/>
              <a:gd name="connsiteX22" fmla="*/ 5485059 w 5711308"/>
              <a:gd name="connsiteY22" fmla="*/ 3388176 h 4916638"/>
              <a:gd name="connsiteX23" fmla="*/ 5385999 w 5711308"/>
              <a:gd name="connsiteY23" fmla="*/ 3814896 h 4916638"/>
              <a:gd name="connsiteX24" fmla="*/ 5012619 w 5711308"/>
              <a:gd name="connsiteY24" fmla="*/ 4294956 h 4916638"/>
              <a:gd name="connsiteX25" fmla="*/ 4227759 w 5711308"/>
              <a:gd name="connsiteY25" fmla="*/ 4706436 h 4916638"/>
              <a:gd name="connsiteX26" fmla="*/ 3153339 w 5711308"/>
              <a:gd name="connsiteY26" fmla="*/ 4912176 h 4916638"/>
              <a:gd name="connsiteX27" fmla="*/ 1774119 w 5711308"/>
              <a:gd name="connsiteY27" fmla="*/ 4805496 h 4916638"/>
              <a:gd name="connsiteX28" fmla="*/ 745419 w 5711308"/>
              <a:gd name="connsiteY28" fmla="*/ 4340676 h 4916638"/>
              <a:gd name="connsiteX29" fmla="*/ 250119 w 5711308"/>
              <a:gd name="connsiteY29" fmla="*/ 3677736 h 4916638"/>
              <a:gd name="connsiteX30" fmla="*/ 303459 w 5711308"/>
              <a:gd name="connsiteY30" fmla="*/ 3144336 h 4916638"/>
              <a:gd name="connsiteX0" fmla="*/ 303459 w 5711308"/>
              <a:gd name="connsiteY0" fmla="*/ 3144336 h 4916638"/>
              <a:gd name="connsiteX1" fmla="*/ 257739 w 5711308"/>
              <a:gd name="connsiteY1" fmla="*/ 2458536 h 4916638"/>
              <a:gd name="connsiteX2" fmla="*/ 120579 w 5711308"/>
              <a:gd name="connsiteY2" fmla="*/ 2161356 h 4916638"/>
              <a:gd name="connsiteX3" fmla="*/ 21519 w 5711308"/>
              <a:gd name="connsiteY3" fmla="*/ 1521276 h 4916638"/>
              <a:gd name="connsiteX4" fmla="*/ 18979 w 5711308"/>
              <a:gd name="connsiteY4" fmla="*/ 670376 h 4916638"/>
              <a:gd name="connsiteX5" fmla="*/ 229799 w 5711308"/>
              <a:gd name="connsiteY5" fmla="*/ 32836 h 4916638"/>
              <a:gd name="connsiteX6" fmla="*/ 951159 w 5711308"/>
              <a:gd name="connsiteY6" fmla="*/ 119196 h 4916638"/>
              <a:gd name="connsiteX7" fmla="*/ 1606479 w 5711308"/>
              <a:gd name="connsiteY7" fmla="*/ 355416 h 4916638"/>
              <a:gd name="connsiteX8" fmla="*/ 1946839 w 5711308"/>
              <a:gd name="connsiteY8" fmla="*/ 530676 h 4916638"/>
              <a:gd name="connsiteX9" fmla="*/ 2508179 w 5711308"/>
              <a:gd name="connsiteY9" fmla="*/ 406216 h 4916638"/>
              <a:gd name="connsiteX10" fmla="*/ 3374319 w 5711308"/>
              <a:gd name="connsiteY10" fmla="*/ 408756 h 4916638"/>
              <a:gd name="connsiteX11" fmla="*/ 3920419 w 5711308"/>
              <a:gd name="connsiteY11" fmla="*/ 540836 h 4916638"/>
              <a:gd name="connsiteX12" fmla="*/ 4192198 w 5711308"/>
              <a:gd name="connsiteY12" fmla="*/ 408755 h 4916638"/>
              <a:gd name="connsiteX13" fmla="*/ 4682419 w 5711308"/>
              <a:gd name="connsiteY13" fmla="*/ 200476 h 4916638"/>
              <a:gd name="connsiteX14" fmla="*/ 5411399 w 5711308"/>
              <a:gd name="connsiteY14" fmla="*/ 68396 h 4916638"/>
              <a:gd name="connsiteX15" fmla="*/ 5553639 w 5711308"/>
              <a:gd name="connsiteY15" fmla="*/ 25216 h 4916638"/>
              <a:gd name="connsiteX16" fmla="*/ 5591739 w 5711308"/>
              <a:gd name="connsiteY16" fmla="*/ 164916 h 4916638"/>
              <a:gd name="connsiteX17" fmla="*/ 5698419 w 5711308"/>
              <a:gd name="connsiteY17" fmla="*/ 853256 h 4916638"/>
              <a:gd name="connsiteX18" fmla="*/ 5690799 w 5711308"/>
              <a:gd name="connsiteY18" fmla="*/ 1711776 h 4916638"/>
              <a:gd name="connsiteX19" fmla="*/ 5530779 w 5711308"/>
              <a:gd name="connsiteY19" fmla="*/ 2359476 h 4916638"/>
              <a:gd name="connsiteX20" fmla="*/ 5454579 w 5711308"/>
              <a:gd name="connsiteY20" fmla="*/ 2946216 h 4916638"/>
              <a:gd name="connsiteX21" fmla="*/ 5401239 w 5711308"/>
              <a:gd name="connsiteY21" fmla="*/ 3106236 h 4916638"/>
              <a:gd name="connsiteX22" fmla="*/ 5485059 w 5711308"/>
              <a:gd name="connsiteY22" fmla="*/ 3388176 h 4916638"/>
              <a:gd name="connsiteX23" fmla="*/ 5385999 w 5711308"/>
              <a:gd name="connsiteY23" fmla="*/ 3814896 h 4916638"/>
              <a:gd name="connsiteX24" fmla="*/ 5012619 w 5711308"/>
              <a:gd name="connsiteY24" fmla="*/ 4294956 h 4916638"/>
              <a:gd name="connsiteX25" fmla="*/ 4227759 w 5711308"/>
              <a:gd name="connsiteY25" fmla="*/ 4706436 h 4916638"/>
              <a:gd name="connsiteX26" fmla="*/ 3153339 w 5711308"/>
              <a:gd name="connsiteY26" fmla="*/ 4912176 h 4916638"/>
              <a:gd name="connsiteX27" fmla="*/ 1774119 w 5711308"/>
              <a:gd name="connsiteY27" fmla="*/ 4805496 h 4916638"/>
              <a:gd name="connsiteX28" fmla="*/ 745419 w 5711308"/>
              <a:gd name="connsiteY28" fmla="*/ 4340676 h 4916638"/>
              <a:gd name="connsiteX29" fmla="*/ 250119 w 5711308"/>
              <a:gd name="connsiteY29" fmla="*/ 3677736 h 4916638"/>
              <a:gd name="connsiteX30" fmla="*/ 303459 w 5711308"/>
              <a:gd name="connsiteY30" fmla="*/ 3144336 h 4916638"/>
              <a:gd name="connsiteX0" fmla="*/ 303459 w 5711308"/>
              <a:gd name="connsiteY0" fmla="*/ 3144336 h 4916638"/>
              <a:gd name="connsiteX1" fmla="*/ 257739 w 5711308"/>
              <a:gd name="connsiteY1" fmla="*/ 2458536 h 4916638"/>
              <a:gd name="connsiteX2" fmla="*/ 120579 w 5711308"/>
              <a:gd name="connsiteY2" fmla="*/ 2161356 h 4916638"/>
              <a:gd name="connsiteX3" fmla="*/ 21519 w 5711308"/>
              <a:gd name="connsiteY3" fmla="*/ 1521276 h 4916638"/>
              <a:gd name="connsiteX4" fmla="*/ 18979 w 5711308"/>
              <a:gd name="connsiteY4" fmla="*/ 670376 h 4916638"/>
              <a:gd name="connsiteX5" fmla="*/ 229799 w 5711308"/>
              <a:gd name="connsiteY5" fmla="*/ 32836 h 4916638"/>
              <a:gd name="connsiteX6" fmla="*/ 951159 w 5711308"/>
              <a:gd name="connsiteY6" fmla="*/ 119196 h 4916638"/>
              <a:gd name="connsiteX7" fmla="*/ 1606479 w 5711308"/>
              <a:gd name="connsiteY7" fmla="*/ 355416 h 4916638"/>
              <a:gd name="connsiteX8" fmla="*/ 1946839 w 5711308"/>
              <a:gd name="connsiteY8" fmla="*/ 530676 h 4916638"/>
              <a:gd name="connsiteX9" fmla="*/ 2508179 w 5711308"/>
              <a:gd name="connsiteY9" fmla="*/ 406216 h 4916638"/>
              <a:gd name="connsiteX10" fmla="*/ 3374319 w 5711308"/>
              <a:gd name="connsiteY10" fmla="*/ 408756 h 4916638"/>
              <a:gd name="connsiteX11" fmla="*/ 3920419 w 5711308"/>
              <a:gd name="connsiteY11" fmla="*/ 540836 h 4916638"/>
              <a:gd name="connsiteX12" fmla="*/ 4192198 w 5711308"/>
              <a:gd name="connsiteY12" fmla="*/ 408755 h 4916638"/>
              <a:gd name="connsiteX13" fmla="*/ 4682419 w 5711308"/>
              <a:gd name="connsiteY13" fmla="*/ 200476 h 4916638"/>
              <a:gd name="connsiteX14" fmla="*/ 5411399 w 5711308"/>
              <a:gd name="connsiteY14" fmla="*/ 68396 h 4916638"/>
              <a:gd name="connsiteX15" fmla="*/ 5553639 w 5711308"/>
              <a:gd name="connsiteY15" fmla="*/ 25216 h 4916638"/>
              <a:gd name="connsiteX16" fmla="*/ 5591739 w 5711308"/>
              <a:gd name="connsiteY16" fmla="*/ 164916 h 4916638"/>
              <a:gd name="connsiteX17" fmla="*/ 5698419 w 5711308"/>
              <a:gd name="connsiteY17" fmla="*/ 853256 h 4916638"/>
              <a:gd name="connsiteX18" fmla="*/ 5690799 w 5711308"/>
              <a:gd name="connsiteY18" fmla="*/ 1711776 h 4916638"/>
              <a:gd name="connsiteX19" fmla="*/ 5530779 w 5711308"/>
              <a:gd name="connsiteY19" fmla="*/ 2359476 h 4916638"/>
              <a:gd name="connsiteX20" fmla="*/ 5454579 w 5711308"/>
              <a:gd name="connsiteY20" fmla="*/ 2946216 h 4916638"/>
              <a:gd name="connsiteX21" fmla="*/ 5401239 w 5711308"/>
              <a:gd name="connsiteY21" fmla="*/ 3106236 h 4916638"/>
              <a:gd name="connsiteX22" fmla="*/ 5485059 w 5711308"/>
              <a:gd name="connsiteY22" fmla="*/ 3388176 h 4916638"/>
              <a:gd name="connsiteX23" fmla="*/ 5385999 w 5711308"/>
              <a:gd name="connsiteY23" fmla="*/ 3814896 h 4916638"/>
              <a:gd name="connsiteX24" fmla="*/ 5012619 w 5711308"/>
              <a:gd name="connsiteY24" fmla="*/ 4294956 h 4916638"/>
              <a:gd name="connsiteX25" fmla="*/ 4227759 w 5711308"/>
              <a:gd name="connsiteY25" fmla="*/ 4706436 h 4916638"/>
              <a:gd name="connsiteX26" fmla="*/ 3153339 w 5711308"/>
              <a:gd name="connsiteY26" fmla="*/ 4912176 h 4916638"/>
              <a:gd name="connsiteX27" fmla="*/ 1774119 w 5711308"/>
              <a:gd name="connsiteY27" fmla="*/ 4805496 h 4916638"/>
              <a:gd name="connsiteX28" fmla="*/ 745419 w 5711308"/>
              <a:gd name="connsiteY28" fmla="*/ 4340676 h 4916638"/>
              <a:gd name="connsiteX29" fmla="*/ 250119 w 5711308"/>
              <a:gd name="connsiteY29" fmla="*/ 3677736 h 4916638"/>
              <a:gd name="connsiteX30" fmla="*/ 303459 w 5711308"/>
              <a:gd name="connsiteY30" fmla="*/ 3144336 h 4916638"/>
              <a:gd name="connsiteX0" fmla="*/ 307488 w 5715337"/>
              <a:gd name="connsiteY0" fmla="*/ 3144336 h 4916638"/>
              <a:gd name="connsiteX1" fmla="*/ 261768 w 5715337"/>
              <a:gd name="connsiteY1" fmla="*/ 2458536 h 4916638"/>
              <a:gd name="connsiteX2" fmla="*/ 200808 w 5715337"/>
              <a:gd name="connsiteY2" fmla="*/ 2201996 h 4916638"/>
              <a:gd name="connsiteX3" fmla="*/ 25548 w 5715337"/>
              <a:gd name="connsiteY3" fmla="*/ 1521276 h 4916638"/>
              <a:gd name="connsiteX4" fmla="*/ 23008 w 5715337"/>
              <a:gd name="connsiteY4" fmla="*/ 670376 h 4916638"/>
              <a:gd name="connsiteX5" fmla="*/ 233828 w 5715337"/>
              <a:gd name="connsiteY5" fmla="*/ 32836 h 4916638"/>
              <a:gd name="connsiteX6" fmla="*/ 955188 w 5715337"/>
              <a:gd name="connsiteY6" fmla="*/ 119196 h 4916638"/>
              <a:gd name="connsiteX7" fmla="*/ 1610508 w 5715337"/>
              <a:gd name="connsiteY7" fmla="*/ 355416 h 4916638"/>
              <a:gd name="connsiteX8" fmla="*/ 1950868 w 5715337"/>
              <a:gd name="connsiteY8" fmla="*/ 530676 h 4916638"/>
              <a:gd name="connsiteX9" fmla="*/ 2512208 w 5715337"/>
              <a:gd name="connsiteY9" fmla="*/ 406216 h 4916638"/>
              <a:gd name="connsiteX10" fmla="*/ 3378348 w 5715337"/>
              <a:gd name="connsiteY10" fmla="*/ 408756 h 4916638"/>
              <a:gd name="connsiteX11" fmla="*/ 3924448 w 5715337"/>
              <a:gd name="connsiteY11" fmla="*/ 540836 h 4916638"/>
              <a:gd name="connsiteX12" fmla="*/ 4196227 w 5715337"/>
              <a:gd name="connsiteY12" fmla="*/ 408755 h 4916638"/>
              <a:gd name="connsiteX13" fmla="*/ 4686448 w 5715337"/>
              <a:gd name="connsiteY13" fmla="*/ 200476 h 4916638"/>
              <a:gd name="connsiteX14" fmla="*/ 5415428 w 5715337"/>
              <a:gd name="connsiteY14" fmla="*/ 68396 h 4916638"/>
              <a:gd name="connsiteX15" fmla="*/ 5557668 w 5715337"/>
              <a:gd name="connsiteY15" fmla="*/ 25216 h 4916638"/>
              <a:gd name="connsiteX16" fmla="*/ 5595768 w 5715337"/>
              <a:gd name="connsiteY16" fmla="*/ 164916 h 4916638"/>
              <a:gd name="connsiteX17" fmla="*/ 5702448 w 5715337"/>
              <a:gd name="connsiteY17" fmla="*/ 853256 h 4916638"/>
              <a:gd name="connsiteX18" fmla="*/ 5694828 w 5715337"/>
              <a:gd name="connsiteY18" fmla="*/ 1711776 h 4916638"/>
              <a:gd name="connsiteX19" fmla="*/ 5534808 w 5715337"/>
              <a:gd name="connsiteY19" fmla="*/ 2359476 h 4916638"/>
              <a:gd name="connsiteX20" fmla="*/ 5458608 w 5715337"/>
              <a:gd name="connsiteY20" fmla="*/ 2946216 h 4916638"/>
              <a:gd name="connsiteX21" fmla="*/ 5405268 w 5715337"/>
              <a:gd name="connsiteY21" fmla="*/ 3106236 h 4916638"/>
              <a:gd name="connsiteX22" fmla="*/ 5489088 w 5715337"/>
              <a:gd name="connsiteY22" fmla="*/ 3388176 h 4916638"/>
              <a:gd name="connsiteX23" fmla="*/ 5390028 w 5715337"/>
              <a:gd name="connsiteY23" fmla="*/ 3814896 h 4916638"/>
              <a:gd name="connsiteX24" fmla="*/ 5016648 w 5715337"/>
              <a:gd name="connsiteY24" fmla="*/ 4294956 h 4916638"/>
              <a:gd name="connsiteX25" fmla="*/ 4231788 w 5715337"/>
              <a:gd name="connsiteY25" fmla="*/ 4706436 h 4916638"/>
              <a:gd name="connsiteX26" fmla="*/ 3157368 w 5715337"/>
              <a:gd name="connsiteY26" fmla="*/ 4912176 h 4916638"/>
              <a:gd name="connsiteX27" fmla="*/ 1778148 w 5715337"/>
              <a:gd name="connsiteY27" fmla="*/ 4805496 h 4916638"/>
              <a:gd name="connsiteX28" fmla="*/ 749448 w 5715337"/>
              <a:gd name="connsiteY28" fmla="*/ 4340676 h 4916638"/>
              <a:gd name="connsiteX29" fmla="*/ 254148 w 5715337"/>
              <a:gd name="connsiteY29" fmla="*/ 3677736 h 4916638"/>
              <a:gd name="connsiteX30" fmla="*/ 307488 w 5715337"/>
              <a:gd name="connsiteY30" fmla="*/ 3144336 h 4916638"/>
              <a:gd name="connsiteX0" fmla="*/ 307200 w 5715049"/>
              <a:gd name="connsiteY0" fmla="*/ 3144336 h 4916638"/>
              <a:gd name="connsiteX1" fmla="*/ 261480 w 5715049"/>
              <a:gd name="connsiteY1" fmla="*/ 2458536 h 4916638"/>
              <a:gd name="connsiteX2" fmla="*/ 195440 w 5715049"/>
              <a:gd name="connsiteY2" fmla="*/ 2207076 h 4916638"/>
              <a:gd name="connsiteX3" fmla="*/ 25260 w 5715049"/>
              <a:gd name="connsiteY3" fmla="*/ 1521276 h 4916638"/>
              <a:gd name="connsiteX4" fmla="*/ 22720 w 5715049"/>
              <a:gd name="connsiteY4" fmla="*/ 670376 h 4916638"/>
              <a:gd name="connsiteX5" fmla="*/ 233540 w 5715049"/>
              <a:gd name="connsiteY5" fmla="*/ 32836 h 4916638"/>
              <a:gd name="connsiteX6" fmla="*/ 954900 w 5715049"/>
              <a:gd name="connsiteY6" fmla="*/ 119196 h 4916638"/>
              <a:gd name="connsiteX7" fmla="*/ 1610220 w 5715049"/>
              <a:gd name="connsiteY7" fmla="*/ 355416 h 4916638"/>
              <a:gd name="connsiteX8" fmla="*/ 1950580 w 5715049"/>
              <a:gd name="connsiteY8" fmla="*/ 530676 h 4916638"/>
              <a:gd name="connsiteX9" fmla="*/ 2511920 w 5715049"/>
              <a:gd name="connsiteY9" fmla="*/ 406216 h 4916638"/>
              <a:gd name="connsiteX10" fmla="*/ 3378060 w 5715049"/>
              <a:gd name="connsiteY10" fmla="*/ 408756 h 4916638"/>
              <a:gd name="connsiteX11" fmla="*/ 3924160 w 5715049"/>
              <a:gd name="connsiteY11" fmla="*/ 540836 h 4916638"/>
              <a:gd name="connsiteX12" fmla="*/ 4195939 w 5715049"/>
              <a:gd name="connsiteY12" fmla="*/ 408755 h 4916638"/>
              <a:gd name="connsiteX13" fmla="*/ 4686160 w 5715049"/>
              <a:gd name="connsiteY13" fmla="*/ 200476 h 4916638"/>
              <a:gd name="connsiteX14" fmla="*/ 5415140 w 5715049"/>
              <a:gd name="connsiteY14" fmla="*/ 68396 h 4916638"/>
              <a:gd name="connsiteX15" fmla="*/ 5557380 w 5715049"/>
              <a:gd name="connsiteY15" fmla="*/ 25216 h 4916638"/>
              <a:gd name="connsiteX16" fmla="*/ 5595480 w 5715049"/>
              <a:gd name="connsiteY16" fmla="*/ 164916 h 4916638"/>
              <a:gd name="connsiteX17" fmla="*/ 5702160 w 5715049"/>
              <a:gd name="connsiteY17" fmla="*/ 853256 h 4916638"/>
              <a:gd name="connsiteX18" fmla="*/ 5694540 w 5715049"/>
              <a:gd name="connsiteY18" fmla="*/ 1711776 h 4916638"/>
              <a:gd name="connsiteX19" fmla="*/ 5534520 w 5715049"/>
              <a:gd name="connsiteY19" fmla="*/ 2359476 h 4916638"/>
              <a:gd name="connsiteX20" fmla="*/ 5458320 w 5715049"/>
              <a:gd name="connsiteY20" fmla="*/ 2946216 h 4916638"/>
              <a:gd name="connsiteX21" fmla="*/ 5404980 w 5715049"/>
              <a:gd name="connsiteY21" fmla="*/ 3106236 h 4916638"/>
              <a:gd name="connsiteX22" fmla="*/ 5488800 w 5715049"/>
              <a:gd name="connsiteY22" fmla="*/ 3388176 h 4916638"/>
              <a:gd name="connsiteX23" fmla="*/ 5389740 w 5715049"/>
              <a:gd name="connsiteY23" fmla="*/ 3814896 h 4916638"/>
              <a:gd name="connsiteX24" fmla="*/ 5016360 w 5715049"/>
              <a:gd name="connsiteY24" fmla="*/ 4294956 h 4916638"/>
              <a:gd name="connsiteX25" fmla="*/ 4231500 w 5715049"/>
              <a:gd name="connsiteY25" fmla="*/ 4706436 h 4916638"/>
              <a:gd name="connsiteX26" fmla="*/ 3157080 w 5715049"/>
              <a:gd name="connsiteY26" fmla="*/ 4912176 h 4916638"/>
              <a:gd name="connsiteX27" fmla="*/ 1777860 w 5715049"/>
              <a:gd name="connsiteY27" fmla="*/ 4805496 h 4916638"/>
              <a:gd name="connsiteX28" fmla="*/ 749160 w 5715049"/>
              <a:gd name="connsiteY28" fmla="*/ 4340676 h 4916638"/>
              <a:gd name="connsiteX29" fmla="*/ 253860 w 5715049"/>
              <a:gd name="connsiteY29" fmla="*/ 3677736 h 4916638"/>
              <a:gd name="connsiteX30" fmla="*/ 307200 w 5715049"/>
              <a:gd name="connsiteY30" fmla="*/ 3144336 h 4916638"/>
              <a:gd name="connsiteX0" fmla="*/ 307200 w 5715049"/>
              <a:gd name="connsiteY0" fmla="*/ 3144336 h 4916638"/>
              <a:gd name="connsiteX1" fmla="*/ 439280 w 5715049"/>
              <a:gd name="connsiteY1" fmla="*/ 2555056 h 4916638"/>
              <a:gd name="connsiteX2" fmla="*/ 195440 w 5715049"/>
              <a:gd name="connsiteY2" fmla="*/ 2207076 h 4916638"/>
              <a:gd name="connsiteX3" fmla="*/ 25260 w 5715049"/>
              <a:gd name="connsiteY3" fmla="*/ 1521276 h 4916638"/>
              <a:gd name="connsiteX4" fmla="*/ 22720 w 5715049"/>
              <a:gd name="connsiteY4" fmla="*/ 670376 h 4916638"/>
              <a:gd name="connsiteX5" fmla="*/ 233540 w 5715049"/>
              <a:gd name="connsiteY5" fmla="*/ 32836 h 4916638"/>
              <a:gd name="connsiteX6" fmla="*/ 954900 w 5715049"/>
              <a:gd name="connsiteY6" fmla="*/ 119196 h 4916638"/>
              <a:gd name="connsiteX7" fmla="*/ 1610220 w 5715049"/>
              <a:gd name="connsiteY7" fmla="*/ 355416 h 4916638"/>
              <a:gd name="connsiteX8" fmla="*/ 1950580 w 5715049"/>
              <a:gd name="connsiteY8" fmla="*/ 530676 h 4916638"/>
              <a:gd name="connsiteX9" fmla="*/ 2511920 w 5715049"/>
              <a:gd name="connsiteY9" fmla="*/ 406216 h 4916638"/>
              <a:gd name="connsiteX10" fmla="*/ 3378060 w 5715049"/>
              <a:gd name="connsiteY10" fmla="*/ 408756 h 4916638"/>
              <a:gd name="connsiteX11" fmla="*/ 3924160 w 5715049"/>
              <a:gd name="connsiteY11" fmla="*/ 540836 h 4916638"/>
              <a:gd name="connsiteX12" fmla="*/ 4195939 w 5715049"/>
              <a:gd name="connsiteY12" fmla="*/ 408755 h 4916638"/>
              <a:gd name="connsiteX13" fmla="*/ 4686160 w 5715049"/>
              <a:gd name="connsiteY13" fmla="*/ 200476 h 4916638"/>
              <a:gd name="connsiteX14" fmla="*/ 5415140 w 5715049"/>
              <a:gd name="connsiteY14" fmla="*/ 68396 h 4916638"/>
              <a:gd name="connsiteX15" fmla="*/ 5557380 w 5715049"/>
              <a:gd name="connsiteY15" fmla="*/ 25216 h 4916638"/>
              <a:gd name="connsiteX16" fmla="*/ 5595480 w 5715049"/>
              <a:gd name="connsiteY16" fmla="*/ 164916 h 4916638"/>
              <a:gd name="connsiteX17" fmla="*/ 5702160 w 5715049"/>
              <a:gd name="connsiteY17" fmla="*/ 853256 h 4916638"/>
              <a:gd name="connsiteX18" fmla="*/ 5694540 w 5715049"/>
              <a:gd name="connsiteY18" fmla="*/ 1711776 h 4916638"/>
              <a:gd name="connsiteX19" fmla="*/ 5534520 w 5715049"/>
              <a:gd name="connsiteY19" fmla="*/ 2359476 h 4916638"/>
              <a:gd name="connsiteX20" fmla="*/ 5458320 w 5715049"/>
              <a:gd name="connsiteY20" fmla="*/ 2946216 h 4916638"/>
              <a:gd name="connsiteX21" fmla="*/ 5404980 w 5715049"/>
              <a:gd name="connsiteY21" fmla="*/ 3106236 h 4916638"/>
              <a:gd name="connsiteX22" fmla="*/ 5488800 w 5715049"/>
              <a:gd name="connsiteY22" fmla="*/ 3388176 h 4916638"/>
              <a:gd name="connsiteX23" fmla="*/ 5389740 w 5715049"/>
              <a:gd name="connsiteY23" fmla="*/ 3814896 h 4916638"/>
              <a:gd name="connsiteX24" fmla="*/ 5016360 w 5715049"/>
              <a:gd name="connsiteY24" fmla="*/ 4294956 h 4916638"/>
              <a:gd name="connsiteX25" fmla="*/ 4231500 w 5715049"/>
              <a:gd name="connsiteY25" fmla="*/ 4706436 h 4916638"/>
              <a:gd name="connsiteX26" fmla="*/ 3157080 w 5715049"/>
              <a:gd name="connsiteY26" fmla="*/ 4912176 h 4916638"/>
              <a:gd name="connsiteX27" fmla="*/ 1777860 w 5715049"/>
              <a:gd name="connsiteY27" fmla="*/ 4805496 h 4916638"/>
              <a:gd name="connsiteX28" fmla="*/ 749160 w 5715049"/>
              <a:gd name="connsiteY28" fmla="*/ 4340676 h 4916638"/>
              <a:gd name="connsiteX29" fmla="*/ 253860 w 5715049"/>
              <a:gd name="connsiteY29" fmla="*/ 3677736 h 4916638"/>
              <a:gd name="connsiteX30" fmla="*/ 307200 w 5715049"/>
              <a:gd name="connsiteY30" fmla="*/ 3144336 h 4916638"/>
              <a:gd name="connsiteX0" fmla="*/ 331625 w 5739474"/>
              <a:gd name="connsiteY0" fmla="*/ 3144336 h 4916638"/>
              <a:gd name="connsiteX1" fmla="*/ 463705 w 5739474"/>
              <a:gd name="connsiteY1" fmla="*/ 2555056 h 4916638"/>
              <a:gd name="connsiteX2" fmla="*/ 585625 w 5739474"/>
              <a:gd name="connsiteY2" fmla="*/ 2110556 h 4916638"/>
              <a:gd name="connsiteX3" fmla="*/ 49685 w 5739474"/>
              <a:gd name="connsiteY3" fmla="*/ 1521276 h 4916638"/>
              <a:gd name="connsiteX4" fmla="*/ 47145 w 5739474"/>
              <a:gd name="connsiteY4" fmla="*/ 670376 h 4916638"/>
              <a:gd name="connsiteX5" fmla="*/ 257965 w 5739474"/>
              <a:gd name="connsiteY5" fmla="*/ 32836 h 4916638"/>
              <a:gd name="connsiteX6" fmla="*/ 979325 w 5739474"/>
              <a:gd name="connsiteY6" fmla="*/ 119196 h 4916638"/>
              <a:gd name="connsiteX7" fmla="*/ 1634645 w 5739474"/>
              <a:gd name="connsiteY7" fmla="*/ 355416 h 4916638"/>
              <a:gd name="connsiteX8" fmla="*/ 1975005 w 5739474"/>
              <a:gd name="connsiteY8" fmla="*/ 530676 h 4916638"/>
              <a:gd name="connsiteX9" fmla="*/ 2536345 w 5739474"/>
              <a:gd name="connsiteY9" fmla="*/ 406216 h 4916638"/>
              <a:gd name="connsiteX10" fmla="*/ 3402485 w 5739474"/>
              <a:gd name="connsiteY10" fmla="*/ 408756 h 4916638"/>
              <a:gd name="connsiteX11" fmla="*/ 3948585 w 5739474"/>
              <a:gd name="connsiteY11" fmla="*/ 540836 h 4916638"/>
              <a:gd name="connsiteX12" fmla="*/ 4220364 w 5739474"/>
              <a:gd name="connsiteY12" fmla="*/ 408755 h 4916638"/>
              <a:gd name="connsiteX13" fmla="*/ 4710585 w 5739474"/>
              <a:gd name="connsiteY13" fmla="*/ 200476 h 4916638"/>
              <a:gd name="connsiteX14" fmla="*/ 5439565 w 5739474"/>
              <a:gd name="connsiteY14" fmla="*/ 68396 h 4916638"/>
              <a:gd name="connsiteX15" fmla="*/ 5581805 w 5739474"/>
              <a:gd name="connsiteY15" fmla="*/ 25216 h 4916638"/>
              <a:gd name="connsiteX16" fmla="*/ 5619905 w 5739474"/>
              <a:gd name="connsiteY16" fmla="*/ 164916 h 4916638"/>
              <a:gd name="connsiteX17" fmla="*/ 5726585 w 5739474"/>
              <a:gd name="connsiteY17" fmla="*/ 853256 h 4916638"/>
              <a:gd name="connsiteX18" fmla="*/ 5718965 w 5739474"/>
              <a:gd name="connsiteY18" fmla="*/ 1711776 h 4916638"/>
              <a:gd name="connsiteX19" fmla="*/ 5558945 w 5739474"/>
              <a:gd name="connsiteY19" fmla="*/ 2359476 h 4916638"/>
              <a:gd name="connsiteX20" fmla="*/ 5482745 w 5739474"/>
              <a:gd name="connsiteY20" fmla="*/ 2946216 h 4916638"/>
              <a:gd name="connsiteX21" fmla="*/ 5429405 w 5739474"/>
              <a:gd name="connsiteY21" fmla="*/ 3106236 h 4916638"/>
              <a:gd name="connsiteX22" fmla="*/ 5513225 w 5739474"/>
              <a:gd name="connsiteY22" fmla="*/ 3388176 h 4916638"/>
              <a:gd name="connsiteX23" fmla="*/ 5414165 w 5739474"/>
              <a:gd name="connsiteY23" fmla="*/ 3814896 h 4916638"/>
              <a:gd name="connsiteX24" fmla="*/ 5040785 w 5739474"/>
              <a:gd name="connsiteY24" fmla="*/ 4294956 h 4916638"/>
              <a:gd name="connsiteX25" fmla="*/ 4255925 w 5739474"/>
              <a:gd name="connsiteY25" fmla="*/ 4706436 h 4916638"/>
              <a:gd name="connsiteX26" fmla="*/ 3181505 w 5739474"/>
              <a:gd name="connsiteY26" fmla="*/ 4912176 h 4916638"/>
              <a:gd name="connsiteX27" fmla="*/ 1802285 w 5739474"/>
              <a:gd name="connsiteY27" fmla="*/ 4805496 h 4916638"/>
              <a:gd name="connsiteX28" fmla="*/ 773585 w 5739474"/>
              <a:gd name="connsiteY28" fmla="*/ 4340676 h 4916638"/>
              <a:gd name="connsiteX29" fmla="*/ 278285 w 5739474"/>
              <a:gd name="connsiteY29" fmla="*/ 3677736 h 4916638"/>
              <a:gd name="connsiteX30" fmla="*/ 331625 w 5739474"/>
              <a:gd name="connsiteY30" fmla="*/ 3144336 h 4916638"/>
              <a:gd name="connsiteX0" fmla="*/ 307782 w 5715631"/>
              <a:gd name="connsiteY0" fmla="*/ 3144336 h 4916638"/>
              <a:gd name="connsiteX1" fmla="*/ 439862 w 5715631"/>
              <a:gd name="connsiteY1" fmla="*/ 2555056 h 4916638"/>
              <a:gd name="connsiteX2" fmla="*/ 206182 w 5715631"/>
              <a:gd name="connsiteY2" fmla="*/ 2191836 h 4916638"/>
              <a:gd name="connsiteX3" fmla="*/ 25842 w 5715631"/>
              <a:gd name="connsiteY3" fmla="*/ 1521276 h 4916638"/>
              <a:gd name="connsiteX4" fmla="*/ 23302 w 5715631"/>
              <a:gd name="connsiteY4" fmla="*/ 670376 h 4916638"/>
              <a:gd name="connsiteX5" fmla="*/ 234122 w 5715631"/>
              <a:gd name="connsiteY5" fmla="*/ 32836 h 4916638"/>
              <a:gd name="connsiteX6" fmla="*/ 955482 w 5715631"/>
              <a:gd name="connsiteY6" fmla="*/ 119196 h 4916638"/>
              <a:gd name="connsiteX7" fmla="*/ 1610802 w 5715631"/>
              <a:gd name="connsiteY7" fmla="*/ 355416 h 4916638"/>
              <a:gd name="connsiteX8" fmla="*/ 1951162 w 5715631"/>
              <a:gd name="connsiteY8" fmla="*/ 530676 h 4916638"/>
              <a:gd name="connsiteX9" fmla="*/ 2512502 w 5715631"/>
              <a:gd name="connsiteY9" fmla="*/ 406216 h 4916638"/>
              <a:gd name="connsiteX10" fmla="*/ 3378642 w 5715631"/>
              <a:gd name="connsiteY10" fmla="*/ 408756 h 4916638"/>
              <a:gd name="connsiteX11" fmla="*/ 3924742 w 5715631"/>
              <a:gd name="connsiteY11" fmla="*/ 540836 h 4916638"/>
              <a:gd name="connsiteX12" fmla="*/ 4196521 w 5715631"/>
              <a:gd name="connsiteY12" fmla="*/ 408755 h 4916638"/>
              <a:gd name="connsiteX13" fmla="*/ 4686742 w 5715631"/>
              <a:gd name="connsiteY13" fmla="*/ 200476 h 4916638"/>
              <a:gd name="connsiteX14" fmla="*/ 5415722 w 5715631"/>
              <a:gd name="connsiteY14" fmla="*/ 68396 h 4916638"/>
              <a:gd name="connsiteX15" fmla="*/ 5557962 w 5715631"/>
              <a:gd name="connsiteY15" fmla="*/ 25216 h 4916638"/>
              <a:gd name="connsiteX16" fmla="*/ 5596062 w 5715631"/>
              <a:gd name="connsiteY16" fmla="*/ 164916 h 4916638"/>
              <a:gd name="connsiteX17" fmla="*/ 5702742 w 5715631"/>
              <a:gd name="connsiteY17" fmla="*/ 853256 h 4916638"/>
              <a:gd name="connsiteX18" fmla="*/ 5695122 w 5715631"/>
              <a:gd name="connsiteY18" fmla="*/ 1711776 h 4916638"/>
              <a:gd name="connsiteX19" fmla="*/ 5535102 w 5715631"/>
              <a:gd name="connsiteY19" fmla="*/ 2359476 h 4916638"/>
              <a:gd name="connsiteX20" fmla="*/ 5458902 w 5715631"/>
              <a:gd name="connsiteY20" fmla="*/ 2946216 h 4916638"/>
              <a:gd name="connsiteX21" fmla="*/ 5405562 w 5715631"/>
              <a:gd name="connsiteY21" fmla="*/ 3106236 h 4916638"/>
              <a:gd name="connsiteX22" fmla="*/ 5489382 w 5715631"/>
              <a:gd name="connsiteY22" fmla="*/ 3388176 h 4916638"/>
              <a:gd name="connsiteX23" fmla="*/ 5390322 w 5715631"/>
              <a:gd name="connsiteY23" fmla="*/ 3814896 h 4916638"/>
              <a:gd name="connsiteX24" fmla="*/ 5016942 w 5715631"/>
              <a:gd name="connsiteY24" fmla="*/ 4294956 h 4916638"/>
              <a:gd name="connsiteX25" fmla="*/ 4232082 w 5715631"/>
              <a:gd name="connsiteY25" fmla="*/ 4706436 h 4916638"/>
              <a:gd name="connsiteX26" fmla="*/ 3157662 w 5715631"/>
              <a:gd name="connsiteY26" fmla="*/ 4912176 h 4916638"/>
              <a:gd name="connsiteX27" fmla="*/ 1778442 w 5715631"/>
              <a:gd name="connsiteY27" fmla="*/ 4805496 h 4916638"/>
              <a:gd name="connsiteX28" fmla="*/ 749742 w 5715631"/>
              <a:gd name="connsiteY28" fmla="*/ 4340676 h 4916638"/>
              <a:gd name="connsiteX29" fmla="*/ 254442 w 5715631"/>
              <a:gd name="connsiteY29" fmla="*/ 3677736 h 4916638"/>
              <a:gd name="connsiteX30" fmla="*/ 307782 w 5715631"/>
              <a:gd name="connsiteY30" fmla="*/ 3144336 h 4916638"/>
              <a:gd name="connsiteX0" fmla="*/ 307782 w 5715631"/>
              <a:gd name="connsiteY0" fmla="*/ 3144336 h 4916638"/>
              <a:gd name="connsiteX1" fmla="*/ 201102 w 5715631"/>
              <a:gd name="connsiteY1" fmla="*/ 2595696 h 4916638"/>
              <a:gd name="connsiteX2" fmla="*/ 206182 w 5715631"/>
              <a:gd name="connsiteY2" fmla="*/ 2191836 h 4916638"/>
              <a:gd name="connsiteX3" fmla="*/ 25842 w 5715631"/>
              <a:gd name="connsiteY3" fmla="*/ 1521276 h 4916638"/>
              <a:gd name="connsiteX4" fmla="*/ 23302 w 5715631"/>
              <a:gd name="connsiteY4" fmla="*/ 670376 h 4916638"/>
              <a:gd name="connsiteX5" fmla="*/ 234122 w 5715631"/>
              <a:gd name="connsiteY5" fmla="*/ 32836 h 4916638"/>
              <a:gd name="connsiteX6" fmla="*/ 955482 w 5715631"/>
              <a:gd name="connsiteY6" fmla="*/ 119196 h 4916638"/>
              <a:gd name="connsiteX7" fmla="*/ 1610802 w 5715631"/>
              <a:gd name="connsiteY7" fmla="*/ 355416 h 4916638"/>
              <a:gd name="connsiteX8" fmla="*/ 1951162 w 5715631"/>
              <a:gd name="connsiteY8" fmla="*/ 530676 h 4916638"/>
              <a:gd name="connsiteX9" fmla="*/ 2512502 w 5715631"/>
              <a:gd name="connsiteY9" fmla="*/ 406216 h 4916638"/>
              <a:gd name="connsiteX10" fmla="*/ 3378642 w 5715631"/>
              <a:gd name="connsiteY10" fmla="*/ 408756 h 4916638"/>
              <a:gd name="connsiteX11" fmla="*/ 3924742 w 5715631"/>
              <a:gd name="connsiteY11" fmla="*/ 540836 h 4916638"/>
              <a:gd name="connsiteX12" fmla="*/ 4196521 w 5715631"/>
              <a:gd name="connsiteY12" fmla="*/ 408755 h 4916638"/>
              <a:gd name="connsiteX13" fmla="*/ 4686742 w 5715631"/>
              <a:gd name="connsiteY13" fmla="*/ 200476 h 4916638"/>
              <a:gd name="connsiteX14" fmla="*/ 5415722 w 5715631"/>
              <a:gd name="connsiteY14" fmla="*/ 68396 h 4916638"/>
              <a:gd name="connsiteX15" fmla="*/ 5557962 w 5715631"/>
              <a:gd name="connsiteY15" fmla="*/ 25216 h 4916638"/>
              <a:gd name="connsiteX16" fmla="*/ 5596062 w 5715631"/>
              <a:gd name="connsiteY16" fmla="*/ 164916 h 4916638"/>
              <a:gd name="connsiteX17" fmla="*/ 5702742 w 5715631"/>
              <a:gd name="connsiteY17" fmla="*/ 853256 h 4916638"/>
              <a:gd name="connsiteX18" fmla="*/ 5695122 w 5715631"/>
              <a:gd name="connsiteY18" fmla="*/ 1711776 h 4916638"/>
              <a:gd name="connsiteX19" fmla="*/ 5535102 w 5715631"/>
              <a:gd name="connsiteY19" fmla="*/ 2359476 h 4916638"/>
              <a:gd name="connsiteX20" fmla="*/ 5458902 w 5715631"/>
              <a:gd name="connsiteY20" fmla="*/ 2946216 h 4916638"/>
              <a:gd name="connsiteX21" fmla="*/ 5405562 w 5715631"/>
              <a:gd name="connsiteY21" fmla="*/ 3106236 h 4916638"/>
              <a:gd name="connsiteX22" fmla="*/ 5489382 w 5715631"/>
              <a:gd name="connsiteY22" fmla="*/ 3388176 h 4916638"/>
              <a:gd name="connsiteX23" fmla="*/ 5390322 w 5715631"/>
              <a:gd name="connsiteY23" fmla="*/ 3814896 h 4916638"/>
              <a:gd name="connsiteX24" fmla="*/ 5016942 w 5715631"/>
              <a:gd name="connsiteY24" fmla="*/ 4294956 h 4916638"/>
              <a:gd name="connsiteX25" fmla="*/ 4232082 w 5715631"/>
              <a:gd name="connsiteY25" fmla="*/ 4706436 h 4916638"/>
              <a:gd name="connsiteX26" fmla="*/ 3157662 w 5715631"/>
              <a:gd name="connsiteY26" fmla="*/ 4912176 h 4916638"/>
              <a:gd name="connsiteX27" fmla="*/ 1778442 w 5715631"/>
              <a:gd name="connsiteY27" fmla="*/ 4805496 h 4916638"/>
              <a:gd name="connsiteX28" fmla="*/ 749742 w 5715631"/>
              <a:gd name="connsiteY28" fmla="*/ 4340676 h 4916638"/>
              <a:gd name="connsiteX29" fmla="*/ 254442 w 5715631"/>
              <a:gd name="connsiteY29" fmla="*/ 3677736 h 4916638"/>
              <a:gd name="connsiteX30" fmla="*/ 307782 w 5715631"/>
              <a:gd name="connsiteY30" fmla="*/ 3144336 h 4916638"/>
              <a:gd name="connsiteX0" fmla="*/ 306913 w 5714762"/>
              <a:gd name="connsiteY0" fmla="*/ 3144336 h 4916638"/>
              <a:gd name="connsiteX1" fmla="*/ 200233 w 5714762"/>
              <a:gd name="connsiteY1" fmla="*/ 2595696 h 4916638"/>
              <a:gd name="connsiteX2" fmla="*/ 190073 w 5714762"/>
              <a:gd name="connsiteY2" fmla="*/ 2222316 h 4916638"/>
              <a:gd name="connsiteX3" fmla="*/ 24973 w 5714762"/>
              <a:gd name="connsiteY3" fmla="*/ 1521276 h 4916638"/>
              <a:gd name="connsiteX4" fmla="*/ 22433 w 5714762"/>
              <a:gd name="connsiteY4" fmla="*/ 670376 h 4916638"/>
              <a:gd name="connsiteX5" fmla="*/ 233253 w 5714762"/>
              <a:gd name="connsiteY5" fmla="*/ 32836 h 4916638"/>
              <a:gd name="connsiteX6" fmla="*/ 954613 w 5714762"/>
              <a:gd name="connsiteY6" fmla="*/ 119196 h 4916638"/>
              <a:gd name="connsiteX7" fmla="*/ 1609933 w 5714762"/>
              <a:gd name="connsiteY7" fmla="*/ 355416 h 4916638"/>
              <a:gd name="connsiteX8" fmla="*/ 1950293 w 5714762"/>
              <a:gd name="connsiteY8" fmla="*/ 530676 h 4916638"/>
              <a:gd name="connsiteX9" fmla="*/ 2511633 w 5714762"/>
              <a:gd name="connsiteY9" fmla="*/ 406216 h 4916638"/>
              <a:gd name="connsiteX10" fmla="*/ 3377773 w 5714762"/>
              <a:gd name="connsiteY10" fmla="*/ 408756 h 4916638"/>
              <a:gd name="connsiteX11" fmla="*/ 3923873 w 5714762"/>
              <a:gd name="connsiteY11" fmla="*/ 540836 h 4916638"/>
              <a:gd name="connsiteX12" fmla="*/ 4195652 w 5714762"/>
              <a:gd name="connsiteY12" fmla="*/ 408755 h 4916638"/>
              <a:gd name="connsiteX13" fmla="*/ 4685873 w 5714762"/>
              <a:gd name="connsiteY13" fmla="*/ 200476 h 4916638"/>
              <a:gd name="connsiteX14" fmla="*/ 5414853 w 5714762"/>
              <a:gd name="connsiteY14" fmla="*/ 68396 h 4916638"/>
              <a:gd name="connsiteX15" fmla="*/ 5557093 w 5714762"/>
              <a:gd name="connsiteY15" fmla="*/ 25216 h 4916638"/>
              <a:gd name="connsiteX16" fmla="*/ 5595193 w 5714762"/>
              <a:gd name="connsiteY16" fmla="*/ 164916 h 4916638"/>
              <a:gd name="connsiteX17" fmla="*/ 5701873 w 5714762"/>
              <a:gd name="connsiteY17" fmla="*/ 853256 h 4916638"/>
              <a:gd name="connsiteX18" fmla="*/ 5694253 w 5714762"/>
              <a:gd name="connsiteY18" fmla="*/ 1711776 h 4916638"/>
              <a:gd name="connsiteX19" fmla="*/ 5534233 w 5714762"/>
              <a:gd name="connsiteY19" fmla="*/ 2359476 h 4916638"/>
              <a:gd name="connsiteX20" fmla="*/ 5458033 w 5714762"/>
              <a:gd name="connsiteY20" fmla="*/ 2946216 h 4916638"/>
              <a:gd name="connsiteX21" fmla="*/ 5404693 w 5714762"/>
              <a:gd name="connsiteY21" fmla="*/ 3106236 h 4916638"/>
              <a:gd name="connsiteX22" fmla="*/ 5488513 w 5714762"/>
              <a:gd name="connsiteY22" fmla="*/ 3388176 h 4916638"/>
              <a:gd name="connsiteX23" fmla="*/ 5389453 w 5714762"/>
              <a:gd name="connsiteY23" fmla="*/ 3814896 h 4916638"/>
              <a:gd name="connsiteX24" fmla="*/ 5016073 w 5714762"/>
              <a:gd name="connsiteY24" fmla="*/ 4294956 h 4916638"/>
              <a:gd name="connsiteX25" fmla="*/ 4231213 w 5714762"/>
              <a:gd name="connsiteY25" fmla="*/ 4706436 h 4916638"/>
              <a:gd name="connsiteX26" fmla="*/ 3156793 w 5714762"/>
              <a:gd name="connsiteY26" fmla="*/ 4912176 h 4916638"/>
              <a:gd name="connsiteX27" fmla="*/ 1777573 w 5714762"/>
              <a:gd name="connsiteY27" fmla="*/ 4805496 h 4916638"/>
              <a:gd name="connsiteX28" fmla="*/ 748873 w 5714762"/>
              <a:gd name="connsiteY28" fmla="*/ 4340676 h 4916638"/>
              <a:gd name="connsiteX29" fmla="*/ 253573 w 5714762"/>
              <a:gd name="connsiteY29" fmla="*/ 3677736 h 4916638"/>
              <a:gd name="connsiteX30" fmla="*/ 306913 w 5714762"/>
              <a:gd name="connsiteY30" fmla="*/ 3144336 h 4916638"/>
              <a:gd name="connsiteX0" fmla="*/ 291673 w 5714762"/>
              <a:gd name="connsiteY0" fmla="*/ 3144336 h 4916638"/>
              <a:gd name="connsiteX1" fmla="*/ 200233 w 5714762"/>
              <a:gd name="connsiteY1" fmla="*/ 2595696 h 4916638"/>
              <a:gd name="connsiteX2" fmla="*/ 190073 w 5714762"/>
              <a:gd name="connsiteY2" fmla="*/ 2222316 h 4916638"/>
              <a:gd name="connsiteX3" fmla="*/ 24973 w 5714762"/>
              <a:gd name="connsiteY3" fmla="*/ 1521276 h 4916638"/>
              <a:gd name="connsiteX4" fmla="*/ 22433 w 5714762"/>
              <a:gd name="connsiteY4" fmla="*/ 670376 h 4916638"/>
              <a:gd name="connsiteX5" fmla="*/ 233253 w 5714762"/>
              <a:gd name="connsiteY5" fmla="*/ 32836 h 4916638"/>
              <a:gd name="connsiteX6" fmla="*/ 954613 w 5714762"/>
              <a:gd name="connsiteY6" fmla="*/ 119196 h 4916638"/>
              <a:gd name="connsiteX7" fmla="*/ 1609933 w 5714762"/>
              <a:gd name="connsiteY7" fmla="*/ 355416 h 4916638"/>
              <a:gd name="connsiteX8" fmla="*/ 1950293 w 5714762"/>
              <a:gd name="connsiteY8" fmla="*/ 530676 h 4916638"/>
              <a:gd name="connsiteX9" fmla="*/ 2511633 w 5714762"/>
              <a:gd name="connsiteY9" fmla="*/ 406216 h 4916638"/>
              <a:gd name="connsiteX10" fmla="*/ 3377773 w 5714762"/>
              <a:gd name="connsiteY10" fmla="*/ 408756 h 4916638"/>
              <a:gd name="connsiteX11" fmla="*/ 3923873 w 5714762"/>
              <a:gd name="connsiteY11" fmla="*/ 540836 h 4916638"/>
              <a:gd name="connsiteX12" fmla="*/ 4195652 w 5714762"/>
              <a:gd name="connsiteY12" fmla="*/ 408755 h 4916638"/>
              <a:gd name="connsiteX13" fmla="*/ 4685873 w 5714762"/>
              <a:gd name="connsiteY13" fmla="*/ 200476 h 4916638"/>
              <a:gd name="connsiteX14" fmla="*/ 5414853 w 5714762"/>
              <a:gd name="connsiteY14" fmla="*/ 68396 h 4916638"/>
              <a:gd name="connsiteX15" fmla="*/ 5557093 w 5714762"/>
              <a:gd name="connsiteY15" fmla="*/ 25216 h 4916638"/>
              <a:gd name="connsiteX16" fmla="*/ 5595193 w 5714762"/>
              <a:gd name="connsiteY16" fmla="*/ 164916 h 4916638"/>
              <a:gd name="connsiteX17" fmla="*/ 5701873 w 5714762"/>
              <a:gd name="connsiteY17" fmla="*/ 853256 h 4916638"/>
              <a:gd name="connsiteX18" fmla="*/ 5694253 w 5714762"/>
              <a:gd name="connsiteY18" fmla="*/ 1711776 h 4916638"/>
              <a:gd name="connsiteX19" fmla="*/ 5534233 w 5714762"/>
              <a:gd name="connsiteY19" fmla="*/ 2359476 h 4916638"/>
              <a:gd name="connsiteX20" fmla="*/ 5458033 w 5714762"/>
              <a:gd name="connsiteY20" fmla="*/ 2946216 h 4916638"/>
              <a:gd name="connsiteX21" fmla="*/ 5404693 w 5714762"/>
              <a:gd name="connsiteY21" fmla="*/ 3106236 h 4916638"/>
              <a:gd name="connsiteX22" fmla="*/ 5488513 w 5714762"/>
              <a:gd name="connsiteY22" fmla="*/ 3388176 h 4916638"/>
              <a:gd name="connsiteX23" fmla="*/ 5389453 w 5714762"/>
              <a:gd name="connsiteY23" fmla="*/ 3814896 h 4916638"/>
              <a:gd name="connsiteX24" fmla="*/ 5016073 w 5714762"/>
              <a:gd name="connsiteY24" fmla="*/ 4294956 h 4916638"/>
              <a:gd name="connsiteX25" fmla="*/ 4231213 w 5714762"/>
              <a:gd name="connsiteY25" fmla="*/ 4706436 h 4916638"/>
              <a:gd name="connsiteX26" fmla="*/ 3156793 w 5714762"/>
              <a:gd name="connsiteY26" fmla="*/ 4912176 h 4916638"/>
              <a:gd name="connsiteX27" fmla="*/ 1777573 w 5714762"/>
              <a:gd name="connsiteY27" fmla="*/ 4805496 h 4916638"/>
              <a:gd name="connsiteX28" fmla="*/ 748873 w 5714762"/>
              <a:gd name="connsiteY28" fmla="*/ 4340676 h 4916638"/>
              <a:gd name="connsiteX29" fmla="*/ 253573 w 5714762"/>
              <a:gd name="connsiteY29" fmla="*/ 3677736 h 4916638"/>
              <a:gd name="connsiteX30" fmla="*/ 291673 w 5714762"/>
              <a:gd name="connsiteY30" fmla="*/ 3144336 h 4916638"/>
              <a:gd name="connsiteX0" fmla="*/ 291673 w 5714762"/>
              <a:gd name="connsiteY0" fmla="*/ 3144336 h 4916638"/>
              <a:gd name="connsiteX1" fmla="*/ 200233 w 5714762"/>
              <a:gd name="connsiteY1" fmla="*/ 2595696 h 4916638"/>
              <a:gd name="connsiteX2" fmla="*/ 190073 w 5714762"/>
              <a:gd name="connsiteY2" fmla="*/ 2222316 h 4916638"/>
              <a:gd name="connsiteX3" fmla="*/ 24973 w 5714762"/>
              <a:gd name="connsiteY3" fmla="*/ 1521276 h 4916638"/>
              <a:gd name="connsiteX4" fmla="*/ 22433 w 5714762"/>
              <a:gd name="connsiteY4" fmla="*/ 670376 h 4916638"/>
              <a:gd name="connsiteX5" fmla="*/ 233253 w 5714762"/>
              <a:gd name="connsiteY5" fmla="*/ 32836 h 4916638"/>
              <a:gd name="connsiteX6" fmla="*/ 954613 w 5714762"/>
              <a:gd name="connsiteY6" fmla="*/ 119196 h 4916638"/>
              <a:gd name="connsiteX7" fmla="*/ 1609933 w 5714762"/>
              <a:gd name="connsiteY7" fmla="*/ 355416 h 4916638"/>
              <a:gd name="connsiteX8" fmla="*/ 1950293 w 5714762"/>
              <a:gd name="connsiteY8" fmla="*/ 530676 h 4916638"/>
              <a:gd name="connsiteX9" fmla="*/ 2511633 w 5714762"/>
              <a:gd name="connsiteY9" fmla="*/ 406216 h 4916638"/>
              <a:gd name="connsiteX10" fmla="*/ 3377773 w 5714762"/>
              <a:gd name="connsiteY10" fmla="*/ 408756 h 4916638"/>
              <a:gd name="connsiteX11" fmla="*/ 3923873 w 5714762"/>
              <a:gd name="connsiteY11" fmla="*/ 540836 h 4916638"/>
              <a:gd name="connsiteX12" fmla="*/ 4195652 w 5714762"/>
              <a:gd name="connsiteY12" fmla="*/ 408755 h 4916638"/>
              <a:gd name="connsiteX13" fmla="*/ 4685873 w 5714762"/>
              <a:gd name="connsiteY13" fmla="*/ 200476 h 4916638"/>
              <a:gd name="connsiteX14" fmla="*/ 5414853 w 5714762"/>
              <a:gd name="connsiteY14" fmla="*/ 68396 h 4916638"/>
              <a:gd name="connsiteX15" fmla="*/ 5557093 w 5714762"/>
              <a:gd name="connsiteY15" fmla="*/ 25216 h 4916638"/>
              <a:gd name="connsiteX16" fmla="*/ 5595193 w 5714762"/>
              <a:gd name="connsiteY16" fmla="*/ 164916 h 4916638"/>
              <a:gd name="connsiteX17" fmla="*/ 5701873 w 5714762"/>
              <a:gd name="connsiteY17" fmla="*/ 853256 h 4916638"/>
              <a:gd name="connsiteX18" fmla="*/ 5694253 w 5714762"/>
              <a:gd name="connsiteY18" fmla="*/ 1711776 h 4916638"/>
              <a:gd name="connsiteX19" fmla="*/ 5534233 w 5714762"/>
              <a:gd name="connsiteY19" fmla="*/ 2359476 h 4916638"/>
              <a:gd name="connsiteX20" fmla="*/ 5458033 w 5714762"/>
              <a:gd name="connsiteY20" fmla="*/ 2946216 h 4916638"/>
              <a:gd name="connsiteX21" fmla="*/ 5404693 w 5714762"/>
              <a:gd name="connsiteY21" fmla="*/ 3106236 h 4916638"/>
              <a:gd name="connsiteX22" fmla="*/ 5488513 w 5714762"/>
              <a:gd name="connsiteY22" fmla="*/ 3388176 h 4916638"/>
              <a:gd name="connsiteX23" fmla="*/ 5389453 w 5714762"/>
              <a:gd name="connsiteY23" fmla="*/ 3814896 h 4916638"/>
              <a:gd name="connsiteX24" fmla="*/ 5016073 w 5714762"/>
              <a:gd name="connsiteY24" fmla="*/ 4294956 h 4916638"/>
              <a:gd name="connsiteX25" fmla="*/ 4231213 w 5714762"/>
              <a:gd name="connsiteY25" fmla="*/ 4706436 h 4916638"/>
              <a:gd name="connsiteX26" fmla="*/ 3156793 w 5714762"/>
              <a:gd name="connsiteY26" fmla="*/ 4912176 h 4916638"/>
              <a:gd name="connsiteX27" fmla="*/ 1777573 w 5714762"/>
              <a:gd name="connsiteY27" fmla="*/ 4805496 h 4916638"/>
              <a:gd name="connsiteX28" fmla="*/ 748873 w 5714762"/>
              <a:gd name="connsiteY28" fmla="*/ 4340676 h 4916638"/>
              <a:gd name="connsiteX29" fmla="*/ 253573 w 5714762"/>
              <a:gd name="connsiteY29" fmla="*/ 3677736 h 4916638"/>
              <a:gd name="connsiteX30" fmla="*/ 291673 w 5714762"/>
              <a:gd name="connsiteY30" fmla="*/ 3144336 h 4916638"/>
              <a:gd name="connsiteX0" fmla="*/ 291673 w 5714762"/>
              <a:gd name="connsiteY0" fmla="*/ 3144336 h 4916638"/>
              <a:gd name="connsiteX1" fmla="*/ 200233 w 5714762"/>
              <a:gd name="connsiteY1" fmla="*/ 2595696 h 4916638"/>
              <a:gd name="connsiteX2" fmla="*/ 190073 w 5714762"/>
              <a:gd name="connsiteY2" fmla="*/ 2222316 h 4916638"/>
              <a:gd name="connsiteX3" fmla="*/ 24973 w 5714762"/>
              <a:gd name="connsiteY3" fmla="*/ 1521276 h 4916638"/>
              <a:gd name="connsiteX4" fmla="*/ 22433 w 5714762"/>
              <a:gd name="connsiteY4" fmla="*/ 670376 h 4916638"/>
              <a:gd name="connsiteX5" fmla="*/ 233253 w 5714762"/>
              <a:gd name="connsiteY5" fmla="*/ 32836 h 4916638"/>
              <a:gd name="connsiteX6" fmla="*/ 954613 w 5714762"/>
              <a:gd name="connsiteY6" fmla="*/ 119196 h 4916638"/>
              <a:gd name="connsiteX7" fmla="*/ 1609933 w 5714762"/>
              <a:gd name="connsiteY7" fmla="*/ 355416 h 4916638"/>
              <a:gd name="connsiteX8" fmla="*/ 1950293 w 5714762"/>
              <a:gd name="connsiteY8" fmla="*/ 530676 h 4916638"/>
              <a:gd name="connsiteX9" fmla="*/ 2511633 w 5714762"/>
              <a:gd name="connsiteY9" fmla="*/ 406216 h 4916638"/>
              <a:gd name="connsiteX10" fmla="*/ 3377773 w 5714762"/>
              <a:gd name="connsiteY10" fmla="*/ 408756 h 4916638"/>
              <a:gd name="connsiteX11" fmla="*/ 3923873 w 5714762"/>
              <a:gd name="connsiteY11" fmla="*/ 540836 h 4916638"/>
              <a:gd name="connsiteX12" fmla="*/ 4195652 w 5714762"/>
              <a:gd name="connsiteY12" fmla="*/ 408755 h 4916638"/>
              <a:gd name="connsiteX13" fmla="*/ 4685873 w 5714762"/>
              <a:gd name="connsiteY13" fmla="*/ 200476 h 4916638"/>
              <a:gd name="connsiteX14" fmla="*/ 5414853 w 5714762"/>
              <a:gd name="connsiteY14" fmla="*/ 68396 h 4916638"/>
              <a:gd name="connsiteX15" fmla="*/ 5557093 w 5714762"/>
              <a:gd name="connsiteY15" fmla="*/ 25216 h 4916638"/>
              <a:gd name="connsiteX16" fmla="*/ 5595193 w 5714762"/>
              <a:gd name="connsiteY16" fmla="*/ 164916 h 4916638"/>
              <a:gd name="connsiteX17" fmla="*/ 5701873 w 5714762"/>
              <a:gd name="connsiteY17" fmla="*/ 853256 h 4916638"/>
              <a:gd name="connsiteX18" fmla="*/ 5694253 w 5714762"/>
              <a:gd name="connsiteY18" fmla="*/ 1711776 h 4916638"/>
              <a:gd name="connsiteX19" fmla="*/ 5534233 w 5714762"/>
              <a:gd name="connsiteY19" fmla="*/ 2359476 h 4916638"/>
              <a:gd name="connsiteX20" fmla="*/ 5458033 w 5714762"/>
              <a:gd name="connsiteY20" fmla="*/ 2946216 h 4916638"/>
              <a:gd name="connsiteX21" fmla="*/ 5404693 w 5714762"/>
              <a:gd name="connsiteY21" fmla="*/ 3106236 h 4916638"/>
              <a:gd name="connsiteX22" fmla="*/ 5488513 w 5714762"/>
              <a:gd name="connsiteY22" fmla="*/ 3388176 h 4916638"/>
              <a:gd name="connsiteX23" fmla="*/ 5389453 w 5714762"/>
              <a:gd name="connsiteY23" fmla="*/ 3814896 h 4916638"/>
              <a:gd name="connsiteX24" fmla="*/ 5016073 w 5714762"/>
              <a:gd name="connsiteY24" fmla="*/ 4294956 h 4916638"/>
              <a:gd name="connsiteX25" fmla="*/ 4231213 w 5714762"/>
              <a:gd name="connsiteY25" fmla="*/ 4706436 h 4916638"/>
              <a:gd name="connsiteX26" fmla="*/ 3156793 w 5714762"/>
              <a:gd name="connsiteY26" fmla="*/ 4912176 h 4916638"/>
              <a:gd name="connsiteX27" fmla="*/ 1777573 w 5714762"/>
              <a:gd name="connsiteY27" fmla="*/ 4805496 h 4916638"/>
              <a:gd name="connsiteX28" fmla="*/ 748873 w 5714762"/>
              <a:gd name="connsiteY28" fmla="*/ 4340676 h 4916638"/>
              <a:gd name="connsiteX29" fmla="*/ 253573 w 5714762"/>
              <a:gd name="connsiteY29" fmla="*/ 3677736 h 4916638"/>
              <a:gd name="connsiteX30" fmla="*/ 291673 w 5714762"/>
              <a:gd name="connsiteY30" fmla="*/ 3144336 h 4916638"/>
              <a:gd name="connsiteX0" fmla="*/ 291673 w 5714762"/>
              <a:gd name="connsiteY0" fmla="*/ 3144336 h 4916638"/>
              <a:gd name="connsiteX1" fmla="*/ 200233 w 5714762"/>
              <a:gd name="connsiteY1" fmla="*/ 2595696 h 4916638"/>
              <a:gd name="connsiteX2" fmla="*/ 190073 w 5714762"/>
              <a:gd name="connsiteY2" fmla="*/ 2222316 h 4916638"/>
              <a:gd name="connsiteX3" fmla="*/ 24973 w 5714762"/>
              <a:gd name="connsiteY3" fmla="*/ 1521276 h 4916638"/>
              <a:gd name="connsiteX4" fmla="*/ 22433 w 5714762"/>
              <a:gd name="connsiteY4" fmla="*/ 670376 h 4916638"/>
              <a:gd name="connsiteX5" fmla="*/ 233253 w 5714762"/>
              <a:gd name="connsiteY5" fmla="*/ 32836 h 4916638"/>
              <a:gd name="connsiteX6" fmla="*/ 954613 w 5714762"/>
              <a:gd name="connsiteY6" fmla="*/ 119196 h 4916638"/>
              <a:gd name="connsiteX7" fmla="*/ 1609933 w 5714762"/>
              <a:gd name="connsiteY7" fmla="*/ 355416 h 4916638"/>
              <a:gd name="connsiteX8" fmla="*/ 1950293 w 5714762"/>
              <a:gd name="connsiteY8" fmla="*/ 530676 h 4916638"/>
              <a:gd name="connsiteX9" fmla="*/ 2511633 w 5714762"/>
              <a:gd name="connsiteY9" fmla="*/ 406216 h 4916638"/>
              <a:gd name="connsiteX10" fmla="*/ 3377773 w 5714762"/>
              <a:gd name="connsiteY10" fmla="*/ 408756 h 4916638"/>
              <a:gd name="connsiteX11" fmla="*/ 3923873 w 5714762"/>
              <a:gd name="connsiteY11" fmla="*/ 540836 h 4916638"/>
              <a:gd name="connsiteX12" fmla="*/ 4195652 w 5714762"/>
              <a:gd name="connsiteY12" fmla="*/ 408755 h 4916638"/>
              <a:gd name="connsiteX13" fmla="*/ 4685873 w 5714762"/>
              <a:gd name="connsiteY13" fmla="*/ 200476 h 4916638"/>
              <a:gd name="connsiteX14" fmla="*/ 5414853 w 5714762"/>
              <a:gd name="connsiteY14" fmla="*/ 68396 h 4916638"/>
              <a:gd name="connsiteX15" fmla="*/ 5557093 w 5714762"/>
              <a:gd name="connsiteY15" fmla="*/ 25216 h 4916638"/>
              <a:gd name="connsiteX16" fmla="*/ 5595193 w 5714762"/>
              <a:gd name="connsiteY16" fmla="*/ 164916 h 4916638"/>
              <a:gd name="connsiteX17" fmla="*/ 5701873 w 5714762"/>
              <a:gd name="connsiteY17" fmla="*/ 853256 h 4916638"/>
              <a:gd name="connsiteX18" fmla="*/ 5694253 w 5714762"/>
              <a:gd name="connsiteY18" fmla="*/ 1711776 h 4916638"/>
              <a:gd name="connsiteX19" fmla="*/ 5534233 w 5714762"/>
              <a:gd name="connsiteY19" fmla="*/ 2359476 h 4916638"/>
              <a:gd name="connsiteX20" fmla="*/ 5458033 w 5714762"/>
              <a:gd name="connsiteY20" fmla="*/ 2946216 h 4916638"/>
              <a:gd name="connsiteX21" fmla="*/ 5404693 w 5714762"/>
              <a:gd name="connsiteY21" fmla="*/ 3106236 h 4916638"/>
              <a:gd name="connsiteX22" fmla="*/ 5488513 w 5714762"/>
              <a:gd name="connsiteY22" fmla="*/ 3388176 h 4916638"/>
              <a:gd name="connsiteX23" fmla="*/ 5389453 w 5714762"/>
              <a:gd name="connsiteY23" fmla="*/ 3814896 h 4916638"/>
              <a:gd name="connsiteX24" fmla="*/ 5016073 w 5714762"/>
              <a:gd name="connsiteY24" fmla="*/ 4294956 h 4916638"/>
              <a:gd name="connsiteX25" fmla="*/ 4231213 w 5714762"/>
              <a:gd name="connsiteY25" fmla="*/ 4706436 h 4916638"/>
              <a:gd name="connsiteX26" fmla="*/ 3156793 w 5714762"/>
              <a:gd name="connsiteY26" fmla="*/ 4912176 h 4916638"/>
              <a:gd name="connsiteX27" fmla="*/ 1777573 w 5714762"/>
              <a:gd name="connsiteY27" fmla="*/ 4805496 h 4916638"/>
              <a:gd name="connsiteX28" fmla="*/ 748873 w 5714762"/>
              <a:gd name="connsiteY28" fmla="*/ 4340676 h 4916638"/>
              <a:gd name="connsiteX29" fmla="*/ 253573 w 5714762"/>
              <a:gd name="connsiteY29" fmla="*/ 3677736 h 4916638"/>
              <a:gd name="connsiteX30" fmla="*/ 248492 w 5714762"/>
              <a:gd name="connsiteY30" fmla="*/ 3355155 h 4916638"/>
              <a:gd name="connsiteX31" fmla="*/ 291673 w 5714762"/>
              <a:gd name="connsiteY31" fmla="*/ 3144336 h 4916638"/>
              <a:gd name="connsiteX0" fmla="*/ 291673 w 5714762"/>
              <a:gd name="connsiteY0" fmla="*/ 3144336 h 4916638"/>
              <a:gd name="connsiteX1" fmla="*/ 212932 w 5714762"/>
              <a:gd name="connsiteY1" fmla="*/ 2913195 h 4916638"/>
              <a:gd name="connsiteX2" fmla="*/ 200233 w 5714762"/>
              <a:gd name="connsiteY2" fmla="*/ 2595696 h 4916638"/>
              <a:gd name="connsiteX3" fmla="*/ 190073 w 5714762"/>
              <a:gd name="connsiteY3" fmla="*/ 2222316 h 4916638"/>
              <a:gd name="connsiteX4" fmla="*/ 24973 w 5714762"/>
              <a:gd name="connsiteY4" fmla="*/ 1521276 h 4916638"/>
              <a:gd name="connsiteX5" fmla="*/ 22433 w 5714762"/>
              <a:gd name="connsiteY5" fmla="*/ 670376 h 4916638"/>
              <a:gd name="connsiteX6" fmla="*/ 233253 w 5714762"/>
              <a:gd name="connsiteY6" fmla="*/ 32836 h 4916638"/>
              <a:gd name="connsiteX7" fmla="*/ 954613 w 5714762"/>
              <a:gd name="connsiteY7" fmla="*/ 119196 h 4916638"/>
              <a:gd name="connsiteX8" fmla="*/ 1609933 w 5714762"/>
              <a:gd name="connsiteY8" fmla="*/ 355416 h 4916638"/>
              <a:gd name="connsiteX9" fmla="*/ 1950293 w 5714762"/>
              <a:gd name="connsiteY9" fmla="*/ 530676 h 4916638"/>
              <a:gd name="connsiteX10" fmla="*/ 2511633 w 5714762"/>
              <a:gd name="connsiteY10" fmla="*/ 406216 h 4916638"/>
              <a:gd name="connsiteX11" fmla="*/ 3377773 w 5714762"/>
              <a:gd name="connsiteY11" fmla="*/ 408756 h 4916638"/>
              <a:gd name="connsiteX12" fmla="*/ 3923873 w 5714762"/>
              <a:gd name="connsiteY12" fmla="*/ 540836 h 4916638"/>
              <a:gd name="connsiteX13" fmla="*/ 4195652 w 5714762"/>
              <a:gd name="connsiteY13" fmla="*/ 408755 h 4916638"/>
              <a:gd name="connsiteX14" fmla="*/ 4685873 w 5714762"/>
              <a:gd name="connsiteY14" fmla="*/ 200476 h 4916638"/>
              <a:gd name="connsiteX15" fmla="*/ 5414853 w 5714762"/>
              <a:gd name="connsiteY15" fmla="*/ 68396 h 4916638"/>
              <a:gd name="connsiteX16" fmla="*/ 5557093 w 5714762"/>
              <a:gd name="connsiteY16" fmla="*/ 25216 h 4916638"/>
              <a:gd name="connsiteX17" fmla="*/ 5595193 w 5714762"/>
              <a:gd name="connsiteY17" fmla="*/ 164916 h 4916638"/>
              <a:gd name="connsiteX18" fmla="*/ 5701873 w 5714762"/>
              <a:gd name="connsiteY18" fmla="*/ 853256 h 4916638"/>
              <a:gd name="connsiteX19" fmla="*/ 5694253 w 5714762"/>
              <a:gd name="connsiteY19" fmla="*/ 1711776 h 4916638"/>
              <a:gd name="connsiteX20" fmla="*/ 5534233 w 5714762"/>
              <a:gd name="connsiteY20" fmla="*/ 2359476 h 4916638"/>
              <a:gd name="connsiteX21" fmla="*/ 5458033 w 5714762"/>
              <a:gd name="connsiteY21" fmla="*/ 2946216 h 4916638"/>
              <a:gd name="connsiteX22" fmla="*/ 5404693 w 5714762"/>
              <a:gd name="connsiteY22" fmla="*/ 3106236 h 4916638"/>
              <a:gd name="connsiteX23" fmla="*/ 5488513 w 5714762"/>
              <a:gd name="connsiteY23" fmla="*/ 3388176 h 4916638"/>
              <a:gd name="connsiteX24" fmla="*/ 5389453 w 5714762"/>
              <a:gd name="connsiteY24" fmla="*/ 3814896 h 4916638"/>
              <a:gd name="connsiteX25" fmla="*/ 5016073 w 5714762"/>
              <a:gd name="connsiteY25" fmla="*/ 4294956 h 4916638"/>
              <a:gd name="connsiteX26" fmla="*/ 4231213 w 5714762"/>
              <a:gd name="connsiteY26" fmla="*/ 4706436 h 4916638"/>
              <a:gd name="connsiteX27" fmla="*/ 3156793 w 5714762"/>
              <a:gd name="connsiteY27" fmla="*/ 4912176 h 4916638"/>
              <a:gd name="connsiteX28" fmla="*/ 1777573 w 5714762"/>
              <a:gd name="connsiteY28" fmla="*/ 4805496 h 4916638"/>
              <a:gd name="connsiteX29" fmla="*/ 748873 w 5714762"/>
              <a:gd name="connsiteY29" fmla="*/ 4340676 h 4916638"/>
              <a:gd name="connsiteX30" fmla="*/ 253573 w 5714762"/>
              <a:gd name="connsiteY30" fmla="*/ 3677736 h 4916638"/>
              <a:gd name="connsiteX31" fmla="*/ 248492 w 5714762"/>
              <a:gd name="connsiteY31" fmla="*/ 3355155 h 4916638"/>
              <a:gd name="connsiteX32" fmla="*/ 291673 w 5714762"/>
              <a:gd name="connsiteY32" fmla="*/ 3144336 h 4916638"/>
              <a:gd name="connsiteX0" fmla="*/ 291673 w 5714762"/>
              <a:gd name="connsiteY0" fmla="*/ 3144336 h 4916638"/>
              <a:gd name="connsiteX1" fmla="*/ 212932 w 5714762"/>
              <a:gd name="connsiteY1" fmla="*/ 2913195 h 4916638"/>
              <a:gd name="connsiteX2" fmla="*/ 200233 w 5714762"/>
              <a:gd name="connsiteY2" fmla="*/ 2595696 h 4916638"/>
              <a:gd name="connsiteX3" fmla="*/ 190073 w 5714762"/>
              <a:gd name="connsiteY3" fmla="*/ 2222316 h 4916638"/>
              <a:gd name="connsiteX4" fmla="*/ 24973 w 5714762"/>
              <a:gd name="connsiteY4" fmla="*/ 1521276 h 4916638"/>
              <a:gd name="connsiteX5" fmla="*/ 22433 w 5714762"/>
              <a:gd name="connsiteY5" fmla="*/ 670376 h 4916638"/>
              <a:gd name="connsiteX6" fmla="*/ 233253 w 5714762"/>
              <a:gd name="connsiteY6" fmla="*/ 32836 h 4916638"/>
              <a:gd name="connsiteX7" fmla="*/ 954613 w 5714762"/>
              <a:gd name="connsiteY7" fmla="*/ 119196 h 4916638"/>
              <a:gd name="connsiteX8" fmla="*/ 1609933 w 5714762"/>
              <a:gd name="connsiteY8" fmla="*/ 355416 h 4916638"/>
              <a:gd name="connsiteX9" fmla="*/ 1950293 w 5714762"/>
              <a:gd name="connsiteY9" fmla="*/ 530676 h 4916638"/>
              <a:gd name="connsiteX10" fmla="*/ 2511633 w 5714762"/>
              <a:gd name="connsiteY10" fmla="*/ 406216 h 4916638"/>
              <a:gd name="connsiteX11" fmla="*/ 3377773 w 5714762"/>
              <a:gd name="connsiteY11" fmla="*/ 408756 h 4916638"/>
              <a:gd name="connsiteX12" fmla="*/ 3923873 w 5714762"/>
              <a:gd name="connsiteY12" fmla="*/ 540836 h 4916638"/>
              <a:gd name="connsiteX13" fmla="*/ 4195652 w 5714762"/>
              <a:gd name="connsiteY13" fmla="*/ 408755 h 4916638"/>
              <a:gd name="connsiteX14" fmla="*/ 4685873 w 5714762"/>
              <a:gd name="connsiteY14" fmla="*/ 200476 h 4916638"/>
              <a:gd name="connsiteX15" fmla="*/ 5414853 w 5714762"/>
              <a:gd name="connsiteY15" fmla="*/ 68396 h 4916638"/>
              <a:gd name="connsiteX16" fmla="*/ 5557093 w 5714762"/>
              <a:gd name="connsiteY16" fmla="*/ 25216 h 4916638"/>
              <a:gd name="connsiteX17" fmla="*/ 5595193 w 5714762"/>
              <a:gd name="connsiteY17" fmla="*/ 164916 h 4916638"/>
              <a:gd name="connsiteX18" fmla="*/ 5701873 w 5714762"/>
              <a:gd name="connsiteY18" fmla="*/ 853256 h 4916638"/>
              <a:gd name="connsiteX19" fmla="*/ 5694253 w 5714762"/>
              <a:gd name="connsiteY19" fmla="*/ 1711776 h 4916638"/>
              <a:gd name="connsiteX20" fmla="*/ 5534233 w 5714762"/>
              <a:gd name="connsiteY20" fmla="*/ 2359476 h 4916638"/>
              <a:gd name="connsiteX21" fmla="*/ 5458033 w 5714762"/>
              <a:gd name="connsiteY21" fmla="*/ 2946216 h 4916638"/>
              <a:gd name="connsiteX22" fmla="*/ 5404693 w 5714762"/>
              <a:gd name="connsiteY22" fmla="*/ 3106236 h 4916638"/>
              <a:gd name="connsiteX23" fmla="*/ 5488513 w 5714762"/>
              <a:gd name="connsiteY23" fmla="*/ 3388176 h 4916638"/>
              <a:gd name="connsiteX24" fmla="*/ 5389453 w 5714762"/>
              <a:gd name="connsiteY24" fmla="*/ 3814896 h 4916638"/>
              <a:gd name="connsiteX25" fmla="*/ 5016073 w 5714762"/>
              <a:gd name="connsiteY25" fmla="*/ 4294956 h 4916638"/>
              <a:gd name="connsiteX26" fmla="*/ 4231213 w 5714762"/>
              <a:gd name="connsiteY26" fmla="*/ 4706436 h 4916638"/>
              <a:gd name="connsiteX27" fmla="*/ 3156793 w 5714762"/>
              <a:gd name="connsiteY27" fmla="*/ 4912176 h 4916638"/>
              <a:gd name="connsiteX28" fmla="*/ 1777573 w 5714762"/>
              <a:gd name="connsiteY28" fmla="*/ 4805496 h 4916638"/>
              <a:gd name="connsiteX29" fmla="*/ 748873 w 5714762"/>
              <a:gd name="connsiteY29" fmla="*/ 4340676 h 4916638"/>
              <a:gd name="connsiteX30" fmla="*/ 370413 w 5714762"/>
              <a:gd name="connsiteY30" fmla="*/ 3931736 h 4916638"/>
              <a:gd name="connsiteX31" fmla="*/ 248492 w 5714762"/>
              <a:gd name="connsiteY31" fmla="*/ 3355155 h 4916638"/>
              <a:gd name="connsiteX32" fmla="*/ 291673 w 5714762"/>
              <a:gd name="connsiteY32" fmla="*/ 3144336 h 4916638"/>
              <a:gd name="connsiteX0" fmla="*/ 291673 w 5714762"/>
              <a:gd name="connsiteY0" fmla="*/ 3144336 h 4916638"/>
              <a:gd name="connsiteX1" fmla="*/ 212932 w 5714762"/>
              <a:gd name="connsiteY1" fmla="*/ 2913195 h 4916638"/>
              <a:gd name="connsiteX2" fmla="*/ 200233 w 5714762"/>
              <a:gd name="connsiteY2" fmla="*/ 2595696 h 4916638"/>
              <a:gd name="connsiteX3" fmla="*/ 190073 w 5714762"/>
              <a:gd name="connsiteY3" fmla="*/ 2222316 h 4916638"/>
              <a:gd name="connsiteX4" fmla="*/ 24973 w 5714762"/>
              <a:gd name="connsiteY4" fmla="*/ 1521276 h 4916638"/>
              <a:gd name="connsiteX5" fmla="*/ 22433 w 5714762"/>
              <a:gd name="connsiteY5" fmla="*/ 670376 h 4916638"/>
              <a:gd name="connsiteX6" fmla="*/ 233253 w 5714762"/>
              <a:gd name="connsiteY6" fmla="*/ 32836 h 4916638"/>
              <a:gd name="connsiteX7" fmla="*/ 954613 w 5714762"/>
              <a:gd name="connsiteY7" fmla="*/ 119196 h 4916638"/>
              <a:gd name="connsiteX8" fmla="*/ 1609933 w 5714762"/>
              <a:gd name="connsiteY8" fmla="*/ 355416 h 4916638"/>
              <a:gd name="connsiteX9" fmla="*/ 1950293 w 5714762"/>
              <a:gd name="connsiteY9" fmla="*/ 530676 h 4916638"/>
              <a:gd name="connsiteX10" fmla="*/ 2511633 w 5714762"/>
              <a:gd name="connsiteY10" fmla="*/ 406216 h 4916638"/>
              <a:gd name="connsiteX11" fmla="*/ 3377773 w 5714762"/>
              <a:gd name="connsiteY11" fmla="*/ 408756 h 4916638"/>
              <a:gd name="connsiteX12" fmla="*/ 3923873 w 5714762"/>
              <a:gd name="connsiteY12" fmla="*/ 540836 h 4916638"/>
              <a:gd name="connsiteX13" fmla="*/ 4195652 w 5714762"/>
              <a:gd name="connsiteY13" fmla="*/ 408755 h 4916638"/>
              <a:gd name="connsiteX14" fmla="*/ 4685873 w 5714762"/>
              <a:gd name="connsiteY14" fmla="*/ 200476 h 4916638"/>
              <a:gd name="connsiteX15" fmla="*/ 5414853 w 5714762"/>
              <a:gd name="connsiteY15" fmla="*/ 68396 h 4916638"/>
              <a:gd name="connsiteX16" fmla="*/ 5557093 w 5714762"/>
              <a:gd name="connsiteY16" fmla="*/ 25216 h 4916638"/>
              <a:gd name="connsiteX17" fmla="*/ 5595193 w 5714762"/>
              <a:gd name="connsiteY17" fmla="*/ 164916 h 4916638"/>
              <a:gd name="connsiteX18" fmla="*/ 5701873 w 5714762"/>
              <a:gd name="connsiteY18" fmla="*/ 853256 h 4916638"/>
              <a:gd name="connsiteX19" fmla="*/ 5694253 w 5714762"/>
              <a:gd name="connsiteY19" fmla="*/ 1711776 h 4916638"/>
              <a:gd name="connsiteX20" fmla="*/ 5534233 w 5714762"/>
              <a:gd name="connsiteY20" fmla="*/ 2359476 h 4916638"/>
              <a:gd name="connsiteX21" fmla="*/ 5458033 w 5714762"/>
              <a:gd name="connsiteY21" fmla="*/ 2946216 h 4916638"/>
              <a:gd name="connsiteX22" fmla="*/ 5404693 w 5714762"/>
              <a:gd name="connsiteY22" fmla="*/ 3106236 h 4916638"/>
              <a:gd name="connsiteX23" fmla="*/ 5488513 w 5714762"/>
              <a:gd name="connsiteY23" fmla="*/ 3388176 h 4916638"/>
              <a:gd name="connsiteX24" fmla="*/ 5389453 w 5714762"/>
              <a:gd name="connsiteY24" fmla="*/ 3814896 h 4916638"/>
              <a:gd name="connsiteX25" fmla="*/ 5016073 w 5714762"/>
              <a:gd name="connsiteY25" fmla="*/ 4294956 h 4916638"/>
              <a:gd name="connsiteX26" fmla="*/ 4231213 w 5714762"/>
              <a:gd name="connsiteY26" fmla="*/ 4706436 h 4916638"/>
              <a:gd name="connsiteX27" fmla="*/ 3156793 w 5714762"/>
              <a:gd name="connsiteY27" fmla="*/ 4912176 h 4916638"/>
              <a:gd name="connsiteX28" fmla="*/ 1777573 w 5714762"/>
              <a:gd name="connsiteY28" fmla="*/ 4805496 h 4916638"/>
              <a:gd name="connsiteX29" fmla="*/ 748873 w 5714762"/>
              <a:gd name="connsiteY29" fmla="*/ 4340676 h 4916638"/>
              <a:gd name="connsiteX30" fmla="*/ 370413 w 5714762"/>
              <a:gd name="connsiteY30" fmla="*/ 3931736 h 4916638"/>
              <a:gd name="connsiteX31" fmla="*/ 223092 w 5714762"/>
              <a:gd name="connsiteY31" fmla="*/ 3492315 h 4916638"/>
              <a:gd name="connsiteX32" fmla="*/ 291673 w 5714762"/>
              <a:gd name="connsiteY32" fmla="*/ 3144336 h 4916638"/>
              <a:gd name="connsiteX0" fmla="*/ 291673 w 5714762"/>
              <a:gd name="connsiteY0" fmla="*/ 3144336 h 4916638"/>
              <a:gd name="connsiteX1" fmla="*/ 263732 w 5714762"/>
              <a:gd name="connsiteY1" fmla="*/ 2913195 h 4916638"/>
              <a:gd name="connsiteX2" fmla="*/ 200233 w 5714762"/>
              <a:gd name="connsiteY2" fmla="*/ 2595696 h 4916638"/>
              <a:gd name="connsiteX3" fmla="*/ 190073 w 5714762"/>
              <a:gd name="connsiteY3" fmla="*/ 2222316 h 4916638"/>
              <a:gd name="connsiteX4" fmla="*/ 24973 w 5714762"/>
              <a:gd name="connsiteY4" fmla="*/ 1521276 h 4916638"/>
              <a:gd name="connsiteX5" fmla="*/ 22433 w 5714762"/>
              <a:gd name="connsiteY5" fmla="*/ 670376 h 4916638"/>
              <a:gd name="connsiteX6" fmla="*/ 233253 w 5714762"/>
              <a:gd name="connsiteY6" fmla="*/ 32836 h 4916638"/>
              <a:gd name="connsiteX7" fmla="*/ 954613 w 5714762"/>
              <a:gd name="connsiteY7" fmla="*/ 119196 h 4916638"/>
              <a:gd name="connsiteX8" fmla="*/ 1609933 w 5714762"/>
              <a:gd name="connsiteY8" fmla="*/ 355416 h 4916638"/>
              <a:gd name="connsiteX9" fmla="*/ 1950293 w 5714762"/>
              <a:gd name="connsiteY9" fmla="*/ 530676 h 4916638"/>
              <a:gd name="connsiteX10" fmla="*/ 2511633 w 5714762"/>
              <a:gd name="connsiteY10" fmla="*/ 406216 h 4916638"/>
              <a:gd name="connsiteX11" fmla="*/ 3377773 w 5714762"/>
              <a:gd name="connsiteY11" fmla="*/ 408756 h 4916638"/>
              <a:gd name="connsiteX12" fmla="*/ 3923873 w 5714762"/>
              <a:gd name="connsiteY12" fmla="*/ 540836 h 4916638"/>
              <a:gd name="connsiteX13" fmla="*/ 4195652 w 5714762"/>
              <a:gd name="connsiteY13" fmla="*/ 408755 h 4916638"/>
              <a:gd name="connsiteX14" fmla="*/ 4685873 w 5714762"/>
              <a:gd name="connsiteY14" fmla="*/ 200476 h 4916638"/>
              <a:gd name="connsiteX15" fmla="*/ 5414853 w 5714762"/>
              <a:gd name="connsiteY15" fmla="*/ 68396 h 4916638"/>
              <a:gd name="connsiteX16" fmla="*/ 5557093 w 5714762"/>
              <a:gd name="connsiteY16" fmla="*/ 25216 h 4916638"/>
              <a:gd name="connsiteX17" fmla="*/ 5595193 w 5714762"/>
              <a:gd name="connsiteY17" fmla="*/ 164916 h 4916638"/>
              <a:gd name="connsiteX18" fmla="*/ 5701873 w 5714762"/>
              <a:gd name="connsiteY18" fmla="*/ 853256 h 4916638"/>
              <a:gd name="connsiteX19" fmla="*/ 5694253 w 5714762"/>
              <a:gd name="connsiteY19" fmla="*/ 1711776 h 4916638"/>
              <a:gd name="connsiteX20" fmla="*/ 5534233 w 5714762"/>
              <a:gd name="connsiteY20" fmla="*/ 2359476 h 4916638"/>
              <a:gd name="connsiteX21" fmla="*/ 5458033 w 5714762"/>
              <a:gd name="connsiteY21" fmla="*/ 2946216 h 4916638"/>
              <a:gd name="connsiteX22" fmla="*/ 5404693 w 5714762"/>
              <a:gd name="connsiteY22" fmla="*/ 3106236 h 4916638"/>
              <a:gd name="connsiteX23" fmla="*/ 5488513 w 5714762"/>
              <a:gd name="connsiteY23" fmla="*/ 3388176 h 4916638"/>
              <a:gd name="connsiteX24" fmla="*/ 5389453 w 5714762"/>
              <a:gd name="connsiteY24" fmla="*/ 3814896 h 4916638"/>
              <a:gd name="connsiteX25" fmla="*/ 5016073 w 5714762"/>
              <a:gd name="connsiteY25" fmla="*/ 4294956 h 4916638"/>
              <a:gd name="connsiteX26" fmla="*/ 4231213 w 5714762"/>
              <a:gd name="connsiteY26" fmla="*/ 4706436 h 4916638"/>
              <a:gd name="connsiteX27" fmla="*/ 3156793 w 5714762"/>
              <a:gd name="connsiteY27" fmla="*/ 4912176 h 4916638"/>
              <a:gd name="connsiteX28" fmla="*/ 1777573 w 5714762"/>
              <a:gd name="connsiteY28" fmla="*/ 4805496 h 4916638"/>
              <a:gd name="connsiteX29" fmla="*/ 748873 w 5714762"/>
              <a:gd name="connsiteY29" fmla="*/ 4340676 h 4916638"/>
              <a:gd name="connsiteX30" fmla="*/ 370413 w 5714762"/>
              <a:gd name="connsiteY30" fmla="*/ 3931736 h 4916638"/>
              <a:gd name="connsiteX31" fmla="*/ 223092 w 5714762"/>
              <a:gd name="connsiteY31" fmla="*/ 3492315 h 4916638"/>
              <a:gd name="connsiteX32" fmla="*/ 291673 w 5714762"/>
              <a:gd name="connsiteY32" fmla="*/ 3144336 h 4916638"/>
              <a:gd name="connsiteX0" fmla="*/ 291673 w 5714762"/>
              <a:gd name="connsiteY0" fmla="*/ 3144336 h 4916638"/>
              <a:gd name="connsiteX1" fmla="*/ 263732 w 5714762"/>
              <a:gd name="connsiteY1" fmla="*/ 2913195 h 4916638"/>
              <a:gd name="connsiteX2" fmla="*/ 215473 w 5714762"/>
              <a:gd name="connsiteY2" fmla="*/ 2585536 h 4916638"/>
              <a:gd name="connsiteX3" fmla="*/ 190073 w 5714762"/>
              <a:gd name="connsiteY3" fmla="*/ 2222316 h 4916638"/>
              <a:gd name="connsiteX4" fmla="*/ 24973 w 5714762"/>
              <a:gd name="connsiteY4" fmla="*/ 1521276 h 4916638"/>
              <a:gd name="connsiteX5" fmla="*/ 22433 w 5714762"/>
              <a:gd name="connsiteY5" fmla="*/ 670376 h 4916638"/>
              <a:gd name="connsiteX6" fmla="*/ 233253 w 5714762"/>
              <a:gd name="connsiteY6" fmla="*/ 32836 h 4916638"/>
              <a:gd name="connsiteX7" fmla="*/ 954613 w 5714762"/>
              <a:gd name="connsiteY7" fmla="*/ 119196 h 4916638"/>
              <a:gd name="connsiteX8" fmla="*/ 1609933 w 5714762"/>
              <a:gd name="connsiteY8" fmla="*/ 355416 h 4916638"/>
              <a:gd name="connsiteX9" fmla="*/ 1950293 w 5714762"/>
              <a:gd name="connsiteY9" fmla="*/ 530676 h 4916638"/>
              <a:gd name="connsiteX10" fmla="*/ 2511633 w 5714762"/>
              <a:gd name="connsiteY10" fmla="*/ 406216 h 4916638"/>
              <a:gd name="connsiteX11" fmla="*/ 3377773 w 5714762"/>
              <a:gd name="connsiteY11" fmla="*/ 408756 h 4916638"/>
              <a:gd name="connsiteX12" fmla="*/ 3923873 w 5714762"/>
              <a:gd name="connsiteY12" fmla="*/ 540836 h 4916638"/>
              <a:gd name="connsiteX13" fmla="*/ 4195652 w 5714762"/>
              <a:gd name="connsiteY13" fmla="*/ 408755 h 4916638"/>
              <a:gd name="connsiteX14" fmla="*/ 4685873 w 5714762"/>
              <a:gd name="connsiteY14" fmla="*/ 200476 h 4916638"/>
              <a:gd name="connsiteX15" fmla="*/ 5414853 w 5714762"/>
              <a:gd name="connsiteY15" fmla="*/ 68396 h 4916638"/>
              <a:gd name="connsiteX16" fmla="*/ 5557093 w 5714762"/>
              <a:gd name="connsiteY16" fmla="*/ 25216 h 4916638"/>
              <a:gd name="connsiteX17" fmla="*/ 5595193 w 5714762"/>
              <a:gd name="connsiteY17" fmla="*/ 164916 h 4916638"/>
              <a:gd name="connsiteX18" fmla="*/ 5701873 w 5714762"/>
              <a:gd name="connsiteY18" fmla="*/ 853256 h 4916638"/>
              <a:gd name="connsiteX19" fmla="*/ 5694253 w 5714762"/>
              <a:gd name="connsiteY19" fmla="*/ 1711776 h 4916638"/>
              <a:gd name="connsiteX20" fmla="*/ 5534233 w 5714762"/>
              <a:gd name="connsiteY20" fmla="*/ 2359476 h 4916638"/>
              <a:gd name="connsiteX21" fmla="*/ 5458033 w 5714762"/>
              <a:gd name="connsiteY21" fmla="*/ 2946216 h 4916638"/>
              <a:gd name="connsiteX22" fmla="*/ 5404693 w 5714762"/>
              <a:gd name="connsiteY22" fmla="*/ 3106236 h 4916638"/>
              <a:gd name="connsiteX23" fmla="*/ 5488513 w 5714762"/>
              <a:gd name="connsiteY23" fmla="*/ 3388176 h 4916638"/>
              <a:gd name="connsiteX24" fmla="*/ 5389453 w 5714762"/>
              <a:gd name="connsiteY24" fmla="*/ 3814896 h 4916638"/>
              <a:gd name="connsiteX25" fmla="*/ 5016073 w 5714762"/>
              <a:gd name="connsiteY25" fmla="*/ 4294956 h 4916638"/>
              <a:gd name="connsiteX26" fmla="*/ 4231213 w 5714762"/>
              <a:gd name="connsiteY26" fmla="*/ 4706436 h 4916638"/>
              <a:gd name="connsiteX27" fmla="*/ 3156793 w 5714762"/>
              <a:gd name="connsiteY27" fmla="*/ 4912176 h 4916638"/>
              <a:gd name="connsiteX28" fmla="*/ 1777573 w 5714762"/>
              <a:gd name="connsiteY28" fmla="*/ 4805496 h 4916638"/>
              <a:gd name="connsiteX29" fmla="*/ 748873 w 5714762"/>
              <a:gd name="connsiteY29" fmla="*/ 4340676 h 4916638"/>
              <a:gd name="connsiteX30" fmla="*/ 370413 w 5714762"/>
              <a:gd name="connsiteY30" fmla="*/ 3931736 h 4916638"/>
              <a:gd name="connsiteX31" fmla="*/ 223092 w 5714762"/>
              <a:gd name="connsiteY31" fmla="*/ 3492315 h 4916638"/>
              <a:gd name="connsiteX32" fmla="*/ 291673 w 5714762"/>
              <a:gd name="connsiteY32" fmla="*/ 3144336 h 4916638"/>
              <a:gd name="connsiteX0" fmla="*/ 291673 w 5722727"/>
              <a:gd name="connsiteY0" fmla="*/ 3144336 h 4916638"/>
              <a:gd name="connsiteX1" fmla="*/ 263732 w 5722727"/>
              <a:gd name="connsiteY1" fmla="*/ 2913195 h 4916638"/>
              <a:gd name="connsiteX2" fmla="*/ 215473 w 5722727"/>
              <a:gd name="connsiteY2" fmla="*/ 2585536 h 4916638"/>
              <a:gd name="connsiteX3" fmla="*/ 190073 w 5722727"/>
              <a:gd name="connsiteY3" fmla="*/ 2222316 h 4916638"/>
              <a:gd name="connsiteX4" fmla="*/ 24973 w 5722727"/>
              <a:gd name="connsiteY4" fmla="*/ 1521276 h 4916638"/>
              <a:gd name="connsiteX5" fmla="*/ 22433 w 5722727"/>
              <a:gd name="connsiteY5" fmla="*/ 670376 h 4916638"/>
              <a:gd name="connsiteX6" fmla="*/ 233253 w 5722727"/>
              <a:gd name="connsiteY6" fmla="*/ 32836 h 4916638"/>
              <a:gd name="connsiteX7" fmla="*/ 954613 w 5722727"/>
              <a:gd name="connsiteY7" fmla="*/ 119196 h 4916638"/>
              <a:gd name="connsiteX8" fmla="*/ 1609933 w 5722727"/>
              <a:gd name="connsiteY8" fmla="*/ 355416 h 4916638"/>
              <a:gd name="connsiteX9" fmla="*/ 1950293 w 5722727"/>
              <a:gd name="connsiteY9" fmla="*/ 530676 h 4916638"/>
              <a:gd name="connsiteX10" fmla="*/ 2511633 w 5722727"/>
              <a:gd name="connsiteY10" fmla="*/ 406216 h 4916638"/>
              <a:gd name="connsiteX11" fmla="*/ 3377773 w 5722727"/>
              <a:gd name="connsiteY11" fmla="*/ 408756 h 4916638"/>
              <a:gd name="connsiteX12" fmla="*/ 3923873 w 5722727"/>
              <a:gd name="connsiteY12" fmla="*/ 540836 h 4916638"/>
              <a:gd name="connsiteX13" fmla="*/ 4195652 w 5722727"/>
              <a:gd name="connsiteY13" fmla="*/ 408755 h 4916638"/>
              <a:gd name="connsiteX14" fmla="*/ 4685873 w 5722727"/>
              <a:gd name="connsiteY14" fmla="*/ 200476 h 4916638"/>
              <a:gd name="connsiteX15" fmla="*/ 5414853 w 5722727"/>
              <a:gd name="connsiteY15" fmla="*/ 68396 h 4916638"/>
              <a:gd name="connsiteX16" fmla="*/ 5557093 w 5722727"/>
              <a:gd name="connsiteY16" fmla="*/ 25216 h 4916638"/>
              <a:gd name="connsiteX17" fmla="*/ 5595193 w 5722727"/>
              <a:gd name="connsiteY17" fmla="*/ 164916 h 4916638"/>
              <a:gd name="connsiteX18" fmla="*/ 5701873 w 5722727"/>
              <a:gd name="connsiteY18" fmla="*/ 853256 h 4916638"/>
              <a:gd name="connsiteX19" fmla="*/ 5694253 w 5722727"/>
              <a:gd name="connsiteY19" fmla="*/ 1711776 h 4916638"/>
              <a:gd name="connsiteX20" fmla="*/ 5412313 w 5722727"/>
              <a:gd name="connsiteY20" fmla="*/ 2395036 h 4916638"/>
              <a:gd name="connsiteX21" fmla="*/ 5458033 w 5722727"/>
              <a:gd name="connsiteY21" fmla="*/ 2946216 h 4916638"/>
              <a:gd name="connsiteX22" fmla="*/ 5404693 w 5722727"/>
              <a:gd name="connsiteY22" fmla="*/ 3106236 h 4916638"/>
              <a:gd name="connsiteX23" fmla="*/ 5488513 w 5722727"/>
              <a:gd name="connsiteY23" fmla="*/ 3388176 h 4916638"/>
              <a:gd name="connsiteX24" fmla="*/ 5389453 w 5722727"/>
              <a:gd name="connsiteY24" fmla="*/ 3814896 h 4916638"/>
              <a:gd name="connsiteX25" fmla="*/ 5016073 w 5722727"/>
              <a:gd name="connsiteY25" fmla="*/ 4294956 h 4916638"/>
              <a:gd name="connsiteX26" fmla="*/ 4231213 w 5722727"/>
              <a:gd name="connsiteY26" fmla="*/ 4706436 h 4916638"/>
              <a:gd name="connsiteX27" fmla="*/ 3156793 w 5722727"/>
              <a:gd name="connsiteY27" fmla="*/ 4912176 h 4916638"/>
              <a:gd name="connsiteX28" fmla="*/ 1777573 w 5722727"/>
              <a:gd name="connsiteY28" fmla="*/ 4805496 h 4916638"/>
              <a:gd name="connsiteX29" fmla="*/ 748873 w 5722727"/>
              <a:gd name="connsiteY29" fmla="*/ 4340676 h 4916638"/>
              <a:gd name="connsiteX30" fmla="*/ 370413 w 5722727"/>
              <a:gd name="connsiteY30" fmla="*/ 3931736 h 4916638"/>
              <a:gd name="connsiteX31" fmla="*/ 223092 w 5722727"/>
              <a:gd name="connsiteY31" fmla="*/ 3492315 h 4916638"/>
              <a:gd name="connsiteX32" fmla="*/ 291673 w 5722727"/>
              <a:gd name="connsiteY32" fmla="*/ 3144336 h 4916638"/>
              <a:gd name="connsiteX0" fmla="*/ 291673 w 5721681"/>
              <a:gd name="connsiteY0" fmla="*/ 3144336 h 4916638"/>
              <a:gd name="connsiteX1" fmla="*/ 263732 w 5721681"/>
              <a:gd name="connsiteY1" fmla="*/ 2913195 h 4916638"/>
              <a:gd name="connsiteX2" fmla="*/ 215473 w 5721681"/>
              <a:gd name="connsiteY2" fmla="*/ 2585536 h 4916638"/>
              <a:gd name="connsiteX3" fmla="*/ 190073 w 5721681"/>
              <a:gd name="connsiteY3" fmla="*/ 2222316 h 4916638"/>
              <a:gd name="connsiteX4" fmla="*/ 24973 w 5721681"/>
              <a:gd name="connsiteY4" fmla="*/ 1521276 h 4916638"/>
              <a:gd name="connsiteX5" fmla="*/ 22433 w 5721681"/>
              <a:gd name="connsiteY5" fmla="*/ 670376 h 4916638"/>
              <a:gd name="connsiteX6" fmla="*/ 233253 w 5721681"/>
              <a:gd name="connsiteY6" fmla="*/ 32836 h 4916638"/>
              <a:gd name="connsiteX7" fmla="*/ 954613 w 5721681"/>
              <a:gd name="connsiteY7" fmla="*/ 119196 h 4916638"/>
              <a:gd name="connsiteX8" fmla="*/ 1609933 w 5721681"/>
              <a:gd name="connsiteY8" fmla="*/ 355416 h 4916638"/>
              <a:gd name="connsiteX9" fmla="*/ 1950293 w 5721681"/>
              <a:gd name="connsiteY9" fmla="*/ 530676 h 4916638"/>
              <a:gd name="connsiteX10" fmla="*/ 2511633 w 5721681"/>
              <a:gd name="connsiteY10" fmla="*/ 406216 h 4916638"/>
              <a:gd name="connsiteX11" fmla="*/ 3377773 w 5721681"/>
              <a:gd name="connsiteY11" fmla="*/ 408756 h 4916638"/>
              <a:gd name="connsiteX12" fmla="*/ 3923873 w 5721681"/>
              <a:gd name="connsiteY12" fmla="*/ 540836 h 4916638"/>
              <a:gd name="connsiteX13" fmla="*/ 4195652 w 5721681"/>
              <a:gd name="connsiteY13" fmla="*/ 408755 h 4916638"/>
              <a:gd name="connsiteX14" fmla="*/ 4685873 w 5721681"/>
              <a:gd name="connsiteY14" fmla="*/ 200476 h 4916638"/>
              <a:gd name="connsiteX15" fmla="*/ 5414853 w 5721681"/>
              <a:gd name="connsiteY15" fmla="*/ 68396 h 4916638"/>
              <a:gd name="connsiteX16" fmla="*/ 5557093 w 5721681"/>
              <a:gd name="connsiteY16" fmla="*/ 25216 h 4916638"/>
              <a:gd name="connsiteX17" fmla="*/ 5595193 w 5721681"/>
              <a:gd name="connsiteY17" fmla="*/ 164916 h 4916638"/>
              <a:gd name="connsiteX18" fmla="*/ 5701873 w 5721681"/>
              <a:gd name="connsiteY18" fmla="*/ 853256 h 4916638"/>
              <a:gd name="connsiteX19" fmla="*/ 5694253 w 5721681"/>
              <a:gd name="connsiteY19" fmla="*/ 1711776 h 4916638"/>
              <a:gd name="connsiteX20" fmla="*/ 5427553 w 5721681"/>
              <a:gd name="connsiteY20" fmla="*/ 2455996 h 4916638"/>
              <a:gd name="connsiteX21" fmla="*/ 5458033 w 5721681"/>
              <a:gd name="connsiteY21" fmla="*/ 2946216 h 4916638"/>
              <a:gd name="connsiteX22" fmla="*/ 5404693 w 5721681"/>
              <a:gd name="connsiteY22" fmla="*/ 3106236 h 4916638"/>
              <a:gd name="connsiteX23" fmla="*/ 5488513 w 5721681"/>
              <a:gd name="connsiteY23" fmla="*/ 3388176 h 4916638"/>
              <a:gd name="connsiteX24" fmla="*/ 5389453 w 5721681"/>
              <a:gd name="connsiteY24" fmla="*/ 3814896 h 4916638"/>
              <a:gd name="connsiteX25" fmla="*/ 5016073 w 5721681"/>
              <a:gd name="connsiteY25" fmla="*/ 4294956 h 4916638"/>
              <a:gd name="connsiteX26" fmla="*/ 4231213 w 5721681"/>
              <a:gd name="connsiteY26" fmla="*/ 4706436 h 4916638"/>
              <a:gd name="connsiteX27" fmla="*/ 3156793 w 5721681"/>
              <a:gd name="connsiteY27" fmla="*/ 4912176 h 4916638"/>
              <a:gd name="connsiteX28" fmla="*/ 1777573 w 5721681"/>
              <a:gd name="connsiteY28" fmla="*/ 4805496 h 4916638"/>
              <a:gd name="connsiteX29" fmla="*/ 748873 w 5721681"/>
              <a:gd name="connsiteY29" fmla="*/ 4340676 h 4916638"/>
              <a:gd name="connsiteX30" fmla="*/ 370413 w 5721681"/>
              <a:gd name="connsiteY30" fmla="*/ 3931736 h 4916638"/>
              <a:gd name="connsiteX31" fmla="*/ 223092 w 5721681"/>
              <a:gd name="connsiteY31" fmla="*/ 3492315 h 4916638"/>
              <a:gd name="connsiteX32" fmla="*/ 291673 w 5721681"/>
              <a:gd name="connsiteY32" fmla="*/ 3144336 h 4916638"/>
              <a:gd name="connsiteX0" fmla="*/ 291673 w 5718276"/>
              <a:gd name="connsiteY0" fmla="*/ 3144336 h 4916638"/>
              <a:gd name="connsiteX1" fmla="*/ 263732 w 5718276"/>
              <a:gd name="connsiteY1" fmla="*/ 2913195 h 4916638"/>
              <a:gd name="connsiteX2" fmla="*/ 215473 w 5718276"/>
              <a:gd name="connsiteY2" fmla="*/ 2585536 h 4916638"/>
              <a:gd name="connsiteX3" fmla="*/ 190073 w 5718276"/>
              <a:gd name="connsiteY3" fmla="*/ 2222316 h 4916638"/>
              <a:gd name="connsiteX4" fmla="*/ 24973 w 5718276"/>
              <a:gd name="connsiteY4" fmla="*/ 1521276 h 4916638"/>
              <a:gd name="connsiteX5" fmla="*/ 22433 w 5718276"/>
              <a:gd name="connsiteY5" fmla="*/ 670376 h 4916638"/>
              <a:gd name="connsiteX6" fmla="*/ 233253 w 5718276"/>
              <a:gd name="connsiteY6" fmla="*/ 32836 h 4916638"/>
              <a:gd name="connsiteX7" fmla="*/ 954613 w 5718276"/>
              <a:gd name="connsiteY7" fmla="*/ 119196 h 4916638"/>
              <a:gd name="connsiteX8" fmla="*/ 1609933 w 5718276"/>
              <a:gd name="connsiteY8" fmla="*/ 355416 h 4916638"/>
              <a:gd name="connsiteX9" fmla="*/ 1950293 w 5718276"/>
              <a:gd name="connsiteY9" fmla="*/ 530676 h 4916638"/>
              <a:gd name="connsiteX10" fmla="*/ 2511633 w 5718276"/>
              <a:gd name="connsiteY10" fmla="*/ 406216 h 4916638"/>
              <a:gd name="connsiteX11" fmla="*/ 3377773 w 5718276"/>
              <a:gd name="connsiteY11" fmla="*/ 408756 h 4916638"/>
              <a:gd name="connsiteX12" fmla="*/ 3923873 w 5718276"/>
              <a:gd name="connsiteY12" fmla="*/ 540836 h 4916638"/>
              <a:gd name="connsiteX13" fmla="*/ 4195652 w 5718276"/>
              <a:gd name="connsiteY13" fmla="*/ 408755 h 4916638"/>
              <a:gd name="connsiteX14" fmla="*/ 4685873 w 5718276"/>
              <a:gd name="connsiteY14" fmla="*/ 200476 h 4916638"/>
              <a:gd name="connsiteX15" fmla="*/ 5414853 w 5718276"/>
              <a:gd name="connsiteY15" fmla="*/ 68396 h 4916638"/>
              <a:gd name="connsiteX16" fmla="*/ 5557093 w 5718276"/>
              <a:gd name="connsiteY16" fmla="*/ 25216 h 4916638"/>
              <a:gd name="connsiteX17" fmla="*/ 5595193 w 5718276"/>
              <a:gd name="connsiteY17" fmla="*/ 164916 h 4916638"/>
              <a:gd name="connsiteX18" fmla="*/ 5701873 w 5718276"/>
              <a:gd name="connsiteY18" fmla="*/ 853256 h 4916638"/>
              <a:gd name="connsiteX19" fmla="*/ 5694253 w 5718276"/>
              <a:gd name="connsiteY19" fmla="*/ 1711776 h 4916638"/>
              <a:gd name="connsiteX20" fmla="*/ 5478353 w 5718276"/>
              <a:gd name="connsiteY20" fmla="*/ 2455996 h 4916638"/>
              <a:gd name="connsiteX21" fmla="*/ 5458033 w 5718276"/>
              <a:gd name="connsiteY21" fmla="*/ 2946216 h 4916638"/>
              <a:gd name="connsiteX22" fmla="*/ 5404693 w 5718276"/>
              <a:gd name="connsiteY22" fmla="*/ 3106236 h 4916638"/>
              <a:gd name="connsiteX23" fmla="*/ 5488513 w 5718276"/>
              <a:gd name="connsiteY23" fmla="*/ 3388176 h 4916638"/>
              <a:gd name="connsiteX24" fmla="*/ 5389453 w 5718276"/>
              <a:gd name="connsiteY24" fmla="*/ 3814896 h 4916638"/>
              <a:gd name="connsiteX25" fmla="*/ 5016073 w 5718276"/>
              <a:gd name="connsiteY25" fmla="*/ 4294956 h 4916638"/>
              <a:gd name="connsiteX26" fmla="*/ 4231213 w 5718276"/>
              <a:gd name="connsiteY26" fmla="*/ 4706436 h 4916638"/>
              <a:gd name="connsiteX27" fmla="*/ 3156793 w 5718276"/>
              <a:gd name="connsiteY27" fmla="*/ 4912176 h 4916638"/>
              <a:gd name="connsiteX28" fmla="*/ 1777573 w 5718276"/>
              <a:gd name="connsiteY28" fmla="*/ 4805496 h 4916638"/>
              <a:gd name="connsiteX29" fmla="*/ 748873 w 5718276"/>
              <a:gd name="connsiteY29" fmla="*/ 4340676 h 4916638"/>
              <a:gd name="connsiteX30" fmla="*/ 370413 w 5718276"/>
              <a:gd name="connsiteY30" fmla="*/ 3931736 h 4916638"/>
              <a:gd name="connsiteX31" fmla="*/ 223092 w 5718276"/>
              <a:gd name="connsiteY31" fmla="*/ 3492315 h 4916638"/>
              <a:gd name="connsiteX32" fmla="*/ 291673 w 5718276"/>
              <a:gd name="connsiteY32" fmla="*/ 3144336 h 4916638"/>
              <a:gd name="connsiteX0" fmla="*/ 291673 w 5717287"/>
              <a:gd name="connsiteY0" fmla="*/ 3144336 h 4916638"/>
              <a:gd name="connsiteX1" fmla="*/ 263732 w 5717287"/>
              <a:gd name="connsiteY1" fmla="*/ 2913195 h 4916638"/>
              <a:gd name="connsiteX2" fmla="*/ 215473 w 5717287"/>
              <a:gd name="connsiteY2" fmla="*/ 2585536 h 4916638"/>
              <a:gd name="connsiteX3" fmla="*/ 190073 w 5717287"/>
              <a:gd name="connsiteY3" fmla="*/ 2222316 h 4916638"/>
              <a:gd name="connsiteX4" fmla="*/ 24973 w 5717287"/>
              <a:gd name="connsiteY4" fmla="*/ 1521276 h 4916638"/>
              <a:gd name="connsiteX5" fmla="*/ 22433 w 5717287"/>
              <a:gd name="connsiteY5" fmla="*/ 670376 h 4916638"/>
              <a:gd name="connsiteX6" fmla="*/ 233253 w 5717287"/>
              <a:gd name="connsiteY6" fmla="*/ 32836 h 4916638"/>
              <a:gd name="connsiteX7" fmla="*/ 954613 w 5717287"/>
              <a:gd name="connsiteY7" fmla="*/ 119196 h 4916638"/>
              <a:gd name="connsiteX8" fmla="*/ 1609933 w 5717287"/>
              <a:gd name="connsiteY8" fmla="*/ 355416 h 4916638"/>
              <a:gd name="connsiteX9" fmla="*/ 1950293 w 5717287"/>
              <a:gd name="connsiteY9" fmla="*/ 530676 h 4916638"/>
              <a:gd name="connsiteX10" fmla="*/ 2511633 w 5717287"/>
              <a:gd name="connsiteY10" fmla="*/ 406216 h 4916638"/>
              <a:gd name="connsiteX11" fmla="*/ 3377773 w 5717287"/>
              <a:gd name="connsiteY11" fmla="*/ 408756 h 4916638"/>
              <a:gd name="connsiteX12" fmla="*/ 3923873 w 5717287"/>
              <a:gd name="connsiteY12" fmla="*/ 540836 h 4916638"/>
              <a:gd name="connsiteX13" fmla="*/ 4195652 w 5717287"/>
              <a:gd name="connsiteY13" fmla="*/ 408755 h 4916638"/>
              <a:gd name="connsiteX14" fmla="*/ 4685873 w 5717287"/>
              <a:gd name="connsiteY14" fmla="*/ 200476 h 4916638"/>
              <a:gd name="connsiteX15" fmla="*/ 5414853 w 5717287"/>
              <a:gd name="connsiteY15" fmla="*/ 68396 h 4916638"/>
              <a:gd name="connsiteX16" fmla="*/ 5557093 w 5717287"/>
              <a:gd name="connsiteY16" fmla="*/ 25216 h 4916638"/>
              <a:gd name="connsiteX17" fmla="*/ 5595193 w 5717287"/>
              <a:gd name="connsiteY17" fmla="*/ 164916 h 4916638"/>
              <a:gd name="connsiteX18" fmla="*/ 5701873 w 5717287"/>
              <a:gd name="connsiteY18" fmla="*/ 853256 h 4916638"/>
              <a:gd name="connsiteX19" fmla="*/ 5694253 w 5717287"/>
              <a:gd name="connsiteY19" fmla="*/ 1711776 h 4916638"/>
              <a:gd name="connsiteX20" fmla="*/ 5493593 w 5717287"/>
              <a:gd name="connsiteY20" fmla="*/ 2455996 h 4916638"/>
              <a:gd name="connsiteX21" fmla="*/ 5458033 w 5717287"/>
              <a:gd name="connsiteY21" fmla="*/ 2946216 h 4916638"/>
              <a:gd name="connsiteX22" fmla="*/ 5404693 w 5717287"/>
              <a:gd name="connsiteY22" fmla="*/ 3106236 h 4916638"/>
              <a:gd name="connsiteX23" fmla="*/ 5488513 w 5717287"/>
              <a:gd name="connsiteY23" fmla="*/ 3388176 h 4916638"/>
              <a:gd name="connsiteX24" fmla="*/ 5389453 w 5717287"/>
              <a:gd name="connsiteY24" fmla="*/ 3814896 h 4916638"/>
              <a:gd name="connsiteX25" fmla="*/ 5016073 w 5717287"/>
              <a:gd name="connsiteY25" fmla="*/ 4294956 h 4916638"/>
              <a:gd name="connsiteX26" fmla="*/ 4231213 w 5717287"/>
              <a:gd name="connsiteY26" fmla="*/ 4706436 h 4916638"/>
              <a:gd name="connsiteX27" fmla="*/ 3156793 w 5717287"/>
              <a:gd name="connsiteY27" fmla="*/ 4912176 h 4916638"/>
              <a:gd name="connsiteX28" fmla="*/ 1777573 w 5717287"/>
              <a:gd name="connsiteY28" fmla="*/ 4805496 h 4916638"/>
              <a:gd name="connsiteX29" fmla="*/ 748873 w 5717287"/>
              <a:gd name="connsiteY29" fmla="*/ 4340676 h 4916638"/>
              <a:gd name="connsiteX30" fmla="*/ 370413 w 5717287"/>
              <a:gd name="connsiteY30" fmla="*/ 3931736 h 4916638"/>
              <a:gd name="connsiteX31" fmla="*/ 223092 w 5717287"/>
              <a:gd name="connsiteY31" fmla="*/ 3492315 h 4916638"/>
              <a:gd name="connsiteX32" fmla="*/ 291673 w 5717287"/>
              <a:gd name="connsiteY32" fmla="*/ 3144336 h 4916638"/>
              <a:gd name="connsiteX0" fmla="*/ 291673 w 5717287"/>
              <a:gd name="connsiteY0" fmla="*/ 3144336 h 4916638"/>
              <a:gd name="connsiteX1" fmla="*/ 263732 w 5717287"/>
              <a:gd name="connsiteY1" fmla="*/ 2913195 h 4916638"/>
              <a:gd name="connsiteX2" fmla="*/ 215473 w 5717287"/>
              <a:gd name="connsiteY2" fmla="*/ 2585536 h 4916638"/>
              <a:gd name="connsiteX3" fmla="*/ 190073 w 5717287"/>
              <a:gd name="connsiteY3" fmla="*/ 2222316 h 4916638"/>
              <a:gd name="connsiteX4" fmla="*/ 24973 w 5717287"/>
              <a:gd name="connsiteY4" fmla="*/ 1521276 h 4916638"/>
              <a:gd name="connsiteX5" fmla="*/ 22433 w 5717287"/>
              <a:gd name="connsiteY5" fmla="*/ 670376 h 4916638"/>
              <a:gd name="connsiteX6" fmla="*/ 233253 w 5717287"/>
              <a:gd name="connsiteY6" fmla="*/ 32836 h 4916638"/>
              <a:gd name="connsiteX7" fmla="*/ 954613 w 5717287"/>
              <a:gd name="connsiteY7" fmla="*/ 119196 h 4916638"/>
              <a:gd name="connsiteX8" fmla="*/ 1609933 w 5717287"/>
              <a:gd name="connsiteY8" fmla="*/ 355416 h 4916638"/>
              <a:gd name="connsiteX9" fmla="*/ 1950293 w 5717287"/>
              <a:gd name="connsiteY9" fmla="*/ 530676 h 4916638"/>
              <a:gd name="connsiteX10" fmla="*/ 2511633 w 5717287"/>
              <a:gd name="connsiteY10" fmla="*/ 406216 h 4916638"/>
              <a:gd name="connsiteX11" fmla="*/ 3377773 w 5717287"/>
              <a:gd name="connsiteY11" fmla="*/ 408756 h 4916638"/>
              <a:gd name="connsiteX12" fmla="*/ 3923873 w 5717287"/>
              <a:gd name="connsiteY12" fmla="*/ 540836 h 4916638"/>
              <a:gd name="connsiteX13" fmla="*/ 4195652 w 5717287"/>
              <a:gd name="connsiteY13" fmla="*/ 408755 h 4916638"/>
              <a:gd name="connsiteX14" fmla="*/ 4685873 w 5717287"/>
              <a:gd name="connsiteY14" fmla="*/ 200476 h 4916638"/>
              <a:gd name="connsiteX15" fmla="*/ 5414853 w 5717287"/>
              <a:gd name="connsiteY15" fmla="*/ 68396 h 4916638"/>
              <a:gd name="connsiteX16" fmla="*/ 5557093 w 5717287"/>
              <a:gd name="connsiteY16" fmla="*/ 25216 h 4916638"/>
              <a:gd name="connsiteX17" fmla="*/ 5595193 w 5717287"/>
              <a:gd name="connsiteY17" fmla="*/ 164916 h 4916638"/>
              <a:gd name="connsiteX18" fmla="*/ 5701873 w 5717287"/>
              <a:gd name="connsiteY18" fmla="*/ 853256 h 4916638"/>
              <a:gd name="connsiteX19" fmla="*/ 5694253 w 5717287"/>
              <a:gd name="connsiteY19" fmla="*/ 1711776 h 4916638"/>
              <a:gd name="connsiteX20" fmla="*/ 5493593 w 5717287"/>
              <a:gd name="connsiteY20" fmla="*/ 2455996 h 4916638"/>
              <a:gd name="connsiteX21" fmla="*/ 5458033 w 5717287"/>
              <a:gd name="connsiteY21" fmla="*/ 2946216 h 4916638"/>
              <a:gd name="connsiteX22" fmla="*/ 5404693 w 5717287"/>
              <a:gd name="connsiteY22" fmla="*/ 3106236 h 4916638"/>
              <a:gd name="connsiteX23" fmla="*/ 5488513 w 5717287"/>
              <a:gd name="connsiteY23" fmla="*/ 3388176 h 4916638"/>
              <a:gd name="connsiteX24" fmla="*/ 5389453 w 5717287"/>
              <a:gd name="connsiteY24" fmla="*/ 3814896 h 4916638"/>
              <a:gd name="connsiteX25" fmla="*/ 5016073 w 5717287"/>
              <a:gd name="connsiteY25" fmla="*/ 4294956 h 4916638"/>
              <a:gd name="connsiteX26" fmla="*/ 4231213 w 5717287"/>
              <a:gd name="connsiteY26" fmla="*/ 4706436 h 4916638"/>
              <a:gd name="connsiteX27" fmla="*/ 3156793 w 5717287"/>
              <a:gd name="connsiteY27" fmla="*/ 4912176 h 4916638"/>
              <a:gd name="connsiteX28" fmla="*/ 1777573 w 5717287"/>
              <a:gd name="connsiteY28" fmla="*/ 4805496 h 4916638"/>
              <a:gd name="connsiteX29" fmla="*/ 748873 w 5717287"/>
              <a:gd name="connsiteY29" fmla="*/ 4340676 h 4916638"/>
              <a:gd name="connsiteX30" fmla="*/ 370413 w 5717287"/>
              <a:gd name="connsiteY30" fmla="*/ 3931736 h 4916638"/>
              <a:gd name="connsiteX31" fmla="*/ 223092 w 5717287"/>
              <a:gd name="connsiteY31" fmla="*/ 3492315 h 4916638"/>
              <a:gd name="connsiteX32" fmla="*/ 291673 w 5717287"/>
              <a:gd name="connsiteY32" fmla="*/ 3144336 h 4916638"/>
              <a:gd name="connsiteX0" fmla="*/ 291673 w 5717287"/>
              <a:gd name="connsiteY0" fmla="*/ 3144336 h 4916638"/>
              <a:gd name="connsiteX1" fmla="*/ 263732 w 5717287"/>
              <a:gd name="connsiteY1" fmla="*/ 2913195 h 4916638"/>
              <a:gd name="connsiteX2" fmla="*/ 215473 w 5717287"/>
              <a:gd name="connsiteY2" fmla="*/ 2585536 h 4916638"/>
              <a:gd name="connsiteX3" fmla="*/ 190073 w 5717287"/>
              <a:gd name="connsiteY3" fmla="*/ 2222316 h 4916638"/>
              <a:gd name="connsiteX4" fmla="*/ 24973 w 5717287"/>
              <a:gd name="connsiteY4" fmla="*/ 1521276 h 4916638"/>
              <a:gd name="connsiteX5" fmla="*/ 22433 w 5717287"/>
              <a:gd name="connsiteY5" fmla="*/ 670376 h 4916638"/>
              <a:gd name="connsiteX6" fmla="*/ 233253 w 5717287"/>
              <a:gd name="connsiteY6" fmla="*/ 32836 h 4916638"/>
              <a:gd name="connsiteX7" fmla="*/ 954613 w 5717287"/>
              <a:gd name="connsiteY7" fmla="*/ 119196 h 4916638"/>
              <a:gd name="connsiteX8" fmla="*/ 1609933 w 5717287"/>
              <a:gd name="connsiteY8" fmla="*/ 355416 h 4916638"/>
              <a:gd name="connsiteX9" fmla="*/ 1950293 w 5717287"/>
              <a:gd name="connsiteY9" fmla="*/ 530676 h 4916638"/>
              <a:gd name="connsiteX10" fmla="*/ 2511633 w 5717287"/>
              <a:gd name="connsiteY10" fmla="*/ 406216 h 4916638"/>
              <a:gd name="connsiteX11" fmla="*/ 3377773 w 5717287"/>
              <a:gd name="connsiteY11" fmla="*/ 408756 h 4916638"/>
              <a:gd name="connsiteX12" fmla="*/ 3923873 w 5717287"/>
              <a:gd name="connsiteY12" fmla="*/ 540836 h 4916638"/>
              <a:gd name="connsiteX13" fmla="*/ 4195652 w 5717287"/>
              <a:gd name="connsiteY13" fmla="*/ 408755 h 4916638"/>
              <a:gd name="connsiteX14" fmla="*/ 4685873 w 5717287"/>
              <a:gd name="connsiteY14" fmla="*/ 200476 h 4916638"/>
              <a:gd name="connsiteX15" fmla="*/ 5414853 w 5717287"/>
              <a:gd name="connsiteY15" fmla="*/ 68396 h 4916638"/>
              <a:gd name="connsiteX16" fmla="*/ 5557093 w 5717287"/>
              <a:gd name="connsiteY16" fmla="*/ 25216 h 4916638"/>
              <a:gd name="connsiteX17" fmla="*/ 5595193 w 5717287"/>
              <a:gd name="connsiteY17" fmla="*/ 164916 h 4916638"/>
              <a:gd name="connsiteX18" fmla="*/ 5701873 w 5717287"/>
              <a:gd name="connsiteY18" fmla="*/ 853256 h 4916638"/>
              <a:gd name="connsiteX19" fmla="*/ 5694253 w 5717287"/>
              <a:gd name="connsiteY19" fmla="*/ 1711776 h 4916638"/>
              <a:gd name="connsiteX20" fmla="*/ 5493593 w 5717287"/>
              <a:gd name="connsiteY20" fmla="*/ 2455996 h 4916638"/>
              <a:gd name="connsiteX21" fmla="*/ 5501213 w 5717287"/>
              <a:gd name="connsiteY21" fmla="*/ 2730315 h 4916638"/>
              <a:gd name="connsiteX22" fmla="*/ 5458033 w 5717287"/>
              <a:gd name="connsiteY22" fmla="*/ 2946216 h 4916638"/>
              <a:gd name="connsiteX23" fmla="*/ 5404693 w 5717287"/>
              <a:gd name="connsiteY23" fmla="*/ 3106236 h 4916638"/>
              <a:gd name="connsiteX24" fmla="*/ 5488513 w 5717287"/>
              <a:gd name="connsiteY24" fmla="*/ 3388176 h 4916638"/>
              <a:gd name="connsiteX25" fmla="*/ 5389453 w 5717287"/>
              <a:gd name="connsiteY25" fmla="*/ 3814896 h 4916638"/>
              <a:gd name="connsiteX26" fmla="*/ 5016073 w 5717287"/>
              <a:gd name="connsiteY26" fmla="*/ 4294956 h 4916638"/>
              <a:gd name="connsiteX27" fmla="*/ 4231213 w 5717287"/>
              <a:gd name="connsiteY27" fmla="*/ 4706436 h 4916638"/>
              <a:gd name="connsiteX28" fmla="*/ 3156793 w 5717287"/>
              <a:gd name="connsiteY28" fmla="*/ 4912176 h 4916638"/>
              <a:gd name="connsiteX29" fmla="*/ 1777573 w 5717287"/>
              <a:gd name="connsiteY29" fmla="*/ 4805496 h 4916638"/>
              <a:gd name="connsiteX30" fmla="*/ 748873 w 5717287"/>
              <a:gd name="connsiteY30" fmla="*/ 4340676 h 4916638"/>
              <a:gd name="connsiteX31" fmla="*/ 370413 w 5717287"/>
              <a:gd name="connsiteY31" fmla="*/ 3931736 h 4916638"/>
              <a:gd name="connsiteX32" fmla="*/ 223092 w 5717287"/>
              <a:gd name="connsiteY32" fmla="*/ 3492315 h 4916638"/>
              <a:gd name="connsiteX33" fmla="*/ 291673 w 5717287"/>
              <a:gd name="connsiteY33" fmla="*/ 3144336 h 4916638"/>
              <a:gd name="connsiteX0" fmla="*/ 291673 w 5717287"/>
              <a:gd name="connsiteY0" fmla="*/ 3144336 h 4916638"/>
              <a:gd name="connsiteX1" fmla="*/ 263732 w 5717287"/>
              <a:gd name="connsiteY1" fmla="*/ 2913195 h 4916638"/>
              <a:gd name="connsiteX2" fmla="*/ 215473 w 5717287"/>
              <a:gd name="connsiteY2" fmla="*/ 2585536 h 4916638"/>
              <a:gd name="connsiteX3" fmla="*/ 190073 w 5717287"/>
              <a:gd name="connsiteY3" fmla="*/ 2222316 h 4916638"/>
              <a:gd name="connsiteX4" fmla="*/ 24973 w 5717287"/>
              <a:gd name="connsiteY4" fmla="*/ 1521276 h 4916638"/>
              <a:gd name="connsiteX5" fmla="*/ 22433 w 5717287"/>
              <a:gd name="connsiteY5" fmla="*/ 670376 h 4916638"/>
              <a:gd name="connsiteX6" fmla="*/ 233253 w 5717287"/>
              <a:gd name="connsiteY6" fmla="*/ 32836 h 4916638"/>
              <a:gd name="connsiteX7" fmla="*/ 954613 w 5717287"/>
              <a:gd name="connsiteY7" fmla="*/ 119196 h 4916638"/>
              <a:gd name="connsiteX8" fmla="*/ 1609933 w 5717287"/>
              <a:gd name="connsiteY8" fmla="*/ 355416 h 4916638"/>
              <a:gd name="connsiteX9" fmla="*/ 1950293 w 5717287"/>
              <a:gd name="connsiteY9" fmla="*/ 530676 h 4916638"/>
              <a:gd name="connsiteX10" fmla="*/ 2511633 w 5717287"/>
              <a:gd name="connsiteY10" fmla="*/ 406216 h 4916638"/>
              <a:gd name="connsiteX11" fmla="*/ 3377773 w 5717287"/>
              <a:gd name="connsiteY11" fmla="*/ 408756 h 4916638"/>
              <a:gd name="connsiteX12" fmla="*/ 3923873 w 5717287"/>
              <a:gd name="connsiteY12" fmla="*/ 540836 h 4916638"/>
              <a:gd name="connsiteX13" fmla="*/ 4195652 w 5717287"/>
              <a:gd name="connsiteY13" fmla="*/ 408755 h 4916638"/>
              <a:gd name="connsiteX14" fmla="*/ 4685873 w 5717287"/>
              <a:gd name="connsiteY14" fmla="*/ 200476 h 4916638"/>
              <a:gd name="connsiteX15" fmla="*/ 5414853 w 5717287"/>
              <a:gd name="connsiteY15" fmla="*/ 68396 h 4916638"/>
              <a:gd name="connsiteX16" fmla="*/ 5557093 w 5717287"/>
              <a:gd name="connsiteY16" fmla="*/ 25216 h 4916638"/>
              <a:gd name="connsiteX17" fmla="*/ 5595193 w 5717287"/>
              <a:gd name="connsiteY17" fmla="*/ 164916 h 4916638"/>
              <a:gd name="connsiteX18" fmla="*/ 5701873 w 5717287"/>
              <a:gd name="connsiteY18" fmla="*/ 853256 h 4916638"/>
              <a:gd name="connsiteX19" fmla="*/ 5694253 w 5717287"/>
              <a:gd name="connsiteY19" fmla="*/ 1711776 h 4916638"/>
              <a:gd name="connsiteX20" fmla="*/ 5493593 w 5717287"/>
              <a:gd name="connsiteY20" fmla="*/ 2455996 h 4916638"/>
              <a:gd name="connsiteX21" fmla="*/ 5501213 w 5717287"/>
              <a:gd name="connsiteY21" fmla="*/ 2730315 h 4916638"/>
              <a:gd name="connsiteX22" fmla="*/ 5458033 w 5717287"/>
              <a:gd name="connsiteY22" fmla="*/ 2991936 h 4916638"/>
              <a:gd name="connsiteX23" fmla="*/ 5404693 w 5717287"/>
              <a:gd name="connsiteY23" fmla="*/ 3106236 h 4916638"/>
              <a:gd name="connsiteX24" fmla="*/ 5488513 w 5717287"/>
              <a:gd name="connsiteY24" fmla="*/ 3388176 h 4916638"/>
              <a:gd name="connsiteX25" fmla="*/ 5389453 w 5717287"/>
              <a:gd name="connsiteY25" fmla="*/ 3814896 h 4916638"/>
              <a:gd name="connsiteX26" fmla="*/ 5016073 w 5717287"/>
              <a:gd name="connsiteY26" fmla="*/ 4294956 h 4916638"/>
              <a:gd name="connsiteX27" fmla="*/ 4231213 w 5717287"/>
              <a:gd name="connsiteY27" fmla="*/ 4706436 h 4916638"/>
              <a:gd name="connsiteX28" fmla="*/ 3156793 w 5717287"/>
              <a:gd name="connsiteY28" fmla="*/ 4912176 h 4916638"/>
              <a:gd name="connsiteX29" fmla="*/ 1777573 w 5717287"/>
              <a:gd name="connsiteY29" fmla="*/ 4805496 h 4916638"/>
              <a:gd name="connsiteX30" fmla="*/ 748873 w 5717287"/>
              <a:gd name="connsiteY30" fmla="*/ 4340676 h 4916638"/>
              <a:gd name="connsiteX31" fmla="*/ 370413 w 5717287"/>
              <a:gd name="connsiteY31" fmla="*/ 3931736 h 4916638"/>
              <a:gd name="connsiteX32" fmla="*/ 223092 w 5717287"/>
              <a:gd name="connsiteY32" fmla="*/ 3492315 h 4916638"/>
              <a:gd name="connsiteX33" fmla="*/ 291673 w 5717287"/>
              <a:gd name="connsiteY33" fmla="*/ 3144336 h 4916638"/>
              <a:gd name="connsiteX0" fmla="*/ 291673 w 5717287"/>
              <a:gd name="connsiteY0" fmla="*/ 3144336 h 4916638"/>
              <a:gd name="connsiteX1" fmla="*/ 263732 w 5717287"/>
              <a:gd name="connsiteY1" fmla="*/ 2913195 h 4916638"/>
              <a:gd name="connsiteX2" fmla="*/ 215473 w 5717287"/>
              <a:gd name="connsiteY2" fmla="*/ 2585536 h 4916638"/>
              <a:gd name="connsiteX3" fmla="*/ 190073 w 5717287"/>
              <a:gd name="connsiteY3" fmla="*/ 2222316 h 4916638"/>
              <a:gd name="connsiteX4" fmla="*/ 24973 w 5717287"/>
              <a:gd name="connsiteY4" fmla="*/ 1521276 h 4916638"/>
              <a:gd name="connsiteX5" fmla="*/ 22433 w 5717287"/>
              <a:gd name="connsiteY5" fmla="*/ 670376 h 4916638"/>
              <a:gd name="connsiteX6" fmla="*/ 233253 w 5717287"/>
              <a:gd name="connsiteY6" fmla="*/ 32836 h 4916638"/>
              <a:gd name="connsiteX7" fmla="*/ 954613 w 5717287"/>
              <a:gd name="connsiteY7" fmla="*/ 119196 h 4916638"/>
              <a:gd name="connsiteX8" fmla="*/ 1609933 w 5717287"/>
              <a:gd name="connsiteY8" fmla="*/ 355416 h 4916638"/>
              <a:gd name="connsiteX9" fmla="*/ 1950293 w 5717287"/>
              <a:gd name="connsiteY9" fmla="*/ 530676 h 4916638"/>
              <a:gd name="connsiteX10" fmla="*/ 2511633 w 5717287"/>
              <a:gd name="connsiteY10" fmla="*/ 406216 h 4916638"/>
              <a:gd name="connsiteX11" fmla="*/ 3377773 w 5717287"/>
              <a:gd name="connsiteY11" fmla="*/ 408756 h 4916638"/>
              <a:gd name="connsiteX12" fmla="*/ 3923873 w 5717287"/>
              <a:gd name="connsiteY12" fmla="*/ 540836 h 4916638"/>
              <a:gd name="connsiteX13" fmla="*/ 4195652 w 5717287"/>
              <a:gd name="connsiteY13" fmla="*/ 408755 h 4916638"/>
              <a:gd name="connsiteX14" fmla="*/ 4685873 w 5717287"/>
              <a:gd name="connsiteY14" fmla="*/ 200476 h 4916638"/>
              <a:gd name="connsiteX15" fmla="*/ 5414853 w 5717287"/>
              <a:gd name="connsiteY15" fmla="*/ 68396 h 4916638"/>
              <a:gd name="connsiteX16" fmla="*/ 5557093 w 5717287"/>
              <a:gd name="connsiteY16" fmla="*/ 25216 h 4916638"/>
              <a:gd name="connsiteX17" fmla="*/ 5595193 w 5717287"/>
              <a:gd name="connsiteY17" fmla="*/ 164916 h 4916638"/>
              <a:gd name="connsiteX18" fmla="*/ 5701873 w 5717287"/>
              <a:gd name="connsiteY18" fmla="*/ 853256 h 4916638"/>
              <a:gd name="connsiteX19" fmla="*/ 5694253 w 5717287"/>
              <a:gd name="connsiteY19" fmla="*/ 1711776 h 4916638"/>
              <a:gd name="connsiteX20" fmla="*/ 5493593 w 5717287"/>
              <a:gd name="connsiteY20" fmla="*/ 2455996 h 4916638"/>
              <a:gd name="connsiteX21" fmla="*/ 5501213 w 5717287"/>
              <a:gd name="connsiteY21" fmla="*/ 2730315 h 4916638"/>
              <a:gd name="connsiteX22" fmla="*/ 5458033 w 5717287"/>
              <a:gd name="connsiteY22" fmla="*/ 2991936 h 4916638"/>
              <a:gd name="connsiteX23" fmla="*/ 5447365 w 5717287"/>
              <a:gd name="connsiteY23" fmla="*/ 3246444 h 4916638"/>
              <a:gd name="connsiteX24" fmla="*/ 5488513 w 5717287"/>
              <a:gd name="connsiteY24" fmla="*/ 3388176 h 4916638"/>
              <a:gd name="connsiteX25" fmla="*/ 5389453 w 5717287"/>
              <a:gd name="connsiteY25" fmla="*/ 3814896 h 4916638"/>
              <a:gd name="connsiteX26" fmla="*/ 5016073 w 5717287"/>
              <a:gd name="connsiteY26" fmla="*/ 4294956 h 4916638"/>
              <a:gd name="connsiteX27" fmla="*/ 4231213 w 5717287"/>
              <a:gd name="connsiteY27" fmla="*/ 4706436 h 4916638"/>
              <a:gd name="connsiteX28" fmla="*/ 3156793 w 5717287"/>
              <a:gd name="connsiteY28" fmla="*/ 4912176 h 4916638"/>
              <a:gd name="connsiteX29" fmla="*/ 1777573 w 5717287"/>
              <a:gd name="connsiteY29" fmla="*/ 4805496 h 4916638"/>
              <a:gd name="connsiteX30" fmla="*/ 748873 w 5717287"/>
              <a:gd name="connsiteY30" fmla="*/ 4340676 h 4916638"/>
              <a:gd name="connsiteX31" fmla="*/ 370413 w 5717287"/>
              <a:gd name="connsiteY31" fmla="*/ 3931736 h 4916638"/>
              <a:gd name="connsiteX32" fmla="*/ 223092 w 5717287"/>
              <a:gd name="connsiteY32" fmla="*/ 3492315 h 4916638"/>
              <a:gd name="connsiteX33" fmla="*/ 291673 w 5717287"/>
              <a:gd name="connsiteY33" fmla="*/ 3144336 h 4916638"/>
              <a:gd name="connsiteX0" fmla="*/ 291673 w 5716897"/>
              <a:gd name="connsiteY0" fmla="*/ 3144336 h 4916638"/>
              <a:gd name="connsiteX1" fmla="*/ 263732 w 5716897"/>
              <a:gd name="connsiteY1" fmla="*/ 2913195 h 4916638"/>
              <a:gd name="connsiteX2" fmla="*/ 215473 w 5716897"/>
              <a:gd name="connsiteY2" fmla="*/ 2585536 h 4916638"/>
              <a:gd name="connsiteX3" fmla="*/ 190073 w 5716897"/>
              <a:gd name="connsiteY3" fmla="*/ 2222316 h 4916638"/>
              <a:gd name="connsiteX4" fmla="*/ 24973 w 5716897"/>
              <a:gd name="connsiteY4" fmla="*/ 1521276 h 4916638"/>
              <a:gd name="connsiteX5" fmla="*/ 22433 w 5716897"/>
              <a:gd name="connsiteY5" fmla="*/ 670376 h 4916638"/>
              <a:gd name="connsiteX6" fmla="*/ 233253 w 5716897"/>
              <a:gd name="connsiteY6" fmla="*/ 32836 h 4916638"/>
              <a:gd name="connsiteX7" fmla="*/ 954613 w 5716897"/>
              <a:gd name="connsiteY7" fmla="*/ 119196 h 4916638"/>
              <a:gd name="connsiteX8" fmla="*/ 1609933 w 5716897"/>
              <a:gd name="connsiteY8" fmla="*/ 355416 h 4916638"/>
              <a:gd name="connsiteX9" fmla="*/ 1950293 w 5716897"/>
              <a:gd name="connsiteY9" fmla="*/ 530676 h 4916638"/>
              <a:gd name="connsiteX10" fmla="*/ 2511633 w 5716897"/>
              <a:gd name="connsiteY10" fmla="*/ 406216 h 4916638"/>
              <a:gd name="connsiteX11" fmla="*/ 3377773 w 5716897"/>
              <a:gd name="connsiteY11" fmla="*/ 408756 h 4916638"/>
              <a:gd name="connsiteX12" fmla="*/ 3923873 w 5716897"/>
              <a:gd name="connsiteY12" fmla="*/ 540836 h 4916638"/>
              <a:gd name="connsiteX13" fmla="*/ 4195652 w 5716897"/>
              <a:gd name="connsiteY13" fmla="*/ 408755 h 4916638"/>
              <a:gd name="connsiteX14" fmla="*/ 4685873 w 5716897"/>
              <a:gd name="connsiteY14" fmla="*/ 200476 h 4916638"/>
              <a:gd name="connsiteX15" fmla="*/ 5414853 w 5716897"/>
              <a:gd name="connsiteY15" fmla="*/ 68396 h 4916638"/>
              <a:gd name="connsiteX16" fmla="*/ 5557093 w 5716897"/>
              <a:gd name="connsiteY16" fmla="*/ 25216 h 4916638"/>
              <a:gd name="connsiteX17" fmla="*/ 5595193 w 5716897"/>
              <a:gd name="connsiteY17" fmla="*/ 164916 h 4916638"/>
              <a:gd name="connsiteX18" fmla="*/ 5701873 w 5716897"/>
              <a:gd name="connsiteY18" fmla="*/ 853256 h 4916638"/>
              <a:gd name="connsiteX19" fmla="*/ 5694253 w 5716897"/>
              <a:gd name="connsiteY19" fmla="*/ 1711776 h 4916638"/>
              <a:gd name="connsiteX20" fmla="*/ 5499689 w 5716897"/>
              <a:gd name="connsiteY20" fmla="*/ 2346268 h 4916638"/>
              <a:gd name="connsiteX21" fmla="*/ 5501213 w 5716897"/>
              <a:gd name="connsiteY21" fmla="*/ 2730315 h 4916638"/>
              <a:gd name="connsiteX22" fmla="*/ 5458033 w 5716897"/>
              <a:gd name="connsiteY22" fmla="*/ 2991936 h 4916638"/>
              <a:gd name="connsiteX23" fmla="*/ 5447365 w 5716897"/>
              <a:gd name="connsiteY23" fmla="*/ 3246444 h 4916638"/>
              <a:gd name="connsiteX24" fmla="*/ 5488513 w 5716897"/>
              <a:gd name="connsiteY24" fmla="*/ 3388176 h 4916638"/>
              <a:gd name="connsiteX25" fmla="*/ 5389453 w 5716897"/>
              <a:gd name="connsiteY25" fmla="*/ 3814896 h 4916638"/>
              <a:gd name="connsiteX26" fmla="*/ 5016073 w 5716897"/>
              <a:gd name="connsiteY26" fmla="*/ 4294956 h 4916638"/>
              <a:gd name="connsiteX27" fmla="*/ 4231213 w 5716897"/>
              <a:gd name="connsiteY27" fmla="*/ 4706436 h 4916638"/>
              <a:gd name="connsiteX28" fmla="*/ 3156793 w 5716897"/>
              <a:gd name="connsiteY28" fmla="*/ 4912176 h 4916638"/>
              <a:gd name="connsiteX29" fmla="*/ 1777573 w 5716897"/>
              <a:gd name="connsiteY29" fmla="*/ 4805496 h 4916638"/>
              <a:gd name="connsiteX30" fmla="*/ 748873 w 5716897"/>
              <a:gd name="connsiteY30" fmla="*/ 4340676 h 4916638"/>
              <a:gd name="connsiteX31" fmla="*/ 370413 w 5716897"/>
              <a:gd name="connsiteY31" fmla="*/ 3931736 h 4916638"/>
              <a:gd name="connsiteX32" fmla="*/ 223092 w 5716897"/>
              <a:gd name="connsiteY32" fmla="*/ 3492315 h 4916638"/>
              <a:gd name="connsiteX33" fmla="*/ 291673 w 5716897"/>
              <a:gd name="connsiteY33" fmla="*/ 3144336 h 4916638"/>
              <a:gd name="connsiteX0" fmla="*/ 291673 w 5716897"/>
              <a:gd name="connsiteY0" fmla="*/ 3144336 h 4916638"/>
              <a:gd name="connsiteX1" fmla="*/ 263732 w 5716897"/>
              <a:gd name="connsiteY1" fmla="*/ 2913195 h 4916638"/>
              <a:gd name="connsiteX2" fmla="*/ 215473 w 5716897"/>
              <a:gd name="connsiteY2" fmla="*/ 2585536 h 4916638"/>
              <a:gd name="connsiteX3" fmla="*/ 190073 w 5716897"/>
              <a:gd name="connsiteY3" fmla="*/ 2222316 h 4916638"/>
              <a:gd name="connsiteX4" fmla="*/ 24973 w 5716897"/>
              <a:gd name="connsiteY4" fmla="*/ 1521276 h 4916638"/>
              <a:gd name="connsiteX5" fmla="*/ 22433 w 5716897"/>
              <a:gd name="connsiteY5" fmla="*/ 670376 h 4916638"/>
              <a:gd name="connsiteX6" fmla="*/ 233253 w 5716897"/>
              <a:gd name="connsiteY6" fmla="*/ 32836 h 4916638"/>
              <a:gd name="connsiteX7" fmla="*/ 954613 w 5716897"/>
              <a:gd name="connsiteY7" fmla="*/ 119196 h 4916638"/>
              <a:gd name="connsiteX8" fmla="*/ 1609933 w 5716897"/>
              <a:gd name="connsiteY8" fmla="*/ 355416 h 4916638"/>
              <a:gd name="connsiteX9" fmla="*/ 1950293 w 5716897"/>
              <a:gd name="connsiteY9" fmla="*/ 530676 h 4916638"/>
              <a:gd name="connsiteX10" fmla="*/ 2511633 w 5716897"/>
              <a:gd name="connsiteY10" fmla="*/ 406216 h 4916638"/>
              <a:gd name="connsiteX11" fmla="*/ 3377773 w 5716897"/>
              <a:gd name="connsiteY11" fmla="*/ 408756 h 4916638"/>
              <a:gd name="connsiteX12" fmla="*/ 3923873 w 5716897"/>
              <a:gd name="connsiteY12" fmla="*/ 540836 h 4916638"/>
              <a:gd name="connsiteX13" fmla="*/ 4195652 w 5716897"/>
              <a:gd name="connsiteY13" fmla="*/ 408755 h 4916638"/>
              <a:gd name="connsiteX14" fmla="*/ 4685873 w 5716897"/>
              <a:gd name="connsiteY14" fmla="*/ 200476 h 4916638"/>
              <a:gd name="connsiteX15" fmla="*/ 5414853 w 5716897"/>
              <a:gd name="connsiteY15" fmla="*/ 68396 h 4916638"/>
              <a:gd name="connsiteX16" fmla="*/ 5557093 w 5716897"/>
              <a:gd name="connsiteY16" fmla="*/ 25216 h 4916638"/>
              <a:gd name="connsiteX17" fmla="*/ 5595193 w 5716897"/>
              <a:gd name="connsiteY17" fmla="*/ 164916 h 4916638"/>
              <a:gd name="connsiteX18" fmla="*/ 5701873 w 5716897"/>
              <a:gd name="connsiteY18" fmla="*/ 853256 h 4916638"/>
              <a:gd name="connsiteX19" fmla="*/ 5694253 w 5716897"/>
              <a:gd name="connsiteY19" fmla="*/ 1711776 h 4916638"/>
              <a:gd name="connsiteX20" fmla="*/ 5499689 w 5716897"/>
              <a:gd name="connsiteY20" fmla="*/ 2346268 h 4916638"/>
              <a:gd name="connsiteX21" fmla="*/ 5458541 w 5716897"/>
              <a:gd name="connsiteY21" fmla="*/ 2779083 h 4916638"/>
              <a:gd name="connsiteX22" fmla="*/ 5458033 w 5716897"/>
              <a:gd name="connsiteY22" fmla="*/ 2991936 h 4916638"/>
              <a:gd name="connsiteX23" fmla="*/ 5447365 w 5716897"/>
              <a:gd name="connsiteY23" fmla="*/ 3246444 h 4916638"/>
              <a:gd name="connsiteX24" fmla="*/ 5488513 w 5716897"/>
              <a:gd name="connsiteY24" fmla="*/ 3388176 h 4916638"/>
              <a:gd name="connsiteX25" fmla="*/ 5389453 w 5716897"/>
              <a:gd name="connsiteY25" fmla="*/ 3814896 h 4916638"/>
              <a:gd name="connsiteX26" fmla="*/ 5016073 w 5716897"/>
              <a:gd name="connsiteY26" fmla="*/ 4294956 h 4916638"/>
              <a:gd name="connsiteX27" fmla="*/ 4231213 w 5716897"/>
              <a:gd name="connsiteY27" fmla="*/ 4706436 h 4916638"/>
              <a:gd name="connsiteX28" fmla="*/ 3156793 w 5716897"/>
              <a:gd name="connsiteY28" fmla="*/ 4912176 h 4916638"/>
              <a:gd name="connsiteX29" fmla="*/ 1777573 w 5716897"/>
              <a:gd name="connsiteY29" fmla="*/ 4805496 h 4916638"/>
              <a:gd name="connsiteX30" fmla="*/ 748873 w 5716897"/>
              <a:gd name="connsiteY30" fmla="*/ 4340676 h 4916638"/>
              <a:gd name="connsiteX31" fmla="*/ 370413 w 5716897"/>
              <a:gd name="connsiteY31" fmla="*/ 3931736 h 4916638"/>
              <a:gd name="connsiteX32" fmla="*/ 223092 w 5716897"/>
              <a:gd name="connsiteY32" fmla="*/ 3492315 h 4916638"/>
              <a:gd name="connsiteX33" fmla="*/ 291673 w 5716897"/>
              <a:gd name="connsiteY33" fmla="*/ 3144336 h 4916638"/>
              <a:gd name="connsiteX0" fmla="*/ 291673 w 5716897"/>
              <a:gd name="connsiteY0" fmla="*/ 3144336 h 4916638"/>
              <a:gd name="connsiteX1" fmla="*/ 263732 w 5716897"/>
              <a:gd name="connsiteY1" fmla="*/ 2913195 h 4916638"/>
              <a:gd name="connsiteX2" fmla="*/ 215473 w 5716897"/>
              <a:gd name="connsiteY2" fmla="*/ 2585536 h 4916638"/>
              <a:gd name="connsiteX3" fmla="*/ 190073 w 5716897"/>
              <a:gd name="connsiteY3" fmla="*/ 2222316 h 4916638"/>
              <a:gd name="connsiteX4" fmla="*/ 24973 w 5716897"/>
              <a:gd name="connsiteY4" fmla="*/ 1521276 h 4916638"/>
              <a:gd name="connsiteX5" fmla="*/ 22433 w 5716897"/>
              <a:gd name="connsiteY5" fmla="*/ 670376 h 4916638"/>
              <a:gd name="connsiteX6" fmla="*/ 233253 w 5716897"/>
              <a:gd name="connsiteY6" fmla="*/ 32836 h 4916638"/>
              <a:gd name="connsiteX7" fmla="*/ 954613 w 5716897"/>
              <a:gd name="connsiteY7" fmla="*/ 119196 h 4916638"/>
              <a:gd name="connsiteX8" fmla="*/ 1609933 w 5716897"/>
              <a:gd name="connsiteY8" fmla="*/ 355416 h 4916638"/>
              <a:gd name="connsiteX9" fmla="*/ 1950293 w 5716897"/>
              <a:gd name="connsiteY9" fmla="*/ 530676 h 4916638"/>
              <a:gd name="connsiteX10" fmla="*/ 2511633 w 5716897"/>
              <a:gd name="connsiteY10" fmla="*/ 406216 h 4916638"/>
              <a:gd name="connsiteX11" fmla="*/ 3377773 w 5716897"/>
              <a:gd name="connsiteY11" fmla="*/ 408756 h 4916638"/>
              <a:gd name="connsiteX12" fmla="*/ 3923873 w 5716897"/>
              <a:gd name="connsiteY12" fmla="*/ 540836 h 4916638"/>
              <a:gd name="connsiteX13" fmla="*/ 4195652 w 5716897"/>
              <a:gd name="connsiteY13" fmla="*/ 408755 h 4916638"/>
              <a:gd name="connsiteX14" fmla="*/ 4685873 w 5716897"/>
              <a:gd name="connsiteY14" fmla="*/ 200476 h 4916638"/>
              <a:gd name="connsiteX15" fmla="*/ 5414853 w 5716897"/>
              <a:gd name="connsiteY15" fmla="*/ 68396 h 4916638"/>
              <a:gd name="connsiteX16" fmla="*/ 5557093 w 5716897"/>
              <a:gd name="connsiteY16" fmla="*/ 25216 h 4916638"/>
              <a:gd name="connsiteX17" fmla="*/ 5595193 w 5716897"/>
              <a:gd name="connsiteY17" fmla="*/ 164916 h 4916638"/>
              <a:gd name="connsiteX18" fmla="*/ 5701873 w 5716897"/>
              <a:gd name="connsiteY18" fmla="*/ 853256 h 4916638"/>
              <a:gd name="connsiteX19" fmla="*/ 5694253 w 5716897"/>
              <a:gd name="connsiteY19" fmla="*/ 1711776 h 4916638"/>
              <a:gd name="connsiteX20" fmla="*/ 5499689 w 5716897"/>
              <a:gd name="connsiteY20" fmla="*/ 2346268 h 4916638"/>
              <a:gd name="connsiteX21" fmla="*/ 5458541 w 5716897"/>
              <a:gd name="connsiteY21" fmla="*/ 2779083 h 4916638"/>
              <a:gd name="connsiteX22" fmla="*/ 5458033 w 5716897"/>
              <a:gd name="connsiteY22" fmla="*/ 2991936 h 4916638"/>
              <a:gd name="connsiteX23" fmla="*/ 5447365 w 5716897"/>
              <a:gd name="connsiteY23" fmla="*/ 3246444 h 4916638"/>
              <a:gd name="connsiteX24" fmla="*/ 5488513 w 5716897"/>
              <a:gd name="connsiteY24" fmla="*/ 3388176 h 4916638"/>
              <a:gd name="connsiteX25" fmla="*/ 5389453 w 5716897"/>
              <a:gd name="connsiteY25" fmla="*/ 3814896 h 4916638"/>
              <a:gd name="connsiteX26" fmla="*/ 5016073 w 5716897"/>
              <a:gd name="connsiteY26" fmla="*/ 4294956 h 4916638"/>
              <a:gd name="connsiteX27" fmla="*/ 4231213 w 5716897"/>
              <a:gd name="connsiteY27" fmla="*/ 4706436 h 4916638"/>
              <a:gd name="connsiteX28" fmla="*/ 3156793 w 5716897"/>
              <a:gd name="connsiteY28" fmla="*/ 4912176 h 4916638"/>
              <a:gd name="connsiteX29" fmla="*/ 1777573 w 5716897"/>
              <a:gd name="connsiteY29" fmla="*/ 4805496 h 4916638"/>
              <a:gd name="connsiteX30" fmla="*/ 748873 w 5716897"/>
              <a:gd name="connsiteY30" fmla="*/ 4340676 h 4916638"/>
              <a:gd name="connsiteX31" fmla="*/ 370413 w 5716897"/>
              <a:gd name="connsiteY31" fmla="*/ 3931736 h 4916638"/>
              <a:gd name="connsiteX32" fmla="*/ 223092 w 5716897"/>
              <a:gd name="connsiteY32" fmla="*/ 3492315 h 4916638"/>
              <a:gd name="connsiteX33" fmla="*/ 291673 w 5716897"/>
              <a:gd name="connsiteY33" fmla="*/ 3144336 h 4916638"/>
              <a:gd name="connsiteX0" fmla="*/ 291673 w 5716897"/>
              <a:gd name="connsiteY0" fmla="*/ 3144336 h 4916638"/>
              <a:gd name="connsiteX1" fmla="*/ 263732 w 5716897"/>
              <a:gd name="connsiteY1" fmla="*/ 2913195 h 4916638"/>
              <a:gd name="connsiteX2" fmla="*/ 215473 w 5716897"/>
              <a:gd name="connsiteY2" fmla="*/ 2585536 h 4916638"/>
              <a:gd name="connsiteX3" fmla="*/ 190073 w 5716897"/>
              <a:gd name="connsiteY3" fmla="*/ 2222316 h 4916638"/>
              <a:gd name="connsiteX4" fmla="*/ 24973 w 5716897"/>
              <a:gd name="connsiteY4" fmla="*/ 1521276 h 4916638"/>
              <a:gd name="connsiteX5" fmla="*/ 22433 w 5716897"/>
              <a:gd name="connsiteY5" fmla="*/ 670376 h 4916638"/>
              <a:gd name="connsiteX6" fmla="*/ 233253 w 5716897"/>
              <a:gd name="connsiteY6" fmla="*/ 32836 h 4916638"/>
              <a:gd name="connsiteX7" fmla="*/ 954613 w 5716897"/>
              <a:gd name="connsiteY7" fmla="*/ 119196 h 4916638"/>
              <a:gd name="connsiteX8" fmla="*/ 1609933 w 5716897"/>
              <a:gd name="connsiteY8" fmla="*/ 355416 h 4916638"/>
              <a:gd name="connsiteX9" fmla="*/ 1950293 w 5716897"/>
              <a:gd name="connsiteY9" fmla="*/ 530676 h 4916638"/>
              <a:gd name="connsiteX10" fmla="*/ 2511633 w 5716897"/>
              <a:gd name="connsiteY10" fmla="*/ 406216 h 4916638"/>
              <a:gd name="connsiteX11" fmla="*/ 3377773 w 5716897"/>
              <a:gd name="connsiteY11" fmla="*/ 408756 h 4916638"/>
              <a:gd name="connsiteX12" fmla="*/ 3923873 w 5716897"/>
              <a:gd name="connsiteY12" fmla="*/ 540836 h 4916638"/>
              <a:gd name="connsiteX13" fmla="*/ 4195652 w 5716897"/>
              <a:gd name="connsiteY13" fmla="*/ 408755 h 4916638"/>
              <a:gd name="connsiteX14" fmla="*/ 4685873 w 5716897"/>
              <a:gd name="connsiteY14" fmla="*/ 200476 h 4916638"/>
              <a:gd name="connsiteX15" fmla="*/ 5414853 w 5716897"/>
              <a:gd name="connsiteY15" fmla="*/ 68396 h 4916638"/>
              <a:gd name="connsiteX16" fmla="*/ 5557093 w 5716897"/>
              <a:gd name="connsiteY16" fmla="*/ 25216 h 4916638"/>
              <a:gd name="connsiteX17" fmla="*/ 5595193 w 5716897"/>
              <a:gd name="connsiteY17" fmla="*/ 164916 h 4916638"/>
              <a:gd name="connsiteX18" fmla="*/ 5701873 w 5716897"/>
              <a:gd name="connsiteY18" fmla="*/ 853256 h 4916638"/>
              <a:gd name="connsiteX19" fmla="*/ 5694253 w 5716897"/>
              <a:gd name="connsiteY19" fmla="*/ 1711776 h 4916638"/>
              <a:gd name="connsiteX20" fmla="*/ 5499689 w 5716897"/>
              <a:gd name="connsiteY20" fmla="*/ 2346268 h 4916638"/>
              <a:gd name="connsiteX21" fmla="*/ 5458541 w 5716897"/>
              <a:gd name="connsiteY21" fmla="*/ 2779083 h 4916638"/>
              <a:gd name="connsiteX22" fmla="*/ 5458033 w 5716897"/>
              <a:gd name="connsiteY22" fmla="*/ 2991936 h 4916638"/>
              <a:gd name="connsiteX23" fmla="*/ 5490037 w 5716897"/>
              <a:gd name="connsiteY23" fmla="*/ 3258636 h 4916638"/>
              <a:gd name="connsiteX24" fmla="*/ 5488513 w 5716897"/>
              <a:gd name="connsiteY24" fmla="*/ 3388176 h 4916638"/>
              <a:gd name="connsiteX25" fmla="*/ 5389453 w 5716897"/>
              <a:gd name="connsiteY25" fmla="*/ 3814896 h 4916638"/>
              <a:gd name="connsiteX26" fmla="*/ 5016073 w 5716897"/>
              <a:gd name="connsiteY26" fmla="*/ 4294956 h 4916638"/>
              <a:gd name="connsiteX27" fmla="*/ 4231213 w 5716897"/>
              <a:gd name="connsiteY27" fmla="*/ 4706436 h 4916638"/>
              <a:gd name="connsiteX28" fmla="*/ 3156793 w 5716897"/>
              <a:gd name="connsiteY28" fmla="*/ 4912176 h 4916638"/>
              <a:gd name="connsiteX29" fmla="*/ 1777573 w 5716897"/>
              <a:gd name="connsiteY29" fmla="*/ 4805496 h 4916638"/>
              <a:gd name="connsiteX30" fmla="*/ 748873 w 5716897"/>
              <a:gd name="connsiteY30" fmla="*/ 4340676 h 4916638"/>
              <a:gd name="connsiteX31" fmla="*/ 370413 w 5716897"/>
              <a:gd name="connsiteY31" fmla="*/ 3931736 h 4916638"/>
              <a:gd name="connsiteX32" fmla="*/ 223092 w 5716897"/>
              <a:gd name="connsiteY32" fmla="*/ 3492315 h 4916638"/>
              <a:gd name="connsiteX33" fmla="*/ 291673 w 5716897"/>
              <a:gd name="connsiteY33" fmla="*/ 3144336 h 4916638"/>
              <a:gd name="connsiteX0" fmla="*/ 291673 w 5716897"/>
              <a:gd name="connsiteY0" fmla="*/ 3144336 h 4916638"/>
              <a:gd name="connsiteX1" fmla="*/ 263732 w 5716897"/>
              <a:gd name="connsiteY1" fmla="*/ 2913195 h 4916638"/>
              <a:gd name="connsiteX2" fmla="*/ 291673 w 5716897"/>
              <a:gd name="connsiteY2" fmla="*/ 2631256 h 4916638"/>
              <a:gd name="connsiteX3" fmla="*/ 190073 w 5716897"/>
              <a:gd name="connsiteY3" fmla="*/ 2222316 h 4916638"/>
              <a:gd name="connsiteX4" fmla="*/ 24973 w 5716897"/>
              <a:gd name="connsiteY4" fmla="*/ 1521276 h 4916638"/>
              <a:gd name="connsiteX5" fmla="*/ 22433 w 5716897"/>
              <a:gd name="connsiteY5" fmla="*/ 670376 h 4916638"/>
              <a:gd name="connsiteX6" fmla="*/ 233253 w 5716897"/>
              <a:gd name="connsiteY6" fmla="*/ 32836 h 4916638"/>
              <a:gd name="connsiteX7" fmla="*/ 954613 w 5716897"/>
              <a:gd name="connsiteY7" fmla="*/ 119196 h 4916638"/>
              <a:gd name="connsiteX8" fmla="*/ 1609933 w 5716897"/>
              <a:gd name="connsiteY8" fmla="*/ 355416 h 4916638"/>
              <a:gd name="connsiteX9" fmla="*/ 1950293 w 5716897"/>
              <a:gd name="connsiteY9" fmla="*/ 530676 h 4916638"/>
              <a:gd name="connsiteX10" fmla="*/ 2511633 w 5716897"/>
              <a:gd name="connsiteY10" fmla="*/ 406216 h 4916638"/>
              <a:gd name="connsiteX11" fmla="*/ 3377773 w 5716897"/>
              <a:gd name="connsiteY11" fmla="*/ 408756 h 4916638"/>
              <a:gd name="connsiteX12" fmla="*/ 3923873 w 5716897"/>
              <a:gd name="connsiteY12" fmla="*/ 540836 h 4916638"/>
              <a:gd name="connsiteX13" fmla="*/ 4195652 w 5716897"/>
              <a:gd name="connsiteY13" fmla="*/ 408755 h 4916638"/>
              <a:gd name="connsiteX14" fmla="*/ 4685873 w 5716897"/>
              <a:gd name="connsiteY14" fmla="*/ 200476 h 4916638"/>
              <a:gd name="connsiteX15" fmla="*/ 5414853 w 5716897"/>
              <a:gd name="connsiteY15" fmla="*/ 68396 h 4916638"/>
              <a:gd name="connsiteX16" fmla="*/ 5557093 w 5716897"/>
              <a:gd name="connsiteY16" fmla="*/ 25216 h 4916638"/>
              <a:gd name="connsiteX17" fmla="*/ 5595193 w 5716897"/>
              <a:gd name="connsiteY17" fmla="*/ 164916 h 4916638"/>
              <a:gd name="connsiteX18" fmla="*/ 5701873 w 5716897"/>
              <a:gd name="connsiteY18" fmla="*/ 853256 h 4916638"/>
              <a:gd name="connsiteX19" fmla="*/ 5694253 w 5716897"/>
              <a:gd name="connsiteY19" fmla="*/ 1711776 h 4916638"/>
              <a:gd name="connsiteX20" fmla="*/ 5499689 w 5716897"/>
              <a:gd name="connsiteY20" fmla="*/ 2346268 h 4916638"/>
              <a:gd name="connsiteX21" fmla="*/ 5458541 w 5716897"/>
              <a:gd name="connsiteY21" fmla="*/ 2779083 h 4916638"/>
              <a:gd name="connsiteX22" fmla="*/ 5458033 w 5716897"/>
              <a:gd name="connsiteY22" fmla="*/ 2991936 h 4916638"/>
              <a:gd name="connsiteX23" fmla="*/ 5490037 w 5716897"/>
              <a:gd name="connsiteY23" fmla="*/ 3258636 h 4916638"/>
              <a:gd name="connsiteX24" fmla="*/ 5488513 w 5716897"/>
              <a:gd name="connsiteY24" fmla="*/ 3388176 h 4916638"/>
              <a:gd name="connsiteX25" fmla="*/ 5389453 w 5716897"/>
              <a:gd name="connsiteY25" fmla="*/ 3814896 h 4916638"/>
              <a:gd name="connsiteX26" fmla="*/ 5016073 w 5716897"/>
              <a:gd name="connsiteY26" fmla="*/ 4294956 h 4916638"/>
              <a:gd name="connsiteX27" fmla="*/ 4231213 w 5716897"/>
              <a:gd name="connsiteY27" fmla="*/ 4706436 h 4916638"/>
              <a:gd name="connsiteX28" fmla="*/ 3156793 w 5716897"/>
              <a:gd name="connsiteY28" fmla="*/ 4912176 h 4916638"/>
              <a:gd name="connsiteX29" fmla="*/ 1777573 w 5716897"/>
              <a:gd name="connsiteY29" fmla="*/ 4805496 h 4916638"/>
              <a:gd name="connsiteX30" fmla="*/ 748873 w 5716897"/>
              <a:gd name="connsiteY30" fmla="*/ 4340676 h 4916638"/>
              <a:gd name="connsiteX31" fmla="*/ 370413 w 5716897"/>
              <a:gd name="connsiteY31" fmla="*/ 3931736 h 4916638"/>
              <a:gd name="connsiteX32" fmla="*/ 223092 w 5716897"/>
              <a:gd name="connsiteY32" fmla="*/ 3492315 h 4916638"/>
              <a:gd name="connsiteX33" fmla="*/ 291673 w 5716897"/>
              <a:gd name="connsiteY33" fmla="*/ 3144336 h 4916638"/>
              <a:gd name="connsiteX0" fmla="*/ 291673 w 5716897"/>
              <a:gd name="connsiteY0" fmla="*/ 3144336 h 4916638"/>
              <a:gd name="connsiteX1" fmla="*/ 317072 w 5716897"/>
              <a:gd name="connsiteY1" fmla="*/ 3019875 h 4916638"/>
              <a:gd name="connsiteX2" fmla="*/ 291673 w 5716897"/>
              <a:gd name="connsiteY2" fmla="*/ 2631256 h 4916638"/>
              <a:gd name="connsiteX3" fmla="*/ 190073 w 5716897"/>
              <a:gd name="connsiteY3" fmla="*/ 2222316 h 4916638"/>
              <a:gd name="connsiteX4" fmla="*/ 24973 w 5716897"/>
              <a:gd name="connsiteY4" fmla="*/ 1521276 h 4916638"/>
              <a:gd name="connsiteX5" fmla="*/ 22433 w 5716897"/>
              <a:gd name="connsiteY5" fmla="*/ 670376 h 4916638"/>
              <a:gd name="connsiteX6" fmla="*/ 233253 w 5716897"/>
              <a:gd name="connsiteY6" fmla="*/ 32836 h 4916638"/>
              <a:gd name="connsiteX7" fmla="*/ 954613 w 5716897"/>
              <a:gd name="connsiteY7" fmla="*/ 119196 h 4916638"/>
              <a:gd name="connsiteX8" fmla="*/ 1609933 w 5716897"/>
              <a:gd name="connsiteY8" fmla="*/ 355416 h 4916638"/>
              <a:gd name="connsiteX9" fmla="*/ 1950293 w 5716897"/>
              <a:gd name="connsiteY9" fmla="*/ 530676 h 4916638"/>
              <a:gd name="connsiteX10" fmla="*/ 2511633 w 5716897"/>
              <a:gd name="connsiteY10" fmla="*/ 406216 h 4916638"/>
              <a:gd name="connsiteX11" fmla="*/ 3377773 w 5716897"/>
              <a:gd name="connsiteY11" fmla="*/ 408756 h 4916638"/>
              <a:gd name="connsiteX12" fmla="*/ 3923873 w 5716897"/>
              <a:gd name="connsiteY12" fmla="*/ 540836 h 4916638"/>
              <a:gd name="connsiteX13" fmla="*/ 4195652 w 5716897"/>
              <a:gd name="connsiteY13" fmla="*/ 408755 h 4916638"/>
              <a:gd name="connsiteX14" fmla="*/ 4685873 w 5716897"/>
              <a:gd name="connsiteY14" fmla="*/ 200476 h 4916638"/>
              <a:gd name="connsiteX15" fmla="*/ 5414853 w 5716897"/>
              <a:gd name="connsiteY15" fmla="*/ 68396 h 4916638"/>
              <a:gd name="connsiteX16" fmla="*/ 5557093 w 5716897"/>
              <a:gd name="connsiteY16" fmla="*/ 25216 h 4916638"/>
              <a:gd name="connsiteX17" fmla="*/ 5595193 w 5716897"/>
              <a:gd name="connsiteY17" fmla="*/ 164916 h 4916638"/>
              <a:gd name="connsiteX18" fmla="*/ 5701873 w 5716897"/>
              <a:gd name="connsiteY18" fmla="*/ 853256 h 4916638"/>
              <a:gd name="connsiteX19" fmla="*/ 5694253 w 5716897"/>
              <a:gd name="connsiteY19" fmla="*/ 1711776 h 4916638"/>
              <a:gd name="connsiteX20" fmla="*/ 5499689 w 5716897"/>
              <a:gd name="connsiteY20" fmla="*/ 2346268 h 4916638"/>
              <a:gd name="connsiteX21" fmla="*/ 5458541 w 5716897"/>
              <a:gd name="connsiteY21" fmla="*/ 2779083 h 4916638"/>
              <a:gd name="connsiteX22" fmla="*/ 5458033 w 5716897"/>
              <a:gd name="connsiteY22" fmla="*/ 2991936 h 4916638"/>
              <a:gd name="connsiteX23" fmla="*/ 5490037 w 5716897"/>
              <a:gd name="connsiteY23" fmla="*/ 3258636 h 4916638"/>
              <a:gd name="connsiteX24" fmla="*/ 5488513 w 5716897"/>
              <a:gd name="connsiteY24" fmla="*/ 3388176 h 4916638"/>
              <a:gd name="connsiteX25" fmla="*/ 5389453 w 5716897"/>
              <a:gd name="connsiteY25" fmla="*/ 3814896 h 4916638"/>
              <a:gd name="connsiteX26" fmla="*/ 5016073 w 5716897"/>
              <a:gd name="connsiteY26" fmla="*/ 4294956 h 4916638"/>
              <a:gd name="connsiteX27" fmla="*/ 4231213 w 5716897"/>
              <a:gd name="connsiteY27" fmla="*/ 4706436 h 4916638"/>
              <a:gd name="connsiteX28" fmla="*/ 3156793 w 5716897"/>
              <a:gd name="connsiteY28" fmla="*/ 4912176 h 4916638"/>
              <a:gd name="connsiteX29" fmla="*/ 1777573 w 5716897"/>
              <a:gd name="connsiteY29" fmla="*/ 4805496 h 4916638"/>
              <a:gd name="connsiteX30" fmla="*/ 748873 w 5716897"/>
              <a:gd name="connsiteY30" fmla="*/ 4340676 h 4916638"/>
              <a:gd name="connsiteX31" fmla="*/ 370413 w 5716897"/>
              <a:gd name="connsiteY31" fmla="*/ 3931736 h 4916638"/>
              <a:gd name="connsiteX32" fmla="*/ 223092 w 5716897"/>
              <a:gd name="connsiteY32" fmla="*/ 3492315 h 4916638"/>
              <a:gd name="connsiteX33" fmla="*/ 291673 w 5716897"/>
              <a:gd name="connsiteY33" fmla="*/ 3144336 h 4916638"/>
              <a:gd name="connsiteX0" fmla="*/ 291673 w 5702525"/>
              <a:gd name="connsiteY0" fmla="*/ 3144336 h 4916638"/>
              <a:gd name="connsiteX1" fmla="*/ 317072 w 5702525"/>
              <a:gd name="connsiteY1" fmla="*/ 3019875 h 4916638"/>
              <a:gd name="connsiteX2" fmla="*/ 291673 w 5702525"/>
              <a:gd name="connsiteY2" fmla="*/ 2631256 h 4916638"/>
              <a:gd name="connsiteX3" fmla="*/ 190073 w 5702525"/>
              <a:gd name="connsiteY3" fmla="*/ 2222316 h 4916638"/>
              <a:gd name="connsiteX4" fmla="*/ 24973 w 5702525"/>
              <a:gd name="connsiteY4" fmla="*/ 1521276 h 4916638"/>
              <a:gd name="connsiteX5" fmla="*/ 22433 w 5702525"/>
              <a:gd name="connsiteY5" fmla="*/ 670376 h 4916638"/>
              <a:gd name="connsiteX6" fmla="*/ 233253 w 5702525"/>
              <a:gd name="connsiteY6" fmla="*/ 32836 h 4916638"/>
              <a:gd name="connsiteX7" fmla="*/ 954613 w 5702525"/>
              <a:gd name="connsiteY7" fmla="*/ 119196 h 4916638"/>
              <a:gd name="connsiteX8" fmla="*/ 1609933 w 5702525"/>
              <a:gd name="connsiteY8" fmla="*/ 355416 h 4916638"/>
              <a:gd name="connsiteX9" fmla="*/ 1950293 w 5702525"/>
              <a:gd name="connsiteY9" fmla="*/ 530676 h 4916638"/>
              <a:gd name="connsiteX10" fmla="*/ 2511633 w 5702525"/>
              <a:gd name="connsiteY10" fmla="*/ 406216 h 4916638"/>
              <a:gd name="connsiteX11" fmla="*/ 3377773 w 5702525"/>
              <a:gd name="connsiteY11" fmla="*/ 408756 h 4916638"/>
              <a:gd name="connsiteX12" fmla="*/ 3923873 w 5702525"/>
              <a:gd name="connsiteY12" fmla="*/ 540836 h 4916638"/>
              <a:gd name="connsiteX13" fmla="*/ 4195652 w 5702525"/>
              <a:gd name="connsiteY13" fmla="*/ 408755 h 4916638"/>
              <a:gd name="connsiteX14" fmla="*/ 4685873 w 5702525"/>
              <a:gd name="connsiteY14" fmla="*/ 200476 h 4916638"/>
              <a:gd name="connsiteX15" fmla="*/ 5414853 w 5702525"/>
              <a:gd name="connsiteY15" fmla="*/ 68396 h 4916638"/>
              <a:gd name="connsiteX16" fmla="*/ 5557093 w 5702525"/>
              <a:gd name="connsiteY16" fmla="*/ 25216 h 4916638"/>
              <a:gd name="connsiteX17" fmla="*/ 5595193 w 5702525"/>
              <a:gd name="connsiteY17" fmla="*/ 164916 h 4916638"/>
              <a:gd name="connsiteX18" fmla="*/ 5701873 w 5702525"/>
              <a:gd name="connsiteY18" fmla="*/ 853256 h 4916638"/>
              <a:gd name="connsiteX19" fmla="*/ 5633293 w 5702525"/>
              <a:gd name="connsiteY19" fmla="*/ 1704156 h 4916638"/>
              <a:gd name="connsiteX20" fmla="*/ 5499689 w 5702525"/>
              <a:gd name="connsiteY20" fmla="*/ 2346268 h 4916638"/>
              <a:gd name="connsiteX21" fmla="*/ 5458541 w 5702525"/>
              <a:gd name="connsiteY21" fmla="*/ 2779083 h 4916638"/>
              <a:gd name="connsiteX22" fmla="*/ 5458033 w 5702525"/>
              <a:gd name="connsiteY22" fmla="*/ 2991936 h 4916638"/>
              <a:gd name="connsiteX23" fmla="*/ 5490037 w 5702525"/>
              <a:gd name="connsiteY23" fmla="*/ 3258636 h 4916638"/>
              <a:gd name="connsiteX24" fmla="*/ 5488513 w 5702525"/>
              <a:gd name="connsiteY24" fmla="*/ 3388176 h 4916638"/>
              <a:gd name="connsiteX25" fmla="*/ 5389453 w 5702525"/>
              <a:gd name="connsiteY25" fmla="*/ 3814896 h 4916638"/>
              <a:gd name="connsiteX26" fmla="*/ 5016073 w 5702525"/>
              <a:gd name="connsiteY26" fmla="*/ 4294956 h 4916638"/>
              <a:gd name="connsiteX27" fmla="*/ 4231213 w 5702525"/>
              <a:gd name="connsiteY27" fmla="*/ 4706436 h 4916638"/>
              <a:gd name="connsiteX28" fmla="*/ 3156793 w 5702525"/>
              <a:gd name="connsiteY28" fmla="*/ 4912176 h 4916638"/>
              <a:gd name="connsiteX29" fmla="*/ 1777573 w 5702525"/>
              <a:gd name="connsiteY29" fmla="*/ 4805496 h 4916638"/>
              <a:gd name="connsiteX30" fmla="*/ 748873 w 5702525"/>
              <a:gd name="connsiteY30" fmla="*/ 4340676 h 4916638"/>
              <a:gd name="connsiteX31" fmla="*/ 370413 w 5702525"/>
              <a:gd name="connsiteY31" fmla="*/ 3931736 h 4916638"/>
              <a:gd name="connsiteX32" fmla="*/ 223092 w 5702525"/>
              <a:gd name="connsiteY32" fmla="*/ 3492315 h 4916638"/>
              <a:gd name="connsiteX33" fmla="*/ 291673 w 5702525"/>
              <a:gd name="connsiteY33" fmla="*/ 3144336 h 4916638"/>
              <a:gd name="connsiteX0" fmla="*/ 291673 w 5716897"/>
              <a:gd name="connsiteY0" fmla="*/ 3144336 h 4916638"/>
              <a:gd name="connsiteX1" fmla="*/ 317072 w 5716897"/>
              <a:gd name="connsiteY1" fmla="*/ 3019875 h 4916638"/>
              <a:gd name="connsiteX2" fmla="*/ 291673 w 5716897"/>
              <a:gd name="connsiteY2" fmla="*/ 2631256 h 4916638"/>
              <a:gd name="connsiteX3" fmla="*/ 190073 w 5716897"/>
              <a:gd name="connsiteY3" fmla="*/ 2222316 h 4916638"/>
              <a:gd name="connsiteX4" fmla="*/ 24973 w 5716897"/>
              <a:gd name="connsiteY4" fmla="*/ 1521276 h 4916638"/>
              <a:gd name="connsiteX5" fmla="*/ 22433 w 5716897"/>
              <a:gd name="connsiteY5" fmla="*/ 670376 h 4916638"/>
              <a:gd name="connsiteX6" fmla="*/ 233253 w 5716897"/>
              <a:gd name="connsiteY6" fmla="*/ 32836 h 4916638"/>
              <a:gd name="connsiteX7" fmla="*/ 954613 w 5716897"/>
              <a:gd name="connsiteY7" fmla="*/ 119196 h 4916638"/>
              <a:gd name="connsiteX8" fmla="*/ 1609933 w 5716897"/>
              <a:gd name="connsiteY8" fmla="*/ 355416 h 4916638"/>
              <a:gd name="connsiteX9" fmla="*/ 1950293 w 5716897"/>
              <a:gd name="connsiteY9" fmla="*/ 530676 h 4916638"/>
              <a:gd name="connsiteX10" fmla="*/ 2511633 w 5716897"/>
              <a:gd name="connsiteY10" fmla="*/ 406216 h 4916638"/>
              <a:gd name="connsiteX11" fmla="*/ 3377773 w 5716897"/>
              <a:gd name="connsiteY11" fmla="*/ 408756 h 4916638"/>
              <a:gd name="connsiteX12" fmla="*/ 3923873 w 5716897"/>
              <a:gd name="connsiteY12" fmla="*/ 540836 h 4916638"/>
              <a:gd name="connsiteX13" fmla="*/ 4195652 w 5716897"/>
              <a:gd name="connsiteY13" fmla="*/ 408755 h 4916638"/>
              <a:gd name="connsiteX14" fmla="*/ 4685873 w 5716897"/>
              <a:gd name="connsiteY14" fmla="*/ 200476 h 4916638"/>
              <a:gd name="connsiteX15" fmla="*/ 5414853 w 5716897"/>
              <a:gd name="connsiteY15" fmla="*/ 68396 h 4916638"/>
              <a:gd name="connsiteX16" fmla="*/ 5557093 w 5716897"/>
              <a:gd name="connsiteY16" fmla="*/ 25216 h 4916638"/>
              <a:gd name="connsiteX17" fmla="*/ 5595193 w 5716897"/>
              <a:gd name="connsiteY17" fmla="*/ 164916 h 4916638"/>
              <a:gd name="connsiteX18" fmla="*/ 5701873 w 5716897"/>
              <a:gd name="connsiteY18" fmla="*/ 853256 h 4916638"/>
              <a:gd name="connsiteX19" fmla="*/ 5694253 w 5716897"/>
              <a:gd name="connsiteY19" fmla="*/ 1719396 h 4916638"/>
              <a:gd name="connsiteX20" fmla="*/ 5499689 w 5716897"/>
              <a:gd name="connsiteY20" fmla="*/ 2346268 h 4916638"/>
              <a:gd name="connsiteX21" fmla="*/ 5458541 w 5716897"/>
              <a:gd name="connsiteY21" fmla="*/ 2779083 h 4916638"/>
              <a:gd name="connsiteX22" fmla="*/ 5458033 w 5716897"/>
              <a:gd name="connsiteY22" fmla="*/ 2991936 h 4916638"/>
              <a:gd name="connsiteX23" fmla="*/ 5490037 w 5716897"/>
              <a:gd name="connsiteY23" fmla="*/ 3258636 h 4916638"/>
              <a:gd name="connsiteX24" fmla="*/ 5488513 w 5716897"/>
              <a:gd name="connsiteY24" fmla="*/ 3388176 h 4916638"/>
              <a:gd name="connsiteX25" fmla="*/ 5389453 w 5716897"/>
              <a:gd name="connsiteY25" fmla="*/ 3814896 h 4916638"/>
              <a:gd name="connsiteX26" fmla="*/ 5016073 w 5716897"/>
              <a:gd name="connsiteY26" fmla="*/ 4294956 h 4916638"/>
              <a:gd name="connsiteX27" fmla="*/ 4231213 w 5716897"/>
              <a:gd name="connsiteY27" fmla="*/ 4706436 h 4916638"/>
              <a:gd name="connsiteX28" fmla="*/ 3156793 w 5716897"/>
              <a:gd name="connsiteY28" fmla="*/ 4912176 h 4916638"/>
              <a:gd name="connsiteX29" fmla="*/ 1777573 w 5716897"/>
              <a:gd name="connsiteY29" fmla="*/ 4805496 h 4916638"/>
              <a:gd name="connsiteX30" fmla="*/ 748873 w 5716897"/>
              <a:gd name="connsiteY30" fmla="*/ 4340676 h 4916638"/>
              <a:gd name="connsiteX31" fmla="*/ 370413 w 5716897"/>
              <a:gd name="connsiteY31" fmla="*/ 3931736 h 4916638"/>
              <a:gd name="connsiteX32" fmla="*/ 223092 w 5716897"/>
              <a:gd name="connsiteY32" fmla="*/ 3492315 h 4916638"/>
              <a:gd name="connsiteX33" fmla="*/ 291673 w 5716897"/>
              <a:gd name="connsiteY33" fmla="*/ 3144336 h 4916638"/>
              <a:gd name="connsiteX0" fmla="*/ 291673 w 5716897"/>
              <a:gd name="connsiteY0" fmla="*/ 3144336 h 4916638"/>
              <a:gd name="connsiteX1" fmla="*/ 317072 w 5716897"/>
              <a:gd name="connsiteY1" fmla="*/ 2905575 h 4916638"/>
              <a:gd name="connsiteX2" fmla="*/ 291673 w 5716897"/>
              <a:gd name="connsiteY2" fmla="*/ 2631256 h 4916638"/>
              <a:gd name="connsiteX3" fmla="*/ 190073 w 5716897"/>
              <a:gd name="connsiteY3" fmla="*/ 2222316 h 4916638"/>
              <a:gd name="connsiteX4" fmla="*/ 24973 w 5716897"/>
              <a:gd name="connsiteY4" fmla="*/ 1521276 h 4916638"/>
              <a:gd name="connsiteX5" fmla="*/ 22433 w 5716897"/>
              <a:gd name="connsiteY5" fmla="*/ 670376 h 4916638"/>
              <a:gd name="connsiteX6" fmla="*/ 233253 w 5716897"/>
              <a:gd name="connsiteY6" fmla="*/ 32836 h 4916638"/>
              <a:gd name="connsiteX7" fmla="*/ 954613 w 5716897"/>
              <a:gd name="connsiteY7" fmla="*/ 119196 h 4916638"/>
              <a:gd name="connsiteX8" fmla="*/ 1609933 w 5716897"/>
              <a:gd name="connsiteY8" fmla="*/ 355416 h 4916638"/>
              <a:gd name="connsiteX9" fmla="*/ 1950293 w 5716897"/>
              <a:gd name="connsiteY9" fmla="*/ 530676 h 4916638"/>
              <a:gd name="connsiteX10" fmla="*/ 2511633 w 5716897"/>
              <a:gd name="connsiteY10" fmla="*/ 406216 h 4916638"/>
              <a:gd name="connsiteX11" fmla="*/ 3377773 w 5716897"/>
              <a:gd name="connsiteY11" fmla="*/ 408756 h 4916638"/>
              <a:gd name="connsiteX12" fmla="*/ 3923873 w 5716897"/>
              <a:gd name="connsiteY12" fmla="*/ 540836 h 4916638"/>
              <a:gd name="connsiteX13" fmla="*/ 4195652 w 5716897"/>
              <a:gd name="connsiteY13" fmla="*/ 408755 h 4916638"/>
              <a:gd name="connsiteX14" fmla="*/ 4685873 w 5716897"/>
              <a:gd name="connsiteY14" fmla="*/ 200476 h 4916638"/>
              <a:gd name="connsiteX15" fmla="*/ 5414853 w 5716897"/>
              <a:gd name="connsiteY15" fmla="*/ 68396 h 4916638"/>
              <a:gd name="connsiteX16" fmla="*/ 5557093 w 5716897"/>
              <a:gd name="connsiteY16" fmla="*/ 25216 h 4916638"/>
              <a:gd name="connsiteX17" fmla="*/ 5595193 w 5716897"/>
              <a:gd name="connsiteY17" fmla="*/ 164916 h 4916638"/>
              <a:gd name="connsiteX18" fmla="*/ 5701873 w 5716897"/>
              <a:gd name="connsiteY18" fmla="*/ 853256 h 4916638"/>
              <a:gd name="connsiteX19" fmla="*/ 5694253 w 5716897"/>
              <a:gd name="connsiteY19" fmla="*/ 1719396 h 4916638"/>
              <a:gd name="connsiteX20" fmla="*/ 5499689 w 5716897"/>
              <a:gd name="connsiteY20" fmla="*/ 2346268 h 4916638"/>
              <a:gd name="connsiteX21" fmla="*/ 5458541 w 5716897"/>
              <a:gd name="connsiteY21" fmla="*/ 2779083 h 4916638"/>
              <a:gd name="connsiteX22" fmla="*/ 5458033 w 5716897"/>
              <a:gd name="connsiteY22" fmla="*/ 2991936 h 4916638"/>
              <a:gd name="connsiteX23" fmla="*/ 5490037 w 5716897"/>
              <a:gd name="connsiteY23" fmla="*/ 3258636 h 4916638"/>
              <a:gd name="connsiteX24" fmla="*/ 5488513 w 5716897"/>
              <a:gd name="connsiteY24" fmla="*/ 3388176 h 4916638"/>
              <a:gd name="connsiteX25" fmla="*/ 5389453 w 5716897"/>
              <a:gd name="connsiteY25" fmla="*/ 3814896 h 4916638"/>
              <a:gd name="connsiteX26" fmla="*/ 5016073 w 5716897"/>
              <a:gd name="connsiteY26" fmla="*/ 4294956 h 4916638"/>
              <a:gd name="connsiteX27" fmla="*/ 4231213 w 5716897"/>
              <a:gd name="connsiteY27" fmla="*/ 4706436 h 4916638"/>
              <a:gd name="connsiteX28" fmla="*/ 3156793 w 5716897"/>
              <a:gd name="connsiteY28" fmla="*/ 4912176 h 4916638"/>
              <a:gd name="connsiteX29" fmla="*/ 1777573 w 5716897"/>
              <a:gd name="connsiteY29" fmla="*/ 4805496 h 4916638"/>
              <a:gd name="connsiteX30" fmla="*/ 748873 w 5716897"/>
              <a:gd name="connsiteY30" fmla="*/ 4340676 h 4916638"/>
              <a:gd name="connsiteX31" fmla="*/ 370413 w 5716897"/>
              <a:gd name="connsiteY31" fmla="*/ 3931736 h 4916638"/>
              <a:gd name="connsiteX32" fmla="*/ 223092 w 5716897"/>
              <a:gd name="connsiteY32" fmla="*/ 3492315 h 4916638"/>
              <a:gd name="connsiteX33" fmla="*/ 291673 w 5716897"/>
              <a:gd name="connsiteY33" fmla="*/ 3144336 h 4916638"/>
              <a:gd name="connsiteX0" fmla="*/ 291673 w 5716897"/>
              <a:gd name="connsiteY0" fmla="*/ 3144584 h 4916886"/>
              <a:gd name="connsiteX1" fmla="*/ 317072 w 5716897"/>
              <a:gd name="connsiteY1" fmla="*/ 2905823 h 4916886"/>
              <a:gd name="connsiteX2" fmla="*/ 291673 w 5716897"/>
              <a:gd name="connsiteY2" fmla="*/ 2631504 h 4916886"/>
              <a:gd name="connsiteX3" fmla="*/ 190073 w 5716897"/>
              <a:gd name="connsiteY3" fmla="*/ 2222564 h 4916886"/>
              <a:gd name="connsiteX4" fmla="*/ 24973 w 5716897"/>
              <a:gd name="connsiteY4" fmla="*/ 1521524 h 4916886"/>
              <a:gd name="connsiteX5" fmla="*/ 22433 w 5716897"/>
              <a:gd name="connsiteY5" fmla="*/ 670624 h 4916886"/>
              <a:gd name="connsiteX6" fmla="*/ 233253 w 5716897"/>
              <a:gd name="connsiteY6" fmla="*/ 33084 h 4916886"/>
              <a:gd name="connsiteX7" fmla="*/ 954613 w 5716897"/>
              <a:gd name="connsiteY7" fmla="*/ 119444 h 4916886"/>
              <a:gd name="connsiteX8" fmla="*/ 1564213 w 5716897"/>
              <a:gd name="connsiteY8" fmla="*/ 365824 h 4916886"/>
              <a:gd name="connsiteX9" fmla="*/ 1950293 w 5716897"/>
              <a:gd name="connsiteY9" fmla="*/ 530924 h 4916886"/>
              <a:gd name="connsiteX10" fmla="*/ 2511633 w 5716897"/>
              <a:gd name="connsiteY10" fmla="*/ 406464 h 4916886"/>
              <a:gd name="connsiteX11" fmla="*/ 3377773 w 5716897"/>
              <a:gd name="connsiteY11" fmla="*/ 409004 h 4916886"/>
              <a:gd name="connsiteX12" fmla="*/ 3923873 w 5716897"/>
              <a:gd name="connsiteY12" fmla="*/ 541084 h 4916886"/>
              <a:gd name="connsiteX13" fmla="*/ 4195652 w 5716897"/>
              <a:gd name="connsiteY13" fmla="*/ 409003 h 4916886"/>
              <a:gd name="connsiteX14" fmla="*/ 4685873 w 5716897"/>
              <a:gd name="connsiteY14" fmla="*/ 200724 h 4916886"/>
              <a:gd name="connsiteX15" fmla="*/ 5414853 w 5716897"/>
              <a:gd name="connsiteY15" fmla="*/ 68644 h 4916886"/>
              <a:gd name="connsiteX16" fmla="*/ 5557093 w 5716897"/>
              <a:gd name="connsiteY16" fmla="*/ 25464 h 4916886"/>
              <a:gd name="connsiteX17" fmla="*/ 5595193 w 5716897"/>
              <a:gd name="connsiteY17" fmla="*/ 165164 h 4916886"/>
              <a:gd name="connsiteX18" fmla="*/ 5701873 w 5716897"/>
              <a:gd name="connsiteY18" fmla="*/ 853504 h 4916886"/>
              <a:gd name="connsiteX19" fmla="*/ 5694253 w 5716897"/>
              <a:gd name="connsiteY19" fmla="*/ 1719644 h 4916886"/>
              <a:gd name="connsiteX20" fmla="*/ 5499689 w 5716897"/>
              <a:gd name="connsiteY20" fmla="*/ 2346516 h 4916886"/>
              <a:gd name="connsiteX21" fmla="*/ 5458541 w 5716897"/>
              <a:gd name="connsiteY21" fmla="*/ 2779331 h 4916886"/>
              <a:gd name="connsiteX22" fmla="*/ 5458033 w 5716897"/>
              <a:gd name="connsiteY22" fmla="*/ 2992184 h 4916886"/>
              <a:gd name="connsiteX23" fmla="*/ 5490037 w 5716897"/>
              <a:gd name="connsiteY23" fmla="*/ 3258884 h 4916886"/>
              <a:gd name="connsiteX24" fmla="*/ 5488513 w 5716897"/>
              <a:gd name="connsiteY24" fmla="*/ 3388424 h 4916886"/>
              <a:gd name="connsiteX25" fmla="*/ 5389453 w 5716897"/>
              <a:gd name="connsiteY25" fmla="*/ 3815144 h 4916886"/>
              <a:gd name="connsiteX26" fmla="*/ 5016073 w 5716897"/>
              <a:gd name="connsiteY26" fmla="*/ 4295204 h 4916886"/>
              <a:gd name="connsiteX27" fmla="*/ 4231213 w 5716897"/>
              <a:gd name="connsiteY27" fmla="*/ 4706684 h 4916886"/>
              <a:gd name="connsiteX28" fmla="*/ 3156793 w 5716897"/>
              <a:gd name="connsiteY28" fmla="*/ 4912424 h 4916886"/>
              <a:gd name="connsiteX29" fmla="*/ 1777573 w 5716897"/>
              <a:gd name="connsiteY29" fmla="*/ 4805744 h 4916886"/>
              <a:gd name="connsiteX30" fmla="*/ 748873 w 5716897"/>
              <a:gd name="connsiteY30" fmla="*/ 4340924 h 4916886"/>
              <a:gd name="connsiteX31" fmla="*/ 370413 w 5716897"/>
              <a:gd name="connsiteY31" fmla="*/ 3931984 h 4916886"/>
              <a:gd name="connsiteX32" fmla="*/ 223092 w 5716897"/>
              <a:gd name="connsiteY32" fmla="*/ 3492563 h 4916886"/>
              <a:gd name="connsiteX33" fmla="*/ 291673 w 5716897"/>
              <a:gd name="connsiteY33" fmla="*/ 3144584 h 4916886"/>
              <a:gd name="connsiteX0" fmla="*/ 291673 w 5716897"/>
              <a:gd name="connsiteY0" fmla="*/ 3144584 h 4916886"/>
              <a:gd name="connsiteX1" fmla="*/ 317072 w 5716897"/>
              <a:gd name="connsiteY1" fmla="*/ 2905823 h 4916886"/>
              <a:gd name="connsiteX2" fmla="*/ 291673 w 5716897"/>
              <a:gd name="connsiteY2" fmla="*/ 2631504 h 4916886"/>
              <a:gd name="connsiteX3" fmla="*/ 190073 w 5716897"/>
              <a:gd name="connsiteY3" fmla="*/ 2222564 h 4916886"/>
              <a:gd name="connsiteX4" fmla="*/ 24973 w 5716897"/>
              <a:gd name="connsiteY4" fmla="*/ 1521524 h 4916886"/>
              <a:gd name="connsiteX5" fmla="*/ 22433 w 5716897"/>
              <a:gd name="connsiteY5" fmla="*/ 670624 h 4916886"/>
              <a:gd name="connsiteX6" fmla="*/ 233253 w 5716897"/>
              <a:gd name="connsiteY6" fmla="*/ 33084 h 4916886"/>
              <a:gd name="connsiteX7" fmla="*/ 954613 w 5716897"/>
              <a:gd name="connsiteY7" fmla="*/ 119444 h 4916886"/>
              <a:gd name="connsiteX8" fmla="*/ 1564213 w 5716897"/>
              <a:gd name="connsiteY8" fmla="*/ 365824 h 4916886"/>
              <a:gd name="connsiteX9" fmla="*/ 1950293 w 5716897"/>
              <a:gd name="connsiteY9" fmla="*/ 530924 h 4916886"/>
              <a:gd name="connsiteX10" fmla="*/ 2542113 w 5716897"/>
              <a:gd name="connsiteY10" fmla="*/ 421704 h 4916886"/>
              <a:gd name="connsiteX11" fmla="*/ 3377773 w 5716897"/>
              <a:gd name="connsiteY11" fmla="*/ 409004 h 4916886"/>
              <a:gd name="connsiteX12" fmla="*/ 3923873 w 5716897"/>
              <a:gd name="connsiteY12" fmla="*/ 541084 h 4916886"/>
              <a:gd name="connsiteX13" fmla="*/ 4195652 w 5716897"/>
              <a:gd name="connsiteY13" fmla="*/ 409003 h 4916886"/>
              <a:gd name="connsiteX14" fmla="*/ 4685873 w 5716897"/>
              <a:gd name="connsiteY14" fmla="*/ 200724 h 4916886"/>
              <a:gd name="connsiteX15" fmla="*/ 5414853 w 5716897"/>
              <a:gd name="connsiteY15" fmla="*/ 68644 h 4916886"/>
              <a:gd name="connsiteX16" fmla="*/ 5557093 w 5716897"/>
              <a:gd name="connsiteY16" fmla="*/ 25464 h 4916886"/>
              <a:gd name="connsiteX17" fmla="*/ 5595193 w 5716897"/>
              <a:gd name="connsiteY17" fmla="*/ 165164 h 4916886"/>
              <a:gd name="connsiteX18" fmla="*/ 5701873 w 5716897"/>
              <a:gd name="connsiteY18" fmla="*/ 853504 h 4916886"/>
              <a:gd name="connsiteX19" fmla="*/ 5694253 w 5716897"/>
              <a:gd name="connsiteY19" fmla="*/ 1719644 h 4916886"/>
              <a:gd name="connsiteX20" fmla="*/ 5499689 w 5716897"/>
              <a:gd name="connsiteY20" fmla="*/ 2346516 h 4916886"/>
              <a:gd name="connsiteX21" fmla="*/ 5458541 w 5716897"/>
              <a:gd name="connsiteY21" fmla="*/ 2779331 h 4916886"/>
              <a:gd name="connsiteX22" fmla="*/ 5458033 w 5716897"/>
              <a:gd name="connsiteY22" fmla="*/ 2992184 h 4916886"/>
              <a:gd name="connsiteX23" fmla="*/ 5490037 w 5716897"/>
              <a:gd name="connsiteY23" fmla="*/ 3258884 h 4916886"/>
              <a:gd name="connsiteX24" fmla="*/ 5488513 w 5716897"/>
              <a:gd name="connsiteY24" fmla="*/ 3388424 h 4916886"/>
              <a:gd name="connsiteX25" fmla="*/ 5389453 w 5716897"/>
              <a:gd name="connsiteY25" fmla="*/ 3815144 h 4916886"/>
              <a:gd name="connsiteX26" fmla="*/ 5016073 w 5716897"/>
              <a:gd name="connsiteY26" fmla="*/ 4295204 h 4916886"/>
              <a:gd name="connsiteX27" fmla="*/ 4231213 w 5716897"/>
              <a:gd name="connsiteY27" fmla="*/ 4706684 h 4916886"/>
              <a:gd name="connsiteX28" fmla="*/ 3156793 w 5716897"/>
              <a:gd name="connsiteY28" fmla="*/ 4912424 h 4916886"/>
              <a:gd name="connsiteX29" fmla="*/ 1777573 w 5716897"/>
              <a:gd name="connsiteY29" fmla="*/ 4805744 h 4916886"/>
              <a:gd name="connsiteX30" fmla="*/ 748873 w 5716897"/>
              <a:gd name="connsiteY30" fmla="*/ 4340924 h 4916886"/>
              <a:gd name="connsiteX31" fmla="*/ 370413 w 5716897"/>
              <a:gd name="connsiteY31" fmla="*/ 3931984 h 4916886"/>
              <a:gd name="connsiteX32" fmla="*/ 223092 w 5716897"/>
              <a:gd name="connsiteY32" fmla="*/ 3492563 h 4916886"/>
              <a:gd name="connsiteX33" fmla="*/ 291673 w 5716897"/>
              <a:gd name="connsiteY33" fmla="*/ 3144584 h 4916886"/>
              <a:gd name="connsiteX0" fmla="*/ 291673 w 5716897"/>
              <a:gd name="connsiteY0" fmla="*/ 3144584 h 4916886"/>
              <a:gd name="connsiteX1" fmla="*/ 317072 w 5716897"/>
              <a:gd name="connsiteY1" fmla="*/ 2905823 h 4916886"/>
              <a:gd name="connsiteX2" fmla="*/ 291673 w 5716897"/>
              <a:gd name="connsiteY2" fmla="*/ 2631504 h 4916886"/>
              <a:gd name="connsiteX3" fmla="*/ 190073 w 5716897"/>
              <a:gd name="connsiteY3" fmla="*/ 2222564 h 4916886"/>
              <a:gd name="connsiteX4" fmla="*/ 24973 w 5716897"/>
              <a:gd name="connsiteY4" fmla="*/ 1521524 h 4916886"/>
              <a:gd name="connsiteX5" fmla="*/ 22433 w 5716897"/>
              <a:gd name="connsiteY5" fmla="*/ 670624 h 4916886"/>
              <a:gd name="connsiteX6" fmla="*/ 233253 w 5716897"/>
              <a:gd name="connsiteY6" fmla="*/ 33084 h 4916886"/>
              <a:gd name="connsiteX7" fmla="*/ 954613 w 5716897"/>
              <a:gd name="connsiteY7" fmla="*/ 119444 h 4916886"/>
              <a:gd name="connsiteX8" fmla="*/ 1564213 w 5716897"/>
              <a:gd name="connsiteY8" fmla="*/ 365824 h 4916886"/>
              <a:gd name="connsiteX9" fmla="*/ 1950293 w 5716897"/>
              <a:gd name="connsiteY9" fmla="*/ 530924 h 4916886"/>
              <a:gd name="connsiteX10" fmla="*/ 2542113 w 5716897"/>
              <a:gd name="connsiteY10" fmla="*/ 421704 h 4916886"/>
              <a:gd name="connsiteX11" fmla="*/ 3377773 w 5716897"/>
              <a:gd name="connsiteY11" fmla="*/ 409004 h 4916886"/>
              <a:gd name="connsiteX12" fmla="*/ 3923873 w 5716897"/>
              <a:gd name="connsiteY12" fmla="*/ 541084 h 4916886"/>
              <a:gd name="connsiteX13" fmla="*/ 4195652 w 5716897"/>
              <a:gd name="connsiteY13" fmla="*/ 409003 h 4916886"/>
              <a:gd name="connsiteX14" fmla="*/ 4685873 w 5716897"/>
              <a:gd name="connsiteY14" fmla="*/ 200724 h 4916886"/>
              <a:gd name="connsiteX15" fmla="*/ 5414853 w 5716897"/>
              <a:gd name="connsiteY15" fmla="*/ 68644 h 4916886"/>
              <a:gd name="connsiteX16" fmla="*/ 5557093 w 5716897"/>
              <a:gd name="connsiteY16" fmla="*/ 25464 h 4916886"/>
              <a:gd name="connsiteX17" fmla="*/ 5595193 w 5716897"/>
              <a:gd name="connsiteY17" fmla="*/ 165164 h 4916886"/>
              <a:gd name="connsiteX18" fmla="*/ 5701873 w 5716897"/>
              <a:gd name="connsiteY18" fmla="*/ 853504 h 4916886"/>
              <a:gd name="connsiteX19" fmla="*/ 5694253 w 5716897"/>
              <a:gd name="connsiteY19" fmla="*/ 1719644 h 4916886"/>
              <a:gd name="connsiteX20" fmla="*/ 5499689 w 5716897"/>
              <a:gd name="connsiteY20" fmla="*/ 2346516 h 4916886"/>
              <a:gd name="connsiteX21" fmla="*/ 5458541 w 5716897"/>
              <a:gd name="connsiteY21" fmla="*/ 2779331 h 4916886"/>
              <a:gd name="connsiteX22" fmla="*/ 5458033 w 5716897"/>
              <a:gd name="connsiteY22" fmla="*/ 2992184 h 4916886"/>
              <a:gd name="connsiteX23" fmla="*/ 5490037 w 5716897"/>
              <a:gd name="connsiteY23" fmla="*/ 3258884 h 4916886"/>
              <a:gd name="connsiteX24" fmla="*/ 5488513 w 5716897"/>
              <a:gd name="connsiteY24" fmla="*/ 3388424 h 4916886"/>
              <a:gd name="connsiteX25" fmla="*/ 5389453 w 5716897"/>
              <a:gd name="connsiteY25" fmla="*/ 3815144 h 4916886"/>
              <a:gd name="connsiteX26" fmla="*/ 5016073 w 5716897"/>
              <a:gd name="connsiteY26" fmla="*/ 4295204 h 4916886"/>
              <a:gd name="connsiteX27" fmla="*/ 4231213 w 5716897"/>
              <a:gd name="connsiteY27" fmla="*/ 4706684 h 4916886"/>
              <a:gd name="connsiteX28" fmla="*/ 3156793 w 5716897"/>
              <a:gd name="connsiteY28" fmla="*/ 4912424 h 4916886"/>
              <a:gd name="connsiteX29" fmla="*/ 1777573 w 5716897"/>
              <a:gd name="connsiteY29" fmla="*/ 4805744 h 4916886"/>
              <a:gd name="connsiteX30" fmla="*/ 748873 w 5716897"/>
              <a:gd name="connsiteY30" fmla="*/ 4340924 h 4916886"/>
              <a:gd name="connsiteX31" fmla="*/ 370413 w 5716897"/>
              <a:gd name="connsiteY31" fmla="*/ 3931984 h 4916886"/>
              <a:gd name="connsiteX32" fmla="*/ 223092 w 5716897"/>
              <a:gd name="connsiteY32" fmla="*/ 3492563 h 4916886"/>
              <a:gd name="connsiteX33" fmla="*/ 291673 w 5716897"/>
              <a:gd name="connsiteY33" fmla="*/ 3144584 h 4916886"/>
              <a:gd name="connsiteX0" fmla="*/ 291673 w 5716897"/>
              <a:gd name="connsiteY0" fmla="*/ 3144584 h 4916886"/>
              <a:gd name="connsiteX1" fmla="*/ 317072 w 5716897"/>
              <a:gd name="connsiteY1" fmla="*/ 2905823 h 4916886"/>
              <a:gd name="connsiteX2" fmla="*/ 291673 w 5716897"/>
              <a:gd name="connsiteY2" fmla="*/ 2631504 h 4916886"/>
              <a:gd name="connsiteX3" fmla="*/ 190073 w 5716897"/>
              <a:gd name="connsiteY3" fmla="*/ 2222564 h 4916886"/>
              <a:gd name="connsiteX4" fmla="*/ 24973 w 5716897"/>
              <a:gd name="connsiteY4" fmla="*/ 1521524 h 4916886"/>
              <a:gd name="connsiteX5" fmla="*/ 22433 w 5716897"/>
              <a:gd name="connsiteY5" fmla="*/ 670624 h 4916886"/>
              <a:gd name="connsiteX6" fmla="*/ 233253 w 5716897"/>
              <a:gd name="connsiteY6" fmla="*/ 33084 h 4916886"/>
              <a:gd name="connsiteX7" fmla="*/ 954613 w 5716897"/>
              <a:gd name="connsiteY7" fmla="*/ 119444 h 4916886"/>
              <a:gd name="connsiteX8" fmla="*/ 1564213 w 5716897"/>
              <a:gd name="connsiteY8" fmla="*/ 365824 h 4916886"/>
              <a:gd name="connsiteX9" fmla="*/ 1950293 w 5716897"/>
              <a:gd name="connsiteY9" fmla="*/ 530924 h 4916886"/>
              <a:gd name="connsiteX10" fmla="*/ 2542113 w 5716897"/>
              <a:gd name="connsiteY10" fmla="*/ 421704 h 4916886"/>
              <a:gd name="connsiteX11" fmla="*/ 3377773 w 5716897"/>
              <a:gd name="connsiteY11" fmla="*/ 409004 h 4916886"/>
              <a:gd name="connsiteX12" fmla="*/ 3923873 w 5716897"/>
              <a:gd name="connsiteY12" fmla="*/ 541084 h 4916886"/>
              <a:gd name="connsiteX13" fmla="*/ 4195652 w 5716897"/>
              <a:gd name="connsiteY13" fmla="*/ 409003 h 4916886"/>
              <a:gd name="connsiteX14" fmla="*/ 4685873 w 5716897"/>
              <a:gd name="connsiteY14" fmla="*/ 200724 h 4916886"/>
              <a:gd name="connsiteX15" fmla="*/ 5414853 w 5716897"/>
              <a:gd name="connsiteY15" fmla="*/ 68644 h 4916886"/>
              <a:gd name="connsiteX16" fmla="*/ 5557093 w 5716897"/>
              <a:gd name="connsiteY16" fmla="*/ 25464 h 4916886"/>
              <a:gd name="connsiteX17" fmla="*/ 5595193 w 5716897"/>
              <a:gd name="connsiteY17" fmla="*/ 165164 h 4916886"/>
              <a:gd name="connsiteX18" fmla="*/ 5701873 w 5716897"/>
              <a:gd name="connsiteY18" fmla="*/ 853504 h 4916886"/>
              <a:gd name="connsiteX19" fmla="*/ 5694253 w 5716897"/>
              <a:gd name="connsiteY19" fmla="*/ 1719644 h 4916886"/>
              <a:gd name="connsiteX20" fmla="*/ 5499689 w 5716897"/>
              <a:gd name="connsiteY20" fmla="*/ 2346516 h 4916886"/>
              <a:gd name="connsiteX21" fmla="*/ 5458541 w 5716897"/>
              <a:gd name="connsiteY21" fmla="*/ 2779331 h 4916886"/>
              <a:gd name="connsiteX22" fmla="*/ 5458033 w 5716897"/>
              <a:gd name="connsiteY22" fmla="*/ 2992184 h 4916886"/>
              <a:gd name="connsiteX23" fmla="*/ 5490037 w 5716897"/>
              <a:gd name="connsiteY23" fmla="*/ 3258884 h 4916886"/>
              <a:gd name="connsiteX24" fmla="*/ 5488513 w 5716897"/>
              <a:gd name="connsiteY24" fmla="*/ 3388424 h 4916886"/>
              <a:gd name="connsiteX25" fmla="*/ 5389453 w 5716897"/>
              <a:gd name="connsiteY25" fmla="*/ 3815144 h 4916886"/>
              <a:gd name="connsiteX26" fmla="*/ 5016073 w 5716897"/>
              <a:gd name="connsiteY26" fmla="*/ 4295204 h 4916886"/>
              <a:gd name="connsiteX27" fmla="*/ 4231213 w 5716897"/>
              <a:gd name="connsiteY27" fmla="*/ 4706684 h 4916886"/>
              <a:gd name="connsiteX28" fmla="*/ 3156793 w 5716897"/>
              <a:gd name="connsiteY28" fmla="*/ 4912424 h 4916886"/>
              <a:gd name="connsiteX29" fmla="*/ 1777573 w 5716897"/>
              <a:gd name="connsiteY29" fmla="*/ 4805744 h 4916886"/>
              <a:gd name="connsiteX30" fmla="*/ 748873 w 5716897"/>
              <a:gd name="connsiteY30" fmla="*/ 4340924 h 4916886"/>
              <a:gd name="connsiteX31" fmla="*/ 370413 w 5716897"/>
              <a:gd name="connsiteY31" fmla="*/ 3931984 h 4916886"/>
              <a:gd name="connsiteX32" fmla="*/ 223092 w 5716897"/>
              <a:gd name="connsiteY32" fmla="*/ 3492563 h 4916886"/>
              <a:gd name="connsiteX33" fmla="*/ 291673 w 5716897"/>
              <a:gd name="connsiteY33" fmla="*/ 3144584 h 4916886"/>
              <a:gd name="connsiteX0" fmla="*/ 291673 w 5716897"/>
              <a:gd name="connsiteY0" fmla="*/ 3144584 h 4916886"/>
              <a:gd name="connsiteX1" fmla="*/ 317072 w 5716897"/>
              <a:gd name="connsiteY1" fmla="*/ 2905823 h 4916886"/>
              <a:gd name="connsiteX2" fmla="*/ 291673 w 5716897"/>
              <a:gd name="connsiteY2" fmla="*/ 2631504 h 4916886"/>
              <a:gd name="connsiteX3" fmla="*/ 190073 w 5716897"/>
              <a:gd name="connsiteY3" fmla="*/ 2222564 h 4916886"/>
              <a:gd name="connsiteX4" fmla="*/ 24973 w 5716897"/>
              <a:gd name="connsiteY4" fmla="*/ 1521524 h 4916886"/>
              <a:gd name="connsiteX5" fmla="*/ 22433 w 5716897"/>
              <a:gd name="connsiteY5" fmla="*/ 670624 h 4916886"/>
              <a:gd name="connsiteX6" fmla="*/ 233253 w 5716897"/>
              <a:gd name="connsiteY6" fmla="*/ 33084 h 4916886"/>
              <a:gd name="connsiteX7" fmla="*/ 954613 w 5716897"/>
              <a:gd name="connsiteY7" fmla="*/ 119444 h 4916886"/>
              <a:gd name="connsiteX8" fmla="*/ 1564213 w 5716897"/>
              <a:gd name="connsiteY8" fmla="*/ 365824 h 4916886"/>
              <a:gd name="connsiteX9" fmla="*/ 1950293 w 5716897"/>
              <a:gd name="connsiteY9" fmla="*/ 530924 h 4916886"/>
              <a:gd name="connsiteX10" fmla="*/ 2542113 w 5716897"/>
              <a:gd name="connsiteY10" fmla="*/ 421704 h 4916886"/>
              <a:gd name="connsiteX11" fmla="*/ 3377773 w 5716897"/>
              <a:gd name="connsiteY11" fmla="*/ 409004 h 4916886"/>
              <a:gd name="connsiteX12" fmla="*/ 3923873 w 5716897"/>
              <a:gd name="connsiteY12" fmla="*/ 541084 h 4916886"/>
              <a:gd name="connsiteX13" fmla="*/ 4195652 w 5716897"/>
              <a:gd name="connsiteY13" fmla="*/ 409003 h 4916886"/>
              <a:gd name="connsiteX14" fmla="*/ 4685873 w 5716897"/>
              <a:gd name="connsiteY14" fmla="*/ 200724 h 4916886"/>
              <a:gd name="connsiteX15" fmla="*/ 5414853 w 5716897"/>
              <a:gd name="connsiteY15" fmla="*/ 68644 h 4916886"/>
              <a:gd name="connsiteX16" fmla="*/ 5557093 w 5716897"/>
              <a:gd name="connsiteY16" fmla="*/ 25464 h 4916886"/>
              <a:gd name="connsiteX17" fmla="*/ 5595193 w 5716897"/>
              <a:gd name="connsiteY17" fmla="*/ 165164 h 4916886"/>
              <a:gd name="connsiteX18" fmla="*/ 5701873 w 5716897"/>
              <a:gd name="connsiteY18" fmla="*/ 853504 h 4916886"/>
              <a:gd name="connsiteX19" fmla="*/ 5694253 w 5716897"/>
              <a:gd name="connsiteY19" fmla="*/ 1719644 h 4916886"/>
              <a:gd name="connsiteX20" fmla="*/ 5499689 w 5716897"/>
              <a:gd name="connsiteY20" fmla="*/ 2346516 h 4916886"/>
              <a:gd name="connsiteX21" fmla="*/ 5458541 w 5716897"/>
              <a:gd name="connsiteY21" fmla="*/ 2779331 h 4916886"/>
              <a:gd name="connsiteX22" fmla="*/ 5458033 w 5716897"/>
              <a:gd name="connsiteY22" fmla="*/ 2992184 h 4916886"/>
              <a:gd name="connsiteX23" fmla="*/ 5490037 w 5716897"/>
              <a:gd name="connsiteY23" fmla="*/ 3258884 h 4916886"/>
              <a:gd name="connsiteX24" fmla="*/ 5482417 w 5716897"/>
              <a:gd name="connsiteY24" fmla="*/ 3492056 h 4916886"/>
              <a:gd name="connsiteX25" fmla="*/ 5389453 w 5716897"/>
              <a:gd name="connsiteY25" fmla="*/ 3815144 h 4916886"/>
              <a:gd name="connsiteX26" fmla="*/ 5016073 w 5716897"/>
              <a:gd name="connsiteY26" fmla="*/ 4295204 h 4916886"/>
              <a:gd name="connsiteX27" fmla="*/ 4231213 w 5716897"/>
              <a:gd name="connsiteY27" fmla="*/ 4706684 h 4916886"/>
              <a:gd name="connsiteX28" fmla="*/ 3156793 w 5716897"/>
              <a:gd name="connsiteY28" fmla="*/ 4912424 h 4916886"/>
              <a:gd name="connsiteX29" fmla="*/ 1777573 w 5716897"/>
              <a:gd name="connsiteY29" fmla="*/ 4805744 h 4916886"/>
              <a:gd name="connsiteX30" fmla="*/ 748873 w 5716897"/>
              <a:gd name="connsiteY30" fmla="*/ 4340924 h 4916886"/>
              <a:gd name="connsiteX31" fmla="*/ 370413 w 5716897"/>
              <a:gd name="connsiteY31" fmla="*/ 3931984 h 4916886"/>
              <a:gd name="connsiteX32" fmla="*/ 223092 w 5716897"/>
              <a:gd name="connsiteY32" fmla="*/ 3492563 h 4916886"/>
              <a:gd name="connsiteX33" fmla="*/ 291673 w 5716897"/>
              <a:gd name="connsiteY33" fmla="*/ 3144584 h 4916886"/>
              <a:gd name="connsiteX0" fmla="*/ 291673 w 5716897"/>
              <a:gd name="connsiteY0" fmla="*/ 3144584 h 4916886"/>
              <a:gd name="connsiteX1" fmla="*/ 317072 w 5716897"/>
              <a:gd name="connsiteY1" fmla="*/ 2905823 h 4916886"/>
              <a:gd name="connsiteX2" fmla="*/ 291673 w 5716897"/>
              <a:gd name="connsiteY2" fmla="*/ 2631504 h 4916886"/>
              <a:gd name="connsiteX3" fmla="*/ 190073 w 5716897"/>
              <a:gd name="connsiteY3" fmla="*/ 2222564 h 4916886"/>
              <a:gd name="connsiteX4" fmla="*/ 24973 w 5716897"/>
              <a:gd name="connsiteY4" fmla="*/ 1521524 h 4916886"/>
              <a:gd name="connsiteX5" fmla="*/ 22433 w 5716897"/>
              <a:gd name="connsiteY5" fmla="*/ 670624 h 4916886"/>
              <a:gd name="connsiteX6" fmla="*/ 233253 w 5716897"/>
              <a:gd name="connsiteY6" fmla="*/ 33084 h 4916886"/>
              <a:gd name="connsiteX7" fmla="*/ 954613 w 5716897"/>
              <a:gd name="connsiteY7" fmla="*/ 119444 h 4916886"/>
              <a:gd name="connsiteX8" fmla="*/ 1564213 w 5716897"/>
              <a:gd name="connsiteY8" fmla="*/ 365824 h 4916886"/>
              <a:gd name="connsiteX9" fmla="*/ 1950293 w 5716897"/>
              <a:gd name="connsiteY9" fmla="*/ 530924 h 4916886"/>
              <a:gd name="connsiteX10" fmla="*/ 2542113 w 5716897"/>
              <a:gd name="connsiteY10" fmla="*/ 421704 h 4916886"/>
              <a:gd name="connsiteX11" fmla="*/ 3377773 w 5716897"/>
              <a:gd name="connsiteY11" fmla="*/ 409004 h 4916886"/>
              <a:gd name="connsiteX12" fmla="*/ 3923873 w 5716897"/>
              <a:gd name="connsiteY12" fmla="*/ 541084 h 4916886"/>
              <a:gd name="connsiteX13" fmla="*/ 4195652 w 5716897"/>
              <a:gd name="connsiteY13" fmla="*/ 409003 h 4916886"/>
              <a:gd name="connsiteX14" fmla="*/ 4685873 w 5716897"/>
              <a:gd name="connsiteY14" fmla="*/ 200724 h 4916886"/>
              <a:gd name="connsiteX15" fmla="*/ 5414853 w 5716897"/>
              <a:gd name="connsiteY15" fmla="*/ 68644 h 4916886"/>
              <a:gd name="connsiteX16" fmla="*/ 5557093 w 5716897"/>
              <a:gd name="connsiteY16" fmla="*/ 25464 h 4916886"/>
              <a:gd name="connsiteX17" fmla="*/ 5595193 w 5716897"/>
              <a:gd name="connsiteY17" fmla="*/ 165164 h 4916886"/>
              <a:gd name="connsiteX18" fmla="*/ 5701873 w 5716897"/>
              <a:gd name="connsiteY18" fmla="*/ 853504 h 4916886"/>
              <a:gd name="connsiteX19" fmla="*/ 5694253 w 5716897"/>
              <a:gd name="connsiteY19" fmla="*/ 1719644 h 4916886"/>
              <a:gd name="connsiteX20" fmla="*/ 5499689 w 5716897"/>
              <a:gd name="connsiteY20" fmla="*/ 2346516 h 4916886"/>
              <a:gd name="connsiteX21" fmla="*/ 5458541 w 5716897"/>
              <a:gd name="connsiteY21" fmla="*/ 2779331 h 4916886"/>
              <a:gd name="connsiteX22" fmla="*/ 5458033 w 5716897"/>
              <a:gd name="connsiteY22" fmla="*/ 2992184 h 4916886"/>
              <a:gd name="connsiteX23" fmla="*/ 5490037 w 5716897"/>
              <a:gd name="connsiteY23" fmla="*/ 3258884 h 4916886"/>
              <a:gd name="connsiteX24" fmla="*/ 5482417 w 5716897"/>
              <a:gd name="connsiteY24" fmla="*/ 3492056 h 4916886"/>
              <a:gd name="connsiteX25" fmla="*/ 5389453 w 5716897"/>
              <a:gd name="connsiteY25" fmla="*/ 3815144 h 4916886"/>
              <a:gd name="connsiteX26" fmla="*/ 5016073 w 5716897"/>
              <a:gd name="connsiteY26" fmla="*/ 4295204 h 4916886"/>
              <a:gd name="connsiteX27" fmla="*/ 4231213 w 5716897"/>
              <a:gd name="connsiteY27" fmla="*/ 4706684 h 4916886"/>
              <a:gd name="connsiteX28" fmla="*/ 3156793 w 5716897"/>
              <a:gd name="connsiteY28" fmla="*/ 4912424 h 4916886"/>
              <a:gd name="connsiteX29" fmla="*/ 1777573 w 5716897"/>
              <a:gd name="connsiteY29" fmla="*/ 4805744 h 4916886"/>
              <a:gd name="connsiteX30" fmla="*/ 748873 w 5716897"/>
              <a:gd name="connsiteY30" fmla="*/ 4340924 h 4916886"/>
              <a:gd name="connsiteX31" fmla="*/ 370413 w 5716897"/>
              <a:gd name="connsiteY31" fmla="*/ 3931984 h 4916886"/>
              <a:gd name="connsiteX32" fmla="*/ 229188 w 5716897"/>
              <a:gd name="connsiteY32" fmla="*/ 3565715 h 4916886"/>
              <a:gd name="connsiteX33" fmla="*/ 291673 w 5716897"/>
              <a:gd name="connsiteY33" fmla="*/ 3144584 h 4916886"/>
              <a:gd name="connsiteX0" fmla="*/ 291673 w 5716897"/>
              <a:gd name="connsiteY0" fmla="*/ 3144584 h 4916886"/>
              <a:gd name="connsiteX1" fmla="*/ 317072 w 5716897"/>
              <a:gd name="connsiteY1" fmla="*/ 2905823 h 4916886"/>
              <a:gd name="connsiteX2" fmla="*/ 291673 w 5716897"/>
              <a:gd name="connsiteY2" fmla="*/ 2631504 h 4916886"/>
              <a:gd name="connsiteX3" fmla="*/ 190073 w 5716897"/>
              <a:gd name="connsiteY3" fmla="*/ 2222564 h 4916886"/>
              <a:gd name="connsiteX4" fmla="*/ 24973 w 5716897"/>
              <a:gd name="connsiteY4" fmla="*/ 1521524 h 4916886"/>
              <a:gd name="connsiteX5" fmla="*/ 22433 w 5716897"/>
              <a:gd name="connsiteY5" fmla="*/ 670624 h 4916886"/>
              <a:gd name="connsiteX6" fmla="*/ 233253 w 5716897"/>
              <a:gd name="connsiteY6" fmla="*/ 33084 h 4916886"/>
              <a:gd name="connsiteX7" fmla="*/ 954613 w 5716897"/>
              <a:gd name="connsiteY7" fmla="*/ 119444 h 4916886"/>
              <a:gd name="connsiteX8" fmla="*/ 1564213 w 5716897"/>
              <a:gd name="connsiteY8" fmla="*/ 365824 h 4916886"/>
              <a:gd name="connsiteX9" fmla="*/ 1950293 w 5716897"/>
              <a:gd name="connsiteY9" fmla="*/ 530924 h 4916886"/>
              <a:gd name="connsiteX10" fmla="*/ 2542113 w 5716897"/>
              <a:gd name="connsiteY10" fmla="*/ 421704 h 4916886"/>
              <a:gd name="connsiteX11" fmla="*/ 3377773 w 5716897"/>
              <a:gd name="connsiteY11" fmla="*/ 409004 h 4916886"/>
              <a:gd name="connsiteX12" fmla="*/ 3923873 w 5716897"/>
              <a:gd name="connsiteY12" fmla="*/ 541084 h 4916886"/>
              <a:gd name="connsiteX13" fmla="*/ 4195652 w 5716897"/>
              <a:gd name="connsiteY13" fmla="*/ 409003 h 4916886"/>
              <a:gd name="connsiteX14" fmla="*/ 4685873 w 5716897"/>
              <a:gd name="connsiteY14" fmla="*/ 200724 h 4916886"/>
              <a:gd name="connsiteX15" fmla="*/ 5414853 w 5716897"/>
              <a:gd name="connsiteY15" fmla="*/ 68644 h 4916886"/>
              <a:gd name="connsiteX16" fmla="*/ 5557093 w 5716897"/>
              <a:gd name="connsiteY16" fmla="*/ 25464 h 4916886"/>
              <a:gd name="connsiteX17" fmla="*/ 5595193 w 5716897"/>
              <a:gd name="connsiteY17" fmla="*/ 165164 h 4916886"/>
              <a:gd name="connsiteX18" fmla="*/ 5701873 w 5716897"/>
              <a:gd name="connsiteY18" fmla="*/ 853504 h 4916886"/>
              <a:gd name="connsiteX19" fmla="*/ 5694253 w 5716897"/>
              <a:gd name="connsiteY19" fmla="*/ 1719644 h 4916886"/>
              <a:gd name="connsiteX20" fmla="*/ 5499689 w 5716897"/>
              <a:gd name="connsiteY20" fmla="*/ 2346516 h 4916886"/>
              <a:gd name="connsiteX21" fmla="*/ 5458541 w 5716897"/>
              <a:gd name="connsiteY21" fmla="*/ 2779331 h 4916886"/>
              <a:gd name="connsiteX22" fmla="*/ 5458033 w 5716897"/>
              <a:gd name="connsiteY22" fmla="*/ 2992184 h 4916886"/>
              <a:gd name="connsiteX23" fmla="*/ 5490037 w 5716897"/>
              <a:gd name="connsiteY23" fmla="*/ 3258884 h 4916886"/>
              <a:gd name="connsiteX24" fmla="*/ 5482417 w 5716897"/>
              <a:gd name="connsiteY24" fmla="*/ 3492056 h 4916886"/>
              <a:gd name="connsiteX25" fmla="*/ 5389453 w 5716897"/>
              <a:gd name="connsiteY25" fmla="*/ 3815144 h 4916886"/>
              <a:gd name="connsiteX26" fmla="*/ 5016073 w 5716897"/>
              <a:gd name="connsiteY26" fmla="*/ 4295204 h 4916886"/>
              <a:gd name="connsiteX27" fmla="*/ 4231213 w 5716897"/>
              <a:gd name="connsiteY27" fmla="*/ 4706684 h 4916886"/>
              <a:gd name="connsiteX28" fmla="*/ 3156793 w 5716897"/>
              <a:gd name="connsiteY28" fmla="*/ 4912424 h 4916886"/>
              <a:gd name="connsiteX29" fmla="*/ 1777573 w 5716897"/>
              <a:gd name="connsiteY29" fmla="*/ 4805744 h 4916886"/>
              <a:gd name="connsiteX30" fmla="*/ 748873 w 5716897"/>
              <a:gd name="connsiteY30" fmla="*/ 4340924 h 4916886"/>
              <a:gd name="connsiteX31" fmla="*/ 388701 w 5716897"/>
              <a:gd name="connsiteY31" fmla="*/ 3956368 h 4916886"/>
              <a:gd name="connsiteX32" fmla="*/ 229188 w 5716897"/>
              <a:gd name="connsiteY32" fmla="*/ 3565715 h 4916886"/>
              <a:gd name="connsiteX33" fmla="*/ 291673 w 5716897"/>
              <a:gd name="connsiteY33" fmla="*/ 3144584 h 4916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716897" h="4916886">
                <a:moveTo>
                  <a:pt x="291673" y="3144584"/>
                </a:moveTo>
                <a:cubicBezTo>
                  <a:pt x="306320" y="3034602"/>
                  <a:pt x="332312" y="2997263"/>
                  <a:pt x="317072" y="2905823"/>
                </a:cubicBezTo>
                <a:cubicBezTo>
                  <a:pt x="301832" y="2814383"/>
                  <a:pt x="312839" y="2745380"/>
                  <a:pt x="291673" y="2631504"/>
                </a:cubicBezTo>
                <a:cubicBezTo>
                  <a:pt x="270507" y="2517628"/>
                  <a:pt x="234523" y="2407561"/>
                  <a:pt x="190073" y="2222564"/>
                </a:cubicBezTo>
                <a:cubicBezTo>
                  <a:pt x="145623" y="2037567"/>
                  <a:pt x="52913" y="1780181"/>
                  <a:pt x="24973" y="1521524"/>
                </a:cubicBezTo>
                <a:cubicBezTo>
                  <a:pt x="-2967" y="1262867"/>
                  <a:pt x="-12280" y="918697"/>
                  <a:pt x="22433" y="670624"/>
                </a:cubicBezTo>
                <a:cubicBezTo>
                  <a:pt x="57146" y="422551"/>
                  <a:pt x="77890" y="124947"/>
                  <a:pt x="233253" y="33084"/>
                </a:cubicBezTo>
                <a:cubicBezTo>
                  <a:pt x="388616" y="-58779"/>
                  <a:pt x="732786" y="63987"/>
                  <a:pt x="954613" y="119444"/>
                </a:cubicBezTo>
                <a:cubicBezTo>
                  <a:pt x="1176440" y="174901"/>
                  <a:pt x="1398266" y="297244"/>
                  <a:pt x="1564213" y="365824"/>
                </a:cubicBezTo>
                <a:cubicBezTo>
                  <a:pt x="1730160" y="434404"/>
                  <a:pt x="1787310" y="521611"/>
                  <a:pt x="1950293" y="530924"/>
                </a:cubicBezTo>
                <a:cubicBezTo>
                  <a:pt x="2113276" y="540237"/>
                  <a:pt x="2304200" y="442024"/>
                  <a:pt x="2542113" y="421704"/>
                </a:cubicBezTo>
                <a:cubicBezTo>
                  <a:pt x="2780026" y="401384"/>
                  <a:pt x="3142400" y="378947"/>
                  <a:pt x="3377773" y="409004"/>
                </a:cubicBezTo>
                <a:cubicBezTo>
                  <a:pt x="3613146" y="439061"/>
                  <a:pt x="3833280" y="561404"/>
                  <a:pt x="3923873" y="541084"/>
                </a:cubicBezTo>
                <a:cubicBezTo>
                  <a:pt x="4014466" y="520764"/>
                  <a:pt x="4104212" y="459803"/>
                  <a:pt x="4195652" y="409003"/>
                </a:cubicBezTo>
                <a:cubicBezTo>
                  <a:pt x="4287092" y="358203"/>
                  <a:pt x="4482673" y="257450"/>
                  <a:pt x="4685873" y="200724"/>
                </a:cubicBezTo>
                <a:cubicBezTo>
                  <a:pt x="4889073" y="143998"/>
                  <a:pt x="5269650" y="97854"/>
                  <a:pt x="5414853" y="68644"/>
                </a:cubicBezTo>
                <a:cubicBezTo>
                  <a:pt x="5560056" y="39434"/>
                  <a:pt x="5527037" y="9377"/>
                  <a:pt x="5557093" y="25464"/>
                </a:cubicBezTo>
                <a:cubicBezTo>
                  <a:pt x="5587149" y="41551"/>
                  <a:pt x="5571063" y="27157"/>
                  <a:pt x="5595193" y="165164"/>
                </a:cubicBezTo>
                <a:cubicBezTo>
                  <a:pt x="5619323" y="303171"/>
                  <a:pt x="5685363" y="594424"/>
                  <a:pt x="5701873" y="853504"/>
                </a:cubicBezTo>
                <a:cubicBezTo>
                  <a:pt x="5718383" y="1112584"/>
                  <a:pt x="5727950" y="1470809"/>
                  <a:pt x="5694253" y="1719644"/>
                </a:cubicBezTo>
                <a:cubicBezTo>
                  <a:pt x="5660556" y="1968479"/>
                  <a:pt x="5538974" y="2169902"/>
                  <a:pt x="5499689" y="2346516"/>
                </a:cubicBezTo>
                <a:cubicBezTo>
                  <a:pt x="5460404" y="2523130"/>
                  <a:pt x="5464468" y="2697628"/>
                  <a:pt x="5458541" y="2779331"/>
                </a:cubicBezTo>
                <a:cubicBezTo>
                  <a:pt x="5452614" y="2861034"/>
                  <a:pt x="5452784" y="2912259"/>
                  <a:pt x="5458033" y="2992184"/>
                </a:cubicBezTo>
                <a:cubicBezTo>
                  <a:pt x="5463282" y="3072110"/>
                  <a:pt x="5485973" y="3175572"/>
                  <a:pt x="5490037" y="3258884"/>
                </a:cubicBezTo>
                <a:cubicBezTo>
                  <a:pt x="5494101" y="3342196"/>
                  <a:pt x="5499181" y="3399346"/>
                  <a:pt x="5482417" y="3492056"/>
                </a:cubicBezTo>
                <a:cubicBezTo>
                  <a:pt x="5465653" y="3584766"/>
                  <a:pt x="5467177" y="3681286"/>
                  <a:pt x="5389453" y="3815144"/>
                </a:cubicBezTo>
                <a:cubicBezTo>
                  <a:pt x="5311729" y="3949002"/>
                  <a:pt x="5209113" y="4146614"/>
                  <a:pt x="5016073" y="4295204"/>
                </a:cubicBezTo>
                <a:cubicBezTo>
                  <a:pt x="4823033" y="4443794"/>
                  <a:pt x="4541093" y="4603814"/>
                  <a:pt x="4231213" y="4706684"/>
                </a:cubicBezTo>
                <a:cubicBezTo>
                  <a:pt x="3921333" y="4809554"/>
                  <a:pt x="3565733" y="4895914"/>
                  <a:pt x="3156793" y="4912424"/>
                </a:cubicBezTo>
                <a:cubicBezTo>
                  <a:pt x="2747853" y="4928934"/>
                  <a:pt x="2178893" y="4900994"/>
                  <a:pt x="1777573" y="4805744"/>
                </a:cubicBezTo>
                <a:cubicBezTo>
                  <a:pt x="1376253" y="4710494"/>
                  <a:pt x="1002873" y="4528884"/>
                  <a:pt x="748873" y="4340924"/>
                </a:cubicBezTo>
                <a:cubicBezTo>
                  <a:pt x="494873" y="4152964"/>
                  <a:pt x="475315" y="4085569"/>
                  <a:pt x="388701" y="3956368"/>
                </a:cubicBezTo>
                <a:cubicBezTo>
                  <a:pt x="302087" y="3827167"/>
                  <a:pt x="222838" y="3654615"/>
                  <a:pt x="229188" y="3565715"/>
                </a:cubicBezTo>
                <a:cubicBezTo>
                  <a:pt x="235538" y="3476815"/>
                  <a:pt x="277026" y="3254566"/>
                  <a:pt x="291673" y="3144584"/>
                </a:cubicBezTo>
                <a:close/>
              </a:path>
            </a:pathLst>
          </a:custGeom>
          <a:solidFill>
            <a:srgbClr val="DC516E"/>
          </a:solidFill>
          <a:ln w="57150">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sp>
        <p:nvSpPr>
          <p:cNvPr id="131" name="รูปแบบอิสระ: รูปร่าง 130">
            <a:extLst>
              <a:ext uri="{FF2B5EF4-FFF2-40B4-BE49-F238E27FC236}">
                <a16:creationId xmlns:a16="http://schemas.microsoft.com/office/drawing/2014/main" id="{E263CAB1-3DE9-442D-B984-E47179DD6CBE}"/>
              </a:ext>
            </a:extLst>
          </p:cNvPr>
          <p:cNvSpPr/>
          <p:nvPr userDrawn="1"/>
        </p:nvSpPr>
        <p:spPr>
          <a:xfrm>
            <a:off x="2942751" y="4642641"/>
            <a:ext cx="394021" cy="312496"/>
          </a:xfrm>
          <a:custGeom>
            <a:avLst/>
            <a:gdLst>
              <a:gd name="connsiteX0" fmla="*/ 345227 w 5790174"/>
              <a:gd name="connsiteY0" fmla="*/ 3189651 h 4961953"/>
              <a:gd name="connsiteX1" fmla="*/ 299507 w 5790174"/>
              <a:gd name="connsiteY1" fmla="*/ 2503851 h 4961953"/>
              <a:gd name="connsiteX2" fmla="*/ 162347 w 5790174"/>
              <a:gd name="connsiteY2" fmla="*/ 2206671 h 4961953"/>
              <a:gd name="connsiteX3" fmla="*/ 32807 w 5790174"/>
              <a:gd name="connsiteY3" fmla="*/ 1505631 h 4961953"/>
              <a:gd name="connsiteX4" fmla="*/ 9947 w 5790174"/>
              <a:gd name="connsiteY4" fmla="*/ 720771 h 4961953"/>
              <a:gd name="connsiteX5" fmla="*/ 169967 w 5790174"/>
              <a:gd name="connsiteY5" fmla="*/ 27351 h 4961953"/>
              <a:gd name="connsiteX6" fmla="*/ 992927 w 5790174"/>
              <a:gd name="connsiteY6" fmla="*/ 164511 h 4961953"/>
              <a:gd name="connsiteX7" fmla="*/ 1648247 w 5790174"/>
              <a:gd name="connsiteY7" fmla="*/ 400731 h 4961953"/>
              <a:gd name="connsiteX8" fmla="*/ 1793027 w 5790174"/>
              <a:gd name="connsiteY8" fmla="*/ 560751 h 4961953"/>
              <a:gd name="connsiteX9" fmla="*/ 2387387 w 5790174"/>
              <a:gd name="connsiteY9" fmla="*/ 431211 h 4961953"/>
              <a:gd name="connsiteX10" fmla="*/ 3294167 w 5790174"/>
              <a:gd name="connsiteY10" fmla="*/ 423591 h 4961953"/>
              <a:gd name="connsiteX11" fmla="*/ 3957107 w 5790174"/>
              <a:gd name="connsiteY11" fmla="*/ 575991 h 4961953"/>
              <a:gd name="connsiteX12" fmla="*/ 4536227 w 5790174"/>
              <a:gd name="connsiteY12" fmla="*/ 286431 h 4961953"/>
              <a:gd name="connsiteX13" fmla="*/ 5427767 w 5790174"/>
              <a:gd name="connsiteY13" fmla="*/ 73071 h 4961953"/>
              <a:gd name="connsiteX14" fmla="*/ 5580167 w 5790174"/>
              <a:gd name="connsiteY14" fmla="*/ 50211 h 4961953"/>
              <a:gd name="connsiteX15" fmla="*/ 5633507 w 5790174"/>
              <a:gd name="connsiteY15" fmla="*/ 210231 h 4961953"/>
              <a:gd name="connsiteX16" fmla="*/ 5785907 w 5790174"/>
              <a:gd name="connsiteY16" fmla="*/ 690291 h 4961953"/>
              <a:gd name="connsiteX17" fmla="*/ 5732567 w 5790174"/>
              <a:gd name="connsiteY17" fmla="*/ 1757091 h 4961953"/>
              <a:gd name="connsiteX18" fmla="*/ 5572547 w 5790174"/>
              <a:gd name="connsiteY18" fmla="*/ 2404791 h 4961953"/>
              <a:gd name="connsiteX19" fmla="*/ 5496347 w 5790174"/>
              <a:gd name="connsiteY19" fmla="*/ 2991531 h 4961953"/>
              <a:gd name="connsiteX20" fmla="*/ 5443007 w 5790174"/>
              <a:gd name="connsiteY20" fmla="*/ 3151551 h 4961953"/>
              <a:gd name="connsiteX21" fmla="*/ 5526827 w 5790174"/>
              <a:gd name="connsiteY21" fmla="*/ 3433491 h 4961953"/>
              <a:gd name="connsiteX22" fmla="*/ 5427767 w 5790174"/>
              <a:gd name="connsiteY22" fmla="*/ 3860211 h 4961953"/>
              <a:gd name="connsiteX23" fmla="*/ 5054387 w 5790174"/>
              <a:gd name="connsiteY23" fmla="*/ 4340271 h 4961953"/>
              <a:gd name="connsiteX24" fmla="*/ 4269527 w 5790174"/>
              <a:gd name="connsiteY24" fmla="*/ 4751751 h 4961953"/>
              <a:gd name="connsiteX25" fmla="*/ 3195107 w 5790174"/>
              <a:gd name="connsiteY25" fmla="*/ 4957491 h 4961953"/>
              <a:gd name="connsiteX26" fmla="*/ 1815887 w 5790174"/>
              <a:gd name="connsiteY26" fmla="*/ 4850811 h 4961953"/>
              <a:gd name="connsiteX27" fmla="*/ 787187 w 5790174"/>
              <a:gd name="connsiteY27" fmla="*/ 4385991 h 4961953"/>
              <a:gd name="connsiteX28" fmla="*/ 291887 w 5790174"/>
              <a:gd name="connsiteY28" fmla="*/ 3723051 h 4961953"/>
              <a:gd name="connsiteX29" fmla="*/ 345227 w 5790174"/>
              <a:gd name="connsiteY29" fmla="*/ 3189651 h 4961953"/>
              <a:gd name="connsiteX0" fmla="*/ 345227 w 5790174"/>
              <a:gd name="connsiteY0" fmla="*/ 3189651 h 4961953"/>
              <a:gd name="connsiteX1" fmla="*/ 299507 w 5790174"/>
              <a:gd name="connsiteY1" fmla="*/ 2503851 h 4961953"/>
              <a:gd name="connsiteX2" fmla="*/ 162347 w 5790174"/>
              <a:gd name="connsiteY2" fmla="*/ 2206671 h 4961953"/>
              <a:gd name="connsiteX3" fmla="*/ 32807 w 5790174"/>
              <a:gd name="connsiteY3" fmla="*/ 1505631 h 4961953"/>
              <a:gd name="connsiteX4" fmla="*/ 9947 w 5790174"/>
              <a:gd name="connsiteY4" fmla="*/ 720771 h 4961953"/>
              <a:gd name="connsiteX5" fmla="*/ 169967 w 5790174"/>
              <a:gd name="connsiteY5" fmla="*/ 27351 h 4961953"/>
              <a:gd name="connsiteX6" fmla="*/ 992927 w 5790174"/>
              <a:gd name="connsiteY6" fmla="*/ 164511 h 4961953"/>
              <a:gd name="connsiteX7" fmla="*/ 1648247 w 5790174"/>
              <a:gd name="connsiteY7" fmla="*/ 400731 h 4961953"/>
              <a:gd name="connsiteX8" fmla="*/ 1800647 w 5790174"/>
              <a:gd name="connsiteY8" fmla="*/ 545511 h 4961953"/>
              <a:gd name="connsiteX9" fmla="*/ 2387387 w 5790174"/>
              <a:gd name="connsiteY9" fmla="*/ 431211 h 4961953"/>
              <a:gd name="connsiteX10" fmla="*/ 3294167 w 5790174"/>
              <a:gd name="connsiteY10" fmla="*/ 423591 h 4961953"/>
              <a:gd name="connsiteX11" fmla="*/ 3957107 w 5790174"/>
              <a:gd name="connsiteY11" fmla="*/ 575991 h 4961953"/>
              <a:gd name="connsiteX12" fmla="*/ 4536227 w 5790174"/>
              <a:gd name="connsiteY12" fmla="*/ 286431 h 4961953"/>
              <a:gd name="connsiteX13" fmla="*/ 5427767 w 5790174"/>
              <a:gd name="connsiteY13" fmla="*/ 73071 h 4961953"/>
              <a:gd name="connsiteX14" fmla="*/ 5580167 w 5790174"/>
              <a:gd name="connsiteY14" fmla="*/ 50211 h 4961953"/>
              <a:gd name="connsiteX15" fmla="*/ 5633507 w 5790174"/>
              <a:gd name="connsiteY15" fmla="*/ 210231 h 4961953"/>
              <a:gd name="connsiteX16" fmla="*/ 5785907 w 5790174"/>
              <a:gd name="connsiteY16" fmla="*/ 690291 h 4961953"/>
              <a:gd name="connsiteX17" fmla="*/ 5732567 w 5790174"/>
              <a:gd name="connsiteY17" fmla="*/ 1757091 h 4961953"/>
              <a:gd name="connsiteX18" fmla="*/ 5572547 w 5790174"/>
              <a:gd name="connsiteY18" fmla="*/ 2404791 h 4961953"/>
              <a:gd name="connsiteX19" fmla="*/ 5496347 w 5790174"/>
              <a:gd name="connsiteY19" fmla="*/ 2991531 h 4961953"/>
              <a:gd name="connsiteX20" fmla="*/ 5443007 w 5790174"/>
              <a:gd name="connsiteY20" fmla="*/ 3151551 h 4961953"/>
              <a:gd name="connsiteX21" fmla="*/ 5526827 w 5790174"/>
              <a:gd name="connsiteY21" fmla="*/ 3433491 h 4961953"/>
              <a:gd name="connsiteX22" fmla="*/ 5427767 w 5790174"/>
              <a:gd name="connsiteY22" fmla="*/ 3860211 h 4961953"/>
              <a:gd name="connsiteX23" fmla="*/ 5054387 w 5790174"/>
              <a:gd name="connsiteY23" fmla="*/ 4340271 h 4961953"/>
              <a:gd name="connsiteX24" fmla="*/ 4269527 w 5790174"/>
              <a:gd name="connsiteY24" fmla="*/ 4751751 h 4961953"/>
              <a:gd name="connsiteX25" fmla="*/ 3195107 w 5790174"/>
              <a:gd name="connsiteY25" fmla="*/ 4957491 h 4961953"/>
              <a:gd name="connsiteX26" fmla="*/ 1815887 w 5790174"/>
              <a:gd name="connsiteY26" fmla="*/ 4850811 h 4961953"/>
              <a:gd name="connsiteX27" fmla="*/ 787187 w 5790174"/>
              <a:gd name="connsiteY27" fmla="*/ 4385991 h 4961953"/>
              <a:gd name="connsiteX28" fmla="*/ 291887 w 5790174"/>
              <a:gd name="connsiteY28" fmla="*/ 3723051 h 4961953"/>
              <a:gd name="connsiteX29" fmla="*/ 345227 w 5790174"/>
              <a:gd name="connsiteY29" fmla="*/ 3189651 h 4961953"/>
              <a:gd name="connsiteX0" fmla="*/ 348975 w 5793922"/>
              <a:gd name="connsiteY0" fmla="*/ 3153501 h 4925803"/>
              <a:gd name="connsiteX1" fmla="*/ 303255 w 5793922"/>
              <a:gd name="connsiteY1" fmla="*/ 2467701 h 4925803"/>
              <a:gd name="connsiteX2" fmla="*/ 166095 w 5793922"/>
              <a:gd name="connsiteY2" fmla="*/ 2170521 h 4925803"/>
              <a:gd name="connsiteX3" fmla="*/ 36555 w 5793922"/>
              <a:gd name="connsiteY3" fmla="*/ 1469481 h 4925803"/>
              <a:gd name="connsiteX4" fmla="*/ 13695 w 5793922"/>
              <a:gd name="connsiteY4" fmla="*/ 684621 h 4925803"/>
              <a:gd name="connsiteX5" fmla="*/ 224515 w 5793922"/>
              <a:gd name="connsiteY5" fmla="*/ 31841 h 4925803"/>
              <a:gd name="connsiteX6" fmla="*/ 996675 w 5793922"/>
              <a:gd name="connsiteY6" fmla="*/ 128361 h 4925803"/>
              <a:gd name="connsiteX7" fmla="*/ 1651995 w 5793922"/>
              <a:gd name="connsiteY7" fmla="*/ 364581 h 4925803"/>
              <a:gd name="connsiteX8" fmla="*/ 1804395 w 5793922"/>
              <a:gd name="connsiteY8" fmla="*/ 509361 h 4925803"/>
              <a:gd name="connsiteX9" fmla="*/ 2391135 w 5793922"/>
              <a:gd name="connsiteY9" fmla="*/ 395061 h 4925803"/>
              <a:gd name="connsiteX10" fmla="*/ 3297915 w 5793922"/>
              <a:gd name="connsiteY10" fmla="*/ 387441 h 4925803"/>
              <a:gd name="connsiteX11" fmla="*/ 3960855 w 5793922"/>
              <a:gd name="connsiteY11" fmla="*/ 539841 h 4925803"/>
              <a:gd name="connsiteX12" fmla="*/ 4539975 w 5793922"/>
              <a:gd name="connsiteY12" fmla="*/ 250281 h 4925803"/>
              <a:gd name="connsiteX13" fmla="*/ 5431515 w 5793922"/>
              <a:gd name="connsiteY13" fmla="*/ 36921 h 4925803"/>
              <a:gd name="connsiteX14" fmla="*/ 5583915 w 5793922"/>
              <a:gd name="connsiteY14" fmla="*/ 14061 h 4925803"/>
              <a:gd name="connsiteX15" fmla="*/ 5637255 w 5793922"/>
              <a:gd name="connsiteY15" fmla="*/ 174081 h 4925803"/>
              <a:gd name="connsiteX16" fmla="*/ 5789655 w 5793922"/>
              <a:gd name="connsiteY16" fmla="*/ 654141 h 4925803"/>
              <a:gd name="connsiteX17" fmla="*/ 5736315 w 5793922"/>
              <a:gd name="connsiteY17" fmla="*/ 1720941 h 4925803"/>
              <a:gd name="connsiteX18" fmla="*/ 5576295 w 5793922"/>
              <a:gd name="connsiteY18" fmla="*/ 2368641 h 4925803"/>
              <a:gd name="connsiteX19" fmla="*/ 5500095 w 5793922"/>
              <a:gd name="connsiteY19" fmla="*/ 2955381 h 4925803"/>
              <a:gd name="connsiteX20" fmla="*/ 5446755 w 5793922"/>
              <a:gd name="connsiteY20" fmla="*/ 3115401 h 4925803"/>
              <a:gd name="connsiteX21" fmla="*/ 5530575 w 5793922"/>
              <a:gd name="connsiteY21" fmla="*/ 3397341 h 4925803"/>
              <a:gd name="connsiteX22" fmla="*/ 5431515 w 5793922"/>
              <a:gd name="connsiteY22" fmla="*/ 3824061 h 4925803"/>
              <a:gd name="connsiteX23" fmla="*/ 5058135 w 5793922"/>
              <a:gd name="connsiteY23" fmla="*/ 4304121 h 4925803"/>
              <a:gd name="connsiteX24" fmla="*/ 4273275 w 5793922"/>
              <a:gd name="connsiteY24" fmla="*/ 4715601 h 4925803"/>
              <a:gd name="connsiteX25" fmla="*/ 3198855 w 5793922"/>
              <a:gd name="connsiteY25" fmla="*/ 4921341 h 4925803"/>
              <a:gd name="connsiteX26" fmla="*/ 1819635 w 5793922"/>
              <a:gd name="connsiteY26" fmla="*/ 4814661 h 4925803"/>
              <a:gd name="connsiteX27" fmla="*/ 790935 w 5793922"/>
              <a:gd name="connsiteY27" fmla="*/ 4349841 h 4925803"/>
              <a:gd name="connsiteX28" fmla="*/ 295635 w 5793922"/>
              <a:gd name="connsiteY28" fmla="*/ 3686901 h 4925803"/>
              <a:gd name="connsiteX29" fmla="*/ 348975 w 5793922"/>
              <a:gd name="connsiteY29" fmla="*/ 3153501 h 4925803"/>
              <a:gd name="connsiteX0" fmla="*/ 354606 w 5799553"/>
              <a:gd name="connsiteY0" fmla="*/ 3152638 h 4924940"/>
              <a:gd name="connsiteX1" fmla="*/ 308886 w 5799553"/>
              <a:gd name="connsiteY1" fmla="*/ 2466838 h 4924940"/>
              <a:gd name="connsiteX2" fmla="*/ 171726 w 5799553"/>
              <a:gd name="connsiteY2" fmla="*/ 2169658 h 4924940"/>
              <a:gd name="connsiteX3" fmla="*/ 42186 w 5799553"/>
              <a:gd name="connsiteY3" fmla="*/ 1468618 h 4924940"/>
              <a:gd name="connsiteX4" fmla="*/ 19326 w 5799553"/>
              <a:gd name="connsiteY4" fmla="*/ 683758 h 4924940"/>
              <a:gd name="connsiteX5" fmla="*/ 306346 w 5799553"/>
              <a:gd name="connsiteY5" fmla="*/ 66538 h 4924940"/>
              <a:gd name="connsiteX6" fmla="*/ 1002306 w 5799553"/>
              <a:gd name="connsiteY6" fmla="*/ 127498 h 4924940"/>
              <a:gd name="connsiteX7" fmla="*/ 1657626 w 5799553"/>
              <a:gd name="connsiteY7" fmla="*/ 363718 h 4924940"/>
              <a:gd name="connsiteX8" fmla="*/ 1810026 w 5799553"/>
              <a:gd name="connsiteY8" fmla="*/ 508498 h 4924940"/>
              <a:gd name="connsiteX9" fmla="*/ 2396766 w 5799553"/>
              <a:gd name="connsiteY9" fmla="*/ 394198 h 4924940"/>
              <a:gd name="connsiteX10" fmla="*/ 3303546 w 5799553"/>
              <a:gd name="connsiteY10" fmla="*/ 386578 h 4924940"/>
              <a:gd name="connsiteX11" fmla="*/ 3966486 w 5799553"/>
              <a:gd name="connsiteY11" fmla="*/ 538978 h 4924940"/>
              <a:gd name="connsiteX12" fmla="*/ 4545606 w 5799553"/>
              <a:gd name="connsiteY12" fmla="*/ 249418 h 4924940"/>
              <a:gd name="connsiteX13" fmla="*/ 5437146 w 5799553"/>
              <a:gd name="connsiteY13" fmla="*/ 36058 h 4924940"/>
              <a:gd name="connsiteX14" fmla="*/ 5589546 w 5799553"/>
              <a:gd name="connsiteY14" fmla="*/ 13198 h 4924940"/>
              <a:gd name="connsiteX15" fmla="*/ 5642886 w 5799553"/>
              <a:gd name="connsiteY15" fmla="*/ 173218 h 4924940"/>
              <a:gd name="connsiteX16" fmla="*/ 5795286 w 5799553"/>
              <a:gd name="connsiteY16" fmla="*/ 653278 h 4924940"/>
              <a:gd name="connsiteX17" fmla="*/ 5741946 w 5799553"/>
              <a:gd name="connsiteY17" fmla="*/ 1720078 h 4924940"/>
              <a:gd name="connsiteX18" fmla="*/ 5581926 w 5799553"/>
              <a:gd name="connsiteY18" fmla="*/ 2367778 h 4924940"/>
              <a:gd name="connsiteX19" fmla="*/ 5505726 w 5799553"/>
              <a:gd name="connsiteY19" fmla="*/ 2954518 h 4924940"/>
              <a:gd name="connsiteX20" fmla="*/ 5452386 w 5799553"/>
              <a:gd name="connsiteY20" fmla="*/ 3114538 h 4924940"/>
              <a:gd name="connsiteX21" fmla="*/ 5536206 w 5799553"/>
              <a:gd name="connsiteY21" fmla="*/ 3396478 h 4924940"/>
              <a:gd name="connsiteX22" fmla="*/ 5437146 w 5799553"/>
              <a:gd name="connsiteY22" fmla="*/ 3823198 h 4924940"/>
              <a:gd name="connsiteX23" fmla="*/ 5063766 w 5799553"/>
              <a:gd name="connsiteY23" fmla="*/ 4303258 h 4924940"/>
              <a:gd name="connsiteX24" fmla="*/ 4278906 w 5799553"/>
              <a:gd name="connsiteY24" fmla="*/ 4714738 h 4924940"/>
              <a:gd name="connsiteX25" fmla="*/ 3204486 w 5799553"/>
              <a:gd name="connsiteY25" fmla="*/ 4920478 h 4924940"/>
              <a:gd name="connsiteX26" fmla="*/ 1825266 w 5799553"/>
              <a:gd name="connsiteY26" fmla="*/ 4813798 h 4924940"/>
              <a:gd name="connsiteX27" fmla="*/ 796566 w 5799553"/>
              <a:gd name="connsiteY27" fmla="*/ 4348978 h 4924940"/>
              <a:gd name="connsiteX28" fmla="*/ 301266 w 5799553"/>
              <a:gd name="connsiteY28" fmla="*/ 3686038 h 4924940"/>
              <a:gd name="connsiteX29" fmla="*/ 354606 w 5799553"/>
              <a:gd name="connsiteY29" fmla="*/ 3152638 h 4924940"/>
              <a:gd name="connsiteX0" fmla="*/ 352729 w 5797676"/>
              <a:gd name="connsiteY0" fmla="*/ 3152638 h 4924940"/>
              <a:gd name="connsiteX1" fmla="*/ 307009 w 5797676"/>
              <a:gd name="connsiteY1" fmla="*/ 2466838 h 4924940"/>
              <a:gd name="connsiteX2" fmla="*/ 169849 w 5797676"/>
              <a:gd name="connsiteY2" fmla="*/ 2169658 h 4924940"/>
              <a:gd name="connsiteX3" fmla="*/ 40309 w 5797676"/>
              <a:gd name="connsiteY3" fmla="*/ 1468618 h 4924940"/>
              <a:gd name="connsiteX4" fmla="*/ 17449 w 5797676"/>
              <a:gd name="connsiteY4" fmla="*/ 683758 h 4924940"/>
              <a:gd name="connsiteX5" fmla="*/ 279069 w 5797676"/>
              <a:gd name="connsiteY5" fmla="*/ 41138 h 4924940"/>
              <a:gd name="connsiteX6" fmla="*/ 1000429 w 5797676"/>
              <a:gd name="connsiteY6" fmla="*/ 127498 h 4924940"/>
              <a:gd name="connsiteX7" fmla="*/ 1655749 w 5797676"/>
              <a:gd name="connsiteY7" fmla="*/ 363718 h 4924940"/>
              <a:gd name="connsiteX8" fmla="*/ 1808149 w 5797676"/>
              <a:gd name="connsiteY8" fmla="*/ 508498 h 4924940"/>
              <a:gd name="connsiteX9" fmla="*/ 2394889 w 5797676"/>
              <a:gd name="connsiteY9" fmla="*/ 394198 h 4924940"/>
              <a:gd name="connsiteX10" fmla="*/ 3301669 w 5797676"/>
              <a:gd name="connsiteY10" fmla="*/ 386578 h 4924940"/>
              <a:gd name="connsiteX11" fmla="*/ 3964609 w 5797676"/>
              <a:gd name="connsiteY11" fmla="*/ 538978 h 4924940"/>
              <a:gd name="connsiteX12" fmla="*/ 4543729 w 5797676"/>
              <a:gd name="connsiteY12" fmla="*/ 249418 h 4924940"/>
              <a:gd name="connsiteX13" fmla="*/ 5435269 w 5797676"/>
              <a:gd name="connsiteY13" fmla="*/ 36058 h 4924940"/>
              <a:gd name="connsiteX14" fmla="*/ 5587669 w 5797676"/>
              <a:gd name="connsiteY14" fmla="*/ 13198 h 4924940"/>
              <a:gd name="connsiteX15" fmla="*/ 5641009 w 5797676"/>
              <a:gd name="connsiteY15" fmla="*/ 173218 h 4924940"/>
              <a:gd name="connsiteX16" fmla="*/ 5793409 w 5797676"/>
              <a:gd name="connsiteY16" fmla="*/ 653278 h 4924940"/>
              <a:gd name="connsiteX17" fmla="*/ 5740069 w 5797676"/>
              <a:gd name="connsiteY17" fmla="*/ 1720078 h 4924940"/>
              <a:gd name="connsiteX18" fmla="*/ 5580049 w 5797676"/>
              <a:gd name="connsiteY18" fmla="*/ 2367778 h 4924940"/>
              <a:gd name="connsiteX19" fmla="*/ 5503849 w 5797676"/>
              <a:gd name="connsiteY19" fmla="*/ 2954518 h 4924940"/>
              <a:gd name="connsiteX20" fmla="*/ 5450509 w 5797676"/>
              <a:gd name="connsiteY20" fmla="*/ 3114538 h 4924940"/>
              <a:gd name="connsiteX21" fmla="*/ 5534329 w 5797676"/>
              <a:gd name="connsiteY21" fmla="*/ 3396478 h 4924940"/>
              <a:gd name="connsiteX22" fmla="*/ 5435269 w 5797676"/>
              <a:gd name="connsiteY22" fmla="*/ 3823198 h 4924940"/>
              <a:gd name="connsiteX23" fmla="*/ 5061889 w 5797676"/>
              <a:gd name="connsiteY23" fmla="*/ 4303258 h 4924940"/>
              <a:gd name="connsiteX24" fmla="*/ 4277029 w 5797676"/>
              <a:gd name="connsiteY24" fmla="*/ 4714738 h 4924940"/>
              <a:gd name="connsiteX25" fmla="*/ 3202609 w 5797676"/>
              <a:gd name="connsiteY25" fmla="*/ 4920478 h 4924940"/>
              <a:gd name="connsiteX26" fmla="*/ 1823389 w 5797676"/>
              <a:gd name="connsiteY26" fmla="*/ 4813798 h 4924940"/>
              <a:gd name="connsiteX27" fmla="*/ 794689 w 5797676"/>
              <a:gd name="connsiteY27" fmla="*/ 4348978 h 4924940"/>
              <a:gd name="connsiteX28" fmla="*/ 299389 w 5797676"/>
              <a:gd name="connsiteY28" fmla="*/ 3686038 h 4924940"/>
              <a:gd name="connsiteX29" fmla="*/ 352729 w 5797676"/>
              <a:gd name="connsiteY29" fmla="*/ 3152638 h 4924940"/>
              <a:gd name="connsiteX0" fmla="*/ 345516 w 5790463"/>
              <a:gd name="connsiteY0" fmla="*/ 3152638 h 4924940"/>
              <a:gd name="connsiteX1" fmla="*/ 299796 w 5790463"/>
              <a:gd name="connsiteY1" fmla="*/ 2466838 h 4924940"/>
              <a:gd name="connsiteX2" fmla="*/ 162636 w 5790463"/>
              <a:gd name="connsiteY2" fmla="*/ 2169658 h 4924940"/>
              <a:gd name="connsiteX3" fmla="*/ 63576 w 5790463"/>
              <a:gd name="connsiteY3" fmla="*/ 1529578 h 4924940"/>
              <a:gd name="connsiteX4" fmla="*/ 10236 w 5790463"/>
              <a:gd name="connsiteY4" fmla="*/ 683758 h 4924940"/>
              <a:gd name="connsiteX5" fmla="*/ 271856 w 5790463"/>
              <a:gd name="connsiteY5" fmla="*/ 41138 h 4924940"/>
              <a:gd name="connsiteX6" fmla="*/ 993216 w 5790463"/>
              <a:gd name="connsiteY6" fmla="*/ 127498 h 4924940"/>
              <a:gd name="connsiteX7" fmla="*/ 1648536 w 5790463"/>
              <a:gd name="connsiteY7" fmla="*/ 363718 h 4924940"/>
              <a:gd name="connsiteX8" fmla="*/ 1800936 w 5790463"/>
              <a:gd name="connsiteY8" fmla="*/ 508498 h 4924940"/>
              <a:gd name="connsiteX9" fmla="*/ 2387676 w 5790463"/>
              <a:gd name="connsiteY9" fmla="*/ 394198 h 4924940"/>
              <a:gd name="connsiteX10" fmla="*/ 3294456 w 5790463"/>
              <a:gd name="connsiteY10" fmla="*/ 386578 h 4924940"/>
              <a:gd name="connsiteX11" fmla="*/ 3957396 w 5790463"/>
              <a:gd name="connsiteY11" fmla="*/ 538978 h 4924940"/>
              <a:gd name="connsiteX12" fmla="*/ 4536516 w 5790463"/>
              <a:gd name="connsiteY12" fmla="*/ 249418 h 4924940"/>
              <a:gd name="connsiteX13" fmla="*/ 5428056 w 5790463"/>
              <a:gd name="connsiteY13" fmla="*/ 36058 h 4924940"/>
              <a:gd name="connsiteX14" fmla="*/ 5580456 w 5790463"/>
              <a:gd name="connsiteY14" fmla="*/ 13198 h 4924940"/>
              <a:gd name="connsiteX15" fmla="*/ 5633796 w 5790463"/>
              <a:gd name="connsiteY15" fmla="*/ 173218 h 4924940"/>
              <a:gd name="connsiteX16" fmla="*/ 5786196 w 5790463"/>
              <a:gd name="connsiteY16" fmla="*/ 653278 h 4924940"/>
              <a:gd name="connsiteX17" fmla="*/ 5732856 w 5790463"/>
              <a:gd name="connsiteY17" fmla="*/ 1720078 h 4924940"/>
              <a:gd name="connsiteX18" fmla="*/ 5572836 w 5790463"/>
              <a:gd name="connsiteY18" fmla="*/ 2367778 h 4924940"/>
              <a:gd name="connsiteX19" fmla="*/ 5496636 w 5790463"/>
              <a:gd name="connsiteY19" fmla="*/ 2954518 h 4924940"/>
              <a:gd name="connsiteX20" fmla="*/ 5443296 w 5790463"/>
              <a:gd name="connsiteY20" fmla="*/ 3114538 h 4924940"/>
              <a:gd name="connsiteX21" fmla="*/ 5527116 w 5790463"/>
              <a:gd name="connsiteY21" fmla="*/ 3396478 h 4924940"/>
              <a:gd name="connsiteX22" fmla="*/ 5428056 w 5790463"/>
              <a:gd name="connsiteY22" fmla="*/ 3823198 h 4924940"/>
              <a:gd name="connsiteX23" fmla="*/ 5054676 w 5790463"/>
              <a:gd name="connsiteY23" fmla="*/ 4303258 h 4924940"/>
              <a:gd name="connsiteX24" fmla="*/ 4269816 w 5790463"/>
              <a:gd name="connsiteY24" fmla="*/ 4714738 h 4924940"/>
              <a:gd name="connsiteX25" fmla="*/ 3195396 w 5790463"/>
              <a:gd name="connsiteY25" fmla="*/ 4920478 h 4924940"/>
              <a:gd name="connsiteX26" fmla="*/ 1816176 w 5790463"/>
              <a:gd name="connsiteY26" fmla="*/ 4813798 h 4924940"/>
              <a:gd name="connsiteX27" fmla="*/ 787476 w 5790463"/>
              <a:gd name="connsiteY27" fmla="*/ 4348978 h 4924940"/>
              <a:gd name="connsiteX28" fmla="*/ 292176 w 5790463"/>
              <a:gd name="connsiteY28" fmla="*/ 3686038 h 4924940"/>
              <a:gd name="connsiteX29" fmla="*/ 345516 w 5790463"/>
              <a:gd name="connsiteY29" fmla="*/ 3152638 h 4924940"/>
              <a:gd name="connsiteX0" fmla="*/ 303459 w 5748406"/>
              <a:gd name="connsiteY0" fmla="*/ 3152638 h 4924940"/>
              <a:gd name="connsiteX1" fmla="*/ 257739 w 5748406"/>
              <a:gd name="connsiteY1" fmla="*/ 2466838 h 4924940"/>
              <a:gd name="connsiteX2" fmla="*/ 120579 w 5748406"/>
              <a:gd name="connsiteY2" fmla="*/ 2169658 h 4924940"/>
              <a:gd name="connsiteX3" fmla="*/ 21519 w 5748406"/>
              <a:gd name="connsiteY3" fmla="*/ 1529578 h 4924940"/>
              <a:gd name="connsiteX4" fmla="*/ 18979 w 5748406"/>
              <a:gd name="connsiteY4" fmla="*/ 678678 h 4924940"/>
              <a:gd name="connsiteX5" fmla="*/ 229799 w 5748406"/>
              <a:gd name="connsiteY5" fmla="*/ 41138 h 4924940"/>
              <a:gd name="connsiteX6" fmla="*/ 951159 w 5748406"/>
              <a:gd name="connsiteY6" fmla="*/ 127498 h 4924940"/>
              <a:gd name="connsiteX7" fmla="*/ 1606479 w 5748406"/>
              <a:gd name="connsiteY7" fmla="*/ 363718 h 4924940"/>
              <a:gd name="connsiteX8" fmla="*/ 1758879 w 5748406"/>
              <a:gd name="connsiteY8" fmla="*/ 508498 h 4924940"/>
              <a:gd name="connsiteX9" fmla="*/ 2345619 w 5748406"/>
              <a:gd name="connsiteY9" fmla="*/ 394198 h 4924940"/>
              <a:gd name="connsiteX10" fmla="*/ 3252399 w 5748406"/>
              <a:gd name="connsiteY10" fmla="*/ 386578 h 4924940"/>
              <a:gd name="connsiteX11" fmla="*/ 3915339 w 5748406"/>
              <a:gd name="connsiteY11" fmla="*/ 538978 h 4924940"/>
              <a:gd name="connsiteX12" fmla="*/ 4494459 w 5748406"/>
              <a:gd name="connsiteY12" fmla="*/ 249418 h 4924940"/>
              <a:gd name="connsiteX13" fmla="*/ 5385999 w 5748406"/>
              <a:gd name="connsiteY13" fmla="*/ 36058 h 4924940"/>
              <a:gd name="connsiteX14" fmla="*/ 5538399 w 5748406"/>
              <a:gd name="connsiteY14" fmla="*/ 13198 h 4924940"/>
              <a:gd name="connsiteX15" fmla="*/ 5591739 w 5748406"/>
              <a:gd name="connsiteY15" fmla="*/ 173218 h 4924940"/>
              <a:gd name="connsiteX16" fmla="*/ 5744139 w 5748406"/>
              <a:gd name="connsiteY16" fmla="*/ 653278 h 4924940"/>
              <a:gd name="connsiteX17" fmla="*/ 5690799 w 5748406"/>
              <a:gd name="connsiteY17" fmla="*/ 1720078 h 4924940"/>
              <a:gd name="connsiteX18" fmla="*/ 5530779 w 5748406"/>
              <a:gd name="connsiteY18" fmla="*/ 2367778 h 4924940"/>
              <a:gd name="connsiteX19" fmla="*/ 5454579 w 5748406"/>
              <a:gd name="connsiteY19" fmla="*/ 2954518 h 4924940"/>
              <a:gd name="connsiteX20" fmla="*/ 5401239 w 5748406"/>
              <a:gd name="connsiteY20" fmla="*/ 3114538 h 4924940"/>
              <a:gd name="connsiteX21" fmla="*/ 5485059 w 5748406"/>
              <a:gd name="connsiteY21" fmla="*/ 3396478 h 4924940"/>
              <a:gd name="connsiteX22" fmla="*/ 5385999 w 5748406"/>
              <a:gd name="connsiteY22" fmla="*/ 3823198 h 4924940"/>
              <a:gd name="connsiteX23" fmla="*/ 5012619 w 5748406"/>
              <a:gd name="connsiteY23" fmla="*/ 4303258 h 4924940"/>
              <a:gd name="connsiteX24" fmla="*/ 4227759 w 5748406"/>
              <a:gd name="connsiteY24" fmla="*/ 4714738 h 4924940"/>
              <a:gd name="connsiteX25" fmla="*/ 3153339 w 5748406"/>
              <a:gd name="connsiteY25" fmla="*/ 4920478 h 4924940"/>
              <a:gd name="connsiteX26" fmla="*/ 1774119 w 5748406"/>
              <a:gd name="connsiteY26" fmla="*/ 4813798 h 4924940"/>
              <a:gd name="connsiteX27" fmla="*/ 745419 w 5748406"/>
              <a:gd name="connsiteY27" fmla="*/ 4348978 h 4924940"/>
              <a:gd name="connsiteX28" fmla="*/ 250119 w 5748406"/>
              <a:gd name="connsiteY28" fmla="*/ 3686038 h 4924940"/>
              <a:gd name="connsiteX29" fmla="*/ 303459 w 5748406"/>
              <a:gd name="connsiteY29" fmla="*/ 3152638 h 4924940"/>
              <a:gd name="connsiteX0" fmla="*/ 303459 w 5748406"/>
              <a:gd name="connsiteY0" fmla="*/ 3152638 h 4924940"/>
              <a:gd name="connsiteX1" fmla="*/ 257739 w 5748406"/>
              <a:gd name="connsiteY1" fmla="*/ 2466838 h 4924940"/>
              <a:gd name="connsiteX2" fmla="*/ 120579 w 5748406"/>
              <a:gd name="connsiteY2" fmla="*/ 2169658 h 4924940"/>
              <a:gd name="connsiteX3" fmla="*/ 21519 w 5748406"/>
              <a:gd name="connsiteY3" fmla="*/ 1529578 h 4924940"/>
              <a:gd name="connsiteX4" fmla="*/ 18979 w 5748406"/>
              <a:gd name="connsiteY4" fmla="*/ 678678 h 4924940"/>
              <a:gd name="connsiteX5" fmla="*/ 229799 w 5748406"/>
              <a:gd name="connsiteY5" fmla="*/ 41138 h 4924940"/>
              <a:gd name="connsiteX6" fmla="*/ 951159 w 5748406"/>
              <a:gd name="connsiteY6" fmla="*/ 127498 h 4924940"/>
              <a:gd name="connsiteX7" fmla="*/ 1606479 w 5748406"/>
              <a:gd name="connsiteY7" fmla="*/ 363718 h 4924940"/>
              <a:gd name="connsiteX8" fmla="*/ 1936679 w 5748406"/>
              <a:gd name="connsiteY8" fmla="*/ 549138 h 4924940"/>
              <a:gd name="connsiteX9" fmla="*/ 2345619 w 5748406"/>
              <a:gd name="connsiteY9" fmla="*/ 394198 h 4924940"/>
              <a:gd name="connsiteX10" fmla="*/ 3252399 w 5748406"/>
              <a:gd name="connsiteY10" fmla="*/ 386578 h 4924940"/>
              <a:gd name="connsiteX11" fmla="*/ 3915339 w 5748406"/>
              <a:gd name="connsiteY11" fmla="*/ 538978 h 4924940"/>
              <a:gd name="connsiteX12" fmla="*/ 4494459 w 5748406"/>
              <a:gd name="connsiteY12" fmla="*/ 249418 h 4924940"/>
              <a:gd name="connsiteX13" fmla="*/ 5385999 w 5748406"/>
              <a:gd name="connsiteY13" fmla="*/ 36058 h 4924940"/>
              <a:gd name="connsiteX14" fmla="*/ 5538399 w 5748406"/>
              <a:gd name="connsiteY14" fmla="*/ 13198 h 4924940"/>
              <a:gd name="connsiteX15" fmla="*/ 5591739 w 5748406"/>
              <a:gd name="connsiteY15" fmla="*/ 173218 h 4924940"/>
              <a:gd name="connsiteX16" fmla="*/ 5744139 w 5748406"/>
              <a:gd name="connsiteY16" fmla="*/ 653278 h 4924940"/>
              <a:gd name="connsiteX17" fmla="*/ 5690799 w 5748406"/>
              <a:gd name="connsiteY17" fmla="*/ 1720078 h 4924940"/>
              <a:gd name="connsiteX18" fmla="*/ 5530779 w 5748406"/>
              <a:gd name="connsiteY18" fmla="*/ 2367778 h 4924940"/>
              <a:gd name="connsiteX19" fmla="*/ 5454579 w 5748406"/>
              <a:gd name="connsiteY19" fmla="*/ 2954518 h 4924940"/>
              <a:gd name="connsiteX20" fmla="*/ 5401239 w 5748406"/>
              <a:gd name="connsiteY20" fmla="*/ 3114538 h 4924940"/>
              <a:gd name="connsiteX21" fmla="*/ 5485059 w 5748406"/>
              <a:gd name="connsiteY21" fmla="*/ 3396478 h 4924940"/>
              <a:gd name="connsiteX22" fmla="*/ 5385999 w 5748406"/>
              <a:gd name="connsiteY22" fmla="*/ 3823198 h 4924940"/>
              <a:gd name="connsiteX23" fmla="*/ 5012619 w 5748406"/>
              <a:gd name="connsiteY23" fmla="*/ 4303258 h 4924940"/>
              <a:gd name="connsiteX24" fmla="*/ 4227759 w 5748406"/>
              <a:gd name="connsiteY24" fmla="*/ 4714738 h 4924940"/>
              <a:gd name="connsiteX25" fmla="*/ 3153339 w 5748406"/>
              <a:gd name="connsiteY25" fmla="*/ 4920478 h 4924940"/>
              <a:gd name="connsiteX26" fmla="*/ 1774119 w 5748406"/>
              <a:gd name="connsiteY26" fmla="*/ 4813798 h 4924940"/>
              <a:gd name="connsiteX27" fmla="*/ 745419 w 5748406"/>
              <a:gd name="connsiteY27" fmla="*/ 4348978 h 4924940"/>
              <a:gd name="connsiteX28" fmla="*/ 250119 w 5748406"/>
              <a:gd name="connsiteY28" fmla="*/ 3686038 h 4924940"/>
              <a:gd name="connsiteX29" fmla="*/ 303459 w 5748406"/>
              <a:gd name="connsiteY29" fmla="*/ 3152638 h 4924940"/>
              <a:gd name="connsiteX0" fmla="*/ 303459 w 5748406"/>
              <a:gd name="connsiteY0" fmla="*/ 3152638 h 4924940"/>
              <a:gd name="connsiteX1" fmla="*/ 257739 w 5748406"/>
              <a:gd name="connsiteY1" fmla="*/ 2466838 h 4924940"/>
              <a:gd name="connsiteX2" fmla="*/ 120579 w 5748406"/>
              <a:gd name="connsiteY2" fmla="*/ 2169658 h 4924940"/>
              <a:gd name="connsiteX3" fmla="*/ 21519 w 5748406"/>
              <a:gd name="connsiteY3" fmla="*/ 1529578 h 4924940"/>
              <a:gd name="connsiteX4" fmla="*/ 18979 w 5748406"/>
              <a:gd name="connsiteY4" fmla="*/ 678678 h 4924940"/>
              <a:gd name="connsiteX5" fmla="*/ 229799 w 5748406"/>
              <a:gd name="connsiteY5" fmla="*/ 41138 h 4924940"/>
              <a:gd name="connsiteX6" fmla="*/ 951159 w 5748406"/>
              <a:gd name="connsiteY6" fmla="*/ 127498 h 4924940"/>
              <a:gd name="connsiteX7" fmla="*/ 1606479 w 5748406"/>
              <a:gd name="connsiteY7" fmla="*/ 363718 h 4924940"/>
              <a:gd name="connsiteX8" fmla="*/ 1936679 w 5748406"/>
              <a:gd name="connsiteY8" fmla="*/ 549138 h 4924940"/>
              <a:gd name="connsiteX9" fmla="*/ 2391339 w 5748406"/>
              <a:gd name="connsiteY9" fmla="*/ 399278 h 4924940"/>
              <a:gd name="connsiteX10" fmla="*/ 3252399 w 5748406"/>
              <a:gd name="connsiteY10" fmla="*/ 386578 h 4924940"/>
              <a:gd name="connsiteX11" fmla="*/ 3915339 w 5748406"/>
              <a:gd name="connsiteY11" fmla="*/ 538978 h 4924940"/>
              <a:gd name="connsiteX12" fmla="*/ 4494459 w 5748406"/>
              <a:gd name="connsiteY12" fmla="*/ 249418 h 4924940"/>
              <a:gd name="connsiteX13" fmla="*/ 5385999 w 5748406"/>
              <a:gd name="connsiteY13" fmla="*/ 36058 h 4924940"/>
              <a:gd name="connsiteX14" fmla="*/ 5538399 w 5748406"/>
              <a:gd name="connsiteY14" fmla="*/ 13198 h 4924940"/>
              <a:gd name="connsiteX15" fmla="*/ 5591739 w 5748406"/>
              <a:gd name="connsiteY15" fmla="*/ 173218 h 4924940"/>
              <a:gd name="connsiteX16" fmla="*/ 5744139 w 5748406"/>
              <a:gd name="connsiteY16" fmla="*/ 653278 h 4924940"/>
              <a:gd name="connsiteX17" fmla="*/ 5690799 w 5748406"/>
              <a:gd name="connsiteY17" fmla="*/ 1720078 h 4924940"/>
              <a:gd name="connsiteX18" fmla="*/ 5530779 w 5748406"/>
              <a:gd name="connsiteY18" fmla="*/ 2367778 h 4924940"/>
              <a:gd name="connsiteX19" fmla="*/ 5454579 w 5748406"/>
              <a:gd name="connsiteY19" fmla="*/ 2954518 h 4924940"/>
              <a:gd name="connsiteX20" fmla="*/ 5401239 w 5748406"/>
              <a:gd name="connsiteY20" fmla="*/ 3114538 h 4924940"/>
              <a:gd name="connsiteX21" fmla="*/ 5485059 w 5748406"/>
              <a:gd name="connsiteY21" fmla="*/ 3396478 h 4924940"/>
              <a:gd name="connsiteX22" fmla="*/ 5385999 w 5748406"/>
              <a:gd name="connsiteY22" fmla="*/ 3823198 h 4924940"/>
              <a:gd name="connsiteX23" fmla="*/ 5012619 w 5748406"/>
              <a:gd name="connsiteY23" fmla="*/ 4303258 h 4924940"/>
              <a:gd name="connsiteX24" fmla="*/ 4227759 w 5748406"/>
              <a:gd name="connsiteY24" fmla="*/ 4714738 h 4924940"/>
              <a:gd name="connsiteX25" fmla="*/ 3153339 w 5748406"/>
              <a:gd name="connsiteY25" fmla="*/ 4920478 h 4924940"/>
              <a:gd name="connsiteX26" fmla="*/ 1774119 w 5748406"/>
              <a:gd name="connsiteY26" fmla="*/ 4813798 h 4924940"/>
              <a:gd name="connsiteX27" fmla="*/ 745419 w 5748406"/>
              <a:gd name="connsiteY27" fmla="*/ 4348978 h 4924940"/>
              <a:gd name="connsiteX28" fmla="*/ 250119 w 5748406"/>
              <a:gd name="connsiteY28" fmla="*/ 3686038 h 4924940"/>
              <a:gd name="connsiteX29" fmla="*/ 303459 w 5748406"/>
              <a:gd name="connsiteY29" fmla="*/ 3152638 h 4924940"/>
              <a:gd name="connsiteX0" fmla="*/ 303459 w 5748406"/>
              <a:gd name="connsiteY0" fmla="*/ 3152638 h 4924940"/>
              <a:gd name="connsiteX1" fmla="*/ 257739 w 5748406"/>
              <a:gd name="connsiteY1" fmla="*/ 2466838 h 4924940"/>
              <a:gd name="connsiteX2" fmla="*/ 120579 w 5748406"/>
              <a:gd name="connsiteY2" fmla="*/ 2169658 h 4924940"/>
              <a:gd name="connsiteX3" fmla="*/ 21519 w 5748406"/>
              <a:gd name="connsiteY3" fmla="*/ 1529578 h 4924940"/>
              <a:gd name="connsiteX4" fmla="*/ 18979 w 5748406"/>
              <a:gd name="connsiteY4" fmla="*/ 678678 h 4924940"/>
              <a:gd name="connsiteX5" fmla="*/ 229799 w 5748406"/>
              <a:gd name="connsiteY5" fmla="*/ 41138 h 4924940"/>
              <a:gd name="connsiteX6" fmla="*/ 951159 w 5748406"/>
              <a:gd name="connsiteY6" fmla="*/ 127498 h 4924940"/>
              <a:gd name="connsiteX7" fmla="*/ 1606479 w 5748406"/>
              <a:gd name="connsiteY7" fmla="*/ 363718 h 4924940"/>
              <a:gd name="connsiteX8" fmla="*/ 1936679 w 5748406"/>
              <a:gd name="connsiteY8" fmla="*/ 549138 h 4924940"/>
              <a:gd name="connsiteX9" fmla="*/ 2391339 w 5748406"/>
              <a:gd name="connsiteY9" fmla="*/ 399278 h 4924940"/>
              <a:gd name="connsiteX10" fmla="*/ 3348919 w 5748406"/>
              <a:gd name="connsiteY10" fmla="*/ 417058 h 4924940"/>
              <a:gd name="connsiteX11" fmla="*/ 3915339 w 5748406"/>
              <a:gd name="connsiteY11" fmla="*/ 538978 h 4924940"/>
              <a:gd name="connsiteX12" fmla="*/ 4494459 w 5748406"/>
              <a:gd name="connsiteY12" fmla="*/ 249418 h 4924940"/>
              <a:gd name="connsiteX13" fmla="*/ 5385999 w 5748406"/>
              <a:gd name="connsiteY13" fmla="*/ 36058 h 4924940"/>
              <a:gd name="connsiteX14" fmla="*/ 5538399 w 5748406"/>
              <a:gd name="connsiteY14" fmla="*/ 13198 h 4924940"/>
              <a:gd name="connsiteX15" fmla="*/ 5591739 w 5748406"/>
              <a:gd name="connsiteY15" fmla="*/ 173218 h 4924940"/>
              <a:gd name="connsiteX16" fmla="*/ 5744139 w 5748406"/>
              <a:gd name="connsiteY16" fmla="*/ 653278 h 4924940"/>
              <a:gd name="connsiteX17" fmla="*/ 5690799 w 5748406"/>
              <a:gd name="connsiteY17" fmla="*/ 1720078 h 4924940"/>
              <a:gd name="connsiteX18" fmla="*/ 5530779 w 5748406"/>
              <a:gd name="connsiteY18" fmla="*/ 2367778 h 4924940"/>
              <a:gd name="connsiteX19" fmla="*/ 5454579 w 5748406"/>
              <a:gd name="connsiteY19" fmla="*/ 2954518 h 4924940"/>
              <a:gd name="connsiteX20" fmla="*/ 5401239 w 5748406"/>
              <a:gd name="connsiteY20" fmla="*/ 3114538 h 4924940"/>
              <a:gd name="connsiteX21" fmla="*/ 5485059 w 5748406"/>
              <a:gd name="connsiteY21" fmla="*/ 3396478 h 4924940"/>
              <a:gd name="connsiteX22" fmla="*/ 5385999 w 5748406"/>
              <a:gd name="connsiteY22" fmla="*/ 3823198 h 4924940"/>
              <a:gd name="connsiteX23" fmla="*/ 5012619 w 5748406"/>
              <a:gd name="connsiteY23" fmla="*/ 4303258 h 4924940"/>
              <a:gd name="connsiteX24" fmla="*/ 4227759 w 5748406"/>
              <a:gd name="connsiteY24" fmla="*/ 4714738 h 4924940"/>
              <a:gd name="connsiteX25" fmla="*/ 3153339 w 5748406"/>
              <a:gd name="connsiteY25" fmla="*/ 4920478 h 4924940"/>
              <a:gd name="connsiteX26" fmla="*/ 1774119 w 5748406"/>
              <a:gd name="connsiteY26" fmla="*/ 4813798 h 4924940"/>
              <a:gd name="connsiteX27" fmla="*/ 745419 w 5748406"/>
              <a:gd name="connsiteY27" fmla="*/ 4348978 h 4924940"/>
              <a:gd name="connsiteX28" fmla="*/ 250119 w 5748406"/>
              <a:gd name="connsiteY28" fmla="*/ 3686038 h 4924940"/>
              <a:gd name="connsiteX29" fmla="*/ 303459 w 5748406"/>
              <a:gd name="connsiteY29" fmla="*/ 3152638 h 4924940"/>
              <a:gd name="connsiteX0" fmla="*/ 303459 w 5748406"/>
              <a:gd name="connsiteY0" fmla="*/ 3152638 h 4924940"/>
              <a:gd name="connsiteX1" fmla="*/ 257739 w 5748406"/>
              <a:gd name="connsiteY1" fmla="*/ 2466838 h 4924940"/>
              <a:gd name="connsiteX2" fmla="*/ 120579 w 5748406"/>
              <a:gd name="connsiteY2" fmla="*/ 2169658 h 4924940"/>
              <a:gd name="connsiteX3" fmla="*/ 21519 w 5748406"/>
              <a:gd name="connsiteY3" fmla="*/ 1529578 h 4924940"/>
              <a:gd name="connsiteX4" fmla="*/ 18979 w 5748406"/>
              <a:gd name="connsiteY4" fmla="*/ 678678 h 4924940"/>
              <a:gd name="connsiteX5" fmla="*/ 229799 w 5748406"/>
              <a:gd name="connsiteY5" fmla="*/ 41138 h 4924940"/>
              <a:gd name="connsiteX6" fmla="*/ 951159 w 5748406"/>
              <a:gd name="connsiteY6" fmla="*/ 127498 h 4924940"/>
              <a:gd name="connsiteX7" fmla="*/ 1606479 w 5748406"/>
              <a:gd name="connsiteY7" fmla="*/ 363718 h 4924940"/>
              <a:gd name="connsiteX8" fmla="*/ 1936679 w 5748406"/>
              <a:gd name="connsiteY8" fmla="*/ 549138 h 4924940"/>
              <a:gd name="connsiteX9" fmla="*/ 2391339 w 5748406"/>
              <a:gd name="connsiteY9" fmla="*/ 399278 h 4924940"/>
              <a:gd name="connsiteX10" fmla="*/ 3348919 w 5748406"/>
              <a:gd name="connsiteY10" fmla="*/ 417058 h 4924940"/>
              <a:gd name="connsiteX11" fmla="*/ 3935659 w 5748406"/>
              <a:gd name="connsiteY11" fmla="*/ 584698 h 4924940"/>
              <a:gd name="connsiteX12" fmla="*/ 4494459 w 5748406"/>
              <a:gd name="connsiteY12" fmla="*/ 249418 h 4924940"/>
              <a:gd name="connsiteX13" fmla="*/ 5385999 w 5748406"/>
              <a:gd name="connsiteY13" fmla="*/ 36058 h 4924940"/>
              <a:gd name="connsiteX14" fmla="*/ 5538399 w 5748406"/>
              <a:gd name="connsiteY14" fmla="*/ 13198 h 4924940"/>
              <a:gd name="connsiteX15" fmla="*/ 5591739 w 5748406"/>
              <a:gd name="connsiteY15" fmla="*/ 173218 h 4924940"/>
              <a:gd name="connsiteX16" fmla="*/ 5744139 w 5748406"/>
              <a:gd name="connsiteY16" fmla="*/ 653278 h 4924940"/>
              <a:gd name="connsiteX17" fmla="*/ 5690799 w 5748406"/>
              <a:gd name="connsiteY17" fmla="*/ 1720078 h 4924940"/>
              <a:gd name="connsiteX18" fmla="*/ 5530779 w 5748406"/>
              <a:gd name="connsiteY18" fmla="*/ 2367778 h 4924940"/>
              <a:gd name="connsiteX19" fmla="*/ 5454579 w 5748406"/>
              <a:gd name="connsiteY19" fmla="*/ 2954518 h 4924940"/>
              <a:gd name="connsiteX20" fmla="*/ 5401239 w 5748406"/>
              <a:gd name="connsiteY20" fmla="*/ 3114538 h 4924940"/>
              <a:gd name="connsiteX21" fmla="*/ 5485059 w 5748406"/>
              <a:gd name="connsiteY21" fmla="*/ 3396478 h 4924940"/>
              <a:gd name="connsiteX22" fmla="*/ 5385999 w 5748406"/>
              <a:gd name="connsiteY22" fmla="*/ 3823198 h 4924940"/>
              <a:gd name="connsiteX23" fmla="*/ 5012619 w 5748406"/>
              <a:gd name="connsiteY23" fmla="*/ 4303258 h 4924940"/>
              <a:gd name="connsiteX24" fmla="*/ 4227759 w 5748406"/>
              <a:gd name="connsiteY24" fmla="*/ 4714738 h 4924940"/>
              <a:gd name="connsiteX25" fmla="*/ 3153339 w 5748406"/>
              <a:gd name="connsiteY25" fmla="*/ 4920478 h 4924940"/>
              <a:gd name="connsiteX26" fmla="*/ 1774119 w 5748406"/>
              <a:gd name="connsiteY26" fmla="*/ 4813798 h 4924940"/>
              <a:gd name="connsiteX27" fmla="*/ 745419 w 5748406"/>
              <a:gd name="connsiteY27" fmla="*/ 4348978 h 4924940"/>
              <a:gd name="connsiteX28" fmla="*/ 250119 w 5748406"/>
              <a:gd name="connsiteY28" fmla="*/ 3686038 h 4924940"/>
              <a:gd name="connsiteX29" fmla="*/ 303459 w 5748406"/>
              <a:gd name="connsiteY29" fmla="*/ 3152638 h 4924940"/>
              <a:gd name="connsiteX0" fmla="*/ 303459 w 5748406"/>
              <a:gd name="connsiteY0" fmla="*/ 3152638 h 4924940"/>
              <a:gd name="connsiteX1" fmla="*/ 257739 w 5748406"/>
              <a:gd name="connsiteY1" fmla="*/ 2466838 h 4924940"/>
              <a:gd name="connsiteX2" fmla="*/ 120579 w 5748406"/>
              <a:gd name="connsiteY2" fmla="*/ 2169658 h 4924940"/>
              <a:gd name="connsiteX3" fmla="*/ 21519 w 5748406"/>
              <a:gd name="connsiteY3" fmla="*/ 1529578 h 4924940"/>
              <a:gd name="connsiteX4" fmla="*/ 18979 w 5748406"/>
              <a:gd name="connsiteY4" fmla="*/ 678678 h 4924940"/>
              <a:gd name="connsiteX5" fmla="*/ 229799 w 5748406"/>
              <a:gd name="connsiteY5" fmla="*/ 41138 h 4924940"/>
              <a:gd name="connsiteX6" fmla="*/ 951159 w 5748406"/>
              <a:gd name="connsiteY6" fmla="*/ 127498 h 4924940"/>
              <a:gd name="connsiteX7" fmla="*/ 1606479 w 5748406"/>
              <a:gd name="connsiteY7" fmla="*/ 363718 h 4924940"/>
              <a:gd name="connsiteX8" fmla="*/ 1936679 w 5748406"/>
              <a:gd name="connsiteY8" fmla="*/ 549138 h 4924940"/>
              <a:gd name="connsiteX9" fmla="*/ 2391339 w 5748406"/>
              <a:gd name="connsiteY9" fmla="*/ 399278 h 4924940"/>
              <a:gd name="connsiteX10" fmla="*/ 3348919 w 5748406"/>
              <a:gd name="connsiteY10" fmla="*/ 417058 h 4924940"/>
              <a:gd name="connsiteX11" fmla="*/ 3945819 w 5748406"/>
              <a:gd name="connsiteY11" fmla="*/ 554218 h 4924940"/>
              <a:gd name="connsiteX12" fmla="*/ 4494459 w 5748406"/>
              <a:gd name="connsiteY12" fmla="*/ 249418 h 4924940"/>
              <a:gd name="connsiteX13" fmla="*/ 5385999 w 5748406"/>
              <a:gd name="connsiteY13" fmla="*/ 36058 h 4924940"/>
              <a:gd name="connsiteX14" fmla="*/ 5538399 w 5748406"/>
              <a:gd name="connsiteY14" fmla="*/ 13198 h 4924940"/>
              <a:gd name="connsiteX15" fmla="*/ 5591739 w 5748406"/>
              <a:gd name="connsiteY15" fmla="*/ 173218 h 4924940"/>
              <a:gd name="connsiteX16" fmla="*/ 5744139 w 5748406"/>
              <a:gd name="connsiteY16" fmla="*/ 653278 h 4924940"/>
              <a:gd name="connsiteX17" fmla="*/ 5690799 w 5748406"/>
              <a:gd name="connsiteY17" fmla="*/ 1720078 h 4924940"/>
              <a:gd name="connsiteX18" fmla="*/ 5530779 w 5748406"/>
              <a:gd name="connsiteY18" fmla="*/ 2367778 h 4924940"/>
              <a:gd name="connsiteX19" fmla="*/ 5454579 w 5748406"/>
              <a:gd name="connsiteY19" fmla="*/ 2954518 h 4924940"/>
              <a:gd name="connsiteX20" fmla="*/ 5401239 w 5748406"/>
              <a:gd name="connsiteY20" fmla="*/ 3114538 h 4924940"/>
              <a:gd name="connsiteX21" fmla="*/ 5485059 w 5748406"/>
              <a:gd name="connsiteY21" fmla="*/ 3396478 h 4924940"/>
              <a:gd name="connsiteX22" fmla="*/ 5385999 w 5748406"/>
              <a:gd name="connsiteY22" fmla="*/ 3823198 h 4924940"/>
              <a:gd name="connsiteX23" fmla="*/ 5012619 w 5748406"/>
              <a:gd name="connsiteY23" fmla="*/ 4303258 h 4924940"/>
              <a:gd name="connsiteX24" fmla="*/ 4227759 w 5748406"/>
              <a:gd name="connsiteY24" fmla="*/ 4714738 h 4924940"/>
              <a:gd name="connsiteX25" fmla="*/ 3153339 w 5748406"/>
              <a:gd name="connsiteY25" fmla="*/ 4920478 h 4924940"/>
              <a:gd name="connsiteX26" fmla="*/ 1774119 w 5748406"/>
              <a:gd name="connsiteY26" fmla="*/ 4813798 h 4924940"/>
              <a:gd name="connsiteX27" fmla="*/ 745419 w 5748406"/>
              <a:gd name="connsiteY27" fmla="*/ 4348978 h 4924940"/>
              <a:gd name="connsiteX28" fmla="*/ 250119 w 5748406"/>
              <a:gd name="connsiteY28" fmla="*/ 3686038 h 4924940"/>
              <a:gd name="connsiteX29" fmla="*/ 303459 w 5748406"/>
              <a:gd name="connsiteY29" fmla="*/ 3152638 h 4924940"/>
              <a:gd name="connsiteX0" fmla="*/ 303459 w 5748406"/>
              <a:gd name="connsiteY0" fmla="*/ 3152638 h 4924940"/>
              <a:gd name="connsiteX1" fmla="*/ 257739 w 5748406"/>
              <a:gd name="connsiteY1" fmla="*/ 2466838 h 4924940"/>
              <a:gd name="connsiteX2" fmla="*/ 120579 w 5748406"/>
              <a:gd name="connsiteY2" fmla="*/ 2169658 h 4924940"/>
              <a:gd name="connsiteX3" fmla="*/ 21519 w 5748406"/>
              <a:gd name="connsiteY3" fmla="*/ 1529578 h 4924940"/>
              <a:gd name="connsiteX4" fmla="*/ 18979 w 5748406"/>
              <a:gd name="connsiteY4" fmla="*/ 678678 h 4924940"/>
              <a:gd name="connsiteX5" fmla="*/ 229799 w 5748406"/>
              <a:gd name="connsiteY5" fmla="*/ 41138 h 4924940"/>
              <a:gd name="connsiteX6" fmla="*/ 951159 w 5748406"/>
              <a:gd name="connsiteY6" fmla="*/ 127498 h 4924940"/>
              <a:gd name="connsiteX7" fmla="*/ 1606479 w 5748406"/>
              <a:gd name="connsiteY7" fmla="*/ 363718 h 4924940"/>
              <a:gd name="connsiteX8" fmla="*/ 1946839 w 5748406"/>
              <a:gd name="connsiteY8" fmla="*/ 538978 h 4924940"/>
              <a:gd name="connsiteX9" fmla="*/ 2391339 w 5748406"/>
              <a:gd name="connsiteY9" fmla="*/ 399278 h 4924940"/>
              <a:gd name="connsiteX10" fmla="*/ 3348919 w 5748406"/>
              <a:gd name="connsiteY10" fmla="*/ 417058 h 4924940"/>
              <a:gd name="connsiteX11" fmla="*/ 3945819 w 5748406"/>
              <a:gd name="connsiteY11" fmla="*/ 554218 h 4924940"/>
              <a:gd name="connsiteX12" fmla="*/ 4494459 w 5748406"/>
              <a:gd name="connsiteY12" fmla="*/ 249418 h 4924940"/>
              <a:gd name="connsiteX13" fmla="*/ 5385999 w 5748406"/>
              <a:gd name="connsiteY13" fmla="*/ 36058 h 4924940"/>
              <a:gd name="connsiteX14" fmla="*/ 5538399 w 5748406"/>
              <a:gd name="connsiteY14" fmla="*/ 13198 h 4924940"/>
              <a:gd name="connsiteX15" fmla="*/ 5591739 w 5748406"/>
              <a:gd name="connsiteY15" fmla="*/ 173218 h 4924940"/>
              <a:gd name="connsiteX16" fmla="*/ 5744139 w 5748406"/>
              <a:gd name="connsiteY16" fmla="*/ 653278 h 4924940"/>
              <a:gd name="connsiteX17" fmla="*/ 5690799 w 5748406"/>
              <a:gd name="connsiteY17" fmla="*/ 1720078 h 4924940"/>
              <a:gd name="connsiteX18" fmla="*/ 5530779 w 5748406"/>
              <a:gd name="connsiteY18" fmla="*/ 2367778 h 4924940"/>
              <a:gd name="connsiteX19" fmla="*/ 5454579 w 5748406"/>
              <a:gd name="connsiteY19" fmla="*/ 2954518 h 4924940"/>
              <a:gd name="connsiteX20" fmla="*/ 5401239 w 5748406"/>
              <a:gd name="connsiteY20" fmla="*/ 3114538 h 4924940"/>
              <a:gd name="connsiteX21" fmla="*/ 5485059 w 5748406"/>
              <a:gd name="connsiteY21" fmla="*/ 3396478 h 4924940"/>
              <a:gd name="connsiteX22" fmla="*/ 5385999 w 5748406"/>
              <a:gd name="connsiteY22" fmla="*/ 3823198 h 4924940"/>
              <a:gd name="connsiteX23" fmla="*/ 5012619 w 5748406"/>
              <a:gd name="connsiteY23" fmla="*/ 4303258 h 4924940"/>
              <a:gd name="connsiteX24" fmla="*/ 4227759 w 5748406"/>
              <a:gd name="connsiteY24" fmla="*/ 4714738 h 4924940"/>
              <a:gd name="connsiteX25" fmla="*/ 3153339 w 5748406"/>
              <a:gd name="connsiteY25" fmla="*/ 4920478 h 4924940"/>
              <a:gd name="connsiteX26" fmla="*/ 1774119 w 5748406"/>
              <a:gd name="connsiteY26" fmla="*/ 4813798 h 4924940"/>
              <a:gd name="connsiteX27" fmla="*/ 745419 w 5748406"/>
              <a:gd name="connsiteY27" fmla="*/ 4348978 h 4924940"/>
              <a:gd name="connsiteX28" fmla="*/ 250119 w 5748406"/>
              <a:gd name="connsiteY28" fmla="*/ 3686038 h 4924940"/>
              <a:gd name="connsiteX29" fmla="*/ 303459 w 5748406"/>
              <a:gd name="connsiteY29" fmla="*/ 3152638 h 4924940"/>
              <a:gd name="connsiteX0" fmla="*/ 303459 w 5748406"/>
              <a:gd name="connsiteY0" fmla="*/ 3152638 h 4924940"/>
              <a:gd name="connsiteX1" fmla="*/ 257739 w 5748406"/>
              <a:gd name="connsiteY1" fmla="*/ 2466838 h 4924940"/>
              <a:gd name="connsiteX2" fmla="*/ 120579 w 5748406"/>
              <a:gd name="connsiteY2" fmla="*/ 2169658 h 4924940"/>
              <a:gd name="connsiteX3" fmla="*/ 21519 w 5748406"/>
              <a:gd name="connsiteY3" fmla="*/ 1529578 h 4924940"/>
              <a:gd name="connsiteX4" fmla="*/ 18979 w 5748406"/>
              <a:gd name="connsiteY4" fmla="*/ 678678 h 4924940"/>
              <a:gd name="connsiteX5" fmla="*/ 229799 w 5748406"/>
              <a:gd name="connsiteY5" fmla="*/ 41138 h 4924940"/>
              <a:gd name="connsiteX6" fmla="*/ 951159 w 5748406"/>
              <a:gd name="connsiteY6" fmla="*/ 127498 h 4924940"/>
              <a:gd name="connsiteX7" fmla="*/ 1606479 w 5748406"/>
              <a:gd name="connsiteY7" fmla="*/ 363718 h 4924940"/>
              <a:gd name="connsiteX8" fmla="*/ 1946839 w 5748406"/>
              <a:gd name="connsiteY8" fmla="*/ 538978 h 4924940"/>
              <a:gd name="connsiteX9" fmla="*/ 2528499 w 5748406"/>
              <a:gd name="connsiteY9" fmla="*/ 389118 h 4924940"/>
              <a:gd name="connsiteX10" fmla="*/ 3348919 w 5748406"/>
              <a:gd name="connsiteY10" fmla="*/ 417058 h 4924940"/>
              <a:gd name="connsiteX11" fmla="*/ 3945819 w 5748406"/>
              <a:gd name="connsiteY11" fmla="*/ 554218 h 4924940"/>
              <a:gd name="connsiteX12" fmla="*/ 4494459 w 5748406"/>
              <a:gd name="connsiteY12" fmla="*/ 249418 h 4924940"/>
              <a:gd name="connsiteX13" fmla="*/ 5385999 w 5748406"/>
              <a:gd name="connsiteY13" fmla="*/ 36058 h 4924940"/>
              <a:gd name="connsiteX14" fmla="*/ 5538399 w 5748406"/>
              <a:gd name="connsiteY14" fmla="*/ 13198 h 4924940"/>
              <a:gd name="connsiteX15" fmla="*/ 5591739 w 5748406"/>
              <a:gd name="connsiteY15" fmla="*/ 173218 h 4924940"/>
              <a:gd name="connsiteX16" fmla="*/ 5744139 w 5748406"/>
              <a:gd name="connsiteY16" fmla="*/ 653278 h 4924940"/>
              <a:gd name="connsiteX17" fmla="*/ 5690799 w 5748406"/>
              <a:gd name="connsiteY17" fmla="*/ 1720078 h 4924940"/>
              <a:gd name="connsiteX18" fmla="*/ 5530779 w 5748406"/>
              <a:gd name="connsiteY18" fmla="*/ 2367778 h 4924940"/>
              <a:gd name="connsiteX19" fmla="*/ 5454579 w 5748406"/>
              <a:gd name="connsiteY19" fmla="*/ 2954518 h 4924940"/>
              <a:gd name="connsiteX20" fmla="*/ 5401239 w 5748406"/>
              <a:gd name="connsiteY20" fmla="*/ 3114538 h 4924940"/>
              <a:gd name="connsiteX21" fmla="*/ 5485059 w 5748406"/>
              <a:gd name="connsiteY21" fmla="*/ 3396478 h 4924940"/>
              <a:gd name="connsiteX22" fmla="*/ 5385999 w 5748406"/>
              <a:gd name="connsiteY22" fmla="*/ 3823198 h 4924940"/>
              <a:gd name="connsiteX23" fmla="*/ 5012619 w 5748406"/>
              <a:gd name="connsiteY23" fmla="*/ 4303258 h 4924940"/>
              <a:gd name="connsiteX24" fmla="*/ 4227759 w 5748406"/>
              <a:gd name="connsiteY24" fmla="*/ 4714738 h 4924940"/>
              <a:gd name="connsiteX25" fmla="*/ 3153339 w 5748406"/>
              <a:gd name="connsiteY25" fmla="*/ 4920478 h 4924940"/>
              <a:gd name="connsiteX26" fmla="*/ 1774119 w 5748406"/>
              <a:gd name="connsiteY26" fmla="*/ 4813798 h 4924940"/>
              <a:gd name="connsiteX27" fmla="*/ 745419 w 5748406"/>
              <a:gd name="connsiteY27" fmla="*/ 4348978 h 4924940"/>
              <a:gd name="connsiteX28" fmla="*/ 250119 w 5748406"/>
              <a:gd name="connsiteY28" fmla="*/ 3686038 h 4924940"/>
              <a:gd name="connsiteX29" fmla="*/ 303459 w 5748406"/>
              <a:gd name="connsiteY29" fmla="*/ 3152638 h 4924940"/>
              <a:gd name="connsiteX0" fmla="*/ 303459 w 5748406"/>
              <a:gd name="connsiteY0" fmla="*/ 3152638 h 4924940"/>
              <a:gd name="connsiteX1" fmla="*/ 257739 w 5748406"/>
              <a:gd name="connsiteY1" fmla="*/ 2466838 h 4924940"/>
              <a:gd name="connsiteX2" fmla="*/ 120579 w 5748406"/>
              <a:gd name="connsiteY2" fmla="*/ 2169658 h 4924940"/>
              <a:gd name="connsiteX3" fmla="*/ 21519 w 5748406"/>
              <a:gd name="connsiteY3" fmla="*/ 1529578 h 4924940"/>
              <a:gd name="connsiteX4" fmla="*/ 18979 w 5748406"/>
              <a:gd name="connsiteY4" fmla="*/ 678678 h 4924940"/>
              <a:gd name="connsiteX5" fmla="*/ 229799 w 5748406"/>
              <a:gd name="connsiteY5" fmla="*/ 41138 h 4924940"/>
              <a:gd name="connsiteX6" fmla="*/ 951159 w 5748406"/>
              <a:gd name="connsiteY6" fmla="*/ 127498 h 4924940"/>
              <a:gd name="connsiteX7" fmla="*/ 1606479 w 5748406"/>
              <a:gd name="connsiteY7" fmla="*/ 363718 h 4924940"/>
              <a:gd name="connsiteX8" fmla="*/ 1946839 w 5748406"/>
              <a:gd name="connsiteY8" fmla="*/ 538978 h 4924940"/>
              <a:gd name="connsiteX9" fmla="*/ 2528499 w 5748406"/>
              <a:gd name="connsiteY9" fmla="*/ 389118 h 4924940"/>
              <a:gd name="connsiteX10" fmla="*/ 3374319 w 5748406"/>
              <a:gd name="connsiteY10" fmla="*/ 417058 h 4924940"/>
              <a:gd name="connsiteX11" fmla="*/ 3945819 w 5748406"/>
              <a:gd name="connsiteY11" fmla="*/ 554218 h 4924940"/>
              <a:gd name="connsiteX12" fmla="*/ 4494459 w 5748406"/>
              <a:gd name="connsiteY12" fmla="*/ 249418 h 4924940"/>
              <a:gd name="connsiteX13" fmla="*/ 5385999 w 5748406"/>
              <a:gd name="connsiteY13" fmla="*/ 36058 h 4924940"/>
              <a:gd name="connsiteX14" fmla="*/ 5538399 w 5748406"/>
              <a:gd name="connsiteY14" fmla="*/ 13198 h 4924940"/>
              <a:gd name="connsiteX15" fmla="*/ 5591739 w 5748406"/>
              <a:gd name="connsiteY15" fmla="*/ 173218 h 4924940"/>
              <a:gd name="connsiteX16" fmla="*/ 5744139 w 5748406"/>
              <a:gd name="connsiteY16" fmla="*/ 653278 h 4924940"/>
              <a:gd name="connsiteX17" fmla="*/ 5690799 w 5748406"/>
              <a:gd name="connsiteY17" fmla="*/ 1720078 h 4924940"/>
              <a:gd name="connsiteX18" fmla="*/ 5530779 w 5748406"/>
              <a:gd name="connsiteY18" fmla="*/ 2367778 h 4924940"/>
              <a:gd name="connsiteX19" fmla="*/ 5454579 w 5748406"/>
              <a:gd name="connsiteY19" fmla="*/ 2954518 h 4924940"/>
              <a:gd name="connsiteX20" fmla="*/ 5401239 w 5748406"/>
              <a:gd name="connsiteY20" fmla="*/ 3114538 h 4924940"/>
              <a:gd name="connsiteX21" fmla="*/ 5485059 w 5748406"/>
              <a:gd name="connsiteY21" fmla="*/ 3396478 h 4924940"/>
              <a:gd name="connsiteX22" fmla="*/ 5385999 w 5748406"/>
              <a:gd name="connsiteY22" fmla="*/ 3823198 h 4924940"/>
              <a:gd name="connsiteX23" fmla="*/ 5012619 w 5748406"/>
              <a:gd name="connsiteY23" fmla="*/ 4303258 h 4924940"/>
              <a:gd name="connsiteX24" fmla="*/ 4227759 w 5748406"/>
              <a:gd name="connsiteY24" fmla="*/ 4714738 h 4924940"/>
              <a:gd name="connsiteX25" fmla="*/ 3153339 w 5748406"/>
              <a:gd name="connsiteY25" fmla="*/ 4920478 h 4924940"/>
              <a:gd name="connsiteX26" fmla="*/ 1774119 w 5748406"/>
              <a:gd name="connsiteY26" fmla="*/ 4813798 h 4924940"/>
              <a:gd name="connsiteX27" fmla="*/ 745419 w 5748406"/>
              <a:gd name="connsiteY27" fmla="*/ 4348978 h 4924940"/>
              <a:gd name="connsiteX28" fmla="*/ 250119 w 5748406"/>
              <a:gd name="connsiteY28" fmla="*/ 3686038 h 4924940"/>
              <a:gd name="connsiteX29" fmla="*/ 303459 w 5748406"/>
              <a:gd name="connsiteY29" fmla="*/ 3152638 h 4924940"/>
              <a:gd name="connsiteX0" fmla="*/ 303459 w 5748406"/>
              <a:gd name="connsiteY0" fmla="*/ 3152638 h 4924940"/>
              <a:gd name="connsiteX1" fmla="*/ 257739 w 5748406"/>
              <a:gd name="connsiteY1" fmla="*/ 2466838 h 4924940"/>
              <a:gd name="connsiteX2" fmla="*/ 120579 w 5748406"/>
              <a:gd name="connsiteY2" fmla="*/ 2169658 h 4924940"/>
              <a:gd name="connsiteX3" fmla="*/ 21519 w 5748406"/>
              <a:gd name="connsiteY3" fmla="*/ 1529578 h 4924940"/>
              <a:gd name="connsiteX4" fmla="*/ 18979 w 5748406"/>
              <a:gd name="connsiteY4" fmla="*/ 678678 h 4924940"/>
              <a:gd name="connsiteX5" fmla="*/ 229799 w 5748406"/>
              <a:gd name="connsiteY5" fmla="*/ 41138 h 4924940"/>
              <a:gd name="connsiteX6" fmla="*/ 951159 w 5748406"/>
              <a:gd name="connsiteY6" fmla="*/ 127498 h 4924940"/>
              <a:gd name="connsiteX7" fmla="*/ 1606479 w 5748406"/>
              <a:gd name="connsiteY7" fmla="*/ 363718 h 4924940"/>
              <a:gd name="connsiteX8" fmla="*/ 1946839 w 5748406"/>
              <a:gd name="connsiteY8" fmla="*/ 538978 h 4924940"/>
              <a:gd name="connsiteX9" fmla="*/ 2508179 w 5748406"/>
              <a:gd name="connsiteY9" fmla="*/ 414518 h 4924940"/>
              <a:gd name="connsiteX10" fmla="*/ 3374319 w 5748406"/>
              <a:gd name="connsiteY10" fmla="*/ 417058 h 4924940"/>
              <a:gd name="connsiteX11" fmla="*/ 3945819 w 5748406"/>
              <a:gd name="connsiteY11" fmla="*/ 554218 h 4924940"/>
              <a:gd name="connsiteX12" fmla="*/ 4494459 w 5748406"/>
              <a:gd name="connsiteY12" fmla="*/ 249418 h 4924940"/>
              <a:gd name="connsiteX13" fmla="*/ 5385999 w 5748406"/>
              <a:gd name="connsiteY13" fmla="*/ 36058 h 4924940"/>
              <a:gd name="connsiteX14" fmla="*/ 5538399 w 5748406"/>
              <a:gd name="connsiteY14" fmla="*/ 13198 h 4924940"/>
              <a:gd name="connsiteX15" fmla="*/ 5591739 w 5748406"/>
              <a:gd name="connsiteY15" fmla="*/ 173218 h 4924940"/>
              <a:gd name="connsiteX16" fmla="*/ 5744139 w 5748406"/>
              <a:gd name="connsiteY16" fmla="*/ 653278 h 4924940"/>
              <a:gd name="connsiteX17" fmla="*/ 5690799 w 5748406"/>
              <a:gd name="connsiteY17" fmla="*/ 1720078 h 4924940"/>
              <a:gd name="connsiteX18" fmla="*/ 5530779 w 5748406"/>
              <a:gd name="connsiteY18" fmla="*/ 2367778 h 4924940"/>
              <a:gd name="connsiteX19" fmla="*/ 5454579 w 5748406"/>
              <a:gd name="connsiteY19" fmla="*/ 2954518 h 4924940"/>
              <a:gd name="connsiteX20" fmla="*/ 5401239 w 5748406"/>
              <a:gd name="connsiteY20" fmla="*/ 3114538 h 4924940"/>
              <a:gd name="connsiteX21" fmla="*/ 5485059 w 5748406"/>
              <a:gd name="connsiteY21" fmla="*/ 3396478 h 4924940"/>
              <a:gd name="connsiteX22" fmla="*/ 5385999 w 5748406"/>
              <a:gd name="connsiteY22" fmla="*/ 3823198 h 4924940"/>
              <a:gd name="connsiteX23" fmla="*/ 5012619 w 5748406"/>
              <a:gd name="connsiteY23" fmla="*/ 4303258 h 4924940"/>
              <a:gd name="connsiteX24" fmla="*/ 4227759 w 5748406"/>
              <a:gd name="connsiteY24" fmla="*/ 4714738 h 4924940"/>
              <a:gd name="connsiteX25" fmla="*/ 3153339 w 5748406"/>
              <a:gd name="connsiteY25" fmla="*/ 4920478 h 4924940"/>
              <a:gd name="connsiteX26" fmla="*/ 1774119 w 5748406"/>
              <a:gd name="connsiteY26" fmla="*/ 4813798 h 4924940"/>
              <a:gd name="connsiteX27" fmla="*/ 745419 w 5748406"/>
              <a:gd name="connsiteY27" fmla="*/ 4348978 h 4924940"/>
              <a:gd name="connsiteX28" fmla="*/ 250119 w 5748406"/>
              <a:gd name="connsiteY28" fmla="*/ 3686038 h 4924940"/>
              <a:gd name="connsiteX29" fmla="*/ 303459 w 5748406"/>
              <a:gd name="connsiteY29" fmla="*/ 3152638 h 4924940"/>
              <a:gd name="connsiteX0" fmla="*/ 303459 w 5748406"/>
              <a:gd name="connsiteY0" fmla="*/ 3152638 h 4924940"/>
              <a:gd name="connsiteX1" fmla="*/ 257739 w 5748406"/>
              <a:gd name="connsiteY1" fmla="*/ 2466838 h 4924940"/>
              <a:gd name="connsiteX2" fmla="*/ 120579 w 5748406"/>
              <a:gd name="connsiteY2" fmla="*/ 2169658 h 4924940"/>
              <a:gd name="connsiteX3" fmla="*/ 21519 w 5748406"/>
              <a:gd name="connsiteY3" fmla="*/ 1529578 h 4924940"/>
              <a:gd name="connsiteX4" fmla="*/ 18979 w 5748406"/>
              <a:gd name="connsiteY4" fmla="*/ 678678 h 4924940"/>
              <a:gd name="connsiteX5" fmla="*/ 229799 w 5748406"/>
              <a:gd name="connsiteY5" fmla="*/ 41138 h 4924940"/>
              <a:gd name="connsiteX6" fmla="*/ 951159 w 5748406"/>
              <a:gd name="connsiteY6" fmla="*/ 127498 h 4924940"/>
              <a:gd name="connsiteX7" fmla="*/ 1606479 w 5748406"/>
              <a:gd name="connsiteY7" fmla="*/ 363718 h 4924940"/>
              <a:gd name="connsiteX8" fmla="*/ 1946839 w 5748406"/>
              <a:gd name="connsiteY8" fmla="*/ 538978 h 4924940"/>
              <a:gd name="connsiteX9" fmla="*/ 2508179 w 5748406"/>
              <a:gd name="connsiteY9" fmla="*/ 414518 h 4924940"/>
              <a:gd name="connsiteX10" fmla="*/ 3374319 w 5748406"/>
              <a:gd name="connsiteY10" fmla="*/ 417058 h 4924940"/>
              <a:gd name="connsiteX11" fmla="*/ 3945819 w 5748406"/>
              <a:gd name="connsiteY11" fmla="*/ 554218 h 4924940"/>
              <a:gd name="connsiteX12" fmla="*/ 4161718 w 5748406"/>
              <a:gd name="connsiteY12" fmla="*/ 427217 h 4924940"/>
              <a:gd name="connsiteX13" fmla="*/ 4494459 w 5748406"/>
              <a:gd name="connsiteY13" fmla="*/ 249418 h 4924940"/>
              <a:gd name="connsiteX14" fmla="*/ 5385999 w 5748406"/>
              <a:gd name="connsiteY14" fmla="*/ 36058 h 4924940"/>
              <a:gd name="connsiteX15" fmla="*/ 5538399 w 5748406"/>
              <a:gd name="connsiteY15" fmla="*/ 13198 h 4924940"/>
              <a:gd name="connsiteX16" fmla="*/ 5591739 w 5748406"/>
              <a:gd name="connsiteY16" fmla="*/ 173218 h 4924940"/>
              <a:gd name="connsiteX17" fmla="*/ 5744139 w 5748406"/>
              <a:gd name="connsiteY17" fmla="*/ 653278 h 4924940"/>
              <a:gd name="connsiteX18" fmla="*/ 5690799 w 5748406"/>
              <a:gd name="connsiteY18" fmla="*/ 1720078 h 4924940"/>
              <a:gd name="connsiteX19" fmla="*/ 5530779 w 5748406"/>
              <a:gd name="connsiteY19" fmla="*/ 2367778 h 4924940"/>
              <a:gd name="connsiteX20" fmla="*/ 5454579 w 5748406"/>
              <a:gd name="connsiteY20" fmla="*/ 2954518 h 4924940"/>
              <a:gd name="connsiteX21" fmla="*/ 5401239 w 5748406"/>
              <a:gd name="connsiteY21" fmla="*/ 3114538 h 4924940"/>
              <a:gd name="connsiteX22" fmla="*/ 5485059 w 5748406"/>
              <a:gd name="connsiteY22" fmla="*/ 3396478 h 4924940"/>
              <a:gd name="connsiteX23" fmla="*/ 5385999 w 5748406"/>
              <a:gd name="connsiteY23" fmla="*/ 3823198 h 4924940"/>
              <a:gd name="connsiteX24" fmla="*/ 5012619 w 5748406"/>
              <a:gd name="connsiteY24" fmla="*/ 4303258 h 4924940"/>
              <a:gd name="connsiteX25" fmla="*/ 4227759 w 5748406"/>
              <a:gd name="connsiteY25" fmla="*/ 4714738 h 4924940"/>
              <a:gd name="connsiteX26" fmla="*/ 3153339 w 5748406"/>
              <a:gd name="connsiteY26" fmla="*/ 4920478 h 4924940"/>
              <a:gd name="connsiteX27" fmla="*/ 1774119 w 5748406"/>
              <a:gd name="connsiteY27" fmla="*/ 4813798 h 4924940"/>
              <a:gd name="connsiteX28" fmla="*/ 745419 w 5748406"/>
              <a:gd name="connsiteY28" fmla="*/ 4348978 h 4924940"/>
              <a:gd name="connsiteX29" fmla="*/ 250119 w 5748406"/>
              <a:gd name="connsiteY29" fmla="*/ 3686038 h 4924940"/>
              <a:gd name="connsiteX30" fmla="*/ 303459 w 5748406"/>
              <a:gd name="connsiteY30" fmla="*/ 3152638 h 4924940"/>
              <a:gd name="connsiteX0" fmla="*/ 303459 w 5748406"/>
              <a:gd name="connsiteY0" fmla="*/ 3152638 h 4924940"/>
              <a:gd name="connsiteX1" fmla="*/ 257739 w 5748406"/>
              <a:gd name="connsiteY1" fmla="*/ 2466838 h 4924940"/>
              <a:gd name="connsiteX2" fmla="*/ 120579 w 5748406"/>
              <a:gd name="connsiteY2" fmla="*/ 2169658 h 4924940"/>
              <a:gd name="connsiteX3" fmla="*/ 21519 w 5748406"/>
              <a:gd name="connsiteY3" fmla="*/ 1529578 h 4924940"/>
              <a:gd name="connsiteX4" fmla="*/ 18979 w 5748406"/>
              <a:gd name="connsiteY4" fmla="*/ 678678 h 4924940"/>
              <a:gd name="connsiteX5" fmla="*/ 229799 w 5748406"/>
              <a:gd name="connsiteY5" fmla="*/ 41138 h 4924940"/>
              <a:gd name="connsiteX6" fmla="*/ 951159 w 5748406"/>
              <a:gd name="connsiteY6" fmla="*/ 127498 h 4924940"/>
              <a:gd name="connsiteX7" fmla="*/ 1606479 w 5748406"/>
              <a:gd name="connsiteY7" fmla="*/ 363718 h 4924940"/>
              <a:gd name="connsiteX8" fmla="*/ 1946839 w 5748406"/>
              <a:gd name="connsiteY8" fmla="*/ 538978 h 4924940"/>
              <a:gd name="connsiteX9" fmla="*/ 2508179 w 5748406"/>
              <a:gd name="connsiteY9" fmla="*/ 414518 h 4924940"/>
              <a:gd name="connsiteX10" fmla="*/ 3374319 w 5748406"/>
              <a:gd name="connsiteY10" fmla="*/ 417058 h 4924940"/>
              <a:gd name="connsiteX11" fmla="*/ 3930579 w 5748406"/>
              <a:gd name="connsiteY11" fmla="*/ 564378 h 4924940"/>
              <a:gd name="connsiteX12" fmla="*/ 4161718 w 5748406"/>
              <a:gd name="connsiteY12" fmla="*/ 427217 h 4924940"/>
              <a:gd name="connsiteX13" fmla="*/ 4494459 w 5748406"/>
              <a:gd name="connsiteY13" fmla="*/ 249418 h 4924940"/>
              <a:gd name="connsiteX14" fmla="*/ 5385999 w 5748406"/>
              <a:gd name="connsiteY14" fmla="*/ 36058 h 4924940"/>
              <a:gd name="connsiteX15" fmla="*/ 5538399 w 5748406"/>
              <a:gd name="connsiteY15" fmla="*/ 13198 h 4924940"/>
              <a:gd name="connsiteX16" fmla="*/ 5591739 w 5748406"/>
              <a:gd name="connsiteY16" fmla="*/ 173218 h 4924940"/>
              <a:gd name="connsiteX17" fmla="*/ 5744139 w 5748406"/>
              <a:gd name="connsiteY17" fmla="*/ 653278 h 4924940"/>
              <a:gd name="connsiteX18" fmla="*/ 5690799 w 5748406"/>
              <a:gd name="connsiteY18" fmla="*/ 1720078 h 4924940"/>
              <a:gd name="connsiteX19" fmla="*/ 5530779 w 5748406"/>
              <a:gd name="connsiteY19" fmla="*/ 2367778 h 4924940"/>
              <a:gd name="connsiteX20" fmla="*/ 5454579 w 5748406"/>
              <a:gd name="connsiteY20" fmla="*/ 2954518 h 4924940"/>
              <a:gd name="connsiteX21" fmla="*/ 5401239 w 5748406"/>
              <a:gd name="connsiteY21" fmla="*/ 3114538 h 4924940"/>
              <a:gd name="connsiteX22" fmla="*/ 5485059 w 5748406"/>
              <a:gd name="connsiteY22" fmla="*/ 3396478 h 4924940"/>
              <a:gd name="connsiteX23" fmla="*/ 5385999 w 5748406"/>
              <a:gd name="connsiteY23" fmla="*/ 3823198 h 4924940"/>
              <a:gd name="connsiteX24" fmla="*/ 5012619 w 5748406"/>
              <a:gd name="connsiteY24" fmla="*/ 4303258 h 4924940"/>
              <a:gd name="connsiteX25" fmla="*/ 4227759 w 5748406"/>
              <a:gd name="connsiteY25" fmla="*/ 4714738 h 4924940"/>
              <a:gd name="connsiteX26" fmla="*/ 3153339 w 5748406"/>
              <a:gd name="connsiteY26" fmla="*/ 4920478 h 4924940"/>
              <a:gd name="connsiteX27" fmla="*/ 1774119 w 5748406"/>
              <a:gd name="connsiteY27" fmla="*/ 4813798 h 4924940"/>
              <a:gd name="connsiteX28" fmla="*/ 745419 w 5748406"/>
              <a:gd name="connsiteY28" fmla="*/ 4348978 h 4924940"/>
              <a:gd name="connsiteX29" fmla="*/ 250119 w 5748406"/>
              <a:gd name="connsiteY29" fmla="*/ 3686038 h 4924940"/>
              <a:gd name="connsiteX30" fmla="*/ 303459 w 5748406"/>
              <a:gd name="connsiteY30" fmla="*/ 3152638 h 4924940"/>
              <a:gd name="connsiteX0" fmla="*/ 303459 w 5748406"/>
              <a:gd name="connsiteY0" fmla="*/ 3151130 h 4923432"/>
              <a:gd name="connsiteX1" fmla="*/ 257739 w 5748406"/>
              <a:gd name="connsiteY1" fmla="*/ 2465330 h 4923432"/>
              <a:gd name="connsiteX2" fmla="*/ 120579 w 5748406"/>
              <a:gd name="connsiteY2" fmla="*/ 2168150 h 4923432"/>
              <a:gd name="connsiteX3" fmla="*/ 21519 w 5748406"/>
              <a:gd name="connsiteY3" fmla="*/ 1528070 h 4923432"/>
              <a:gd name="connsiteX4" fmla="*/ 18979 w 5748406"/>
              <a:gd name="connsiteY4" fmla="*/ 677170 h 4923432"/>
              <a:gd name="connsiteX5" fmla="*/ 229799 w 5748406"/>
              <a:gd name="connsiteY5" fmla="*/ 39630 h 4923432"/>
              <a:gd name="connsiteX6" fmla="*/ 951159 w 5748406"/>
              <a:gd name="connsiteY6" fmla="*/ 125990 h 4923432"/>
              <a:gd name="connsiteX7" fmla="*/ 1606479 w 5748406"/>
              <a:gd name="connsiteY7" fmla="*/ 362210 h 4923432"/>
              <a:gd name="connsiteX8" fmla="*/ 1946839 w 5748406"/>
              <a:gd name="connsiteY8" fmla="*/ 537470 h 4923432"/>
              <a:gd name="connsiteX9" fmla="*/ 2508179 w 5748406"/>
              <a:gd name="connsiteY9" fmla="*/ 413010 h 4923432"/>
              <a:gd name="connsiteX10" fmla="*/ 3374319 w 5748406"/>
              <a:gd name="connsiteY10" fmla="*/ 415550 h 4923432"/>
              <a:gd name="connsiteX11" fmla="*/ 3930579 w 5748406"/>
              <a:gd name="connsiteY11" fmla="*/ 562870 h 4923432"/>
              <a:gd name="connsiteX12" fmla="*/ 4161718 w 5748406"/>
              <a:gd name="connsiteY12" fmla="*/ 425709 h 4923432"/>
              <a:gd name="connsiteX13" fmla="*/ 4662099 w 5748406"/>
              <a:gd name="connsiteY13" fmla="*/ 212350 h 4923432"/>
              <a:gd name="connsiteX14" fmla="*/ 5385999 w 5748406"/>
              <a:gd name="connsiteY14" fmla="*/ 34550 h 4923432"/>
              <a:gd name="connsiteX15" fmla="*/ 5538399 w 5748406"/>
              <a:gd name="connsiteY15" fmla="*/ 11690 h 4923432"/>
              <a:gd name="connsiteX16" fmla="*/ 5591739 w 5748406"/>
              <a:gd name="connsiteY16" fmla="*/ 171710 h 4923432"/>
              <a:gd name="connsiteX17" fmla="*/ 5744139 w 5748406"/>
              <a:gd name="connsiteY17" fmla="*/ 651770 h 4923432"/>
              <a:gd name="connsiteX18" fmla="*/ 5690799 w 5748406"/>
              <a:gd name="connsiteY18" fmla="*/ 1718570 h 4923432"/>
              <a:gd name="connsiteX19" fmla="*/ 5530779 w 5748406"/>
              <a:gd name="connsiteY19" fmla="*/ 2366270 h 4923432"/>
              <a:gd name="connsiteX20" fmla="*/ 5454579 w 5748406"/>
              <a:gd name="connsiteY20" fmla="*/ 2953010 h 4923432"/>
              <a:gd name="connsiteX21" fmla="*/ 5401239 w 5748406"/>
              <a:gd name="connsiteY21" fmla="*/ 3113030 h 4923432"/>
              <a:gd name="connsiteX22" fmla="*/ 5485059 w 5748406"/>
              <a:gd name="connsiteY22" fmla="*/ 3394970 h 4923432"/>
              <a:gd name="connsiteX23" fmla="*/ 5385999 w 5748406"/>
              <a:gd name="connsiteY23" fmla="*/ 3821690 h 4923432"/>
              <a:gd name="connsiteX24" fmla="*/ 5012619 w 5748406"/>
              <a:gd name="connsiteY24" fmla="*/ 4301750 h 4923432"/>
              <a:gd name="connsiteX25" fmla="*/ 4227759 w 5748406"/>
              <a:gd name="connsiteY25" fmla="*/ 4713230 h 4923432"/>
              <a:gd name="connsiteX26" fmla="*/ 3153339 w 5748406"/>
              <a:gd name="connsiteY26" fmla="*/ 4918970 h 4923432"/>
              <a:gd name="connsiteX27" fmla="*/ 1774119 w 5748406"/>
              <a:gd name="connsiteY27" fmla="*/ 4812290 h 4923432"/>
              <a:gd name="connsiteX28" fmla="*/ 745419 w 5748406"/>
              <a:gd name="connsiteY28" fmla="*/ 4347470 h 4923432"/>
              <a:gd name="connsiteX29" fmla="*/ 250119 w 5748406"/>
              <a:gd name="connsiteY29" fmla="*/ 3684530 h 4923432"/>
              <a:gd name="connsiteX30" fmla="*/ 303459 w 5748406"/>
              <a:gd name="connsiteY30" fmla="*/ 3151130 h 4923432"/>
              <a:gd name="connsiteX0" fmla="*/ 303459 w 5748406"/>
              <a:gd name="connsiteY0" fmla="*/ 3144336 h 4916638"/>
              <a:gd name="connsiteX1" fmla="*/ 257739 w 5748406"/>
              <a:gd name="connsiteY1" fmla="*/ 2458536 h 4916638"/>
              <a:gd name="connsiteX2" fmla="*/ 120579 w 5748406"/>
              <a:gd name="connsiteY2" fmla="*/ 2161356 h 4916638"/>
              <a:gd name="connsiteX3" fmla="*/ 21519 w 5748406"/>
              <a:gd name="connsiteY3" fmla="*/ 1521276 h 4916638"/>
              <a:gd name="connsiteX4" fmla="*/ 18979 w 5748406"/>
              <a:gd name="connsiteY4" fmla="*/ 670376 h 4916638"/>
              <a:gd name="connsiteX5" fmla="*/ 229799 w 5748406"/>
              <a:gd name="connsiteY5" fmla="*/ 32836 h 4916638"/>
              <a:gd name="connsiteX6" fmla="*/ 951159 w 5748406"/>
              <a:gd name="connsiteY6" fmla="*/ 119196 h 4916638"/>
              <a:gd name="connsiteX7" fmla="*/ 1606479 w 5748406"/>
              <a:gd name="connsiteY7" fmla="*/ 355416 h 4916638"/>
              <a:gd name="connsiteX8" fmla="*/ 1946839 w 5748406"/>
              <a:gd name="connsiteY8" fmla="*/ 530676 h 4916638"/>
              <a:gd name="connsiteX9" fmla="*/ 2508179 w 5748406"/>
              <a:gd name="connsiteY9" fmla="*/ 406216 h 4916638"/>
              <a:gd name="connsiteX10" fmla="*/ 3374319 w 5748406"/>
              <a:gd name="connsiteY10" fmla="*/ 408756 h 4916638"/>
              <a:gd name="connsiteX11" fmla="*/ 3930579 w 5748406"/>
              <a:gd name="connsiteY11" fmla="*/ 556076 h 4916638"/>
              <a:gd name="connsiteX12" fmla="*/ 4161718 w 5748406"/>
              <a:gd name="connsiteY12" fmla="*/ 418915 h 4916638"/>
              <a:gd name="connsiteX13" fmla="*/ 4662099 w 5748406"/>
              <a:gd name="connsiteY13" fmla="*/ 205556 h 4916638"/>
              <a:gd name="connsiteX14" fmla="*/ 5411399 w 5748406"/>
              <a:gd name="connsiteY14" fmla="*/ 68396 h 4916638"/>
              <a:gd name="connsiteX15" fmla="*/ 5538399 w 5748406"/>
              <a:gd name="connsiteY15" fmla="*/ 4896 h 4916638"/>
              <a:gd name="connsiteX16" fmla="*/ 5591739 w 5748406"/>
              <a:gd name="connsiteY16" fmla="*/ 164916 h 4916638"/>
              <a:gd name="connsiteX17" fmla="*/ 5744139 w 5748406"/>
              <a:gd name="connsiteY17" fmla="*/ 644976 h 4916638"/>
              <a:gd name="connsiteX18" fmla="*/ 5690799 w 5748406"/>
              <a:gd name="connsiteY18" fmla="*/ 1711776 h 4916638"/>
              <a:gd name="connsiteX19" fmla="*/ 5530779 w 5748406"/>
              <a:gd name="connsiteY19" fmla="*/ 2359476 h 4916638"/>
              <a:gd name="connsiteX20" fmla="*/ 5454579 w 5748406"/>
              <a:gd name="connsiteY20" fmla="*/ 2946216 h 4916638"/>
              <a:gd name="connsiteX21" fmla="*/ 5401239 w 5748406"/>
              <a:gd name="connsiteY21" fmla="*/ 3106236 h 4916638"/>
              <a:gd name="connsiteX22" fmla="*/ 5485059 w 5748406"/>
              <a:gd name="connsiteY22" fmla="*/ 3388176 h 4916638"/>
              <a:gd name="connsiteX23" fmla="*/ 5385999 w 5748406"/>
              <a:gd name="connsiteY23" fmla="*/ 3814896 h 4916638"/>
              <a:gd name="connsiteX24" fmla="*/ 5012619 w 5748406"/>
              <a:gd name="connsiteY24" fmla="*/ 4294956 h 4916638"/>
              <a:gd name="connsiteX25" fmla="*/ 4227759 w 5748406"/>
              <a:gd name="connsiteY25" fmla="*/ 4706436 h 4916638"/>
              <a:gd name="connsiteX26" fmla="*/ 3153339 w 5748406"/>
              <a:gd name="connsiteY26" fmla="*/ 4912176 h 4916638"/>
              <a:gd name="connsiteX27" fmla="*/ 1774119 w 5748406"/>
              <a:gd name="connsiteY27" fmla="*/ 4805496 h 4916638"/>
              <a:gd name="connsiteX28" fmla="*/ 745419 w 5748406"/>
              <a:gd name="connsiteY28" fmla="*/ 4340676 h 4916638"/>
              <a:gd name="connsiteX29" fmla="*/ 250119 w 5748406"/>
              <a:gd name="connsiteY29" fmla="*/ 3677736 h 4916638"/>
              <a:gd name="connsiteX30" fmla="*/ 303459 w 5748406"/>
              <a:gd name="connsiteY30" fmla="*/ 3144336 h 4916638"/>
              <a:gd name="connsiteX0" fmla="*/ 303459 w 5748406"/>
              <a:gd name="connsiteY0" fmla="*/ 3144336 h 4916638"/>
              <a:gd name="connsiteX1" fmla="*/ 257739 w 5748406"/>
              <a:gd name="connsiteY1" fmla="*/ 2458536 h 4916638"/>
              <a:gd name="connsiteX2" fmla="*/ 120579 w 5748406"/>
              <a:gd name="connsiteY2" fmla="*/ 2161356 h 4916638"/>
              <a:gd name="connsiteX3" fmla="*/ 21519 w 5748406"/>
              <a:gd name="connsiteY3" fmla="*/ 1521276 h 4916638"/>
              <a:gd name="connsiteX4" fmla="*/ 18979 w 5748406"/>
              <a:gd name="connsiteY4" fmla="*/ 670376 h 4916638"/>
              <a:gd name="connsiteX5" fmla="*/ 229799 w 5748406"/>
              <a:gd name="connsiteY5" fmla="*/ 32836 h 4916638"/>
              <a:gd name="connsiteX6" fmla="*/ 951159 w 5748406"/>
              <a:gd name="connsiteY6" fmla="*/ 119196 h 4916638"/>
              <a:gd name="connsiteX7" fmla="*/ 1606479 w 5748406"/>
              <a:gd name="connsiteY7" fmla="*/ 355416 h 4916638"/>
              <a:gd name="connsiteX8" fmla="*/ 1946839 w 5748406"/>
              <a:gd name="connsiteY8" fmla="*/ 530676 h 4916638"/>
              <a:gd name="connsiteX9" fmla="*/ 2508179 w 5748406"/>
              <a:gd name="connsiteY9" fmla="*/ 406216 h 4916638"/>
              <a:gd name="connsiteX10" fmla="*/ 3374319 w 5748406"/>
              <a:gd name="connsiteY10" fmla="*/ 408756 h 4916638"/>
              <a:gd name="connsiteX11" fmla="*/ 3930579 w 5748406"/>
              <a:gd name="connsiteY11" fmla="*/ 556076 h 4916638"/>
              <a:gd name="connsiteX12" fmla="*/ 4161718 w 5748406"/>
              <a:gd name="connsiteY12" fmla="*/ 418915 h 4916638"/>
              <a:gd name="connsiteX13" fmla="*/ 4682419 w 5748406"/>
              <a:gd name="connsiteY13" fmla="*/ 220796 h 4916638"/>
              <a:gd name="connsiteX14" fmla="*/ 5411399 w 5748406"/>
              <a:gd name="connsiteY14" fmla="*/ 68396 h 4916638"/>
              <a:gd name="connsiteX15" fmla="*/ 5538399 w 5748406"/>
              <a:gd name="connsiteY15" fmla="*/ 4896 h 4916638"/>
              <a:gd name="connsiteX16" fmla="*/ 5591739 w 5748406"/>
              <a:gd name="connsiteY16" fmla="*/ 164916 h 4916638"/>
              <a:gd name="connsiteX17" fmla="*/ 5744139 w 5748406"/>
              <a:gd name="connsiteY17" fmla="*/ 644976 h 4916638"/>
              <a:gd name="connsiteX18" fmla="*/ 5690799 w 5748406"/>
              <a:gd name="connsiteY18" fmla="*/ 1711776 h 4916638"/>
              <a:gd name="connsiteX19" fmla="*/ 5530779 w 5748406"/>
              <a:gd name="connsiteY19" fmla="*/ 2359476 h 4916638"/>
              <a:gd name="connsiteX20" fmla="*/ 5454579 w 5748406"/>
              <a:gd name="connsiteY20" fmla="*/ 2946216 h 4916638"/>
              <a:gd name="connsiteX21" fmla="*/ 5401239 w 5748406"/>
              <a:gd name="connsiteY21" fmla="*/ 3106236 h 4916638"/>
              <a:gd name="connsiteX22" fmla="*/ 5485059 w 5748406"/>
              <a:gd name="connsiteY22" fmla="*/ 3388176 h 4916638"/>
              <a:gd name="connsiteX23" fmla="*/ 5385999 w 5748406"/>
              <a:gd name="connsiteY23" fmla="*/ 3814896 h 4916638"/>
              <a:gd name="connsiteX24" fmla="*/ 5012619 w 5748406"/>
              <a:gd name="connsiteY24" fmla="*/ 4294956 h 4916638"/>
              <a:gd name="connsiteX25" fmla="*/ 4227759 w 5748406"/>
              <a:gd name="connsiteY25" fmla="*/ 4706436 h 4916638"/>
              <a:gd name="connsiteX26" fmla="*/ 3153339 w 5748406"/>
              <a:gd name="connsiteY26" fmla="*/ 4912176 h 4916638"/>
              <a:gd name="connsiteX27" fmla="*/ 1774119 w 5748406"/>
              <a:gd name="connsiteY27" fmla="*/ 4805496 h 4916638"/>
              <a:gd name="connsiteX28" fmla="*/ 745419 w 5748406"/>
              <a:gd name="connsiteY28" fmla="*/ 4340676 h 4916638"/>
              <a:gd name="connsiteX29" fmla="*/ 250119 w 5748406"/>
              <a:gd name="connsiteY29" fmla="*/ 3677736 h 4916638"/>
              <a:gd name="connsiteX30" fmla="*/ 303459 w 5748406"/>
              <a:gd name="connsiteY30" fmla="*/ 3144336 h 4916638"/>
              <a:gd name="connsiteX0" fmla="*/ 303459 w 5748406"/>
              <a:gd name="connsiteY0" fmla="*/ 3144336 h 4916638"/>
              <a:gd name="connsiteX1" fmla="*/ 257739 w 5748406"/>
              <a:gd name="connsiteY1" fmla="*/ 2458536 h 4916638"/>
              <a:gd name="connsiteX2" fmla="*/ 120579 w 5748406"/>
              <a:gd name="connsiteY2" fmla="*/ 2161356 h 4916638"/>
              <a:gd name="connsiteX3" fmla="*/ 21519 w 5748406"/>
              <a:gd name="connsiteY3" fmla="*/ 1521276 h 4916638"/>
              <a:gd name="connsiteX4" fmla="*/ 18979 w 5748406"/>
              <a:gd name="connsiteY4" fmla="*/ 670376 h 4916638"/>
              <a:gd name="connsiteX5" fmla="*/ 229799 w 5748406"/>
              <a:gd name="connsiteY5" fmla="*/ 32836 h 4916638"/>
              <a:gd name="connsiteX6" fmla="*/ 951159 w 5748406"/>
              <a:gd name="connsiteY6" fmla="*/ 119196 h 4916638"/>
              <a:gd name="connsiteX7" fmla="*/ 1606479 w 5748406"/>
              <a:gd name="connsiteY7" fmla="*/ 355416 h 4916638"/>
              <a:gd name="connsiteX8" fmla="*/ 1946839 w 5748406"/>
              <a:gd name="connsiteY8" fmla="*/ 530676 h 4916638"/>
              <a:gd name="connsiteX9" fmla="*/ 2508179 w 5748406"/>
              <a:gd name="connsiteY9" fmla="*/ 406216 h 4916638"/>
              <a:gd name="connsiteX10" fmla="*/ 3374319 w 5748406"/>
              <a:gd name="connsiteY10" fmla="*/ 408756 h 4916638"/>
              <a:gd name="connsiteX11" fmla="*/ 3930579 w 5748406"/>
              <a:gd name="connsiteY11" fmla="*/ 556076 h 4916638"/>
              <a:gd name="connsiteX12" fmla="*/ 4161718 w 5748406"/>
              <a:gd name="connsiteY12" fmla="*/ 418915 h 4916638"/>
              <a:gd name="connsiteX13" fmla="*/ 4682419 w 5748406"/>
              <a:gd name="connsiteY13" fmla="*/ 200476 h 4916638"/>
              <a:gd name="connsiteX14" fmla="*/ 5411399 w 5748406"/>
              <a:gd name="connsiteY14" fmla="*/ 68396 h 4916638"/>
              <a:gd name="connsiteX15" fmla="*/ 5538399 w 5748406"/>
              <a:gd name="connsiteY15" fmla="*/ 4896 h 4916638"/>
              <a:gd name="connsiteX16" fmla="*/ 5591739 w 5748406"/>
              <a:gd name="connsiteY16" fmla="*/ 164916 h 4916638"/>
              <a:gd name="connsiteX17" fmla="*/ 5744139 w 5748406"/>
              <a:gd name="connsiteY17" fmla="*/ 644976 h 4916638"/>
              <a:gd name="connsiteX18" fmla="*/ 5690799 w 5748406"/>
              <a:gd name="connsiteY18" fmla="*/ 1711776 h 4916638"/>
              <a:gd name="connsiteX19" fmla="*/ 5530779 w 5748406"/>
              <a:gd name="connsiteY19" fmla="*/ 2359476 h 4916638"/>
              <a:gd name="connsiteX20" fmla="*/ 5454579 w 5748406"/>
              <a:gd name="connsiteY20" fmla="*/ 2946216 h 4916638"/>
              <a:gd name="connsiteX21" fmla="*/ 5401239 w 5748406"/>
              <a:gd name="connsiteY21" fmla="*/ 3106236 h 4916638"/>
              <a:gd name="connsiteX22" fmla="*/ 5485059 w 5748406"/>
              <a:gd name="connsiteY22" fmla="*/ 3388176 h 4916638"/>
              <a:gd name="connsiteX23" fmla="*/ 5385999 w 5748406"/>
              <a:gd name="connsiteY23" fmla="*/ 3814896 h 4916638"/>
              <a:gd name="connsiteX24" fmla="*/ 5012619 w 5748406"/>
              <a:gd name="connsiteY24" fmla="*/ 4294956 h 4916638"/>
              <a:gd name="connsiteX25" fmla="*/ 4227759 w 5748406"/>
              <a:gd name="connsiteY25" fmla="*/ 4706436 h 4916638"/>
              <a:gd name="connsiteX26" fmla="*/ 3153339 w 5748406"/>
              <a:gd name="connsiteY26" fmla="*/ 4912176 h 4916638"/>
              <a:gd name="connsiteX27" fmla="*/ 1774119 w 5748406"/>
              <a:gd name="connsiteY27" fmla="*/ 4805496 h 4916638"/>
              <a:gd name="connsiteX28" fmla="*/ 745419 w 5748406"/>
              <a:gd name="connsiteY28" fmla="*/ 4340676 h 4916638"/>
              <a:gd name="connsiteX29" fmla="*/ 250119 w 5748406"/>
              <a:gd name="connsiteY29" fmla="*/ 3677736 h 4916638"/>
              <a:gd name="connsiteX30" fmla="*/ 303459 w 5748406"/>
              <a:gd name="connsiteY30" fmla="*/ 3144336 h 4916638"/>
              <a:gd name="connsiteX0" fmla="*/ 303459 w 5748406"/>
              <a:gd name="connsiteY0" fmla="*/ 3144336 h 4916638"/>
              <a:gd name="connsiteX1" fmla="*/ 257739 w 5748406"/>
              <a:gd name="connsiteY1" fmla="*/ 2458536 h 4916638"/>
              <a:gd name="connsiteX2" fmla="*/ 120579 w 5748406"/>
              <a:gd name="connsiteY2" fmla="*/ 2161356 h 4916638"/>
              <a:gd name="connsiteX3" fmla="*/ 21519 w 5748406"/>
              <a:gd name="connsiteY3" fmla="*/ 1521276 h 4916638"/>
              <a:gd name="connsiteX4" fmla="*/ 18979 w 5748406"/>
              <a:gd name="connsiteY4" fmla="*/ 670376 h 4916638"/>
              <a:gd name="connsiteX5" fmla="*/ 229799 w 5748406"/>
              <a:gd name="connsiteY5" fmla="*/ 32836 h 4916638"/>
              <a:gd name="connsiteX6" fmla="*/ 951159 w 5748406"/>
              <a:gd name="connsiteY6" fmla="*/ 119196 h 4916638"/>
              <a:gd name="connsiteX7" fmla="*/ 1606479 w 5748406"/>
              <a:gd name="connsiteY7" fmla="*/ 355416 h 4916638"/>
              <a:gd name="connsiteX8" fmla="*/ 1946839 w 5748406"/>
              <a:gd name="connsiteY8" fmla="*/ 530676 h 4916638"/>
              <a:gd name="connsiteX9" fmla="*/ 2508179 w 5748406"/>
              <a:gd name="connsiteY9" fmla="*/ 406216 h 4916638"/>
              <a:gd name="connsiteX10" fmla="*/ 3374319 w 5748406"/>
              <a:gd name="connsiteY10" fmla="*/ 408756 h 4916638"/>
              <a:gd name="connsiteX11" fmla="*/ 3930579 w 5748406"/>
              <a:gd name="connsiteY11" fmla="*/ 556076 h 4916638"/>
              <a:gd name="connsiteX12" fmla="*/ 4197278 w 5748406"/>
              <a:gd name="connsiteY12" fmla="*/ 429075 h 4916638"/>
              <a:gd name="connsiteX13" fmla="*/ 4682419 w 5748406"/>
              <a:gd name="connsiteY13" fmla="*/ 200476 h 4916638"/>
              <a:gd name="connsiteX14" fmla="*/ 5411399 w 5748406"/>
              <a:gd name="connsiteY14" fmla="*/ 68396 h 4916638"/>
              <a:gd name="connsiteX15" fmla="*/ 5538399 w 5748406"/>
              <a:gd name="connsiteY15" fmla="*/ 4896 h 4916638"/>
              <a:gd name="connsiteX16" fmla="*/ 5591739 w 5748406"/>
              <a:gd name="connsiteY16" fmla="*/ 164916 h 4916638"/>
              <a:gd name="connsiteX17" fmla="*/ 5744139 w 5748406"/>
              <a:gd name="connsiteY17" fmla="*/ 644976 h 4916638"/>
              <a:gd name="connsiteX18" fmla="*/ 5690799 w 5748406"/>
              <a:gd name="connsiteY18" fmla="*/ 1711776 h 4916638"/>
              <a:gd name="connsiteX19" fmla="*/ 5530779 w 5748406"/>
              <a:gd name="connsiteY19" fmla="*/ 2359476 h 4916638"/>
              <a:gd name="connsiteX20" fmla="*/ 5454579 w 5748406"/>
              <a:gd name="connsiteY20" fmla="*/ 2946216 h 4916638"/>
              <a:gd name="connsiteX21" fmla="*/ 5401239 w 5748406"/>
              <a:gd name="connsiteY21" fmla="*/ 3106236 h 4916638"/>
              <a:gd name="connsiteX22" fmla="*/ 5485059 w 5748406"/>
              <a:gd name="connsiteY22" fmla="*/ 3388176 h 4916638"/>
              <a:gd name="connsiteX23" fmla="*/ 5385999 w 5748406"/>
              <a:gd name="connsiteY23" fmla="*/ 3814896 h 4916638"/>
              <a:gd name="connsiteX24" fmla="*/ 5012619 w 5748406"/>
              <a:gd name="connsiteY24" fmla="*/ 4294956 h 4916638"/>
              <a:gd name="connsiteX25" fmla="*/ 4227759 w 5748406"/>
              <a:gd name="connsiteY25" fmla="*/ 4706436 h 4916638"/>
              <a:gd name="connsiteX26" fmla="*/ 3153339 w 5748406"/>
              <a:gd name="connsiteY26" fmla="*/ 4912176 h 4916638"/>
              <a:gd name="connsiteX27" fmla="*/ 1774119 w 5748406"/>
              <a:gd name="connsiteY27" fmla="*/ 4805496 h 4916638"/>
              <a:gd name="connsiteX28" fmla="*/ 745419 w 5748406"/>
              <a:gd name="connsiteY28" fmla="*/ 4340676 h 4916638"/>
              <a:gd name="connsiteX29" fmla="*/ 250119 w 5748406"/>
              <a:gd name="connsiteY29" fmla="*/ 3677736 h 4916638"/>
              <a:gd name="connsiteX30" fmla="*/ 303459 w 5748406"/>
              <a:gd name="connsiteY30" fmla="*/ 3144336 h 4916638"/>
              <a:gd name="connsiteX0" fmla="*/ 303459 w 5748406"/>
              <a:gd name="connsiteY0" fmla="*/ 3144336 h 4916638"/>
              <a:gd name="connsiteX1" fmla="*/ 257739 w 5748406"/>
              <a:gd name="connsiteY1" fmla="*/ 2458536 h 4916638"/>
              <a:gd name="connsiteX2" fmla="*/ 120579 w 5748406"/>
              <a:gd name="connsiteY2" fmla="*/ 2161356 h 4916638"/>
              <a:gd name="connsiteX3" fmla="*/ 21519 w 5748406"/>
              <a:gd name="connsiteY3" fmla="*/ 1521276 h 4916638"/>
              <a:gd name="connsiteX4" fmla="*/ 18979 w 5748406"/>
              <a:gd name="connsiteY4" fmla="*/ 670376 h 4916638"/>
              <a:gd name="connsiteX5" fmla="*/ 229799 w 5748406"/>
              <a:gd name="connsiteY5" fmla="*/ 32836 h 4916638"/>
              <a:gd name="connsiteX6" fmla="*/ 951159 w 5748406"/>
              <a:gd name="connsiteY6" fmla="*/ 119196 h 4916638"/>
              <a:gd name="connsiteX7" fmla="*/ 1606479 w 5748406"/>
              <a:gd name="connsiteY7" fmla="*/ 355416 h 4916638"/>
              <a:gd name="connsiteX8" fmla="*/ 1946839 w 5748406"/>
              <a:gd name="connsiteY8" fmla="*/ 530676 h 4916638"/>
              <a:gd name="connsiteX9" fmla="*/ 2508179 w 5748406"/>
              <a:gd name="connsiteY9" fmla="*/ 406216 h 4916638"/>
              <a:gd name="connsiteX10" fmla="*/ 3374319 w 5748406"/>
              <a:gd name="connsiteY10" fmla="*/ 408756 h 4916638"/>
              <a:gd name="connsiteX11" fmla="*/ 3930579 w 5748406"/>
              <a:gd name="connsiteY11" fmla="*/ 556076 h 4916638"/>
              <a:gd name="connsiteX12" fmla="*/ 4197278 w 5748406"/>
              <a:gd name="connsiteY12" fmla="*/ 429075 h 4916638"/>
              <a:gd name="connsiteX13" fmla="*/ 4682419 w 5748406"/>
              <a:gd name="connsiteY13" fmla="*/ 200476 h 4916638"/>
              <a:gd name="connsiteX14" fmla="*/ 5411399 w 5748406"/>
              <a:gd name="connsiteY14" fmla="*/ 68396 h 4916638"/>
              <a:gd name="connsiteX15" fmla="*/ 5553639 w 5748406"/>
              <a:gd name="connsiteY15" fmla="*/ 25216 h 4916638"/>
              <a:gd name="connsiteX16" fmla="*/ 5591739 w 5748406"/>
              <a:gd name="connsiteY16" fmla="*/ 164916 h 4916638"/>
              <a:gd name="connsiteX17" fmla="*/ 5744139 w 5748406"/>
              <a:gd name="connsiteY17" fmla="*/ 644976 h 4916638"/>
              <a:gd name="connsiteX18" fmla="*/ 5690799 w 5748406"/>
              <a:gd name="connsiteY18" fmla="*/ 1711776 h 4916638"/>
              <a:gd name="connsiteX19" fmla="*/ 5530779 w 5748406"/>
              <a:gd name="connsiteY19" fmla="*/ 2359476 h 4916638"/>
              <a:gd name="connsiteX20" fmla="*/ 5454579 w 5748406"/>
              <a:gd name="connsiteY20" fmla="*/ 2946216 h 4916638"/>
              <a:gd name="connsiteX21" fmla="*/ 5401239 w 5748406"/>
              <a:gd name="connsiteY21" fmla="*/ 3106236 h 4916638"/>
              <a:gd name="connsiteX22" fmla="*/ 5485059 w 5748406"/>
              <a:gd name="connsiteY22" fmla="*/ 3388176 h 4916638"/>
              <a:gd name="connsiteX23" fmla="*/ 5385999 w 5748406"/>
              <a:gd name="connsiteY23" fmla="*/ 3814896 h 4916638"/>
              <a:gd name="connsiteX24" fmla="*/ 5012619 w 5748406"/>
              <a:gd name="connsiteY24" fmla="*/ 4294956 h 4916638"/>
              <a:gd name="connsiteX25" fmla="*/ 4227759 w 5748406"/>
              <a:gd name="connsiteY25" fmla="*/ 4706436 h 4916638"/>
              <a:gd name="connsiteX26" fmla="*/ 3153339 w 5748406"/>
              <a:gd name="connsiteY26" fmla="*/ 4912176 h 4916638"/>
              <a:gd name="connsiteX27" fmla="*/ 1774119 w 5748406"/>
              <a:gd name="connsiteY27" fmla="*/ 4805496 h 4916638"/>
              <a:gd name="connsiteX28" fmla="*/ 745419 w 5748406"/>
              <a:gd name="connsiteY28" fmla="*/ 4340676 h 4916638"/>
              <a:gd name="connsiteX29" fmla="*/ 250119 w 5748406"/>
              <a:gd name="connsiteY29" fmla="*/ 3677736 h 4916638"/>
              <a:gd name="connsiteX30" fmla="*/ 303459 w 5748406"/>
              <a:gd name="connsiteY30" fmla="*/ 3144336 h 4916638"/>
              <a:gd name="connsiteX0" fmla="*/ 303459 w 5711308"/>
              <a:gd name="connsiteY0" fmla="*/ 3144336 h 4916638"/>
              <a:gd name="connsiteX1" fmla="*/ 257739 w 5711308"/>
              <a:gd name="connsiteY1" fmla="*/ 2458536 h 4916638"/>
              <a:gd name="connsiteX2" fmla="*/ 120579 w 5711308"/>
              <a:gd name="connsiteY2" fmla="*/ 2161356 h 4916638"/>
              <a:gd name="connsiteX3" fmla="*/ 21519 w 5711308"/>
              <a:gd name="connsiteY3" fmla="*/ 1521276 h 4916638"/>
              <a:gd name="connsiteX4" fmla="*/ 18979 w 5711308"/>
              <a:gd name="connsiteY4" fmla="*/ 670376 h 4916638"/>
              <a:gd name="connsiteX5" fmla="*/ 229799 w 5711308"/>
              <a:gd name="connsiteY5" fmla="*/ 32836 h 4916638"/>
              <a:gd name="connsiteX6" fmla="*/ 951159 w 5711308"/>
              <a:gd name="connsiteY6" fmla="*/ 119196 h 4916638"/>
              <a:gd name="connsiteX7" fmla="*/ 1606479 w 5711308"/>
              <a:gd name="connsiteY7" fmla="*/ 355416 h 4916638"/>
              <a:gd name="connsiteX8" fmla="*/ 1946839 w 5711308"/>
              <a:gd name="connsiteY8" fmla="*/ 530676 h 4916638"/>
              <a:gd name="connsiteX9" fmla="*/ 2508179 w 5711308"/>
              <a:gd name="connsiteY9" fmla="*/ 406216 h 4916638"/>
              <a:gd name="connsiteX10" fmla="*/ 3374319 w 5711308"/>
              <a:gd name="connsiteY10" fmla="*/ 408756 h 4916638"/>
              <a:gd name="connsiteX11" fmla="*/ 3930579 w 5711308"/>
              <a:gd name="connsiteY11" fmla="*/ 556076 h 4916638"/>
              <a:gd name="connsiteX12" fmla="*/ 4197278 w 5711308"/>
              <a:gd name="connsiteY12" fmla="*/ 429075 h 4916638"/>
              <a:gd name="connsiteX13" fmla="*/ 4682419 w 5711308"/>
              <a:gd name="connsiteY13" fmla="*/ 200476 h 4916638"/>
              <a:gd name="connsiteX14" fmla="*/ 5411399 w 5711308"/>
              <a:gd name="connsiteY14" fmla="*/ 68396 h 4916638"/>
              <a:gd name="connsiteX15" fmla="*/ 5553639 w 5711308"/>
              <a:gd name="connsiteY15" fmla="*/ 25216 h 4916638"/>
              <a:gd name="connsiteX16" fmla="*/ 5591739 w 5711308"/>
              <a:gd name="connsiteY16" fmla="*/ 164916 h 4916638"/>
              <a:gd name="connsiteX17" fmla="*/ 5698419 w 5711308"/>
              <a:gd name="connsiteY17" fmla="*/ 853256 h 4916638"/>
              <a:gd name="connsiteX18" fmla="*/ 5690799 w 5711308"/>
              <a:gd name="connsiteY18" fmla="*/ 1711776 h 4916638"/>
              <a:gd name="connsiteX19" fmla="*/ 5530779 w 5711308"/>
              <a:gd name="connsiteY19" fmla="*/ 2359476 h 4916638"/>
              <a:gd name="connsiteX20" fmla="*/ 5454579 w 5711308"/>
              <a:gd name="connsiteY20" fmla="*/ 2946216 h 4916638"/>
              <a:gd name="connsiteX21" fmla="*/ 5401239 w 5711308"/>
              <a:gd name="connsiteY21" fmla="*/ 3106236 h 4916638"/>
              <a:gd name="connsiteX22" fmla="*/ 5485059 w 5711308"/>
              <a:gd name="connsiteY22" fmla="*/ 3388176 h 4916638"/>
              <a:gd name="connsiteX23" fmla="*/ 5385999 w 5711308"/>
              <a:gd name="connsiteY23" fmla="*/ 3814896 h 4916638"/>
              <a:gd name="connsiteX24" fmla="*/ 5012619 w 5711308"/>
              <a:gd name="connsiteY24" fmla="*/ 4294956 h 4916638"/>
              <a:gd name="connsiteX25" fmla="*/ 4227759 w 5711308"/>
              <a:gd name="connsiteY25" fmla="*/ 4706436 h 4916638"/>
              <a:gd name="connsiteX26" fmla="*/ 3153339 w 5711308"/>
              <a:gd name="connsiteY26" fmla="*/ 4912176 h 4916638"/>
              <a:gd name="connsiteX27" fmla="*/ 1774119 w 5711308"/>
              <a:gd name="connsiteY27" fmla="*/ 4805496 h 4916638"/>
              <a:gd name="connsiteX28" fmla="*/ 745419 w 5711308"/>
              <a:gd name="connsiteY28" fmla="*/ 4340676 h 4916638"/>
              <a:gd name="connsiteX29" fmla="*/ 250119 w 5711308"/>
              <a:gd name="connsiteY29" fmla="*/ 3677736 h 4916638"/>
              <a:gd name="connsiteX30" fmla="*/ 303459 w 5711308"/>
              <a:gd name="connsiteY30" fmla="*/ 3144336 h 4916638"/>
              <a:gd name="connsiteX0" fmla="*/ 303459 w 5711308"/>
              <a:gd name="connsiteY0" fmla="*/ 3144336 h 4916638"/>
              <a:gd name="connsiteX1" fmla="*/ 257739 w 5711308"/>
              <a:gd name="connsiteY1" fmla="*/ 2458536 h 4916638"/>
              <a:gd name="connsiteX2" fmla="*/ 120579 w 5711308"/>
              <a:gd name="connsiteY2" fmla="*/ 2161356 h 4916638"/>
              <a:gd name="connsiteX3" fmla="*/ 21519 w 5711308"/>
              <a:gd name="connsiteY3" fmla="*/ 1521276 h 4916638"/>
              <a:gd name="connsiteX4" fmla="*/ 18979 w 5711308"/>
              <a:gd name="connsiteY4" fmla="*/ 670376 h 4916638"/>
              <a:gd name="connsiteX5" fmla="*/ 229799 w 5711308"/>
              <a:gd name="connsiteY5" fmla="*/ 32836 h 4916638"/>
              <a:gd name="connsiteX6" fmla="*/ 951159 w 5711308"/>
              <a:gd name="connsiteY6" fmla="*/ 119196 h 4916638"/>
              <a:gd name="connsiteX7" fmla="*/ 1606479 w 5711308"/>
              <a:gd name="connsiteY7" fmla="*/ 355416 h 4916638"/>
              <a:gd name="connsiteX8" fmla="*/ 1946839 w 5711308"/>
              <a:gd name="connsiteY8" fmla="*/ 530676 h 4916638"/>
              <a:gd name="connsiteX9" fmla="*/ 2508179 w 5711308"/>
              <a:gd name="connsiteY9" fmla="*/ 406216 h 4916638"/>
              <a:gd name="connsiteX10" fmla="*/ 3374319 w 5711308"/>
              <a:gd name="connsiteY10" fmla="*/ 408756 h 4916638"/>
              <a:gd name="connsiteX11" fmla="*/ 3930579 w 5711308"/>
              <a:gd name="connsiteY11" fmla="*/ 556076 h 4916638"/>
              <a:gd name="connsiteX12" fmla="*/ 4192198 w 5711308"/>
              <a:gd name="connsiteY12" fmla="*/ 408755 h 4916638"/>
              <a:gd name="connsiteX13" fmla="*/ 4682419 w 5711308"/>
              <a:gd name="connsiteY13" fmla="*/ 200476 h 4916638"/>
              <a:gd name="connsiteX14" fmla="*/ 5411399 w 5711308"/>
              <a:gd name="connsiteY14" fmla="*/ 68396 h 4916638"/>
              <a:gd name="connsiteX15" fmla="*/ 5553639 w 5711308"/>
              <a:gd name="connsiteY15" fmla="*/ 25216 h 4916638"/>
              <a:gd name="connsiteX16" fmla="*/ 5591739 w 5711308"/>
              <a:gd name="connsiteY16" fmla="*/ 164916 h 4916638"/>
              <a:gd name="connsiteX17" fmla="*/ 5698419 w 5711308"/>
              <a:gd name="connsiteY17" fmla="*/ 853256 h 4916638"/>
              <a:gd name="connsiteX18" fmla="*/ 5690799 w 5711308"/>
              <a:gd name="connsiteY18" fmla="*/ 1711776 h 4916638"/>
              <a:gd name="connsiteX19" fmla="*/ 5530779 w 5711308"/>
              <a:gd name="connsiteY19" fmla="*/ 2359476 h 4916638"/>
              <a:gd name="connsiteX20" fmla="*/ 5454579 w 5711308"/>
              <a:gd name="connsiteY20" fmla="*/ 2946216 h 4916638"/>
              <a:gd name="connsiteX21" fmla="*/ 5401239 w 5711308"/>
              <a:gd name="connsiteY21" fmla="*/ 3106236 h 4916638"/>
              <a:gd name="connsiteX22" fmla="*/ 5485059 w 5711308"/>
              <a:gd name="connsiteY22" fmla="*/ 3388176 h 4916638"/>
              <a:gd name="connsiteX23" fmla="*/ 5385999 w 5711308"/>
              <a:gd name="connsiteY23" fmla="*/ 3814896 h 4916638"/>
              <a:gd name="connsiteX24" fmla="*/ 5012619 w 5711308"/>
              <a:gd name="connsiteY24" fmla="*/ 4294956 h 4916638"/>
              <a:gd name="connsiteX25" fmla="*/ 4227759 w 5711308"/>
              <a:gd name="connsiteY25" fmla="*/ 4706436 h 4916638"/>
              <a:gd name="connsiteX26" fmla="*/ 3153339 w 5711308"/>
              <a:gd name="connsiteY26" fmla="*/ 4912176 h 4916638"/>
              <a:gd name="connsiteX27" fmla="*/ 1774119 w 5711308"/>
              <a:gd name="connsiteY27" fmla="*/ 4805496 h 4916638"/>
              <a:gd name="connsiteX28" fmla="*/ 745419 w 5711308"/>
              <a:gd name="connsiteY28" fmla="*/ 4340676 h 4916638"/>
              <a:gd name="connsiteX29" fmla="*/ 250119 w 5711308"/>
              <a:gd name="connsiteY29" fmla="*/ 3677736 h 4916638"/>
              <a:gd name="connsiteX30" fmla="*/ 303459 w 5711308"/>
              <a:gd name="connsiteY30" fmla="*/ 3144336 h 4916638"/>
              <a:gd name="connsiteX0" fmla="*/ 303459 w 5711308"/>
              <a:gd name="connsiteY0" fmla="*/ 3144336 h 4916638"/>
              <a:gd name="connsiteX1" fmla="*/ 257739 w 5711308"/>
              <a:gd name="connsiteY1" fmla="*/ 2458536 h 4916638"/>
              <a:gd name="connsiteX2" fmla="*/ 120579 w 5711308"/>
              <a:gd name="connsiteY2" fmla="*/ 2161356 h 4916638"/>
              <a:gd name="connsiteX3" fmla="*/ 21519 w 5711308"/>
              <a:gd name="connsiteY3" fmla="*/ 1521276 h 4916638"/>
              <a:gd name="connsiteX4" fmla="*/ 18979 w 5711308"/>
              <a:gd name="connsiteY4" fmla="*/ 670376 h 4916638"/>
              <a:gd name="connsiteX5" fmla="*/ 229799 w 5711308"/>
              <a:gd name="connsiteY5" fmla="*/ 32836 h 4916638"/>
              <a:gd name="connsiteX6" fmla="*/ 951159 w 5711308"/>
              <a:gd name="connsiteY6" fmla="*/ 119196 h 4916638"/>
              <a:gd name="connsiteX7" fmla="*/ 1606479 w 5711308"/>
              <a:gd name="connsiteY7" fmla="*/ 355416 h 4916638"/>
              <a:gd name="connsiteX8" fmla="*/ 1946839 w 5711308"/>
              <a:gd name="connsiteY8" fmla="*/ 530676 h 4916638"/>
              <a:gd name="connsiteX9" fmla="*/ 2508179 w 5711308"/>
              <a:gd name="connsiteY9" fmla="*/ 406216 h 4916638"/>
              <a:gd name="connsiteX10" fmla="*/ 3374319 w 5711308"/>
              <a:gd name="connsiteY10" fmla="*/ 408756 h 4916638"/>
              <a:gd name="connsiteX11" fmla="*/ 3920419 w 5711308"/>
              <a:gd name="connsiteY11" fmla="*/ 540836 h 4916638"/>
              <a:gd name="connsiteX12" fmla="*/ 4192198 w 5711308"/>
              <a:gd name="connsiteY12" fmla="*/ 408755 h 4916638"/>
              <a:gd name="connsiteX13" fmla="*/ 4682419 w 5711308"/>
              <a:gd name="connsiteY13" fmla="*/ 200476 h 4916638"/>
              <a:gd name="connsiteX14" fmla="*/ 5411399 w 5711308"/>
              <a:gd name="connsiteY14" fmla="*/ 68396 h 4916638"/>
              <a:gd name="connsiteX15" fmla="*/ 5553639 w 5711308"/>
              <a:gd name="connsiteY15" fmla="*/ 25216 h 4916638"/>
              <a:gd name="connsiteX16" fmla="*/ 5591739 w 5711308"/>
              <a:gd name="connsiteY16" fmla="*/ 164916 h 4916638"/>
              <a:gd name="connsiteX17" fmla="*/ 5698419 w 5711308"/>
              <a:gd name="connsiteY17" fmla="*/ 853256 h 4916638"/>
              <a:gd name="connsiteX18" fmla="*/ 5690799 w 5711308"/>
              <a:gd name="connsiteY18" fmla="*/ 1711776 h 4916638"/>
              <a:gd name="connsiteX19" fmla="*/ 5530779 w 5711308"/>
              <a:gd name="connsiteY19" fmla="*/ 2359476 h 4916638"/>
              <a:gd name="connsiteX20" fmla="*/ 5454579 w 5711308"/>
              <a:gd name="connsiteY20" fmla="*/ 2946216 h 4916638"/>
              <a:gd name="connsiteX21" fmla="*/ 5401239 w 5711308"/>
              <a:gd name="connsiteY21" fmla="*/ 3106236 h 4916638"/>
              <a:gd name="connsiteX22" fmla="*/ 5485059 w 5711308"/>
              <a:gd name="connsiteY22" fmla="*/ 3388176 h 4916638"/>
              <a:gd name="connsiteX23" fmla="*/ 5385999 w 5711308"/>
              <a:gd name="connsiteY23" fmla="*/ 3814896 h 4916638"/>
              <a:gd name="connsiteX24" fmla="*/ 5012619 w 5711308"/>
              <a:gd name="connsiteY24" fmla="*/ 4294956 h 4916638"/>
              <a:gd name="connsiteX25" fmla="*/ 4227759 w 5711308"/>
              <a:gd name="connsiteY25" fmla="*/ 4706436 h 4916638"/>
              <a:gd name="connsiteX26" fmla="*/ 3153339 w 5711308"/>
              <a:gd name="connsiteY26" fmla="*/ 4912176 h 4916638"/>
              <a:gd name="connsiteX27" fmla="*/ 1774119 w 5711308"/>
              <a:gd name="connsiteY27" fmla="*/ 4805496 h 4916638"/>
              <a:gd name="connsiteX28" fmla="*/ 745419 w 5711308"/>
              <a:gd name="connsiteY28" fmla="*/ 4340676 h 4916638"/>
              <a:gd name="connsiteX29" fmla="*/ 250119 w 5711308"/>
              <a:gd name="connsiteY29" fmla="*/ 3677736 h 4916638"/>
              <a:gd name="connsiteX30" fmla="*/ 303459 w 5711308"/>
              <a:gd name="connsiteY30" fmla="*/ 3144336 h 4916638"/>
              <a:gd name="connsiteX0" fmla="*/ 303459 w 5711308"/>
              <a:gd name="connsiteY0" fmla="*/ 3144336 h 4916638"/>
              <a:gd name="connsiteX1" fmla="*/ 257739 w 5711308"/>
              <a:gd name="connsiteY1" fmla="*/ 2458536 h 4916638"/>
              <a:gd name="connsiteX2" fmla="*/ 120579 w 5711308"/>
              <a:gd name="connsiteY2" fmla="*/ 2161356 h 4916638"/>
              <a:gd name="connsiteX3" fmla="*/ 21519 w 5711308"/>
              <a:gd name="connsiteY3" fmla="*/ 1521276 h 4916638"/>
              <a:gd name="connsiteX4" fmla="*/ 18979 w 5711308"/>
              <a:gd name="connsiteY4" fmla="*/ 670376 h 4916638"/>
              <a:gd name="connsiteX5" fmla="*/ 229799 w 5711308"/>
              <a:gd name="connsiteY5" fmla="*/ 32836 h 4916638"/>
              <a:gd name="connsiteX6" fmla="*/ 951159 w 5711308"/>
              <a:gd name="connsiteY6" fmla="*/ 119196 h 4916638"/>
              <a:gd name="connsiteX7" fmla="*/ 1606479 w 5711308"/>
              <a:gd name="connsiteY7" fmla="*/ 355416 h 4916638"/>
              <a:gd name="connsiteX8" fmla="*/ 1946839 w 5711308"/>
              <a:gd name="connsiteY8" fmla="*/ 530676 h 4916638"/>
              <a:gd name="connsiteX9" fmla="*/ 2508179 w 5711308"/>
              <a:gd name="connsiteY9" fmla="*/ 406216 h 4916638"/>
              <a:gd name="connsiteX10" fmla="*/ 3374319 w 5711308"/>
              <a:gd name="connsiteY10" fmla="*/ 408756 h 4916638"/>
              <a:gd name="connsiteX11" fmla="*/ 3920419 w 5711308"/>
              <a:gd name="connsiteY11" fmla="*/ 540836 h 4916638"/>
              <a:gd name="connsiteX12" fmla="*/ 4192198 w 5711308"/>
              <a:gd name="connsiteY12" fmla="*/ 408755 h 4916638"/>
              <a:gd name="connsiteX13" fmla="*/ 4682419 w 5711308"/>
              <a:gd name="connsiteY13" fmla="*/ 200476 h 4916638"/>
              <a:gd name="connsiteX14" fmla="*/ 5411399 w 5711308"/>
              <a:gd name="connsiteY14" fmla="*/ 68396 h 4916638"/>
              <a:gd name="connsiteX15" fmla="*/ 5553639 w 5711308"/>
              <a:gd name="connsiteY15" fmla="*/ 25216 h 4916638"/>
              <a:gd name="connsiteX16" fmla="*/ 5591739 w 5711308"/>
              <a:gd name="connsiteY16" fmla="*/ 164916 h 4916638"/>
              <a:gd name="connsiteX17" fmla="*/ 5698419 w 5711308"/>
              <a:gd name="connsiteY17" fmla="*/ 853256 h 4916638"/>
              <a:gd name="connsiteX18" fmla="*/ 5690799 w 5711308"/>
              <a:gd name="connsiteY18" fmla="*/ 1711776 h 4916638"/>
              <a:gd name="connsiteX19" fmla="*/ 5530779 w 5711308"/>
              <a:gd name="connsiteY19" fmla="*/ 2359476 h 4916638"/>
              <a:gd name="connsiteX20" fmla="*/ 5454579 w 5711308"/>
              <a:gd name="connsiteY20" fmla="*/ 2946216 h 4916638"/>
              <a:gd name="connsiteX21" fmla="*/ 5401239 w 5711308"/>
              <a:gd name="connsiteY21" fmla="*/ 3106236 h 4916638"/>
              <a:gd name="connsiteX22" fmla="*/ 5485059 w 5711308"/>
              <a:gd name="connsiteY22" fmla="*/ 3388176 h 4916638"/>
              <a:gd name="connsiteX23" fmla="*/ 5385999 w 5711308"/>
              <a:gd name="connsiteY23" fmla="*/ 3814896 h 4916638"/>
              <a:gd name="connsiteX24" fmla="*/ 5012619 w 5711308"/>
              <a:gd name="connsiteY24" fmla="*/ 4294956 h 4916638"/>
              <a:gd name="connsiteX25" fmla="*/ 4227759 w 5711308"/>
              <a:gd name="connsiteY25" fmla="*/ 4706436 h 4916638"/>
              <a:gd name="connsiteX26" fmla="*/ 3153339 w 5711308"/>
              <a:gd name="connsiteY26" fmla="*/ 4912176 h 4916638"/>
              <a:gd name="connsiteX27" fmla="*/ 1774119 w 5711308"/>
              <a:gd name="connsiteY27" fmla="*/ 4805496 h 4916638"/>
              <a:gd name="connsiteX28" fmla="*/ 745419 w 5711308"/>
              <a:gd name="connsiteY28" fmla="*/ 4340676 h 4916638"/>
              <a:gd name="connsiteX29" fmla="*/ 250119 w 5711308"/>
              <a:gd name="connsiteY29" fmla="*/ 3677736 h 4916638"/>
              <a:gd name="connsiteX30" fmla="*/ 303459 w 5711308"/>
              <a:gd name="connsiteY30" fmla="*/ 3144336 h 4916638"/>
              <a:gd name="connsiteX0" fmla="*/ 307488 w 5715337"/>
              <a:gd name="connsiteY0" fmla="*/ 3144336 h 4916638"/>
              <a:gd name="connsiteX1" fmla="*/ 261768 w 5715337"/>
              <a:gd name="connsiteY1" fmla="*/ 2458536 h 4916638"/>
              <a:gd name="connsiteX2" fmla="*/ 200808 w 5715337"/>
              <a:gd name="connsiteY2" fmla="*/ 2201996 h 4916638"/>
              <a:gd name="connsiteX3" fmla="*/ 25548 w 5715337"/>
              <a:gd name="connsiteY3" fmla="*/ 1521276 h 4916638"/>
              <a:gd name="connsiteX4" fmla="*/ 23008 w 5715337"/>
              <a:gd name="connsiteY4" fmla="*/ 670376 h 4916638"/>
              <a:gd name="connsiteX5" fmla="*/ 233828 w 5715337"/>
              <a:gd name="connsiteY5" fmla="*/ 32836 h 4916638"/>
              <a:gd name="connsiteX6" fmla="*/ 955188 w 5715337"/>
              <a:gd name="connsiteY6" fmla="*/ 119196 h 4916638"/>
              <a:gd name="connsiteX7" fmla="*/ 1610508 w 5715337"/>
              <a:gd name="connsiteY7" fmla="*/ 355416 h 4916638"/>
              <a:gd name="connsiteX8" fmla="*/ 1950868 w 5715337"/>
              <a:gd name="connsiteY8" fmla="*/ 530676 h 4916638"/>
              <a:gd name="connsiteX9" fmla="*/ 2512208 w 5715337"/>
              <a:gd name="connsiteY9" fmla="*/ 406216 h 4916638"/>
              <a:gd name="connsiteX10" fmla="*/ 3378348 w 5715337"/>
              <a:gd name="connsiteY10" fmla="*/ 408756 h 4916638"/>
              <a:gd name="connsiteX11" fmla="*/ 3924448 w 5715337"/>
              <a:gd name="connsiteY11" fmla="*/ 540836 h 4916638"/>
              <a:gd name="connsiteX12" fmla="*/ 4196227 w 5715337"/>
              <a:gd name="connsiteY12" fmla="*/ 408755 h 4916638"/>
              <a:gd name="connsiteX13" fmla="*/ 4686448 w 5715337"/>
              <a:gd name="connsiteY13" fmla="*/ 200476 h 4916638"/>
              <a:gd name="connsiteX14" fmla="*/ 5415428 w 5715337"/>
              <a:gd name="connsiteY14" fmla="*/ 68396 h 4916638"/>
              <a:gd name="connsiteX15" fmla="*/ 5557668 w 5715337"/>
              <a:gd name="connsiteY15" fmla="*/ 25216 h 4916638"/>
              <a:gd name="connsiteX16" fmla="*/ 5595768 w 5715337"/>
              <a:gd name="connsiteY16" fmla="*/ 164916 h 4916638"/>
              <a:gd name="connsiteX17" fmla="*/ 5702448 w 5715337"/>
              <a:gd name="connsiteY17" fmla="*/ 853256 h 4916638"/>
              <a:gd name="connsiteX18" fmla="*/ 5694828 w 5715337"/>
              <a:gd name="connsiteY18" fmla="*/ 1711776 h 4916638"/>
              <a:gd name="connsiteX19" fmla="*/ 5534808 w 5715337"/>
              <a:gd name="connsiteY19" fmla="*/ 2359476 h 4916638"/>
              <a:gd name="connsiteX20" fmla="*/ 5458608 w 5715337"/>
              <a:gd name="connsiteY20" fmla="*/ 2946216 h 4916638"/>
              <a:gd name="connsiteX21" fmla="*/ 5405268 w 5715337"/>
              <a:gd name="connsiteY21" fmla="*/ 3106236 h 4916638"/>
              <a:gd name="connsiteX22" fmla="*/ 5489088 w 5715337"/>
              <a:gd name="connsiteY22" fmla="*/ 3388176 h 4916638"/>
              <a:gd name="connsiteX23" fmla="*/ 5390028 w 5715337"/>
              <a:gd name="connsiteY23" fmla="*/ 3814896 h 4916638"/>
              <a:gd name="connsiteX24" fmla="*/ 5016648 w 5715337"/>
              <a:gd name="connsiteY24" fmla="*/ 4294956 h 4916638"/>
              <a:gd name="connsiteX25" fmla="*/ 4231788 w 5715337"/>
              <a:gd name="connsiteY25" fmla="*/ 4706436 h 4916638"/>
              <a:gd name="connsiteX26" fmla="*/ 3157368 w 5715337"/>
              <a:gd name="connsiteY26" fmla="*/ 4912176 h 4916638"/>
              <a:gd name="connsiteX27" fmla="*/ 1778148 w 5715337"/>
              <a:gd name="connsiteY27" fmla="*/ 4805496 h 4916638"/>
              <a:gd name="connsiteX28" fmla="*/ 749448 w 5715337"/>
              <a:gd name="connsiteY28" fmla="*/ 4340676 h 4916638"/>
              <a:gd name="connsiteX29" fmla="*/ 254148 w 5715337"/>
              <a:gd name="connsiteY29" fmla="*/ 3677736 h 4916638"/>
              <a:gd name="connsiteX30" fmla="*/ 307488 w 5715337"/>
              <a:gd name="connsiteY30" fmla="*/ 3144336 h 4916638"/>
              <a:gd name="connsiteX0" fmla="*/ 307200 w 5715049"/>
              <a:gd name="connsiteY0" fmla="*/ 3144336 h 4916638"/>
              <a:gd name="connsiteX1" fmla="*/ 261480 w 5715049"/>
              <a:gd name="connsiteY1" fmla="*/ 2458536 h 4916638"/>
              <a:gd name="connsiteX2" fmla="*/ 195440 w 5715049"/>
              <a:gd name="connsiteY2" fmla="*/ 2207076 h 4916638"/>
              <a:gd name="connsiteX3" fmla="*/ 25260 w 5715049"/>
              <a:gd name="connsiteY3" fmla="*/ 1521276 h 4916638"/>
              <a:gd name="connsiteX4" fmla="*/ 22720 w 5715049"/>
              <a:gd name="connsiteY4" fmla="*/ 670376 h 4916638"/>
              <a:gd name="connsiteX5" fmla="*/ 233540 w 5715049"/>
              <a:gd name="connsiteY5" fmla="*/ 32836 h 4916638"/>
              <a:gd name="connsiteX6" fmla="*/ 954900 w 5715049"/>
              <a:gd name="connsiteY6" fmla="*/ 119196 h 4916638"/>
              <a:gd name="connsiteX7" fmla="*/ 1610220 w 5715049"/>
              <a:gd name="connsiteY7" fmla="*/ 355416 h 4916638"/>
              <a:gd name="connsiteX8" fmla="*/ 1950580 w 5715049"/>
              <a:gd name="connsiteY8" fmla="*/ 530676 h 4916638"/>
              <a:gd name="connsiteX9" fmla="*/ 2511920 w 5715049"/>
              <a:gd name="connsiteY9" fmla="*/ 406216 h 4916638"/>
              <a:gd name="connsiteX10" fmla="*/ 3378060 w 5715049"/>
              <a:gd name="connsiteY10" fmla="*/ 408756 h 4916638"/>
              <a:gd name="connsiteX11" fmla="*/ 3924160 w 5715049"/>
              <a:gd name="connsiteY11" fmla="*/ 540836 h 4916638"/>
              <a:gd name="connsiteX12" fmla="*/ 4195939 w 5715049"/>
              <a:gd name="connsiteY12" fmla="*/ 408755 h 4916638"/>
              <a:gd name="connsiteX13" fmla="*/ 4686160 w 5715049"/>
              <a:gd name="connsiteY13" fmla="*/ 200476 h 4916638"/>
              <a:gd name="connsiteX14" fmla="*/ 5415140 w 5715049"/>
              <a:gd name="connsiteY14" fmla="*/ 68396 h 4916638"/>
              <a:gd name="connsiteX15" fmla="*/ 5557380 w 5715049"/>
              <a:gd name="connsiteY15" fmla="*/ 25216 h 4916638"/>
              <a:gd name="connsiteX16" fmla="*/ 5595480 w 5715049"/>
              <a:gd name="connsiteY16" fmla="*/ 164916 h 4916638"/>
              <a:gd name="connsiteX17" fmla="*/ 5702160 w 5715049"/>
              <a:gd name="connsiteY17" fmla="*/ 853256 h 4916638"/>
              <a:gd name="connsiteX18" fmla="*/ 5694540 w 5715049"/>
              <a:gd name="connsiteY18" fmla="*/ 1711776 h 4916638"/>
              <a:gd name="connsiteX19" fmla="*/ 5534520 w 5715049"/>
              <a:gd name="connsiteY19" fmla="*/ 2359476 h 4916638"/>
              <a:gd name="connsiteX20" fmla="*/ 5458320 w 5715049"/>
              <a:gd name="connsiteY20" fmla="*/ 2946216 h 4916638"/>
              <a:gd name="connsiteX21" fmla="*/ 5404980 w 5715049"/>
              <a:gd name="connsiteY21" fmla="*/ 3106236 h 4916638"/>
              <a:gd name="connsiteX22" fmla="*/ 5488800 w 5715049"/>
              <a:gd name="connsiteY22" fmla="*/ 3388176 h 4916638"/>
              <a:gd name="connsiteX23" fmla="*/ 5389740 w 5715049"/>
              <a:gd name="connsiteY23" fmla="*/ 3814896 h 4916638"/>
              <a:gd name="connsiteX24" fmla="*/ 5016360 w 5715049"/>
              <a:gd name="connsiteY24" fmla="*/ 4294956 h 4916638"/>
              <a:gd name="connsiteX25" fmla="*/ 4231500 w 5715049"/>
              <a:gd name="connsiteY25" fmla="*/ 4706436 h 4916638"/>
              <a:gd name="connsiteX26" fmla="*/ 3157080 w 5715049"/>
              <a:gd name="connsiteY26" fmla="*/ 4912176 h 4916638"/>
              <a:gd name="connsiteX27" fmla="*/ 1777860 w 5715049"/>
              <a:gd name="connsiteY27" fmla="*/ 4805496 h 4916638"/>
              <a:gd name="connsiteX28" fmla="*/ 749160 w 5715049"/>
              <a:gd name="connsiteY28" fmla="*/ 4340676 h 4916638"/>
              <a:gd name="connsiteX29" fmla="*/ 253860 w 5715049"/>
              <a:gd name="connsiteY29" fmla="*/ 3677736 h 4916638"/>
              <a:gd name="connsiteX30" fmla="*/ 307200 w 5715049"/>
              <a:gd name="connsiteY30" fmla="*/ 3144336 h 4916638"/>
              <a:gd name="connsiteX0" fmla="*/ 307200 w 5715049"/>
              <a:gd name="connsiteY0" fmla="*/ 3144336 h 4916638"/>
              <a:gd name="connsiteX1" fmla="*/ 439280 w 5715049"/>
              <a:gd name="connsiteY1" fmla="*/ 2555056 h 4916638"/>
              <a:gd name="connsiteX2" fmla="*/ 195440 w 5715049"/>
              <a:gd name="connsiteY2" fmla="*/ 2207076 h 4916638"/>
              <a:gd name="connsiteX3" fmla="*/ 25260 w 5715049"/>
              <a:gd name="connsiteY3" fmla="*/ 1521276 h 4916638"/>
              <a:gd name="connsiteX4" fmla="*/ 22720 w 5715049"/>
              <a:gd name="connsiteY4" fmla="*/ 670376 h 4916638"/>
              <a:gd name="connsiteX5" fmla="*/ 233540 w 5715049"/>
              <a:gd name="connsiteY5" fmla="*/ 32836 h 4916638"/>
              <a:gd name="connsiteX6" fmla="*/ 954900 w 5715049"/>
              <a:gd name="connsiteY6" fmla="*/ 119196 h 4916638"/>
              <a:gd name="connsiteX7" fmla="*/ 1610220 w 5715049"/>
              <a:gd name="connsiteY7" fmla="*/ 355416 h 4916638"/>
              <a:gd name="connsiteX8" fmla="*/ 1950580 w 5715049"/>
              <a:gd name="connsiteY8" fmla="*/ 530676 h 4916638"/>
              <a:gd name="connsiteX9" fmla="*/ 2511920 w 5715049"/>
              <a:gd name="connsiteY9" fmla="*/ 406216 h 4916638"/>
              <a:gd name="connsiteX10" fmla="*/ 3378060 w 5715049"/>
              <a:gd name="connsiteY10" fmla="*/ 408756 h 4916638"/>
              <a:gd name="connsiteX11" fmla="*/ 3924160 w 5715049"/>
              <a:gd name="connsiteY11" fmla="*/ 540836 h 4916638"/>
              <a:gd name="connsiteX12" fmla="*/ 4195939 w 5715049"/>
              <a:gd name="connsiteY12" fmla="*/ 408755 h 4916638"/>
              <a:gd name="connsiteX13" fmla="*/ 4686160 w 5715049"/>
              <a:gd name="connsiteY13" fmla="*/ 200476 h 4916638"/>
              <a:gd name="connsiteX14" fmla="*/ 5415140 w 5715049"/>
              <a:gd name="connsiteY14" fmla="*/ 68396 h 4916638"/>
              <a:gd name="connsiteX15" fmla="*/ 5557380 w 5715049"/>
              <a:gd name="connsiteY15" fmla="*/ 25216 h 4916638"/>
              <a:gd name="connsiteX16" fmla="*/ 5595480 w 5715049"/>
              <a:gd name="connsiteY16" fmla="*/ 164916 h 4916638"/>
              <a:gd name="connsiteX17" fmla="*/ 5702160 w 5715049"/>
              <a:gd name="connsiteY17" fmla="*/ 853256 h 4916638"/>
              <a:gd name="connsiteX18" fmla="*/ 5694540 w 5715049"/>
              <a:gd name="connsiteY18" fmla="*/ 1711776 h 4916638"/>
              <a:gd name="connsiteX19" fmla="*/ 5534520 w 5715049"/>
              <a:gd name="connsiteY19" fmla="*/ 2359476 h 4916638"/>
              <a:gd name="connsiteX20" fmla="*/ 5458320 w 5715049"/>
              <a:gd name="connsiteY20" fmla="*/ 2946216 h 4916638"/>
              <a:gd name="connsiteX21" fmla="*/ 5404980 w 5715049"/>
              <a:gd name="connsiteY21" fmla="*/ 3106236 h 4916638"/>
              <a:gd name="connsiteX22" fmla="*/ 5488800 w 5715049"/>
              <a:gd name="connsiteY22" fmla="*/ 3388176 h 4916638"/>
              <a:gd name="connsiteX23" fmla="*/ 5389740 w 5715049"/>
              <a:gd name="connsiteY23" fmla="*/ 3814896 h 4916638"/>
              <a:gd name="connsiteX24" fmla="*/ 5016360 w 5715049"/>
              <a:gd name="connsiteY24" fmla="*/ 4294956 h 4916638"/>
              <a:gd name="connsiteX25" fmla="*/ 4231500 w 5715049"/>
              <a:gd name="connsiteY25" fmla="*/ 4706436 h 4916638"/>
              <a:gd name="connsiteX26" fmla="*/ 3157080 w 5715049"/>
              <a:gd name="connsiteY26" fmla="*/ 4912176 h 4916638"/>
              <a:gd name="connsiteX27" fmla="*/ 1777860 w 5715049"/>
              <a:gd name="connsiteY27" fmla="*/ 4805496 h 4916638"/>
              <a:gd name="connsiteX28" fmla="*/ 749160 w 5715049"/>
              <a:gd name="connsiteY28" fmla="*/ 4340676 h 4916638"/>
              <a:gd name="connsiteX29" fmla="*/ 253860 w 5715049"/>
              <a:gd name="connsiteY29" fmla="*/ 3677736 h 4916638"/>
              <a:gd name="connsiteX30" fmla="*/ 307200 w 5715049"/>
              <a:gd name="connsiteY30" fmla="*/ 3144336 h 4916638"/>
              <a:gd name="connsiteX0" fmla="*/ 331625 w 5739474"/>
              <a:gd name="connsiteY0" fmla="*/ 3144336 h 4916638"/>
              <a:gd name="connsiteX1" fmla="*/ 463705 w 5739474"/>
              <a:gd name="connsiteY1" fmla="*/ 2555056 h 4916638"/>
              <a:gd name="connsiteX2" fmla="*/ 585625 w 5739474"/>
              <a:gd name="connsiteY2" fmla="*/ 2110556 h 4916638"/>
              <a:gd name="connsiteX3" fmla="*/ 49685 w 5739474"/>
              <a:gd name="connsiteY3" fmla="*/ 1521276 h 4916638"/>
              <a:gd name="connsiteX4" fmla="*/ 47145 w 5739474"/>
              <a:gd name="connsiteY4" fmla="*/ 670376 h 4916638"/>
              <a:gd name="connsiteX5" fmla="*/ 257965 w 5739474"/>
              <a:gd name="connsiteY5" fmla="*/ 32836 h 4916638"/>
              <a:gd name="connsiteX6" fmla="*/ 979325 w 5739474"/>
              <a:gd name="connsiteY6" fmla="*/ 119196 h 4916638"/>
              <a:gd name="connsiteX7" fmla="*/ 1634645 w 5739474"/>
              <a:gd name="connsiteY7" fmla="*/ 355416 h 4916638"/>
              <a:gd name="connsiteX8" fmla="*/ 1975005 w 5739474"/>
              <a:gd name="connsiteY8" fmla="*/ 530676 h 4916638"/>
              <a:gd name="connsiteX9" fmla="*/ 2536345 w 5739474"/>
              <a:gd name="connsiteY9" fmla="*/ 406216 h 4916638"/>
              <a:gd name="connsiteX10" fmla="*/ 3402485 w 5739474"/>
              <a:gd name="connsiteY10" fmla="*/ 408756 h 4916638"/>
              <a:gd name="connsiteX11" fmla="*/ 3948585 w 5739474"/>
              <a:gd name="connsiteY11" fmla="*/ 540836 h 4916638"/>
              <a:gd name="connsiteX12" fmla="*/ 4220364 w 5739474"/>
              <a:gd name="connsiteY12" fmla="*/ 408755 h 4916638"/>
              <a:gd name="connsiteX13" fmla="*/ 4710585 w 5739474"/>
              <a:gd name="connsiteY13" fmla="*/ 200476 h 4916638"/>
              <a:gd name="connsiteX14" fmla="*/ 5439565 w 5739474"/>
              <a:gd name="connsiteY14" fmla="*/ 68396 h 4916638"/>
              <a:gd name="connsiteX15" fmla="*/ 5581805 w 5739474"/>
              <a:gd name="connsiteY15" fmla="*/ 25216 h 4916638"/>
              <a:gd name="connsiteX16" fmla="*/ 5619905 w 5739474"/>
              <a:gd name="connsiteY16" fmla="*/ 164916 h 4916638"/>
              <a:gd name="connsiteX17" fmla="*/ 5726585 w 5739474"/>
              <a:gd name="connsiteY17" fmla="*/ 853256 h 4916638"/>
              <a:gd name="connsiteX18" fmla="*/ 5718965 w 5739474"/>
              <a:gd name="connsiteY18" fmla="*/ 1711776 h 4916638"/>
              <a:gd name="connsiteX19" fmla="*/ 5558945 w 5739474"/>
              <a:gd name="connsiteY19" fmla="*/ 2359476 h 4916638"/>
              <a:gd name="connsiteX20" fmla="*/ 5482745 w 5739474"/>
              <a:gd name="connsiteY20" fmla="*/ 2946216 h 4916638"/>
              <a:gd name="connsiteX21" fmla="*/ 5429405 w 5739474"/>
              <a:gd name="connsiteY21" fmla="*/ 3106236 h 4916638"/>
              <a:gd name="connsiteX22" fmla="*/ 5513225 w 5739474"/>
              <a:gd name="connsiteY22" fmla="*/ 3388176 h 4916638"/>
              <a:gd name="connsiteX23" fmla="*/ 5414165 w 5739474"/>
              <a:gd name="connsiteY23" fmla="*/ 3814896 h 4916638"/>
              <a:gd name="connsiteX24" fmla="*/ 5040785 w 5739474"/>
              <a:gd name="connsiteY24" fmla="*/ 4294956 h 4916638"/>
              <a:gd name="connsiteX25" fmla="*/ 4255925 w 5739474"/>
              <a:gd name="connsiteY25" fmla="*/ 4706436 h 4916638"/>
              <a:gd name="connsiteX26" fmla="*/ 3181505 w 5739474"/>
              <a:gd name="connsiteY26" fmla="*/ 4912176 h 4916638"/>
              <a:gd name="connsiteX27" fmla="*/ 1802285 w 5739474"/>
              <a:gd name="connsiteY27" fmla="*/ 4805496 h 4916638"/>
              <a:gd name="connsiteX28" fmla="*/ 773585 w 5739474"/>
              <a:gd name="connsiteY28" fmla="*/ 4340676 h 4916638"/>
              <a:gd name="connsiteX29" fmla="*/ 278285 w 5739474"/>
              <a:gd name="connsiteY29" fmla="*/ 3677736 h 4916638"/>
              <a:gd name="connsiteX30" fmla="*/ 331625 w 5739474"/>
              <a:gd name="connsiteY30" fmla="*/ 3144336 h 4916638"/>
              <a:gd name="connsiteX0" fmla="*/ 307782 w 5715631"/>
              <a:gd name="connsiteY0" fmla="*/ 3144336 h 4916638"/>
              <a:gd name="connsiteX1" fmla="*/ 439862 w 5715631"/>
              <a:gd name="connsiteY1" fmla="*/ 2555056 h 4916638"/>
              <a:gd name="connsiteX2" fmla="*/ 206182 w 5715631"/>
              <a:gd name="connsiteY2" fmla="*/ 2191836 h 4916638"/>
              <a:gd name="connsiteX3" fmla="*/ 25842 w 5715631"/>
              <a:gd name="connsiteY3" fmla="*/ 1521276 h 4916638"/>
              <a:gd name="connsiteX4" fmla="*/ 23302 w 5715631"/>
              <a:gd name="connsiteY4" fmla="*/ 670376 h 4916638"/>
              <a:gd name="connsiteX5" fmla="*/ 234122 w 5715631"/>
              <a:gd name="connsiteY5" fmla="*/ 32836 h 4916638"/>
              <a:gd name="connsiteX6" fmla="*/ 955482 w 5715631"/>
              <a:gd name="connsiteY6" fmla="*/ 119196 h 4916638"/>
              <a:gd name="connsiteX7" fmla="*/ 1610802 w 5715631"/>
              <a:gd name="connsiteY7" fmla="*/ 355416 h 4916638"/>
              <a:gd name="connsiteX8" fmla="*/ 1951162 w 5715631"/>
              <a:gd name="connsiteY8" fmla="*/ 530676 h 4916638"/>
              <a:gd name="connsiteX9" fmla="*/ 2512502 w 5715631"/>
              <a:gd name="connsiteY9" fmla="*/ 406216 h 4916638"/>
              <a:gd name="connsiteX10" fmla="*/ 3378642 w 5715631"/>
              <a:gd name="connsiteY10" fmla="*/ 408756 h 4916638"/>
              <a:gd name="connsiteX11" fmla="*/ 3924742 w 5715631"/>
              <a:gd name="connsiteY11" fmla="*/ 540836 h 4916638"/>
              <a:gd name="connsiteX12" fmla="*/ 4196521 w 5715631"/>
              <a:gd name="connsiteY12" fmla="*/ 408755 h 4916638"/>
              <a:gd name="connsiteX13" fmla="*/ 4686742 w 5715631"/>
              <a:gd name="connsiteY13" fmla="*/ 200476 h 4916638"/>
              <a:gd name="connsiteX14" fmla="*/ 5415722 w 5715631"/>
              <a:gd name="connsiteY14" fmla="*/ 68396 h 4916638"/>
              <a:gd name="connsiteX15" fmla="*/ 5557962 w 5715631"/>
              <a:gd name="connsiteY15" fmla="*/ 25216 h 4916638"/>
              <a:gd name="connsiteX16" fmla="*/ 5596062 w 5715631"/>
              <a:gd name="connsiteY16" fmla="*/ 164916 h 4916638"/>
              <a:gd name="connsiteX17" fmla="*/ 5702742 w 5715631"/>
              <a:gd name="connsiteY17" fmla="*/ 853256 h 4916638"/>
              <a:gd name="connsiteX18" fmla="*/ 5695122 w 5715631"/>
              <a:gd name="connsiteY18" fmla="*/ 1711776 h 4916638"/>
              <a:gd name="connsiteX19" fmla="*/ 5535102 w 5715631"/>
              <a:gd name="connsiteY19" fmla="*/ 2359476 h 4916638"/>
              <a:gd name="connsiteX20" fmla="*/ 5458902 w 5715631"/>
              <a:gd name="connsiteY20" fmla="*/ 2946216 h 4916638"/>
              <a:gd name="connsiteX21" fmla="*/ 5405562 w 5715631"/>
              <a:gd name="connsiteY21" fmla="*/ 3106236 h 4916638"/>
              <a:gd name="connsiteX22" fmla="*/ 5489382 w 5715631"/>
              <a:gd name="connsiteY22" fmla="*/ 3388176 h 4916638"/>
              <a:gd name="connsiteX23" fmla="*/ 5390322 w 5715631"/>
              <a:gd name="connsiteY23" fmla="*/ 3814896 h 4916638"/>
              <a:gd name="connsiteX24" fmla="*/ 5016942 w 5715631"/>
              <a:gd name="connsiteY24" fmla="*/ 4294956 h 4916638"/>
              <a:gd name="connsiteX25" fmla="*/ 4232082 w 5715631"/>
              <a:gd name="connsiteY25" fmla="*/ 4706436 h 4916638"/>
              <a:gd name="connsiteX26" fmla="*/ 3157662 w 5715631"/>
              <a:gd name="connsiteY26" fmla="*/ 4912176 h 4916638"/>
              <a:gd name="connsiteX27" fmla="*/ 1778442 w 5715631"/>
              <a:gd name="connsiteY27" fmla="*/ 4805496 h 4916638"/>
              <a:gd name="connsiteX28" fmla="*/ 749742 w 5715631"/>
              <a:gd name="connsiteY28" fmla="*/ 4340676 h 4916638"/>
              <a:gd name="connsiteX29" fmla="*/ 254442 w 5715631"/>
              <a:gd name="connsiteY29" fmla="*/ 3677736 h 4916638"/>
              <a:gd name="connsiteX30" fmla="*/ 307782 w 5715631"/>
              <a:gd name="connsiteY30" fmla="*/ 3144336 h 4916638"/>
              <a:gd name="connsiteX0" fmla="*/ 307782 w 5715631"/>
              <a:gd name="connsiteY0" fmla="*/ 3144336 h 4916638"/>
              <a:gd name="connsiteX1" fmla="*/ 201102 w 5715631"/>
              <a:gd name="connsiteY1" fmla="*/ 2595696 h 4916638"/>
              <a:gd name="connsiteX2" fmla="*/ 206182 w 5715631"/>
              <a:gd name="connsiteY2" fmla="*/ 2191836 h 4916638"/>
              <a:gd name="connsiteX3" fmla="*/ 25842 w 5715631"/>
              <a:gd name="connsiteY3" fmla="*/ 1521276 h 4916638"/>
              <a:gd name="connsiteX4" fmla="*/ 23302 w 5715631"/>
              <a:gd name="connsiteY4" fmla="*/ 670376 h 4916638"/>
              <a:gd name="connsiteX5" fmla="*/ 234122 w 5715631"/>
              <a:gd name="connsiteY5" fmla="*/ 32836 h 4916638"/>
              <a:gd name="connsiteX6" fmla="*/ 955482 w 5715631"/>
              <a:gd name="connsiteY6" fmla="*/ 119196 h 4916638"/>
              <a:gd name="connsiteX7" fmla="*/ 1610802 w 5715631"/>
              <a:gd name="connsiteY7" fmla="*/ 355416 h 4916638"/>
              <a:gd name="connsiteX8" fmla="*/ 1951162 w 5715631"/>
              <a:gd name="connsiteY8" fmla="*/ 530676 h 4916638"/>
              <a:gd name="connsiteX9" fmla="*/ 2512502 w 5715631"/>
              <a:gd name="connsiteY9" fmla="*/ 406216 h 4916638"/>
              <a:gd name="connsiteX10" fmla="*/ 3378642 w 5715631"/>
              <a:gd name="connsiteY10" fmla="*/ 408756 h 4916638"/>
              <a:gd name="connsiteX11" fmla="*/ 3924742 w 5715631"/>
              <a:gd name="connsiteY11" fmla="*/ 540836 h 4916638"/>
              <a:gd name="connsiteX12" fmla="*/ 4196521 w 5715631"/>
              <a:gd name="connsiteY12" fmla="*/ 408755 h 4916638"/>
              <a:gd name="connsiteX13" fmla="*/ 4686742 w 5715631"/>
              <a:gd name="connsiteY13" fmla="*/ 200476 h 4916638"/>
              <a:gd name="connsiteX14" fmla="*/ 5415722 w 5715631"/>
              <a:gd name="connsiteY14" fmla="*/ 68396 h 4916638"/>
              <a:gd name="connsiteX15" fmla="*/ 5557962 w 5715631"/>
              <a:gd name="connsiteY15" fmla="*/ 25216 h 4916638"/>
              <a:gd name="connsiteX16" fmla="*/ 5596062 w 5715631"/>
              <a:gd name="connsiteY16" fmla="*/ 164916 h 4916638"/>
              <a:gd name="connsiteX17" fmla="*/ 5702742 w 5715631"/>
              <a:gd name="connsiteY17" fmla="*/ 853256 h 4916638"/>
              <a:gd name="connsiteX18" fmla="*/ 5695122 w 5715631"/>
              <a:gd name="connsiteY18" fmla="*/ 1711776 h 4916638"/>
              <a:gd name="connsiteX19" fmla="*/ 5535102 w 5715631"/>
              <a:gd name="connsiteY19" fmla="*/ 2359476 h 4916638"/>
              <a:gd name="connsiteX20" fmla="*/ 5458902 w 5715631"/>
              <a:gd name="connsiteY20" fmla="*/ 2946216 h 4916638"/>
              <a:gd name="connsiteX21" fmla="*/ 5405562 w 5715631"/>
              <a:gd name="connsiteY21" fmla="*/ 3106236 h 4916638"/>
              <a:gd name="connsiteX22" fmla="*/ 5489382 w 5715631"/>
              <a:gd name="connsiteY22" fmla="*/ 3388176 h 4916638"/>
              <a:gd name="connsiteX23" fmla="*/ 5390322 w 5715631"/>
              <a:gd name="connsiteY23" fmla="*/ 3814896 h 4916638"/>
              <a:gd name="connsiteX24" fmla="*/ 5016942 w 5715631"/>
              <a:gd name="connsiteY24" fmla="*/ 4294956 h 4916638"/>
              <a:gd name="connsiteX25" fmla="*/ 4232082 w 5715631"/>
              <a:gd name="connsiteY25" fmla="*/ 4706436 h 4916638"/>
              <a:gd name="connsiteX26" fmla="*/ 3157662 w 5715631"/>
              <a:gd name="connsiteY26" fmla="*/ 4912176 h 4916638"/>
              <a:gd name="connsiteX27" fmla="*/ 1778442 w 5715631"/>
              <a:gd name="connsiteY27" fmla="*/ 4805496 h 4916638"/>
              <a:gd name="connsiteX28" fmla="*/ 749742 w 5715631"/>
              <a:gd name="connsiteY28" fmla="*/ 4340676 h 4916638"/>
              <a:gd name="connsiteX29" fmla="*/ 254442 w 5715631"/>
              <a:gd name="connsiteY29" fmla="*/ 3677736 h 4916638"/>
              <a:gd name="connsiteX30" fmla="*/ 307782 w 5715631"/>
              <a:gd name="connsiteY30" fmla="*/ 3144336 h 4916638"/>
              <a:gd name="connsiteX0" fmla="*/ 306913 w 5714762"/>
              <a:gd name="connsiteY0" fmla="*/ 3144336 h 4916638"/>
              <a:gd name="connsiteX1" fmla="*/ 200233 w 5714762"/>
              <a:gd name="connsiteY1" fmla="*/ 2595696 h 4916638"/>
              <a:gd name="connsiteX2" fmla="*/ 190073 w 5714762"/>
              <a:gd name="connsiteY2" fmla="*/ 2222316 h 4916638"/>
              <a:gd name="connsiteX3" fmla="*/ 24973 w 5714762"/>
              <a:gd name="connsiteY3" fmla="*/ 1521276 h 4916638"/>
              <a:gd name="connsiteX4" fmla="*/ 22433 w 5714762"/>
              <a:gd name="connsiteY4" fmla="*/ 670376 h 4916638"/>
              <a:gd name="connsiteX5" fmla="*/ 233253 w 5714762"/>
              <a:gd name="connsiteY5" fmla="*/ 32836 h 4916638"/>
              <a:gd name="connsiteX6" fmla="*/ 954613 w 5714762"/>
              <a:gd name="connsiteY6" fmla="*/ 119196 h 4916638"/>
              <a:gd name="connsiteX7" fmla="*/ 1609933 w 5714762"/>
              <a:gd name="connsiteY7" fmla="*/ 355416 h 4916638"/>
              <a:gd name="connsiteX8" fmla="*/ 1950293 w 5714762"/>
              <a:gd name="connsiteY8" fmla="*/ 530676 h 4916638"/>
              <a:gd name="connsiteX9" fmla="*/ 2511633 w 5714762"/>
              <a:gd name="connsiteY9" fmla="*/ 406216 h 4916638"/>
              <a:gd name="connsiteX10" fmla="*/ 3377773 w 5714762"/>
              <a:gd name="connsiteY10" fmla="*/ 408756 h 4916638"/>
              <a:gd name="connsiteX11" fmla="*/ 3923873 w 5714762"/>
              <a:gd name="connsiteY11" fmla="*/ 540836 h 4916638"/>
              <a:gd name="connsiteX12" fmla="*/ 4195652 w 5714762"/>
              <a:gd name="connsiteY12" fmla="*/ 408755 h 4916638"/>
              <a:gd name="connsiteX13" fmla="*/ 4685873 w 5714762"/>
              <a:gd name="connsiteY13" fmla="*/ 200476 h 4916638"/>
              <a:gd name="connsiteX14" fmla="*/ 5414853 w 5714762"/>
              <a:gd name="connsiteY14" fmla="*/ 68396 h 4916638"/>
              <a:gd name="connsiteX15" fmla="*/ 5557093 w 5714762"/>
              <a:gd name="connsiteY15" fmla="*/ 25216 h 4916638"/>
              <a:gd name="connsiteX16" fmla="*/ 5595193 w 5714762"/>
              <a:gd name="connsiteY16" fmla="*/ 164916 h 4916638"/>
              <a:gd name="connsiteX17" fmla="*/ 5701873 w 5714762"/>
              <a:gd name="connsiteY17" fmla="*/ 853256 h 4916638"/>
              <a:gd name="connsiteX18" fmla="*/ 5694253 w 5714762"/>
              <a:gd name="connsiteY18" fmla="*/ 1711776 h 4916638"/>
              <a:gd name="connsiteX19" fmla="*/ 5534233 w 5714762"/>
              <a:gd name="connsiteY19" fmla="*/ 2359476 h 4916638"/>
              <a:gd name="connsiteX20" fmla="*/ 5458033 w 5714762"/>
              <a:gd name="connsiteY20" fmla="*/ 2946216 h 4916638"/>
              <a:gd name="connsiteX21" fmla="*/ 5404693 w 5714762"/>
              <a:gd name="connsiteY21" fmla="*/ 3106236 h 4916638"/>
              <a:gd name="connsiteX22" fmla="*/ 5488513 w 5714762"/>
              <a:gd name="connsiteY22" fmla="*/ 3388176 h 4916638"/>
              <a:gd name="connsiteX23" fmla="*/ 5389453 w 5714762"/>
              <a:gd name="connsiteY23" fmla="*/ 3814896 h 4916638"/>
              <a:gd name="connsiteX24" fmla="*/ 5016073 w 5714762"/>
              <a:gd name="connsiteY24" fmla="*/ 4294956 h 4916638"/>
              <a:gd name="connsiteX25" fmla="*/ 4231213 w 5714762"/>
              <a:gd name="connsiteY25" fmla="*/ 4706436 h 4916638"/>
              <a:gd name="connsiteX26" fmla="*/ 3156793 w 5714762"/>
              <a:gd name="connsiteY26" fmla="*/ 4912176 h 4916638"/>
              <a:gd name="connsiteX27" fmla="*/ 1777573 w 5714762"/>
              <a:gd name="connsiteY27" fmla="*/ 4805496 h 4916638"/>
              <a:gd name="connsiteX28" fmla="*/ 748873 w 5714762"/>
              <a:gd name="connsiteY28" fmla="*/ 4340676 h 4916638"/>
              <a:gd name="connsiteX29" fmla="*/ 253573 w 5714762"/>
              <a:gd name="connsiteY29" fmla="*/ 3677736 h 4916638"/>
              <a:gd name="connsiteX30" fmla="*/ 306913 w 5714762"/>
              <a:gd name="connsiteY30" fmla="*/ 3144336 h 4916638"/>
              <a:gd name="connsiteX0" fmla="*/ 291673 w 5714762"/>
              <a:gd name="connsiteY0" fmla="*/ 3144336 h 4916638"/>
              <a:gd name="connsiteX1" fmla="*/ 200233 w 5714762"/>
              <a:gd name="connsiteY1" fmla="*/ 2595696 h 4916638"/>
              <a:gd name="connsiteX2" fmla="*/ 190073 w 5714762"/>
              <a:gd name="connsiteY2" fmla="*/ 2222316 h 4916638"/>
              <a:gd name="connsiteX3" fmla="*/ 24973 w 5714762"/>
              <a:gd name="connsiteY3" fmla="*/ 1521276 h 4916638"/>
              <a:gd name="connsiteX4" fmla="*/ 22433 w 5714762"/>
              <a:gd name="connsiteY4" fmla="*/ 670376 h 4916638"/>
              <a:gd name="connsiteX5" fmla="*/ 233253 w 5714762"/>
              <a:gd name="connsiteY5" fmla="*/ 32836 h 4916638"/>
              <a:gd name="connsiteX6" fmla="*/ 954613 w 5714762"/>
              <a:gd name="connsiteY6" fmla="*/ 119196 h 4916638"/>
              <a:gd name="connsiteX7" fmla="*/ 1609933 w 5714762"/>
              <a:gd name="connsiteY7" fmla="*/ 355416 h 4916638"/>
              <a:gd name="connsiteX8" fmla="*/ 1950293 w 5714762"/>
              <a:gd name="connsiteY8" fmla="*/ 530676 h 4916638"/>
              <a:gd name="connsiteX9" fmla="*/ 2511633 w 5714762"/>
              <a:gd name="connsiteY9" fmla="*/ 406216 h 4916638"/>
              <a:gd name="connsiteX10" fmla="*/ 3377773 w 5714762"/>
              <a:gd name="connsiteY10" fmla="*/ 408756 h 4916638"/>
              <a:gd name="connsiteX11" fmla="*/ 3923873 w 5714762"/>
              <a:gd name="connsiteY11" fmla="*/ 540836 h 4916638"/>
              <a:gd name="connsiteX12" fmla="*/ 4195652 w 5714762"/>
              <a:gd name="connsiteY12" fmla="*/ 408755 h 4916638"/>
              <a:gd name="connsiteX13" fmla="*/ 4685873 w 5714762"/>
              <a:gd name="connsiteY13" fmla="*/ 200476 h 4916638"/>
              <a:gd name="connsiteX14" fmla="*/ 5414853 w 5714762"/>
              <a:gd name="connsiteY14" fmla="*/ 68396 h 4916638"/>
              <a:gd name="connsiteX15" fmla="*/ 5557093 w 5714762"/>
              <a:gd name="connsiteY15" fmla="*/ 25216 h 4916638"/>
              <a:gd name="connsiteX16" fmla="*/ 5595193 w 5714762"/>
              <a:gd name="connsiteY16" fmla="*/ 164916 h 4916638"/>
              <a:gd name="connsiteX17" fmla="*/ 5701873 w 5714762"/>
              <a:gd name="connsiteY17" fmla="*/ 853256 h 4916638"/>
              <a:gd name="connsiteX18" fmla="*/ 5694253 w 5714762"/>
              <a:gd name="connsiteY18" fmla="*/ 1711776 h 4916638"/>
              <a:gd name="connsiteX19" fmla="*/ 5534233 w 5714762"/>
              <a:gd name="connsiteY19" fmla="*/ 2359476 h 4916638"/>
              <a:gd name="connsiteX20" fmla="*/ 5458033 w 5714762"/>
              <a:gd name="connsiteY20" fmla="*/ 2946216 h 4916638"/>
              <a:gd name="connsiteX21" fmla="*/ 5404693 w 5714762"/>
              <a:gd name="connsiteY21" fmla="*/ 3106236 h 4916638"/>
              <a:gd name="connsiteX22" fmla="*/ 5488513 w 5714762"/>
              <a:gd name="connsiteY22" fmla="*/ 3388176 h 4916638"/>
              <a:gd name="connsiteX23" fmla="*/ 5389453 w 5714762"/>
              <a:gd name="connsiteY23" fmla="*/ 3814896 h 4916638"/>
              <a:gd name="connsiteX24" fmla="*/ 5016073 w 5714762"/>
              <a:gd name="connsiteY24" fmla="*/ 4294956 h 4916638"/>
              <a:gd name="connsiteX25" fmla="*/ 4231213 w 5714762"/>
              <a:gd name="connsiteY25" fmla="*/ 4706436 h 4916638"/>
              <a:gd name="connsiteX26" fmla="*/ 3156793 w 5714762"/>
              <a:gd name="connsiteY26" fmla="*/ 4912176 h 4916638"/>
              <a:gd name="connsiteX27" fmla="*/ 1777573 w 5714762"/>
              <a:gd name="connsiteY27" fmla="*/ 4805496 h 4916638"/>
              <a:gd name="connsiteX28" fmla="*/ 748873 w 5714762"/>
              <a:gd name="connsiteY28" fmla="*/ 4340676 h 4916638"/>
              <a:gd name="connsiteX29" fmla="*/ 253573 w 5714762"/>
              <a:gd name="connsiteY29" fmla="*/ 3677736 h 4916638"/>
              <a:gd name="connsiteX30" fmla="*/ 291673 w 5714762"/>
              <a:gd name="connsiteY30" fmla="*/ 3144336 h 4916638"/>
              <a:gd name="connsiteX0" fmla="*/ 291673 w 5714762"/>
              <a:gd name="connsiteY0" fmla="*/ 3144336 h 4916638"/>
              <a:gd name="connsiteX1" fmla="*/ 200233 w 5714762"/>
              <a:gd name="connsiteY1" fmla="*/ 2595696 h 4916638"/>
              <a:gd name="connsiteX2" fmla="*/ 190073 w 5714762"/>
              <a:gd name="connsiteY2" fmla="*/ 2222316 h 4916638"/>
              <a:gd name="connsiteX3" fmla="*/ 24973 w 5714762"/>
              <a:gd name="connsiteY3" fmla="*/ 1521276 h 4916638"/>
              <a:gd name="connsiteX4" fmla="*/ 22433 w 5714762"/>
              <a:gd name="connsiteY4" fmla="*/ 670376 h 4916638"/>
              <a:gd name="connsiteX5" fmla="*/ 233253 w 5714762"/>
              <a:gd name="connsiteY5" fmla="*/ 32836 h 4916638"/>
              <a:gd name="connsiteX6" fmla="*/ 954613 w 5714762"/>
              <a:gd name="connsiteY6" fmla="*/ 119196 h 4916638"/>
              <a:gd name="connsiteX7" fmla="*/ 1609933 w 5714762"/>
              <a:gd name="connsiteY7" fmla="*/ 355416 h 4916638"/>
              <a:gd name="connsiteX8" fmla="*/ 1950293 w 5714762"/>
              <a:gd name="connsiteY8" fmla="*/ 530676 h 4916638"/>
              <a:gd name="connsiteX9" fmla="*/ 2511633 w 5714762"/>
              <a:gd name="connsiteY9" fmla="*/ 406216 h 4916638"/>
              <a:gd name="connsiteX10" fmla="*/ 3377773 w 5714762"/>
              <a:gd name="connsiteY10" fmla="*/ 408756 h 4916638"/>
              <a:gd name="connsiteX11" fmla="*/ 3923873 w 5714762"/>
              <a:gd name="connsiteY11" fmla="*/ 540836 h 4916638"/>
              <a:gd name="connsiteX12" fmla="*/ 4195652 w 5714762"/>
              <a:gd name="connsiteY12" fmla="*/ 408755 h 4916638"/>
              <a:gd name="connsiteX13" fmla="*/ 4685873 w 5714762"/>
              <a:gd name="connsiteY13" fmla="*/ 200476 h 4916638"/>
              <a:gd name="connsiteX14" fmla="*/ 5414853 w 5714762"/>
              <a:gd name="connsiteY14" fmla="*/ 68396 h 4916638"/>
              <a:gd name="connsiteX15" fmla="*/ 5557093 w 5714762"/>
              <a:gd name="connsiteY15" fmla="*/ 25216 h 4916638"/>
              <a:gd name="connsiteX16" fmla="*/ 5595193 w 5714762"/>
              <a:gd name="connsiteY16" fmla="*/ 164916 h 4916638"/>
              <a:gd name="connsiteX17" fmla="*/ 5701873 w 5714762"/>
              <a:gd name="connsiteY17" fmla="*/ 853256 h 4916638"/>
              <a:gd name="connsiteX18" fmla="*/ 5694253 w 5714762"/>
              <a:gd name="connsiteY18" fmla="*/ 1711776 h 4916638"/>
              <a:gd name="connsiteX19" fmla="*/ 5534233 w 5714762"/>
              <a:gd name="connsiteY19" fmla="*/ 2359476 h 4916638"/>
              <a:gd name="connsiteX20" fmla="*/ 5458033 w 5714762"/>
              <a:gd name="connsiteY20" fmla="*/ 2946216 h 4916638"/>
              <a:gd name="connsiteX21" fmla="*/ 5404693 w 5714762"/>
              <a:gd name="connsiteY21" fmla="*/ 3106236 h 4916638"/>
              <a:gd name="connsiteX22" fmla="*/ 5488513 w 5714762"/>
              <a:gd name="connsiteY22" fmla="*/ 3388176 h 4916638"/>
              <a:gd name="connsiteX23" fmla="*/ 5389453 w 5714762"/>
              <a:gd name="connsiteY23" fmla="*/ 3814896 h 4916638"/>
              <a:gd name="connsiteX24" fmla="*/ 5016073 w 5714762"/>
              <a:gd name="connsiteY24" fmla="*/ 4294956 h 4916638"/>
              <a:gd name="connsiteX25" fmla="*/ 4231213 w 5714762"/>
              <a:gd name="connsiteY25" fmla="*/ 4706436 h 4916638"/>
              <a:gd name="connsiteX26" fmla="*/ 3156793 w 5714762"/>
              <a:gd name="connsiteY26" fmla="*/ 4912176 h 4916638"/>
              <a:gd name="connsiteX27" fmla="*/ 1777573 w 5714762"/>
              <a:gd name="connsiteY27" fmla="*/ 4805496 h 4916638"/>
              <a:gd name="connsiteX28" fmla="*/ 748873 w 5714762"/>
              <a:gd name="connsiteY28" fmla="*/ 4340676 h 4916638"/>
              <a:gd name="connsiteX29" fmla="*/ 253573 w 5714762"/>
              <a:gd name="connsiteY29" fmla="*/ 3677736 h 4916638"/>
              <a:gd name="connsiteX30" fmla="*/ 291673 w 5714762"/>
              <a:gd name="connsiteY30" fmla="*/ 3144336 h 4916638"/>
              <a:gd name="connsiteX0" fmla="*/ 291673 w 5714762"/>
              <a:gd name="connsiteY0" fmla="*/ 3144336 h 4916638"/>
              <a:gd name="connsiteX1" fmla="*/ 200233 w 5714762"/>
              <a:gd name="connsiteY1" fmla="*/ 2595696 h 4916638"/>
              <a:gd name="connsiteX2" fmla="*/ 190073 w 5714762"/>
              <a:gd name="connsiteY2" fmla="*/ 2222316 h 4916638"/>
              <a:gd name="connsiteX3" fmla="*/ 24973 w 5714762"/>
              <a:gd name="connsiteY3" fmla="*/ 1521276 h 4916638"/>
              <a:gd name="connsiteX4" fmla="*/ 22433 w 5714762"/>
              <a:gd name="connsiteY4" fmla="*/ 670376 h 4916638"/>
              <a:gd name="connsiteX5" fmla="*/ 233253 w 5714762"/>
              <a:gd name="connsiteY5" fmla="*/ 32836 h 4916638"/>
              <a:gd name="connsiteX6" fmla="*/ 954613 w 5714762"/>
              <a:gd name="connsiteY6" fmla="*/ 119196 h 4916638"/>
              <a:gd name="connsiteX7" fmla="*/ 1609933 w 5714762"/>
              <a:gd name="connsiteY7" fmla="*/ 355416 h 4916638"/>
              <a:gd name="connsiteX8" fmla="*/ 1950293 w 5714762"/>
              <a:gd name="connsiteY8" fmla="*/ 530676 h 4916638"/>
              <a:gd name="connsiteX9" fmla="*/ 2511633 w 5714762"/>
              <a:gd name="connsiteY9" fmla="*/ 406216 h 4916638"/>
              <a:gd name="connsiteX10" fmla="*/ 3377773 w 5714762"/>
              <a:gd name="connsiteY10" fmla="*/ 408756 h 4916638"/>
              <a:gd name="connsiteX11" fmla="*/ 3923873 w 5714762"/>
              <a:gd name="connsiteY11" fmla="*/ 540836 h 4916638"/>
              <a:gd name="connsiteX12" fmla="*/ 4195652 w 5714762"/>
              <a:gd name="connsiteY12" fmla="*/ 408755 h 4916638"/>
              <a:gd name="connsiteX13" fmla="*/ 4685873 w 5714762"/>
              <a:gd name="connsiteY13" fmla="*/ 200476 h 4916638"/>
              <a:gd name="connsiteX14" fmla="*/ 5414853 w 5714762"/>
              <a:gd name="connsiteY14" fmla="*/ 68396 h 4916638"/>
              <a:gd name="connsiteX15" fmla="*/ 5557093 w 5714762"/>
              <a:gd name="connsiteY15" fmla="*/ 25216 h 4916638"/>
              <a:gd name="connsiteX16" fmla="*/ 5595193 w 5714762"/>
              <a:gd name="connsiteY16" fmla="*/ 164916 h 4916638"/>
              <a:gd name="connsiteX17" fmla="*/ 5701873 w 5714762"/>
              <a:gd name="connsiteY17" fmla="*/ 853256 h 4916638"/>
              <a:gd name="connsiteX18" fmla="*/ 5694253 w 5714762"/>
              <a:gd name="connsiteY18" fmla="*/ 1711776 h 4916638"/>
              <a:gd name="connsiteX19" fmla="*/ 5534233 w 5714762"/>
              <a:gd name="connsiteY19" fmla="*/ 2359476 h 4916638"/>
              <a:gd name="connsiteX20" fmla="*/ 5458033 w 5714762"/>
              <a:gd name="connsiteY20" fmla="*/ 2946216 h 4916638"/>
              <a:gd name="connsiteX21" fmla="*/ 5404693 w 5714762"/>
              <a:gd name="connsiteY21" fmla="*/ 3106236 h 4916638"/>
              <a:gd name="connsiteX22" fmla="*/ 5488513 w 5714762"/>
              <a:gd name="connsiteY22" fmla="*/ 3388176 h 4916638"/>
              <a:gd name="connsiteX23" fmla="*/ 5389453 w 5714762"/>
              <a:gd name="connsiteY23" fmla="*/ 3814896 h 4916638"/>
              <a:gd name="connsiteX24" fmla="*/ 5016073 w 5714762"/>
              <a:gd name="connsiteY24" fmla="*/ 4294956 h 4916638"/>
              <a:gd name="connsiteX25" fmla="*/ 4231213 w 5714762"/>
              <a:gd name="connsiteY25" fmla="*/ 4706436 h 4916638"/>
              <a:gd name="connsiteX26" fmla="*/ 3156793 w 5714762"/>
              <a:gd name="connsiteY26" fmla="*/ 4912176 h 4916638"/>
              <a:gd name="connsiteX27" fmla="*/ 1777573 w 5714762"/>
              <a:gd name="connsiteY27" fmla="*/ 4805496 h 4916638"/>
              <a:gd name="connsiteX28" fmla="*/ 748873 w 5714762"/>
              <a:gd name="connsiteY28" fmla="*/ 4340676 h 4916638"/>
              <a:gd name="connsiteX29" fmla="*/ 253573 w 5714762"/>
              <a:gd name="connsiteY29" fmla="*/ 3677736 h 4916638"/>
              <a:gd name="connsiteX30" fmla="*/ 291673 w 5714762"/>
              <a:gd name="connsiteY30" fmla="*/ 3144336 h 4916638"/>
              <a:gd name="connsiteX0" fmla="*/ 291673 w 5714762"/>
              <a:gd name="connsiteY0" fmla="*/ 3144336 h 4916638"/>
              <a:gd name="connsiteX1" fmla="*/ 200233 w 5714762"/>
              <a:gd name="connsiteY1" fmla="*/ 2595696 h 4916638"/>
              <a:gd name="connsiteX2" fmla="*/ 190073 w 5714762"/>
              <a:gd name="connsiteY2" fmla="*/ 2222316 h 4916638"/>
              <a:gd name="connsiteX3" fmla="*/ 24973 w 5714762"/>
              <a:gd name="connsiteY3" fmla="*/ 1521276 h 4916638"/>
              <a:gd name="connsiteX4" fmla="*/ 22433 w 5714762"/>
              <a:gd name="connsiteY4" fmla="*/ 670376 h 4916638"/>
              <a:gd name="connsiteX5" fmla="*/ 233253 w 5714762"/>
              <a:gd name="connsiteY5" fmla="*/ 32836 h 4916638"/>
              <a:gd name="connsiteX6" fmla="*/ 954613 w 5714762"/>
              <a:gd name="connsiteY6" fmla="*/ 119196 h 4916638"/>
              <a:gd name="connsiteX7" fmla="*/ 1609933 w 5714762"/>
              <a:gd name="connsiteY7" fmla="*/ 355416 h 4916638"/>
              <a:gd name="connsiteX8" fmla="*/ 1950293 w 5714762"/>
              <a:gd name="connsiteY8" fmla="*/ 530676 h 4916638"/>
              <a:gd name="connsiteX9" fmla="*/ 2511633 w 5714762"/>
              <a:gd name="connsiteY9" fmla="*/ 406216 h 4916638"/>
              <a:gd name="connsiteX10" fmla="*/ 3377773 w 5714762"/>
              <a:gd name="connsiteY10" fmla="*/ 408756 h 4916638"/>
              <a:gd name="connsiteX11" fmla="*/ 3923873 w 5714762"/>
              <a:gd name="connsiteY11" fmla="*/ 540836 h 4916638"/>
              <a:gd name="connsiteX12" fmla="*/ 4195652 w 5714762"/>
              <a:gd name="connsiteY12" fmla="*/ 408755 h 4916638"/>
              <a:gd name="connsiteX13" fmla="*/ 4685873 w 5714762"/>
              <a:gd name="connsiteY13" fmla="*/ 200476 h 4916638"/>
              <a:gd name="connsiteX14" fmla="*/ 5414853 w 5714762"/>
              <a:gd name="connsiteY14" fmla="*/ 68396 h 4916638"/>
              <a:gd name="connsiteX15" fmla="*/ 5557093 w 5714762"/>
              <a:gd name="connsiteY15" fmla="*/ 25216 h 4916638"/>
              <a:gd name="connsiteX16" fmla="*/ 5595193 w 5714762"/>
              <a:gd name="connsiteY16" fmla="*/ 164916 h 4916638"/>
              <a:gd name="connsiteX17" fmla="*/ 5701873 w 5714762"/>
              <a:gd name="connsiteY17" fmla="*/ 853256 h 4916638"/>
              <a:gd name="connsiteX18" fmla="*/ 5694253 w 5714762"/>
              <a:gd name="connsiteY18" fmla="*/ 1711776 h 4916638"/>
              <a:gd name="connsiteX19" fmla="*/ 5534233 w 5714762"/>
              <a:gd name="connsiteY19" fmla="*/ 2359476 h 4916638"/>
              <a:gd name="connsiteX20" fmla="*/ 5458033 w 5714762"/>
              <a:gd name="connsiteY20" fmla="*/ 2946216 h 4916638"/>
              <a:gd name="connsiteX21" fmla="*/ 5404693 w 5714762"/>
              <a:gd name="connsiteY21" fmla="*/ 3106236 h 4916638"/>
              <a:gd name="connsiteX22" fmla="*/ 5488513 w 5714762"/>
              <a:gd name="connsiteY22" fmla="*/ 3388176 h 4916638"/>
              <a:gd name="connsiteX23" fmla="*/ 5389453 w 5714762"/>
              <a:gd name="connsiteY23" fmla="*/ 3814896 h 4916638"/>
              <a:gd name="connsiteX24" fmla="*/ 5016073 w 5714762"/>
              <a:gd name="connsiteY24" fmla="*/ 4294956 h 4916638"/>
              <a:gd name="connsiteX25" fmla="*/ 4231213 w 5714762"/>
              <a:gd name="connsiteY25" fmla="*/ 4706436 h 4916638"/>
              <a:gd name="connsiteX26" fmla="*/ 3156793 w 5714762"/>
              <a:gd name="connsiteY26" fmla="*/ 4912176 h 4916638"/>
              <a:gd name="connsiteX27" fmla="*/ 1777573 w 5714762"/>
              <a:gd name="connsiteY27" fmla="*/ 4805496 h 4916638"/>
              <a:gd name="connsiteX28" fmla="*/ 748873 w 5714762"/>
              <a:gd name="connsiteY28" fmla="*/ 4340676 h 4916638"/>
              <a:gd name="connsiteX29" fmla="*/ 253573 w 5714762"/>
              <a:gd name="connsiteY29" fmla="*/ 3677736 h 4916638"/>
              <a:gd name="connsiteX30" fmla="*/ 248492 w 5714762"/>
              <a:gd name="connsiteY30" fmla="*/ 3355155 h 4916638"/>
              <a:gd name="connsiteX31" fmla="*/ 291673 w 5714762"/>
              <a:gd name="connsiteY31" fmla="*/ 3144336 h 4916638"/>
              <a:gd name="connsiteX0" fmla="*/ 291673 w 5714762"/>
              <a:gd name="connsiteY0" fmla="*/ 3144336 h 4916638"/>
              <a:gd name="connsiteX1" fmla="*/ 212932 w 5714762"/>
              <a:gd name="connsiteY1" fmla="*/ 2913195 h 4916638"/>
              <a:gd name="connsiteX2" fmla="*/ 200233 w 5714762"/>
              <a:gd name="connsiteY2" fmla="*/ 2595696 h 4916638"/>
              <a:gd name="connsiteX3" fmla="*/ 190073 w 5714762"/>
              <a:gd name="connsiteY3" fmla="*/ 2222316 h 4916638"/>
              <a:gd name="connsiteX4" fmla="*/ 24973 w 5714762"/>
              <a:gd name="connsiteY4" fmla="*/ 1521276 h 4916638"/>
              <a:gd name="connsiteX5" fmla="*/ 22433 w 5714762"/>
              <a:gd name="connsiteY5" fmla="*/ 670376 h 4916638"/>
              <a:gd name="connsiteX6" fmla="*/ 233253 w 5714762"/>
              <a:gd name="connsiteY6" fmla="*/ 32836 h 4916638"/>
              <a:gd name="connsiteX7" fmla="*/ 954613 w 5714762"/>
              <a:gd name="connsiteY7" fmla="*/ 119196 h 4916638"/>
              <a:gd name="connsiteX8" fmla="*/ 1609933 w 5714762"/>
              <a:gd name="connsiteY8" fmla="*/ 355416 h 4916638"/>
              <a:gd name="connsiteX9" fmla="*/ 1950293 w 5714762"/>
              <a:gd name="connsiteY9" fmla="*/ 530676 h 4916638"/>
              <a:gd name="connsiteX10" fmla="*/ 2511633 w 5714762"/>
              <a:gd name="connsiteY10" fmla="*/ 406216 h 4916638"/>
              <a:gd name="connsiteX11" fmla="*/ 3377773 w 5714762"/>
              <a:gd name="connsiteY11" fmla="*/ 408756 h 4916638"/>
              <a:gd name="connsiteX12" fmla="*/ 3923873 w 5714762"/>
              <a:gd name="connsiteY12" fmla="*/ 540836 h 4916638"/>
              <a:gd name="connsiteX13" fmla="*/ 4195652 w 5714762"/>
              <a:gd name="connsiteY13" fmla="*/ 408755 h 4916638"/>
              <a:gd name="connsiteX14" fmla="*/ 4685873 w 5714762"/>
              <a:gd name="connsiteY14" fmla="*/ 200476 h 4916638"/>
              <a:gd name="connsiteX15" fmla="*/ 5414853 w 5714762"/>
              <a:gd name="connsiteY15" fmla="*/ 68396 h 4916638"/>
              <a:gd name="connsiteX16" fmla="*/ 5557093 w 5714762"/>
              <a:gd name="connsiteY16" fmla="*/ 25216 h 4916638"/>
              <a:gd name="connsiteX17" fmla="*/ 5595193 w 5714762"/>
              <a:gd name="connsiteY17" fmla="*/ 164916 h 4916638"/>
              <a:gd name="connsiteX18" fmla="*/ 5701873 w 5714762"/>
              <a:gd name="connsiteY18" fmla="*/ 853256 h 4916638"/>
              <a:gd name="connsiteX19" fmla="*/ 5694253 w 5714762"/>
              <a:gd name="connsiteY19" fmla="*/ 1711776 h 4916638"/>
              <a:gd name="connsiteX20" fmla="*/ 5534233 w 5714762"/>
              <a:gd name="connsiteY20" fmla="*/ 2359476 h 4916638"/>
              <a:gd name="connsiteX21" fmla="*/ 5458033 w 5714762"/>
              <a:gd name="connsiteY21" fmla="*/ 2946216 h 4916638"/>
              <a:gd name="connsiteX22" fmla="*/ 5404693 w 5714762"/>
              <a:gd name="connsiteY22" fmla="*/ 3106236 h 4916638"/>
              <a:gd name="connsiteX23" fmla="*/ 5488513 w 5714762"/>
              <a:gd name="connsiteY23" fmla="*/ 3388176 h 4916638"/>
              <a:gd name="connsiteX24" fmla="*/ 5389453 w 5714762"/>
              <a:gd name="connsiteY24" fmla="*/ 3814896 h 4916638"/>
              <a:gd name="connsiteX25" fmla="*/ 5016073 w 5714762"/>
              <a:gd name="connsiteY25" fmla="*/ 4294956 h 4916638"/>
              <a:gd name="connsiteX26" fmla="*/ 4231213 w 5714762"/>
              <a:gd name="connsiteY26" fmla="*/ 4706436 h 4916638"/>
              <a:gd name="connsiteX27" fmla="*/ 3156793 w 5714762"/>
              <a:gd name="connsiteY27" fmla="*/ 4912176 h 4916638"/>
              <a:gd name="connsiteX28" fmla="*/ 1777573 w 5714762"/>
              <a:gd name="connsiteY28" fmla="*/ 4805496 h 4916638"/>
              <a:gd name="connsiteX29" fmla="*/ 748873 w 5714762"/>
              <a:gd name="connsiteY29" fmla="*/ 4340676 h 4916638"/>
              <a:gd name="connsiteX30" fmla="*/ 253573 w 5714762"/>
              <a:gd name="connsiteY30" fmla="*/ 3677736 h 4916638"/>
              <a:gd name="connsiteX31" fmla="*/ 248492 w 5714762"/>
              <a:gd name="connsiteY31" fmla="*/ 3355155 h 4916638"/>
              <a:gd name="connsiteX32" fmla="*/ 291673 w 5714762"/>
              <a:gd name="connsiteY32" fmla="*/ 3144336 h 4916638"/>
              <a:gd name="connsiteX0" fmla="*/ 291673 w 5714762"/>
              <a:gd name="connsiteY0" fmla="*/ 3144336 h 4916638"/>
              <a:gd name="connsiteX1" fmla="*/ 212932 w 5714762"/>
              <a:gd name="connsiteY1" fmla="*/ 2913195 h 4916638"/>
              <a:gd name="connsiteX2" fmla="*/ 200233 w 5714762"/>
              <a:gd name="connsiteY2" fmla="*/ 2595696 h 4916638"/>
              <a:gd name="connsiteX3" fmla="*/ 190073 w 5714762"/>
              <a:gd name="connsiteY3" fmla="*/ 2222316 h 4916638"/>
              <a:gd name="connsiteX4" fmla="*/ 24973 w 5714762"/>
              <a:gd name="connsiteY4" fmla="*/ 1521276 h 4916638"/>
              <a:gd name="connsiteX5" fmla="*/ 22433 w 5714762"/>
              <a:gd name="connsiteY5" fmla="*/ 670376 h 4916638"/>
              <a:gd name="connsiteX6" fmla="*/ 233253 w 5714762"/>
              <a:gd name="connsiteY6" fmla="*/ 32836 h 4916638"/>
              <a:gd name="connsiteX7" fmla="*/ 954613 w 5714762"/>
              <a:gd name="connsiteY7" fmla="*/ 119196 h 4916638"/>
              <a:gd name="connsiteX8" fmla="*/ 1609933 w 5714762"/>
              <a:gd name="connsiteY8" fmla="*/ 355416 h 4916638"/>
              <a:gd name="connsiteX9" fmla="*/ 1950293 w 5714762"/>
              <a:gd name="connsiteY9" fmla="*/ 530676 h 4916638"/>
              <a:gd name="connsiteX10" fmla="*/ 2511633 w 5714762"/>
              <a:gd name="connsiteY10" fmla="*/ 406216 h 4916638"/>
              <a:gd name="connsiteX11" fmla="*/ 3377773 w 5714762"/>
              <a:gd name="connsiteY11" fmla="*/ 408756 h 4916638"/>
              <a:gd name="connsiteX12" fmla="*/ 3923873 w 5714762"/>
              <a:gd name="connsiteY12" fmla="*/ 540836 h 4916638"/>
              <a:gd name="connsiteX13" fmla="*/ 4195652 w 5714762"/>
              <a:gd name="connsiteY13" fmla="*/ 408755 h 4916638"/>
              <a:gd name="connsiteX14" fmla="*/ 4685873 w 5714762"/>
              <a:gd name="connsiteY14" fmla="*/ 200476 h 4916638"/>
              <a:gd name="connsiteX15" fmla="*/ 5414853 w 5714762"/>
              <a:gd name="connsiteY15" fmla="*/ 68396 h 4916638"/>
              <a:gd name="connsiteX16" fmla="*/ 5557093 w 5714762"/>
              <a:gd name="connsiteY16" fmla="*/ 25216 h 4916638"/>
              <a:gd name="connsiteX17" fmla="*/ 5595193 w 5714762"/>
              <a:gd name="connsiteY17" fmla="*/ 164916 h 4916638"/>
              <a:gd name="connsiteX18" fmla="*/ 5701873 w 5714762"/>
              <a:gd name="connsiteY18" fmla="*/ 853256 h 4916638"/>
              <a:gd name="connsiteX19" fmla="*/ 5694253 w 5714762"/>
              <a:gd name="connsiteY19" fmla="*/ 1711776 h 4916638"/>
              <a:gd name="connsiteX20" fmla="*/ 5534233 w 5714762"/>
              <a:gd name="connsiteY20" fmla="*/ 2359476 h 4916638"/>
              <a:gd name="connsiteX21" fmla="*/ 5458033 w 5714762"/>
              <a:gd name="connsiteY21" fmla="*/ 2946216 h 4916638"/>
              <a:gd name="connsiteX22" fmla="*/ 5404693 w 5714762"/>
              <a:gd name="connsiteY22" fmla="*/ 3106236 h 4916638"/>
              <a:gd name="connsiteX23" fmla="*/ 5488513 w 5714762"/>
              <a:gd name="connsiteY23" fmla="*/ 3388176 h 4916638"/>
              <a:gd name="connsiteX24" fmla="*/ 5389453 w 5714762"/>
              <a:gd name="connsiteY24" fmla="*/ 3814896 h 4916638"/>
              <a:gd name="connsiteX25" fmla="*/ 5016073 w 5714762"/>
              <a:gd name="connsiteY25" fmla="*/ 4294956 h 4916638"/>
              <a:gd name="connsiteX26" fmla="*/ 4231213 w 5714762"/>
              <a:gd name="connsiteY26" fmla="*/ 4706436 h 4916638"/>
              <a:gd name="connsiteX27" fmla="*/ 3156793 w 5714762"/>
              <a:gd name="connsiteY27" fmla="*/ 4912176 h 4916638"/>
              <a:gd name="connsiteX28" fmla="*/ 1777573 w 5714762"/>
              <a:gd name="connsiteY28" fmla="*/ 4805496 h 4916638"/>
              <a:gd name="connsiteX29" fmla="*/ 748873 w 5714762"/>
              <a:gd name="connsiteY29" fmla="*/ 4340676 h 4916638"/>
              <a:gd name="connsiteX30" fmla="*/ 370413 w 5714762"/>
              <a:gd name="connsiteY30" fmla="*/ 3931736 h 4916638"/>
              <a:gd name="connsiteX31" fmla="*/ 248492 w 5714762"/>
              <a:gd name="connsiteY31" fmla="*/ 3355155 h 4916638"/>
              <a:gd name="connsiteX32" fmla="*/ 291673 w 5714762"/>
              <a:gd name="connsiteY32" fmla="*/ 3144336 h 4916638"/>
              <a:gd name="connsiteX0" fmla="*/ 291673 w 5714762"/>
              <a:gd name="connsiteY0" fmla="*/ 3144336 h 4916638"/>
              <a:gd name="connsiteX1" fmla="*/ 212932 w 5714762"/>
              <a:gd name="connsiteY1" fmla="*/ 2913195 h 4916638"/>
              <a:gd name="connsiteX2" fmla="*/ 200233 w 5714762"/>
              <a:gd name="connsiteY2" fmla="*/ 2595696 h 4916638"/>
              <a:gd name="connsiteX3" fmla="*/ 190073 w 5714762"/>
              <a:gd name="connsiteY3" fmla="*/ 2222316 h 4916638"/>
              <a:gd name="connsiteX4" fmla="*/ 24973 w 5714762"/>
              <a:gd name="connsiteY4" fmla="*/ 1521276 h 4916638"/>
              <a:gd name="connsiteX5" fmla="*/ 22433 w 5714762"/>
              <a:gd name="connsiteY5" fmla="*/ 670376 h 4916638"/>
              <a:gd name="connsiteX6" fmla="*/ 233253 w 5714762"/>
              <a:gd name="connsiteY6" fmla="*/ 32836 h 4916638"/>
              <a:gd name="connsiteX7" fmla="*/ 954613 w 5714762"/>
              <a:gd name="connsiteY7" fmla="*/ 119196 h 4916638"/>
              <a:gd name="connsiteX8" fmla="*/ 1609933 w 5714762"/>
              <a:gd name="connsiteY8" fmla="*/ 355416 h 4916638"/>
              <a:gd name="connsiteX9" fmla="*/ 1950293 w 5714762"/>
              <a:gd name="connsiteY9" fmla="*/ 530676 h 4916638"/>
              <a:gd name="connsiteX10" fmla="*/ 2511633 w 5714762"/>
              <a:gd name="connsiteY10" fmla="*/ 406216 h 4916638"/>
              <a:gd name="connsiteX11" fmla="*/ 3377773 w 5714762"/>
              <a:gd name="connsiteY11" fmla="*/ 408756 h 4916638"/>
              <a:gd name="connsiteX12" fmla="*/ 3923873 w 5714762"/>
              <a:gd name="connsiteY12" fmla="*/ 540836 h 4916638"/>
              <a:gd name="connsiteX13" fmla="*/ 4195652 w 5714762"/>
              <a:gd name="connsiteY13" fmla="*/ 408755 h 4916638"/>
              <a:gd name="connsiteX14" fmla="*/ 4685873 w 5714762"/>
              <a:gd name="connsiteY14" fmla="*/ 200476 h 4916638"/>
              <a:gd name="connsiteX15" fmla="*/ 5414853 w 5714762"/>
              <a:gd name="connsiteY15" fmla="*/ 68396 h 4916638"/>
              <a:gd name="connsiteX16" fmla="*/ 5557093 w 5714762"/>
              <a:gd name="connsiteY16" fmla="*/ 25216 h 4916638"/>
              <a:gd name="connsiteX17" fmla="*/ 5595193 w 5714762"/>
              <a:gd name="connsiteY17" fmla="*/ 164916 h 4916638"/>
              <a:gd name="connsiteX18" fmla="*/ 5701873 w 5714762"/>
              <a:gd name="connsiteY18" fmla="*/ 853256 h 4916638"/>
              <a:gd name="connsiteX19" fmla="*/ 5694253 w 5714762"/>
              <a:gd name="connsiteY19" fmla="*/ 1711776 h 4916638"/>
              <a:gd name="connsiteX20" fmla="*/ 5534233 w 5714762"/>
              <a:gd name="connsiteY20" fmla="*/ 2359476 h 4916638"/>
              <a:gd name="connsiteX21" fmla="*/ 5458033 w 5714762"/>
              <a:gd name="connsiteY21" fmla="*/ 2946216 h 4916638"/>
              <a:gd name="connsiteX22" fmla="*/ 5404693 w 5714762"/>
              <a:gd name="connsiteY22" fmla="*/ 3106236 h 4916638"/>
              <a:gd name="connsiteX23" fmla="*/ 5488513 w 5714762"/>
              <a:gd name="connsiteY23" fmla="*/ 3388176 h 4916638"/>
              <a:gd name="connsiteX24" fmla="*/ 5389453 w 5714762"/>
              <a:gd name="connsiteY24" fmla="*/ 3814896 h 4916638"/>
              <a:gd name="connsiteX25" fmla="*/ 5016073 w 5714762"/>
              <a:gd name="connsiteY25" fmla="*/ 4294956 h 4916638"/>
              <a:gd name="connsiteX26" fmla="*/ 4231213 w 5714762"/>
              <a:gd name="connsiteY26" fmla="*/ 4706436 h 4916638"/>
              <a:gd name="connsiteX27" fmla="*/ 3156793 w 5714762"/>
              <a:gd name="connsiteY27" fmla="*/ 4912176 h 4916638"/>
              <a:gd name="connsiteX28" fmla="*/ 1777573 w 5714762"/>
              <a:gd name="connsiteY28" fmla="*/ 4805496 h 4916638"/>
              <a:gd name="connsiteX29" fmla="*/ 748873 w 5714762"/>
              <a:gd name="connsiteY29" fmla="*/ 4340676 h 4916638"/>
              <a:gd name="connsiteX30" fmla="*/ 370413 w 5714762"/>
              <a:gd name="connsiteY30" fmla="*/ 3931736 h 4916638"/>
              <a:gd name="connsiteX31" fmla="*/ 223092 w 5714762"/>
              <a:gd name="connsiteY31" fmla="*/ 3492315 h 4916638"/>
              <a:gd name="connsiteX32" fmla="*/ 291673 w 5714762"/>
              <a:gd name="connsiteY32" fmla="*/ 3144336 h 4916638"/>
              <a:gd name="connsiteX0" fmla="*/ 291673 w 5714762"/>
              <a:gd name="connsiteY0" fmla="*/ 3144336 h 4916638"/>
              <a:gd name="connsiteX1" fmla="*/ 263732 w 5714762"/>
              <a:gd name="connsiteY1" fmla="*/ 2913195 h 4916638"/>
              <a:gd name="connsiteX2" fmla="*/ 200233 w 5714762"/>
              <a:gd name="connsiteY2" fmla="*/ 2595696 h 4916638"/>
              <a:gd name="connsiteX3" fmla="*/ 190073 w 5714762"/>
              <a:gd name="connsiteY3" fmla="*/ 2222316 h 4916638"/>
              <a:gd name="connsiteX4" fmla="*/ 24973 w 5714762"/>
              <a:gd name="connsiteY4" fmla="*/ 1521276 h 4916638"/>
              <a:gd name="connsiteX5" fmla="*/ 22433 w 5714762"/>
              <a:gd name="connsiteY5" fmla="*/ 670376 h 4916638"/>
              <a:gd name="connsiteX6" fmla="*/ 233253 w 5714762"/>
              <a:gd name="connsiteY6" fmla="*/ 32836 h 4916638"/>
              <a:gd name="connsiteX7" fmla="*/ 954613 w 5714762"/>
              <a:gd name="connsiteY7" fmla="*/ 119196 h 4916638"/>
              <a:gd name="connsiteX8" fmla="*/ 1609933 w 5714762"/>
              <a:gd name="connsiteY8" fmla="*/ 355416 h 4916638"/>
              <a:gd name="connsiteX9" fmla="*/ 1950293 w 5714762"/>
              <a:gd name="connsiteY9" fmla="*/ 530676 h 4916638"/>
              <a:gd name="connsiteX10" fmla="*/ 2511633 w 5714762"/>
              <a:gd name="connsiteY10" fmla="*/ 406216 h 4916638"/>
              <a:gd name="connsiteX11" fmla="*/ 3377773 w 5714762"/>
              <a:gd name="connsiteY11" fmla="*/ 408756 h 4916638"/>
              <a:gd name="connsiteX12" fmla="*/ 3923873 w 5714762"/>
              <a:gd name="connsiteY12" fmla="*/ 540836 h 4916638"/>
              <a:gd name="connsiteX13" fmla="*/ 4195652 w 5714762"/>
              <a:gd name="connsiteY13" fmla="*/ 408755 h 4916638"/>
              <a:gd name="connsiteX14" fmla="*/ 4685873 w 5714762"/>
              <a:gd name="connsiteY14" fmla="*/ 200476 h 4916638"/>
              <a:gd name="connsiteX15" fmla="*/ 5414853 w 5714762"/>
              <a:gd name="connsiteY15" fmla="*/ 68396 h 4916638"/>
              <a:gd name="connsiteX16" fmla="*/ 5557093 w 5714762"/>
              <a:gd name="connsiteY16" fmla="*/ 25216 h 4916638"/>
              <a:gd name="connsiteX17" fmla="*/ 5595193 w 5714762"/>
              <a:gd name="connsiteY17" fmla="*/ 164916 h 4916638"/>
              <a:gd name="connsiteX18" fmla="*/ 5701873 w 5714762"/>
              <a:gd name="connsiteY18" fmla="*/ 853256 h 4916638"/>
              <a:gd name="connsiteX19" fmla="*/ 5694253 w 5714762"/>
              <a:gd name="connsiteY19" fmla="*/ 1711776 h 4916638"/>
              <a:gd name="connsiteX20" fmla="*/ 5534233 w 5714762"/>
              <a:gd name="connsiteY20" fmla="*/ 2359476 h 4916638"/>
              <a:gd name="connsiteX21" fmla="*/ 5458033 w 5714762"/>
              <a:gd name="connsiteY21" fmla="*/ 2946216 h 4916638"/>
              <a:gd name="connsiteX22" fmla="*/ 5404693 w 5714762"/>
              <a:gd name="connsiteY22" fmla="*/ 3106236 h 4916638"/>
              <a:gd name="connsiteX23" fmla="*/ 5488513 w 5714762"/>
              <a:gd name="connsiteY23" fmla="*/ 3388176 h 4916638"/>
              <a:gd name="connsiteX24" fmla="*/ 5389453 w 5714762"/>
              <a:gd name="connsiteY24" fmla="*/ 3814896 h 4916638"/>
              <a:gd name="connsiteX25" fmla="*/ 5016073 w 5714762"/>
              <a:gd name="connsiteY25" fmla="*/ 4294956 h 4916638"/>
              <a:gd name="connsiteX26" fmla="*/ 4231213 w 5714762"/>
              <a:gd name="connsiteY26" fmla="*/ 4706436 h 4916638"/>
              <a:gd name="connsiteX27" fmla="*/ 3156793 w 5714762"/>
              <a:gd name="connsiteY27" fmla="*/ 4912176 h 4916638"/>
              <a:gd name="connsiteX28" fmla="*/ 1777573 w 5714762"/>
              <a:gd name="connsiteY28" fmla="*/ 4805496 h 4916638"/>
              <a:gd name="connsiteX29" fmla="*/ 748873 w 5714762"/>
              <a:gd name="connsiteY29" fmla="*/ 4340676 h 4916638"/>
              <a:gd name="connsiteX30" fmla="*/ 370413 w 5714762"/>
              <a:gd name="connsiteY30" fmla="*/ 3931736 h 4916638"/>
              <a:gd name="connsiteX31" fmla="*/ 223092 w 5714762"/>
              <a:gd name="connsiteY31" fmla="*/ 3492315 h 4916638"/>
              <a:gd name="connsiteX32" fmla="*/ 291673 w 5714762"/>
              <a:gd name="connsiteY32" fmla="*/ 3144336 h 4916638"/>
              <a:gd name="connsiteX0" fmla="*/ 291673 w 5714762"/>
              <a:gd name="connsiteY0" fmla="*/ 3144336 h 4916638"/>
              <a:gd name="connsiteX1" fmla="*/ 263732 w 5714762"/>
              <a:gd name="connsiteY1" fmla="*/ 2913195 h 4916638"/>
              <a:gd name="connsiteX2" fmla="*/ 215473 w 5714762"/>
              <a:gd name="connsiteY2" fmla="*/ 2585536 h 4916638"/>
              <a:gd name="connsiteX3" fmla="*/ 190073 w 5714762"/>
              <a:gd name="connsiteY3" fmla="*/ 2222316 h 4916638"/>
              <a:gd name="connsiteX4" fmla="*/ 24973 w 5714762"/>
              <a:gd name="connsiteY4" fmla="*/ 1521276 h 4916638"/>
              <a:gd name="connsiteX5" fmla="*/ 22433 w 5714762"/>
              <a:gd name="connsiteY5" fmla="*/ 670376 h 4916638"/>
              <a:gd name="connsiteX6" fmla="*/ 233253 w 5714762"/>
              <a:gd name="connsiteY6" fmla="*/ 32836 h 4916638"/>
              <a:gd name="connsiteX7" fmla="*/ 954613 w 5714762"/>
              <a:gd name="connsiteY7" fmla="*/ 119196 h 4916638"/>
              <a:gd name="connsiteX8" fmla="*/ 1609933 w 5714762"/>
              <a:gd name="connsiteY8" fmla="*/ 355416 h 4916638"/>
              <a:gd name="connsiteX9" fmla="*/ 1950293 w 5714762"/>
              <a:gd name="connsiteY9" fmla="*/ 530676 h 4916638"/>
              <a:gd name="connsiteX10" fmla="*/ 2511633 w 5714762"/>
              <a:gd name="connsiteY10" fmla="*/ 406216 h 4916638"/>
              <a:gd name="connsiteX11" fmla="*/ 3377773 w 5714762"/>
              <a:gd name="connsiteY11" fmla="*/ 408756 h 4916638"/>
              <a:gd name="connsiteX12" fmla="*/ 3923873 w 5714762"/>
              <a:gd name="connsiteY12" fmla="*/ 540836 h 4916638"/>
              <a:gd name="connsiteX13" fmla="*/ 4195652 w 5714762"/>
              <a:gd name="connsiteY13" fmla="*/ 408755 h 4916638"/>
              <a:gd name="connsiteX14" fmla="*/ 4685873 w 5714762"/>
              <a:gd name="connsiteY14" fmla="*/ 200476 h 4916638"/>
              <a:gd name="connsiteX15" fmla="*/ 5414853 w 5714762"/>
              <a:gd name="connsiteY15" fmla="*/ 68396 h 4916638"/>
              <a:gd name="connsiteX16" fmla="*/ 5557093 w 5714762"/>
              <a:gd name="connsiteY16" fmla="*/ 25216 h 4916638"/>
              <a:gd name="connsiteX17" fmla="*/ 5595193 w 5714762"/>
              <a:gd name="connsiteY17" fmla="*/ 164916 h 4916638"/>
              <a:gd name="connsiteX18" fmla="*/ 5701873 w 5714762"/>
              <a:gd name="connsiteY18" fmla="*/ 853256 h 4916638"/>
              <a:gd name="connsiteX19" fmla="*/ 5694253 w 5714762"/>
              <a:gd name="connsiteY19" fmla="*/ 1711776 h 4916638"/>
              <a:gd name="connsiteX20" fmla="*/ 5534233 w 5714762"/>
              <a:gd name="connsiteY20" fmla="*/ 2359476 h 4916638"/>
              <a:gd name="connsiteX21" fmla="*/ 5458033 w 5714762"/>
              <a:gd name="connsiteY21" fmla="*/ 2946216 h 4916638"/>
              <a:gd name="connsiteX22" fmla="*/ 5404693 w 5714762"/>
              <a:gd name="connsiteY22" fmla="*/ 3106236 h 4916638"/>
              <a:gd name="connsiteX23" fmla="*/ 5488513 w 5714762"/>
              <a:gd name="connsiteY23" fmla="*/ 3388176 h 4916638"/>
              <a:gd name="connsiteX24" fmla="*/ 5389453 w 5714762"/>
              <a:gd name="connsiteY24" fmla="*/ 3814896 h 4916638"/>
              <a:gd name="connsiteX25" fmla="*/ 5016073 w 5714762"/>
              <a:gd name="connsiteY25" fmla="*/ 4294956 h 4916638"/>
              <a:gd name="connsiteX26" fmla="*/ 4231213 w 5714762"/>
              <a:gd name="connsiteY26" fmla="*/ 4706436 h 4916638"/>
              <a:gd name="connsiteX27" fmla="*/ 3156793 w 5714762"/>
              <a:gd name="connsiteY27" fmla="*/ 4912176 h 4916638"/>
              <a:gd name="connsiteX28" fmla="*/ 1777573 w 5714762"/>
              <a:gd name="connsiteY28" fmla="*/ 4805496 h 4916638"/>
              <a:gd name="connsiteX29" fmla="*/ 748873 w 5714762"/>
              <a:gd name="connsiteY29" fmla="*/ 4340676 h 4916638"/>
              <a:gd name="connsiteX30" fmla="*/ 370413 w 5714762"/>
              <a:gd name="connsiteY30" fmla="*/ 3931736 h 4916638"/>
              <a:gd name="connsiteX31" fmla="*/ 223092 w 5714762"/>
              <a:gd name="connsiteY31" fmla="*/ 3492315 h 4916638"/>
              <a:gd name="connsiteX32" fmla="*/ 291673 w 5714762"/>
              <a:gd name="connsiteY32" fmla="*/ 3144336 h 4916638"/>
              <a:gd name="connsiteX0" fmla="*/ 291673 w 5722727"/>
              <a:gd name="connsiteY0" fmla="*/ 3144336 h 4916638"/>
              <a:gd name="connsiteX1" fmla="*/ 263732 w 5722727"/>
              <a:gd name="connsiteY1" fmla="*/ 2913195 h 4916638"/>
              <a:gd name="connsiteX2" fmla="*/ 215473 w 5722727"/>
              <a:gd name="connsiteY2" fmla="*/ 2585536 h 4916638"/>
              <a:gd name="connsiteX3" fmla="*/ 190073 w 5722727"/>
              <a:gd name="connsiteY3" fmla="*/ 2222316 h 4916638"/>
              <a:gd name="connsiteX4" fmla="*/ 24973 w 5722727"/>
              <a:gd name="connsiteY4" fmla="*/ 1521276 h 4916638"/>
              <a:gd name="connsiteX5" fmla="*/ 22433 w 5722727"/>
              <a:gd name="connsiteY5" fmla="*/ 670376 h 4916638"/>
              <a:gd name="connsiteX6" fmla="*/ 233253 w 5722727"/>
              <a:gd name="connsiteY6" fmla="*/ 32836 h 4916638"/>
              <a:gd name="connsiteX7" fmla="*/ 954613 w 5722727"/>
              <a:gd name="connsiteY7" fmla="*/ 119196 h 4916638"/>
              <a:gd name="connsiteX8" fmla="*/ 1609933 w 5722727"/>
              <a:gd name="connsiteY8" fmla="*/ 355416 h 4916638"/>
              <a:gd name="connsiteX9" fmla="*/ 1950293 w 5722727"/>
              <a:gd name="connsiteY9" fmla="*/ 530676 h 4916638"/>
              <a:gd name="connsiteX10" fmla="*/ 2511633 w 5722727"/>
              <a:gd name="connsiteY10" fmla="*/ 406216 h 4916638"/>
              <a:gd name="connsiteX11" fmla="*/ 3377773 w 5722727"/>
              <a:gd name="connsiteY11" fmla="*/ 408756 h 4916638"/>
              <a:gd name="connsiteX12" fmla="*/ 3923873 w 5722727"/>
              <a:gd name="connsiteY12" fmla="*/ 540836 h 4916638"/>
              <a:gd name="connsiteX13" fmla="*/ 4195652 w 5722727"/>
              <a:gd name="connsiteY13" fmla="*/ 408755 h 4916638"/>
              <a:gd name="connsiteX14" fmla="*/ 4685873 w 5722727"/>
              <a:gd name="connsiteY14" fmla="*/ 200476 h 4916638"/>
              <a:gd name="connsiteX15" fmla="*/ 5414853 w 5722727"/>
              <a:gd name="connsiteY15" fmla="*/ 68396 h 4916638"/>
              <a:gd name="connsiteX16" fmla="*/ 5557093 w 5722727"/>
              <a:gd name="connsiteY16" fmla="*/ 25216 h 4916638"/>
              <a:gd name="connsiteX17" fmla="*/ 5595193 w 5722727"/>
              <a:gd name="connsiteY17" fmla="*/ 164916 h 4916638"/>
              <a:gd name="connsiteX18" fmla="*/ 5701873 w 5722727"/>
              <a:gd name="connsiteY18" fmla="*/ 853256 h 4916638"/>
              <a:gd name="connsiteX19" fmla="*/ 5694253 w 5722727"/>
              <a:gd name="connsiteY19" fmla="*/ 1711776 h 4916638"/>
              <a:gd name="connsiteX20" fmla="*/ 5412313 w 5722727"/>
              <a:gd name="connsiteY20" fmla="*/ 2395036 h 4916638"/>
              <a:gd name="connsiteX21" fmla="*/ 5458033 w 5722727"/>
              <a:gd name="connsiteY21" fmla="*/ 2946216 h 4916638"/>
              <a:gd name="connsiteX22" fmla="*/ 5404693 w 5722727"/>
              <a:gd name="connsiteY22" fmla="*/ 3106236 h 4916638"/>
              <a:gd name="connsiteX23" fmla="*/ 5488513 w 5722727"/>
              <a:gd name="connsiteY23" fmla="*/ 3388176 h 4916638"/>
              <a:gd name="connsiteX24" fmla="*/ 5389453 w 5722727"/>
              <a:gd name="connsiteY24" fmla="*/ 3814896 h 4916638"/>
              <a:gd name="connsiteX25" fmla="*/ 5016073 w 5722727"/>
              <a:gd name="connsiteY25" fmla="*/ 4294956 h 4916638"/>
              <a:gd name="connsiteX26" fmla="*/ 4231213 w 5722727"/>
              <a:gd name="connsiteY26" fmla="*/ 4706436 h 4916638"/>
              <a:gd name="connsiteX27" fmla="*/ 3156793 w 5722727"/>
              <a:gd name="connsiteY27" fmla="*/ 4912176 h 4916638"/>
              <a:gd name="connsiteX28" fmla="*/ 1777573 w 5722727"/>
              <a:gd name="connsiteY28" fmla="*/ 4805496 h 4916638"/>
              <a:gd name="connsiteX29" fmla="*/ 748873 w 5722727"/>
              <a:gd name="connsiteY29" fmla="*/ 4340676 h 4916638"/>
              <a:gd name="connsiteX30" fmla="*/ 370413 w 5722727"/>
              <a:gd name="connsiteY30" fmla="*/ 3931736 h 4916638"/>
              <a:gd name="connsiteX31" fmla="*/ 223092 w 5722727"/>
              <a:gd name="connsiteY31" fmla="*/ 3492315 h 4916638"/>
              <a:gd name="connsiteX32" fmla="*/ 291673 w 5722727"/>
              <a:gd name="connsiteY32" fmla="*/ 3144336 h 4916638"/>
              <a:gd name="connsiteX0" fmla="*/ 291673 w 5721681"/>
              <a:gd name="connsiteY0" fmla="*/ 3144336 h 4916638"/>
              <a:gd name="connsiteX1" fmla="*/ 263732 w 5721681"/>
              <a:gd name="connsiteY1" fmla="*/ 2913195 h 4916638"/>
              <a:gd name="connsiteX2" fmla="*/ 215473 w 5721681"/>
              <a:gd name="connsiteY2" fmla="*/ 2585536 h 4916638"/>
              <a:gd name="connsiteX3" fmla="*/ 190073 w 5721681"/>
              <a:gd name="connsiteY3" fmla="*/ 2222316 h 4916638"/>
              <a:gd name="connsiteX4" fmla="*/ 24973 w 5721681"/>
              <a:gd name="connsiteY4" fmla="*/ 1521276 h 4916638"/>
              <a:gd name="connsiteX5" fmla="*/ 22433 w 5721681"/>
              <a:gd name="connsiteY5" fmla="*/ 670376 h 4916638"/>
              <a:gd name="connsiteX6" fmla="*/ 233253 w 5721681"/>
              <a:gd name="connsiteY6" fmla="*/ 32836 h 4916638"/>
              <a:gd name="connsiteX7" fmla="*/ 954613 w 5721681"/>
              <a:gd name="connsiteY7" fmla="*/ 119196 h 4916638"/>
              <a:gd name="connsiteX8" fmla="*/ 1609933 w 5721681"/>
              <a:gd name="connsiteY8" fmla="*/ 355416 h 4916638"/>
              <a:gd name="connsiteX9" fmla="*/ 1950293 w 5721681"/>
              <a:gd name="connsiteY9" fmla="*/ 530676 h 4916638"/>
              <a:gd name="connsiteX10" fmla="*/ 2511633 w 5721681"/>
              <a:gd name="connsiteY10" fmla="*/ 406216 h 4916638"/>
              <a:gd name="connsiteX11" fmla="*/ 3377773 w 5721681"/>
              <a:gd name="connsiteY11" fmla="*/ 408756 h 4916638"/>
              <a:gd name="connsiteX12" fmla="*/ 3923873 w 5721681"/>
              <a:gd name="connsiteY12" fmla="*/ 540836 h 4916638"/>
              <a:gd name="connsiteX13" fmla="*/ 4195652 w 5721681"/>
              <a:gd name="connsiteY13" fmla="*/ 408755 h 4916638"/>
              <a:gd name="connsiteX14" fmla="*/ 4685873 w 5721681"/>
              <a:gd name="connsiteY14" fmla="*/ 200476 h 4916638"/>
              <a:gd name="connsiteX15" fmla="*/ 5414853 w 5721681"/>
              <a:gd name="connsiteY15" fmla="*/ 68396 h 4916638"/>
              <a:gd name="connsiteX16" fmla="*/ 5557093 w 5721681"/>
              <a:gd name="connsiteY16" fmla="*/ 25216 h 4916638"/>
              <a:gd name="connsiteX17" fmla="*/ 5595193 w 5721681"/>
              <a:gd name="connsiteY17" fmla="*/ 164916 h 4916638"/>
              <a:gd name="connsiteX18" fmla="*/ 5701873 w 5721681"/>
              <a:gd name="connsiteY18" fmla="*/ 853256 h 4916638"/>
              <a:gd name="connsiteX19" fmla="*/ 5694253 w 5721681"/>
              <a:gd name="connsiteY19" fmla="*/ 1711776 h 4916638"/>
              <a:gd name="connsiteX20" fmla="*/ 5427553 w 5721681"/>
              <a:gd name="connsiteY20" fmla="*/ 2455996 h 4916638"/>
              <a:gd name="connsiteX21" fmla="*/ 5458033 w 5721681"/>
              <a:gd name="connsiteY21" fmla="*/ 2946216 h 4916638"/>
              <a:gd name="connsiteX22" fmla="*/ 5404693 w 5721681"/>
              <a:gd name="connsiteY22" fmla="*/ 3106236 h 4916638"/>
              <a:gd name="connsiteX23" fmla="*/ 5488513 w 5721681"/>
              <a:gd name="connsiteY23" fmla="*/ 3388176 h 4916638"/>
              <a:gd name="connsiteX24" fmla="*/ 5389453 w 5721681"/>
              <a:gd name="connsiteY24" fmla="*/ 3814896 h 4916638"/>
              <a:gd name="connsiteX25" fmla="*/ 5016073 w 5721681"/>
              <a:gd name="connsiteY25" fmla="*/ 4294956 h 4916638"/>
              <a:gd name="connsiteX26" fmla="*/ 4231213 w 5721681"/>
              <a:gd name="connsiteY26" fmla="*/ 4706436 h 4916638"/>
              <a:gd name="connsiteX27" fmla="*/ 3156793 w 5721681"/>
              <a:gd name="connsiteY27" fmla="*/ 4912176 h 4916638"/>
              <a:gd name="connsiteX28" fmla="*/ 1777573 w 5721681"/>
              <a:gd name="connsiteY28" fmla="*/ 4805496 h 4916638"/>
              <a:gd name="connsiteX29" fmla="*/ 748873 w 5721681"/>
              <a:gd name="connsiteY29" fmla="*/ 4340676 h 4916638"/>
              <a:gd name="connsiteX30" fmla="*/ 370413 w 5721681"/>
              <a:gd name="connsiteY30" fmla="*/ 3931736 h 4916638"/>
              <a:gd name="connsiteX31" fmla="*/ 223092 w 5721681"/>
              <a:gd name="connsiteY31" fmla="*/ 3492315 h 4916638"/>
              <a:gd name="connsiteX32" fmla="*/ 291673 w 5721681"/>
              <a:gd name="connsiteY32" fmla="*/ 3144336 h 4916638"/>
              <a:gd name="connsiteX0" fmla="*/ 291673 w 5718276"/>
              <a:gd name="connsiteY0" fmla="*/ 3144336 h 4916638"/>
              <a:gd name="connsiteX1" fmla="*/ 263732 w 5718276"/>
              <a:gd name="connsiteY1" fmla="*/ 2913195 h 4916638"/>
              <a:gd name="connsiteX2" fmla="*/ 215473 w 5718276"/>
              <a:gd name="connsiteY2" fmla="*/ 2585536 h 4916638"/>
              <a:gd name="connsiteX3" fmla="*/ 190073 w 5718276"/>
              <a:gd name="connsiteY3" fmla="*/ 2222316 h 4916638"/>
              <a:gd name="connsiteX4" fmla="*/ 24973 w 5718276"/>
              <a:gd name="connsiteY4" fmla="*/ 1521276 h 4916638"/>
              <a:gd name="connsiteX5" fmla="*/ 22433 w 5718276"/>
              <a:gd name="connsiteY5" fmla="*/ 670376 h 4916638"/>
              <a:gd name="connsiteX6" fmla="*/ 233253 w 5718276"/>
              <a:gd name="connsiteY6" fmla="*/ 32836 h 4916638"/>
              <a:gd name="connsiteX7" fmla="*/ 954613 w 5718276"/>
              <a:gd name="connsiteY7" fmla="*/ 119196 h 4916638"/>
              <a:gd name="connsiteX8" fmla="*/ 1609933 w 5718276"/>
              <a:gd name="connsiteY8" fmla="*/ 355416 h 4916638"/>
              <a:gd name="connsiteX9" fmla="*/ 1950293 w 5718276"/>
              <a:gd name="connsiteY9" fmla="*/ 530676 h 4916638"/>
              <a:gd name="connsiteX10" fmla="*/ 2511633 w 5718276"/>
              <a:gd name="connsiteY10" fmla="*/ 406216 h 4916638"/>
              <a:gd name="connsiteX11" fmla="*/ 3377773 w 5718276"/>
              <a:gd name="connsiteY11" fmla="*/ 408756 h 4916638"/>
              <a:gd name="connsiteX12" fmla="*/ 3923873 w 5718276"/>
              <a:gd name="connsiteY12" fmla="*/ 540836 h 4916638"/>
              <a:gd name="connsiteX13" fmla="*/ 4195652 w 5718276"/>
              <a:gd name="connsiteY13" fmla="*/ 408755 h 4916638"/>
              <a:gd name="connsiteX14" fmla="*/ 4685873 w 5718276"/>
              <a:gd name="connsiteY14" fmla="*/ 200476 h 4916638"/>
              <a:gd name="connsiteX15" fmla="*/ 5414853 w 5718276"/>
              <a:gd name="connsiteY15" fmla="*/ 68396 h 4916638"/>
              <a:gd name="connsiteX16" fmla="*/ 5557093 w 5718276"/>
              <a:gd name="connsiteY16" fmla="*/ 25216 h 4916638"/>
              <a:gd name="connsiteX17" fmla="*/ 5595193 w 5718276"/>
              <a:gd name="connsiteY17" fmla="*/ 164916 h 4916638"/>
              <a:gd name="connsiteX18" fmla="*/ 5701873 w 5718276"/>
              <a:gd name="connsiteY18" fmla="*/ 853256 h 4916638"/>
              <a:gd name="connsiteX19" fmla="*/ 5694253 w 5718276"/>
              <a:gd name="connsiteY19" fmla="*/ 1711776 h 4916638"/>
              <a:gd name="connsiteX20" fmla="*/ 5478353 w 5718276"/>
              <a:gd name="connsiteY20" fmla="*/ 2455996 h 4916638"/>
              <a:gd name="connsiteX21" fmla="*/ 5458033 w 5718276"/>
              <a:gd name="connsiteY21" fmla="*/ 2946216 h 4916638"/>
              <a:gd name="connsiteX22" fmla="*/ 5404693 w 5718276"/>
              <a:gd name="connsiteY22" fmla="*/ 3106236 h 4916638"/>
              <a:gd name="connsiteX23" fmla="*/ 5488513 w 5718276"/>
              <a:gd name="connsiteY23" fmla="*/ 3388176 h 4916638"/>
              <a:gd name="connsiteX24" fmla="*/ 5389453 w 5718276"/>
              <a:gd name="connsiteY24" fmla="*/ 3814896 h 4916638"/>
              <a:gd name="connsiteX25" fmla="*/ 5016073 w 5718276"/>
              <a:gd name="connsiteY25" fmla="*/ 4294956 h 4916638"/>
              <a:gd name="connsiteX26" fmla="*/ 4231213 w 5718276"/>
              <a:gd name="connsiteY26" fmla="*/ 4706436 h 4916638"/>
              <a:gd name="connsiteX27" fmla="*/ 3156793 w 5718276"/>
              <a:gd name="connsiteY27" fmla="*/ 4912176 h 4916638"/>
              <a:gd name="connsiteX28" fmla="*/ 1777573 w 5718276"/>
              <a:gd name="connsiteY28" fmla="*/ 4805496 h 4916638"/>
              <a:gd name="connsiteX29" fmla="*/ 748873 w 5718276"/>
              <a:gd name="connsiteY29" fmla="*/ 4340676 h 4916638"/>
              <a:gd name="connsiteX30" fmla="*/ 370413 w 5718276"/>
              <a:gd name="connsiteY30" fmla="*/ 3931736 h 4916638"/>
              <a:gd name="connsiteX31" fmla="*/ 223092 w 5718276"/>
              <a:gd name="connsiteY31" fmla="*/ 3492315 h 4916638"/>
              <a:gd name="connsiteX32" fmla="*/ 291673 w 5718276"/>
              <a:gd name="connsiteY32" fmla="*/ 3144336 h 4916638"/>
              <a:gd name="connsiteX0" fmla="*/ 291673 w 5717287"/>
              <a:gd name="connsiteY0" fmla="*/ 3144336 h 4916638"/>
              <a:gd name="connsiteX1" fmla="*/ 263732 w 5717287"/>
              <a:gd name="connsiteY1" fmla="*/ 2913195 h 4916638"/>
              <a:gd name="connsiteX2" fmla="*/ 215473 w 5717287"/>
              <a:gd name="connsiteY2" fmla="*/ 2585536 h 4916638"/>
              <a:gd name="connsiteX3" fmla="*/ 190073 w 5717287"/>
              <a:gd name="connsiteY3" fmla="*/ 2222316 h 4916638"/>
              <a:gd name="connsiteX4" fmla="*/ 24973 w 5717287"/>
              <a:gd name="connsiteY4" fmla="*/ 1521276 h 4916638"/>
              <a:gd name="connsiteX5" fmla="*/ 22433 w 5717287"/>
              <a:gd name="connsiteY5" fmla="*/ 670376 h 4916638"/>
              <a:gd name="connsiteX6" fmla="*/ 233253 w 5717287"/>
              <a:gd name="connsiteY6" fmla="*/ 32836 h 4916638"/>
              <a:gd name="connsiteX7" fmla="*/ 954613 w 5717287"/>
              <a:gd name="connsiteY7" fmla="*/ 119196 h 4916638"/>
              <a:gd name="connsiteX8" fmla="*/ 1609933 w 5717287"/>
              <a:gd name="connsiteY8" fmla="*/ 355416 h 4916638"/>
              <a:gd name="connsiteX9" fmla="*/ 1950293 w 5717287"/>
              <a:gd name="connsiteY9" fmla="*/ 530676 h 4916638"/>
              <a:gd name="connsiteX10" fmla="*/ 2511633 w 5717287"/>
              <a:gd name="connsiteY10" fmla="*/ 406216 h 4916638"/>
              <a:gd name="connsiteX11" fmla="*/ 3377773 w 5717287"/>
              <a:gd name="connsiteY11" fmla="*/ 408756 h 4916638"/>
              <a:gd name="connsiteX12" fmla="*/ 3923873 w 5717287"/>
              <a:gd name="connsiteY12" fmla="*/ 540836 h 4916638"/>
              <a:gd name="connsiteX13" fmla="*/ 4195652 w 5717287"/>
              <a:gd name="connsiteY13" fmla="*/ 408755 h 4916638"/>
              <a:gd name="connsiteX14" fmla="*/ 4685873 w 5717287"/>
              <a:gd name="connsiteY14" fmla="*/ 200476 h 4916638"/>
              <a:gd name="connsiteX15" fmla="*/ 5414853 w 5717287"/>
              <a:gd name="connsiteY15" fmla="*/ 68396 h 4916638"/>
              <a:gd name="connsiteX16" fmla="*/ 5557093 w 5717287"/>
              <a:gd name="connsiteY16" fmla="*/ 25216 h 4916638"/>
              <a:gd name="connsiteX17" fmla="*/ 5595193 w 5717287"/>
              <a:gd name="connsiteY17" fmla="*/ 164916 h 4916638"/>
              <a:gd name="connsiteX18" fmla="*/ 5701873 w 5717287"/>
              <a:gd name="connsiteY18" fmla="*/ 853256 h 4916638"/>
              <a:gd name="connsiteX19" fmla="*/ 5694253 w 5717287"/>
              <a:gd name="connsiteY19" fmla="*/ 1711776 h 4916638"/>
              <a:gd name="connsiteX20" fmla="*/ 5493593 w 5717287"/>
              <a:gd name="connsiteY20" fmla="*/ 2455996 h 4916638"/>
              <a:gd name="connsiteX21" fmla="*/ 5458033 w 5717287"/>
              <a:gd name="connsiteY21" fmla="*/ 2946216 h 4916638"/>
              <a:gd name="connsiteX22" fmla="*/ 5404693 w 5717287"/>
              <a:gd name="connsiteY22" fmla="*/ 3106236 h 4916638"/>
              <a:gd name="connsiteX23" fmla="*/ 5488513 w 5717287"/>
              <a:gd name="connsiteY23" fmla="*/ 3388176 h 4916638"/>
              <a:gd name="connsiteX24" fmla="*/ 5389453 w 5717287"/>
              <a:gd name="connsiteY24" fmla="*/ 3814896 h 4916638"/>
              <a:gd name="connsiteX25" fmla="*/ 5016073 w 5717287"/>
              <a:gd name="connsiteY25" fmla="*/ 4294956 h 4916638"/>
              <a:gd name="connsiteX26" fmla="*/ 4231213 w 5717287"/>
              <a:gd name="connsiteY26" fmla="*/ 4706436 h 4916638"/>
              <a:gd name="connsiteX27" fmla="*/ 3156793 w 5717287"/>
              <a:gd name="connsiteY27" fmla="*/ 4912176 h 4916638"/>
              <a:gd name="connsiteX28" fmla="*/ 1777573 w 5717287"/>
              <a:gd name="connsiteY28" fmla="*/ 4805496 h 4916638"/>
              <a:gd name="connsiteX29" fmla="*/ 748873 w 5717287"/>
              <a:gd name="connsiteY29" fmla="*/ 4340676 h 4916638"/>
              <a:gd name="connsiteX30" fmla="*/ 370413 w 5717287"/>
              <a:gd name="connsiteY30" fmla="*/ 3931736 h 4916638"/>
              <a:gd name="connsiteX31" fmla="*/ 223092 w 5717287"/>
              <a:gd name="connsiteY31" fmla="*/ 3492315 h 4916638"/>
              <a:gd name="connsiteX32" fmla="*/ 291673 w 5717287"/>
              <a:gd name="connsiteY32" fmla="*/ 3144336 h 4916638"/>
              <a:gd name="connsiteX0" fmla="*/ 291673 w 5717287"/>
              <a:gd name="connsiteY0" fmla="*/ 3144336 h 4916638"/>
              <a:gd name="connsiteX1" fmla="*/ 263732 w 5717287"/>
              <a:gd name="connsiteY1" fmla="*/ 2913195 h 4916638"/>
              <a:gd name="connsiteX2" fmla="*/ 215473 w 5717287"/>
              <a:gd name="connsiteY2" fmla="*/ 2585536 h 4916638"/>
              <a:gd name="connsiteX3" fmla="*/ 190073 w 5717287"/>
              <a:gd name="connsiteY3" fmla="*/ 2222316 h 4916638"/>
              <a:gd name="connsiteX4" fmla="*/ 24973 w 5717287"/>
              <a:gd name="connsiteY4" fmla="*/ 1521276 h 4916638"/>
              <a:gd name="connsiteX5" fmla="*/ 22433 w 5717287"/>
              <a:gd name="connsiteY5" fmla="*/ 670376 h 4916638"/>
              <a:gd name="connsiteX6" fmla="*/ 233253 w 5717287"/>
              <a:gd name="connsiteY6" fmla="*/ 32836 h 4916638"/>
              <a:gd name="connsiteX7" fmla="*/ 954613 w 5717287"/>
              <a:gd name="connsiteY7" fmla="*/ 119196 h 4916638"/>
              <a:gd name="connsiteX8" fmla="*/ 1609933 w 5717287"/>
              <a:gd name="connsiteY8" fmla="*/ 355416 h 4916638"/>
              <a:gd name="connsiteX9" fmla="*/ 1950293 w 5717287"/>
              <a:gd name="connsiteY9" fmla="*/ 530676 h 4916638"/>
              <a:gd name="connsiteX10" fmla="*/ 2511633 w 5717287"/>
              <a:gd name="connsiteY10" fmla="*/ 406216 h 4916638"/>
              <a:gd name="connsiteX11" fmla="*/ 3377773 w 5717287"/>
              <a:gd name="connsiteY11" fmla="*/ 408756 h 4916638"/>
              <a:gd name="connsiteX12" fmla="*/ 3923873 w 5717287"/>
              <a:gd name="connsiteY12" fmla="*/ 540836 h 4916638"/>
              <a:gd name="connsiteX13" fmla="*/ 4195652 w 5717287"/>
              <a:gd name="connsiteY13" fmla="*/ 408755 h 4916638"/>
              <a:gd name="connsiteX14" fmla="*/ 4685873 w 5717287"/>
              <a:gd name="connsiteY14" fmla="*/ 200476 h 4916638"/>
              <a:gd name="connsiteX15" fmla="*/ 5414853 w 5717287"/>
              <a:gd name="connsiteY15" fmla="*/ 68396 h 4916638"/>
              <a:gd name="connsiteX16" fmla="*/ 5557093 w 5717287"/>
              <a:gd name="connsiteY16" fmla="*/ 25216 h 4916638"/>
              <a:gd name="connsiteX17" fmla="*/ 5595193 w 5717287"/>
              <a:gd name="connsiteY17" fmla="*/ 164916 h 4916638"/>
              <a:gd name="connsiteX18" fmla="*/ 5701873 w 5717287"/>
              <a:gd name="connsiteY18" fmla="*/ 853256 h 4916638"/>
              <a:gd name="connsiteX19" fmla="*/ 5694253 w 5717287"/>
              <a:gd name="connsiteY19" fmla="*/ 1711776 h 4916638"/>
              <a:gd name="connsiteX20" fmla="*/ 5493593 w 5717287"/>
              <a:gd name="connsiteY20" fmla="*/ 2455996 h 4916638"/>
              <a:gd name="connsiteX21" fmla="*/ 5458033 w 5717287"/>
              <a:gd name="connsiteY21" fmla="*/ 2946216 h 4916638"/>
              <a:gd name="connsiteX22" fmla="*/ 5404693 w 5717287"/>
              <a:gd name="connsiteY22" fmla="*/ 3106236 h 4916638"/>
              <a:gd name="connsiteX23" fmla="*/ 5488513 w 5717287"/>
              <a:gd name="connsiteY23" fmla="*/ 3388176 h 4916638"/>
              <a:gd name="connsiteX24" fmla="*/ 5389453 w 5717287"/>
              <a:gd name="connsiteY24" fmla="*/ 3814896 h 4916638"/>
              <a:gd name="connsiteX25" fmla="*/ 5016073 w 5717287"/>
              <a:gd name="connsiteY25" fmla="*/ 4294956 h 4916638"/>
              <a:gd name="connsiteX26" fmla="*/ 4231213 w 5717287"/>
              <a:gd name="connsiteY26" fmla="*/ 4706436 h 4916638"/>
              <a:gd name="connsiteX27" fmla="*/ 3156793 w 5717287"/>
              <a:gd name="connsiteY27" fmla="*/ 4912176 h 4916638"/>
              <a:gd name="connsiteX28" fmla="*/ 1777573 w 5717287"/>
              <a:gd name="connsiteY28" fmla="*/ 4805496 h 4916638"/>
              <a:gd name="connsiteX29" fmla="*/ 748873 w 5717287"/>
              <a:gd name="connsiteY29" fmla="*/ 4340676 h 4916638"/>
              <a:gd name="connsiteX30" fmla="*/ 370413 w 5717287"/>
              <a:gd name="connsiteY30" fmla="*/ 3931736 h 4916638"/>
              <a:gd name="connsiteX31" fmla="*/ 223092 w 5717287"/>
              <a:gd name="connsiteY31" fmla="*/ 3492315 h 4916638"/>
              <a:gd name="connsiteX32" fmla="*/ 291673 w 5717287"/>
              <a:gd name="connsiteY32" fmla="*/ 3144336 h 4916638"/>
              <a:gd name="connsiteX0" fmla="*/ 291673 w 5717287"/>
              <a:gd name="connsiteY0" fmla="*/ 3144336 h 4916638"/>
              <a:gd name="connsiteX1" fmla="*/ 263732 w 5717287"/>
              <a:gd name="connsiteY1" fmla="*/ 2913195 h 4916638"/>
              <a:gd name="connsiteX2" fmla="*/ 215473 w 5717287"/>
              <a:gd name="connsiteY2" fmla="*/ 2585536 h 4916638"/>
              <a:gd name="connsiteX3" fmla="*/ 190073 w 5717287"/>
              <a:gd name="connsiteY3" fmla="*/ 2222316 h 4916638"/>
              <a:gd name="connsiteX4" fmla="*/ 24973 w 5717287"/>
              <a:gd name="connsiteY4" fmla="*/ 1521276 h 4916638"/>
              <a:gd name="connsiteX5" fmla="*/ 22433 w 5717287"/>
              <a:gd name="connsiteY5" fmla="*/ 670376 h 4916638"/>
              <a:gd name="connsiteX6" fmla="*/ 233253 w 5717287"/>
              <a:gd name="connsiteY6" fmla="*/ 32836 h 4916638"/>
              <a:gd name="connsiteX7" fmla="*/ 954613 w 5717287"/>
              <a:gd name="connsiteY7" fmla="*/ 119196 h 4916638"/>
              <a:gd name="connsiteX8" fmla="*/ 1609933 w 5717287"/>
              <a:gd name="connsiteY8" fmla="*/ 355416 h 4916638"/>
              <a:gd name="connsiteX9" fmla="*/ 1950293 w 5717287"/>
              <a:gd name="connsiteY9" fmla="*/ 530676 h 4916638"/>
              <a:gd name="connsiteX10" fmla="*/ 2511633 w 5717287"/>
              <a:gd name="connsiteY10" fmla="*/ 406216 h 4916638"/>
              <a:gd name="connsiteX11" fmla="*/ 3377773 w 5717287"/>
              <a:gd name="connsiteY11" fmla="*/ 408756 h 4916638"/>
              <a:gd name="connsiteX12" fmla="*/ 3923873 w 5717287"/>
              <a:gd name="connsiteY12" fmla="*/ 540836 h 4916638"/>
              <a:gd name="connsiteX13" fmla="*/ 4195652 w 5717287"/>
              <a:gd name="connsiteY13" fmla="*/ 408755 h 4916638"/>
              <a:gd name="connsiteX14" fmla="*/ 4685873 w 5717287"/>
              <a:gd name="connsiteY14" fmla="*/ 200476 h 4916638"/>
              <a:gd name="connsiteX15" fmla="*/ 5414853 w 5717287"/>
              <a:gd name="connsiteY15" fmla="*/ 68396 h 4916638"/>
              <a:gd name="connsiteX16" fmla="*/ 5557093 w 5717287"/>
              <a:gd name="connsiteY16" fmla="*/ 25216 h 4916638"/>
              <a:gd name="connsiteX17" fmla="*/ 5595193 w 5717287"/>
              <a:gd name="connsiteY17" fmla="*/ 164916 h 4916638"/>
              <a:gd name="connsiteX18" fmla="*/ 5701873 w 5717287"/>
              <a:gd name="connsiteY18" fmla="*/ 853256 h 4916638"/>
              <a:gd name="connsiteX19" fmla="*/ 5694253 w 5717287"/>
              <a:gd name="connsiteY19" fmla="*/ 1711776 h 4916638"/>
              <a:gd name="connsiteX20" fmla="*/ 5493593 w 5717287"/>
              <a:gd name="connsiteY20" fmla="*/ 2455996 h 4916638"/>
              <a:gd name="connsiteX21" fmla="*/ 5501213 w 5717287"/>
              <a:gd name="connsiteY21" fmla="*/ 2730315 h 4916638"/>
              <a:gd name="connsiteX22" fmla="*/ 5458033 w 5717287"/>
              <a:gd name="connsiteY22" fmla="*/ 2946216 h 4916638"/>
              <a:gd name="connsiteX23" fmla="*/ 5404693 w 5717287"/>
              <a:gd name="connsiteY23" fmla="*/ 3106236 h 4916638"/>
              <a:gd name="connsiteX24" fmla="*/ 5488513 w 5717287"/>
              <a:gd name="connsiteY24" fmla="*/ 3388176 h 4916638"/>
              <a:gd name="connsiteX25" fmla="*/ 5389453 w 5717287"/>
              <a:gd name="connsiteY25" fmla="*/ 3814896 h 4916638"/>
              <a:gd name="connsiteX26" fmla="*/ 5016073 w 5717287"/>
              <a:gd name="connsiteY26" fmla="*/ 4294956 h 4916638"/>
              <a:gd name="connsiteX27" fmla="*/ 4231213 w 5717287"/>
              <a:gd name="connsiteY27" fmla="*/ 4706436 h 4916638"/>
              <a:gd name="connsiteX28" fmla="*/ 3156793 w 5717287"/>
              <a:gd name="connsiteY28" fmla="*/ 4912176 h 4916638"/>
              <a:gd name="connsiteX29" fmla="*/ 1777573 w 5717287"/>
              <a:gd name="connsiteY29" fmla="*/ 4805496 h 4916638"/>
              <a:gd name="connsiteX30" fmla="*/ 748873 w 5717287"/>
              <a:gd name="connsiteY30" fmla="*/ 4340676 h 4916638"/>
              <a:gd name="connsiteX31" fmla="*/ 370413 w 5717287"/>
              <a:gd name="connsiteY31" fmla="*/ 3931736 h 4916638"/>
              <a:gd name="connsiteX32" fmla="*/ 223092 w 5717287"/>
              <a:gd name="connsiteY32" fmla="*/ 3492315 h 4916638"/>
              <a:gd name="connsiteX33" fmla="*/ 291673 w 5717287"/>
              <a:gd name="connsiteY33" fmla="*/ 3144336 h 4916638"/>
              <a:gd name="connsiteX0" fmla="*/ 291673 w 5717287"/>
              <a:gd name="connsiteY0" fmla="*/ 3144336 h 4916638"/>
              <a:gd name="connsiteX1" fmla="*/ 263732 w 5717287"/>
              <a:gd name="connsiteY1" fmla="*/ 2913195 h 4916638"/>
              <a:gd name="connsiteX2" fmla="*/ 215473 w 5717287"/>
              <a:gd name="connsiteY2" fmla="*/ 2585536 h 4916638"/>
              <a:gd name="connsiteX3" fmla="*/ 190073 w 5717287"/>
              <a:gd name="connsiteY3" fmla="*/ 2222316 h 4916638"/>
              <a:gd name="connsiteX4" fmla="*/ 24973 w 5717287"/>
              <a:gd name="connsiteY4" fmla="*/ 1521276 h 4916638"/>
              <a:gd name="connsiteX5" fmla="*/ 22433 w 5717287"/>
              <a:gd name="connsiteY5" fmla="*/ 670376 h 4916638"/>
              <a:gd name="connsiteX6" fmla="*/ 233253 w 5717287"/>
              <a:gd name="connsiteY6" fmla="*/ 32836 h 4916638"/>
              <a:gd name="connsiteX7" fmla="*/ 954613 w 5717287"/>
              <a:gd name="connsiteY7" fmla="*/ 119196 h 4916638"/>
              <a:gd name="connsiteX8" fmla="*/ 1609933 w 5717287"/>
              <a:gd name="connsiteY8" fmla="*/ 355416 h 4916638"/>
              <a:gd name="connsiteX9" fmla="*/ 1950293 w 5717287"/>
              <a:gd name="connsiteY9" fmla="*/ 530676 h 4916638"/>
              <a:gd name="connsiteX10" fmla="*/ 2511633 w 5717287"/>
              <a:gd name="connsiteY10" fmla="*/ 406216 h 4916638"/>
              <a:gd name="connsiteX11" fmla="*/ 3377773 w 5717287"/>
              <a:gd name="connsiteY11" fmla="*/ 408756 h 4916638"/>
              <a:gd name="connsiteX12" fmla="*/ 3923873 w 5717287"/>
              <a:gd name="connsiteY12" fmla="*/ 540836 h 4916638"/>
              <a:gd name="connsiteX13" fmla="*/ 4195652 w 5717287"/>
              <a:gd name="connsiteY13" fmla="*/ 408755 h 4916638"/>
              <a:gd name="connsiteX14" fmla="*/ 4685873 w 5717287"/>
              <a:gd name="connsiteY14" fmla="*/ 200476 h 4916638"/>
              <a:gd name="connsiteX15" fmla="*/ 5414853 w 5717287"/>
              <a:gd name="connsiteY15" fmla="*/ 68396 h 4916638"/>
              <a:gd name="connsiteX16" fmla="*/ 5557093 w 5717287"/>
              <a:gd name="connsiteY16" fmla="*/ 25216 h 4916638"/>
              <a:gd name="connsiteX17" fmla="*/ 5595193 w 5717287"/>
              <a:gd name="connsiteY17" fmla="*/ 164916 h 4916638"/>
              <a:gd name="connsiteX18" fmla="*/ 5701873 w 5717287"/>
              <a:gd name="connsiteY18" fmla="*/ 853256 h 4916638"/>
              <a:gd name="connsiteX19" fmla="*/ 5694253 w 5717287"/>
              <a:gd name="connsiteY19" fmla="*/ 1711776 h 4916638"/>
              <a:gd name="connsiteX20" fmla="*/ 5493593 w 5717287"/>
              <a:gd name="connsiteY20" fmla="*/ 2455996 h 4916638"/>
              <a:gd name="connsiteX21" fmla="*/ 5501213 w 5717287"/>
              <a:gd name="connsiteY21" fmla="*/ 2730315 h 4916638"/>
              <a:gd name="connsiteX22" fmla="*/ 5458033 w 5717287"/>
              <a:gd name="connsiteY22" fmla="*/ 2991936 h 4916638"/>
              <a:gd name="connsiteX23" fmla="*/ 5404693 w 5717287"/>
              <a:gd name="connsiteY23" fmla="*/ 3106236 h 4916638"/>
              <a:gd name="connsiteX24" fmla="*/ 5488513 w 5717287"/>
              <a:gd name="connsiteY24" fmla="*/ 3388176 h 4916638"/>
              <a:gd name="connsiteX25" fmla="*/ 5389453 w 5717287"/>
              <a:gd name="connsiteY25" fmla="*/ 3814896 h 4916638"/>
              <a:gd name="connsiteX26" fmla="*/ 5016073 w 5717287"/>
              <a:gd name="connsiteY26" fmla="*/ 4294956 h 4916638"/>
              <a:gd name="connsiteX27" fmla="*/ 4231213 w 5717287"/>
              <a:gd name="connsiteY27" fmla="*/ 4706436 h 4916638"/>
              <a:gd name="connsiteX28" fmla="*/ 3156793 w 5717287"/>
              <a:gd name="connsiteY28" fmla="*/ 4912176 h 4916638"/>
              <a:gd name="connsiteX29" fmla="*/ 1777573 w 5717287"/>
              <a:gd name="connsiteY29" fmla="*/ 4805496 h 4916638"/>
              <a:gd name="connsiteX30" fmla="*/ 748873 w 5717287"/>
              <a:gd name="connsiteY30" fmla="*/ 4340676 h 4916638"/>
              <a:gd name="connsiteX31" fmla="*/ 370413 w 5717287"/>
              <a:gd name="connsiteY31" fmla="*/ 3931736 h 4916638"/>
              <a:gd name="connsiteX32" fmla="*/ 223092 w 5717287"/>
              <a:gd name="connsiteY32" fmla="*/ 3492315 h 4916638"/>
              <a:gd name="connsiteX33" fmla="*/ 291673 w 5717287"/>
              <a:gd name="connsiteY33" fmla="*/ 3144336 h 4916638"/>
              <a:gd name="connsiteX0" fmla="*/ 291673 w 5717287"/>
              <a:gd name="connsiteY0" fmla="*/ 3144336 h 4916638"/>
              <a:gd name="connsiteX1" fmla="*/ 263732 w 5717287"/>
              <a:gd name="connsiteY1" fmla="*/ 2913195 h 4916638"/>
              <a:gd name="connsiteX2" fmla="*/ 215473 w 5717287"/>
              <a:gd name="connsiteY2" fmla="*/ 2585536 h 4916638"/>
              <a:gd name="connsiteX3" fmla="*/ 190073 w 5717287"/>
              <a:gd name="connsiteY3" fmla="*/ 2222316 h 4916638"/>
              <a:gd name="connsiteX4" fmla="*/ 24973 w 5717287"/>
              <a:gd name="connsiteY4" fmla="*/ 1521276 h 4916638"/>
              <a:gd name="connsiteX5" fmla="*/ 22433 w 5717287"/>
              <a:gd name="connsiteY5" fmla="*/ 670376 h 4916638"/>
              <a:gd name="connsiteX6" fmla="*/ 233253 w 5717287"/>
              <a:gd name="connsiteY6" fmla="*/ 32836 h 4916638"/>
              <a:gd name="connsiteX7" fmla="*/ 954613 w 5717287"/>
              <a:gd name="connsiteY7" fmla="*/ 119196 h 4916638"/>
              <a:gd name="connsiteX8" fmla="*/ 1609933 w 5717287"/>
              <a:gd name="connsiteY8" fmla="*/ 355416 h 4916638"/>
              <a:gd name="connsiteX9" fmla="*/ 1950293 w 5717287"/>
              <a:gd name="connsiteY9" fmla="*/ 530676 h 4916638"/>
              <a:gd name="connsiteX10" fmla="*/ 2511633 w 5717287"/>
              <a:gd name="connsiteY10" fmla="*/ 406216 h 4916638"/>
              <a:gd name="connsiteX11" fmla="*/ 3377773 w 5717287"/>
              <a:gd name="connsiteY11" fmla="*/ 408756 h 4916638"/>
              <a:gd name="connsiteX12" fmla="*/ 3923873 w 5717287"/>
              <a:gd name="connsiteY12" fmla="*/ 540836 h 4916638"/>
              <a:gd name="connsiteX13" fmla="*/ 4195652 w 5717287"/>
              <a:gd name="connsiteY13" fmla="*/ 408755 h 4916638"/>
              <a:gd name="connsiteX14" fmla="*/ 4685873 w 5717287"/>
              <a:gd name="connsiteY14" fmla="*/ 200476 h 4916638"/>
              <a:gd name="connsiteX15" fmla="*/ 5414853 w 5717287"/>
              <a:gd name="connsiteY15" fmla="*/ 68396 h 4916638"/>
              <a:gd name="connsiteX16" fmla="*/ 5557093 w 5717287"/>
              <a:gd name="connsiteY16" fmla="*/ 25216 h 4916638"/>
              <a:gd name="connsiteX17" fmla="*/ 5595193 w 5717287"/>
              <a:gd name="connsiteY17" fmla="*/ 164916 h 4916638"/>
              <a:gd name="connsiteX18" fmla="*/ 5701873 w 5717287"/>
              <a:gd name="connsiteY18" fmla="*/ 853256 h 4916638"/>
              <a:gd name="connsiteX19" fmla="*/ 5694253 w 5717287"/>
              <a:gd name="connsiteY19" fmla="*/ 1711776 h 4916638"/>
              <a:gd name="connsiteX20" fmla="*/ 5493593 w 5717287"/>
              <a:gd name="connsiteY20" fmla="*/ 2455996 h 4916638"/>
              <a:gd name="connsiteX21" fmla="*/ 5501213 w 5717287"/>
              <a:gd name="connsiteY21" fmla="*/ 2730315 h 4916638"/>
              <a:gd name="connsiteX22" fmla="*/ 5458033 w 5717287"/>
              <a:gd name="connsiteY22" fmla="*/ 2991936 h 4916638"/>
              <a:gd name="connsiteX23" fmla="*/ 5447365 w 5717287"/>
              <a:gd name="connsiteY23" fmla="*/ 3246444 h 4916638"/>
              <a:gd name="connsiteX24" fmla="*/ 5488513 w 5717287"/>
              <a:gd name="connsiteY24" fmla="*/ 3388176 h 4916638"/>
              <a:gd name="connsiteX25" fmla="*/ 5389453 w 5717287"/>
              <a:gd name="connsiteY25" fmla="*/ 3814896 h 4916638"/>
              <a:gd name="connsiteX26" fmla="*/ 5016073 w 5717287"/>
              <a:gd name="connsiteY26" fmla="*/ 4294956 h 4916638"/>
              <a:gd name="connsiteX27" fmla="*/ 4231213 w 5717287"/>
              <a:gd name="connsiteY27" fmla="*/ 4706436 h 4916638"/>
              <a:gd name="connsiteX28" fmla="*/ 3156793 w 5717287"/>
              <a:gd name="connsiteY28" fmla="*/ 4912176 h 4916638"/>
              <a:gd name="connsiteX29" fmla="*/ 1777573 w 5717287"/>
              <a:gd name="connsiteY29" fmla="*/ 4805496 h 4916638"/>
              <a:gd name="connsiteX30" fmla="*/ 748873 w 5717287"/>
              <a:gd name="connsiteY30" fmla="*/ 4340676 h 4916638"/>
              <a:gd name="connsiteX31" fmla="*/ 370413 w 5717287"/>
              <a:gd name="connsiteY31" fmla="*/ 3931736 h 4916638"/>
              <a:gd name="connsiteX32" fmla="*/ 223092 w 5717287"/>
              <a:gd name="connsiteY32" fmla="*/ 3492315 h 4916638"/>
              <a:gd name="connsiteX33" fmla="*/ 291673 w 5717287"/>
              <a:gd name="connsiteY33" fmla="*/ 3144336 h 4916638"/>
              <a:gd name="connsiteX0" fmla="*/ 291673 w 5716897"/>
              <a:gd name="connsiteY0" fmla="*/ 3144336 h 4916638"/>
              <a:gd name="connsiteX1" fmla="*/ 263732 w 5716897"/>
              <a:gd name="connsiteY1" fmla="*/ 2913195 h 4916638"/>
              <a:gd name="connsiteX2" fmla="*/ 215473 w 5716897"/>
              <a:gd name="connsiteY2" fmla="*/ 2585536 h 4916638"/>
              <a:gd name="connsiteX3" fmla="*/ 190073 w 5716897"/>
              <a:gd name="connsiteY3" fmla="*/ 2222316 h 4916638"/>
              <a:gd name="connsiteX4" fmla="*/ 24973 w 5716897"/>
              <a:gd name="connsiteY4" fmla="*/ 1521276 h 4916638"/>
              <a:gd name="connsiteX5" fmla="*/ 22433 w 5716897"/>
              <a:gd name="connsiteY5" fmla="*/ 670376 h 4916638"/>
              <a:gd name="connsiteX6" fmla="*/ 233253 w 5716897"/>
              <a:gd name="connsiteY6" fmla="*/ 32836 h 4916638"/>
              <a:gd name="connsiteX7" fmla="*/ 954613 w 5716897"/>
              <a:gd name="connsiteY7" fmla="*/ 119196 h 4916638"/>
              <a:gd name="connsiteX8" fmla="*/ 1609933 w 5716897"/>
              <a:gd name="connsiteY8" fmla="*/ 355416 h 4916638"/>
              <a:gd name="connsiteX9" fmla="*/ 1950293 w 5716897"/>
              <a:gd name="connsiteY9" fmla="*/ 530676 h 4916638"/>
              <a:gd name="connsiteX10" fmla="*/ 2511633 w 5716897"/>
              <a:gd name="connsiteY10" fmla="*/ 406216 h 4916638"/>
              <a:gd name="connsiteX11" fmla="*/ 3377773 w 5716897"/>
              <a:gd name="connsiteY11" fmla="*/ 408756 h 4916638"/>
              <a:gd name="connsiteX12" fmla="*/ 3923873 w 5716897"/>
              <a:gd name="connsiteY12" fmla="*/ 540836 h 4916638"/>
              <a:gd name="connsiteX13" fmla="*/ 4195652 w 5716897"/>
              <a:gd name="connsiteY13" fmla="*/ 408755 h 4916638"/>
              <a:gd name="connsiteX14" fmla="*/ 4685873 w 5716897"/>
              <a:gd name="connsiteY14" fmla="*/ 200476 h 4916638"/>
              <a:gd name="connsiteX15" fmla="*/ 5414853 w 5716897"/>
              <a:gd name="connsiteY15" fmla="*/ 68396 h 4916638"/>
              <a:gd name="connsiteX16" fmla="*/ 5557093 w 5716897"/>
              <a:gd name="connsiteY16" fmla="*/ 25216 h 4916638"/>
              <a:gd name="connsiteX17" fmla="*/ 5595193 w 5716897"/>
              <a:gd name="connsiteY17" fmla="*/ 164916 h 4916638"/>
              <a:gd name="connsiteX18" fmla="*/ 5701873 w 5716897"/>
              <a:gd name="connsiteY18" fmla="*/ 853256 h 4916638"/>
              <a:gd name="connsiteX19" fmla="*/ 5694253 w 5716897"/>
              <a:gd name="connsiteY19" fmla="*/ 1711776 h 4916638"/>
              <a:gd name="connsiteX20" fmla="*/ 5499689 w 5716897"/>
              <a:gd name="connsiteY20" fmla="*/ 2346268 h 4916638"/>
              <a:gd name="connsiteX21" fmla="*/ 5501213 w 5716897"/>
              <a:gd name="connsiteY21" fmla="*/ 2730315 h 4916638"/>
              <a:gd name="connsiteX22" fmla="*/ 5458033 w 5716897"/>
              <a:gd name="connsiteY22" fmla="*/ 2991936 h 4916638"/>
              <a:gd name="connsiteX23" fmla="*/ 5447365 w 5716897"/>
              <a:gd name="connsiteY23" fmla="*/ 3246444 h 4916638"/>
              <a:gd name="connsiteX24" fmla="*/ 5488513 w 5716897"/>
              <a:gd name="connsiteY24" fmla="*/ 3388176 h 4916638"/>
              <a:gd name="connsiteX25" fmla="*/ 5389453 w 5716897"/>
              <a:gd name="connsiteY25" fmla="*/ 3814896 h 4916638"/>
              <a:gd name="connsiteX26" fmla="*/ 5016073 w 5716897"/>
              <a:gd name="connsiteY26" fmla="*/ 4294956 h 4916638"/>
              <a:gd name="connsiteX27" fmla="*/ 4231213 w 5716897"/>
              <a:gd name="connsiteY27" fmla="*/ 4706436 h 4916638"/>
              <a:gd name="connsiteX28" fmla="*/ 3156793 w 5716897"/>
              <a:gd name="connsiteY28" fmla="*/ 4912176 h 4916638"/>
              <a:gd name="connsiteX29" fmla="*/ 1777573 w 5716897"/>
              <a:gd name="connsiteY29" fmla="*/ 4805496 h 4916638"/>
              <a:gd name="connsiteX30" fmla="*/ 748873 w 5716897"/>
              <a:gd name="connsiteY30" fmla="*/ 4340676 h 4916638"/>
              <a:gd name="connsiteX31" fmla="*/ 370413 w 5716897"/>
              <a:gd name="connsiteY31" fmla="*/ 3931736 h 4916638"/>
              <a:gd name="connsiteX32" fmla="*/ 223092 w 5716897"/>
              <a:gd name="connsiteY32" fmla="*/ 3492315 h 4916638"/>
              <a:gd name="connsiteX33" fmla="*/ 291673 w 5716897"/>
              <a:gd name="connsiteY33" fmla="*/ 3144336 h 4916638"/>
              <a:gd name="connsiteX0" fmla="*/ 291673 w 5716897"/>
              <a:gd name="connsiteY0" fmla="*/ 3144336 h 4916638"/>
              <a:gd name="connsiteX1" fmla="*/ 263732 w 5716897"/>
              <a:gd name="connsiteY1" fmla="*/ 2913195 h 4916638"/>
              <a:gd name="connsiteX2" fmla="*/ 215473 w 5716897"/>
              <a:gd name="connsiteY2" fmla="*/ 2585536 h 4916638"/>
              <a:gd name="connsiteX3" fmla="*/ 190073 w 5716897"/>
              <a:gd name="connsiteY3" fmla="*/ 2222316 h 4916638"/>
              <a:gd name="connsiteX4" fmla="*/ 24973 w 5716897"/>
              <a:gd name="connsiteY4" fmla="*/ 1521276 h 4916638"/>
              <a:gd name="connsiteX5" fmla="*/ 22433 w 5716897"/>
              <a:gd name="connsiteY5" fmla="*/ 670376 h 4916638"/>
              <a:gd name="connsiteX6" fmla="*/ 233253 w 5716897"/>
              <a:gd name="connsiteY6" fmla="*/ 32836 h 4916638"/>
              <a:gd name="connsiteX7" fmla="*/ 954613 w 5716897"/>
              <a:gd name="connsiteY7" fmla="*/ 119196 h 4916638"/>
              <a:gd name="connsiteX8" fmla="*/ 1609933 w 5716897"/>
              <a:gd name="connsiteY8" fmla="*/ 355416 h 4916638"/>
              <a:gd name="connsiteX9" fmla="*/ 1950293 w 5716897"/>
              <a:gd name="connsiteY9" fmla="*/ 530676 h 4916638"/>
              <a:gd name="connsiteX10" fmla="*/ 2511633 w 5716897"/>
              <a:gd name="connsiteY10" fmla="*/ 406216 h 4916638"/>
              <a:gd name="connsiteX11" fmla="*/ 3377773 w 5716897"/>
              <a:gd name="connsiteY11" fmla="*/ 408756 h 4916638"/>
              <a:gd name="connsiteX12" fmla="*/ 3923873 w 5716897"/>
              <a:gd name="connsiteY12" fmla="*/ 540836 h 4916638"/>
              <a:gd name="connsiteX13" fmla="*/ 4195652 w 5716897"/>
              <a:gd name="connsiteY13" fmla="*/ 408755 h 4916638"/>
              <a:gd name="connsiteX14" fmla="*/ 4685873 w 5716897"/>
              <a:gd name="connsiteY14" fmla="*/ 200476 h 4916638"/>
              <a:gd name="connsiteX15" fmla="*/ 5414853 w 5716897"/>
              <a:gd name="connsiteY15" fmla="*/ 68396 h 4916638"/>
              <a:gd name="connsiteX16" fmla="*/ 5557093 w 5716897"/>
              <a:gd name="connsiteY16" fmla="*/ 25216 h 4916638"/>
              <a:gd name="connsiteX17" fmla="*/ 5595193 w 5716897"/>
              <a:gd name="connsiteY17" fmla="*/ 164916 h 4916638"/>
              <a:gd name="connsiteX18" fmla="*/ 5701873 w 5716897"/>
              <a:gd name="connsiteY18" fmla="*/ 853256 h 4916638"/>
              <a:gd name="connsiteX19" fmla="*/ 5694253 w 5716897"/>
              <a:gd name="connsiteY19" fmla="*/ 1711776 h 4916638"/>
              <a:gd name="connsiteX20" fmla="*/ 5499689 w 5716897"/>
              <a:gd name="connsiteY20" fmla="*/ 2346268 h 4916638"/>
              <a:gd name="connsiteX21" fmla="*/ 5458541 w 5716897"/>
              <a:gd name="connsiteY21" fmla="*/ 2779083 h 4916638"/>
              <a:gd name="connsiteX22" fmla="*/ 5458033 w 5716897"/>
              <a:gd name="connsiteY22" fmla="*/ 2991936 h 4916638"/>
              <a:gd name="connsiteX23" fmla="*/ 5447365 w 5716897"/>
              <a:gd name="connsiteY23" fmla="*/ 3246444 h 4916638"/>
              <a:gd name="connsiteX24" fmla="*/ 5488513 w 5716897"/>
              <a:gd name="connsiteY24" fmla="*/ 3388176 h 4916638"/>
              <a:gd name="connsiteX25" fmla="*/ 5389453 w 5716897"/>
              <a:gd name="connsiteY25" fmla="*/ 3814896 h 4916638"/>
              <a:gd name="connsiteX26" fmla="*/ 5016073 w 5716897"/>
              <a:gd name="connsiteY26" fmla="*/ 4294956 h 4916638"/>
              <a:gd name="connsiteX27" fmla="*/ 4231213 w 5716897"/>
              <a:gd name="connsiteY27" fmla="*/ 4706436 h 4916638"/>
              <a:gd name="connsiteX28" fmla="*/ 3156793 w 5716897"/>
              <a:gd name="connsiteY28" fmla="*/ 4912176 h 4916638"/>
              <a:gd name="connsiteX29" fmla="*/ 1777573 w 5716897"/>
              <a:gd name="connsiteY29" fmla="*/ 4805496 h 4916638"/>
              <a:gd name="connsiteX30" fmla="*/ 748873 w 5716897"/>
              <a:gd name="connsiteY30" fmla="*/ 4340676 h 4916638"/>
              <a:gd name="connsiteX31" fmla="*/ 370413 w 5716897"/>
              <a:gd name="connsiteY31" fmla="*/ 3931736 h 4916638"/>
              <a:gd name="connsiteX32" fmla="*/ 223092 w 5716897"/>
              <a:gd name="connsiteY32" fmla="*/ 3492315 h 4916638"/>
              <a:gd name="connsiteX33" fmla="*/ 291673 w 5716897"/>
              <a:gd name="connsiteY33" fmla="*/ 3144336 h 4916638"/>
              <a:gd name="connsiteX0" fmla="*/ 291673 w 5716897"/>
              <a:gd name="connsiteY0" fmla="*/ 3144336 h 4916638"/>
              <a:gd name="connsiteX1" fmla="*/ 263732 w 5716897"/>
              <a:gd name="connsiteY1" fmla="*/ 2913195 h 4916638"/>
              <a:gd name="connsiteX2" fmla="*/ 215473 w 5716897"/>
              <a:gd name="connsiteY2" fmla="*/ 2585536 h 4916638"/>
              <a:gd name="connsiteX3" fmla="*/ 190073 w 5716897"/>
              <a:gd name="connsiteY3" fmla="*/ 2222316 h 4916638"/>
              <a:gd name="connsiteX4" fmla="*/ 24973 w 5716897"/>
              <a:gd name="connsiteY4" fmla="*/ 1521276 h 4916638"/>
              <a:gd name="connsiteX5" fmla="*/ 22433 w 5716897"/>
              <a:gd name="connsiteY5" fmla="*/ 670376 h 4916638"/>
              <a:gd name="connsiteX6" fmla="*/ 233253 w 5716897"/>
              <a:gd name="connsiteY6" fmla="*/ 32836 h 4916638"/>
              <a:gd name="connsiteX7" fmla="*/ 954613 w 5716897"/>
              <a:gd name="connsiteY7" fmla="*/ 119196 h 4916638"/>
              <a:gd name="connsiteX8" fmla="*/ 1609933 w 5716897"/>
              <a:gd name="connsiteY8" fmla="*/ 355416 h 4916638"/>
              <a:gd name="connsiteX9" fmla="*/ 1950293 w 5716897"/>
              <a:gd name="connsiteY9" fmla="*/ 530676 h 4916638"/>
              <a:gd name="connsiteX10" fmla="*/ 2511633 w 5716897"/>
              <a:gd name="connsiteY10" fmla="*/ 406216 h 4916638"/>
              <a:gd name="connsiteX11" fmla="*/ 3377773 w 5716897"/>
              <a:gd name="connsiteY11" fmla="*/ 408756 h 4916638"/>
              <a:gd name="connsiteX12" fmla="*/ 3923873 w 5716897"/>
              <a:gd name="connsiteY12" fmla="*/ 540836 h 4916638"/>
              <a:gd name="connsiteX13" fmla="*/ 4195652 w 5716897"/>
              <a:gd name="connsiteY13" fmla="*/ 408755 h 4916638"/>
              <a:gd name="connsiteX14" fmla="*/ 4685873 w 5716897"/>
              <a:gd name="connsiteY14" fmla="*/ 200476 h 4916638"/>
              <a:gd name="connsiteX15" fmla="*/ 5414853 w 5716897"/>
              <a:gd name="connsiteY15" fmla="*/ 68396 h 4916638"/>
              <a:gd name="connsiteX16" fmla="*/ 5557093 w 5716897"/>
              <a:gd name="connsiteY16" fmla="*/ 25216 h 4916638"/>
              <a:gd name="connsiteX17" fmla="*/ 5595193 w 5716897"/>
              <a:gd name="connsiteY17" fmla="*/ 164916 h 4916638"/>
              <a:gd name="connsiteX18" fmla="*/ 5701873 w 5716897"/>
              <a:gd name="connsiteY18" fmla="*/ 853256 h 4916638"/>
              <a:gd name="connsiteX19" fmla="*/ 5694253 w 5716897"/>
              <a:gd name="connsiteY19" fmla="*/ 1711776 h 4916638"/>
              <a:gd name="connsiteX20" fmla="*/ 5499689 w 5716897"/>
              <a:gd name="connsiteY20" fmla="*/ 2346268 h 4916638"/>
              <a:gd name="connsiteX21" fmla="*/ 5458541 w 5716897"/>
              <a:gd name="connsiteY21" fmla="*/ 2779083 h 4916638"/>
              <a:gd name="connsiteX22" fmla="*/ 5458033 w 5716897"/>
              <a:gd name="connsiteY22" fmla="*/ 2991936 h 4916638"/>
              <a:gd name="connsiteX23" fmla="*/ 5447365 w 5716897"/>
              <a:gd name="connsiteY23" fmla="*/ 3246444 h 4916638"/>
              <a:gd name="connsiteX24" fmla="*/ 5488513 w 5716897"/>
              <a:gd name="connsiteY24" fmla="*/ 3388176 h 4916638"/>
              <a:gd name="connsiteX25" fmla="*/ 5389453 w 5716897"/>
              <a:gd name="connsiteY25" fmla="*/ 3814896 h 4916638"/>
              <a:gd name="connsiteX26" fmla="*/ 5016073 w 5716897"/>
              <a:gd name="connsiteY26" fmla="*/ 4294956 h 4916638"/>
              <a:gd name="connsiteX27" fmla="*/ 4231213 w 5716897"/>
              <a:gd name="connsiteY27" fmla="*/ 4706436 h 4916638"/>
              <a:gd name="connsiteX28" fmla="*/ 3156793 w 5716897"/>
              <a:gd name="connsiteY28" fmla="*/ 4912176 h 4916638"/>
              <a:gd name="connsiteX29" fmla="*/ 1777573 w 5716897"/>
              <a:gd name="connsiteY29" fmla="*/ 4805496 h 4916638"/>
              <a:gd name="connsiteX30" fmla="*/ 748873 w 5716897"/>
              <a:gd name="connsiteY30" fmla="*/ 4340676 h 4916638"/>
              <a:gd name="connsiteX31" fmla="*/ 370413 w 5716897"/>
              <a:gd name="connsiteY31" fmla="*/ 3931736 h 4916638"/>
              <a:gd name="connsiteX32" fmla="*/ 223092 w 5716897"/>
              <a:gd name="connsiteY32" fmla="*/ 3492315 h 4916638"/>
              <a:gd name="connsiteX33" fmla="*/ 291673 w 5716897"/>
              <a:gd name="connsiteY33" fmla="*/ 3144336 h 4916638"/>
              <a:gd name="connsiteX0" fmla="*/ 291673 w 5716897"/>
              <a:gd name="connsiteY0" fmla="*/ 3144336 h 4916638"/>
              <a:gd name="connsiteX1" fmla="*/ 263732 w 5716897"/>
              <a:gd name="connsiteY1" fmla="*/ 2913195 h 4916638"/>
              <a:gd name="connsiteX2" fmla="*/ 215473 w 5716897"/>
              <a:gd name="connsiteY2" fmla="*/ 2585536 h 4916638"/>
              <a:gd name="connsiteX3" fmla="*/ 190073 w 5716897"/>
              <a:gd name="connsiteY3" fmla="*/ 2222316 h 4916638"/>
              <a:gd name="connsiteX4" fmla="*/ 24973 w 5716897"/>
              <a:gd name="connsiteY4" fmla="*/ 1521276 h 4916638"/>
              <a:gd name="connsiteX5" fmla="*/ 22433 w 5716897"/>
              <a:gd name="connsiteY5" fmla="*/ 670376 h 4916638"/>
              <a:gd name="connsiteX6" fmla="*/ 233253 w 5716897"/>
              <a:gd name="connsiteY6" fmla="*/ 32836 h 4916638"/>
              <a:gd name="connsiteX7" fmla="*/ 954613 w 5716897"/>
              <a:gd name="connsiteY7" fmla="*/ 119196 h 4916638"/>
              <a:gd name="connsiteX8" fmla="*/ 1609933 w 5716897"/>
              <a:gd name="connsiteY8" fmla="*/ 355416 h 4916638"/>
              <a:gd name="connsiteX9" fmla="*/ 1950293 w 5716897"/>
              <a:gd name="connsiteY9" fmla="*/ 530676 h 4916638"/>
              <a:gd name="connsiteX10" fmla="*/ 2511633 w 5716897"/>
              <a:gd name="connsiteY10" fmla="*/ 406216 h 4916638"/>
              <a:gd name="connsiteX11" fmla="*/ 3377773 w 5716897"/>
              <a:gd name="connsiteY11" fmla="*/ 408756 h 4916638"/>
              <a:gd name="connsiteX12" fmla="*/ 3923873 w 5716897"/>
              <a:gd name="connsiteY12" fmla="*/ 540836 h 4916638"/>
              <a:gd name="connsiteX13" fmla="*/ 4195652 w 5716897"/>
              <a:gd name="connsiteY13" fmla="*/ 408755 h 4916638"/>
              <a:gd name="connsiteX14" fmla="*/ 4685873 w 5716897"/>
              <a:gd name="connsiteY14" fmla="*/ 200476 h 4916638"/>
              <a:gd name="connsiteX15" fmla="*/ 5414853 w 5716897"/>
              <a:gd name="connsiteY15" fmla="*/ 68396 h 4916638"/>
              <a:gd name="connsiteX16" fmla="*/ 5557093 w 5716897"/>
              <a:gd name="connsiteY16" fmla="*/ 25216 h 4916638"/>
              <a:gd name="connsiteX17" fmla="*/ 5595193 w 5716897"/>
              <a:gd name="connsiteY17" fmla="*/ 164916 h 4916638"/>
              <a:gd name="connsiteX18" fmla="*/ 5701873 w 5716897"/>
              <a:gd name="connsiteY18" fmla="*/ 853256 h 4916638"/>
              <a:gd name="connsiteX19" fmla="*/ 5694253 w 5716897"/>
              <a:gd name="connsiteY19" fmla="*/ 1711776 h 4916638"/>
              <a:gd name="connsiteX20" fmla="*/ 5499689 w 5716897"/>
              <a:gd name="connsiteY20" fmla="*/ 2346268 h 4916638"/>
              <a:gd name="connsiteX21" fmla="*/ 5458541 w 5716897"/>
              <a:gd name="connsiteY21" fmla="*/ 2779083 h 4916638"/>
              <a:gd name="connsiteX22" fmla="*/ 5458033 w 5716897"/>
              <a:gd name="connsiteY22" fmla="*/ 2991936 h 4916638"/>
              <a:gd name="connsiteX23" fmla="*/ 5490037 w 5716897"/>
              <a:gd name="connsiteY23" fmla="*/ 3258636 h 4916638"/>
              <a:gd name="connsiteX24" fmla="*/ 5488513 w 5716897"/>
              <a:gd name="connsiteY24" fmla="*/ 3388176 h 4916638"/>
              <a:gd name="connsiteX25" fmla="*/ 5389453 w 5716897"/>
              <a:gd name="connsiteY25" fmla="*/ 3814896 h 4916638"/>
              <a:gd name="connsiteX26" fmla="*/ 5016073 w 5716897"/>
              <a:gd name="connsiteY26" fmla="*/ 4294956 h 4916638"/>
              <a:gd name="connsiteX27" fmla="*/ 4231213 w 5716897"/>
              <a:gd name="connsiteY27" fmla="*/ 4706436 h 4916638"/>
              <a:gd name="connsiteX28" fmla="*/ 3156793 w 5716897"/>
              <a:gd name="connsiteY28" fmla="*/ 4912176 h 4916638"/>
              <a:gd name="connsiteX29" fmla="*/ 1777573 w 5716897"/>
              <a:gd name="connsiteY29" fmla="*/ 4805496 h 4916638"/>
              <a:gd name="connsiteX30" fmla="*/ 748873 w 5716897"/>
              <a:gd name="connsiteY30" fmla="*/ 4340676 h 4916638"/>
              <a:gd name="connsiteX31" fmla="*/ 370413 w 5716897"/>
              <a:gd name="connsiteY31" fmla="*/ 3931736 h 4916638"/>
              <a:gd name="connsiteX32" fmla="*/ 223092 w 5716897"/>
              <a:gd name="connsiteY32" fmla="*/ 3492315 h 4916638"/>
              <a:gd name="connsiteX33" fmla="*/ 291673 w 5716897"/>
              <a:gd name="connsiteY33" fmla="*/ 3144336 h 4916638"/>
              <a:gd name="connsiteX0" fmla="*/ 291673 w 5716897"/>
              <a:gd name="connsiteY0" fmla="*/ 3144336 h 4916638"/>
              <a:gd name="connsiteX1" fmla="*/ 263732 w 5716897"/>
              <a:gd name="connsiteY1" fmla="*/ 2913195 h 4916638"/>
              <a:gd name="connsiteX2" fmla="*/ 291673 w 5716897"/>
              <a:gd name="connsiteY2" fmla="*/ 2631256 h 4916638"/>
              <a:gd name="connsiteX3" fmla="*/ 190073 w 5716897"/>
              <a:gd name="connsiteY3" fmla="*/ 2222316 h 4916638"/>
              <a:gd name="connsiteX4" fmla="*/ 24973 w 5716897"/>
              <a:gd name="connsiteY4" fmla="*/ 1521276 h 4916638"/>
              <a:gd name="connsiteX5" fmla="*/ 22433 w 5716897"/>
              <a:gd name="connsiteY5" fmla="*/ 670376 h 4916638"/>
              <a:gd name="connsiteX6" fmla="*/ 233253 w 5716897"/>
              <a:gd name="connsiteY6" fmla="*/ 32836 h 4916638"/>
              <a:gd name="connsiteX7" fmla="*/ 954613 w 5716897"/>
              <a:gd name="connsiteY7" fmla="*/ 119196 h 4916638"/>
              <a:gd name="connsiteX8" fmla="*/ 1609933 w 5716897"/>
              <a:gd name="connsiteY8" fmla="*/ 355416 h 4916638"/>
              <a:gd name="connsiteX9" fmla="*/ 1950293 w 5716897"/>
              <a:gd name="connsiteY9" fmla="*/ 530676 h 4916638"/>
              <a:gd name="connsiteX10" fmla="*/ 2511633 w 5716897"/>
              <a:gd name="connsiteY10" fmla="*/ 406216 h 4916638"/>
              <a:gd name="connsiteX11" fmla="*/ 3377773 w 5716897"/>
              <a:gd name="connsiteY11" fmla="*/ 408756 h 4916638"/>
              <a:gd name="connsiteX12" fmla="*/ 3923873 w 5716897"/>
              <a:gd name="connsiteY12" fmla="*/ 540836 h 4916638"/>
              <a:gd name="connsiteX13" fmla="*/ 4195652 w 5716897"/>
              <a:gd name="connsiteY13" fmla="*/ 408755 h 4916638"/>
              <a:gd name="connsiteX14" fmla="*/ 4685873 w 5716897"/>
              <a:gd name="connsiteY14" fmla="*/ 200476 h 4916638"/>
              <a:gd name="connsiteX15" fmla="*/ 5414853 w 5716897"/>
              <a:gd name="connsiteY15" fmla="*/ 68396 h 4916638"/>
              <a:gd name="connsiteX16" fmla="*/ 5557093 w 5716897"/>
              <a:gd name="connsiteY16" fmla="*/ 25216 h 4916638"/>
              <a:gd name="connsiteX17" fmla="*/ 5595193 w 5716897"/>
              <a:gd name="connsiteY17" fmla="*/ 164916 h 4916638"/>
              <a:gd name="connsiteX18" fmla="*/ 5701873 w 5716897"/>
              <a:gd name="connsiteY18" fmla="*/ 853256 h 4916638"/>
              <a:gd name="connsiteX19" fmla="*/ 5694253 w 5716897"/>
              <a:gd name="connsiteY19" fmla="*/ 1711776 h 4916638"/>
              <a:gd name="connsiteX20" fmla="*/ 5499689 w 5716897"/>
              <a:gd name="connsiteY20" fmla="*/ 2346268 h 4916638"/>
              <a:gd name="connsiteX21" fmla="*/ 5458541 w 5716897"/>
              <a:gd name="connsiteY21" fmla="*/ 2779083 h 4916638"/>
              <a:gd name="connsiteX22" fmla="*/ 5458033 w 5716897"/>
              <a:gd name="connsiteY22" fmla="*/ 2991936 h 4916638"/>
              <a:gd name="connsiteX23" fmla="*/ 5490037 w 5716897"/>
              <a:gd name="connsiteY23" fmla="*/ 3258636 h 4916638"/>
              <a:gd name="connsiteX24" fmla="*/ 5488513 w 5716897"/>
              <a:gd name="connsiteY24" fmla="*/ 3388176 h 4916638"/>
              <a:gd name="connsiteX25" fmla="*/ 5389453 w 5716897"/>
              <a:gd name="connsiteY25" fmla="*/ 3814896 h 4916638"/>
              <a:gd name="connsiteX26" fmla="*/ 5016073 w 5716897"/>
              <a:gd name="connsiteY26" fmla="*/ 4294956 h 4916638"/>
              <a:gd name="connsiteX27" fmla="*/ 4231213 w 5716897"/>
              <a:gd name="connsiteY27" fmla="*/ 4706436 h 4916638"/>
              <a:gd name="connsiteX28" fmla="*/ 3156793 w 5716897"/>
              <a:gd name="connsiteY28" fmla="*/ 4912176 h 4916638"/>
              <a:gd name="connsiteX29" fmla="*/ 1777573 w 5716897"/>
              <a:gd name="connsiteY29" fmla="*/ 4805496 h 4916638"/>
              <a:gd name="connsiteX30" fmla="*/ 748873 w 5716897"/>
              <a:gd name="connsiteY30" fmla="*/ 4340676 h 4916638"/>
              <a:gd name="connsiteX31" fmla="*/ 370413 w 5716897"/>
              <a:gd name="connsiteY31" fmla="*/ 3931736 h 4916638"/>
              <a:gd name="connsiteX32" fmla="*/ 223092 w 5716897"/>
              <a:gd name="connsiteY32" fmla="*/ 3492315 h 4916638"/>
              <a:gd name="connsiteX33" fmla="*/ 291673 w 5716897"/>
              <a:gd name="connsiteY33" fmla="*/ 3144336 h 4916638"/>
              <a:gd name="connsiteX0" fmla="*/ 291673 w 5716897"/>
              <a:gd name="connsiteY0" fmla="*/ 3144336 h 4916638"/>
              <a:gd name="connsiteX1" fmla="*/ 317072 w 5716897"/>
              <a:gd name="connsiteY1" fmla="*/ 3019875 h 4916638"/>
              <a:gd name="connsiteX2" fmla="*/ 291673 w 5716897"/>
              <a:gd name="connsiteY2" fmla="*/ 2631256 h 4916638"/>
              <a:gd name="connsiteX3" fmla="*/ 190073 w 5716897"/>
              <a:gd name="connsiteY3" fmla="*/ 2222316 h 4916638"/>
              <a:gd name="connsiteX4" fmla="*/ 24973 w 5716897"/>
              <a:gd name="connsiteY4" fmla="*/ 1521276 h 4916638"/>
              <a:gd name="connsiteX5" fmla="*/ 22433 w 5716897"/>
              <a:gd name="connsiteY5" fmla="*/ 670376 h 4916638"/>
              <a:gd name="connsiteX6" fmla="*/ 233253 w 5716897"/>
              <a:gd name="connsiteY6" fmla="*/ 32836 h 4916638"/>
              <a:gd name="connsiteX7" fmla="*/ 954613 w 5716897"/>
              <a:gd name="connsiteY7" fmla="*/ 119196 h 4916638"/>
              <a:gd name="connsiteX8" fmla="*/ 1609933 w 5716897"/>
              <a:gd name="connsiteY8" fmla="*/ 355416 h 4916638"/>
              <a:gd name="connsiteX9" fmla="*/ 1950293 w 5716897"/>
              <a:gd name="connsiteY9" fmla="*/ 530676 h 4916638"/>
              <a:gd name="connsiteX10" fmla="*/ 2511633 w 5716897"/>
              <a:gd name="connsiteY10" fmla="*/ 406216 h 4916638"/>
              <a:gd name="connsiteX11" fmla="*/ 3377773 w 5716897"/>
              <a:gd name="connsiteY11" fmla="*/ 408756 h 4916638"/>
              <a:gd name="connsiteX12" fmla="*/ 3923873 w 5716897"/>
              <a:gd name="connsiteY12" fmla="*/ 540836 h 4916638"/>
              <a:gd name="connsiteX13" fmla="*/ 4195652 w 5716897"/>
              <a:gd name="connsiteY13" fmla="*/ 408755 h 4916638"/>
              <a:gd name="connsiteX14" fmla="*/ 4685873 w 5716897"/>
              <a:gd name="connsiteY14" fmla="*/ 200476 h 4916638"/>
              <a:gd name="connsiteX15" fmla="*/ 5414853 w 5716897"/>
              <a:gd name="connsiteY15" fmla="*/ 68396 h 4916638"/>
              <a:gd name="connsiteX16" fmla="*/ 5557093 w 5716897"/>
              <a:gd name="connsiteY16" fmla="*/ 25216 h 4916638"/>
              <a:gd name="connsiteX17" fmla="*/ 5595193 w 5716897"/>
              <a:gd name="connsiteY17" fmla="*/ 164916 h 4916638"/>
              <a:gd name="connsiteX18" fmla="*/ 5701873 w 5716897"/>
              <a:gd name="connsiteY18" fmla="*/ 853256 h 4916638"/>
              <a:gd name="connsiteX19" fmla="*/ 5694253 w 5716897"/>
              <a:gd name="connsiteY19" fmla="*/ 1711776 h 4916638"/>
              <a:gd name="connsiteX20" fmla="*/ 5499689 w 5716897"/>
              <a:gd name="connsiteY20" fmla="*/ 2346268 h 4916638"/>
              <a:gd name="connsiteX21" fmla="*/ 5458541 w 5716897"/>
              <a:gd name="connsiteY21" fmla="*/ 2779083 h 4916638"/>
              <a:gd name="connsiteX22" fmla="*/ 5458033 w 5716897"/>
              <a:gd name="connsiteY22" fmla="*/ 2991936 h 4916638"/>
              <a:gd name="connsiteX23" fmla="*/ 5490037 w 5716897"/>
              <a:gd name="connsiteY23" fmla="*/ 3258636 h 4916638"/>
              <a:gd name="connsiteX24" fmla="*/ 5488513 w 5716897"/>
              <a:gd name="connsiteY24" fmla="*/ 3388176 h 4916638"/>
              <a:gd name="connsiteX25" fmla="*/ 5389453 w 5716897"/>
              <a:gd name="connsiteY25" fmla="*/ 3814896 h 4916638"/>
              <a:gd name="connsiteX26" fmla="*/ 5016073 w 5716897"/>
              <a:gd name="connsiteY26" fmla="*/ 4294956 h 4916638"/>
              <a:gd name="connsiteX27" fmla="*/ 4231213 w 5716897"/>
              <a:gd name="connsiteY27" fmla="*/ 4706436 h 4916638"/>
              <a:gd name="connsiteX28" fmla="*/ 3156793 w 5716897"/>
              <a:gd name="connsiteY28" fmla="*/ 4912176 h 4916638"/>
              <a:gd name="connsiteX29" fmla="*/ 1777573 w 5716897"/>
              <a:gd name="connsiteY29" fmla="*/ 4805496 h 4916638"/>
              <a:gd name="connsiteX30" fmla="*/ 748873 w 5716897"/>
              <a:gd name="connsiteY30" fmla="*/ 4340676 h 4916638"/>
              <a:gd name="connsiteX31" fmla="*/ 370413 w 5716897"/>
              <a:gd name="connsiteY31" fmla="*/ 3931736 h 4916638"/>
              <a:gd name="connsiteX32" fmla="*/ 223092 w 5716897"/>
              <a:gd name="connsiteY32" fmla="*/ 3492315 h 4916638"/>
              <a:gd name="connsiteX33" fmla="*/ 291673 w 5716897"/>
              <a:gd name="connsiteY33" fmla="*/ 3144336 h 4916638"/>
              <a:gd name="connsiteX0" fmla="*/ 291673 w 5702525"/>
              <a:gd name="connsiteY0" fmla="*/ 3144336 h 4916638"/>
              <a:gd name="connsiteX1" fmla="*/ 317072 w 5702525"/>
              <a:gd name="connsiteY1" fmla="*/ 3019875 h 4916638"/>
              <a:gd name="connsiteX2" fmla="*/ 291673 w 5702525"/>
              <a:gd name="connsiteY2" fmla="*/ 2631256 h 4916638"/>
              <a:gd name="connsiteX3" fmla="*/ 190073 w 5702525"/>
              <a:gd name="connsiteY3" fmla="*/ 2222316 h 4916638"/>
              <a:gd name="connsiteX4" fmla="*/ 24973 w 5702525"/>
              <a:gd name="connsiteY4" fmla="*/ 1521276 h 4916638"/>
              <a:gd name="connsiteX5" fmla="*/ 22433 w 5702525"/>
              <a:gd name="connsiteY5" fmla="*/ 670376 h 4916638"/>
              <a:gd name="connsiteX6" fmla="*/ 233253 w 5702525"/>
              <a:gd name="connsiteY6" fmla="*/ 32836 h 4916638"/>
              <a:gd name="connsiteX7" fmla="*/ 954613 w 5702525"/>
              <a:gd name="connsiteY7" fmla="*/ 119196 h 4916638"/>
              <a:gd name="connsiteX8" fmla="*/ 1609933 w 5702525"/>
              <a:gd name="connsiteY8" fmla="*/ 355416 h 4916638"/>
              <a:gd name="connsiteX9" fmla="*/ 1950293 w 5702525"/>
              <a:gd name="connsiteY9" fmla="*/ 530676 h 4916638"/>
              <a:gd name="connsiteX10" fmla="*/ 2511633 w 5702525"/>
              <a:gd name="connsiteY10" fmla="*/ 406216 h 4916638"/>
              <a:gd name="connsiteX11" fmla="*/ 3377773 w 5702525"/>
              <a:gd name="connsiteY11" fmla="*/ 408756 h 4916638"/>
              <a:gd name="connsiteX12" fmla="*/ 3923873 w 5702525"/>
              <a:gd name="connsiteY12" fmla="*/ 540836 h 4916638"/>
              <a:gd name="connsiteX13" fmla="*/ 4195652 w 5702525"/>
              <a:gd name="connsiteY13" fmla="*/ 408755 h 4916638"/>
              <a:gd name="connsiteX14" fmla="*/ 4685873 w 5702525"/>
              <a:gd name="connsiteY14" fmla="*/ 200476 h 4916638"/>
              <a:gd name="connsiteX15" fmla="*/ 5414853 w 5702525"/>
              <a:gd name="connsiteY15" fmla="*/ 68396 h 4916638"/>
              <a:gd name="connsiteX16" fmla="*/ 5557093 w 5702525"/>
              <a:gd name="connsiteY16" fmla="*/ 25216 h 4916638"/>
              <a:gd name="connsiteX17" fmla="*/ 5595193 w 5702525"/>
              <a:gd name="connsiteY17" fmla="*/ 164916 h 4916638"/>
              <a:gd name="connsiteX18" fmla="*/ 5701873 w 5702525"/>
              <a:gd name="connsiteY18" fmla="*/ 853256 h 4916638"/>
              <a:gd name="connsiteX19" fmla="*/ 5633293 w 5702525"/>
              <a:gd name="connsiteY19" fmla="*/ 1704156 h 4916638"/>
              <a:gd name="connsiteX20" fmla="*/ 5499689 w 5702525"/>
              <a:gd name="connsiteY20" fmla="*/ 2346268 h 4916638"/>
              <a:gd name="connsiteX21" fmla="*/ 5458541 w 5702525"/>
              <a:gd name="connsiteY21" fmla="*/ 2779083 h 4916638"/>
              <a:gd name="connsiteX22" fmla="*/ 5458033 w 5702525"/>
              <a:gd name="connsiteY22" fmla="*/ 2991936 h 4916638"/>
              <a:gd name="connsiteX23" fmla="*/ 5490037 w 5702525"/>
              <a:gd name="connsiteY23" fmla="*/ 3258636 h 4916638"/>
              <a:gd name="connsiteX24" fmla="*/ 5488513 w 5702525"/>
              <a:gd name="connsiteY24" fmla="*/ 3388176 h 4916638"/>
              <a:gd name="connsiteX25" fmla="*/ 5389453 w 5702525"/>
              <a:gd name="connsiteY25" fmla="*/ 3814896 h 4916638"/>
              <a:gd name="connsiteX26" fmla="*/ 5016073 w 5702525"/>
              <a:gd name="connsiteY26" fmla="*/ 4294956 h 4916638"/>
              <a:gd name="connsiteX27" fmla="*/ 4231213 w 5702525"/>
              <a:gd name="connsiteY27" fmla="*/ 4706436 h 4916638"/>
              <a:gd name="connsiteX28" fmla="*/ 3156793 w 5702525"/>
              <a:gd name="connsiteY28" fmla="*/ 4912176 h 4916638"/>
              <a:gd name="connsiteX29" fmla="*/ 1777573 w 5702525"/>
              <a:gd name="connsiteY29" fmla="*/ 4805496 h 4916638"/>
              <a:gd name="connsiteX30" fmla="*/ 748873 w 5702525"/>
              <a:gd name="connsiteY30" fmla="*/ 4340676 h 4916638"/>
              <a:gd name="connsiteX31" fmla="*/ 370413 w 5702525"/>
              <a:gd name="connsiteY31" fmla="*/ 3931736 h 4916638"/>
              <a:gd name="connsiteX32" fmla="*/ 223092 w 5702525"/>
              <a:gd name="connsiteY32" fmla="*/ 3492315 h 4916638"/>
              <a:gd name="connsiteX33" fmla="*/ 291673 w 5702525"/>
              <a:gd name="connsiteY33" fmla="*/ 3144336 h 4916638"/>
              <a:gd name="connsiteX0" fmla="*/ 291673 w 5716897"/>
              <a:gd name="connsiteY0" fmla="*/ 3144336 h 4916638"/>
              <a:gd name="connsiteX1" fmla="*/ 317072 w 5716897"/>
              <a:gd name="connsiteY1" fmla="*/ 3019875 h 4916638"/>
              <a:gd name="connsiteX2" fmla="*/ 291673 w 5716897"/>
              <a:gd name="connsiteY2" fmla="*/ 2631256 h 4916638"/>
              <a:gd name="connsiteX3" fmla="*/ 190073 w 5716897"/>
              <a:gd name="connsiteY3" fmla="*/ 2222316 h 4916638"/>
              <a:gd name="connsiteX4" fmla="*/ 24973 w 5716897"/>
              <a:gd name="connsiteY4" fmla="*/ 1521276 h 4916638"/>
              <a:gd name="connsiteX5" fmla="*/ 22433 w 5716897"/>
              <a:gd name="connsiteY5" fmla="*/ 670376 h 4916638"/>
              <a:gd name="connsiteX6" fmla="*/ 233253 w 5716897"/>
              <a:gd name="connsiteY6" fmla="*/ 32836 h 4916638"/>
              <a:gd name="connsiteX7" fmla="*/ 954613 w 5716897"/>
              <a:gd name="connsiteY7" fmla="*/ 119196 h 4916638"/>
              <a:gd name="connsiteX8" fmla="*/ 1609933 w 5716897"/>
              <a:gd name="connsiteY8" fmla="*/ 355416 h 4916638"/>
              <a:gd name="connsiteX9" fmla="*/ 1950293 w 5716897"/>
              <a:gd name="connsiteY9" fmla="*/ 530676 h 4916638"/>
              <a:gd name="connsiteX10" fmla="*/ 2511633 w 5716897"/>
              <a:gd name="connsiteY10" fmla="*/ 406216 h 4916638"/>
              <a:gd name="connsiteX11" fmla="*/ 3377773 w 5716897"/>
              <a:gd name="connsiteY11" fmla="*/ 408756 h 4916638"/>
              <a:gd name="connsiteX12" fmla="*/ 3923873 w 5716897"/>
              <a:gd name="connsiteY12" fmla="*/ 540836 h 4916638"/>
              <a:gd name="connsiteX13" fmla="*/ 4195652 w 5716897"/>
              <a:gd name="connsiteY13" fmla="*/ 408755 h 4916638"/>
              <a:gd name="connsiteX14" fmla="*/ 4685873 w 5716897"/>
              <a:gd name="connsiteY14" fmla="*/ 200476 h 4916638"/>
              <a:gd name="connsiteX15" fmla="*/ 5414853 w 5716897"/>
              <a:gd name="connsiteY15" fmla="*/ 68396 h 4916638"/>
              <a:gd name="connsiteX16" fmla="*/ 5557093 w 5716897"/>
              <a:gd name="connsiteY16" fmla="*/ 25216 h 4916638"/>
              <a:gd name="connsiteX17" fmla="*/ 5595193 w 5716897"/>
              <a:gd name="connsiteY17" fmla="*/ 164916 h 4916638"/>
              <a:gd name="connsiteX18" fmla="*/ 5701873 w 5716897"/>
              <a:gd name="connsiteY18" fmla="*/ 853256 h 4916638"/>
              <a:gd name="connsiteX19" fmla="*/ 5694253 w 5716897"/>
              <a:gd name="connsiteY19" fmla="*/ 1719396 h 4916638"/>
              <a:gd name="connsiteX20" fmla="*/ 5499689 w 5716897"/>
              <a:gd name="connsiteY20" fmla="*/ 2346268 h 4916638"/>
              <a:gd name="connsiteX21" fmla="*/ 5458541 w 5716897"/>
              <a:gd name="connsiteY21" fmla="*/ 2779083 h 4916638"/>
              <a:gd name="connsiteX22" fmla="*/ 5458033 w 5716897"/>
              <a:gd name="connsiteY22" fmla="*/ 2991936 h 4916638"/>
              <a:gd name="connsiteX23" fmla="*/ 5490037 w 5716897"/>
              <a:gd name="connsiteY23" fmla="*/ 3258636 h 4916638"/>
              <a:gd name="connsiteX24" fmla="*/ 5488513 w 5716897"/>
              <a:gd name="connsiteY24" fmla="*/ 3388176 h 4916638"/>
              <a:gd name="connsiteX25" fmla="*/ 5389453 w 5716897"/>
              <a:gd name="connsiteY25" fmla="*/ 3814896 h 4916638"/>
              <a:gd name="connsiteX26" fmla="*/ 5016073 w 5716897"/>
              <a:gd name="connsiteY26" fmla="*/ 4294956 h 4916638"/>
              <a:gd name="connsiteX27" fmla="*/ 4231213 w 5716897"/>
              <a:gd name="connsiteY27" fmla="*/ 4706436 h 4916638"/>
              <a:gd name="connsiteX28" fmla="*/ 3156793 w 5716897"/>
              <a:gd name="connsiteY28" fmla="*/ 4912176 h 4916638"/>
              <a:gd name="connsiteX29" fmla="*/ 1777573 w 5716897"/>
              <a:gd name="connsiteY29" fmla="*/ 4805496 h 4916638"/>
              <a:gd name="connsiteX30" fmla="*/ 748873 w 5716897"/>
              <a:gd name="connsiteY30" fmla="*/ 4340676 h 4916638"/>
              <a:gd name="connsiteX31" fmla="*/ 370413 w 5716897"/>
              <a:gd name="connsiteY31" fmla="*/ 3931736 h 4916638"/>
              <a:gd name="connsiteX32" fmla="*/ 223092 w 5716897"/>
              <a:gd name="connsiteY32" fmla="*/ 3492315 h 4916638"/>
              <a:gd name="connsiteX33" fmla="*/ 291673 w 5716897"/>
              <a:gd name="connsiteY33" fmla="*/ 3144336 h 4916638"/>
              <a:gd name="connsiteX0" fmla="*/ 291673 w 5716897"/>
              <a:gd name="connsiteY0" fmla="*/ 3144336 h 4916638"/>
              <a:gd name="connsiteX1" fmla="*/ 317072 w 5716897"/>
              <a:gd name="connsiteY1" fmla="*/ 2905575 h 4916638"/>
              <a:gd name="connsiteX2" fmla="*/ 291673 w 5716897"/>
              <a:gd name="connsiteY2" fmla="*/ 2631256 h 4916638"/>
              <a:gd name="connsiteX3" fmla="*/ 190073 w 5716897"/>
              <a:gd name="connsiteY3" fmla="*/ 2222316 h 4916638"/>
              <a:gd name="connsiteX4" fmla="*/ 24973 w 5716897"/>
              <a:gd name="connsiteY4" fmla="*/ 1521276 h 4916638"/>
              <a:gd name="connsiteX5" fmla="*/ 22433 w 5716897"/>
              <a:gd name="connsiteY5" fmla="*/ 670376 h 4916638"/>
              <a:gd name="connsiteX6" fmla="*/ 233253 w 5716897"/>
              <a:gd name="connsiteY6" fmla="*/ 32836 h 4916638"/>
              <a:gd name="connsiteX7" fmla="*/ 954613 w 5716897"/>
              <a:gd name="connsiteY7" fmla="*/ 119196 h 4916638"/>
              <a:gd name="connsiteX8" fmla="*/ 1609933 w 5716897"/>
              <a:gd name="connsiteY8" fmla="*/ 355416 h 4916638"/>
              <a:gd name="connsiteX9" fmla="*/ 1950293 w 5716897"/>
              <a:gd name="connsiteY9" fmla="*/ 530676 h 4916638"/>
              <a:gd name="connsiteX10" fmla="*/ 2511633 w 5716897"/>
              <a:gd name="connsiteY10" fmla="*/ 406216 h 4916638"/>
              <a:gd name="connsiteX11" fmla="*/ 3377773 w 5716897"/>
              <a:gd name="connsiteY11" fmla="*/ 408756 h 4916638"/>
              <a:gd name="connsiteX12" fmla="*/ 3923873 w 5716897"/>
              <a:gd name="connsiteY12" fmla="*/ 540836 h 4916638"/>
              <a:gd name="connsiteX13" fmla="*/ 4195652 w 5716897"/>
              <a:gd name="connsiteY13" fmla="*/ 408755 h 4916638"/>
              <a:gd name="connsiteX14" fmla="*/ 4685873 w 5716897"/>
              <a:gd name="connsiteY14" fmla="*/ 200476 h 4916638"/>
              <a:gd name="connsiteX15" fmla="*/ 5414853 w 5716897"/>
              <a:gd name="connsiteY15" fmla="*/ 68396 h 4916638"/>
              <a:gd name="connsiteX16" fmla="*/ 5557093 w 5716897"/>
              <a:gd name="connsiteY16" fmla="*/ 25216 h 4916638"/>
              <a:gd name="connsiteX17" fmla="*/ 5595193 w 5716897"/>
              <a:gd name="connsiteY17" fmla="*/ 164916 h 4916638"/>
              <a:gd name="connsiteX18" fmla="*/ 5701873 w 5716897"/>
              <a:gd name="connsiteY18" fmla="*/ 853256 h 4916638"/>
              <a:gd name="connsiteX19" fmla="*/ 5694253 w 5716897"/>
              <a:gd name="connsiteY19" fmla="*/ 1719396 h 4916638"/>
              <a:gd name="connsiteX20" fmla="*/ 5499689 w 5716897"/>
              <a:gd name="connsiteY20" fmla="*/ 2346268 h 4916638"/>
              <a:gd name="connsiteX21" fmla="*/ 5458541 w 5716897"/>
              <a:gd name="connsiteY21" fmla="*/ 2779083 h 4916638"/>
              <a:gd name="connsiteX22" fmla="*/ 5458033 w 5716897"/>
              <a:gd name="connsiteY22" fmla="*/ 2991936 h 4916638"/>
              <a:gd name="connsiteX23" fmla="*/ 5490037 w 5716897"/>
              <a:gd name="connsiteY23" fmla="*/ 3258636 h 4916638"/>
              <a:gd name="connsiteX24" fmla="*/ 5488513 w 5716897"/>
              <a:gd name="connsiteY24" fmla="*/ 3388176 h 4916638"/>
              <a:gd name="connsiteX25" fmla="*/ 5389453 w 5716897"/>
              <a:gd name="connsiteY25" fmla="*/ 3814896 h 4916638"/>
              <a:gd name="connsiteX26" fmla="*/ 5016073 w 5716897"/>
              <a:gd name="connsiteY26" fmla="*/ 4294956 h 4916638"/>
              <a:gd name="connsiteX27" fmla="*/ 4231213 w 5716897"/>
              <a:gd name="connsiteY27" fmla="*/ 4706436 h 4916638"/>
              <a:gd name="connsiteX28" fmla="*/ 3156793 w 5716897"/>
              <a:gd name="connsiteY28" fmla="*/ 4912176 h 4916638"/>
              <a:gd name="connsiteX29" fmla="*/ 1777573 w 5716897"/>
              <a:gd name="connsiteY29" fmla="*/ 4805496 h 4916638"/>
              <a:gd name="connsiteX30" fmla="*/ 748873 w 5716897"/>
              <a:gd name="connsiteY30" fmla="*/ 4340676 h 4916638"/>
              <a:gd name="connsiteX31" fmla="*/ 370413 w 5716897"/>
              <a:gd name="connsiteY31" fmla="*/ 3931736 h 4916638"/>
              <a:gd name="connsiteX32" fmla="*/ 223092 w 5716897"/>
              <a:gd name="connsiteY32" fmla="*/ 3492315 h 4916638"/>
              <a:gd name="connsiteX33" fmla="*/ 291673 w 5716897"/>
              <a:gd name="connsiteY33" fmla="*/ 3144336 h 4916638"/>
              <a:gd name="connsiteX0" fmla="*/ 291673 w 5716897"/>
              <a:gd name="connsiteY0" fmla="*/ 3144584 h 4916886"/>
              <a:gd name="connsiteX1" fmla="*/ 317072 w 5716897"/>
              <a:gd name="connsiteY1" fmla="*/ 2905823 h 4916886"/>
              <a:gd name="connsiteX2" fmla="*/ 291673 w 5716897"/>
              <a:gd name="connsiteY2" fmla="*/ 2631504 h 4916886"/>
              <a:gd name="connsiteX3" fmla="*/ 190073 w 5716897"/>
              <a:gd name="connsiteY3" fmla="*/ 2222564 h 4916886"/>
              <a:gd name="connsiteX4" fmla="*/ 24973 w 5716897"/>
              <a:gd name="connsiteY4" fmla="*/ 1521524 h 4916886"/>
              <a:gd name="connsiteX5" fmla="*/ 22433 w 5716897"/>
              <a:gd name="connsiteY5" fmla="*/ 670624 h 4916886"/>
              <a:gd name="connsiteX6" fmla="*/ 233253 w 5716897"/>
              <a:gd name="connsiteY6" fmla="*/ 33084 h 4916886"/>
              <a:gd name="connsiteX7" fmla="*/ 954613 w 5716897"/>
              <a:gd name="connsiteY7" fmla="*/ 119444 h 4916886"/>
              <a:gd name="connsiteX8" fmla="*/ 1564213 w 5716897"/>
              <a:gd name="connsiteY8" fmla="*/ 365824 h 4916886"/>
              <a:gd name="connsiteX9" fmla="*/ 1950293 w 5716897"/>
              <a:gd name="connsiteY9" fmla="*/ 530924 h 4916886"/>
              <a:gd name="connsiteX10" fmla="*/ 2511633 w 5716897"/>
              <a:gd name="connsiteY10" fmla="*/ 406464 h 4916886"/>
              <a:gd name="connsiteX11" fmla="*/ 3377773 w 5716897"/>
              <a:gd name="connsiteY11" fmla="*/ 409004 h 4916886"/>
              <a:gd name="connsiteX12" fmla="*/ 3923873 w 5716897"/>
              <a:gd name="connsiteY12" fmla="*/ 541084 h 4916886"/>
              <a:gd name="connsiteX13" fmla="*/ 4195652 w 5716897"/>
              <a:gd name="connsiteY13" fmla="*/ 409003 h 4916886"/>
              <a:gd name="connsiteX14" fmla="*/ 4685873 w 5716897"/>
              <a:gd name="connsiteY14" fmla="*/ 200724 h 4916886"/>
              <a:gd name="connsiteX15" fmla="*/ 5414853 w 5716897"/>
              <a:gd name="connsiteY15" fmla="*/ 68644 h 4916886"/>
              <a:gd name="connsiteX16" fmla="*/ 5557093 w 5716897"/>
              <a:gd name="connsiteY16" fmla="*/ 25464 h 4916886"/>
              <a:gd name="connsiteX17" fmla="*/ 5595193 w 5716897"/>
              <a:gd name="connsiteY17" fmla="*/ 165164 h 4916886"/>
              <a:gd name="connsiteX18" fmla="*/ 5701873 w 5716897"/>
              <a:gd name="connsiteY18" fmla="*/ 853504 h 4916886"/>
              <a:gd name="connsiteX19" fmla="*/ 5694253 w 5716897"/>
              <a:gd name="connsiteY19" fmla="*/ 1719644 h 4916886"/>
              <a:gd name="connsiteX20" fmla="*/ 5499689 w 5716897"/>
              <a:gd name="connsiteY20" fmla="*/ 2346516 h 4916886"/>
              <a:gd name="connsiteX21" fmla="*/ 5458541 w 5716897"/>
              <a:gd name="connsiteY21" fmla="*/ 2779331 h 4916886"/>
              <a:gd name="connsiteX22" fmla="*/ 5458033 w 5716897"/>
              <a:gd name="connsiteY22" fmla="*/ 2992184 h 4916886"/>
              <a:gd name="connsiteX23" fmla="*/ 5490037 w 5716897"/>
              <a:gd name="connsiteY23" fmla="*/ 3258884 h 4916886"/>
              <a:gd name="connsiteX24" fmla="*/ 5488513 w 5716897"/>
              <a:gd name="connsiteY24" fmla="*/ 3388424 h 4916886"/>
              <a:gd name="connsiteX25" fmla="*/ 5389453 w 5716897"/>
              <a:gd name="connsiteY25" fmla="*/ 3815144 h 4916886"/>
              <a:gd name="connsiteX26" fmla="*/ 5016073 w 5716897"/>
              <a:gd name="connsiteY26" fmla="*/ 4295204 h 4916886"/>
              <a:gd name="connsiteX27" fmla="*/ 4231213 w 5716897"/>
              <a:gd name="connsiteY27" fmla="*/ 4706684 h 4916886"/>
              <a:gd name="connsiteX28" fmla="*/ 3156793 w 5716897"/>
              <a:gd name="connsiteY28" fmla="*/ 4912424 h 4916886"/>
              <a:gd name="connsiteX29" fmla="*/ 1777573 w 5716897"/>
              <a:gd name="connsiteY29" fmla="*/ 4805744 h 4916886"/>
              <a:gd name="connsiteX30" fmla="*/ 748873 w 5716897"/>
              <a:gd name="connsiteY30" fmla="*/ 4340924 h 4916886"/>
              <a:gd name="connsiteX31" fmla="*/ 370413 w 5716897"/>
              <a:gd name="connsiteY31" fmla="*/ 3931984 h 4916886"/>
              <a:gd name="connsiteX32" fmla="*/ 223092 w 5716897"/>
              <a:gd name="connsiteY32" fmla="*/ 3492563 h 4916886"/>
              <a:gd name="connsiteX33" fmla="*/ 291673 w 5716897"/>
              <a:gd name="connsiteY33" fmla="*/ 3144584 h 4916886"/>
              <a:gd name="connsiteX0" fmla="*/ 291673 w 5716897"/>
              <a:gd name="connsiteY0" fmla="*/ 3144584 h 4916886"/>
              <a:gd name="connsiteX1" fmla="*/ 317072 w 5716897"/>
              <a:gd name="connsiteY1" fmla="*/ 2905823 h 4916886"/>
              <a:gd name="connsiteX2" fmla="*/ 291673 w 5716897"/>
              <a:gd name="connsiteY2" fmla="*/ 2631504 h 4916886"/>
              <a:gd name="connsiteX3" fmla="*/ 190073 w 5716897"/>
              <a:gd name="connsiteY3" fmla="*/ 2222564 h 4916886"/>
              <a:gd name="connsiteX4" fmla="*/ 24973 w 5716897"/>
              <a:gd name="connsiteY4" fmla="*/ 1521524 h 4916886"/>
              <a:gd name="connsiteX5" fmla="*/ 22433 w 5716897"/>
              <a:gd name="connsiteY5" fmla="*/ 670624 h 4916886"/>
              <a:gd name="connsiteX6" fmla="*/ 233253 w 5716897"/>
              <a:gd name="connsiteY6" fmla="*/ 33084 h 4916886"/>
              <a:gd name="connsiteX7" fmla="*/ 954613 w 5716897"/>
              <a:gd name="connsiteY7" fmla="*/ 119444 h 4916886"/>
              <a:gd name="connsiteX8" fmla="*/ 1564213 w 5716897"/>
              <a:gd name="connsiteY8" fmla="*/ 365824 h 4916886"/>
              <a:gd name="connsiteX9" fmla="*/ 1950293 w 5716897"/>
              <a:gd name="connsiteY9" fmla="*/ 530924 h 4916886"/>
              <a:gd name="connsiteX10" fmla="*/ 2542113 w 5716897"/>
              <a:gd name="connsiteY10" fmla="*/ 421704 h 4916886"/>
              <a:gd name="connsiteX11" fmla="*/ 3377773 w 5716897"/>
              <a:gd name="connsiteY11" fmla="*/ 409004 h 4916886"/>
              <a:gd name="connsiteX12" fmla="*/ 3923873 w 5716897"/>
              <a:gd name="connsiteY12" fmla="*/ 541084 h 4916886"/>
              <a:gd name="connsiteX13" fmla="*/ 4195652 w 5716897"/>
              <a:gd name="connsiteY13" fmla="*/ 409003 h 4916886"/>
              <a:gd name="connsiteX14" fmla="*/ 4685873 w 5716897"/>
              <a:gd name="connsiteY14" fmla="*/ 200724 h 4916886"/>
              <a:gd name="connsiteX15" fmla="*/ 5414853 w 5716897"/>
              <a:gd name="connsiteY15" fmla="*/ 68644 h 4916886"/>
              <a:gd name="connsiteX16" fmla="*/ 5557093 w 5716897"/>
              <a:gd name="connsiteY16" fmla="*/ 25464 h 4916886"/>
              <a:gd name="connsiteX17" fmla="*/ 5595193 w 5716897"/>
              <a:gd name="connsiteY17" fmla="*/ 165164 h 4916886"/>
              <a:gd name="connsiteX18" fmla="*/ 5701873 w 5716897"/>
              <a:gd name="connsiteY18" fmla="*/ 853504 h 4916886"/>
              <a:gd name="connsiteX19" fmla="*/ 5694253 w 5716897"/>
              <a:gd name="connsiteY19" fmla="*/ 1719644 h 4916886"/>
              <a:gd name="connsiteX20" fmla="*/ 5499689 w 5716897"/>
              <a:gd name="connsiteY20" fmla="*/ 2346516 h 4916886"/>
              <a:gd name="connsiteX21" fmla="*/ 5458541 w 5716897"/>
              <a:gd name="connsiteY21" fmla="*/ 2779331 h 4916886"/>
              <a:gd name="connsiteX22" fmla="*/ 5458033 w 5716897"/>
              <a:gd name="connsiteY22" fmla="*/ 2992184 h 4916886"/>
              <a:gd name="connsiteX23" fmla="*/ 5490037 w 5716897"/>
              <a:gd name="connsiteY23" fmla="*/ 3258884 h 4916886"/>
              <a:gd name="connsiteX24" fmla="*/ 5488513 w 5716897"/>
              <a:gd name="connsiteY24" fmla="*/ 3388424 h 4916886"/>
              <a:gd name="connsiteX25" fmla="*/ 5389453 w 5716897"/>
              <a:gd name="connsiteY25" fmla="*/ 3815144 h 4916886"/>
              <a:gd name="connsiteX26" fmla="*/ 5016073 w 5716897"/>
              <a:gd name="connsiteY26" fmla="*/ 4295204 h 4916886"/>
              <a:gd name="connsiteX27" fmla="*/ 4231213 w 5716897"/>
              <a:gd name="connsiteY27" fmla="*/ 4706684 h 4916886"/>
              <a:gd name="connsiteX28" fmla="*/ 3156793 w 5716897"/>
              <a:gd name="connsiteY28" fmla="*/ 4912424 h 4916886"/>
              <a:gd name="connsiteX29" fmla="*/ 1777573 w 5716897"/>
              <a:gd name="connsiteY29" fmla="*/ 4805744 h 4916886"/>
              <a:gd name="connsiteX30" fmla="*/ 748873 w 5716897"/>
              <a:gd name="connsiteY30" fmla="*/ 4340924 h 4916886"/>
              <a:gd name="connsiteX31" fmla="*/ 370413 w 5716897"/>
              <a:gd name="connsiteY31" fmla="*/ 3931984 h 4916886"/>
              <a:gd name="connsiteX32" fmla="*/ 223092 w 5716897"/>
              <a:gd name="connsiteY32" fmla="*/ 3492563 h 4916886"/>
              <a:gd name="connsiteX33" fmla="*/ 291673 w 5716897"/>
              <a:gd name="connsiteY33" fmla="*/ 3144584 h 4916886"/>
              <a:gd name="connsiteX0" fmla="*/ 291673 w 5716897"/>
              <a:gd name="connsiteY0" fmla="*/ 3144584 h 4916886"/>
              <a:gd name="connsiteX1" fmla="*/ 317072 w 5716897"/>
              <a:gd name="connsiteY1" fmla="*/ 2905823 h 4916886"/>
              <a:gd name="connsiteX2" fmla="*/ 291673 w 5716897"/>
              <a:gd name="connsiteY2" fmla="*/ 2631504 h 4916886"/>
              <a:gd name="connsiteX3" fmla="*/ 190073 w 5716897"/>
              <a:gd name="connsiteY3" fmla="*/ 2222564 h 4916886"/>
              <a:gd name="connsiteX4" fmla="*/ 24973 w 5716897"/>
              <a:gd name="connsiteY4" fmla="*/ 1521524 h 4916886"/>
              <a:gd name="connsiteX5" fmla="*/ 22433 w 5716897"/>
              <a:gd name="connsiteY5" fmla="*/ 670624 h 4916886"/>
              <a:gd name="connsiteX6" fmla="*/ 233253 w 5716897"/>
              <a:gd name="connsiteY6" fmla="*/ 33084 h 4916886"/>
              <a:gd name="connsiteX7" fmla="*/ 954613 w 5716897"/>
              <a:gd name="connsiteY7" fmla="*/ 119444 h 4916886"/>
              <a:gd name="connsiteX8" fmla="*/ 1564213 w 5716897"/>
              <a:gd name="connsiteY8" fmla="*/ 365824 h 4916886"/>
              <a:gd name="connsiteX9" fmla="*/ 1950293 w 5716897"/>
              <a:gd name="connsiteY9" fmla="*/ 530924 h 4916886"/>
              <a:gd name="connsiteX10" fmla="*/ 2542113 w 5716897"/>
              <a:gd name="connsiteY10" fmla="*/ 421704 h 4916886"/>
              <a:gd name="connsiteX11" fmla="*/ 3377773 w 5716897"/>
              <a:gd name="connsiteY11" fmla="*/ 409004 h 4916886"/>
              <a:gd name="connsiteX12" fmla="*/ 3923873 w 5716897"/>
              <a:gd name="connsiteY12" fmla="*/ 541084 h 4916886"/>
              <a:gd name="connsiteX13" fmla="*/ 4195652 w 5716897"/>
              <a:gd name="connsiteY13" fmla="*/ 409003 h 4916886"/>
              <a:gd name="connsiteX14" fmla="*/ 4685873 w 5716897"/>
              <a:gd name="connsiteY14" fmla="*/ 200724 h 4916886"/>
              <a:gd name="connsiteX15" fmla="*/ 5414853 w 5716897"/>
              <a:gd name="connsiteY15" fmla="*/ 68644 h 4916886"/>
              <a:gd name="connsiteX16" fmla="*/ 5557093 w 5716897"/>
              <a:gd name="connsiteY16" fmla="*/ 25464 h 4916886"/>
              <a:gd name="connsiteX17" fmla="*/ 5595193 w 5716897"/>
              <a:gd name="connsiteY17" fmla="*/ 165164 h 4916886"/>
              <a:gd name="connsiteX18" fmla="*/ 5701873 w 5716897"/>
              <a:gd name="connsiteY18" fmla="*/ 853504 h 4916886"/>
              <a:gd name="connsiteX19" fmla="*/ 5694253 w 5716897"/>
              <a:gd name="connsiteY19" fmla="*/ 1719644 h 4916886"/>
              <a:gd name="connsiteX20" fmla="*/ 5499689 w 5716897"/>
              <a:gd name="connsiteY20" fmla="*/ 2346516 h 4916886"/>
              <a:gd name="connsiteX21" fmla="*/ 5458541 w 5716897"/>
              <a:gd name="connsiteY21" fmla="*/ 2779331 h 4916886"/>
              <a:gd name="connsiteX22" fmla="*/ 5458033 w 5716897"/>
              <a:gd name="connsiteY22" fmla="*/ 2992184 h 4916886"/>
              <a:gd name="connsiteX23" fmla="*/ 5490037 w 5716897"/>
              <a:gd name="connsiteY23" fmla="*/ 3258884 h 4916886"/>
              <a:gd name="connsiteX24" fmla="*/ 5488513 w 5716897"/>
              <a:gd name="connsiteY24" fmla="*/ 3388424 h 4916886"/>
              <a:gd name="connsiteX25" fmla="*/ 5389453 w 5716897"/>
              <a:gd name="connsiteY25" fmla="*/ 3815144 h 4916886"/>
              <a:gd name="connsiteX26" fmla="*/ 5016073 w 5716897"/>
              <a:gd name="connsiteY26" fmla="*/ 4295204 h 4916886"/>
              <a:gd name="connsiteX27" fmla="*/ 4231213 w 5716897"/>
              <a:gd name="connsiteY27" fmla="*/ 4706684 h 4916886"/>
              <a:gd name="connsiteX28" fmla="*/ 3156793 w 5716897"/>
              <a:gd name="connsiteY28" fmla="*/ 4912424 h 4916886"/>
              <a:gd name="connsiteX29" fmla="*/ 1777573 w 5716897"/>
              <a:gd name="connsiteY29" fmla="*/ 4805744 h 4916886"/>
              <a:gd name="connsiteX30" fmla="*/ 748873 w 5716897"/>
              <a:gd name="connsiteY30" fmla="*/ 4340924 h 4916886"/>
              <a:gd name="connsiteX31" fmla="*/ 370413 w 5716897"/>
              <a:gd name="connsiteY31" fmla="*/ 3931984 h 4916886"/>
              <a:gd name="connsiteX32" fmla="*/ 223092 w 5716897"/>
              <a:gd name="connsiteY32" fmla="*/ 3492563 h 4916886"/>
              <a:gd name="connsiteX33" fmla="*/ 291673 w 5716897"/>
              <a:gd name="connsiteY33" fmla="*/ 3144584 h 4916886"/>
              <a:gd name="connsiteX0" fmla="*/ 291673 w 5716897"/>
              <a:gd name="connsiteY0" fmla="*/ 3144584 h 4916886"/>
              <a:gd name="connsiteX1" fmla="*/ 317072 w 5716897"/>
              <a:gd name="connsiteY1" fmla="*/ 2905823 h 4916886"/>
              <a:gd name="connsiteX2" fmla="*/ 291673 w 5716897"/>
              <a:gd name="connsiteY2" fmla="*/ 2631504 h 4916886"/>
              <a:gd name="connsiteX3" fmla="*/ 190073 w 5716897"/>
              <a:gd name="connsiteY3" fmla="*/ 2222564 h 4916886"/>
              <a:gd name="connsiteX4" fmla="*/ 24973 w 5716897"/>
              <a:gd name="connsiteY4" fmla="*/ 1521524 h 4916886"/>
              <a:gd name="connsiteX5" fmla="*/ 22433 w 5716897"/>
              <a:gd name="connsiteY5" fmla="*/ 670624 h 4916886"/>
              <a:gd name="connsiteX6" fmla="*/ 233253 w 5716897"/>
              <a:gd name="connsiteY6" fmla="*/ 33084 h 4916886"/>
              <a:gd name="connsiteX7" fmla="*/ 954613 w 5716897"/>
              <a:gd name="connsiteY7" fmla="*/ 119444 h 4916886"/>
              <a:gd name="connsiteX8" fmla="*/ 1564213 w 5716897"/>
              <a:gd name="connsiteY8" fmla="*/ 365824 h 4916886"/>
              <a:gd name="connsiteX9" fmla="*/ 1950293 w 5716897"/>
              <a:gd name="connsiteY9" fmla="*/ 530924 h 4916886"/>
              <a:gd name="connsiteX10" fmla="*/ 2542113 w 5716897"/>
              <a:gd name="connsiteY10" fmla="*/ 421704 h 4916886"/>
              <a:gd name="connsiteX11" fmla="*/ 3377773 w 5716897"/>
              <a:gd name="connsiteY11" fmla="*/ 409004 h 4916886"/>
              <a:gd name="connsiteX12" fmla="*/ 3923873 w 5716897"/>
              <a:gd name="connsiteY12" fmla="*/ 541084 h 4916886"/>
              <a:gd name="connsiteX13" fmla="*/ 4195652 w 5716897"/>
              <a:gd name="connsiteY13" fmla="*/ 409003 h 4916886"/>
              <a:gd name="connsiteX14" fmla="*/ 4685873 w 5716897"/>
              <a:gd name="connsiteY14" fmla="*/ 200724 h 4916886"/>
              <a:gd name="connsiteX15" fmla="*/ 5414853 w 5716897"/>
              <a:gd name="connsiteY15" fmla="*/ 68644 h 4916886"/>
              <a:gd name="connsiteX16" fmla="*/ 5557093 w 5716897"/>
              <a:gd name="connsiteY16" fmla="*/ 25464 h 4916886"/>
              <a:gd name="connsiteX17" fmla="*/ 5595193 w 5716897"/>
              <a:gd name="connsiteY17" fmla="*/ 165164 h 4916886"/>
              <a:gd name="connsiteX18" fmla="*/ 5701873 w 5716897"/>
              <a:gd name="connsiteY18" fmla="*/ 853504 h 4916886"/>
              <a:gd name="connsiteX19" fmla="*/ 5694253 w 5716897"/>
              <a:gd name="connsiteY19" fmla="*/ 1719644 h 4916886"/>
              <a:gd name="connsiteX20" fmla="*/ 5499689 w 5716897"/>
              <a:gd name="connsiteY20" fmla="*/ 2346516 h 4916886"/>
              <a:gd name="connsiteX21" fmla="*/ 5458541 w 5716897"/>
              <a:gd name="connsiteY21" fmla="*/ 2779331 h 4916886"/>
              <a:gd name="connsiteX22" fmla="*/ 5458033 w 5716897"/>
              <a:gd name="connsiteY22" fmla="*/ 2992184 h 4916886"/>
              <a:gd name="connsiteX23" fmla="*/ 5490037 w 5716897"/>
              <a:gd name="connsiteY23" fmla="*/ 3258884 h 4916886"/>
              <a:gd name="connsiteX24" fmla="*/ 5488513 w 5716897"/>
              <a:gd name="connsiteY24" fmla="*/ 3388424 h 4916886"/>
              <a:gd name="connsiteX25" fmla="*/ 5389453 w 5716897"/>
              <a:gd name="connsiteY25" fmla="*/ 3815144 h 4916886"/>
              <a:gd name="connsiteX26" fmla="*/ 5016073 w 5716897"/>
              <a:gd name="connsiteY26" fmla="*/ 4295204 h 4916886"/>
              <a:gd name="connsiteX27" fmla="*/ 4231213 w 5716897"/>
              <a:gd name="connsiteY27" fmla="*/ 4706684 h 4916886"/>
              <a:gd name="connsiteX28" fmla="*/ 3156793 w 5716897"/>
              <a:gd name="connsiteY28" fmla="*/ 4912424 h 4916886"/>
              <a:gd name="connsiteX29" fmla="*/ 1777573 w 5716897"/>
              <a:gd name="connsiteY29" fmla="*/ 4805744 h 4916886"/>
              <a:gd name="connsiteX30" fmla="*/ 748873 w 5716897"/>
              <a:gd name="connsiteY30" fmla="*/ 4340924 h 4916886"/>
              <a:gd name="connsiteX31" fmla="*/ 370413 w 5716897"/>
              <a:gd name="connsiteY31" fmla="*/ 3931984 h 4916886"/>
              <a:gd name="connsiteX32" fmla="*/ 223092 w 5716897"/>
              <a:gd name="connsiteY32" fmla="*/ 3492563 h 4916886"/>
              <a:gd name="connsiteX33" fmla="*/ 291673 w 5716897"/>
              <a:gd name="connsiteY33" fmla="*/ 3144584 h 4916886"/>
              <a:gd name="connsiteX0" fmla="*/ 291673 w 5716897"/>
              <a:gd name="connsiteY0" fmla="*/ 3144584 h 4916886"/>
              <a:gd name="connsiteX1" fmla="*/ 317072 w 5716897"/>
              <a:gd name="connsiteY1" fmla="*/ 2905823 h 4916886"/>
              <a:gd name="connsiteX2" fmla="*/ 291673 w 5716897"/>
              <a:gd name="connsiteY2" fmla="*/ 2631504 h 4916886"/>
              <a:gd name="connsiteX3" fmla="*/ 190073 w 5716897"/>
              <a:gd name="connsiteY3" fmla="*/ 2222564 h 4916886"/>
              <a:gd name="connsiteX4" fmla="*/ 24973 w 5716897"/>
              <a:gd name="connsiteY4" fmla="*/ 1521524 h 4916886"/>
              <a:gd name="connsiteX5" fmla="*/ 22433 w 5716897"/>
              <a:gd name="connsiteY5" fmla="*/ 670624 h 4916886"/>
              <a:gd name="connsiteX6" fmla="*/ 233253 w 5716897"/>
              <a:gd name="connsiteY6" fmla="*/ 33084 h 4916886"/>
              <a:gd name="connsiteX7" fmla="*/ 954613 w 5716897"/>
              <a:gd name="connsiteY7" fmla="*/ 119444 h 4916886"/>
              <a:gd name="connsiteX8" fmla="*/ 1564213 w 5716897"/>
              <a:gd name="connsiteY8" fmla="*/ 365824 h 4916886"/>
              <a:gd name="connsiteX9" fmla="*/ 1950293 w 5716897"/>
              <a:gd name="connsiteY9" fmla="*/ 530924 h 4916886"/>
              <a:gd name="connsiteX10" fmla="*/ 2542113 w 5716897"/>
              <a:gd name="connsiteY10" fmla="*/ 421704 h 4916886"/>
              <a:gd name="connsiteX11" fmla="*/ 3377773 w 5716897"/>
              <a:gd name="connsiteY11" fmla="*/ 409004 h 4916886"/>
              <a:gd name="connsiteX12" fmla="*/ 3923873 w 5716897"/>
              <a:gd name="connsiteY12" fmla="*/ 541084 h 4916886"/>
              <a:gd name="connsiteX13" fmla="*/ 4195652 w 5716897"/>
              <a:gd name="connsiteY13" fmla="*/ 409003 h 4916886"/>
              <a:gd name="connsiteX14" fmla="*/ 4685873 w 5716897"/>
              <a:gd name="connsiteY14" fmla="*/ 200724 h 4916886"/>
              <a:gd name="connsiteX15" fmla="*/ 5414853 w 5716897"/>
              <a:gd name="connsiteY15" fmla="*/ 68644 h 4916886"/>
              <a:gd name="connsiteX16" fmla="*/ 5557093 w 5716897"/>
              <a:gd name="connsiteY16" fmla="*/ 25464 h 4916886"/>
              <a:gd name="connsiteX17" fmla="*/ 5595193 w 5716897"/>
              <a:gd name="connsiteY17" fmla="*/ 165164 h 4916886"/>
              <a:gd name="connsiteX18" fmla="*/ 5701873 w 5716897"/>
              <a:gd name="connsiteY18" fmla="*/ 853504 h 4916886"/>
              <a:gd name="connsiteX19" fmla="*/ 5694253 w 5716897"/>
              <a:gd name="connsiteY19" fmla="*/ 1719644 h 4916886"/>
              <a:gd name="connsiteX20" fmla="*/ 5499689 w 5716897"/>
              <a:gd name="connsiteY20" fmla="*/ 2346516 h 4916886"/>
              <a:gd name="connsiteX21" fmla="*/ 5458541 w 5716897"/>
              <a:gd name="connsiteY21" fmla="*/ 2779331 h 4916886"/>
              <a:gd name="connsiteX22" fmla="*/ 5458033 w 5716897"/>
              <a:gd name="connsiteY22" fmla="*/ 2992184 h 4916886"/>
              <a:gd name="connsiteX23" fmla="*/ 5490037 w 5716897"/>
              <a:gd name="connsiteY23" fmla="*/ 3258884 h 4916886"/>
              <a:gd name="connsiteX24" fmla="*/ 5482417 w 5716897"/>
              <a:gd name="connsiteY24" fmla="*/ 3492056 h 4916886"/>
              <a:gd name="connsiteX25" fmla="*/ 5389453 w 5716897"/>
              <a:gd name="connsiteY25" fmla="*/ 3815144 h 4916886"/>
              <a:gd name="connsiteX26" fmla="*/ 5016073 w 5716897"/>
              <a:gd name="connsiteY26" fmla="*/ 4295204 h 4916886"/>
              <a:gd name="connsiteX27" fmla="*/ 4231213 w 5716897"/>
              <a:gd name="connsiteY27" fmla="*/ 4706684 h 4916886"/>
              <a:gd name="connsiteX28" fmla="*/ 3156793 w 5716897"/>
              <a:gd name="connsiteY28" fmla="*/ 4912424 h 4916886"/>
              <a:gd name="connsiteX29" fmla="*/ 1777573 w 5716897"/>
              <a:gd name="connsiteY29" fmla="*/ 4805744 h 4916886"/>
              <a:gd name="connsiteX30" fmla="*/ 748873 w 5716897"/>
              <a:gd name="connsiteY30" fmla="*/ 4340924 h 4916886"/>
              <a:gd name="connsiteX31" fmla="*/ 370413 w 5716897"/>
              <a:gd name="connsiteY31" fmla="*/ 3931984 h 4916886"/>
              <a:gd name="connsiteX32" fmla="*/ 223092 w 5716897"/>
              <a:gd name="connsiteY32" fmla="*/ 3492563 h 4916886"/>
              <a:gd name="connsiteX33" fmla="*/ 291673 w 5716897"/>
              <a:gd name="connsiteY33" fmla="*/ 3144584 h 4916886"/>
              <a:gd name="connsiteX0" fmla="*/ 291673 w 5716897"/>
              <a:gd name="connsiteY0" fmla="*/ 3144584 h 4916886"/>
              <a:gd name="connsiteX1" fmla="*/ 317072 w 5716897"/>
              <a:gd name="connsiteY1" fmla="*/ 2905823 h 4916886"/>
              <a:gd name="connsiteX2" fmla="*/ 291673 w 5716897"/>
              <a:gd name="connsiteY2" fmla="*/ 2631504 h 4916886"/>
              <a:gd name="connsiteX3" fmla="*/ 190073 w 5716897"/>
              <a:gd name="connsiteY3" fmla="*/ 2222564 h 4916886"/>
              <a:gd name="connsiteX4" fmla="*/ 24973 w 5716897"/>
              <a:gd name="connsiteY4" fmla="*/ 1521524 h 4916886"/>
              <a:gd name="connsiteX5" fmla="*/ 22433 w 5716897"/>
              <a:gd name="connsiteY5" fmla="*/ 670624 h 4916886"/>
              <a:gd name="connsiteX6" fmla="*/ 233253 w 5716897"/>
              <a:gd name="connsiteY6" fmla="*/ 33084 h 4916886"/>
              <a:gd name="connsiteX7" fmla="*/ 954613 w 5716897"/>
              <a:gd name="connsiteY7" fmla="*/ 119444 h 4916886"/>
              <a:gd name="connsiteX8" fmla="*/ 1564213 w 5716897"/>
              <a:gd name="connsiteY8" fmla="*/ 365824 h 4916886"/>
              <a:gd name="connsiteX9" fmla="*/ 1950293 w 5716897"/>
              <a:gd name="connsiteY9" fmla="*/ 530924 h 4916886"/>
              <a:gd name="connsiteX10" fmla="*/ 2542113 w 5716897"/>
              <a:gd name="connsiteY10" fmla="*/ 421704 h 4916886"/>
              <a:gd name="connsiteX11" fmla="*/ 3377773 w 5716897"/>
              <a:gd name="connsiteY11" fmla="*/ 409004 h 4916886"/>
              <a:gd name="connsiteX12" fmla="*/ 3923873 w 5716897"/>
              <a:gd name="connsiteY12" fmla="*/ 541084 h 4916886"/>
              <a:gd name="connsiteX13" fmla="*/ 4195652 w 5716897"/>
              <a:gd name="connsiteY13" fmla="*/ 409003 h 4916886"/>
              <a:gd name="connsiteX14" fmla="*/ 4685873 w 5716897"/>
              <a:gd name="connsiteY14" fmla="*/ 200724 h 4916886"/>
              <a:gd name="connsiteX15" fmla="*/ 5414853 w 5716897"/>
              <a:gd name="connsiteY15" fmla="*/ 68644 h 4916886"/>
              <a:gd name="connsiteX16" fmla="*/ 5557093 w 5716897"/>
              <a:gd name="connsiteY16" fmla="*/ 25464 h 4916886"/>
              <a:gd name="connsiteX17" fmla="*/ 5595193 w 5716897"/>
              <a:gd name="connsiteY17" fmla="*/ 165164 h 4916886"/>
              <a:gd name="connsiteX18" fmla="*/ 5701873 w 5716897"/>
              <a:gd name="connsiteY18" fmla="*/ 853504 h 4916886"/>
              <a:gd name="connsiteX19" fmla="*/ 5694253 w 5716897"/>
              <a:gd name="connsiteY19" fmla="*/ 1719644 h 4916886"/>
              <a:gd name="connsiteX20" fmla="*/ 5499689 w 5716897"/>
              <a:gd name="connsiteY20" fmla="*/ 2346516 h 4916886"/>
              <a:gd name="connsiteX21" fmla="*/ 5458541 w 5716897"/>
              <a:gd name="connsiteY21" fmla="*/ 2779331 h 4916886"/>
              <a:gd name="connsiteX22" fmla="*/ 5458033 w 5716897"/>
              <a:gd name="connsiteY22" fmla="*/ 2992184 h 4916886"/>
              <a:gd name="connsiteX23" fmla="*/ 5490037 w 5716897"/>
              <a:gd name="connsiteY23" fmla="*/ 3258884 h 4916886"/>
              <a:gd name="connsiteX24" fmla="*/ 5482417 w 5716897"/>
              <a:gd name="connsiteY24" fmla="*/ 3492056 h 4916886"/>
              <a:gd name="connsiteX25" fmla="*/ 5389453 w 5716897"/>
              <a:gd name="connsiteY25" fmla="*/ 3815144 h 4916886"/>
              <a:gd name="connsiteX26" fmla="*/ 5016073 w 5716897"/>
              <a:gd name="connsiteY26" fmla="*/ 4295204 h 4916886"/>
              <a:gd name="connsiteX27" fmla="*/ 4231213 w 5716897"/>
              <a:gd name="connsiteY27" fmla="*/ 4706684 h 4916886"/>
              <a:gd name="connsiteX28" fmla="*/ 3156793 w 5716897"/>
              <a:gd name="connsiteY28" fmla="*/ 4912424 h 4916886"/>
              <a:gd name="connsiteX29" fmla="*/ 1777573 w 5716897"/>
              <a:gd name="connsiteY29" fmla="*/ 4805744 h 4916886"/>
              <a:gd name="connsiteX30" fmla="*/ 748873 w 5716897"/>
              <a:gd name="connsiteY30" fmla="*/ 4340924 h 4916886"/>
              <a:gd name="connsiteX31" fmla="*/ 370413 w 5716897"/>
              <a:gd name="connsiteY31" fmla="*/ 3931984 h 4916886"/>
              <a:gd name="connsiteX32" fmla="*/ 229188 w 5716897"/>
              <a:gd name="connsiteY32" fmla="*/ 3565715 h 4916886"/>
              <a:gd name="connsiteX33" fmla="*/ 291673 w 5716897"/>
              <a:gd name="connsiteY33" fmla="*/ 3144584 h 4916886"/>
              <a:gd name="connsiteX0" fmla="*/ 291673 w 5716897"/>
              <a:gd name="connsiteY0" fmla="*/ 3144584 h 4916886"/>
              <a:gd name="connsiteX1" fmla="*/ 317072 w 5716897"/>
              <a:gd name="connsiteY1" fmla="*/ 2905823 h 4916886"/>
              <a:gd name="connsiteX2" fmla="*/ 291673 w 5716897"/>
              <a:gd name="connsiteY2" fmla="*/ 2631504 h 4916886"/>
              <a:gd name="connsiteX3" fmla="*/ 190073 w 5716897"/>
              <a:gd name="connsiteY3" fmla="*/ 2222564 h 4916886"/>
              <a:gd name="connsiteX4" fmla="*/ 24973 w 5716897"/>
              <a:gd name="connsiteY4" fmla="*/ 1521524 h 4916886"/>
              <a:gd name="connsiteX5" fmla="*/ 22433 w 5716897"/>
              <a:gd name="connsiteY5" fmla="*/ 670624 h 4916886"/>
              <a:gd name="connsiteX6" fmla="*/ 233253 w 5716897"/>
              <a:gd name="connsiteY6" fmla="*/ 33084 h 4916886"/>
              <a:gd name="connsiteX7" fmla="*/ 954613 w 5716897"/>
              <a:gd name="connsiteY7" fmla="*/ 119444 h 4916886"/>
              <a:gd name="connsiteX8" fmla="*/ 1564213 w 5716897"/>
              <a:gd name="connsiteY8" fmla="*/ 365824 h 4916886"/>
              <a:gd name="connsiteX9" fmla="*/ 1950293 w 5716897"/>
              <a:gd name="connsiteY9" fmla="*/ 530924 h 4916886"/>
              <a:gd name="connsiteX10" fmla="*/ 2542113 w 5716897"/>
              <a:gd name="connsiteY10" fmla="*/ 421704 h 4916886"/>
              <a:gd name="connsiteX11" fmla="*/ 3377773 w 5716897"/>
              <a:gd name="connsiteY11" fmla="*/ 409004 h 4916886"/>
              <a:gd name="connsiteX12" fmla="*/ 3923873 w 5716897"/>
              <a:gd name="connsiteY12" fmla="*/ 541084 h 4916886"/>
              <a:gd name="connsiteX13" fmla="*/ 4195652 w 5716897"/>
              <a:gd name="connsiteY13" fmla="*/ 409003 h 4916886"/>
              <a:gd name="connsiteX14" fmla="*/ 4685873 w 5716897"/>
              <a:gd name="connsiteY14" fmla="*/ 200724 h 4916886"/>
              <a:gd name="connsiteX15" fmla="*/ 5414853 w 5716897"/>
              <a:gd name="connsiteY15" fmla="*/ 68644 h 4916886"/>
              <a:gd name="connsiteX16" fmla="*/ 5557093 w 5716897"/>
              <a:gd name="connsiteY16" fmla="*/ 25464 h 4916886"/>
              <a:gd name="connsiteX17" fmla="*/ 5595193 w 5716897"/>
              <a:gd name="connsiteY17" fmla="*/ 165164 h 4916886"/>
              <a:gd name="connsiteX18" fmla="*/ 5701873 w 5716897"/>
              <a:gd name="connsiteY18" fmla="*/ 853504 h 4916886"/>
              <a:gd name="connsiteX19" fmla="*/ 5694253 w 5716897"/>
              <a:gd name="connsiteY19" fmla="*/ 1719644 h 4916886"/>
              <a:gd name="connsiteX20" fmla="*/ 5499689 w 5716897"/>
              <a:gd name="connsiteY20" fmla="*/ 2346516 h 4916886"/>
              <a:gd name="connsiteX21" fmla="*/ 5458541 w 5716897"/>
              <a:gd name="connsiteY21" fmla="*/ 2779331 h 4916886"/>
              <a:gd name="connsiteX22" fmla="*/ 5458033 w 5716897"/>
              <a:gd name="connsiteY22" fmla="*/ 2992184 h 4916886"/>
              <a:gd name="connsiteX23" fmla="*/ 5490037 w 5716897"/>
              <a:gd name="connsiteY23" fmla="*/ 3258884 h 4916886"/>
              <a:gd name="connsiteX24" fmla="*/ 5482417 w 5716897"/>
              <a:gd name="connsiteY24" fmla="*/ 3492056 h 4916886"/>
              <a:gd name="connsiteX25" fmla="*/ 5389453 w 5716897"/>
              <a:gd name="connsiteY25" fmla="*/ 3815144 h 4916886"/>
              <a:gd name="connsiteX26" fmla="*/ 5016073 w 5716897"/>
              <a:gd name="connsiteY26" fmla="*/ 4295204 h 4916886"/>
              <a:gd name="connsiteX27" fmla="*/ 4231213 w 5716897"/>
              <a:gd name="connsiteY27" fmla="*/ 4706684 h 4916886"/>
              <a:gd name="connsiteX28" fmla="*/ 3156793 w 5716897"/>
              <a:gd name="connsiteY28" fmla="*/ 4912424 h 4916886"/>
              <a:gd name="connsiteX29" fmla="*/ 1777573 w 5716897"/>
              <a:gd name="connsiteY29" fmla="*/ 4805744 h 4916886"/>
              <a:gd name="connsiteX30" fmla="*/ 748873 w 5716897"/>
              <a:gd name="connsiteY30" fmla="*/ 4340924 h 4916886"/>
              <a:gd name="connsiteX31" fmla="*/ 388701 w 5716897"/>
              <a:gd name="connsiteY31" fmla="*/ 3956368 h 4916886"/>
              <a:gd name="connsiteX32" fmla="*/ 229188 w 5716897"/>
              <a:gd name="connsiteY32" fmla="*/ 3565715 h 4916886"/>
              <a:gd name="connsiteX33" fmla="*/ 291673 w 5716897"/>
              <a:gd name="connsiteY33" fmla="*/ 3144584 h 4916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716897" h="4916886">
                <a:moveTo>
                  <a:pt x="291673" y="3144584"/>
                </a:moveTo>
                <a:cubicBezTo>
                  <a:pt x="306320" y="3034602"/>
                  <a:pt x="332312" y="2997263"/>
                  <a:pt x="317072" y="2905823"/>
                </a:cubicBezTo>
                <a:cubicBezTo>
                  <a:pt x="301832" y="2814383"/>
                  <a:pt x="312839" y="2745380"/>
                  <a:pt x="291673" y="2631504"/>
                </a:cubicBezTo>
                <a:cubicBezTo>
                  <a:pt x="270507" y="2517628"/>
                  <a:pt x="234523" y="2407561"/>
                  <a:pt x="190073" y="2222564"/>
                </a:cubicBezTo>
                <a:cubicBezTo>
                  <a:pt x="145623" y="2037567"/>
                  <a:pt x="52913" y="1780181"/>
                  <a:pt x="24973" y="1521524"/>
                </a:cubicBezTo>
                <a:cubicBezTo>
                  <a:pt x="-2967" y="1262867"/>
                  <a:pt x="-12280" y="918697"/>
                  <a:pt x="22433" y="670624"/>
                </a:cubicBezTo>
                <a:cubicBezTo>
                  <a:pt x="57146" y="422551"/>
                  <a:pt x="77890" y="124947"/>
                  <a:pt x="233253" y="33084"/>
                </a:cubicBezTo>
                <a:cubicBezTo>
                  <a:pt x="388616" y="-58779"/>
                  <a:pt x="732786" y="63987"/>
                  <a:pt x="954613" y="119444"/>
                </a:cubicBezTo>
                <a:cubicBezTo>
                  <a:pt x="1176440" y="174901"/>
                  <a:pt x="1398266" y="297244"/>
                  <a:pt x="1564213" y="365824"/>
                </a:cubicBezTo>
                <a:cubicBezTo>
                  <a:pt x="1730160" y="434404"/>
                  <a:pt x="1787310" y="521611"/>
                  <a:pt x="1950293" y="530924"/>
                </a:cubicBezTo>
                <a:cubicBezTo>
                  <a:pt x="2113276" y="540237"/>
                  <a:pt x="2304200" y="442024"/>
                  <a:pt x="2542113" y="421704"/>
                </a:cubicBezTo>
                <a:cubicBezTo>
                  <a:pt x="2780026" y="401384"/>
                  <a:pt x="3142400" y="378947"/>
                  <a:pt x="3377773" y="409004"/>
                </a:cubicBezTo>
                <a:cubicBezTo>
                  <a:pt x="3613146" y="439061"/>
                  <a:pt x="3833280" y="561404"/>
                  <a:pt x="3923873" y="541084"/>
                </a:cubicBezTo>
                <a:cubicBezTo>
                  <a:pt x="4014466" y="520764"/>
                  <a:pt x="4104212" y="459803"/>
                  <a:pt x="4195652" y="409003"/>
                </a:cubicBezTo>
                <a:cubicBezTo>
                  <a:pt x="4287092" y="358203"/>
                  <a:pt x="4482673" y="257450"/>
                  <a:pt x="4685873" y="200724"/>
                </a:cubicBezTo>
                <a:cubicBezTo>
                  <a:pt x="4889073" y="143998"/>
                  <a:pt x="5269650" y="97854"/>
                  <a:pt x="5414853" y="68644"/>
                </a:cubicBezTo>
                <a:cubicBezTo>
                  <a:pt x="5560056" y="39434"/>
                  <a:pt x="5527037" y="9377"/>
                  <a:pt x="5557093" y="25464"/>
                </a:cubicBezTo>
                <a:cubicBezTo>
                  <a:pt x="5587149" y="41551"/>
                  <a:pt x="5571063" y="27157"/>
                  <a:pt x="5595193" y="165164"/>
                </a:cubicBezTo>
                <a:cubicBezTo>
                  <a:pt x="5619323" y="303171"/>
                  <a:pt x="5685363" y="594424"/>
                  <a:pt x="5701873" y="853504"/>
                </a:cubicBezTo>
                <a:cubicBezTo>
                  <a:pt x="5718383" y="1112584"/>
                  <a:pt x="5727950" y="1470809"/>
                  <a:pt x="5694253" y="1719644"/>
                </a:cubicBezTo>
                <a:cubicBezTo>
                  <a:pt x="5660556" y="1968479"/>
                  <a:pt x="5538974" y="2169902"/>
                  <a:pt x="5499689" y="2346516"/>
                </a:cubicBezTo>
                <a:cubicBezTo>
                  <a:pt x="5460404" y="2523130"/>
                  <a:pt x="5464468" y="2697628"/>
                  <a:pt x="5458541" y="2779331"/>
                </a:cubicBezTo>
                <a:cubicBezTo>
                  <a:pt x="5452614" y="2861034"/>
                  <a:pt x="5452784" y="2912259"/>
                  <a:pt x="5458033" y="2992184"/>
                </a:cubicBezTo>
                <a:cubicBezTo>
                  <a:pt x="5463282" y="3072110"/>
                  <a:pt x="5485973" y="3175572"/>
                  <a:pt x="5490037" y="3258884"/>
                </a:cubicBezTo>
                <a:cubicBezTo>
                  <a:pt x="5494101" y="3342196"/>
                  <a:pt x="5499181" y="3399346"/>
                  <a:pt x="5482417" y="3492056"/>
                </a:cubicBezTo>
                <a:cubicBezTo>
                  <a:pt x="5465653" y="3584766"/>
                  <a:pt x="5467177" y="3681286"/>
                  <a:pt x="5389453" y="3815144"/>
                </a:cubicBezTo>
                <a:cubicBezTo>
                  <a:pt x="5311729" y="3949002"/>
                  <a:pt x="5209113" y="4146614"/>
                  <a:pt x="5016073" y="4295204"/>
                </a:cubicBezTo>
                <a:cubicBezTo>
                  <a:pt x="4823033" y="4443794"/>
                  <a:pt x="4541093" y="4603814"/>
                  <a:pt x="4231213" y="4706684"/>
                </a:cubicBezTo>
                <a:cubicBezTo>
                  <a:pt x="3921333" y="4809554"/>
                  <a:pt x="3565733" y="4895914"/>
                  <a:pt x="3156793" y="4912424"/>
                </a:cubicBezTo>
                <a:cubicBezTo>
                  <a:pt x="2747853" y="4928934"/>
                  <a:pt x="2178893" y="4900994"/>
                  <a:pt x="1777573" y="4805744"/>
                </a:cubicBezTo>
                <a:cubicBezTo>
                  <a:pt x="1376253" y="4710494"/>
                  <a:pt x="1002873" y="4528884"/>
                  <a:pt x="748873" y="4340924"/>
                </a:cubicBezTo>
                <a:cubicBezTo>
                  <a:pt x="494873" y="4152964"/>
                  <a:pt x="475315" y="4085569"/>
                  <a:pt x="388701" y="3956368"/>
                </a:cubicBezTo>
                <a:cubicBezTo>
                  <a:pt x="302087" y="3827167"/>
                  <a:pt x="222838" y="3654615"/>
                  <a:pt x="229188" y="3565715"/>
                </a:cubicBezTo>
                <a:cubicBezTo>
                  <a:pt x="235538" y="3476815"/>
                  <a:pt x="277026" y="3254566"/>
                  <a:pt x="291673" y="3144584"/>
                </a:cubicBezTo>
                <a:close/>
              </a:path>
            </a:pathLst>
          </a:custGeom>
          <a:solidFill>
            <a:srgbClr val="8CAD67"/>
          </a:solidFill>
          <a:ln w="57150">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sp>
        <p:nvSpPr>
          <p:cNvPr id="132" name="TextBox 131">
            <a:extLst>
              <a:ext uri="{FF2B5EF4-FFF2-40B4-BE49-F238E27FC236}">
                <a16:creationId xmlns:a16="http://schemas.microsoft.com/office/drawing/2014/main" id="{52F3B310-0374-45B1-B775-961D560B923B}"/>
              </a:ext>
            </a:extLst>
          </p:cNvPr>
          <p:cNvSpPr txBox="1"/>
          <p:nvPr userDrawn="1"/>
        </p:nvSpPr>
        <p:spPr>
          <a:xfrm>
            <a:off x="0" y="0"/>
            <a:ext cx="1258678"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5E2700">
                    <a:lumMod val="90000"/>
                    <a:lumOff val="10000"/>
                  </a:srgbClr>
                </a:solidFill>
                <a:effectLst/>
                <a:uLnTx/>
                <a:uFillTx/>
                <a:latin typeface="Itim"/>
                <a:ea typeface="+mn-ea"/>
                <a:cs typeface="Itim"/>
              </a:rPr>
              <a:t>KTUTS</a:t>
            </a:r>
          </a:p>
        </p:txBody>
      </p:sp>
      <p:sp>
        <p:nvSpPr>
          <p:cNvPr id="133" name="TextBox 132">
            <a:extLst>
              <a:ext uri="{FF2B5EF4-FFF2-40B4-BE49-F238E27FC236}">
                <a16:creationId xmlns:a16="http://schemas.microsoft.com/office/drawing/2014/main" id="{DA763D2A-B235-4A2F-A8E0-D3FDB0050F93}"/>
              </a:ext>
            </a:extLst>
          </p:cNvPr>
          <p:cNvSpPr txBox="1"/>
          <p:nvPr userDrawn="1"/>
        </p:nvSpPr>
        <p:spPr>
          <a:xfrm>
            <a:off x="10933322" y="6334780"/>
            <a:ext cx="1258678"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5E2700">
                    <a:lumMod val="90000"/>
                    <a:lumOff val="10000"/>
                  </a:srgbClr>
                </a:solidFill>
                <a:effectLst/>
                <a:uLnTx/>
                <a:uFillTx/>
                <a:latin typeface="Itim"/>
                <a:ea typeface="+mn-ea"/>
                <a:cs typeface="Itim"/>
              </a:rPr>
              <a:t>KTUTS</a:t>
            </a:r>
          </a:p>
        </p:txBody>
      </p:sp>
    </p:spTree>
    <p:extLst>
      <p:ext uri="{BB962C8B-B14F-4D97-AF65-F5344CB8AC3E}">
        <p14:creationId xmlns:p14="http://schemas.microsoft.com/office/powerpoint/2010/main" val="38591670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95FD088-EA36-4E3F-AFB4-B3785965B78C}"/>
              </a:ext>
            </a:extLst>
          </p:cNvPr>
          <p:cNvSpPr txBox="1"/>
          <p:nvPr userDrawn="1"/>
        </p:nvSpPr>
        <p:spPr>
          <a:xfrm>
            <a:off x="0" y="0"/>
            <a:ext cx="1258678"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5E2700">
                    <a:lumMod val="90000"/>
                    <a:lumOff val="10000"/>
                  </a:srgbClr>
                </a:solidFill>
                <a:effectLst/>
                <a:uLnTx/>
                <a:uFillTx/>
                <a:latin typeface="Itim"/>
                <a:ea typeface="+mn-ea"/>
                <a:cs typeface="Itim"/>
              </a:rPr>
              <a:t>KTUTS</a:t>
            </a:r>
          </a:p>
        </p:txBody>
      </p:sp>
      <p:sp>
        <p:nvSpPr>
          <p:cNvPr id="8" name="TextBox 7">
            <a:extLst>
              <a:ext uri="{FF2B5EF4-FFF2-40B4-BE49-F238E27FC236}">
                <a16:creationId xmlns:a16="http://schemas.microsoft.com/office/drawing/2014/main" id="{F262195F-FF6D-4CC4-B1FA-E8D6CFF67618}"/>
              </a:ext>
            </a:extLst>
          </p:cNvPr>
          <p:cNvSpPr txBox="1"/>
          <p:nvPr userDrawn="1"/>
        </p:nvSpPr>
        <p:spPr>
          <a:xfrm>
            <a:off x="10933322" y="6334780"/>
            <a:ext cx="1258678"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5E2700">
                    <a:lumMod val="90000"/>
                    <a:lumOff val="10000"/>
                  </a:srgbClr>
                </a:solidFill>
                <a:effectLst/>
                <a:uLnTx/>
                <a:uFillTx/>
                <a:latin typeface="Itim"/>
                <a:ea typeface="+mn-ea"/>
                <a:cs typeface="Itim"/>
              </a:rPr>
              <a:t>KTUTS</a:t>
            </a:r>
          </a:p>
        </p:txBody>
      </p:sp>
    </p:spTree>
    <p:extLst>
      <p:ext uri="{BB962C8B-B14F-4D97-AF65-F5344CB8AC3E}">
        <p14:creationId xmlns:p14="http://schemas.microsoft.com/office/powerpoint/2010/main" val="15530852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CBAAC-E59E-4BEE-B5DC-DDB82480170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53A02B6-D160-490A-AE42-7B5B08FBA58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EE9F13C-6BC2-49AC-9B94-3E3262BFF1A6}"/>
              </a:ext>
            </a:extLst>
          </p:cNvPr>
          <p:cNvSpPr>
            <a:spLocks noGrp="1"/>
          </p:cNvSpPr>
          <p:nvPr>
            <p:ph type="dt" sz="half" idx="10"/>
          </p:nvPr>
        </p:nvSpPr>
        <p:spPr/>
        <p:txBody>
          <a:bodyPr/>
          <a:lstStyle/>
          <a:p>
            <a:fld id="{BDE091DF-80D0-44C0-8CFA-7D2E9C7E7296}" type="datetimeFigureOut">
              <a:rPr lang="en-US" smtClean="0"/>
              <a:t>10/4/2023</a:t>
            </a:fld>
            <a:endParaRPr lang="en-US"/>
          </a:p>
        </p:txBody>
      </p:sp>
      <p:sp>
        <p:nvSpPr>
          <p:cNvPr id="5" name="Footer Placeholder 4">
            <a:extLst>
              <a:ext uri="{FF2B5EF4-FFF2-40B4-BE49-F238E27FC236}">
                <a16:creationId xmlns:a16="http://schemas.microsoft.com/office/drawing/2014/main" id="{9331822A-19FC-4AEE-B49F-CCE9B3748C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C60CA2-63C5-4860-BF2C-9BEA2A8F552B}"/>
              </a:ext>
            </a:extLst>
          </p:cNvPr>
          <p:cNvSpPr>
            <a:spLocks noGrp="1"/>
          </p:cNvSpPr>
          <p:nvPr>
            <p:ph type="sldNum" sz="quarter" idx="12"/>
          </p:nvPr>
        </p:nvSpPr>
        <p:spPr/>
        <p:txBody>
          <a:bodyPr/>
          <a:lstStyle/>
          <a:p>
            <a:fld id="{0AC3987A-FED5-410C-89E6-8467BC8B9A34}" type="slidenum">
              <a:rPr lang="en-US" smtClean="0"/>
              <a:t>‹#›</a:t>
            </a:fld>
            <a:endParaRPr lang="en-US"/>
          </a:p>
        </p:txBody>
      </p:sp>
    </p:spTree>
    <p:extLst>
      <p:ext uri="{BB962C8B-B14F-4D97-AF65-F5344CB8AC3E}">
        <p14:creationId xmlns:p14="http://schemas.microsoft.com/office/powerpoint/2010/main" val="6897039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7AE5C-44D0-4D52-AFB8-38961A06710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A0F4523-0AEE-4549-8015-A5FFC74EE8C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70802A6-8248-4C83-B05E-7CA7D29C9A1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12EF8B5-CBEA-4B1B-BEBF-2FEBA28A3171}"/>
              </a:ext>
            </a:extLst>
          </p:cNvPr>
          <p:cNvSpPr>
            <a:spLocks noGrp="1"/>
          </p:cNvSpPr>
          <p:nvPr>
            <p:ph type="dt" sz="half" idx="10"/>
          </p:nvPr>
        </p:nvSpPr>
        <p:spPr/>
        <p:txBody>
          <a:bodyPr/>
          <a:lstStyle/>
          <a:p>
            <a:fld id="{BDE091DF-80D0-44C0-8CFA-7D2E9C7E7296}" type="datetimeFigureOut">
              <a:rPr lang="en-US" smtClean="0"/>
              <a:t>10/4/2023</a:t>
            </a:fld>
            <a:endParaRPr lang="en-US"/>
          </a:p>
        </p:txBody>
      </p:sp>
      <p:sp>
        <p:nvSpPr>
          <p:cNvPr id="6" name="Footer Placeholder 5">
            <a:extLst>
              <a:ext uri="{FF2B5EF4-FFF2-40B4-BE49-F238E27FC236}">
                <a16:creationId xmlns:a16="http://schemas.microsoft.com/office/drawing/2014/main" id="{637BE384-45D7-4636-9CFC-5571BEFCECE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3A9ADE9-A76B-453E-8826-A9EC4EDCE7A3}"/>
              </a:ext>
            </a:extLst>
          </p:cNvPr>
          <p:cNvSpPr>
            <a:spLocks noGrp="1"/>
          </p:cNvSpPr>
          <p:nvPr>
            <p:ph type="sldNum" sz="quarter" idx="12"/>
          </p:nvPr>
        </p:nvSpPr>
        <p:spPr/>
        <p:txBody>
          <a:bodyPr/>
          <a:lstStyle/>
          <a:p>
            <a:fld id="{0AC3987A-FED5-410C-89E6-8467BC8B9A34}" type="slidenum">
              <a:rPr lang="en-US" smtClean="0"/>
              <a:t>‹#›</a:t>
            </a:fld>
            <a:endParaRPr lang="en-US"/>
          </a:p>
        </p:txBody>
      </p:sp>
    </p:spTree>
    <p:extLst>
      <p:ext uri="{BB962C8B-B14F-4D97-AF65-F5344CB8AC3E}">
        <p14:creationId xmlns:p14="http://schemas.microsoft.com/office/powerpoint/2010/main" val="4736063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7B8BF-7726-497B-A421-3CAAF4A51B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FE33323-81AD-40EE-8B6D-E540FF99EE0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C29D34F-52E2-415E-8126-715D0141F18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C294D49-80CF-485F-9031-B961BCEB898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B8E13CB-2DC0-4E91-9DC2-FF3464CB37F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F1035A7-157B-4179-A028-F541BF8FC0AF}"/>
              </a:ext>
            </a:extLst>
          </p:cNvPr>
          <p:cNvSpPr>
            <a:spLocks noGrp="1"/>
          </p:cNvSpPr>
          <p:nvPr>
            <p:ph type="dt" sz="half" idx="10"/>
          </p:nvPr>
        </p:nvSpPr>
        <p:spPr/>
        <p:txBody>
          <a:bodyPr/>
          <a:lstStyle/>
          <a:p>
            <a:fld id="{BDE091DF-80D0-44C0-8CFA-7D2E9C7E7296}" type="datetimeFigureOut">
              <a:rPr lang="en-US" smtClean="0"/>
              <a:t>10/4/2023</a:t>
            </a:fld>
            <a:endParaRPr lang="en-US"/>
          </a:p>
        </p:txBody>
      </p:sp>
      <p:sp>
        <p:nvSpPr>
          <p:cNvPr id="8" name="Footer Placeholder 7">
            <a:extLst>
              <a:ext uri="{FF2B5EF4-FFF2-40B4-BE49-F238E27FC236}">
                <a16:creationId xmlns:a16="http://schemas.microsoft.com/office/drawing/2014/main" id="{406501E8-8AC5-439D-852E-25C9F629171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2B03F0B-2EA3-476E-8FC8-B28B850684A4}"/>
              </a:ext>
            </a:extLst>
          </p:cNvPr>
          <p:cNvSpPr>
            <a:spLocks noGrp="1"/>
          </p:cNvSpPr>
          <p:nvPr>
            <p:ph type="sldNum" sz="quarter" idx="12"/>
          </p:nvPr>
        </p:nvSpPr>
        <p:spPr/>
        <p:txBody>
          <a:bodyPr/>
          <a:lstStyle/>
          <a:p>
            <a:fld id="{0AC3987A-FED5-410C-89E6-8467BC8B9A34}" type="slidenum">
              <a:rPr lang="en-US" smtClean="0"/>
              <a:t>‹#›</a:t>
            </a:fld>
            <a:endParaRPr lang="en-US"/>
          </a:p>
        </p:txBody>
      </p:sp>
    </p:spTree>
    <p:extLst>
      <p:ext uri="{BB962C8B-B14F-4D97-AF65-F5344CB8AC3E}">
        <p14:creationId xmlns:p14="http://schemas.microsoft.com/office/powerpoint/2010/main" val="6972378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DF60A-9F8D-4628-B9CC-7DEB860D058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D31C435-0208-438C-B03F-79C3C44737C5}"/>
              </a:ext>
            </a:extLst>
          </p:cNvPr>
          <p:cNvSpPr>
            <a:spLocks noGrp="1"/>
          </p:cNvSpPr>
          <p:nvPr>
            <p:ph type="dt" sz="half" idx="10"/>
          </p:nvPr>
        </p:nvSpPr>
        <p:spPr/>
        <p:txBody>
          <a:bodyPr/>
          <a:lstStyle/>
          <a:p>
            <a:fld id="{BDE091DF-80D0-44C0-8CFA-7D2E9C7E7296}" type="datetimeFigureOut">
              <a:rPr lang="en-US" smtClean="0"/>
              <a:t>10/4/2023</a:t>
            </a:fld>
            <a:endParaRPr lang="en-US"/>
          </a:p>
        </p:txBody>
      </p:sp>
      <p:sp>
        <p:nvSpPr>
          <p:cNvPr id="4" name="Footer Placeholder 3">
            <a:extLst>
              <a:ext uri="{FF2B5EF4-FFF2-40B4-BE49-F238E27FC236}">
                <a16:creationId xmlns:a16="http://schemas.microsoft.com/office/drawing/2014/main" id="{D4CE41FD-8E77-4CED-AF6C-B0C0157119D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A9C0B88-2AE3-4FDD-A6B2-0C4559B98295}"/>
              </a:ext>
            </a:extLst>
          </p:cNvPr>
          <p:cNvSpPr>
            <a:spLocks noGrp="1"/>
          </p:cNvSpPr>
          <p:nvPr>
            <p:ph type="sldNum" sz="quarter" idx="12"/>
          </p:nvPr>
        </p:nvSpPr>
        <p:spPr/>
        <p:txBody>
          <a:bodyPr/>
          <a:lstStyle/>
          <a:p>
            <a:fld id="{0AC3987A-FED5-410C-89E6-8467BC8B9A34}" type="slidenum">
              <a:rPr lang="en-US" smtClean="0"/>
              <a:t>‹#›</a:t>
            </a:fld>
            <a:endParaRPr lang="en-US"/>
          </a:p>
        </p:txBody>
      </p:sp>
    </p:spTree>
    <p:extLst>
      <p:ext uri="{BB962C8B-B14F-4D97-AF65-F5344CB8AC3E}">
        <p14:creationId xmlns:p14="http://schemas.microsoft.com/office/powerpoint/2010/main" val="3369566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F6B4BD-5893-4839-9EA3-B66BE70AED41}"/>
              </a:ext>
            </a:extLst>
          </p:cNvPr>
          <p:cNvSpPr>
            <a:spLocks noGrp="1"/>
          </p:cNvSpPr>
          <p:nvPr>
            <p:ph type="dt" sz="half" idx="10"/>
          </p:nvPr>
        </p:nvSpPr>
        <p:spPr/>
        <p:txBody>
          <a:bodyPr/>
          <a:lstStyle/>
          <a:p>
            <a:fld id="{BDE091DF-80D0-44C0-8CFA-7D2E9C7E7296}" type="datetimeFigureOut">
              <a:rPr lang="en-US" smtClean="0"/>
              <a:t>10/4/2023</a:t>
            </a:fld>
            <a:endParaRPr lang="en-US"/>
          </a:p>
        </p:txBody>
      </p:sp>
      <p:sp>
        <p:nvSpPr>
          <p:cNvPr id="3" name="Footer Placeholder 2">
            <a:extLst>
              <a:ext uri="{FF2B5EF4-FFF2-40B4-BE49-F238E27FC236}">
                <a16:creationId xmlns:a16="http://schemas.microsoft.com/office/drawing/2014/main" id="{699F0C87-5D53-4F81-A9C4-A112AEF4595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F5FECD0-C3A8-4CD8-8242-6BA3B1752799}"/>
              </a:ext>
            </a:extLst>
          </p:cNvPr>
          <p:cNvSpPr>
            <a:spLocks noGrp="1"/>
          </p:cNvSpPr>
          <p:nvPr>
            <p:ph type="sldNum" sz="quarter" idx="12"/>
          </p:nvPr>
        </p:nvSpPr>
        <p:spPr/>
        <p:txBody>
          <a:bodyPr/>
          <a:lstStyle/>
          <a:p>
            <a:fld id="{0AC3987A-FED5-410C-89E6-8467BC8B9A34}" type="slidenum">
              <a:rPr lang="en-US" smtClean="0"/>
              <a:t>‹#›</a:t>
            </a:fld>
            <a:endParaRPr lang="en-US"/>
          </a:p>
        </p:txBody>
      </p:sp>
    </p:spTree>
    <p:extLst>
      <p:ext uri="{BB962C8B-B14F-4D97-AF65-F5344CB8AC3E}">
        <p14:creationId xmlns:p14="http://schemas.microsoft.com/office/powerpoint/2010/main" val="13378287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C5668-868C-4F40-BA76-BC7E4F2E37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BDB3380-77A1-4A81-BB4D-7B77429AA1B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6EAAAA2-FCBA-4505-BD4A-1228725E61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A68C10D-F063-4D5F-A8AB-5C7181AB449A}"/>
              </a:ext>
            </a:extLst>
          </p:cNvPr>
          <p:cNvSpPr>
            <a:spLocks noGrp="1"/>
          </p:cNvSpPr>
          <p:nvPr>
            <p:ph type="dt" sz="half" idx="10"/>
          </p:nvPr>
        </p:nvSpPr>
        <p:spPr/>
        <p:txBody>
          <a:bodyPr/>
          <a:lstStyle/>
          <a:p>
            <a:fld id="{BDE091DF-80D0-44C0-8CFA-7D2E9C7E7296}" type="datetimeFigureOut">
              <a:rPr lang="en-US" smtClean="0"/>
              <a:t>10/4/2023</a:t>
            </a:fld>
            <a:endParaRPr lang="en-US"/>
          </a:p>
        </p:txBody>
      </p:sp>
      <p:sp>
        <p:nvSpPr>
          <p:cNvPr id="6" name="Footer Placeholder 5">
            <a:extLst>
              <a:ext uri="{FF2B5EF4-FFF2-40B4-BE49-F238E27FC236}">
                <a16:creationId xmlns:a16="http://schemas.microsoft.com/office/drawing/2014/main" id="{34C91D6D-93DF-4218-9EBC-38BA25B0C30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9CC4046-A9E8-4281-8642-742EC32B1D03}"/>
              </a:ext>
            </a:extLst>
          </p:cNvPr>
          <p:cNvSpPr>
            <a:spLocks noGrp="1"/>
          </p:cNvSpPr>
          <p:nvPr>
            <p:ph type="sldNum" sz="quarter" idx="12"/>
          </p:nvPr>
        </p:nvSpPr>
        <p:spPr/>
        <p:txBody>
          <a:bodyPr/>
          <a:lstStyle/>
          <a:p>
            <a:fld id="{0AC3987A-FED5-410C-89E6-8467BC8B9A34}" type="slidenum">
              <a:rPr lang="en-US" smtClean="0"/>
              <a:t>‹#›</a:t>
            </a:fld>
            <a:endParaRPr lang="en-US"/>
          </a:p>
        </p:txBody>
      </p:sp>
    </p:spTree>
    <p:extLst>
      <p:ext uri="{BB962C8B-B14F-4D97-AF65-F5344CB8AC3E}">
        <p14:creationId xmlns:p14="http://schemas.microsoft.com/office/powerpoint/2010/main" val="11388398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001EB-EF44-4B1F-9E29-D0F7D98D50B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97DDA55-4B92-4C9D-A2E6-AF2F9C4B40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889026A-7D10-4C0E-BA0A-5757BE1FA5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9B3146B-7583-4EDE-9A3E-B42500972614}"/>
              </a:ext>
            </a:extLst>
          </p:cNvPr>
          <p:cNvSpPr>
            <a:spLocks noGrp="1"/>
          </p:cNvSpPr>
          <p:nvPr>
            <p:ph type="dt" sz="half" idx="10"/>
          </p:nvPr>
        </p:nvSpPr>
        <p:spPr/>
        <p:txBody>
          <a:bodyPr/>
          <a:lstStyle/>
          <a:p>
            <a:fld id="{BDE091DF-80D0-44C0-8CFA-7D2E9C7E7296}" type="datetimeFigureOut">
              <a:rPr lang="en-US" smtClean="0"/>
              <a:t>10/4/2023</a:t>
            </a:fld>
            <a:endParaRPr lang="en-US"/>
          </a:p>
        </p:txBody>
      </p:sp>
      <p:sp>
        <p:nvSpPr>
          <p:cNvPr id="6" name="Footer Placeholder 5">
            <a:extLst>
              <a:ext uri="{FF2B5EF4-FFF2-40B4-BE49-F238E27FC236}">
                <a16:creationId xmlns:a16="http://schemas.microsoft.com/office/drawing/2014/main" id="{6D3476D5-2E62-449A-8EFE-D79810191DD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4A3EB9-73DD-4D4A-8321-A6D55E7E96E0}"/>
              </a:ext>
            </a:extLst>
          </p:cNvPr>
          <p:cNvSpPr>
            <a:spLocks noGrp="1"/>
          </p:cNvSpPr>
          <p:nvPr>
            <p:ph type="sldNum" sz="quarter" idx="12"/>
          </p:nvPr>
        </p:nvSpPr>
        <p:spPr/>
        <p:txBody>
          <a:bodyPr/>
          <a:lstStyle/>
          <a:p>
            <a:fld id="{0AC3987A-FED5-410C-89E6-8467BC8B9A34}" type="slidenum">
              <a:rPr lang="en-US" smtClean="0"/>
              <a:t>‹#›</a:t>
            </a:fld>
            <a:endParaRPr lang="en-US"/>
          </a:p>
        </p:txBody>
      </p:sp>
    </p:spTree>
    <p:extLst>
      <p:ext uri="{BB962C8B-B14F-4D97-AF65-F5344CB8AC3E}">
        <p14:creationId xmlns:p14="http://schemas.microsoft.com/office/powerpoint/2010/main" val="40386393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hyperlink" Target="https://www.facebook.com/teamKTUTS" TargetMode="Externa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B8193A-7C74-46DB-99E3-2C3856E4F3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30BD93B-27C9-4E9D-A045-F24F27379C3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222E89-1E68-46DC-80A8-40896DF4AD0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E091DF-80D0-44C0-8CFA-7D2E9C7E7296}" type="datetimeFigureOut">
              <a:rPr lang="en-US" smtClean="0"/>
              <a:t>10/4/2023</a:t>
            </a:fld>
            <a:endParaRPr lang="en-US"/>
          </a:p>
        </p:txBody>
      </p:sp>
      <p:sp>
        <p:nvSpPr>
          <p:cNvPr id="5" name="Footer Placeholder 4">
            <a:extLst>
              <a:ext uri="{FF2B5EF4-FFF2-40B4-BE49-F238E27FC236}">
                <a16:creationId xmlns:a16="http://schemas.microsoft.com/office/drawing/2014/main" id="{13E4064C-A7B7-4E83-892D-EC71B667DBD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C2FB329-79F2-4139-AA3A-E45D7A030B2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C3987A-FED5-410C-89E6-8467BC8B9A34}" type="slidenum">
              <a:rPr lang="en-US" smtClean="0"/>
              <a:t>‹#›</a:t>
            </a:fld>
            <a:endParaRPr lang="en-US"/>
          </a:p>
        </p:txBody>
      </p:sp>
    </p:spTree>
    <p:extLst>
      <p:ext uri="{BB962C8B-B14F-4D97-AF65-F5344CB8AC3E}">
        <p14:creationId xmlns:p14="http://schemas.microsoft.com/office/powerpoint/2010/main" val="192881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ECE289"/>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87DF315-D335-4859-8039-28D21E3390BF}"/>
              </a:ext>
            </a:extLst>
          </p:cNvPr>
          <p:cNvSpPr txBox="1"/>
          <p:nvPr userDrawn="1"/>
        </p:nvSpPr>
        <p:spPr>
          <a:xfrm>
            <a:off x="0" y="0"/>
            <a:ext cx="1258678"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5E2700">
                    <a:lumMod val="90000"/>
                    <a:lumOff val="10000"/>
                  </a:srgbClr>
                </a:solidFill>
                <a:effectLst/>
                <a:uLnTx/>
                <a:uFillTx/>
                <a:latin typeface="Itim"/>
                <a:ea typeface="+mn-ea"/>
                <a:cs typeface="Itim"/>
              </a:rPr>
              <a:t>KTUTS</a:t>
            </a:r>
          </a:p>
        </p:txBody>
      </p:sp>
      <p:sp>
        <p:nvSpPr>
          <p:cNvPr id="3" name="TextBox 2">
            <a:extLst>
              <a:ext uri="{FF2B5EF4-FFF2-40B4-BE49-F238E27FC236}">
                <a16:creationId xmlns:a16="http://schemas.microsoft.com/office/drawing/2014/main" id="{27C0210C-703F-4B7B-8F93-0988B9F3AE03}"/>
              </a:ext>
            </a:extLst>
          </p:cNvPr>
          <p:cNvSpPr txBox="1"/>
          <p:nvPr userDrawn="1"/>
        </p:nvSpPr>
        <p:spPr>
          <a:xfrm>
            <a:off x="10933322" y="6334780"/>
            <a:ext cx="1258678"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5E2700">
                    <a:lumMod val="90000"/>
                    <a:lumOff val="10000"/>
                  </a:srgbClr>
                </a:solidFill>
                <a:effectLst/>
                <a:uLnTx/>
                <a:uFillTx/>
                <a:latin typeface="Itim"/>
                <a:ea typeface="+mn-ea"/>
                <a:cs typeface="Itim"/>
              </a:rPr>
              <a:t>KTUTS</a:t>
            </a:r>
          </a:p>
        </p:txBody>
      </p:sp>
      <p:pic>
        <p:nvPicPr>
          <p:cNvPr id="4" name="Picture 3" descr="A picture containing diagram&#10;&#10;Description automatically generated">
            <a:extLst>
              <a:ext uri="{FF2B5EF4-FFF2-40B4-BE49-F238E27FC236}">
                <a16:creationId xmlns:a16="http://schemas.microsoft.com/office/drawing/2014/main" id="{124A800E-5518-43D3-B1F6-F959E657E6FA}"/>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26934160" y="13451987"/>
            <a:ext cx="1881378" cy="1625303"/>
          </a:xfrm>
          <a:prstGeom prst="rect">
            <a:avLst/>
          </a:prstGeom>
        </p:spPr>
      </p:pic>
      <p:pic>
        <p:nvPicPr>
          <p:cNvPr id="5" name="Picture 4" descr="A picture containing diagram&#10;&#10;Description automatically generated">
            <a:extLst>
              <a:ext uri="{FF2B5EF4-FFF2-40B4-BE49-F238E27FC236}">
                <a16:creationId xmlns:a16="http://schemas.microsoft.com/office/drawing/2014/main" id="{27664828-AA00-4834-8144-D9271CB5E543}"/>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6144240" y="12822214"/>
            <a:ext cx="1881378" cy="1625303"/>
          </a:xfrm>
          <a:prstGeom prst="rect">
            <a:avLst/>
          </a:prstGeom>
        </p:spPr>
      </p:pic>
      <p:pic>
        <p:nvPicPr>
          <p:cNvPr id="6" name="Picture 5" descr="A picture containing diagram&#10;&#10;Description automatically generated">
            <a:extLst>
              <a:ext uri="{FF2B5EF4-FFF2-40B4-BE49-F238E27FC236}">
                <a16:creationId xmlns:a16="http://schemas.microsoft.com/office/drawing/2014/main" id="{72F5C352-103B-4399-BF8B-ABA36564A9A7}"/>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26934160" y="-12334095"/>
            <a:ext cx="1881378" cy="1625303"/>
          </a:xfrm>
          <a:prstGeom prst="rect">
            <a:avLst/>
          </a:prstGeom>
        </p:spPr>
      </p:pic>
      <p:pic>
        <p:nvPicPr>
          <p:cNvPr id="7" name="Picture 6" descr="A picture containing diagram&#10;&#10;Description automatically generated">
            <a:extLst>
              <a:ext uri="{FF2B5EF4-FFF2-40B4-BE49-F238E27FC236}">
                <a16:creationId xmlns:a16="http://schemas.microsoft.com/office/drawing/2014/main" id="{4683D8B5-094F-4A37-B9B8-E83A3C100B65}"/>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6163671" y="-12151217"/>
            <a:ext cx="1881378" cy="1625303"/>
          </a:xfrm>
          <a:prstGeom prst="rect">
            <a:avLst/>
          </a:prstGeom>
        </p:spPr>
      </p:pic>
      <p:sp>
        <p:nvSpPr>
          <p:cNvPr id="8" name="TextBox 7">
            <a:extLst>
              <a:ext uri="{FF2B5EF4-FFF2-40B4-BE49-F238E27FC236}">
                <a16:creationId xmlns:a16="http://schemas.microsoft.com/office/drawing/2014/main" id="{E31E6513-A070-45D2-9507-ACFC7A0DAA1E}"/>
              </a:ext>
            </a:extLst>
          </p:cNvPr>
          <p:cNvSpPr txBox="1"/>
          <p:nvPr userDrawn="1"/>
        </p:nvSpPr>
        <p:spPr>
          <a:xfrm>
            <a:off x="5846775" y="14447517"/>
            <a:ext cx="9311220"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Liên</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hệ</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page: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hlinkClick r:id="rId15"/>
              </a:rPr>
              <a:t>https://www.facebook.com/teamKTUTS</a:t>
            </a:r>
            <a:endPar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Đây</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là</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sản</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phẩm</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của</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nhóm</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KTUTS.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Mọi</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chi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tiết</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vui</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lòng</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liên</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hệ</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page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hoặc</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SĐT: 0922 645 654</a:t>
            </a:r>
          </a:p>
        </p:txBody>
      </p:sp>
      <p:pic>
        <p:nvPicPr>
          <p:cNvPr id="9" name="Picture 8" descr="A picture containing diagram&#10;&#10;Description automatically generated">
            <a:extLst>
              <a:ext uri="{FF2B5EF4-FFF2-40B4-BE49-F238E27FC236}">
                <a16:creationId xmlns:a16="http://schemas.microsoft.com/office/drawing/2014/main" id="{A958F0DD-9666-461F-92F5-30E1A2BB71EC}"/>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3477717" y="14096530"/>
            <a:ext cx="1881378" cy="1625303"/>
          </a:xfrm>
          <a:prstGeom prst="rect">
            <a:avLst/>
          </a:prstGeom>
        </p:spPr>
      </p:pic>
    </p:spTree>
    <p:extLst>
      <p:ext uri="{BB962C8B-B14F-4D97-AF65-F5344CB8AC3E}">
        <p14:creationId xmlns:p14="http://schemas.microsoft.com/office/powerpoint/2010/main" val="157918297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0.emf"/><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2.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slide" Target="slide12.xml"/><Relationship Id="rId7" Type="http://schemas.openxmlformats.org/officeDocument/2006/relationships/image" Target="../media/image9.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8.png"/><Relationship Id="rId4" Type="http://schemas.openxmlformats.org/officeDocument/2006/relationships/image" Target="../media/image23.png"/></Relationships>
</file>

<file path=ppt/slides/_rels/slide3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153265" y="796413"/>
            <a:ext cx="814110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0070C0"/>
                </a:solidFill>
                <a:effectLst/>
                <a:uLnTx/>
                <a:uFillTx/>
                <a:latin typeface="Times New Roman" panose="02020603050405020304" pitchFamily="18" charset="0"/>
                <a:ea typeface="+mn-ea"/>
                <a:cs typeface="Times New Roman" panose="02020603050405020304" pitchFamily="18" charset="0"/>
              </a:rPr>
              <a:t>TRƯỜNG TIỂU HỌC SÀI ĐỒNG</a:t>
            </a:r>
            <a:endParaRPr kumimoji="0" lang="en-US" sz="40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endParaRPr>
          </a:p>
        </p:txBody>
      </p:sp>
      <p:sp>
        <p:nvSpPr>
          <p:cNvPr id="3" name="TextBox 2"/>
          <p:cNvSpPr txBox="1"/>
          <p:nvPr/>
        </p:nvSpPr>
        <p:spPr>
          <a:xfrm>
            <a:off x="4881063" y="1661652"/>
            <a:ext cx="3191221"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Tập</a:t>
            </a:r>
            <a:r>
              <a:rPr kumimoji="0" lang="en-US" sz="4000" b="1" i="0" u="none" strike="noStrike" kern="1200" cap="none" spc="0" normalizeH="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đọc</a:t>
            </a:r>
            <a:endPar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4" name="TextBox 3"/>
          <p:cNvSpPr txBox="1"/>
          <p:nvPr/>
        </p:nvSpPr>
        <p:spPr>
          <a:xfrm>
            <a:off x="2566220" y="3437077"/>
            <a:ext cx="6872748"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Times New Roman" panose="02020603050405020304" pitchFamily="18" charset="0"/>
              </a:rPr>
              <a:t>Lớp</a:t>
            </a:r>
            <a:r>
              <a:rPr kumimoji="0" lang="en-US" sz="3200" b="1"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 4A5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GV: </a:t>
            </a:r>
            <a:r>
              <a:rPr kumimoji="0" lang="en-US" sz="3200" b="1"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Times New Roman" panose="02020603050405020304" pitchFamily="18" charset="0"/>
              </a:rPr>
              <a:t>Vũ</a:t>
            </a:r>
            <a:r>
              <a:rPr kumimoji="0" lang="en-US" sz="3200" b="1" i="0" u="none" strike="noStrike" kern="1200" cap="none" spc="0" normalizeH="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noProof="0" dirty="0" err="1" smtClean="0">
                <a:ln>
                  <a:noFill/>
                </a:ln>
                <a:solidFill>
                  <a:srgbClr val="000000"/>
                </a:solidFill>
                <a:effectLst/>
                <a:uLnTx/>
                <a:uFillTx/>
                <a:latin typeface="Times New Roman" panose="02020603050405020304" pitchFamily="18" charset="0"/>
                <a:ea typeface="+mn-ea"/>
                <a:cs typeface="Times New Roman" panose="02020603050405020304" pitchFamily="18" charset="0"/>
              </a:rPr>
              <a:t>Thị</a:t>
            </a:r>
            <a:r>
              <a:rPr kumimoji="0" lang="en-US" sz="3200" b="1" i="0" u="none" strike="noStrike" kern="1200" cap="none" spc="0" normalizeH="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 Kim Loan</a:t>
            </a:r>
            <a:endPar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5297514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B885E13-B9AF-44EF-A758-717E15E1D06B}"/>
              </a:ext>
            </a:extLst>
          </p:cNvPr>
          <p:cNvSpPr txBox="1"/>
          <p:nvPr/>
        </p:nvSpPr>
        <p:spPr>
          <a:xfrm>
            <a:off x="-1" y="-28575"/>
            <a:ext cx="12192001" cy="646331"/>
          </a:xfrm>
          <a:prstGeom prst="rect">
            <a:avLst/>
          </a:prstGeom>
          <a:noFill/>
        </p:spPr>
        <p:txBody>
          <a:bodyPr wrap="square">
            <a:spAutoFit/>
          </a:bodyPr>
          <a:lstStyle/>
          <a:p>
            <a:pPr algn="ctr"/>
            <a:r>
              <a:rPr lang="vi-VN" sz="3600" b="1" dirty="0">
                <a:solidFill>
                  <a:srgbClr val="FF0000"/>
                </a:solidFill>
                <a:latin typeface="Cambria" panose="02040503050406030204" pitchFamily="18" charset="0"/>
                <a:ea typeface="Cambria" panose="02040503050406030204" pitchFamily="18" charset="0"/>
              </a:rPr>
              <a:t>Đường đi Sa Pa</a:t>
            </a:r>
            <a:endParaRPr lang="en-US" sz="3600" b="1" dirty="0">
              <a:solidFill>
                <a:srgbClr val="FF0000"/>
              </a:solidFill>
              <a:latin typeface="Cambria" panose="02040503050406030204" pitchFamily="18" charset="0"/>
              <a:ea typeface="Cambria" panose="02040503050406030204" pitchFamily="18" charset="0"/>
            </a:endParaRPr>
          </a:p>
        </p:txBody>
      </p:sp>
      <p:sp>
        <p:nvSpPr>
          <p:cNvPr id="5" name="TextBox 4">
            <a:extLst>
              <a:ext uri="{FF2B5EF4-FFF2-40B4-BE49-F238E27FC236}">
                <a16:creationId xmlns:a16="http://schemas.microsoft.com/office/drawing/2014/main" id="{23F1B276-99E2-41C0-B7E7-53BAD6672B2C}"/>
              </a:ext>
            </a:extLst>
          </p:cNvPr>
          <p:cNvSpPr txBox="1"/>
          <p:nvPr/>
        </p:nvSpPr>
        <p:spPr>
          <a:xfrm>
            <a:off x="80961" y="448776"/>
            <a:ext cx="12111039" cy="6494085"/>
          </a:xfrm>
          <a:prstGeom prst="rect">
            <a:avLst/>
          </a:prstGeom>
          <a:noFill/>
        </p:spPr>
        <p:txBody>
          <a:bodyPr wrap="square">
            <a:spAutoFit/>
          </a:bodyPr>
          <a:lstStyle/>
          <a:p>
            <a:r>
              <a:rPr lang="vi-VN" sz="2500" dirty="0">
                <a:solidFill>
                  <a:srgbClr val="92D050"/>
                </a:solidFill>
                <a:latin typeface="+mj-lt"/>
              </a:rPr>
              <a:t>Xe chúng tôi leo chênh vênh trên dốc cao của con đường xuyên tỉnh. Những đám mây trắng nhỏ sà xuống cửa kính ô tô tạo nên cảm giác bồng bềnh huyền ảo. Chúng tôi đang đi bên những thác trắng xóa tựa mây trời, những rừng cây âm âm, những bông hoa chuối rực lên như ngọn lửa. Tôi lim dim mắt ngắm mấy con ngựa đang ăn cỏ trong một vườn đào ven đường. Con đen huyền, con trắng tuyết, con đỏ son, chân dịu dàng, chùm đuôi cong lướt thướt liễu rủ.</a:t>
            </a:r>
          </a:p>
          <a:p>
            <a:r>
              <a:rPr lang="vi-VN" sz="2500" dirty="0">
                <a:latin typeface="+mj-lt"/>
              </a:rPr>
              <a:t>   </a:t>
            </a:r>
            <a:r>
              <a:rPr lang="vi-VN" sz="2500" dirty="0">
                <a:solidFill>
                  <a:srgbClr val="00B0F0"/>
                </a:solidFill>
                <a:latin typeface="+mj-lt"/>
              </a:rPr>
              <a:t>Buổi chiều, xe dừng lại ở một thị trấn nhỏ. Nắng phố huyện vàng hoe. Những em bé Hmông, những em bé Tu Dí, Phù Lá cổ đeo móng hổ, quần áo sặc sỡ đang chơi đùa trước cửa hàng. Hoàng hôn, áp phiên của phiên chợ thị trấn, người ngựa dập dìu chìm trong sương núi tím nhạt.</a:t>
            </a:r>
          </a:p>
          <a:p>
            <a:r>
              <a:rPr lang="vi-VN" sz="2500" dirty="0">
                <a:latin typeface="+mj-lt"/>
              </a:rPr>
              <a:t>   </a:t>
            </a:r>
            <a:r>
              <a:rPr lang="vi-VN" sz="2500" dirty="0">
                <a:solidFill>
                  <a:srgbClr val="7030A0"/>
                </a:solidFill>
                <a:latin typeface="+mj-lt"/>
              </a:rPr>
              <a:t>Hôm sau chúng tôi đi Sa Pa. Phong cảnh ở đây thật đẹp. Thoắt cái, lá vàng rơi trong khoảnh khắc mùa thu. Thoắt cái, trắng long lanh một cơn mưa tuyết trên những cành đào, lê, mận. Thoắt cái, gió xuân hây hẩy nồng nàn với những bông hoa lay ơn màu đen nhung hiếm quý.</a:t>
            </a:r>
          </a:p>
          <a:p>
            <a:r>
              <a:rPr lang="vi-VN" sz="2500" dirty="0">
                <a:solidFill>
                  <a:srgbClr val="7030A0"/>
                </a:solidFill>
                <a:latin typeface="+mj-lt"/>
              </a:rPr>
              <a:t>   Sa Pa quả là món quà tặng diệu kì mà thiên nhiên dành cho đất nước ta.</a:t>
            </a:r>
          </a:p>
          <a:p>
            <a:pPr algn="r"/>
            <a:r>
              <a:rPr lang="vi-VN" sz="2500" i="1" dirty="0">
                <a:latin typeface="+mj-lt"/>
              </a:rPr>
              <a:t>Theo</a:t>
            </a:r>
            <a:r>
              <a:rPr lang="vi-VN" sz="2500" dirty="0">
                <a:latin typeface="+mj-lt"/>
              </a:rPr>
              <a:t> </a:t>
            </a:r>
            <a:r>
              <a:rPr lang="vi-VN" sz="2500" b="1" dirty="0">
                <a:latin typeface="+mj-lt"/>
              </a:rPr>
              <a:t>NGUYỄN PHAN HÁCH</a:t>
            </a:r>
          </a:p>
        </p:txBody>
      </p:sp>
    </p:spTree>
    <p:extLst>
      <p:ext uri="{BB962C8B-B14F-4D97-AF65-F5344CB8AC3E}">
        <p14:creationId xmlns:p14="http://schemas.microsoft.com/office/powerpoint/2010/main" val="278132904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9">
            <a:extLst>
              <a:ext uri="{FF2B5EF4-FFF2-40B4-BE49-F238E27FC236}">
                <a16:creationId xmlns:a16="http://schemas.microsoft.com/office/drawing/2014/main" id="{86501996-E20E-49DB-9683-5C9ECCF756AA}"/>
              </a:ext>
            </a:extLst>
          </p:cNvPr>
          <p:cNvSpPr txBox="1">
            <a:spLocks noChangeArrowheads="1"/>
          </p:cNvSpPr>
          <p:nvPr/>
        </p:nvSpPr>
        <p:spPr bwMode="auto">
          <a:xfrm>
            <a:off x="4695825" y="874712"/>
            <a:ext cx="2324100" cy="148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150000"/>
              </a:lnSpc>
              <a:spcBef>
                <a:spcPts val="1200"/>
              </a:spcBef>
              <a:spcAft>
                <a:spcPts val="1200"/>
              </a:spcAft>
              <a:buFontTx/>
              <a:buNone/>
            </a:pPr>
            <a:r>
              <a:rPr lang="en-US" altLang="vi-VN" dirty="0">
                <a:latin typeface="Times New Roman" panose="02020603050405020304" pitchFamily="18" charset="0"/>
                <a:cs typeface="Times New Roman" panose="02020603050405020304" pitchFamily="18" charset="0"/>
              </a:rPr>
              <a:t>- </a:t>
            </a:r>
            <a:r>
              <a:rPr lang="en-US" altLang="vi-VN" dirty="0" err="1">
                <a:latin typeface="Times New Roman" panose="02020603050405020304" pitchFamily="18" charset="0"/>
                <a:cs typeface="Times New Roman" panose="02020603050405020304" pitchFamily="18" charset="0"/>
              </a:rPr>
              <a:t>Trắng</a:t>
            </a:r>
            <a:r>
              <a:rPr lang="en-US" altLang="vi-VN" dirty="0">
                <a:latin typeface="Times New Roman" panose="02020603050405020304" pitchFamily="18" charset="0"/>
                <a:cs typeface="Times New Roman" panose="02020603050405020304" pitchFamily="18" charset="0"/>
              </a:rPr>
              <a:t> </a:t>
            </a:r>
            <a:r>
              <a:rPr lang="en-US" altLang="vi-VN" dirty="0" err="1">
                <a:latin typeface="Times New Roman" panose="02020603050405020304" pitchFamily="18" charset="0"/>
                <a:cs typeface="Times New Roman" panose="02020603050405020304" pitchFamily="18" charset="0"/>
              </a:rPr>
              <a:t>xóa</a:t>
            </a:r>
            <a:r>
              <a:rPr lang="en-US" altLang="vi-VN" dirty="0">
                <a:latin typeface="Times New Roman" panose="02020603050405020304" pitchFamily="18" charset="0"/>
                <a:cs typeface="Times New Roman" panose="02020603050405020304" pitchFamily="18" charset="0"/>
              </a:rPr>
              <a:t/>
            </a:r>
            <a:br>
              <a:rPr lang="en-US" altLang="vi-VN" dirty="0">
                <a:latin typeface="Times New Roman" panose="02020603050405020304" pitchFamily="18" charset="0"/>
                <a:cs typeface="Times New Roman" panose="02020603050405020304" pitchFamily="18" charset="0"/>
              </a:rPr>
            </a:br>
            <a:r>
              <a:rPr lang="en-US" altLang="vi-VN" dirty="0">
                <a:latin typeface="Times New Roman" panose="02020603050405020304" pitchFamily="18" charset="0"/>
                <a:cs typeface="Times New Roman" panose="02020603050405020304" pitchFamily="18" charset="0"/>
              </a:rPr>
              <a:t>- </a:t>
            </a:r>
            <a:r>
              <a:rPr lang="en-US" altLang="vi-VN" dirty="0" err="1">
                <a:latin typeface="Times New Roman" panose="02020603050405020304" pitchFamily="18" charset="0"/>
                <a:cs typeface="Times New Roman" panose="02020603050405020304" pitchFamily="18" charset="0"/>
              </a:rPr>
              <a:t>Dịu</a:t>
            </a:r>
            <a:r>
              <a:rPr lang="en-US" altLang="vi-VN" dirty="0">
                <a:latin typeface="Times New Roman" panose="02020603050405020304" pitchFamily="18" charset="0"/>
                <a:cs typeface="Times New Roman" panose="02020603050405020304" pitchFamily="18" charset="0"/>
              </a:rPr>
              <a:t> </a:t>
            </a:r>
            <a:r>
              <a:rPr lang="en-US" altLang="vi-VN" dirty="0" err="1">
                <a:latin typeface="Times New Roman" panose="02020603050405020304" pitchFamily="18" charset="0"/>
                <a:cs typeface="Times New Roman" panose="02020603050405020304" pitchFamily="18" charset="0"/>
              </a:rPr>
              <a:t>dàng</a:t>
            </a:r>
            <a:endParaRPr lang="en-US" altLang="vi-VN" dirty="0">
              <a:latin typeface="Times New Roman" panose="02020603050405020304" pitchFamily="18" charset="0"/>
              <a:cs typeface="Times New Roman" panose="02020603050405020304" pitchFamily="18" charset="0"/>
            </a:endParaRPr>
          </a:p>
        </p:txBody>
      </p:sp>
      <p:sp>
        <p:nvSpPr>
          <p:cNvPr id="8" name="Text Box 9">
            <a:extLst>
              <a:ext uri="{FF2B5EF4-FFF2-40B4-BE49-F238E27FC236}">
                <a16:creationId xmlns:a16="http://schemas.microsoft.com/office/drawing/2014/main" id="{48CF6045-51C7-417B-B26D-614E92313054}"/>
              </a:ext>
            </a:extLst>
          </p:cNvPr>
          <p:cNvSpPr txBox="1">
            <a:spLocks noChangeArrowheads="1"/>
          </p:cNvSpPr>
          <p:nvPr/>
        </p:nvSpPr>
        <p:spPr bwMode="auto">
          <a:xfrm>
            <a:off x="7096125" y="874712"/>
            <a:ext cx="1819275" cy="148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150000"/>
              </a:lnSpc>
              <a:spcBef>
                <a:spcPts val="1200"/>
              </a:spcBef>
              <a:spcAft>
                <a:spcPts val="1200"/>
              </a:spcAft>
              <a:buFontTx/>
              <a:buNone/>
            </a:pPr>
            <a:r>
              <a:rPr lang="en-US" altLang="vi-VN" dirty="0">
                <a:latin typeface="Times New Roman" panose="02020603050405020304" pitchFamily="18" charset="0"/>
                <a:cs typeface="Times New Roman" panose="02020603050405020304" pitchFamily="18" charset="0"/>
              </a:rPr>
              <a:t>- </a:t>
            </a:r>
            <a:r>
              <a:rPr lang="en-US" altLang="vi-VN" dirty="0" err="1">
                <a:latin typeface="Times New Roman" panose="02020603050405020304" pitchFamily="18" charset="0"/>
                <a:cs typeface="Times New Roman" panose="02020603050405020304" pitchFamily="18" charset="0"/>
              </a:rPr>
              <a:t>Liễu</a:t>
            </a:r>
            <a:r>
              <a:rPr lang="en-US" altLang="vi-VN" dirty="0">
                <a:latin typeface="Times New Roman" panose="02020603050405020304" pitchFamily="18" charset="0"/>
                <a:cs typeface="Times New Roman" panose="02020603050405020304" pitchFamily="18" charset="0"/>
              </a:rPr>
              <a:t> </a:t>
            </a:r>
            <a:r>
              <a:rPr lang="en-US" altLang="vi-VN" dirty="0" err="1">
                <a:latin typeface="Times New Roman" panose="02020603050405020304" pitchFamily="18" charset="0"/>
                <a:cs typeface="Times New Roman" panose="02020603050405020304" pitchFamily="18" charset="0"/>
              </a:rPr>
              <a:t>rũ</a:t>
            </a:r>
            <a:r>
              <a:rPr lang="en-US" altLang="vi-VN" dirty="0">
                <a:latin typeface="Times New Roman" panose="02020603050405020304" pitchFamily="18" charset="0"/>
                <a:cs typeface="Times New Roman" panose="02020603050405020304" pitchFamily="18" charset="0"/>
              </a:rPr>
              <a:t>  </a:t>
            </a:r>
            <a:br>
              <a:rPr lang="en-US" altLang="vi-VN" dirty="0">
                <a:latin typeface="Times New Roman" panose="02020603050405020304" pitchFamily="18" charset="0"/>
                <a:cs typeface="Times New Roman" panose="02020603050405020304" pitchFamily="18" charset="0"/>
              </a:rPr>
            </a:br>
            <a:r>
              <a:rPr lang="en-US" altLang="vi-VN" dirty="0">
                <a:latin typeface="Times New Roman" panose="02020603050405020304" pitchFamily="18" charset="0"/>
                <a:cs typeface="Times New Roman" panose="02020603050405020304" pitchFamily="18" charset="0"/>
              </a:rPr>
              <a:t>- </a:t>
            </a:r>
            <a:r>
              <a:rPr lang="en-US" altLang="vi-VN" dirty="0" err="1">
                <a:latin typeface="Times New Roman" panose="02020603050405020304" pitchFamily="18" charset="0"/>
                <a:cs typeface="Times New Roman" panose="02020603050405020304" pitchFamily="18" charset="0"/>
              </a:rPr>
              <a:t>Hmông</a:t>
            </a:r>
            <a:endParaRPr lang="en-US" altLang="vi-VN" dirty="0">
              <a:latin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48945F07-5710-4995-87E7-BCC605C621DE}"/>
              </a:ext>
            </a:extLst>
          </p:cNvPr>
          <p:cNvSpPr>
            <a:spLocks noChangeArrowheads="1"/>
          </p:cNvSpPr>
          <p:nvPr/>
        </p:nvSpPr>
        <p:spPr bwMode="auto">
          <a:xfrm>
            <a:off x="1038225" y="1390650"/>
            <a:ext cx="3657600"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 typeface="Wingdings" panose="05000000000000000000" pitchFamily="2" charset="2"/>
              <a:buChar char="v"/>
            </a:pPr>
            <a:r>
              <a:rPr lang="vi-VN" altLang="en-US" sz="3500" u="sng" dirty="0">
                <a:solidFill>
                  <a:srgbClr val="0070C0"/>
                </a:solidFill>
                <a:latin typeface="Times New Roman" panose="02020603050405020304" pitchFamily="18" charset="0"/>
                <a:cs typeface="Times New Roman" panose="02020603050405020304" pitchFamily="18" charset="0"/>
              </a:rPr>
              <a:t>Luyện đọc </a:t>
            </a:r>
            <a:r>
              <a:rPr lang="en-US" altLang="en-US" sz="3500" u="sng" dirty="0" err="1">
                <a:solidFill>
                  <a:srgbClr val="0070C0"/>
                </a:solidFill>
                <a:latin typeface="Times New Roman" panose="02020603050405020304" pitchFamily="18" charset="0"/>
                <a:cs typeface="Times New Roman" panose="02020603050405020304" pitchFamily="18" charset="0"/>
              </a:rPr>
              <a:t>từ</a:t>
            </a:r>
            <a:r>
              <a:rPr lang="vi-VN" altLang="en-US" sz="3500" u="sng" dirty="0">
                <a:solidFill>
                  <a:srgbClr val="0070C0"/>
                </a:solidFill>
                <a:latin typeface="Times New Roman" panose="02020603050405020304" pitchFamily="18" charset="0"/>
                <a:cs typeface="Times New Roman" panose="02020603050405020304" pitchFamily="18" charset="0"/>
              </a:rPr>
              <a:t>: </a:t>
            </a:r>
          </a:p>
        </p:txBody>
      </p:sp>
      <p:sp>
        <p:nvSpPr>
          <p:cNvPr id="10" name="Rectangle 9">
            <a:extLst>
              <a:ext uri="{FF2B5EF4-FFF2-40B4-BE49-F238E27FC236}">
                <a16:creationId xmlns:a16="http://schemas.microsoft.com/office/drawing/2014/main" id="{88B4E308-1F1E-4AE5-915E-1094CB2BE334}"/>
              </a:ext>
            </a:extLst>
          </p:cNvPr>
          <p:cNvSpPr>
            <a:spLocks noChangeArrowheads="1"/>
          </p:cNvSpPr>
          <p:nvPr/>
        </p:nvSpPr>
        <p:spPr bwMode="auto">
          <a:xfrm>
            <a:off x="1038225" y="2470151"/>
            <a:ext cx="4173538"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 typeface="Wingdings" panose="05000000000000000000" pitchFamily="2" charset="2"/>
              <a:buChar char="v"/>
            </a:pPr>
            <a:r>
              <a:rPr lang="vi-VN" altLang="en-US" sz="3500" u="sng" dirty="0">
                <a:solidFill>
                  <a:srgbClr val="0070C0"/>
                </a:solidFill>
                <a:latin typeface="Times New Roman" panose="02020603050405020304" pitchFamily="18" charset="0"/>
                <a:cs typeface="Times New Roman" panose="02020603050405020304" pitchFamily="18" charset="0"/>
              </a:rPr>
              <a:t>Luyện đọc </a:t>
            </a:r>
            <a:r>
              <a:rPr lang="en-US" altLang="en-US" sz="3500" u="sng" dirty="0" err="1">
                <a:solidFill>
                  <a:srgbClr val="0070C0"/>
                </a:solidFill>
                <a:latin typeface="Times New Roman" panose="02020603050405020304" pitchFamily="18" charset="0"/>
                <a:cs typeface="Times New Roman" panose="02020603050405020304" pitchFamily="18" charset="0"/>
              </a:rPr>
              <a:t>câu</a:t>
            </a:r>
            <a:r>
              <a:rPr lang="vi-VN" altLang="en-US" sz="3500" u="sng" dirty="0">
                <a:solidFill>
                  <a:srgbClr val="0070C0"/>
                </a:solidFill>
                <a:latin typeface="Times New Roman" panose="02020603050405020304" pitchFamily="18" charset="0"/>
                <a:cs typeface="Times New Roman" panose="02020603050405020304" pitchFamily="18" charset="0"/>
              </a:rPr>
              <a:t>: </a:t>
            </a:r>
          </a:p>
        </p:txBody>
      </p:sp>
      <p:sp>
        <p:nvSpPr>
          <p:cNvPr id="14" name="Text Box 9">
            <a:extLst>
              <a:ext uri="{FF2B5EF4-FFF2-40B4-BE49-F238E27FC236}">
                <a16:creationId xmlns:a16="http://schemas.microsoft.com/office/drawing/2014/main" id="{4836C43A-4DFB-4ABB-9A08-6D7EF614CB9E}"/>
              </a:ext>
            </a:extLst>
          </p:cNvPr>
          <p:cNvSpPr txBox="1">
            <a:spLocks noChangeArrowheads="1"/>
          </p:cNvSpPr>
          <p:nvPr/>
        </p:nvSpPr>
        <p:spPr bwMode="auto">
          <a:xfrm>
            <a:off x="8991600" y="879420"/>
            <a:ext cx="2847976" cy="14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150000"/>
              </a:lnSpc>
              <a:spcBef>
                <a:spcPts val="1200"/>
              </a:spcBef>
              <a:spcAft>
                <a:spcPts val="1200"/>
              </a:spcAft>
              <a:buFontTx/>
              <a:buNone/>
            </a:pPr>
            <a:r>
              <a:rPr lang="en-US" altLang="vi-VN" dirty="0">
                <a:latin typeface="Times New Roman" panose="02020603050405020304" pitchFamily="18" charset="0"/>
                <a:cs typeface="Times New Roman" panose="02020603050405020304" pitchFamily="18" charset="0"/>
              </a:rPr>
              <a:t>- </a:t>
            </a:r>
            <a:r>
              <a:rPr lang="en-US" altLang="vi-VN" dirty="0" err="1">
                <a:latin typeface="Times New Roman" panose="02020603050405020304" pitchFamily="18" charset="0"/>
                <a:cs typeface="Times New Roman" panose="02020603050405020304" pitchFamily="18" charset="0"/>
              </a:rPr>
              <a:t>Khoảnh</a:t>
            </a:r>
            <a:r>
              <a:rPr lang="en-US" altLang="vi-VN" dirty="0">
                <a:latin typeface="Times New Roman" panose="02020603050405020304" pitchFamily="18" charset="0"/>
                <a:cs typeface="Times New Roman" panose="02020603050405020304" pitchFamily="18" charset="0"/>
              </a:rPr>
              <a:t> </a:t>
            </a:r>
            <a:r>
              <a:rPr lang="en-US" altLang="vi-VN" dirty="0" err="1">
                <a:latin typeface="Times New Roman" panose="02020603050405020304" pitchFamily="18" charset="0"/>
                <a:cs typeface="Times New Roman" panose="02020603050405020304" pitchFamily="18" charset="0"/>
              </a:rPr>
              <a:t>khắc</a:t>
            </a:r>
            <a:r>
              <a:rPr lang="en-US" altLang="vi-VN" dirty="0">
                <a:latin typeface="Times New Roman" panose="02020603050405020304" pitchFamily="18" charset="0"/>
                <a:cs typeface="Times New Roman" panose="02020603050405020304" pitchFamily="18" charset="0"/>
              </a:rPr>
              <a:t/>
            </a:r>
            <a:br>
              <a:rPr lang="en-US" altLang="vi-VN" dirty="0">
                <a:latin typeface="Times New Roman" panose="02020603050405020304" pitchFamily="18" charset="0"/>
                <a:cs typeface="Times New Roman" panose="02020603050405020304" pitchFamily="18" charset="0"/>
              </a:rPr>
            </a:br>
            <a:r>
              <a:rPr lang="en-US" altLang="vi-VN" dirty="0">
                <a:latin typeface="Times New Roman" panose="02020603050405020304" pitchFamily="18" charset="0"/>
                <a:cs typeface="Times New Roman" panose="02020603050405020304" pitchFamily="18" charset="0"/>
              </a:rPr>
              <a:t>- Long </a:t>
            </a:r>
            <a:r>
              <a:rPr lang="en-US" altLang="vi-VN" dirty="0" err="1">
                <a:latin typeface="Times New Roman" panose="02020603050405020304" pitchFamily="18" charset="0"/>
                <a:cs typeface="Times New Roman" panose="02020603050405020304" pitchFamily="18" charset="0"/>
              </a:rPr>
              <a:t>lanh</a:t>
            </a:r>
            <a:endParaRPr lang="en-US" altLang="vi-VN" dirty="0">
              <a:latin typeface="Times New Roman" panose="02020603050405020304" pitchFamily="18" charset="0"/>
              <a:cs typeface="Times New Roman" panose="02020603050405020304" pitchFamily="18" charset="0"/>
            </a:endParaRPr>
          </a:p>
        </p:txBody>
      </p:sp>
      <p:sp>
        <p:nvSpPr>
          <p:cNvPr id="15" name="Text Box 11">
            <a:extLst>
              <a:ext uri="{FF2B5EF4-FFF2-40B4-BE49-F238E27FC236}">
                <a16:creationId xmlns:a16="http://schemas.microsoft.com/office/drawing/2014/main" id="{347953FC-AE3F-42D2-A96C-9329F105442F}"/>
              </a:ext>
            </a:extLst>
          </p:cNvPr>
          <p:cNvSpPr txBox="1">
            <a:spLocks noChangeArrowheads="1"/>
          </p:cNvSpPr>
          <p:nvPr/>
        </p:nvSpPr>
        <p:spPr bwMode="auto">
          <a:xfrm>
            <a:off x="1211263" y="3100389"/>
            <a:ext cx="9732962"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nl-NL" altLang="en-US" sz="3200" dirty="0">
                <a:latin typeface="Times New Roman" panose="02020603050405020304" pitchFamily="18" charset="0"/>
                <a:cs typeface="Times New Roman" panose="02020603050405020304" pitchFamily="18" charset="0"/>
              </a:rPr>
              <a:t>    Phong cảnh ở đây thật đẹp. Thoắt cái, lá vàng rơi trong khoảnh khắc mùa thu. Thoắt cái, trắng long lanh một cơn mưa tuyết trên những cành đào, lê, mận.</a:t>
            </a:r>
            <a:endParaRPr lang="en-US" altLang="en-US" sz="3200" dirty="0">
              <a:latin typeface="Times New Roman" panose="02020603050405020304" pitchFamily="18" charset="0"/>
              <a:cs typeface="Times New Roman" panose="02020603050405020304" pitchFamily="18" charset="0"/>
            </a:endParaRPr>
          </a:p>
        </p:txBody>
      </p:sp>
      <p:pic>
        <p:nvPicPr>
          <p:cNvPr id="16" name="Picture 3">
            <a:extLst>
              <a:ext uri="{FF2B5EF4-FFF2-40B4-BE49-F238E27FC236}">
                <a16:creationId xmlns:a16="http://schemas.microsoft.com/office/drawing/2014/main" id="{3D891E32-9606-46A5-A123-4BB1A9D3AA2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538663"/>
            <a:ext cx="12192000" cy="2317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图片 30">
            <a:extLst>
              <a:ext uri="{FF2B5EF4-FFF2-40B4-BE49-F238E27FC236}">
                <a16:creationId xmlns:a16="http://schemas.microsoft.com/office/drawing/2014/main" id="{AD7CCE92-191A-42EA-B3A7-10C95AA85425}"/>
              </a:ext>
            </a:extLst>
          </p:cNvPr>
          <p:cNvPicPr>
            <a:picLocks noChangeAspect="1"/>
          </p:cNvPicPr>
          <p:nvPr/>
        </p:nvPicPr>
        <p:blipFill>
          <a:blip r:embed="rId3" cstate="hqprint">
            <a:extLst>
              <a:ext uri="{28A0092B-C50C-407E-A947-70E740481C1C}">
                <a14:useLocalDpi xmlns:a14="http://schemas.microsoft.com/office/drawing/2010/main" val="0"/>
              </a:ext>
            </a:extLst>
          </a:blip>
          <a:srcRect t="22717"/>
          <a:stretch>
            <a:fillRect/>
          </a:stretch>
        </p:blipFill>
        <p:spPr bwMode="auto">
          <a:xfrm>
            <a:off x="14288" y="0"/>
            <a:ext cx="2155825" cy="195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图片 6">
            <a:extLst>
              <a:ext uri="{FF2B5EF4-FFF2-40B4-BE49-F238E27FC236}">
                <a16:creationId xmlns:a16="http://schemas.microsoft.com/office/drawing/2014/main" id="{0608DE21-EF87-4F11-B22F-C62670ACD1DE}"/>
              </a:ext>
            </a:extLst>
          </p:cNvPr>
          <p:cNvPicPr>
            <a:picLocks noChangeAspect="1"/>
          </p:cNvPicPr>
          <p:nvPr/>
        </p:nvPicPr>
        <p:blipFill>
          <a:blip r:embed="rId4">
            <a:extLst>
              <a:ext uri="{28A0092B-C50C-407E-A947-70E740481C1C}">
                <a14:useLocalDpi xmlns:a14="http://schemas.microsoft.com/office/drawing/2010/main" val="0"/>
              </a:ext>
            </a:extLst>
          </a:blip>
          <a:srcRect l="20023" t="67764"/>
          <a:stretch>
            <a:fillRect/>
          </a:stretch>
        </p:blipFill>
        <p:spPr bwMode="auto">
          <a:xfrm>
            <a:off x="8726488" y="-13420"/>
            <a:ext cx="3465512"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949241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randombar(horizontal)">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randombar(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randombar(horizontal)">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randombar(horizont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7" presetClass="entr" presetSubtype="0" fill="hold" grpId="0" nodeType="clickEffect">
                                  <p:stCondLst>
                                    <p:cond delay="0"/>
                                  </p:stCondLst>
                                  <p:iterate type="lt">
                                    <p:tmPct val="50000"/>
                                  </p:iterate>
                                  <p:childTnLst>
                                    <p:set>
                                      <p:cBhvr>
                                        <p:cTn id="31" dur="1" fill="hold">
                                          <p:stCondLst>
                                            <p:cond delay="0"/>
                                          </p:stCondLst>
                                        </p:cTn>
                                        <p:tgtEl>
                                          <p:spTgt spid="15"/>
                                        </p:tgtEl>
                                        <p:attrNameLst>
                                          <p:attrName>style.visibility</p:attrName>
                                        </p:attrNameLst>
                                      </p:cBhvr>
                                      <p:to>
                                        <p:strVal val="visible"/>
                                      </p:to>
                                    </p:set>
                                    <p:anim calcmode="discrete" valueType="clr">
                                      <p:cBhvr override="childStyle">
                                        <p:cTn id="32" dur="80"/>
                                        <p:tgtEl>
                                          <p:spTgt spid="15"/>
                                        </p:tgtEl>
                                        <p:attrNameLst>
                                          <p:attrName>style.color</p:attrName>
                                        </p:attrNameLst>
                                      </p:cBhvr>
                                      <p:tavLst>
                                        <p:tav tm="0">
                                          <p:val>
                                            <p:clrVal>
                                              <a:schemeClr val="accent2"/>
                                            </p:clrVal>
                                          </p:val>
                                        </p:tav>
                                        <p:tav tm="50000">
                                          <p:val>
                                            <p:clrVal>
                                              <a:schemeClr val="hlink"/>
                                            </p:clrVal>
                                          </p:val>
                                        </p:tav>
                                      </p:tavLst>
                                    </p:anim>
                                    <p:anim calcmode="discrete" valueType="clr">
                                      <p:cBhvr>
                                        <p:cTn id="33" dur="80"/>
                                        <p:tgtEl>
                                          <p:spTgt spid="15"/>
                                        </p:tgtEl>
                                        <p:attrNameLst>
                                          <p:attrName>fillcolor</p:attrName>
                                        </p:attrNameLst>
                                      </p:cBhvr>
                                      <p:tavLst>
                                        <p:tav tm="0">
                                          <p:val>
                                            <p:clrVal>
                                              <a:schemeClr val="accent2"/>
                                            </p:clrVal>
                                          </p:val>
                                        </p:tav>
                                        <p:tav tm="50000">
                                          <p:val>
                                            <p:clrVal>
                                              <a:schemeClr val="hlink"/>
                                            </p:clrVal>
                                          </p:val>
                                        </p:tav>
                                      </p:tavLst>
                                    </p:anim>
                                    <p:set>
                                      <p:cBhvr>
                                        <p:cTn id="34" dur="80"/>
                                        <p:tgtEl>
                                          <p:spTgt spid="1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p:bldP spid="9" grpId="0"/>
      <p:bldP spid="10" grpId="0"/>
      <p:bldP spid="14"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6576C6CF-1631-4E3E-B6F1-67BFB87C6F8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538663"/>
            <a:ext cx="12192000" cy="2317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30">
            <a:extLst>
              <a:ext uri="{FF2B5EF4-FFF2-40B4-BE49-F238E27FC236}">
                <a16:creationId xmlns:a16="http://schemas.microsoft.com/office/drawing/2014/main" id="{D1542F3F-4B69-48A9-96C1-18FF4A2B02B3}"/>
              </a:ext>
            </a:extLst>
          </p:cNvPr>
          <p:cNvPicPr>
            <a:picLocks noChangeAspect="1"/>
          </p:cNvPicPr>
          <p:nvPr/>
        </p:nvPicPr>
        <p:blipFill>
          <a:blip r:embed="rId3" cstate="hqprint">
            <a:extLst>
              <a:ext uri="{28A0092B-C50C-407E-A947-70E740481C1C}">
                <a14:useLocalDpi xmlns:a14="http://schemas.microsoft.com/office/drawing/2010/main" val="0"/>
              </a:ext>
            </a:extLst>
          </a:blip>
          <a:srcRect t="22717"/>
          <a:stretch>
            <a:fillRect/>
          </a:stretch>
        </p:blipFill>
        <p:spPr bwMode="auto">
          <a:xfrm>
            <a:off x="14288" y="0"/>
            <a:ext cx="2155825" cy="195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图片 6">
            <a:extLst>
              <a:ext uri="{FF2B5EF4-FFF2-40B4-BE49-F238E27FC236}">
                <a16:creationId xmlns:a16="http://schemas.microsoft.com/office/drawing/2014/main" id="{5FB64A15-616C-4DAF-B1A0-B449F4F6C409}"/>
              </a:ext>
            </a:extLst>
          </p:cNvPr>
          <p:cNvPicPr>
            <a:picLocks noChangeAspect="1"/>
          </p:cNvPicPr>
          <p:nvPr/>
        </p:nvPicPr>
        <p:blipFill>
          <a:blip r:embed="rId4">
            <a:extLst>
              <a:ext uri="{28A0092B-C50C-407E-A947-70E740481C1C}">
                <a14:useLocalDpi xmlns:a14="http://schemas.microsoft.com/office/drawing/2010/main" val="0"/>
              </a:ext>
            </a:extLst>
          </a:blip>
          <a:srcRect l="20023" t="67764"/>
          <a:stretch>
            <a:fillRect/>
          </a:stretch>
        </p:blipFill>
        <p:spPr bwMode="auto">
          <a:xfrm>
            <a:off x="8726488" y="-13420"/>
            <a:ext cx="3465512"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138">
            <a:extLst>
              <a:ext uri="{FF2B5EF4-FFF2-40B4-BE49-F238E27FC236}">
                <a16:creationId xmlns:a16="http://schemas.microsoft.com/office/drawing/2014/main" id="{5AF6D4CD-FFEC-4D4E-9858-1E98AE440B99}"/>
              </a:ext>
            </a:extLst>
          </p:cNvPr>
          <p:cNvGrpSpPr>
            <a:grpSpLocks/>
          </p:cNvGrpSpPr>
          <p:nvPr/>
        </p:nvGrpSpPr>
        <p:grpSpPr bwMode="auto">
          <a:xfrm>
            <a:off x="2701925" y="330201"/>
            <a:ext cx="6273800" cy="1263651"/>
            <a:chOff x="-185986" y="452526"/>
            <a:chExt cx="7143752" cy="2563583"/>
          </a:xfrm>
        </p:grpSpPr>
        <p:pic>
          <p:nvPicPr>
            <p:cNvPr id="6" name="图片 1">
              <a:extLst>
                <a:ext uri="{FF2B5EF4-FFF2-40B4-BE49-F238E27FC236}">
                  <a16:creationId xmlns:a16="http://schemas.microsoft.com/office/drawing/2014/main" id="{4F095B47-761F-4ACB-A1DE-EC7B3F231F0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85986" y="452526"/>
              <a:ext cx="7143752" cy="2563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文本框 141">
              <a:extLst>
                <a:ext uri="{FF2B5EF4-FFF2-40B4-BE49-F238E27FC236}">
                  <a16:creationId xmlns:a16="http://schemas.microsoft.com/office/drawing/2014/main" id="{14B9A6D6-9B3F-4175-83FD-46A93D6495E3}"/>
                </a:ext>
              </a:extLst>
            </p:cNvPr>
            <p:cNvSpPr txBox="1"/>
            <p:nvPr/>
          </p:nvSpPr>
          <p:spPr>
            <a:xfrm>
              <a:off x="781699" y="800572"/>
              <a:ext cx="6176067" cy="1311219"/>
            </a:xfrm>
            <a:prstGeom prst="rect">
              <a:avLst/>
            </a:prstGeom>
          </p:spPr>
          <p:txBody>
            <a:bodyPr>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algn="ctr" defTabSz="316523">
                <a:lnSpc>
                  <a:spcPct val="100000"/>
                </a:lnSpc>
                <a:defRPr/>
              </a:pPr>
              <a:r>
                <a:rPr lang="en-US" altLang="zh-CN" b="1" dirty="0">
                  <a:solidFill>
                    <a:srgbClr val="FF0000"/>
                  </a:solidFill>
                  <a:effectLst>
                    <a:outerShdw blurRad="50800" dist="38100" algn="l" rotWithShape="0">
                      <a:prstClr val="black">
                        <a:alpha val="40000"/>
                      </a:prstClr>
                    </a:outerShdw>
                  </a:effectLst>
                  <a:latin typeface="Times New Roman" panose="02020603050405020304" pitchFamily="18" charset="0"/>
                  <a:ea typeface="字魂36号-正文宋楷" panose="02000000000000000000" pitchFamily="2" charset="-122"/>
                  <a:cs typeface="Times New Roman" panose="02020603050405020304" pitchFamily="18" charset="0"/>
                </a:rPr>
                <a:t>GIẢI NGHĨA TỪ</a:t>
              </a:r>
              <a:endParaRPr lang="zh-CN" altLang="en-US" b="1" dirty="0">
                <a:solidFill>
                  <a:srgbClr val="FF0000"/>
                </a:solidFill>
                <a:effectLst>
                  <a:outerShdw blurRad="50800" dist="38100" algn="l" rotWithShape="0">
                    <a:prstClr val="black">
                      <a:alpha val="40000"/>
                    </a:prstClr>
                  </a:outerShdw>
                </a:effectLst>
                <a:latin typeface="Times New Roman" panose="02020603050405020304" pitchFamily="18" charset="0"/>
                <a:ea typeface="字魂36号-正文宋楷" panose="02000000000000000000" pitchFamily="2" charset="-122"/>
                <a:cs typeface="Times New Roman" panose="02020603050405020304" pitchFamily="18" charset="0"/>
              </a:endParaRPr>
            </a:p>
          </p:txBody>
        </p:sp>
      </p:grpSp>
      <p:sp>
        <p:nvSpPr>
          <p:cNvPr id="9" name="TextBox 8">
            <a:extLst>
              <a:ext uri="{FF2B5EF4-FFF2-40B4-BE49-F238E27FC236}">
                <a16:creationId xmlns:a16="http://schemas.microsoft.com/office/drawing/2014/main" id="{7E5FA336-4D4C-4362-BEBA-8692ACEDEBF0}"/>
              </a:ext>
            </a:extLst>
          </p:cNvPr>
          <p:cNvSpPr txBox="1"/>
          <p:nvPr/>
        </p:nvSpPr>
        <p:spPr>
          <a:xfrm>
            <a:off x="1092200" y="1655580"/>
            <a:ext cx="10537825" cy="3021276"/>
          </a:xfrm>
          <a:prstGeom prst="rect">
            <a:avLst/>
          </a:prstGeom>
          <a:noFill/>
        </p:spPr>
        <p:txBody>
          <a:bodyPr wrap="square">
            <a:spAutoFit/>
          </a:bodyPr>
          <a:lstStyle/>
          <a:p>
            <a:pPr>
              <a:lnSpc>
                <a:spcPct val="150000"/>
              </a:lnSpc>
            </a:pPr>
            <a:r>
              <a:rPr lang="vi-VN" sz="2600" dirty="0">
                <a:latin typeface="Times New Roman" panose="02020603050405020304" pitchFamily="18" charset="0"/>
                <a:cs typeface="Times New Roman" panose="02020603050405020304" pitchFamily="18" charset="0"/>
              </a:rPr>
              <a:t>- Sa Pa: một huyện thuộc tỉnh Lào Cai.</a:t>
            </a:r>
          </a:p>
          <a:p>
            <a:pPr>
              <a:lnSpc>
                <a:spcPct val="150000"/>
              </a:lnSpc>
            </a:pPr>
            <a:r>
              <a:rPr lang="vi-VN" sz="2600" dirty="0">
                <a:latin typeface="Times New Roman" panose="02020603050405020304" pitchFamily="18" charset="0"/>
                <a:cs typeface="Times New Roman" panose="02020603050405020304" pitchFamily="18" charset="0"/>
              </a:rPr>
              <a:t>- Rừng cây âm âm: rừng cây rậm rạp, hơi tối và tĩnh mịch.</a:t>
            </a:r>
          </a:p>
          <a:p>
            <a:pPr>
              <a:lnSpc>
                <a:spcPct val="150000"/>
              </a:lnSpc>
            </a:pPr>
            <a:r>
              <a:rPr lang="vi-VN" sz="2600" dirty="0">
                <a:latin typeface="Times New Roman" panose="02020603050405020304" pitchFamily="18" charset="0"/>
                <a:cs typeface="Times New Roman" panose="02020603050405020304" pitchFamily="18" charset="0"/>
              </a:rPr>
              <a:t>- Hmông, Tu Dí, Phù Lá: tên gọi của ba dân tộc thiểu số sống ở vùng núi cao.</a:t>
            </a:r>
          </a:p>
          <a:p>
            <a:pPr>
              <a:lnSpc>
                <a:spcPct val="150000"/>
              </a:lnSpc>
            </a:pPr>
            <a:r>
              <a:rPr lang="vi-VN" sz="2600" dirty="0">
                <a:latin typeface="Times New Roman" panose="02020603050405020304" pitchFamily="18" charset="0"/>
                <a:cs typeface="Times New Roman" panose="02020603050405020304" pitchFamily="18" charset="0"/>
              </a:rPr>
              <a:t>- Hoàng hôn: lúc mặt trời lặn.</a:t>
            </a:r>
          </a:p>
          <a:p>
            <a:pPr>
              <a:lnSpc>
                <a:spcPct val="150000"/>
              </a:lnSpc>
            </a:pPr>
            <a:r>
              <a:rPr lang="vi-VN" sz="2600" dirty="0">
                <a:latin typeface="Times New Roman" panose="02020603050405020304" pitchFamily="18" charset="0"/>
                <a:cs typeface="Times New Roman" panose="02020603050405020304" pitchFamily="18" charset="0"/>
              </a:rPr>
              <a:t>- Áp phiên: hôm trước phiên chợ.</a:t>
            </a:r>
          </a:p>
        </p:txBody>
      </p:sp>
    </p:spTree>
    <p:extLst>
      <p:ext uri="{BB962C8B-B14F-4D97-AF65-F5344CB8AC3E}">
        <p14:creationId xmlns:p14="http://schemas.microsoft.com/office/powerpoint/2010/main" val="357565233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 calcmode="lin" valueType="num">
                                      <p:cBhvr additive="base">
                                        <p:cTn id="13"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anim calcmode="lin" valueType="num">
                                      <p:cBhvr additive="base">
                                        <p:cTn id="19"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xEl>
                                              <p:pRg st="3" end="3"/>
                                            </p:txEl>
                                          </p:spTgt>
                                        </p:tgtEl>
                                        <p:attrNameLst>
                                          <p:attrName>style.visibility</p:attrName>
                                        </p:attrNameLst>
                                      </p:cBhvr>
                                      <p:to>
                                        <p:strVal val="visible"/>
                                      </p:to>
                                    </p:set>
                                    <p:anim calcmode="lin" valueType="num">
                                      <p:cBhvr additive="base">
                                        <p:cTn id="25"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xEl>
                                              <p:pRg st="4" end="4"/>
                                            </p:txEl>
                                          </p:spTgt>
                                        </p:tgtEl>
                                        <p:attrNameLst>
                                          <p:attrName>style.visibility</p:attrName>
                                        </p:attrNameLst>
                                      </p:cBhvr>
                                      <p:to>
                                        <p:strVal val="visible"/>
                                      </p:to>
                                    </p:set>
                                    <p:anim calcmode="lin" valueType="num">
                                      <p:cBhvr additive="base">
                                        <p:cTn id="31"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5" name="Picture 67" descr="phula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27156" y="76201"/>
            <a:ext cx="2781300" cy="3886199"/>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6327" name="Text Box 7"/>
          <p:cNvSpPr txBox="1">
            <a:spLocks noChangeArrowheads="1"/>
          </p:cNvSpPr>
          <p:nvPr/>
        </p:nvSpPr>
        <p:spPr bwMode="auto">
          <a:xfrm>
            <a:off x="7997428" y="4143376"/>
            <a:ext cx="24384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2400" b="1">
                <a:solidFill>
                  <a:srgbClr val="0000FF"/>
                </a:solidFill>
                <a:latin typeface="Times New Roman" panose="02020603050405020304" pitchFamily="18" charset="0"/>
                <a:cs typeface="Times New Roman" panose="02020603050405020304" pitchFamily="18" charset="0"/>
              </a:rPr>
              <a:t>Người Phù Lá</a:t>
            </a:r>
          </a:p>
        </p:txBody>
      </p:sp>
      <p:pic>
        <p:nvPicPr>
          <p:cNvPr id="56329" name="Picture 71" descr="bo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2132" y="76201"/>
            <a:ext cx="2652712" cy="3962400"/>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6331" name="Text Box 11"/>
          <p:cNvSpPr txBox="1">
            <a:spLocks noChangeArrowheads="1"/>
          </p:cNvSpPr>
          <p:nvPr/>
        </p:nvSpPr>
        <p:spPr bwMode="auto">
          <a:xfrm>
            <a:off x="1877616" y="4143376"/>
            <a:ext cx="2590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2400" b="1">
                <a:solidFill>
                  <a:srgbClr val="0000FF"/>
                </a:solidFill>
                <a:latin typeface="Times New Roman" panose="02020603050405020304" pitchFamily="18" charset="0"/>
                <a:cs typeface="Times New Roman" panose="02020603050405020304" pitchFamily="18" charset="0"/>
              </a:rPr>
              <a:t>Dân tộc Tu Dí</a:t>
            </a:r>
          </a:p>
        </p:txBody>
      </p:sp>
      <p:pic>
        <p:nvPicPr>
          <p:cNvPr id="56333" name="Picture 60" descr="_NHK990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69644" y="76201"/>
            <a:ext cx="2652712" cy="3962400"/>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6335" name="Text Box 15"/>
          <p:cNvSpPr txBox="1">
            <a:spLocks noChangeArrowheads="1"/>
          </p:cNvSpPr>
          <p:nvPr/>
        </p:nvSpPr>
        <p:spPr bwMode="auto">
          <a:xfrm>
            <a:off x="4937522" y="4147842"/>
            <a:ext cx="2590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2400" b="1">
                <a:solidFill>
                  <a:srgbClr val="0000FF"/>
                </a:solidFill>
                <a:latin typeface="Times New Roman" panose="02020603050405020304" pitchFamily="18" charset="0"/>
                <a:cs typeface="Times New Roman" panose="02020603050405020304" pitchFamily="18" charset="0"/>
              </a:rPr>
              <a:t>Em bé Hmông</a:t>
            </a:r>
          </a:p>
        </p:txBody>
      </p:sp>
      <p:sp>
        <p:nvSpPr>
          <p:cNvPr id="56339" name="Text Box 19"/>
          <p:cNvSpPr txBox="1">
            <a:spLocks noChangeArrowheads="1"/>
          </p:cNvSpPr>
          <p:nvPr/>
        </p:nvSpPr>
        <p:spPr bwMode="auto">
          <a:xfrm>
            <a:off x="1524000" y="5943601"/>
            <a:ext cx="9144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3200" b="1" dirty="0" err="1">
                <a:solidFill>
                  <a:srgbClr val="0000FF"/>
                </a:solidFill>
                <a:latin typeface="Times New Roman" panose="02020603050405020304" pitchFamily="18" charset="0"/>
                <a:cs typeface="Times New Roman" panose="02020603050405020304" pitchFamily="18" charset="0"/>
              </a:rPr>
              <a:t>Hoàng</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hôn</a:t>
            </a:r>
            <a:r>
              <a:rPr lang="en-US" altLang="en-US" sz="3200" b="1" dirty="0">
                <a:solidFill>
                  <a:srgbClr val="0000FF"/>
                </a:solidFill>
                <a:latin typeface="Times New Roman" panose="02020603050405020304" pitchFamily="18" charset="0"/>
                <a:cs typeface="Times New Roman" panose="02020603050405020304" pitchFamily="18" charset="0"/>
              </a:rPr>
              <a:t> ở Sa Pa</a:t>
            </a:r>
          </a:p>
        </p:txBody>
      </p:sp>
      <p:pic>
        <p:nvPicPr>
          <p:cNvPr id="13" name="Picture 55" descr="SAPA4-sunrise">
            <a:extLst>
              <a:ext uri="{FF2B5EF4-FFF2-40B4-BE49-F238E27FC236}">
                <a16:creationId xmlns:a16="http://schemas.microsoft.com/office/drawing/2014/main" id="{11EFAAB2-51CA-43E4-8F78-CC1CF352EF7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57436" y="76201"/>
            <a:ext cx="4351020" cy="54387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4" name="Picture 6" descr="sapa14">
            <a:extLst>
              <a:ext uri="{FF2B5EF4-FFF2-40B4-BE49-F238E27FC236}">
                <a16:creationId xmlns:a16="http://schemas.microsoft.com/office/drawing/2014/main" id="{0CF852F9-77CE-4A46-8979-C0978CD0D81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28737" y="76201"/>
            <a:ext cx="4411981" cy="5514976"/>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135344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6329"/>
                                        </p:tgtEl>
                                        <p:attrNameLst>
                                          <p:attrName>style.visibility</p:attrName>
                                        </p:attrNameLst>
                                      </p:cBhvr>
                                      <p:to>
                                        <p:strVal val="visible"/>
                                      </p:to>
                                    </p:set>
                                    <p:anim calcmode="lin" valueType="num">
                                      <p:cBhvr additive="base">
                                        <p:cTn id="7" dur="500" fill="hold"/>
                                        <p:tgtEl>
                                          <p:spTgt spid="56329"/>
                                        </p:tgtEl>
                                        <p:attrNameLst>
                                          <p:attrName>ppt_x</p:attrName>
                                        </p:attrNameLst>
                                      </p:cBhvr>
                                      <p:tavLst>
                                        <p:tav tm="0">
                                          <p:val>
                                            <p:strVal val="#ppt_x"/>
                                          </p:val>
                                        </p:tav>
                                        <p:tav tm="100000">
                                          <p:val>
                                            <p:strVal val="#ppt_x"/>
                                          </p:val>
                                        </p:tav>
                                      </p:tavLst>
                                    </p:anim>
                                    <p:anim calcmode="lin" valueType="num">
                                      <p:cBhvr additive="base">
                                        <p:cTn id="8" dur="500" fill="hold"/>
                                        <p:tgtEl>
                                          <p:spTgt spid="5632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6331"/>
                                        </p:tgtEl>
                                        <p:attrNameLst>
                                          <p:attrName>style.visibility</p:attrName>
                                        </p:attrNameLst>
                                      </p:cBhvr>
                                      <p:to>
                                        <p:strVal val="visible"/>
                                      </p:to>
                                    </p:set>
                                    <p:anim calcmode="lin" valueType="num">
                                      <p:cBhvr additive="base">
                                        <p:cTn id="11" dur="500" fill="hold"/>
                                        <p:tgtEl>
                                          <p:spTgt spid="56331"/>
                                        </p:tgtEl>
                                        <p:attrNameLst>
                                          <p:attrName>ppt_x</p:attrName>
                                        </p:attrNameLst>
                                      </p:cBhvr>
                                      <p:tavLst>
                                        <p:tav tm="0">
                                          <p:val>
                                            <p:strVal val="#ppt_x"/>
                                          </p:val>
                                        </p:tav>
                                        <p:tav tm="100000">
                                          <p:val>
                                            <p:strVal val="#ppt_x"/>
                                          </p:val>
                                        </p:tav>
                                      </p:tavLst>
                                    </p:anim>
                                    <p:anim calcmode="lin" valueType="num">
                                      <p:cBhvr additive="base">
                                        <p:cTn id="12" dur="500" fill="hold"/>
                                        <p:tgtEl>
                                          <p:spTgt spid="56331"/>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56333"/>
                                        </p:tgtEl>
                                        <p:attrNameLst>
                                          <p:attrName>style.visibility</p:attrName>
                                        </p:attrNameLst>
                                      </p:cBhvr>
                                      <p:to>
                                        <p:strVal val="visible"/>
                                      </p:to>
                                    </p:set>
                                    <p:anim calcmode="lin" valueType="num">
                                      <p:cBhvr additive="base">
                                        <p:cTn id="17" dur="500" fill="hold"/>
                                        <p:tgtEl>
                                          <p:spTgt spid="56333"/>
                                        </p:tgtEl>
                                        <p:attrNameLst>
                                          <p:attrName>ppt_x</p:attrName>
                                        </p:attrNameLst>
                                      </p:cBhvr>
                                      <p:tavLst>
                                        <p:tav tm="0">
                                          <p:val>
                                            <p:strVal val="#ppt_x"/>
                                          </p:val>
                                        </p:tav>
                                        <p:tav tm="100000">
                                          <p:val>
                                            <p:strVal val="#ppt_x"/>
                                          </p:val>
                                        </p:tav>
                                      </p:tavLst>
                                    </p:anim>
                                    <p:anim calcmode="lin" valueType="num">
                                      <p:cBhvr additive="base">
                                        <p:cTn id="18" dur="500" fill="hold"/>
                                        <p:tgtEl>
                                          <p:spTgt spid="56333"/>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56335"/>
                                        </p:tgtEl>
                                        <p:attrNameLst>
                                          <p:attrName>style.visibility</p:attrName>
                                        </p:attrNameLst>
                                      </p:cBhvr>
                                      <p:to>
                                        <p:strVal val="visible"/>
                                      </p:to>
                                    </p:set>
                                    <p:anim calcmode="lin" valueType="num">
                                      <p:cBhvr additive="base">
                                        <p:cTn id="21" dur="500" fill="hold"/>
                                        <p:tgtEl>
                                          <p:spTgt spid="56335"/>
                                        </p:tgtEl>
                                        <p:attrNameLst>
                                          <p:attrName>ppt_x</p:attrName>
                                        </p:attrNameLst>
                                      </p:cBhvr>
                                      <p:tavLst>
                                        <p:tav tm="0">
                                          <p:val>
                                            <p:strVal val="#ppt_x"/>
                                          </p:val>
                                        </p:tav>
                                        <p:tav tm="100000">
                                          <p:val>
                                            <p:strVal val="#ppt_x"/>
                                          </p:val>
                                        </p:tav>
                                      </p:tavLst>
                                    </p:anim>
                                    <p:anim calcmode="lin" valueType="num">
                                      <p:cBhvr additive="base">
                                        <p:cTn id="22" dur="500" fill="hold"/>
                                        <p:tgtEl>
                                          <p:spTgt spid="56335"/>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56325"/>
                                        </p:tgtEl>
                                        <p:attrNameLst>
                                          <p:attrName>style.visibility</p:attrName>
                                        </p:attrNameLst>
                                      </p:cBhvr>
                                      <p:to>
                                        <p:strVal val="visible"/>
                                      </p:to>
                                    </p:set>
                                    <p:anim calcmode="lin" valueType="num">
                                      <p:cBhvr additive="base">
                                        <p:cTn id="27" dur="500" fill="hold"/>
                                        <p:tgtEl>
                                          <p:spTgt spid="56325"/>
                                        </p:tgtEl>
                                        <p:attrNameLst>
                                          <p:attrName>ppt_x</p:attrName>
                                        </p:attrNameLst>
                                      </p:cBhvr>
                                      <p:tavLst>
                                        <p:tav tm="0">
                                          <p:val>
                                            <p:strVal val="#ppt_x"/>
                                          </p:val>
                                        </p:tav>
                                        <p:tav tm="100000">
                                          <p:val>
                                            <p:strVal val="#ppt_x"/>
                                          </p:val>
                                        </p:tav>
                                      </p:tavLst>
                                    </p:anim>
                                    <p:anim calcmode="lin" valueType="num">
                                      <p:cBhvr additive="base">
                                        <p:cTn id="28" dur="500" fill="hold"/>
                                        <p:tgtEl>
                                          <p:spTgt spid="56325"/>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56327"/>
                                        </p:tgtEl>
                                        <p:attrNameLst>
                                          <p:attrName>style.visibility</p:attrName>
                                        </p:attrNameLst>
                                      </p:cBhvr>
                                      <p:to>
                                        <p:strVal val="visible"/>
                                      </p:to>
                                    </p:set>
                                    <p:anim calcmode="lin" valueType="num">
                                      <p:cBhvr additive="base">
                                        <p:cTn id="31" dur="500" fill="hold"/>
                                        <p:tgtEl>
                                          <p:spTgt spid="56327"/>
                                        </p:tgtEl>
                                        <p:attrNameLst>
                                          <p:attrName>ppt_x</p:attrName>
                                        </p:attrNameLst>
                                      </p:cBhvr>
                                      <p:tavLst>
                                        <p:tav tm="0">
                                          <p:val>
                                            <p:strVal val="#ppt_x"/>
                                          </p:val>
                                        </p:tav>
                                        <p:tav tm="100000">
                                          <p:val>
                                            <p:strVal val="#ppt_x"/>
                                          </p:val>
                                        </p:tav>
                                      </p:tavLst>
                                    </p:anim>
                                    <p:anim calcmode="lin" valueType="num">
                                      <p:cBhvr additive="base">
                                        <p:cTn id="32" dur="500" fill="hold"/>
                                        <p:tgtEl>
                                          <p:spTgt spid="5632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7" presetClass="exit" presetSubtype="0" fill="hold" nodeType="clickEffect">
                                  <p:stCondLst>
                                    <p:cond delay="0"/>
                                  </p:stCondLst>
                                  <p:childTnLst>
                                    <p:animEffect transition="out" filter="fade">
                                      <p:cBhvr>
                                        <p:cTn id="36" dur="1000"/>
                                        <p:tgtEl>
                                          <p:spTgt spid="56329"/>
                                        </p:tgtEl>
                                      </p:cBhvr>
                                    </p:animEffect>
                                    <p:anim calcmode="lin" valueType="num">
                                      <p:cBhvr>
                                        <p:cTn id="37" dur="1000"/>
                                        <p:tgtEl>
                                          <p:spTgt spid="56329"/>
                                        </p:tgtEl>
                                        <p:attrNameLst>
                                          <p:attrName>ppt_x</p:attrName>
                                        </p:attrNameLst>
                                      </p:cBhvr>
                                      <p:tavLst>
                                        <p:tav tm="0">
                                          <p:val>
                                            <p:strVal val="ppt_x"/>
                                          </p:val>
                                        </p:tav>
                                        <p:tav tm="100000">
                                          <p:val>
                                            <p:strVal val="ppt_x"/>
                                          </p:val>
                                        </p:tav>
                                      </p:tavLst>
                                    </p:anim>
                                    <p:anim calcmode="lin" valueType="num">
                                      <p:cBhvr>
                                        <p:cTn id="38" dur="100" decel="100000"/>
                                        <p:tgtEl>
                                          <p:spTgt spid="56329"/>
                                        </p:tgtEl>
                                        <p:attrNameLst>
                                          <p:attrName>ppt_y</p:attrName>
                                        </p:attrNameLst>
                                      </p:cBhvr>
                                      <p:tavLst>
                                        <p:tav tm="0">
                                          <p:val>
                                            <p:strVal val="ppt_y"/>
                                          </p:val>
                                        </p:tav>
                                        <p:tav tm="100000">
                                          <p:val>
                                            <p:strVal val="ppt_y-.03"/>
                                          </p:val>
                                        </p:tav>
                                      </p:tavLst>
                                    </p:anim>
                                    <p:anim calcmode="lin" valueType="num">
                                      <p:cBhvr>
                                        <p:cTn id="39" dur="900" accel="100000">
                                          <p:stCondLst>
                                            <p:cond delay="100"/>
                                          </p:stCondLst>
                                        </p:cTn>
                                        <p:tgtEl>
                                          <p:spTgt spid="56329"/>
                                        </p:tgtEl>
                                        <p:attrNameLst>
                                          <p:attrName>ppt_y</p:attrName>
                                        </p:attrNameLst>
                                      </p:cBhvr>
                                      <p:tavLst>
                                        <p:tav tm="0">
                                          <p:val>
                                            <p:strVal val="ppt_y"/>
                                          </p:val>
                                        </p:tav>
                                        <p:tav tm="100000">
                                          <p:val>
                                            <p:strVal val="ppt_y+1"/>
                                          </p:val>
                                        </p:tav>
                                      </p:tavLst>
                                    </p:anim>
                                    <p:set>
                                      <p:cBhvr>
                                        <p:cTn id="40" dur="1" fill="hold">
                                          <p:stCondLst>
                                            <p:cond delay="999"/>
                                          </p:stCondLst>
                                        </p:cTn>
                                        <p:tgtEl>
                                          <p:spTgt spid="56329"/>
                                        </p:tgtEl>
                                        <p:attrNameLst>
                                          <p:attrName>style.visibility</p:attrName>
                                        </p:attrNameLst>
                                      </p:cBhvr>
                                      <p:to>
                                        <p:strVal val="hidden"/>
                                      </p:to>
                                    </p:set>
                                  </p:childTnLst>
                                </p:cTn>
                              </p:par>
                              <p:par>
                                <p:cTn id="41" presetID="37" presetClass="exit" presetSubtype="0" fill="hold" grpId="1" nodeType="withEffect">
                                  <p:stCondLst>
                                    <p:cond delay="0"/>
                                  </p:stCondLst>
                                  <p:childTnLst>
                                    <p:animEffect transition="out" filter="fade">
                                      <p:cBhvr>
                                        <p:cTn id="42" dur="1000"/>
                                        <p:tgtEl>
                                          <p:spTgt spid="56331"/>
                                        </p:tgtEl>
                                      </p:cBhvr>
                                    </p:animEffect>
                                    <p:anim calcmode="lin" valueType="num">
                                      <p:cBhvr>
                                        <p:cTn id="43" dur="1000"/>
                                        <p:tgtEl>
                                          <p:spTgt spid="56331"/>
                                        </p:tgtEl>
                                        <p:attrNameLst>
                                          <p:attrName>ppt_x</p:attrName>
                                        </p:attrNameLst>
                                      </p:cBhvr>
                                      <p:tavLst>
                                        <p:tav tm="0">
                                          <p:val>
                                            <p:strVal val="ppt_x"/>
                                          </p:val>
                                        </p:tav>
                                        <p:tav tm="100000">
                                          <p:val>
                                            <p:strVal val="ppt_x"/>
                                          </p:val>
                                        </p:tav>
                                      </p:tavLst>
                                    </p:anim>
                                    <p:anim calcmode="lin" valueType="num">
                                      <p:cBhvr>
                                        <p:cTn id="44" dur="100" decel="100000"/>
                                        <p:tgtEl>
                                          <p:spTgt spid="56331"/>
                                        </p:tgtEl>
                                        <p:attrNameLst>
                                          <p:attrName>ppt_y</p:attrName>
                                        </p:attrNameLst>
                                      </p:cBhvr>
                                      <p:tavLst>
                                        <p:tav tm="0">
                                          <p:val>
                                            <p:strVal val="ppt_y"/>
                                          </p:val>
                                        </p:tav>
                                        <p:tav tm="100000">
                                          <p:val>
                                            <p:strVal val="ppt_y-.03"/>
                                          </p:val>
                                        </p:tav>
                                      </p:tavLst>
                                    </p:anim>
                                    <p:anim calcmode="lin" valueType="num">
                                      <p:cBhvr>
                                        <p:cTn id="45" dur="900" accel="100000">
                                          <p:stCondLst>
                                            <p:cond delay="100"/>
                                          </p:stCondLst>
                                        </p:cTn>
                                        <p:tgtEl>
                                          <p:spTgt spid="56331"/>
                                        </p:tgtEl>
                                        <p:attrNameLst>
                                          <p:attrName>ppt_y</p:attrName>
                                        </p:attrNameLst>
                                      </p:cBhvr>
                                      <p:tavLst>
                                        <p:tav tm="0">
                                          <p:val>
                                            <p:strVal val="ppt_y"/>
                                          </p:val>
                                        </p:tav>
                                        <p:tav tm="100000">
                                          <p:val>
                                            <p:strVal val="ppt_y+1"/>
                                          </p:val>
                                        </p:tav>
                                      </p:tavLst>
                                    </p:anim>
                                    <p:set>
                                      <p:cBhvr>
                                        <p:cTn id="46" dur="1" fill="hold">
                                          <p:stCondLst>
                                            <p:cond delay="999"/>
                                          </p:stCondLst>
                                        </p:cTn>
                                        <p:tgtEl>
                                          <p:spTgt spid="56331"/>
                                        </p:tgtEl>
                                        <p:attrNameLst>
                                          <p:attrName>style.visibility</p:attrName>
                                        </p:attrNameLst>
                                      </p:cBhvr>
                                      <p:to>
                                        <p:strVal val="hidden"/>
                                      </p:to>
                                    </p:set>
                                  </p:childTnLst>
                                </p:cTn>
                              </p:par>
                              <p:par>
                                <p:cTn id="47" presetID="37" presetClass="exit" presetSubtype="0" fill="hold" nodeType="withEffect">
                                  <p:stCondLst>
                                    <p:cond delay="0"/>
                                  </p:stCondLst>
                                  <p:childTnLst>
                                    <p:animEffect transition="out" filter="fade">
                                      <p:cBhvr>
                                        <p:cTn id="48" dur="1000"/>
                                        <p:tgtEl>
                                          <p:spTgt spid="56333"/>
                                        </p:tgtEl>
                                      </p:cBhvr>
                                    </p:animEffect>
                                    <p:anim calcmode="lin" valueType="num">
                                      <p:cBhvr>
                                        <p:cTn id="49" dur="1000"/>
                                        <p:tgtEl>
                                          <p:spTgt spid="56333"/>
                                        </p:tgtEl>
                                        <p:attrNameLst>
                                          <p:attrName>ppt_x</p:attrName>
                                        </p:attrNameLst>
                                      </p:cBhvr>
                                      <p:tavLst>
                                        <p:tav tm="0">
                                          <p:val>
                                            <p:strVal val="ppt_x"/>
                                          </p:val>
                                        </p:tav>
                                        <p:tav tm="100000">
                                          <p:val>
                                            <p:strVal val="ppt_x"/>
                                          </p:val>
                                        </p:tav>
                                      </p:tavLst>
                                    </p:anim>
                                    <p:anim calcmode="lin" valueType="num">
                                      <p:cBhvr>
                                        <p:cTn id="50" dur="100" decel="100000"/>
                                        <p:tgtEl>
                                          <p:spTgt spid="56333"/>
                                        </p:tgtEl>
                                        <p:attrNameLst>
                                          <p:attrName>ppt_y</p:attrName>
                                        </p:attrNameLst>
                                      </p:cBhvr>
                                      <p:tavLst>
                                        <p:tav tm="0">
                                          <p:val>
                                            <p:strVal val="ppt_y"/>
                                          </p:val>
                                        </p:tav>
                                        <p:tav tm="100000">
                                          <p:val>
                                            <p:strVal val="ppt_y-.03"/>
                                          </p:val>
                                        </p:tav>
                                      </p:tavLst>
                                    </p:anim>
                                    <p:anim calcmode="lin" valueType="num">
                                      <p:cBhvr>
                                        <p:cTn id="51" dur="900" accel="100000">
                                          <p:stCondLst>
                                            <p:cond delay="100"/>
                                          </p:stCondLst>
                                        </p:cTn>
                                        <p:tgtEl>
                                          <p:spTgt spid="56333"/>
                                        </p:tgtEl>
                                        <p:attrNameLst>
                                          <p:attrName>ppt_y</p:attrName>
                                        </p:attrNameLst>
                                      </p:cBhvr>
                                      <p:tavLst>
                                        <p:tav tm="0">
                                          <p:val>
                                            <p:strVal val="ppt_y"/>
                                          </p:val>
                                        </p:tav>
                                        <p:tav tm="100000">
                                          <p:val>
                                            <p:strVal val="ppt_y+1"/>
                                          </p:val>
                                        </p:tav>
                                      </p:tavLst>
                                    </p:anim>
                                    <p:set>
                                      <p:cBhvr>
                                        <p:cTn id="52" dur="1" fill="hold">
                                          <p:stCondLst>
                                            <p:cond delay="999"/>
                                          </p:stCondLst>
                                        </p:cTn>
                                        <p:tgtEl>
                                          <p:spTgt spid="56333"/>
                                        </p:tgtEl>
                                        <p:attrNameLst>
                                          <p:attrName>style.visibility</p:attrName>
                                        </p:attrNameLst>
                                      </p:cBhvr>
                                      <p:to>
                                        <p:strVal val="hidden"/>
                                      </p:to>
                                    </p:set>
                                  </p:childTnLst>
                                </p:cTn>
                              </p:par>
                              <p:par>
                                <p:cTn id="53" presetID="37" presetClass="exit" presetSubtype="0" fill="hold" grpId="1" nodeType="withEffect">
                                  <p:stCondLst>
                                    <p:cond delay="0"/>
                                  </p:stCondLst>
                                  <p:childTnLst>
                                    <p:animEffect transition="out" filter="fade">
                                      <p:cBhvr>
                                        <p:cTn id="54" dur="1000"/>
                                        <p:tgtEl>
                                          <p:spTgt spid="56335"/>
                                        </p:tgtEl>
                                      </p:cBhvr>
                                    </p:animEffect>
                                    <p:anim calcmode="lin" valueType="num">
                                      <p:cBhvr>
                                        <p:cTn id="55" dur="1000"/>
                                        <p:tgtEl>
                                          <p:spTgt spid="56335"/>
                                        </p:tgtEl>
                                        <p:attrNameLst>
                                          <p:attrName>ppt_x</p:attrName>
                                        </p:attrNameLst>
                                      </p:cBhvr>
                                      <p:tavLst>
                                        <p:tav tm="0">
                                          <p:val>
                                            <p:strVal val="ppt_x"/>
                                          </p:val>
                                        </p:tav>
                                        <p:tav tm="100000">
                                          <p:val>
                                            <p:strVal val="ppt_x"/>
                                          </p:val>
                                        </p:tav>
                                      </p:tavLst>
                                    </p:anim>
                                    <p:anim calcmode="lin" valueType="num">
                                      <p:cBhvr>
                                        <p:cTn id="56" dur="100" decel="100000"/>
                                        <p:tgtEl>
                                          <p:spTgt spid="56335"/>
                                        </p:tgtEl>
                                        <p:attrNameLst>
                                          <p:attrName>ppt_y</p:attrName>
                                        </p:attrNameLst>
                                      </p:cBhvr>
                                      <p:tavLst>
                                        <p:tav tm="0">
                                          <p:val>
                                            <p:strVal val="ppt_y"/>
                                          </p:val>
                                        </p:tav>
                                        <p:tav tm="100000">
                                          <p:val>
                                            <p:strVal val="ppt_y-.03"/>
                                          </p:val>
                                        </p:tav>
                                      </p:tavLst>
                                    </p:anim>
                                    <p:anim calcmode="lin" valueType="num">
                                      <p:cBhvr>
                                        <p:cTn id="57" dur="900" accel="100000">
                                          <p:stCondLst>
                                            <p:cond delay="100"/>
                                          </p:stCondLst>
                                        </p:cTn>
                                        <p:tgtEl>
                                          <p:spTgt spid="56335"/>
                                        </p:tgtEl>
                                        <p:attrNameLst>
                                          <p:attrName>ppt_y</p:attrName>
                                        </p:attrNameLst>
                                      </p:cBhvr>
                                      <p:tavLst>
                                        <p:tav tm="0">
                                          <p:val>
                                            <p:strVal val="ppt_y"/>
                                          </p:val>
                                        </p:tav>
                                        <p:tav tm="100000">
                                          <p:val>
                                            <p:strVal val="ppt_y+1"/>
                                          </p:val>
                                        </p:tav>
                                      </p:tavLst>
                                    </p:anim>
                                    <p:set>
                                      <p:cBhvr>
                                        <p:cTn id="58" dur="1" fill="hold">
                                          <p:stCondLst>
                                            <p:cond delay="999"/>
                                          </p:stCondLst>
                                        </p:cTn>
                                        <p:tgtEl>
                                          <p:spTgt spid="56335"/>
                                        </p:tgtEl>
                                        <p:attrNameLst>
                                          <p:attrName>style.visibility</p:attrName>
                                        </p:attrNameLst>
                                      </p:cBhvr>
                                      <p:to>
                                        <p:strVal val="hidden"/>
                                      </p:to>
                                    </p:set>
                                  </p:childTnLst>
                                </p:cTn>
                              </p:par>
                              <p:par>
                                <p:cTn id="59" presetID="37" presetClass="exit" presetSubtype="0" fill="hold" nodeType="withEffect">
                                  <p:stCondLst>
                                    <p:cond delay="0"/>
                                  </p:stCondLst>
                                  <p:childTnLst>
                                    <p:animEffect transition="out" filter="fade">
                                      <p:cBhvr>
                                        <p:cTn id="60" dur="1000"/>
                                        <p:tgtEl>
                                          <p:spTgt spid="56325"/>
                                        </p:tgtEl>
                                      </p:cBhvr>
                                    </p:animEffect>
                                    <p:anim calcmode="lin" valueType="num">
                                      <p:cBhvr>
                                        <p:cTn id="61" dur="1000"/>
                                        <p:tgtEl>
                                          <p:spTgt spid="56325"/>
                                        </p:tgtEl>
                                        <p:attrNameLst>
                                          <p:attrName>ppt_x</p:attrName>
                                        </p:attrNameLst>
                                      </p:cBhvr>
                                      <p:tavLst>
                                        <p:tav tm="0">
                                          <p:val>
                                            <p:strVal val="ppt_x"/>
                                          </p:val>
                                        </p:tav>
                                        <p:tav tm="100000">
                                          <p:val>
                                            <p:strVal val="ppt_x"/>
                                          </p:val>
                                        </p:tav>
                                      </p:tavLst>
                                    </p:anim>
                                    <p:anim calcmode="lin" valueType="num">
                                      <p:cBhvr>
                                        <p:cTn id="62" dur="100" decel="100000"/>
                                        <p:tgtEl>
                                          <p:spTgt spid="56325"/>
                                        </p:tgtEl>
                                        <p:attrNameLst>
                                          <p:attrName>ppt_y</p:attrName>
                                        </p:attrNameLst>
                                      </p:cBhvr>
                                      <p:tavLst>
                                        <p:tav tm="0">
                                          <p:val>
                                            <p:strVal val="ppt_y"/>
                                          </p:val>
                                        </p:tav>
                                        <p:tav tm="100000">
                                          <p:val>
                                            <p:strVal val="ppt_y-.03"/>
                                          </p:val>
                                        </p:tav>
                                      </p:tavLst>
                                    </p:anim>
                                    <p:anim calcmode="lin" valueType="num">
                                      <p:cBhvr>
                                        <p:cTn id="63" dur="900" accel="100000">
                                          <p:stCondLst>
                                            <p:cond delay="100"/>
                                          </p:stCondLst>
                                        </p:cTn>
                                        <p:tgtEl>
                                          <p:spTgt spid="56325"/>
                                        </p:tgtEl>
                                        <p:attrNameLst>
                                          <p:attrName>ppt_y</p:attrName>
                                        </p:attrNameLst>
                                      </p:cBhvr>
                                      <p:tavLst>
                                        <p:tav tm="0">
                                          <p:val>
                                            <p:strVal val="ppt_y"/>
                                          </p:val>
                                        </p:tav>
                                        <p:tav tm="100000">
                                          <p:val>
                                            <p:strVal val="ppt_y+1"/>
                                          </p:val>
                                        </p:tav>
                                      </p:tavLst>
                                    </p:anim>
                                    <p:set>
                                      <p:cBhvr>
                                        <p:cTn id="64" dur="1" fill="hold">
                                          <p:stCondLst>
                                            <p:cond delay="999"/>
                                          </p:stCondLst>
                                        </p:cTn>
                                        <p:tgtEl>
                                          <p:spTgt spid="56325"/>
                                        </p:tgtEl>
                                        <p:attrNameLst>
                                          <p:attrName>style.visibility</p:attrName>
                                        </p:attrNameLst>
                                      </p:cBhvr>
                                      <p:to>
                                        <p:strVal val="hidden"/>
                                      </p:to>
                                    </p:set>
                                  </p:childTnLst>
                                </p:cTn>
                              </p:par>
                              <p:par>
                                <p:cTn id="65" presetID="37" presetClass="exit" presetSubtype="0" fill="hold" grpId="0" nodeType="withEffect">
                                  <p:stCondLst>
                                    <p:cond delay="0"/>
                                  </p:stCondLst>
                                  <p:childTnLst>
                                    <p:animEffect transition="out" filter="fade">
                                      <p:cBhvr>
                                        <p:cTn id="66" dur="1000"/>
                                        <p:tgtEl>
                                          <p:spTgt spid="56327"/>
                                        </p:tgtEl>
                                      </p:cBhvr>
                                    </p:animEffect>
                                    <p:anim calcmode="lin" valueType="num">
                                      <p:cBhvr>
                                        <p:cTn id="67" dur="1000"/>
                                        <p:tgtEl>
                                          <p:spTgt spid="56327"/>
                                        </p:tgtEl>
                                        <p:attrNameLst>
                                          <p:attrName>ppt_x</p:attrName>
                                        </p:attrNameLst>
                                      </p:cBhvr>
                                      <p:tavLst>
                                        <p:tav tm="0">
                                          <p:val>
                                            <p:strVal val="ppt_x"/>
                                          </p:val>
                                        </p:tav>
                                        <p:tav tm="100000">
                                          <p:val>
                                            <p:strVal val="ppt_x"/>
                                          </p:val>
                                        </p:tav>
                                      </p:tavLst>
                                    </p:anim>
                                    <p:anim calcmode="lin" valueType="num">
                                      <p:cBhvr>
                                        <p:cTn id="68" dur="100" decel="100000"/>
                                        <p:tgtEl>
                                          <p:spTgt spid="56327"/>
                                        </p:tgtEl>
                                        <p:attrNameLst>
                                          <p:attrName>ppt_y</p:attrName>
                                        </p:attrNameLst>
                                      </p:cBhvr>
                                      <p:tavLst>
                                        <p:tav tm="0">
                                          <p:val>
                                            <p:strVal val="ppt_y"/>
                                          </p:val>
                                        </p:tav>
                                        <p:tav tm="100000">
                                          <p:val>
                                            <p:strVal val="ppt_y-.03"/>
                                          </p:val>
                                        </p:tav>
                                      </p:tavLst>
                                    </p:anim>
                                    <p:anim calcmode="lin" valueType="num">
                                      <p:cBhvr>
                                        <p:cTn id="69" dur="900" accel="100000">
                                          <p:stCondLst>
                                            <p:cond delay="100"/>
                                          </p:stCondLst>
                                        </p:cTn>
                                        <p:tgtEl>
                                          <p:spTgt spid="56327"/>
                                        </p:tgtEl>
                                        <p:attrNameLst>
                                          <p:attrName>ppt_y</p:attrName>
                                        </p:attrNameLst>
                                      </p:cBhvr>
                                      <p:tavLst>
                                        <p:tav tm="0">
                                          <p:val>
                                            <p:strVal val="ppt_y"/>
                                          </p:val>
                                        </p:tav>
                                        <p:tav tm="100000">
                                          <p:val>
                                            <p:strVal val="ppt_y+1"/>
                                          </p:val>
                                        </p:tav>
                                      </p:tavLst>
                                    </p:anim>
                                    <p:set>
                                      <p:cBhvr>
                                        <p:cTn id="70" dur="1" fill="hold">
                                          <p:stCondLst>
                                            <p:cond delay="999"/>
                                          </p:stCondLst>
                                        </p:cTn>
                                        <p:tgtEl>
                                          <p:spTgt spid="56327"/>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nodeType="clickEffect">
                                  <p:stCondLst>
                                    <p:cond delay="0"/>
                                  </p:stCondLst>
                                  <p:childTnLst>
                                    <p:set>
                                      <p:cBhvr>
                                        <p:cTn id="74" dur="1" fill="hold">
                                          <p:stCondLst>
                                            <p:cond delay="0"/>
                                          </p:stCondLst>
                                        </p:cTn>
                                        <p:tgtEl>
                                          <p:spTgt spid="14"/>
                                        </p:tgtEl>
                                        <p:attrNameLst>
                                          <p:attrName>style.visibility</p:attrName>
                                        </p:attrNameLst>
                                      </p:cBhvr>
                                      <p:to>
                                        <p:strVal val="visible"/>
                                      </p:to>
                                    </p:set>
                                    <p:anim calcmode="lin" valueType="num">
                                      <p:cBhvr additive="base">
                                        <p:cTn id="75" dur="500" fill="hold"/>
                                        <p:tgtEl>
                                          <p:spTgt spid="14"/>
                                        </p:tgtEl>
                                        <p:attrNameLst>
                                          <p:attrName>ppt_x</p:attrName>
                                        </p:attrNameLst>
                                      </p:cBhvr>
                                      <p:tavLst>
                                        <p:tav tm="0">
                                          <p:val>
                                            <p:strVal val="#ppt_x"/>
                                          </p:val>
                                        </p:tav>
                                        <p:tav tm="100000">
                                          <p:val>
                                            <p:strVal val="#ppt_x"/>
                                          </p:val>
                                        </p:tav>
                                      </p:tavLst>
                                    </p:anim>
                                    <p:anim calcmode="lin" valueType="num">
                                      <p:cBhvr additive="base">
                                        <p:cTn id="7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nodeType="clickEffect">
                                  <p:stCondLst>
                                    <p:cond delay="0"/>
                                  </p:stCondLst>
                                  <p:childTnLst>
                                    <p:set>
                                      <p:cBhvr>
                                        <p:cTn id="80" dur="1" fill="hold">
                                          <p:stCondLst>
                                            <p:cond delay="0"/>
                                          </p:stCondLst>
                                        </p:cTn>
                                        <p:tgtEl>
                                          <p:spTgt spid="13"/>
                                        </p:tgtEl>
                                        <p:attrNameLst>
                                          <p:attrName>style.visibility</p:attrName>
                                        </p:attrNameLst>
                                      </p:cBhvr>
                                      <p:to>
                                        <p:strVal val="visible"/>
                                      </p:to>
                                    </p:set>
                                    <p:anim calcmode="lin" valueType="num">
                                      <p:cBhvr additive="base">
                                        <p:cTn id="81" dur="500" fill="hold"/>
                                        <p:tgtEl>
                                          <p:spTgt spid="13"/>
                                        </p:tgtEl>
                                        <p:attrNameLst>
                                          <p:attrName>ppt_x</p:attrName>
                                        </p:attrNameLst>
                                      </p:cBhvr>
                                      <p:tavLst>
                                        <p:tav tm="0">
                                          <p:val>
                                            <p:strVal val="#ppt_x"/>
                                          </p:val>
                                        </p:tav>
                                        <p:tav tm="100000">
                                          <p:val>
                                            <p:strVal val="#ppt_x"/>
                                          </p:val>
                                        </p:tav>
                                      </p:tavLst>
                                    </p:anim>
                                    <p:anim calcmode="lin" valueType="num">
                                      <p:cBhvr additive="base">
                                        <p:cTn id="8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7" presetClass="entr" presetSubtype="0" fill="hold" grpId="0" nodeType="clickEffect">
                                  <p:stCondLst>
                                    <p:cond delay="0"/>
                                  </p:stCondLst>
                                  <p:iterate type="lt">
                                    <p:tmPct val="50000"/>
                                  </p:iterate>
                                  <p:childTnLst>
                                    <p:set>
                                      <p:cBhvr>
                                        <p:cTn id="86" dur="1" fill="hold">
                                          <p:stCondLst>
                                            <p:cond delay="0"/>
                                          </p:stCondLst>
                                        </p:cTn>
                                        <p:tgtEl>
                                          <p:spTgt spid="56339"/>
                                        </p:tgtEl>
                                        <p:attrNameLst>
                                          <p:attrName>style.visibility</p:attrName>
                                        </p:attrNameLst>
                                      </p:cBhvr>
                                      <p:to>
                                        <p:strVal val="visible"/>
                                      </p:to>
                                    </p:set>
                                    <p:anim calcmode="discrete" valueType="clr">
                                      <p:cBhvr override="childStyle">
                                        <p:cTn id="87" dur="80"/>
                                        <p:tgtEl>
                                          <p:spTgt spid="56339"/>
                                        </p:tgtEl>
                                        <p:attrNameLst>
                                          <p:attrName>style.color</p:attrName>
                                        </p:attrNameLst>
                                      </p:cBhvr>
                                      <p:tavLst>
                                        <p:tav tm="0">
                                          <p:val>
                                            <p:clrVal>
                                              <a:schemeClr val="accent2"/>
                                            </p:clrVal>
                                          </p:val>
                                        </p:tav>
                                        <p:tav tm="50000">
                                          <p:val>
                                            <p:clrVal>
                                              <a:schemeClr val="hlink"/>
                                            </p:clrVal>
                                          </p:val>
                                        </p:tav>
                                      </p:tavLst>
                                    </p:anim>
                                    <p:anim calcmode="discrete" valueType="clr">
                                      <p:cBhvr>
                                        <p:cTn id="88" dur="80"/>
                                        <p:tgtEl>
                                          <p:spTgt spid="56339"/>
                                        </p:tgtEl>
                                        <p:attrNameLst>
                                          <p:attrName>fillcolor</p:attrName>
                                        </p:attrNameLst>
                                      </p:cBhvr>
                                      <p:tavLst>
                                        <p:tav tm="0">
                                          <p:val>
                                            <p:clrVal>
                                              <a:schemeClr val="accent2"/>
                                            </p:clrVal>
                                          </p:val>
                                        </p:tav>
                                        <p:tav tm="50000">
                                          <p:val>
                                            <p:clrVal>
                                              <a:schemeClr val="hlink"/>
                                            </p:clrVal>
                                          </p:val>
                                        </p:tav>
                                      </p:tavLst>
                                    </p:anim>
                                    <p:set>
                                      <p:cBhvr>
                                        <p:cTn id="89" dur="80"/>
                                        <p:tgtEl>
                                          <p:spTgt spid="5633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7" grpId="0"/>
      <p:bldP spid="56331" grpId="0"/>
      <p:bldP spid="56331" grpId="1"/>
      <p:bldP spid="56335" grpId="0"/>
      <p:bldP spid="56335" grpId="1"/>
      <p:bldP spid="5633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B885E13-B9AF-44EF-A758-717E15E1D06B}"/>
              </a:ext>
            </a:extLst>
          </p:cNvPr>
          <p:cNvSpPr txBox="1"/>
          <p:nvPr/>
        </p:nvSpPr>
        <p:spPr>
          <a:xfrm>
            <a:off x="-1" y="-28575"/>
            <a:ext cx="12192001" cy="646331"/>
          </a:xfrm>
          <a:prstGeom prst="rect">
            <a:avLst/>
          </a:prstGeom>
          <a:noFill/>
        </p:spPr>
        <p:txBody>
          <a:bodyPr wrap="square">
            <a:spAutoFit/>
          </a:bodyPr>
          <a:lstStyle/>
          <a:p>
            <a:pPr algn="ctr"/>
            <a:r>
              <a:rPr lang="vi-VN" sz="3600" b="1" dirty="0">
                <a:solidFill>
                  <a:srgbClr val="FF0000"/>
                </a:solidFill>
                <a:latin typeface="Cambria" panose="02040503050406030204" pitchFamily="18" charset="0"/>
                <a:ea typeface="Cambria" panose="02040503050406030204" pitchFamily="18" charset="0"/>
              </a:rPr>
              <a:t>Đường đi Sa Pa</a:t>
            </a:r>
            <a:endParaRPr lang="en-US" sz="3600" b="1" dirty="0">
              <a:solidFill>
                <a:srgbClr val="FF0000"/>
              </a:solidFill>
              <a:latin typeface="Cambria" panose="02040503050406030204" pitchFamily="18" charset="0"/>
              <a:ea typeface="Cambria" panose="02040503050406030204" pitchFamily="18" charset="0"/>
            </a:endParaRPr>
          </a:p>
        </p:txBody>
      </p:sp>
      <p:sp>
        <p:nvSpPr>
          <p:cNvPr id="5" name="TextBox 4">
            <a:extLst>
              <a:ext uri="{FF2B5EF4-FFF2-40B4-BE49-F238E27FC236}">
                <a16:creationId xmlns:a16="http://schemas.microsoft.com/office/drawing/2014/main" id="{23F1B276-99E2-41C0-B7E7-53BAD6672B2C}"/>
              </a:ext>
            </a:extLst>
          </p:cNvPr>
          <p:cNvSpPr txBox="1"/>
          <p:nvPr/>
        </p:nvSpPr>
        <p:spPr>
          <a:xfrm>
            <a:off x="80961" y="448776"/>
            <a:ext cx="12111039" cy="6494085"/>
          </a:xfrm>
          <a:prstGeom prst="rect">
            <a:avLst/>
          </a:prstGeom>
          <a:noFill/>
        </p:spPr>
        <p:txBody>
          <a:bodyPr wrap="square">
            <a:spAutoFit/>
          </a:bodyPr>
          <a:lstStyle/>
          <a:p>
            <a:r>
              <a:rPr lang="vi-VN" sz="2500" dirty="0">
                <a:latin typeface="+mj-lt"/>
              </a:rPr>
              <a:t>Xe chúng tôi leo chênh vênh trên dốc cao của con đường xuyên tỉnh. Những đám mây trắng nhỏ sà xuống cửa kính ô tô tạo nên cảm giác bồng bềnh huyền ảo. Chúng tôi đang đi bên những thác trắng xóa tựa mây trời, những rừng cây âm âm, những bông hoa chuối rực lên như ngọn lửa. Tôi lim dim mắt ngắm mấy con ngựa đang ăn cỏ trong một vườn đào ven đường. Con đen huyền, con trắng tuyết, con đỏ son, chân dịu dàng, chùm đuôi cong lướt thướt liễu rủ.</a:t>
            </a:r>
          </a:p>
          <a:p>
            <a:r>
              <a:rPr lang="vi-VN" sz="2500" dirty="0">
                <a:latin typeface="+mj-lt"/>
              </a:rPr>
              <a:t>   Buổi chiều, xe dừng lại ở một thị trấn nhỏ. Nắng phố huyện vàng hoe. Những em bé Hmông, những em bé Tu Dí, Phù Lá cổ đeo móng hổ, quần áo sặc sỡ đang chơi đùa trước cửa hàng. Hoàng hôn, áp phiên của phiên chợ thị trấn, người ngựa dập dìu chìm trong sương núi tím nhạt.</a:t>
            </a:r>
          </a:p>
          <a:p>
            <a:r>
              <a:rPr lang="vi-VN" sz="2500" dirty="0">
                <a:latin typeface="+mj-lt"/>
              </a:rPr>
              <a:t>   Hôm sau chúng tôi đi Sa Pa. Phong cảnh ở đây thật đẹp. Thoắt cái, lá vàng rơi trong khoảnh khắc mùa thu. Thoắt cái, trắng long lanh một cơn mưa tuyết trên những cành đào, lê, mận. Thoắt cái, gió xuân hây hẩy nồng nàn với những bông hoa lay ơn màu đen nhung hiếm quý.</a:t>
            </a:r>
          </a:p>
          <a:p>
            <a:r>
              <a:rPr lang="vi-VN" sz="2500" dirty="0">
                <a:latin typeface="+mj-lt"/>
              </a:rPr>
              <a:t>   Sa Pa quả là món quà tặng diệu kì mà thiên nhiên dành cho đất nước ta.</a:t>
            </a:r>
          </a:p>
          <a:p>
            <a:pPr algn="r"/>
            <a:r>
              <a:rPr lang="vi-VN" sz="2500" i="1" dirty="0">
                <a:latin typeface="+mj-lt"/>
              </a:rPr>
              <a:t>Theo</a:t>
            </a:r>
            <a:r>
              <a:rPr lang="vi-VN" sz="2500" dirty="0">
                <a:latin typeface="+mj-lt"/>
              </a:rPr>
              <a:t> </a:t>
            </a:r>
            <a:r>
              <a:rPr lang="vi-VN" sz="2500" b="1" dirty="0">
                <a:latin typeface="+mj-lt"/>
              </a:rPr>
              <a:t>NGUYỄN PHAN HÁCH</a:t>
            </a:r>
          </a:p>
        </p:txBody>
      </p:sp>
    </p:spTree>
    <p:extLst>
      <p:ext uri="{BB962C8B-B14F-4D97-AF65-F5344CB8AC3E}">
        <p14:creationId xmlns:p14="http://schemas.microsoft.com/office/powerpoint/2010/main" val="4182143409"/>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900" decel="100000" fill="hold"/>
                                        <p:tgtEl>
                                          <p:spTgt spid="5"/>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6">
            <a:extLst>
              <a:ext uri="{FF2B5EF4-FFF2-40B4-BE49-F238E27FC236}">
                <a16:creationId xmlns:a16="http://schemas.microsoft.com/office/drawing/2014/main" id="{7163720A-5AE6-4219-A312-37700284D40F}"/>
              </a:ext>
            </a:extLst>
          </p:cNvPr>
          <p:cNvPicPr>
            <a:picLocks noChangeAspect="1"/>
          </p:cNvPicPr>
          <p:nvPr/>
        </p:nvPicPr>
        <p:blipFill rotWithShape="1">
          <a:blip r:embed="rId2">
            <a:extLst>
              <a:ext uri="{28A0092B-C50C-407E-A947-70E740481C1C}">
                <a14:useLocalDpi xmlns:a14="http://schemas.microsoft.com/office/drawing/2010/main" val="0"/>
              </a:ext>
            </a:extLst>
          </a:blip>
          <a:srcRect l="16992" t="-937" r="50159" b="17087"/>
          <a:stretch/>
        </p:blipFill>
        <p:spPr>
          <a:xfrm>
            <a:off x="5227022" y="1274329"/>
            <a:ext cx="6374671" cy="5084995"/>
          </a:xfrm>
          <a:prstGeom prst="rect">
            <a:avLst/>
          </a:prstGeom>
        </p:spPr>
      </p:pic>
      <p:pic>
        <p:nvPicPr>
          <p:cNvPr id="3" name="图片 8">
            <a:extLst>
              <a:ext uri="{FF2B5EF4-FFF2-40B4-BE49-F238E27FC236}">
                <a16:creationId xmlns:a16="http://schemas.microsoft.com/office/drawing/2014/main" id="{8C7488AA-F4C7-46D9-920A-297458BA5D0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7636" y="681941"/>
            <a:ext cx="5960963" cy="5960963"/>
          </a:xfrm>
          <a:prstGeom prst="rect">
            <a:avLst/>
          </a:prstGeom>
        </p:spPr>
      </p:pic>
      <p:pic>
        <p:nvPicPr>
          <p:cNvPr id="4" name="图片 5">
            <a:extLst>
              <a:ext uri="{FF2B5EF4-FFF2-40B4-BE49-F238E27FC236}">
                <a16:creationId xmlns:a16="http://schemas.microsoft.com/office/drawing/2014/main" id="{B39C6ADB-2F9A-4AA5-8F5E-4EDC7D051417}"/>
              </a:ext>
            </a:extLst>
          </p:cNvPr>
          <p:cNvPicPr>
            <a:picLocks noChangeAspect="1"/>
          </p:cNvPicPr>
          <p:nvPr/>
        </p:nvPicPr>
        <p:blipFill rotWithShape="1">
          <a:blip r:embed="rId2">
            <a:extLst>
              <a:ext uri="{28A0092B-C50C-407E-A947-70E740481C1C}">
                <a14:useLocalDpi xmlns:a14="http://schemas.microsoft.com/office/drawing/2010/main" val="0"/>
              </a:ext>
            </a:extLst>
          </a:blip>
          <a:srcRect l="55253" b="27899"/>
          <a:stretch/>
        </p:blipFill>
        <p:spPr>
          <a:xfrm>
            <a:off x="6377650" y="535479"/>
            <a:ext cx="5455535" cy="2747059"/>
          </a:xfrm>
          <a:prstGeom prst="rect">
            <a:avLst/>
          </a:prstGeom>
        </p:spPr>
      </p:pic>
      <p:sp>
        <p:nvSpPr>
          <p:cNvPr id="5" name="TextBox 4">
            <a:extLst>
              <a:ext uri="{FF2B5EF4-FFF2-40B4-BE49-F238E27FC236}">
                <a16:creationId xmlns:a16="http://schemas.microsoft.com/office/drawing/2014/main" id="{13038C87-053A-4736-A175-A643DCC2D227}"/>
              </a:ext>
            </a:extLst>
          </p:cNvPr>
          <p:cNvSpPr txBox="1"/>
          <p:nvPr/>
        </p:nvSpPr>
        <p:spPr>
          <a:xfrm>
            <a:off x="5353052" y="2621004"/>
            <a:ext cx="5834933" cy="2800767"/>
          </a:xfrm>
          <a:prstGeom prst="rect">
            <a:avLst/>
          </a:prstGeom>
          <a:noFill/>
        </p:spPr>
        <p:txBody>
          <a:bodyPr wrap="square">
            <a:spAutoFit/>
          </a:bodyPr>
          <a:lstStyle/>
          <a:p>
            <a:pPr algn="ctr"/>
            <a:r>
              <a:rPr lang="en-US" sz="8800" b="1" dirty="0">
                <a:solidFill>
                  <a:schemeClr val="accent5">
                    <a:lumMod val="75000"/>
                  </a:schemeClr>
                </a:solidFill>
                <a:effectLst>
                  <a:glow rad="63500">
                    <a:schemeClr val="accent3">
                      <a:satMod val="175000"/>
                      <a:alpha val="40000"/>
                    </a:schemeClr>
                  </a:glow>
                </a:effectLst>
              </a:rPr>
              <a:t>TÌM HIỂU BÀI</a:t>
            </a:r>
          </a:p>
        </p:txBody>
      </p:sp>
    </p:spTree>
    <p:extLst>
      <p:ext uri="{BB962C8B-B14F-4D97-AF65-F5344CB8AC3E}">
        <p14:creationId xmlns:p14="http://schemas.microsoft.com/office/powerpoint/2010/main" val="3975703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27F72F92-3609-4969-8540-4292512F7B8E}"/>
              </a:ext>
            </a:extLst>
          </p:cNvPr>
          <p:cNvSpPr/>
          <p:nvPr/>
        </p:nvSpPr>
        <p:spPr>
          <a:xfrm>
            <a:off x="2" y="1"/>
            <a:ext cx="12191999" cy="6857996"/>
          </a:xfrm>
          <a:prstGeom prst="rect">
            <a:avLst/>
          </a:prstGeom>
          <a:blipFill>
            <a:blip r:embed="rId2" cstate="print"/>
            <a:stretch>
              <a:fillRect/>
            </a:stretch>
          </a:blipFill>
        </p:spPr>
        <p:txBody>
          <a:bodyPr wrap="square" lIns="0" tIns="0" rIns="0" bIns="0" rtlCol="0"/>
          <a:lstStyle/>
          <a:p>
            <a:endParaRPr/>
          </a:p>
        </p:txBody>
      </p:sp>
      <p:sp>
        <p:nvSpPr>
          <p:cNvPr id="3" name="Title 2">
            <a:extLst>
              <a:ext uri="{FF2B5EF4-FFF2-40B4-BE49-F238E27FC236}">
                <a16:creationId xmlns:a16="http://schemas.microsoft.com/office/drawing/2014/main" id="{AAEFDCC0-26B9-4529-AE97-465F0A3CFB42}"/>
              </a:ext>
            </a:extLst>
          </p:cNvPr>
          <p:cNvSpPr>
            <a:spLocks noGrp="1"/>
          </p:cNvSpPr>
          <p:nvPr>
            <p:ph type="title"/>
          </p:nvPr>
        </p:nvSpPr>
        <p:spPr>
          <a:xfrm>
            <a:off x="838200" y="0"/>
            <a:ext cx="10515600" cy="1325563"/>
          </a:xfrm>
        </p:spPr>
        <p:txBody>
          <a:bodyPr>
            <a:normAutofit/>
          </a:bodyPr>
          <a:lstStyle/>
          <a:p>
            <a:pPr algn="ctr"/>
            <a:r>
              <a:rPr lang="en-US" sz="3200" dirty="0" err="1">
                <a:latin typeface="Times New Roman" panose="02020603050405020304" pitchFamily="18" charset="0"/>
                <a:cs typeface="Times New Roman" panose="02020603050405020304" pitchFamily="18" charset="0"/>
              </a:rPr>
              <a:t>Thứ</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hai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ngày</a:t>
            </a:r>
            <a:r>
              <a:rPr lang="en-US" sz="3200" dirty="0">
                <a:latin typeface="Times New Roman" panose="02020603050405020304" pitchFamily="18" charset="0"/>
                <a:cs typeface="Times New Roman" panose="02020603050405020304" pitchFamily="18" charset="0"/>
              </a:rPr>
              <a:t> 18 </a:t>
            </a:r>
            <a:r>
              <a:rPr lang="en-US" sz="3200" dirty="0" err="1">
                <a:latin typeface="Times New Roman" panose="02020603050405020304" pitchFamily="18" charset="0"/>
                <a:cs typeface="Times New Roman" panose="02020603050405020304" pitchFamily="18" charset="0"/>
              </a:rPr>
              <a:t>tháng</a:t>
            </a:r>
            <a:r>
              <a:rPr lang="en-US" sz="3200" dirty="0">
                <a:latin typeface="Times New Roman" panose="02020603050405020304" pitchFamily="18" charset="0"/>
                <a:cs typeface="Times New Roman" panose="02020603050405020304" pitchFamily="18" charset="0"/>
              </a:rPr>
              <a:t> 4 </a:t>
            </a:r>
            <a:r>
              <a:rPr lang="en-US" sz="3200" dirty="0" err="1">
                <a:latin typeface="Times New Roman" panose="02020603050405020304" pitchFamily="18" charset="0"/>
                <a:cs typeface="Times New Roman" panose="02020603050405020304" pitchFamily="18" charset="0"/>
              </a:rPr>
              <a:t>năm</a:t>
            </a:r>
            <a:r>
              <a:rPr lang="en-US" sz="3200" dirty="0">
                <a:latin typeface="Times New Roman" panose="02020603050405020304" pitchFamily="18" charset="0"/>
                <a:cs typeface="Times New Roman" panose="02020603050405020304" pitchFamily="18" charset="0"/>
              </a:rPr>
              <a:t> 2022</a:t>
            </a:r>
            <a:br>
              <a:rPr lang="en-US" sz="3200" dirty="0">
                <a:latin typeface="Times New Roman" panose="02020603050405020304" pitchFamily="18" charset="0"/>
                <a:cs typeface="Times New Roman" panose="02020603050405020304" pitchFamily="18" charset="0"/>
              </a:rPr>
            </a:br>
            <a:r>
              <a:rPr lang="en-US" sz="3200" dirty="0" err="1">
                <a:latin typeface="Times New Roman" panose="02020603050405020304" pitchFamily="18" charset="0"/>
                <a:cs typeface="Times New Roman" panose="02020603050405020304" pitchFamily="18" charset="0"/>
              </a:rPr>
              <a:t>Tập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đọc</a:t>
            </a:r>
            <a:endParaRPr lang="en-US" sz="3200" dirty="0">
              <a:latin typeface="Times New Roman" panose="02020603050405020304" pitchFamily="18" charset="0"/>
              <a:cs typeface="Times New Roman" panose="02020603050405020304" pitchFamily="18" charset="0"/>
            </a:endParaRPr>
          </a:p>
        </p:txBody>
      </p:sp>
      <p:sp>
        <p:nvSpPr>
          <p:cNvPr id="4" name="Title 2">
            <a:extLst>
              <a:ext uri="{FF2B5EF4-FFF2-40B4-BE49-F238E27FC236}">
                <a16:creationId xmlns:a16="http://schemas.microsoft.com/office/drawing/2014/main" id="{3A2A8879-CBA4-4321-85AC-563031064B42}"/>
              </a:ext>
            </a:extLst>
          </p:cNvPr>
          <p:cNvSpPr txBox="1">
            <a:spLocks/>
          </p:cNvSpPr>
          <p:nvPr/>
        </p:nvSpPr>
        <p:spPr>
          <a:xfrm>
            <a:off x="838200" y="75247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err="1">
                <a:solidFill>
                  <a:srgbClr val="FF0000"/>
                </a:solidFill>
                <a:latin typeface="Times New Roman" panose="02020603050405020304" pitchFamily="18" charset="0"/>
                <a:cs typeface="Times New Roman" panose="02020603050405020304" pitchFamily="18" charset="0"/>
              </a:rPr>
              <a:t>Đường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đi</a:t>
            </a:r>
            <a:r>
              <a:rPr lang="en-US" sz="3200" b="1" dirty="0">
                <a:solidFill>
                  <a:srgbClr val="FF0000"/>
                </a:solidFill>
                <a:latin typeface="Times New Roman" panose="02020603050405020304" pitchFamily="18" charset="0"/>
                <a:cs typeface="Times New Roman" panose="02020603050405020304" pitchFamily="18" charset="0"/>
              </a:rPr>
              <a:t> Sa Pa</a:t>
            </a:r>
          </a:p>
        </p:txBody>
      </p:sp>
      <p:sp>
        <p:nvSpPr>
          <p:cNvPr id="6" name="TextBox 5">
            <a:extLst>
              <a:ext uri="{FF2B5EF4-FFF2-40B4-BE49-F238E27FC236}">
                <a16:creationId xmlns:a16="http://schemas.microsoft.com/office/drawing/2014/main" id="{AA0C3EE9-1EF4-415E-BD5F-B0786C5E6F75}"/>
              </a:ext>
            </a:extLst>
          </p:cNvPr>
          <p:cNvSpPr txBox="1"/>
          <p:nvPr/>
        </p:nvSpPr>
        <p:spPr>
          <a:xfrm>
            <a:off x="681037" y="1724005"/>
            <a:ext cx="10829925" cy="954107"/>
          </a:xfrm>
          <a:prstGeom prst="rect">
            <a:avLst/>
          </a:prstGeom>
          <a:noFill/>
        </p:spPr>
        <p:txBody>
          <a:bodyPr wrap="square">
            <a:spAutoFit/>
          </a:bodyPr>
          <a:lstStyle/>
          <a:p>
            <a:r>
              <a:rPr lang="vi-VN" sz="2800" b="1" dirty="0">
                <a:latin typeface="Times New Roman" panose="02020603050405020304" pitchFamily="18" charset="0"/>
                <a:cs typeface="Times New Roman" panose="02020603050405020304" pitchFamily="18" charset="0"/>
              </a:rPr>
              <a:t>Câu 1</a:t>
            </a:r>
            <a:r>
              <a:rPr lang="en-US" sz="2800" dirty="0">
                <a:latin typeface="Times New Roman" panose="02020603050405020304" pitchFamily="18" charset="0"/>
                <a:cs typeface="Times New Roman" panose="02020603050405020304" pitchFamily="18" charset="0"/>
              </a:rPr>
              <a:t> : </a:t>
            </a:r>
            <a:r>
              <a:rPr lang="vi-VN" sz="2800" dirty="0">
                <a:latin typeface="Times New Roman" panose="02020603050405020304" pitchFamily="18" charset="0"/>
                <a:cs typeface="Times New Roman" panose="02020603050405020304" pitchFamily="18" charset="0"/>
              </a:rPr>
              <a:t>Mỗi đoạn trong bài là một bức tranh đẹp về cảnh, về</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người. Hãy miêu tả những điều hình dung được về mỗi bức tranh.</a:t>
            </a:r>
          </a:p>
        </p:txBody>
      </p:sp>
      <p:sp>
        <p:nvSpPr>
          <p:cNvPr id="8" name="TextBox 7">
            <a:extLst>
              <a:ext uri="{FF2B5EF4-FFF2-40B4-BE49-F238E27FC236}">
                <a16:creationId xmlns:a16="http://schemas.microsoft.com/office/drawing/2014/main" id="{2F5FA731-C752-4B09-8521-4ECD2BFA64EA}"/>
              </a:ext>
            </a:extLst>
          </p:cNvPr>
          <p:cNvSpPr txBox="1"/>
          <p:nvPr/>
        </p:nvSpPr>
        <p:spPr>
          <a:xfrm>
            <a:off x="681037" y="2678112"/>
            <a:ext cx="11206163" cy="2677656"/>
          </a:xfrm>
          <a:prstGeom prst="rect">
            <a:avLst/>
          </a:prstGeom>
          <a:noFill/>
        </p:spPr>
        <p:txBody>
          <a:bodyPr wrap="square">
            <a:spAutoFit/>
          </a:bodyPr>
          <a:lstStyle/>
          <a:p>
            <a:r>
              <a:rPr lang="vi-VN" sz="2800" b="1" i="1" dirty="0">
                <a:latin typeface="Times New Roman" panose="02020603050405020304" pitchFamily="18" charset="0"/>
                <a:cs typeface="Times New Roman" panose="02020603050405020304" pitchFamily="18" charset="0"/>
              </a:rPr>
              <a:t>Tranh 1</a:t>
            </a:r>
            <a:r>
              <a:rPr lang="en-US" sz="2800" b="1" i="1"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 Ta hình dung ra con đường đi Sa Pa ngày càng lên cao hơn, nằm chênh vênh trên sườn núi xuyên qua những đám mây, uốn quanh những ngọn thác đẹp và lượn sát những cánh rừng. Cảnh làng xóm ven đường cũng thật đẹp, thật yên ả, êm đềm với những vườn đào đang trổ hoa, với những con ngựa đẹp nhiều màu sắc được chăn thả trong vườn. Đi lên Sa Pa ta có cảm giác như đi trong cảnh tượng huyền ảo của chốn thần tiên.</a:t>
            </a:r>
          </a:p>
        </p:txBody>
      </p:sp>
      <p:sp>
        <p:nvSpPr>
          <p:cNvPr id="10" name="TextBox 9">
            <a:extLst>
              <a:ext uri="{FF2B5EF4-FFF2-40B4-BE49-F238E27FC236}">
                <a16:creationId xmlns:a16="http://schemas.microsoft.com/office/drawing/2014/main" id="{A5DE2D40-A166-4374-850E-25D9EDF752D2}"/>
              </a:ext>
            </a:extLst>
          </p:cNvPr>
          <p:cNvSpPr txBox="1"/>
          <p:nvPr/>
        </p:nvSpPr>
        <p:spPr>
          <a:xfrm>
            <a:off x="681036" y="2678112"/>
            <a:ext cx="10829925" cy="1815882"/>
          </a:xfrm>
          <a:prstGeom prst="rect">
            <a:avLst/>
          </a:prstGeom>
          <a:noFill/>
        </p:spPr>
        <p:txBody>
          <a:bodyPr wrap="square">
            <a:spAutoFit/>
          </a:bodyPr>
          <a:lstStyle/>
          <a:p>
            <a:r>
              <a:rPr lang="vi-VN" sz="2800" b="1" i="1" dirty="0">
                <a:latin typeface="Times New Roman" panose="02020603050405020304" pitchFamily="18" charset="0"/>
                <a:cs typeface="Times New Roman" panose="02020603050405020304" pitchFamily="18" charset="0"/>
              </a:rPr>
              <a:t>Tranh 2</a:t>
            </a:r>
            <a:r>
              <a:rPr lang="en-US" sz="2800" b="1" i="1"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 Ta hình dung ra quang cảnh một thị trấn ở miền núi cao, có các em bé dân tộc ăn mặc những bộ quần áo nhiều màu đang chơi đùa. Phiên chợ đông vui, người ngựa rộn ràng nhưng tất cả lại ẩn hiện trong màn sương chiều mờ tím. Đây là cảnh phố huyện rất vui mắt, rực rỡ sắc màu.</a:t>
            </a:r>
          </a:p>
        </p:txBody>
      </p:sp>
      <p:sp>
        <p:nvSpPr>
          <p:cNvPr id="12" name="TextBox 11">
            <a:extLst>
              <a:ext uri="{FF2B5EF4-FFF2-40B4-BE49-F238E27FC236}">
                <a16:creationId xmlns:a16="http://schemas.microsoft.com/office/drawing/2014/main" id="{8DDC3688-30DE-42B9-8B23-B623AFB187E6}"/>
              </a:ext>
            </a:extLst>
          </p:cNvPr>
          <p:cNvSpPr txBox="1"/>
          <p:nvPr/>
        </p:nvSpPr>
        <p:spPr>
          <a:xfrm>
            <a:off x="681036" y="4493994"/>
            <a:ext cx="10829925" cy="1384995"/>
          </a:xfrm>
          <a:prstGeom prst="rect">
            <a:avLst/>
          </a:prstGeom>
          <a:noFill/>
        </p:spPr>
        <p:txBody>
          <a:bodyPr wrap="square">
            <a:spAutoFit/>
          </a:bodyPr>
          <a:lstStyle/>
          <a:p>
            <a:r>
              <a:rPr lang="vi-VN" sz="2800" b="1" i="1" dirty="0">
                <a:latin typeface="Times New Roman" panose="02020603050405020304" pitchFamily="18" charset="0"/>
                <a:cs typeface="Times New Roman" panose="02020603050405020304" pitchFamily="18" charset="0"/>
              </a:rPr>
              <a:t>Tranh 3</a:t>
            </a:r>
            <a:r>
              <a:rPr lang="en-US" sz="2800" b="1" i="1"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 Phong cảnh của đường lên Sa Pa thật đẹp và luôn thay đổi, khi là lá vàng mùa thu, khi là cơn mưa tuyết trắng trên các cành đào, lê, mận, khi là hoa xuân rực rỡ. Đây là sự liên tục đổi mùa, sự lạ lùng hiếm có.</a:t>
            </a:r>
          </a:p>
        </p:txBody>
      </p:sp>
    </p:spTree>
    <p:extLst>
      <p:ext uri="{BB962C8B-B14F-4D97-AF65-F5344CB8AC3E}">
        <p14:creationId xmlns:p14="http://schemas.microsoft.com/office/powerpoint/2010/main" val="163975235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0" presetClass="entr" presetSubtype="0" decel="10000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1000" fill="hold"/>
                                        <p:tgtEl>
                                          <p:spTgt spid="8"/>
                                        </p:tgtEl>
                                        <p:attrNameLst>
                                          <p:attrName>ppt_w</p:attrName>
                                        </p:attrNameLst>
                                      </p:cBhvr>
                                      <p:tavLst>
                                        <p:tav tm="0">
                                          <p:val>
                                            <p:strVal val="#ppt_w+.3"/>
                                          </p:val>
                                        </p:tav>
                                        <p:tav tm="100000">
                                          <p:val>
                                            <p:strVal val="#ppt_w"/>
                                          </p:val>
                                        </p:tav>
                                      </p:tavLst>
                                    </p:anim>
                                    <p:anim calcmode="lin" valueType="num">
                                      <p:cBhvr>
                                        <p:cTn id="14" dur="1000" fill="hold"/>
                                        <p:tgtEl>
                                          <p:spTgt spid="8"/>
                                        </p:tgtEl>
                                        <p:attrNameLst>
                                          <p:attrName>ppt_h</p:attrName>
                                        </p:attrNameLst>
                                      </p:cBhvr>
                                      <p:tavLst>
                                        <p:tav tm="0">
                                          <p:val>
                                            <p:strVal val="#ppt_h"/>
                                          </p:val>
                                        </p:tav>
                                        <p:tav tm="100000">
                                          <p:val>
                                            <p:strVal val="#ppt_h"/>
                                          </p:val>
                                        </p:tav>
                                      </p:tavLst>
                                    </p:anim>
                                    <p:animEffect transition="in" filter="fade">
                                      <p:cBhvr>
                                        <p:cTn id="15" dur="10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xit" presetSubtype="10" fill="hold" grpId="1" nodeType="clickEffect">
                                  <p:stCondLst>
                                    <p:cond delay="0"/>
                                  </p:stCondLst>
                                  <p:childTnLst>
                                    <p:animEffect transition="out" filter="blinds(horizontal)">
                                      <p:cBhvr>
                                        <p:cTn id="19" dur="500"/>
                                        <p:tgtEl>
                                          <p:spTgt spid="8"/>
                                        </p:tgtEl>
                                      </p:cBhvr>
                                    </p:animEffect>
                                    <p:set>
                                      <p:cBhvr>
                                        <p:cTn id="20" dur="1" fill="hold">
                                          <p:stCondLst>
                                            <p:cond delay="499"/>
                                          </p:stCondLst>
                                        </p:cTn>
                                        <p:tgtEl>
                                          <p:spTgt spid="8"/>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barn(inVertical)">
                                      <p:cBhvr>
                                        <p:cTn id="3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8" grpId="1"/>
      <p:bldP spid="10" grpId="0"/>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27F72F92-3609-4969-8540-4292512F7B8E}"/>
              </a:ext>
            </a:extLst>
          </p:cNvPr>
          <p:cNvSpPr/>
          <p:nvPr/>
        </p:nvSpPr>
        <p:spPr>
          <a:xfrm>
            <a:off x="2" y="1"/>
            <a:ext cx="12191999" cy="6857996"/>
          </a:xfrm>
          <a:prstGeom prst="rect">
            <a:avLst/>
          </a:prstGeom>
          <a:blipFill>
            <a:blip r:embed="rId2" cstate="print"/>
            <a:stretch>
              <a:fillRect/>
            </a:stretch>
          </a:blipFill>
        </p:spPr>
        <p:txBody>
          <a:bodyPr wrap="square" lIns="0" tIns="0" rIns="0" bIns="0" rtlCol="0"/>
          <a:lstStyle/>
          <a:p>
            <a:endParaRPr/>
          </a:p>
        </p:txBody>
      </p:sp>
      <p:sp>
        <p:nvSpPr>
          <p:cNvPr id="3" name="Title 2">
            <a:extLst>
              <a:ext uri="{FF2B5EF4-FFF2-40B4-BE49-F238E27FC236}">
                <a16:creationId xmlns:a16="http://schemas.microsoft.com/office/drawing/2014/main" id="{AAEFDCC0-26B9-4529-AE97-465F0A3CFB42}"/>
              </a:ext>
            </a:extLst>
          </p:cNvPr>
          <p:cNvSpPr>
            <a:spLocks noGrp="1"/>
          </p:cNvSpPr>
          <p:nvPr>
            <p:ph type="title"/>
          </p:nvPr>
        </p:nvSpPr>
        <p:spPr>
          <a:xfrm>
            <a:off x="838200" y="0"/>
            <a:ext cx="10515600" cy="1325563"/>
          </a:xfrm>
        </p:spPr>
        <p:txBody>
          <a:bodyPr>
            <a:normAutofit/>
          </a:bodyPr>
          <a:lstStyle/>
          <a:p>
            <a:pPr algn="ctr"/>
            <a:r>
              <a:rPr lang="en-US" sz="3200" dirty="0" err="1">
                <a:latin typeface="Times New Roman" panose="02020603050405020304" pitchFamily="18" charset="0"/>
                <a:cs typeface="Times New Roman" panose="02020603050405020304" pitchFamily="18" charset="0"/>
              </a:rPr>
              <a:t>Thứ</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hai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ngày</a:t>
            </a:r>
            <a:r>
              <a:rPr lang="en-US" sz="3200" dirty="0">
                <a:latin typeface="Times New Roman" panose="02020603050405020304" pitchFamily="18" charset="0"/>
                <a:cs typeface="Times New Roman" panose="02020603050405020304" pitchFamily="18" charset="0"/>
              </a:rPr>
              <a:t> 18 </a:t>
            </a:r>
            <a:r>
              <a:rPr lang="en-US" sz="3200" dirty="0" err="1">
                <a:latin typeface="Times New Roman" panose="02020603050405020304" pitchFamily="18" charset="0"/>
                <a:cs typeface="Times New Roman" panose="02020603050405020304" pitchFamily="18" charset="0"/>
              </a:rPr>
              <a:t>tháng</a:t>
            </a:r>
            <a:r>
              <a:rPr lang="en-US" sz="3200" dirty="0">
                <a:latin typeface="Times New Roman" panose="02020603050405020304" pitchFamily="18" charset="0"/>
                <a:cs typeface="Times New Roman" panose="02020603050405020304" pitchFamily="18" charset="0"/>
              </a:rPr>
              <a:t> 4 </a:t>
            </a:r>
            <a:r>
              <a:rPr lang="en-US" sz="3200" dirty="0" err="1">
                <a:latin typeface="Times New Roman" panose="02020603050405020304" pitchFamily="18" charset="0"/>
                <a:cs typeface="Times New Roman" panose="02020603050405020304" pitchFamily="18" charset="0"/>
              </a:rPr>
              <a:t>năm</a:t>
            </a:r>
            <a:r>
              <a:rPr lang="en-US" sz="3200" dirty="0">
                <a:latin typeface="Times New Roman" panose="02020603050405020304" pitchFamily="18" charset="0"/>
                <a:cs typeface="Times New Roman" panose="02020603050405020304" pitchFamily="18" charset="0"/>
              </a:rPr>
              <a:t> 2022</a:t>
            </a:r>
            <a:br>
              <a:rPr lang="en-US" sz="3200" dirty="0">
                <a:latin typeface="Times New Roman" panose="02020603050405020304" pitchFamily="18" charset="0"/>
                <a:cs typeface="Times New Roman" panose="02020603050405020304" pitchFamily="18" charset="0"/>
              </a:rPr>
            </a:br>
            <a:r>
              <a:rPr lang="en-US" sz="3200" dirty="0" err="1">
                <a:latin typeface="Times New Roman" panose="02020603050405020304" pitchFamily="18" charset="0"/>
                <a:cs typeface="Times New Roman" panose="02020603050405020304" pitchFamily="18" charset="0"/>
              </a:rPr>
              <a:t>Tập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đọc</a:t>
            </a:r>
            <a:endParaRPr lang="en-US" sz="3200" dirty="0">
              <a:latin typeface="Times New Roman" panose="02020603050405020304" pitchFamily="18" charset="0"/>
              <a:cs typeface="Times New Roman" panose="02020603050405020304" pitchFamily="18" charset="0"/>
            </a:endParaRPr>
          </a:p>
        </p:txBody>
      </p:sp>
      <p:sp>
        <p:nvSpPr>
          <p:cNvPr id="4" name="Title 2">
            <a:extLst>
              <a:ext uri="{FF2B5EF4-FFF2-40B4-BE49-F238E27FC236}">
                <a16:creationId xmlns:a16="http://schemas.microsoft.com/office/drawing/2014/main" id="{3A2A8879-CBA4-4321-85AC-563031064B42}"/>
              </a:ext>
            </a:extLst>
          </p:cNvPr>
          <p:cNvSpPr txBox="1">
            <a:spLocks/>
          </p:cNvSpPr>
          <p:nvPr/>
        </p:nvSpPr>
        <p:spPr>
          <a:xfrm>
            <a:off x="838200" y="75247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err="1">
                <a:solidFill>
                  <a:srgbClr val="FF0000"/>
                </a:solidFill>
                <a:latin typeface="Times New Roman" panose="02020603050405020304" pitchFamily="18" charset="0"/>
                <a:cs typeface="Times New Roman" panose="02020603050405020304" pitchFamily="18" charset="0"/>
              </a:rPr>
              <a:t>Đường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đi</a:t>
            </a:r>
            <a:r>
              <a:rPr lang="en-US" sz="3200" b="1" dirty="0">
                <a:solidFill>
                  <a:srgbClr val="FF0000"/>
                </a:solidFill>
                <a:latin typeface="Times New Roman" panose="02020603050405020304" pitchFamily="18" charset="0"/>
                <a:cs typeface="Times New Roman" panose="02020603050405020304" pitchFamily="18" charset="0"/>
              </a:rPr>
              <a:t> Sa Pa</a:t>
            </a:r>
          </a:p>
        </p:txBody>
      </p:sp>
      <p:sp>
        <p:nvSpPr>
          <p:cNvPr id="6" name="TextBox 5">
            <a:extLst>
              <a:ext uri="{FF2B5EF4-FFF2-40B4-BE49-F238E27FC236}">
                <a16:creationId xmlns:a16="http://schemas.microsoft.com/office/drawing/2014/main" id="{AA0C3EE9-1EF4-415E-BD5F-B0786C5E6F75}"/>
              </a:ext>
            </a:extLst>
          </p:cNvPr>
          <p:cNvSpPr txBox="1"/>
          <p:nvPr/>
        </p:nvSpPr>
        <p:spPr>
          <a:xfrm>
            <a:off x="681037" y="1724005"/>
            <a:ext cx="10829925" cy="954107"/>
          </a:xfrm>
          <a:prstGeom prst="rect">
            <a:avLst/>
          </a:prstGeom>
          <a:noFill/>
        </p:spPr>
        <p:txBody>
          <a:bodyPr wrap="square">
            <a:spAutoFit/>
          </a:bodyPr>
          <a:lstStyle/>
          <a:p>
            <a:r>
              <a:rPr lang="vi-VN" sz="2800" b="1" dirty="0">
                <a:latin typeface="Times New Roman" panose="02020603050405020304" pitchFamily="18" charset="0"/>
                <a:cs typeface="Times New Roman" panose="02020603050405020304" pitchFamily="18" charset="0"/>
              </a:rPr>
              <a:t>Câu </a:t>
            </a:r>
            <a:r>
              <a:rPr lang="en-US" sz="2800" b="1" dirty="0">
                <a:latin typeface="Times New Roman" panose="02020603050405020304" pitchFamily="18" charset="0"/>
                <a:cs typeface="Times New Roman" panose="02020603050405020304" pitchFamily="18" charset="0"/>
              </a:rPr>
              <a:t>2</a:t>
            </a:r>
            <a:r>
              <a:rPr lang="en-US" sz="2800" dirty="0">
                <a:latin typeface="Times New Roman" panose="02020603050405020304" pitchFamily="18" charset="0"/>
                <a:cs typeface="Times New Roman" panose="02020603050405020304" pitchFamily="18" charset="0"/>
              </a:rPr>
              <a:t> : </a:t>
            </a:r>
            <a:r>
              <a:rPr lang="vi-VN" sz="2800" dirty="0">
                <a:latin typeface="Times New Roman" panose="02020603050405020304" pitchFamily="18" charset="0"/>
                <a:cs typeface="Times New Roman" panose="02020603050405020304" pitchFamily="18" charset="0"/>
              </a:rPr>
              <a:t>Những bức tranh bằng lời thể hiện sự quan sát rất tinh tế của tác giả. Hãy nêu một chi tiết thể hiện sự quan sát tinh tế ấy</a:t>
            </a:r>
            <a:r>
              <a:rPr lang="en-US" sz="2800" dirty="0">
                <a:latin typeface="Times New Roman" panose="02020603050405020304" pitchFamily="18" charset="0"/>
                <a:cs typeface="Times New Roman" panose="02020603050405020304" pitchFamily="18" charset="0"/>
              </a:rPr>
              <a:t>.</a:t>
            </a:r>
            <a:endParaRPr lang="vi-VN" sz="2800"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C00412DE-D3CE-4EC6-A8F6-251A74C6AA87}"/>
              </a:ext>
            </a:extLst>
          </p:cNvPr>
          <p:cNvSpPr txBox="1"/>
          <p:nvPr/>
        </p:nvSpPr>
        <p:spPr>
          <a:xfrm>
            <a:off x="592930" y="2830512"/>
            <a:ext cx="11006138" cy="2246769"/>
          </a:xfrm>
          <a:prstGeom prst="rect">
            <a:avLst/>
          </a:prstGeom>
          <a:noFill/>
        </p:spPr>
        <p:txBody>
          <a:bodyPr wrap="square">
            <a:spAutoFit/>
          </a:bodyPr>
          <a:lstStyle/>
          <a:p>
            <a:r>
              <a:rPr lang="vi-VN" sz="2800" dirty="0">
                <a:latin typeface="Times New Roman" panose="02020603050405020304" pitchFamily="18" charset="0"/>
                <a:cs typeface="Times New Roman" panose="02020603050405020304" pitchFamily="18" charset="0"/>
              </a:rPr>
              <a:t>- Sự quan sát rất tinh tế của tác giả thể hiện trong suốt cả bài văn. Ví dụ:</a:t>
            </a:r>
          </a:p>
          <a:p>
            <a:r>
              <a:rPr lang="vi-VN" sz="2800" dirty="0">
                <a:latin typeface="Times New Roman" panose="02020603050405020304" pitchFamily="18" charset="0"/>
                <a:cs typeface="Times New Roman" panose="02020603050405020304" pitchFamily="18" charset="0"/>
              </a:rPr>
              <a:t>Khi tả cảnh thị trấn miền núi tác giả đã nêu ra một cảnh tượng đặc trưng mà phố xá dưới xuôi không bao giờ có cả.</a:t>
            </a:r>
          </a:p>
          <a:p>
            <a:r>
              <a:rPr lang="vi-VN" sz="2800" dirty="0">
                <a:latin typeface="Times New Roman" panose="02020603050405020304" pitchFamily="18" charset="0"/>
                <a:cs typeface="Times New Roman" panose="02020603050405020304" pitchFamily="18" charset="0"/>
              </a:rPr>
              <a:t>Những em bé Hmông, những em bé Tu Dí, Phù Lá cổ đeo móng hổ, quần áo sặc sỡ đang chơi đùa trước cửa hàng.</a:t>
            </a:r>
          </a:p>
        </p:txBody>
      </p:sp>
    </p:spTree>
    <p:extLst>
      <p:ext uri="{BB962C8B-B14F-4D97-AF65-F5344CB8AC3E}">
        <p14:creationId xmlns:p14="http://schemas.microsoft.com/office/powerpoint/2010/main" val="133783027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xEl>
                                              <p:pRg st="0" end="0"/>
                                            </p:txEl>
                                          </p:spTgt>
                                        </p:tgtEl>
                                        <p:attrNameLst>
                                          <p:attrName>style.visibility</p:attrName>
                                        </p:attrNameLst>
                                      </p:cBhvr>
                                      <p:to>
                                        <p:strVal val="visible"/>
                                      </p:to>
                                    </p:set>
                                    <p:animEffect transition="in" filter="fade">
                                      <p:cBhvr>
                                        <p:cTn id="15" dur="500"/>
                                        <p:tgtEl>
                                          <p:spTgt spid="11">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1">
                                            <p:txEl>
                                              <p:pRg st="1" end="1"/>
                                            </p:txEl>
                                          </p:spTgt>
                                        </p:tgtEl>
                                        <p:attrNameLst>
                                          <p:attrName>style.visibility</p:attrName>
                                        </p:attrNameLst>
                                      </p:cBhvr>
                                      <p:to>
                                        <p:strVal val="visible"/>
                                      </p:to>
                                    </p:set>
                                    <p:animEffect transition="in" filter="fade">
                                      <p:cBhvr>
                                        <p:cTn id="20" dur="500"/>
                                        <p:tgtEl>
                                          <p:spTgt spid="11">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1">
                                            <p:txEl>
                                              <p:pRg st="2" end="2"/>
                                            </p:txEl>
                                          </p:spTgt>
                                        </p:tgtEl>
                                        <p:attrNameLst>
                                          <p:attrName>style.visibility</p:attrName>
                                        </p:attrNameLst>
                                      </p:cBhvr>
                                      <p:to>
                                        <p:strVal val="visible"/>
                                      </p:to>
                                    </p:set>
                                    <p:animEffect transition="in" filter="fade">
                                      <p:cBhvr>
                                        <p:cTn id="25"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27F72F92-3609-4969-8540-4292512F7B8E}"/>
              </a:ext>
            </a:extLst>
          </p:cNvPr>
          <p:cNvSpPr/>
          <p:nvPr/>
        </p:nvSpPr>
        <p:spPr>
          <a:xfrm>
            <a:off x="2" y="1"/>
            <a:ext cx="12191999" cy="6857996"/>
          </a:xfrm>
          <a:prstGeom prst="rect">
            <a:avLst/>
          </a:prstGeom>
          <a:blipFill>
            <a:blip r:embed="rId2" cstate="print"/>
            <a:stretch>
              <a:fillRect/>
            </a:stretch>
          </a:blipFill>
        </p:spPr>
        <p:txBody>
          <a:bodyPr wrap="square" lIns="0" tIns="0" rIns="0" bIns="0" rtlCol="0"/>
          <a:lstStyle/>
          <a:p>
            <a:endParaRPr/>
          </a:p>
        </p:txBody>
      </p:sp>
      <p:sp>
        <p:nvSpPr>
          <p:cNvPr id="3" name="Title 2">
            <a:extLst>
              <a:ext uri="{FF2B5EF4-FFF2-40B4-BE49-F238E27FC236}">
                <a16:creationId xmlns:a16="http://schemas.microsoft.com/office/drawing/2014/main" id="{AAEFDCC0-26B9-4529-AE97-465F0A3CFB42}"/>
              </a:ext>
            </a:extLst>
          </p:cNvPr>
          <p:cNvSpPr>
            <a:spLocks noGrp="1"/>
          </p:cNvSpPr>
          <p:nvPr>
            <p:ph type="title"/>
          </p:nvPr>
        </p:nvSpPr>
        <p:spPr>
          <a:xfrm>
            <a:off x="838200" y="0"/>
            <a:ext cx="10515600" cy="1325563"/>
          </a:xfrm>
        </p:spPr>
        <p:txBody>
          <a:bodyPr>
            <a:normAutofit/>
          </a:bodyPr>
          <a:lstStyle/>
          <a:p>
            <a:pPr algn="ctr"/>
            <a:r>
              <a:rPr lang="en-US" sz="3200" dirty="0" err="1">
                <a:latin typeface="Times New Roman" panose="02020603050405020304" pitchFamily="18" charset="0"/>
                <a:cs typeface="Times New Roman" panose="02020603050405020304" pitchFamily="18" charset="0"/>
              </a:rPr>
              <a:t>Thứ</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hai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ngày</a:t>
            </a:r>
            <a:r>
              <a:rPr lang="en-US" sz="3200" dirty="0">
                <a:latin typeface="Times New Roman" panose="02020603050405020304" pitchFamily="18" charset="0"/>
                <a:cs typeface="Times New Roman" panose="02020603050405020304" pitchFamily="18" charset="0"/>
              </a:rPr>
              <a:t> 18 </a:t>
            </a:r>
            <a:r>
              <a:rPr lang="en-US" sz="3200" dirty="0" err="1">
                <a:latin typeface="Times New Roman" panose="02020603050405020304" pitchFamily="18" charset="0"/>
                <a:cs typeface="Times New Roman" panose="02020603050405020304" pitchFamily="18" charset="0"/>
              </a:rPr>
              <a:t>tháng</a:t>
            </a:r>
            <a:r>
              <a:rPr lang="en-US" sz="3200" dirty="0">
                <a:latin typeface="Times New Roman" panose="02020603050405020304" pitchFamily="18" charset="0"/>
                <a:cs typeface="Times New Roman" panose="02020603050405020304" pitchFamily="18" charset="0"/>
              </a:rPr>
              <a:t> 4 </a:t>
            </a:r>
            <a:r>
              <a:rPr lang="en-US" sz="3200" dirty="0" err="1">
                <a:latin typeface="Times New Roman" panose="02020603050405020304" pitchFamily="18" charset="0"/>
                <a:cs typeface="Times New Roman" panose="02020603050405020304" pitchFamily="18" charset="0"/>
              </a:rPr>
              <a:t>năm</a:t>
            </a:r>
            <a:r>
              <a:rPr lang="en-US" sz="3200" dirty="0">
                <a:latin typeface="Times New Roman" panose="02020603050405020304" pitchFamily="18" charset="0"/>
                <a:cs typeface="Times New Roman" panose="02020603050405020304" pitchFamily="18" charset="0"/>
              </a:rPr>
              <a:t> 2022</a:t>
            </a:r>
            <a:br>
              <a:rPr lang="en-US" sz="3200" dirty="0">
                <a:latin typeface="Times New Roman" panose="02020603050405020304" pitchFamily="18" charset="0"/>
                <a:cs typeface="Times New Roman" panose="02020603050405020304" pitchFamily="18" charset="0"/>
              </a:rPr>
            </a:br>
            <a:r>
              <a:rPr lang="en-US" sz="3200" dirty="0" err="1">
                <a:latin typeface="Times New Roman" panose="02020603050405020304" pitchFamily="18" charset="0"/>
                <a:cs typeface="Times New Roman" panose="02020603050405020304" pitchFamily="18" charset="0"/>
              </a:rPr>
              <a:t>Tập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đọc</a:t>
            </a:r>
            <a:endParaRPr lang="en-US" sz="3200" dirty="0">
              <a:latin typeface="Times New Roman" panose="02020603050405020304" pitchFamily="18" charset="0"/>
              <a:cs typeface="Times New Roman" panose="02020603050405020304" pitchFamily="18" charset="0"/>
            </a:endParaRPr>
          </a:p>
        </p:txBody>
      </p:sp>
      <p:sp>
        <p:nvSpPr>
          <p:cNvPr id="4" name="Title 2">
            <a:extLst>
              <a:ext uri="{FF2B5EF4-FFF2-40B4-BE49-F238E27FC236}">
                <a16:creationId xmlns:a16="http://schemas.microsoft.com/office/drawing/2014/main" id="{3A2A8879-CBA4-4321-85AC-563031064B42}"/>
              </a:ext>
            </a:extLst>
          </p:cNvPr>
          <p:cNvSpPr txBox="1">
            <a:spLocks/>
          </p:cNvSpPr>
          <p:nvPr/>
        </p:nvSpPr>
        <p:spPr>
          <a:xfrm>
            <a:off x="838200" y="75247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err="1">
                <a:solidFill>
                  <a:srgbClr val="FF0000"/>
                </a:solidFill>
                <a:latin typeface="Times New Roman" panose="02020603050405020304" pitchFamily="18" charset="0"/>
                <a:cs typeface="Times New Roman" panose="02020603050405020304" pitchFamily="18" charset="0"/>
              </a:rPr>
              <a:t>Đường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đi</a:t>
            </a:r>
            <a:r>
              <a:rPr lang="en-US" sz="3200" b="1" dirty="0">
                <a:solidFill>
                  <a:srgbClr val="FF0000"/>
                </a:solidFill>
                <a:latin typeface="Times New Roman" panose="02020603050405020304" pitchFamily="18" charset="0"/>
                <a:cs typeface="Times New Roman" panose="02020603050405020304" pitchFamily="18" charset="0"/>
              </a:rPr>
              <a:t> Sa Pa</a:t>
            </a:r>
          </a:p>
        </p:txBody>
      </p:sp>
      <p:sp>
        <p:nvSpPr>
          <p:cNvPr id="6" name="TextBox 5">
            <a:extLst>
              <a:ext uri="{FF2B5EF4-FFF2-40B4-BE49-F238E27FC236}">
                <a16:creationId xmlns:a16="http://schemas.microsoft.com/office/drawing/2014/main" id="{AA0C3EE9-1EF4-415E-BD5F-B0786C5E6F75}"/>
              </a:ext>
            </a:extLst>
          </p:cNvPr>
          <p:cNvSpPr txBox="1"/>
          <p:nvPr/>
        </p:nvSpPr>
        <p:spPr>
          <a:xfrm>
            <a:off x="597694" y="1724005"/>
            <a:ext cx="10996612" cy="523220"/>
          </a:xfrm>
          <a:prstGeom prst="rect">
            <a:avLst/>
          </a:prstGeom>
          <a:noFill/>
        </p:spPr>
        <p:txBody>
          <a:bodyPr wrap="square">
            <a:spAutoFit/>
          </a:bodyPr>
          <a:lstStyle/>
          <a:p>
            <a:r>
              <a:rPr lang="vi-VN" sz="2800" b="1" dirty="0">
                <a:latin typeface="Times New Roman" panose="02020603050405020304" pitchFamily="18" charset="0"/>
                <a:cs typeface="Times New Roman" panose="02020603050405020304" pitchFamily="18" charset="0"/>
              </a:rPr>
              <a:t>Câu </a:t>
            </a:r>
            <a:r>
              <a:rPr lang="en-US" sz="2800" b="1" dirty="0">
                <a:latin typeface="Times New Roman" panose="02020603050405020304" pitchFamily="18" charset="0"/>
                <a:cs typeface="Times New Roman" panose="02020603050405020304" pitchFamily="18" charset="0"/>
              </a:rPr>
              <a:t>3</a:t>
            </a:r>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Vì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gọi</a:t>
            </a:r>
            <a:r>
              <a:rPr lang="en-US" sz="2800" dirty="0">
                <a:latin typeface="Times New Roman" panose="02020603050405020304" pitchFamily="18" charset="0"/>
                <a:cs typeface="Times New Roman" panose="02020603050405020304" pitchFamily="18" charset="0"/>
              </a:rPr>
              <a:t> Sa Pa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món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tặng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diệu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nhiên</a:t>
            </a:r>
            <a:r>
              <a:rPr lang="en-US" sz="2800" dirty="0">
                <a:latin typeface="Times New Roman" panose="02020603050405020304" pitchFamily="18" charset="0"/>
                <a:cs typeface="Times New Roman" panose="02020603050405020304" pitchFamily="18" charset="0"/>
              </a:rPr>
              <a:t> ?</a:t>
            </a:r>
          </a:p>
        </p:txBody>
      </p:sp>
      <p:sp>
        <p:nvSpPr>
          <p:cNvPr id="8" name="TextBox 7">
            <a:extLst>
              <a:ext uri="{FF2B5EF4-FFF2-40B4-BE49-F238E27FC236}">
                <a16:creationId xmlns:a16="http://schemas.microsoft.com/office/drawing/2014/main" id="{4F75D0BE-782F-4295-92D3-0AC5057AFB58}"/>
              </a:ext>
            </a:extLst>
          </p:cNvPr>
          <p:cNvSpPr txBox="1"/>
          <p:nvPr/>
        </p:nvSpPr>
        <p:spPr>
          <a:xfrm>
            <a:off x="717947" y="2397947"/>
            <a:ext cx="10756106" cy="1384995"/>
          </a:xfrm>
          <a:prstGeom prst="rect">
            <a:avLst/>
          </a:prstGeom>
          <a:noFill/>
        </p:spPr>
        <p:txBody>
          <a:bodyPr wrap="square">
            <a:spAutoFit/>
          </a:bodyPr>
          <a:lstStyle/>
          <a:p>
            <a:r>
              <a:rPr lang="vi-VN" sz="2800" dirty="0">
                <a:latin typeface="Times New Roman" panose="02020603050405020304" pitchFamily="18" charset="0"/>
                <a:cs typeface="Times New Roman" panose="02020603050405020304" pitchFamily="18" charset="0"/>
              </a:rPr>
              <a:t>Vì quang cảnh ở đây rất đẹp, có núi, có thác, có rừng, cây cối luôn tốt tươi, có nhiều thứ hoa quý hiếm, làng xóm yên ả, thanh bình, khí hậu thì không nóng bức bao giờ, quanh năm mát mẻ hay se lạnh.</a:t>
            </a:r>
          </a:p>
        </p:txBody>
      </p:sp>
      <p:pic>
        <p:nvPicPr>
          <p:cNvPr id="9" name="Picture 3">
            <a:extLst>
              <a:ext uri="{FF2B5EF4-FFF2-40B4-BE49-F238E27FC236}">
                <a16:creationId xmlns:a16="http://schemas.microsoft.com/office/drawing/2014/main" id="{25A5B887-FA31-4BD6-87B8-3C4B3A8AE7E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8200" y="4540246"/>
            <a:ext cx="10315575" cy="2317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8995981"/>
      </p:ext>
    </p:extLst>
  </p:cSld>
  <p:clrMapOvr>
    <a:masterClrMapping/>
  </p:clrMapOvr>
  <mc:AlternateContent xmlns:mc="http://schemas.openxmlformats.org/markup-compatibility/2006" xmlns:p14="http://schemas.microsoft.com/office/powerpoint/2010/main">
    <mc:Choice Requires="p14">
      <p:transition spd="slow" p14:dur="2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27F72F92-3609-4969-8540-4292512F7B8E}"/>
              </a:ext>
            </a:extLst>
          </p:cNvPr>
          <p:cNvSpPr/>
          <p:nvPr/>
        </p:nvSpPr>
        <p:spPr>
          <a:xfrm>
            <a:off x="2" y="1"/>
            <a:ext cx="12191999" cy="6857996"/>
          </a:xfrm>
          <a:prstGeom prst="rect">
            <a:avLst/>
          </a:prstGeom>
          <a:blipFill>
            <a:blip r:embed="rId2" cstate="print"/>
            <a:stretch>
              <a:fillRect/>
            </a:stretch>
          </a:blipFill>
        </p:spPr>
        <p:txBody>
          <a:bodyPr wrap="square" lIns="0" tIns="0" rIns="0" bIns="0" rtlCol="0"/>
          <a:lstStyle/>
          <a:p>
            <a:endParaRPr/>
          </a:p>
        </p:txBody>
      </p:sp>
      <p:sp>
        <p:nvSpPr>
          <p:cNvPr id="3" name="Title 2">
            <a:extLst>
              <a:ext uri="{FF2B5EF4-FFF2-40B4-BE49-F238E27FC236}">
                <a16:creationId xmlns:a16="http://schemas.microsoft.com/office/drawing/2014/main" id="{AAEFDCC0-26B9-4529-AE97-465F0A3CFB42}"/>
              </a:ext>
            </a:extLst>
          </p:cNvPr>
          <p:cNvSpPr>
            <a:spLocks noGrp="1"/>
          </p:cNvSpPr>
          <p:nvPr>
            <p:ph type="title"/>
          </p:nvPr>
        </p:nvSpPr>
        <p:spPr>
          <a:xfrm>
            <a:off x="838200" y="0"/>
            <a:ext cx="10515600" cy="1325563"/>
          </a:xfrm>
        </p:spPr>
        <p:txBody>
          <a:bodyPr>
            <a:normAutofit/>
          </a:bodyPr>
          <a:lstStyle/>
          <a:p>
            <a:pPr algn="ctr"/>
            <a:r>
              <a:rPr lang="en-US" sz="3200" dirty="0" err="1">
                <a:latin typeface="Times New Roman" panose="02020603050405020304" pitchFamily="18" charset="0"/>
                <a:cs typeface="Times New Roman" panose="02020603050405020304" pitchFamily="18" charset="0"/>
              </a:rPr>
              <a:t>Thứ</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hai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ngày</a:t>
            </a:r>
            <a:r>
              <a:rPr lang="en-US" sz="3200" dirty="0">
                <a:latin typeface="Times New Roman" panose="02020603050405020304" pitchFamily="18" charset="0"/>
                <a:cs typeface="Times New Roman" panose="02020603050405020304" pitchFamily="18" charset="0"/>
              </a:rPr>
              <a:t> 18 </a:t>
            </a:r>
            <a:r>
              <a:rPr lang="en-US" sz="3200" dirty="0" err="1">
                <a:latin typeface="Times New Roman" panose="02020603050405020304" pitchFamily="18" charset="0"/>
                <a:cs typeface="Times New Roman" panose="02020603050405020304" pitchFamily="18" charset="0"/>
              </a:rPr>
              <a:t>tháng</a:t>
            </a:r>
            <a:r>
              <a:rPr lang="en-US" sz="3200" dirty="0">
                <a:latin typeface="Times New Roman" panose="02020603050405020304" pitchFamily="18" charset="0"/>
                <a:cs typeface="Times New Roman" panose="02020603050405020304" pitchFamily="18" charset="0"/>
              </a:rPr>
              <a:t> 4 </a:t>
            </a:r>
            <a:r>
              <a:rPr lang="en-US" sz="3200" dirty="0" err="1">
                <a:latin typeface="Times New Roman" panose="02020603050405020304" pitchFamily="18" charset="0"/>
                <a:cs typeface="Times New Roman" panose="02020603050405020304" pitchFamily="18" charset="0"/>
              </a:rPr>
              <a:t>năm</a:t>
            </a:r>
            <a:r>
              <a:rPr lang="en-US" sz="3200" dirty="0">
                <a:latin typeface="Times New Roman" panose="02020603050405020304" pitchFamily="18" charset="0"/>
                <a:cs typeface="Times New Roman" panose="02020603050405020304" pitchFamily="18" charset="0"/>
              </a:rPr>
              <a:t> 2022</a:t>
            </a:r>
            <a:br>
              <a:rPr lang="en-US" sz="3200" dirty="0">
                <a:latin typeface="Times New Roman" panose="02020603050405020304" pitchFamily="18" charset="0"/>
                <a:cs typeface="Times New Roman" panose="02020603050405020304" pitchFamily="18" charset="0"/>
              </a:rPr>
            </a:br>
            <a:r>
              <a:rPr lang="en-US" sz="3200" dirty="0" err="1">
                <a:latin typeface="Times New Roman" panose="02020603050405020304" pitchFamily="18" charset="0"/>
                <a:cs typeface="Times New Roman" panose="02020603050405020304" pitchFamily="18" charset="0"/>
              </a:rPr>
              <a:t>Tập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đọc</a:t>
            </a:r>
            <a:endParaRPr lang="en-US" sz="3200" dirty="0">
              <a:latin typeface="Times New Roman" panose="02020603050405020304" pitchFamily="18" charset="0"/>
              <a:cs typeface="Times New Roman" panose="02020603050405020304" pitchFamily="18" charset="0"/>
            </a:endParaRPr>
          </a:p>
        </p:txBody>
      </p:sp>
      <p:sp>
        <p:nvSpPr>
          <p:cNvPr id="4" name="Title 2">
            <a:extLst>
              <a:ext uri="{FF2B5EF4-FFF2-40B4-BE49-F238E27FC236}">
                <a16:creationId xmlns:a16="http://schemas.microsoft.com/office/drawing/2014/main" id="{3A2A8879-CBA4-4321-85AC-563031064B42}"/>
              </a:ext>
            </a:extLst>
          </p:cNvPr>
          <p:cNvSpPr txBox="1">
            <a:spLocks/>
          </p:cNvSpPr>
          <p:nvPr/>
        </p:nvSpPr>
        <p:spPr>
          <a:xfrm>
            <a:off x="838200" y="75247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err="1">
                <a:solidFill>
                  <a:srgbClr val="FF0000"/>
                </a:solidFill>
                <a:latin typeface="Times New Roman" panose="02020603050405020304" pitchFamily="18" charset="0"/>
                <a:cs typeface="Times New Roman" panose="02020603050405020304" pitchFamily="18" charset="0"/>
              </a:rPr>
              <a:t>Đường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đi</a:t>
            </a:r>
            <a:r>
              <a:rPr lang="en-US" sz="3200" b="1" dirty="0">
                <a:solidFill>
                  <a:srgbClr val="FF0000"/>
                </a:solidFill>
                <a:latin typeface="Times New Roman" panose="02020603050405020304" pitchFamily="18" charset="0"/>
                <a:cs typeface="Times New Roman" panose="02020603050405020304" pitchFamily="18" charset="0"/>
              </a:rPr>
              <a:t> Sa Pa</a:t>
            </a:r>
          </a:p>
        </p:txBody>
      </p:sp>
      <p:sp>
        <p:nvSpPr>
          <p:cNvPr id="6" name="TextBox 5">
            <a:extLst>
              <a:ext uri="{FF2B5EF4-FFF2-40B4-BE49-F238E27FC236}">
                <a16:creationId xmlns:a16="http://schemas.microsoft.com/office/drawing/2014/main" id="{AA0C3EE9-1EF4-415E-BD5F-B0786C5E6F75}"/>
              </a:ext>
            </a:extLst>
          </p:cNvPr>
          <p:cNvSpPr txBox="1"/>
          <p:nvPr/>
        </p:nvSpPr>
        <p:spPr>
          <a:xfrm>
            <a:off x="597694" y="1724005"/>
            <a:ext cx="10996612" cy="954107"/>
          </a:xfrm>
          <a:prstGeom prst="rect">
            <a:avLst/>
          </a:prstGeom>
          <a:noFill/>
        </p:spPr>
        <p:txBody>
          <a:bodyPr wrap="square">
            <a:spAutoFit/>
          </a:bodyPr>
          <a:lstStyle/>
          <a:p>
            <a:r>
              <a:rPr lang="vi-VN" sz="2800" b="1" dirty="0">
                <a:latin typeface="Times New Roman" panose="02020603050405020304" pitchFamily="18" charset="0"/>
                <a:cs typeface="Times New Roman" panose="02020603050405020304" pitchFamily="18" charset="0"/>
              </a:rPr>
              <a:t>Câu </a:t>
            </a:r>
            <a:r>
              <a:rPr lang="en-US" sz="2800" b="1" dirty="0">
                <a:latin typeface="Times New Roman" panose="02020603050405020304" pitchFamily="18" charset="0"/>
                <a:cs typeface="Times New Roman" panose="02020603050405020304" pitchFamily="18" charset="0"/>
              </a:rPr>
              <a:t>4</a:t>
            </a:r>
            <a:r>
              <a:rPr lang="en-US" sz="2800" dirty="0">
                <a:latin typeface="Times New Roman" panose="02020603050405020304" pitchFamily="18" charset="0"/>
                <a:cs typeface="Times New Roman" panose="02020603050405020304" pitchFamily="18" charset="0"/>
              </a:rPr>
              <a:t> : </a:t>
            </a:r>
            <a:r>
              <a:rPr lang="vi-VN" sz="2800" dirty="0">
                <a:latin typeface="Times New Roman" panose="02020603050405020304" pitchFamily="18" charset="0"/>
                <a:cs typeface="Times New Roman" panose="02020603050405020304" pitchFamily="18" charset="0"/>
              </a:rPr>
              <a:t>Bài văn thể hiện tình cảm của tác giả đối với cảnh đẹp Sa Pa như thế nào</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a:t>
            </a:r>
          </a:p>
        </p:txBody>
      </p:sp>
      <p:sp>
        <p:nvSpPr>
          <p:cNvPr id="9" name="TextBox 8">
            <a:extLst>
              <a:ext uri="{FF2B5EF4-FFF2-40B4-BE49-F238E27FC236}">
                <a16:creationId xmlns:a16="http://schemas.microsoft.com/office/drawing/2014/main" id="{1FDC912F-31E0-426C-914C-3ED8BE9DCABE}"/>
              </a:ext>
            </a:extLst>
          </p:cNvPr>
          <p:cNvSpPr txBox="1"/>
          <p:nvPr/>
        </p:nvSpPr>
        <p:spPr>
          <a:xfrm>
            <a:off x="597694" y="2767044"/>
            <a:ext cx="11079956" cy="954107"/>
          </a:xfrm>
          <a:prstGeom prst="rect">
            <a:avLst/>
          </a:prstGeom>
          <a:noFill/>
        </p:spPr>
        <p:txBody>
          <a:bodyPr wrap="square">
            <a:spAutoFit/>
          </a:bodyPr>
          <a:lstStyle/>
          <a:p>
            <a:r>
              <a:rPr lang="en-US" sz="2800" dirty="0" err="1">
                <a:latin typeface="Times New Roman" panose="02020603050405020304" pitchFamily="18" charset="0"/>
                <a:cs typeface="Times New Roman" panose="02020603050405020304" pitchFamily="18" charset="0"/>
              </a:rPr>
              <a:t>Tác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tỏ</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rõ</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lòng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thú</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mê</a:t>
            </a:r>
            <a:r>
              <a:rPr lang="en-US" sz="2800" dirty="0">
                <a:latin typeface="Times New Roman" panose="02020603050405020304" pitchFamily="18" charset="0"/>
                <a:cs typeface="Times New Roman" panose="02020603050405020304" pitchFamily="18" charset="0"/>
              </a:rPr>
              <a:t> say </a:t>
            </a:r>
            <a:r>
              <a:rPr lang="en-US" sz="2800" dirty="0" err="1">
                <a:latin typeface="Times New Roman" panose="02020603050405020304" pitchFamily="18" charset="0"/>
                <a:cs typeface="Times New Roman" panose="02020603050405020304" pitchFamily="18" charset="0"/>
              </a:rPr>
              <a:t>cảnh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đẹp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Sa Pa.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thắm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nồng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nàn</a:t>
            </a:r>
            <a:r>
              <a:rPr lang="en-US" sz="2800" dirty="0">
                <a:latin typeface="Times New Roman" panose="02020603050405020304" pitchFamily="18" charset="0"/>
                <a:cs typeface="Times New Roman" panose="02020603050405020304" pitchFamily="18" charset="0"/>
              </a:rPr>
              <a:t>.</a:t>
            </a:r>
          </a:p>
        </p:txBody>
      </p:sp>
      <p:pic>
        <p:nvPicPr>
          <p:cNvPr id="10" name="Picture 3">
            <a:extLst>
              <a:ext uri="{FF2B5EF4-FFF2-40B4-BE49-F238E27FC236}">
                <a16:creationId xmlns:a16="http://schemas.microsoft.com/office/drawing/2014/main" id="{D488D381-15D6-4B8D-A56B-85BB7DA51D2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8200" y="4540246"/>
            <a:ext cx="10315575" cy="2317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3386460"/>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arn(inVertical)">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6">
            <a:extLst>
              <a:ext uri="{FF2B5EF4-FFF2-40B4-BE49-F238E27FC236}">
                <a16:creationId xmlns:a16="http://schemas.microsoft.com/office/drawing/2014/main" id="{7163720A-5AE6-4219-A312-37700284D40F}"/>
              </a:ext>
            </a:extLst>
          </p:cNvPr>
          <p:cNvPicPr>
            <a:picLocks noChangeAspect="1"/>
          </p:cNvPicPr>
          <p:nvPr/>
        </p:nvPicPr>
        <p:blipFill rotWithShape="1">
          <a:blip r:embed="rId2">
            <a:extLst>
              <a:ext uri="{28A0092B-C50C-407E-A947-70E740481C1C}">
                <a14:useLocalDpi xmlns:a14="http://schemas.microsoft.com/office/drawing/2010/main" val="0"/>
              </a:ext>
            </a:extLst>
          </a:blip>
          <a:srcRect l="16992" t="-937" r="50159" b="17087"/>
          <a:stretch/>
        </p:blipFill>
        <p:spPr>
          <a:xfrm>
            <a:off x="5227022" y="1274329"/>
            <a:ext cx="6374671" cy="5084995"/>
          </a:xfrm>
          <a:prstGeom prst="rect">
            <a:avLst/>
          </a:prstGeom>
        </p:spPr>
      </p:pic>
      <p:pic>
        <p:nvPicPr>
          <p:cNvPr id="3" name="图片 8">
            <a:extLst>
              <a:ext uri="{FF2B5EF4-FFF2-40B4-BE49-F238E27FC236}">
                <a16:creationId xmlns:a16="http://schemas.microsoft.com/office/drawing/2014/main" id="{8C7488AA-F4C7-46D9-920A-297458BA5D0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7636" y="681941"/>
            <a:ext cx="5960963" cy="5960963"/>
          </a:xfrm>
          <a:prstGeom prst="rect">
            <a:avLst/>
          </a:prstGeom>
        </p:spPr>
      </p:pic>
      <p:pic>
        <p:nvPicPr>
          <p:cNvPr id="4" name="图片 5">
            <a:extLst>
              <a:ext uri="{FF2B5EF4-FFF2-40B4-BE49-F238E27FC236}">
                <a16:creationId xmlns:a16="http://schemas.microsoft.com/office/drawing/2014/main" id="{B39C6ADB-2F9A-4AA5-8F5E-4EDC7D051417}"/>
              </a:ext>
            </a:extLst>
          </p:cNvPr>
          <p:cNvPicPr>
            <a:picLocks noChangeAspect="1"/>
          </p:cNvPicPr>
          <p:nvPr/>
        </p:nvPicPr>
        <p:blipFill rotWithShape="1">
          <a:blip r:embed="rId2">
            <a:extLst>
              <a:ext uri="{28A0092B-C50C-407E-A947-70E740481C1C}">
                <a14:useLocalDpi xmlns:a14="http://schemas.microsoft.com/office/drawing/2010/main" val="0"/>
              </a:ext>
            </a:extLst>
          </a:blip>
          <a:srcRect l="55253" b="27899"/>
          <a:stretch/>
        </p:blipFill>
        <p:spPr>
          <a:xfrm>
            <a:off x="6377650" y="535479"/>
            <a:ext cx="5455535" cy="2747059"/>
          </a:xfrm>
          <a:prstGeom prst="rect">
            <a:avLst/>
          </a:prstGeom>
        </p:spPr>
      </p:pic>
      <p:sp>
        <p:nvSpPr>
          <p:cNvPr id="5" name="TextBox 4">
            <a:extLst>
              <a:ext uri="{FF2B5EF4-FFF2-40B4-BE49-F238E27FC236}">
                <a16:creationId xmlns:a16="http://schemas.microsoft.com/office/drawing/2014/main" id="{13038C87-053A-4736-A175-A643DCC2D227}"/>
              </a:ext>
            </a:extLst>
          </p:cNvPr>
          <p:cNvSpPr txBox="1"/>
          <p:nvPr/>
        </p:nvSpPr>
        <p:spPr>
          <a:xfrm>
            <a:off x="5353052" y="2621004"/>
            <a:ext cx="5834933" cy="2800767"/>
          </a:xfrm>
          <a:prstGeom prst="rect">
            <a:avLst/>
          </a:prstGeom>
          <a:noFill/>
        </p:spPr>
        <p:txBody>
          <a:bodyPr wrap="square">
            <a:spAutoFit/>
          </a:bodyPr>
          <a:lstStyle/>
          <a:p>
            <a:pPr algn="ctr"/>
            <a:r>
              <a:rPr lang="en-US" sz="8800" b="1" dirty="0">
                <a:solidFill>
                  <a:schemeClr val="accent5">
                    <a:lumMod val="75000"/>
                  </a:schemeClr>
                </a:solidFill>
                <a:effectLst>
                  <a:glow rad="63500">
                    <a:schemeClr val="accent3">
                      <a:satMod val="175000"/>
                      <a:alpha val="40000"/>
                    </a:schemeClr>
                  </a:glow>
                </a:effectLst>
              </a:rPr>
              <a:t>KHỞI</a:t>
            </a:r>
          </a:p>
          <a:p>
            <a:pPr algn="ctr"/>
            <a:r>
              <a:rPr lang="en-US" sz="8800" b="1" dirty="0">
                <a:solidFill>
                  <a:schemeClr val="accent5">
                    <a:lumMod val="75000"/>
                  </a:schemeClr>
                </a:solidFill>
                <a:effectLst>
                  <a:glow rad="63500">
                    <a:schemeClr val="accent3">
                      <a:satMod val="175000"/>
                      <a:alpha val="40000"/>
                    </a:schemeClr>
                  </a:glow>
                </a:effectLst>
              </a:rPr>
              <a:t>ĐỘNG</a:t>
            </a:r>
          </a:p>
        </p:txBody>
      </p:sp>
    </p:spTree>
    <p:extLst>
      <p:ext uri="{BB962C8B-B14F-4D97-AF65-F5344CB8AC3E}">
        <p14:creationId xmlns:p14="http://schemas.microsoft.com/office/powerpoint/2010/main" val="1437395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27F72F92-3609-4969-8540-4292512F7B8E}"/>
              </a:ext>
            </a:extLst>
          </p:cNvPr>
          <p:cNvSpPr/>
          <p:nvPr/>
        </p:nvSpPr>
        <p:spPr>
          <a:xfrm>
            <a:off x="2" y="1"/>
            <a:ext cx="12191999" cy="6857996"/>
          </a:xfrm>
          <a:prstGeom prst="rect">
            <a:avLst/>
          </a:prstGeom>
          <a:blipFill>
            <a:blip r:embed="rId2" cstate="print"/>
            <a:stretch>
              <a:fillRect/>
            </a:stretch>
          </a:blipFill>
        </p:spPr>
        <p:txBody>
          <a:bodyPr wrap="square" lIns="0" tIns="0" rIns="0" bIns="0" rtlCol="0"/>
          <a:lstStyle/>
          <a:p>
            <a:endParaRPr/>
          </a:p>
        </p:txBody>
      </p:sp>
      <p:sp>
        <p:nvSpPr>
          <p:cNvPr id="3" name="Title 2">
            <a:extLst>
              <a:ext uri="{FF2B5EF4-FFF2-40B4-BE49-F238E27FC236}">
                <a16:creationId xmlns:a16="http://schemas.microsoft.com/office/drawing/2014/main" id="{AAEFDCC0-26B9-4529-AE97-465F0A3CFB42}"/>
              </a:ext>
            </a:extLst>
          </p:cNvPr>
          <p:cNvSpPr>
            <a:spLocks noGrp="1"/>
          </p:cNvSpPr>
          <p:nvPr>
            <p:ph type="title"/>
          </p:nvPr>
        </p:nvSpPr>
        <p:spPr>
          <a:xfrm>
            <a:off x="838200" y="0"/>
            <a:ext cx="10515600" cy="1325563"/>
          </a:xfrm>
        </p:spPr>
        <p:txBody>
          <a:bodyPr>
            <a:normAutofit/>
          </a:bodyPr>
          <a:lstStyle/>
          <a:p>
            <a:pPr algn="ctr"/>
            <a:r>
              <a:rPr lang="en-US" sz="3200" dirty="0" err="1">
                <a:latin typeface="Times New Roman" panose="02020603050405020304" pitchFamily="18" charset="0"/>
                <a:cs typeface="Times New Roman" panose="02020603050405020304" pitchFamily="18" charset="0"/>
              </a:rPr>
              <a:t>Thứ</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hai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ngày</a:t>
            </a:r>
            <a:r>
              <a:rPr lang="en-US" sz="3200" dirty="0">
                <a:latin typeface="Times New Roman" panose="02020603050405020304" pitchFamily="18" charset="0"/>
                <a:cs typeface="Times New Roman" panose="02020603050405020304" pitchFamily="18" charset="0"/>
              </a:rPr>
              <a:t> 18 </a:t>
            </a:r>
            <a:r>
              <a:rPr lang="en-US" sz="3200" dirty="0" err="1">
                <a:latin typeface="Times New Roman" panose="02020603050405020304" pitchFamily="18" charset="0"/>
                <a:cs typeface="Times New Roman" panose="02020603050405020304" pitchFamily="18" charset="0"/>
              </a:rPr>
              <a:t>tháng</a:t>
            </a:r>
            <a:r>
              <a:rPr lang="en-US" sz="3200" dirty="0">
                <a:latin typeface="Times New Roman" panose="02020603050405020304" pitchFamily="18" charset="0"/>
                <a:cs typeface="Times New Roman" panose="02020603050405020304" pitchFamily="18" charset="0"/>
              </a:rPr>
              <a:t> 4 </a:t>
            </a:r>
            <a:r>
              <a:rPr lang="en-US" sz="3200" dirty="0" err="1">
                <a:latin typeface="Times New Roman" panose="02020603050405020304" pitchFamily="18" charset="0"/>
                <a:cs typeface="Times New Roman" panose="02020603050405020304" pitchFamily="18" charset="0"/>
              </a:rPr>
              <a:t>năm</a:t>
            </a:r>
            <a:r>
              <a:rPr lang="en-US" sz="3200" dirty="0">
                <a:latin typeface="Times New Roman" panose="02020603050405020304" pitchFamily="18" charset="0"/>
                <a:cs typeface="Times New Roman" panose="02020603050405020304" pitchFamily="18" charset="0"/>
              </a:rPr>
              <a:t> 2022</a:t>
            </a:r>
            <a:br>
              <a:rPr lang="en-US" sz="3200" dirty="0">
                <a:latin typeface="Times New Roman" panose="02020603050405020304" pitchFamily="18" charset="0"/>
                <a:cs typeface="Times New Roman" panose="02020603050405020304" pitchFamily="18" charset="0"/>
              </a:rPr>
            </a:br>
            <a:r>
              <a:rPr lang="en-US" sz="3200" dirty="0" err="1">
                <a:latin typeface="Times New Roman" panose="02020603050405020304" pitchFamily="18" charset="0"/>
                <a:cs typeface="Times New Roman" panose="02020603050405020304" pitchFamily="18" charset="0"/>
              </a:rPr>
              <a:t>Tập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đọc</a:t>
            </a:r>
            <a:endParaRPr lang="en-US" sz="3200" dirty="0">
              <a:latin typeface="Times New Roman" panose="02020603050405020304" pitchFamily="18" charset="0"/>
              <a:cs typeface="Times New Roman" panose="02020603050405020304" pitchFamily="18" charset="0"/>
            </a:endParaRPr>
          </a:p>
        </p:txBody>
      </p:sp>
      <p:sp>
        <p:nvSpPr>
          <p:cNvPr id="4" name="Title 2">
            <a:extLst>
              <a:ext uri="{FF2B5EF4-FFF2-40B4-BE49-F238E27FC236}">
                <a16:creationId xmlns:a16="http://schemas.microsoft.com/office/drawing/2014/main" id="{3A2A8879-CBA4-4321-85AC-563031064B42}"/>
              </a:ext>
            </a:extLst>
          </p:cNvPr>
          <p:cNvSpPr txBox="1">
            <a:spLocks/>
          </p:cNvSpPr>
          <p:nvPr/>
        </p:nvSpPr>
        <p:spPr>
          <a:xfrm>
            <a:off x="838200" y="75247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err="1">
                <a:solidFill>
                  <a:srgbClr val="FF0000"/>
                </a:solidFill>
                <a:latin typeface="Times New Roman" panose="02020603050405020304" pitchFamily="18" charset="0"/>
                <a:cs typeface="Times New Roman" panose="02020603050405020304" pitchFamily="18" charset="0"/>
              </a:rPr>
              <a:t>Đường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đi</a:t>
            </a:r>
            <a:r>
              <a:rPr lang="en-US" sz="3200" b="1" dirty="0">
                <a:solidFill>
                  <a:srgbClr val="FF0000"/>
                </a:solidFill>
                <a:latin typeface="Times New Roman" panose="02020603050405020304" pitchFamily="18" charset="0"/>
                <a:cs typeface="Times New Roman" panose="02020603050405020304" pitchFamily="18" charset="0"/>
              </a:rPr>
              <a:t> Sa Pa</a:t>
            </a:r>
          </a:p>
        </p:txBody>
      </p:sp>
      <p:sp>
        <p:nvSpPr>
          <p:cNvPr id="6" name="TextBox 5">
            <a:extLst>
              <a:ext uri="{FF2B5EF4-FFF2-40B4-BE49-F238E27FC236}">
                <a16:creationId xmlns:a16="http://schemas.microsoft.com/office/drawing/2014/main" id="{AA0C3EE9-1EF4-415E-BD5F-B0786C5E6F75}"/>
              </a:ext>
            </a:extLst>
          </p:cNvPr>
          <p:cNvSpPr txBox="1"/>
          <p:nvPr/>
        </p:nvSpPr>
        <p:spPr>
          <a:xfrm>
            <a:off x="597694" y="1724005"/>
            <a:ext cx="10996612" cy="523220"/>
          </a:xfrm>
          <a:prstGeom prst="rect">
            <a:avLst/>
          </a:prstGeom>
          <a:noFill/>
        </p:spPr>
        <p:txBody>
          <a:bodyPr wrap="square">
            <a:spAutoFit/>
          </a:bodyPr>
          <a:lstStyle/>
          <a:p>
            <a:r>
              <a:rPr lang="vi-VN" sz="2800" b="1" dirty="0">
                <a:latin typeface="Times New Roman" panose="02020603050405020304" pitchFamily="18" charset="0"/>
                <a:cs typeface="Times New Roman" panose="02020603050405020304" pitchFamily="18" charset="0"/>
              </a:rPr>
              <a:t>Câu </a:t>
            </a:r>
            <a:r>
              <a:rPr lang="en-US" sz="2800" b="1" dirty="0">
                <a:latin typeface="Times New Roman" panose="02020603050405020304" pitchFamily="18" charset="0"/>
                <a:cs typeface="Times New Roman" panose="02020603050405020304" pitchFamily="18" charset="0"/>
              </a:rPr>
              <a:t>4</a:t>
            </a:r>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lòng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đoạn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cuối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Hôm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sau</a:t>
            </a:r>
            <a:r>
              <a:rPr lang="en-US" sz="2800" i="1" dirty="0">
                <a:latin typeface="Times New Roman" panose="02020603050405020304" pitchFamily="18" charset="0"/>
                <a:cs typeface="Times New Roman" panose="02020603050405020304" pitchFamily="18" charset="0"/>
              </a:rPr>
              <a:t>…</a:t>
            </a:r>
            <a:r>
              <a:rPr lang="en-US" sz="2800" i="1" dirty="0" err="1">
                <a:latin typeface="Times New Roman" panose="02020603050405020304" pitchFamily="18" charset="0"/>
                <a:cs typeface="Times New Roman" panose="02020603050405020304" pitchFamily="18" charset="0"/>
              </a:rPr>
              <a:t>đến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hết</a:t>
            </a:r>
            <a:r>
              <a:rPr lang="en-US" sz="2800" i="1" dirty="0">
                <a:latin typeface="Times New Roman" panose="02020603050405020304" pitchFamily="18" charset="0"/>
                <a:cs typeface="Times New Roman" panose="02020603050405020304" pitchFamily="18" charset="0"/>
              </a:rPr>
              <a:t>).</a:t>
            </a:r>
            <a:endParaRPr lang="vi-VN" sz="2800"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B2D3A26E-065F-4E50-81E6-7D304D6307A3}"/>
              </a:ext>
            </a:extLst>
          </p:cNvPr>
          <p:cNvSpPr txBox="1"/>
          <p:nvPr/>
        </p:nvSpPr>
        <p:spPr>
          <a:xfrm>
            <a:off x="597695" y="2367766"/>
            <a:ext cx="10996611" cy="2677656"/>
          </a:xfrm>
          <a:prstGeom prst="rect">
            <a:avLst/>
          </a:prstGeom>
          <a:noFill/>
        </p:spPr>
        <p:txBody>
          <a:bodyPr wrap="square">
            <a:spAutoFit/>
          </a:bodyPr>
          <a:lstStyle/>
          <a:p>
            <a:r>
              <a:rPr lang="vi-VN" sz="2800" dirty="0">
                <a:latin typeface="Times New Roman" panose="02020603050405020304" pitchFamily="18" charset="0"/>
                <a:cs typeface="Times New Roman" panose="02020603050405020304" pitchFamily="18" charset="0"/>
              </a:rPr>
              <a:t>Hôm sau chúng tôi đi Sa Pa. Phong cảnh ở đây thật đẹp. Thoắt cái, lá vàng rơi trong khoảnh khắc mùa thu. Thoắt cái, trắng long lanh một cơn mưa tuyết trên những cành đào, lê, mận. Thoắt cái, gió xuân hây hẩy nồng nàn với những bông hoa lay ơn màu đen nhung hiếm quý.</a:t>
            </a:r>
          </a:p>
          <a:p>
            <a:endParaRPr lang="vi-VN" sz="2800"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   Sa Pa quả là món quà tặng diệu kì mà thiên nhiên dành cho đất nước ta.</a:t>
            </a:r>
          </a:p>
        </p:txBody>
      </p:sp>
    </p:spTree>
    <p:extLst>
      <p:ext uri="{BB962C8B-B14F-4D97-AF65-F5344CB8AC3E}">
        <p14:creationId xmlns:p14="http://schemas.microsoft.com/office/powerpoint/2010/main" val="678665659"/>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1250" fill="hold"/>
                                        <p:tgtEl>
                                          <p:spTgt spid="11"/>
                                        </p:tgtEl>
                                        <p:attrNameLst>
                                          <p:attrName>ppt_x</p:attrName>
                                        </p:attrNameLst>
                                      </p:cBhvr>
                                      <p:tavLst>
                                        <p:tav tm="0">
                                          <p:val>
                                            <p:strVal val="1+#ppt_w/2"/>
                                          </p:val>
                                        </p:tav>
                                        <p:tav tm="100000">
                                          <p:val>
                                            <p:strVal val="#ppt_x"/>
                                          </p:val>
                                        </p:tav>
                                      </p:tavLst>
                                    </p:anim>
                                    <p:anim calcmode="lin" valueType="num">
                                      <p:cBhvr additive="base">
                                        <p:cTn id="13" dur="125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6">
            <a:extLst>
              <a:ext uri="{FF2B5EF4-FFF2-40B4-BE49-F238E27FC236}">
                <a16:creationId xmlns:a16="http://schemas.microsoft.com/office/drawing/2014/main" id="{7163720A-5AE6-4219-A312-37700284D40F}"/>
              </a:ext>
            </a:extLst>
          </p:cNvPr>
          <p:cNvPicPr>
            <a:picLocks noChangeAspect="1"/>
          </p:cNvPicPr>
          <p:nvPr/>
        </p:nvPicPr>
        <p:blipFill rotWithShape="1">
          <a:blip r:embed="rId2">
            <a:extLst>
              <a:ext uri="{28A0092B-C50C-407E-A947-70E740481C1C}">
                <a14:useLocalDpi xmlns:a14="http://schemas.microsoft.com/office/drawing/2010/main" val="0"/>
              </a:ext>
            </a:extLst>
          </a:blip>
          <a:srcRect l="16992" t="-937" r="50159" b="17087"/>
          <a:stretch/>
        </p:blipFill>
        <p:spPr>
          <a:xfrm>
            <a:off x="5227022" y="1274329"/>
            <a:ext cx="6374671" cy="5084995"/>
          </a:xfrm>
          <a:prstGeom prst="rect">
            <a:avLst/>
          </a:prstGeom>
        </p:spPr>
      </p:pic>
      <p:pic>
        <p:nvPicPr>
          <p:cNvPr id="3" name="图片 8">
            <a:extLst>
              <a:ext uri="{FF2B5EF4-FFF2-40B4-BE49-F238E27FC236}">
                <a16:creationId xmlns:a16="http://schemas.microsoft.com/office/drawing/2014/main" id="{8C7488AA-F4C7-46D9-920A-297458BA5D0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7636" y="681941"/>
            <a:ext cx="5960963" cy="5960963"/>
          </a:xfrm>
          <a:prstGeom prst="rect">
            <a:avLst/>
          </a:prstGeom>
        </p:spPr>
      </p:pic>
      <p:pic>
        <p:nvPicPr>
          <p:cNvPr id="4" name="图片 5">
            <a:extLst>
              <a:ext uri="{FF2B5EF4-FFF2-40B4-BE49-F238E27FC236}">
                <a16:creationId xmlns:a16="http://schemas.microsoft.com/office/drawing/2014/main" id="{B39C6ADB-2F9A-4AA5-8F5E-4EDC7D051417}"/>
              </a:ext>
            </a:extLst>
          </p:cNvPr>
          <p:cNvPicPr>
            <a:picLocks noChangeAspect="1"/>
          </p:cNvPicPr>
          <p:nvPr/>
        </p:nvPicPr>
        <p:blipFill rotWithShape="1">
          <a:blip r:embed="rId2">
            <a:extLst>
              <a:ext uri="{28A0092B-C50C-407E-A947-70E740481C1C}">
                <a14:useLocalDpi xmlns:a14="http://schemas.microsoft.com/office/drawing/2010/main" val="0"/>
              </a:ext>
            </a:extLst>
          </a:blip>
          <a:srcRect l="55253" b="27899"/>
          <a:stretch/>
        </p:blipFill>
        <p:spPr>
          <a:xfrm>
            <a:off x="6377650" y="535479"/>
            <a:ext cx="5455535" cy="2747059"/>
          </a:xfrm>
          <a:prstGeom prst="rect">
            <a:avLst/>
          </a:prstGeom>
        </p:spPr>
      </p:pic>
      <p:sp>
        <p:nvSpPr>
          <p:cNvPr id="5" name="TextBox 4">
            <a:extLst>
              <a:ext uri="{FF2B5EF4-FFF2-40B4-BE49-F238E27FC236}">
                <a16:creationId xmlns:a16="http://schemas.microsoft.com/office/drawing/2014/main" id="{13038C87-053A-4736-A175-A643DCC2D227}"/>
              </a:ext>
            </a:extLst>
          </p:cNvPr>
          <p:cNvSpPr txBox="1"/>
          <p:nvPr/>
        </p:nvSpPr>
        <p:spPr>
          <a:xfrm>
            <a:off x="5353052" y="3135354"/>
            <a:ext cx="5834933" cy="1446550"/>
          </a:xfrm>
          <a:prstGeom prst="rect">
            <a:avLst/>
          </a:prstGeom>
          <a:noFill/>
        </p:spPr>
        <p:txBody>
          <a:bodyPr wrap="square">
            <a:spAutoFit/>
          </a:bodyPr>
          <a:lstStyle/>
          <a:p>
            <a:pPr algn="ctr"/>
            <a:r>
              <a:rPr lang="en-US" sz="8800" b="1" dirty="0">
                <a:solidFill>
                  <a:schemeClr val="accent5">
                    <a:lumMod val="75000"/>
                  </a:schemeClr>
                </a:solidFill>
                <a:effectLst>
                  <a:glow rad="63500">
                    <a:schemeClr val="accent3">
                      <a:satMod val="175000"/>
                      <a:alpha val="40000"/>
                    </a:schemeClr>
                  </a:glow>
                </a:effectLst>
              </a:rPr>
              <a:t>NỘI DUNG</a:t>
            </a:r>
          </a:p>
        </p:txBody>
      </p:sp>
    </p:spTree>
    <p:extLst>
      <p:ext uri="{BB962C8B-B14F-4D97-AF65-F5344CB8AC3E}">
        <p14:creationId xmlns:p14="http://schemas.microsoft.com/office/powerpoint/2010/main" val="152181000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BA56452C-8CB4-41AD-8F58-02D547F3F5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4800"/>
            <a:ext cx="12192000" cy="716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CD7342F5-553A-40E6-B60D-0636203512C4}"/>
              </a:ext>
            </a:extLst>
          </p:cNvPr>
          <p:cNvSpPr/>
          <p:nvPr/>
        </p:nvSpPr>
        <p:spPr>
          <a:xfrm>
            <a:off x="4724401" y="1219200"/>
            <a:ext cx="2792751" cy="707886"/>
          </a:xfrm>
          <a:prstGeom prst="rect">
            <a:avLst/>
          </a:prstGeom>
          <a:noFill/>
        </p:spPr>
        <p:txBody>
          <a:bodyPr wrap="none">
            <a:spAutoFit/>
            <a:scene3d>
              <a:camera prst="orthographicFront"/>
              <a:lightRig rig="soft" dir="t">
                <a:rot lat="0" lon="0" rev="15600000"/>
              </a:lightRig>
            </a:scene3d>
            <a:sp3d extrusionH="57150" prstMaterial="softEdge">
              <a:bevelT w="25400" h="38100"/>
            </a:sp3d>
          </a:bodyPr>
          <a:lstStyle/>
          <a:p>
            <a:pPr algn="ctr" eaLnBrk="1" fontAlgn="auto" hangingPunct="1">
              <a:spcBef>
                <a:spcPts val="0"/>
              </a:spcBef>
              <a:spcAft>
                <a:spcPts val="0"/>
              </a:spcAft>
              <a:defRPr/>
            </a:pPr>
            <a:r>
              <a:rPr lang="en-US" sz="4000" b="1" u="sng" dirty="0" err="1">
                <a:ln/>
                <a:solidFill>
                  <a:srgbClr val="2A1CDA"/>
                </a:solidFill>
                <a:latin typeface="Times New Roman" panose="02020603050405020304" pitchFamily="18" charset="0"/>
                <a:cs typeface="Times New Roman" panose="02020603050405020304" pitchFamily="18" charset="0"/>
              </a:rPr>
              <a:t>NỘI</a:t>
            </a:r>
            <a:r>
              <a:rPr lang="en-US" sz="4000" b="1" u="sng" dirty="0">
                <a:ln/>
                <a:solidFill>
                  <a:srgbClr val="2A1CDA"/>
                </a:solidFill>
                <a:latin typeface="Times New Roman" panose="02020603050405020304" pitchFamily="18" charset="0"/>
                <a:cs typeface="Times New Roman" panose="02020603050405020304" pitchFamily="18" charset="0"/>
              </a:rPr>
              <a:t> DUNG</a:t>
            </a:r>
          </a:p>
        </p:txBody>
      </p:sp>
      <p:sp>
        <p:nvSpPr>
          <p:cNvPr id="5" name="TextBox 3">
            <a:extLst>
              <a:ext uri="{FF2B5EF4-FFF2-40B4-BE49-F238E27FC236}">
                <a16:creationId xmlns:a16="http://schemas.microsoft.com/office/drawing/2014/main" id="{32BE8FD0-FC37-4C53-8B41-1B900371BB38}"/>
              </a:ext>
            </a:extLst>
          </p:cNvPr>
          <p:cNvSpPr txBox="1">
            <a:spLocks noChangeArrowheads="1"/>
          </p:cNvSpPr>
          <p:nvPr/>
        </p:nvSpPr>
        <p:spPr bwMode="auto">
          <a:xfrm>
            <a:off x="1676400" y="2245548"/>
            <a:ext cx="8839200" cy="1569660"/>
          </a:xfrm>
          <a:prstGeom prst="rect">
            <a:avLst/>
          </a:prstGeom>
          <a:solidFill>
            <a:schemeClr val="bg1"/>
          </a:solid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Tx/>
              <a:buNone/>
              <a:defRPr/>
            </a:pPr>
            <a:r>
              <a:rPr lang="vi-VN" dirty="0">
                <a:solidFill>
                  <a:schemeClr val="accent5">
                    <a:lumMod val="10000"/>
                  </a:schemeClr>
                </a:solidFill>
                <a:latin typeface="Times New Roman" pitchFamily="18" charset="0"/>
                <a:cs typeface="Times New Roman" pitchFamily="18" charset="0"/>
              </a:rPr>
              <a:t>Ca ngợi vẻ đẹp độc đáo của Sa Pa, thể hiện tình cảm yêu mến thiết tha của tác giả đối với cảnh đẹp đất nước.</a:t>
            </a:r>
          </a:p>
        </p:txBody>
      </p:sp>
    </p:spTree>
    <p:extLst>
      <p:ext uri="{BB962C8B-B14F-4D97-AF65-F5344CB8AC3E}">
        <p14:creationId xmlns:p14="http://schemas.microsoft.com/office/powerpoint/2010/main" val="22182001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
            <a:extLst>
              <a:ext uri="{FF2B5EF4-FFF2-40B4-BE49-F238E27FC236}">
                <a16:creationId xmlns:a16="http://schemas.microsoft.com/office/drawing/2014/main" id="{32BE8FD0-FC37-4C53-8B41-1B900371BB38}"/>
              </a:ext>
            </a:extLst>
          </p:cNvPr>
          <p:cNvSpPr txBox="1">
            <a:spLocks noChangeArrowheads="1"/>
          </p:cNvSpPr>
          <p:nvPr/>
        </p:nvSpPr>
        <p:spPr bwMode="auto">
          <a:xfrm>
            <a:off x="552994" y="1130851"/>
            <a:ext cx="11116491" cy="2850011"/>
          </a:xfrm>
          <a:prstGeom prst="rect">
            <a:avLst/>
          </a:prstGeom>
          <a:solidFill>
            <a:schemeClr val="bg1"/>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457200" indent="-457200" eaLnBrk="1" hangingPunct="1">
              <a:buFontTx/>
              <a:buChar char="-"/>
              <a:defRPr/>
            </a:pPr>
            <a:r>
              <a:rPr lang="en-US" dirty="0" smtClean="0">
                <a:solidFill>
                  <a:schemeClr val="accent5">
                    <a:lumMod val="10000"/>
                  </a:schemeClr>
                </a:solidFill>
                <a:latin typeface="Times New Roman" pitchFamily="18" charset="0"/>
                <a:cs typeface="Times New Roman" pitchFamily="18" charset="0"/>
              </a:rPr>
              <a:t>Ý 1: </a:t>
            </a:r>
            <a:r>
              <a:rPr lang="en-US" dirty="0" err="1" smtClean="0">
                <a:solidFill>
                  <a:schemeClr val="accent5">
                    <a:lumMod val="10000"/>
                  </a:schemeClr>
                </a:solidFill>
                <a:latin typeface="Times New Roman" pitchFamily="18" charset="0"/>
                <a:cs typeface="Times New Roman" pitchFamily="18" charset="0"/>
              </a:rPr>
              <a:t>Phong</a:t>
            </a:r>
            <a:r>
              <a:rPr lang="en-US" dirty="0" smtClean="0">
                <a:solidFill>
                  <a:schemeClr val="accent5">
                    <a:lumMod val="10000"/>
                  </a:schemeClr>
                </a:solidFill>
                <a:latin typeface="Times New Roman" pitchFamily="18" charset="0"/>
                <a:cs typeface="Times New Roman" pitchFamily="18" charset="0"/>
              </a:rPr>
              <a:t> </a:t>
            </a:r>
            <a:r>
              <a:rPr lang="en-US" dirty="0" err="1" smtClean="0">
                <a:solidFill>
                  <a:schemeClr val="accent5">
                    <a:lumMod val="10000"/>
                  </a:schemeClr>
                </a:solidFill>
                <a:latin typeface="Times New Roman" pitchFamily="18" charset="0"/>
                <a:cs typeface="Times New Roman" pitchFamily="18" charset="0"/>
              </a:rPr>
              <a:t>cảnh</a:t>
            </a:r>
            <a:r>
              <a:rPr lang="en-US" dirty="0" smtClean="0">
                <a:solidFill>
                  <a:schemeClr val="accent5">
                    <a:lumMod val="10000"/>
                  </a:schemeClr>
                </a:solidFill>
                <a:latin typeface="Times New Roman" pitchFamily="18" charset="0"/>
                <a:cs typeface="Times New Roman" pitchFamily="18" charset="0"/>
              </a:rPr>
              <a:t> </a:t>
            </a:r>
            <a:r>
              <a:rPr lang="en-US" dirty="0" err="1" smtClean="0">
                <a:solidFill>
                  <a:schemeClr val="accent5">
                    <a:lumMod val="10000"/>
                  </a:schemeClr>
                </a:solidFill>
                <a:latin typeface="Times New Roman" pitchFamily="18" charset="0"/>
                <a:cs typeface="Times New Roman" pitchFamily="18" charset="0"/>
              </a:rPr>
              <a:t>đường</a:t>
            </a:r>
            <a:r>
              <a:rPr lang="en-US" dirty="0" smtClean="0">
                <a:solidFill>
                  <a:schemeClr val="accent5">
                    <a:lumMod val="10000"/>
                  </a:schemeClr>
                </a:solidFill>
                <a:latin typeface="Times New Roman" pitchFamily="18" charset="0"/>
                <a:cs typeface="Times New Roman" pitchFamily="18" charset="0"/>
              </a:rPr>
              <a:t> </a:t>
            </a:r>
            <a:r>
              <a:rPr lang="en-US" dirty="0" err="1" smtClean="0">
                <a:solidFill>
                  <a:schemeClr val="accent5">
                    <a:lumMod val="10000"/>
                  </a:schemeClr>
                </a:solidFill>
                <a:latin typeface="Times New Roman" pitchFamily="18" charset="0"/>
                <a:cs typeface="Times New Roman" pitchFamily="18" charset="0"/>
              </a:rPr>
              <a:t>lên</a:t>
            </a:r>
            <a:r>
              <a:rPr lang="en-US" dirty="0" smtClean="0">
                <a:solidFill>
                  <a:schemeClr val="accent5">
                    <a:lumMod val="10000"/>
                  </a:schemeClr>
                </a:solidFill>
                <a:latin typeface="Times New Roman" pitchFamily="18" charset="0"/>
                <a:cs typeface="Times New Roman" pitchFamily="18" charset="0"/>
              </a:rPr>
              <a:t> Sa Pa</a:t>
            </a:r>
          </a:p>
          <a:p>
            <a:pPr marL="457200" indent="-457200" eaLnBrk="1" hangingPunct="1">
              <a:buFontTx/>
              <a:buChar char="-"/>
              <a:defRPr/>
            </a:pPr>
            <a:r>
              <a:rPr lang="en-US" dirty="0" smtClean="0">
                <a:solidFill>
                  <a:schemeClr val="accent5">
                    <a:lumMod val="10000"/>
                  </a:schemeClr>
                </a:solidFill>
                <a:latin typeface="Times New Roman" pitchFamily="18" charset="0"/>
                <a:cs typeface="Times New Roman" pitchFamily="18" charset="0"/>
              </a:rPr>
              <a:t>Ý 2: </a:t>
            </a:r>
            <a:r>
              <a:rPr lang="en-US" dirty="0" err="1" smtClean="0">
                <a:solidFill>
                  <a:schemeClr val="accent5">
                    <a:lumMod val="10000"/>
                  </a:schemeClr>
                </a:solidFill>
                <a:latin typeface="Times New Roman" pitchFamily="18" charset="0"/>
                <a:cs typeface="Times New Roman" pitchFamily="18" charset="0"/>
              </a:rPr>
              <a:t>Phong</a:t>
            </a:r>
            <a:r>
              <a:rPr lang="en-US" dirty="0" smtClean="0">
                <a:solidFill>
                  <a:schemeClr val="accent5">
                    <a:lumMod val="10000"/>
                  </a:schemeClr>
                </a:solidFill>
                <a:latin typeface="Times New Roman" pitchFamily="18" charset="0"/>
                <a:cs typeface="Times New Roman" pitchFamily="18" charset="0"/>
              </a:rPr>
              <a:t> </a:t>
            </a:r>
            <a:r>
              <a:rPr lang="en-US" dirty="0" err="1" smtClean="0">
                <a:solidFill>
                  <a:schemeClr val="accent5">
                    <a:lumMod val="10000"/>
                  </a:schemeClr>
                </a:solidFill>
                <a:latin typeface="Times New Roman" pitchFamily="18" charset="0"/>
                <a:cs typeface="Times New Roman" pitchFamily="18" charset="0"/>
              </a:rPr>
              <a:t>cảnh</a:t>
            </a:r>
            <a:r>
              <a:rPr lang="en-US" dirty="0" smtClean="0">
                <a:solidFill>
                  <a:schemeClr val="accent5">
                    <a:lumMod val="10000"/>
                  </a:schemeClr>
                </a:solidFill>
                <a:latin typeface="Times New Roman" pitchFamily="18" charset="0"/>
                <a:cs typeface="Times New Roman" pitchFamily="18" charset="0"/>
              </a:rPr>
              <a:t> </a:t>
            </a:r>
            <a:r>
              <a:rPr lang="en-US" dirty="0" err="1" smtClean="0">
                <a:solidFill>
                  <a:schemeClr val="accent5">
                    <a:lumMod val="10000"/>
                  </a:schemeClr>
                </a:solidFill>
                <a:latin typeface="Times New Roman" pitchFamily="18" charset="0"/>
                <a:cs typeface="Times New Roman" pitchFamily="18" charset="0"/>
              </a:rPr>
              <a:t>một</a:t>
            </a:r>
            <a:r>
              <a:rPr lang="en-US" dirty="0" smtClean="0">
                <a:solidFill>
                  <a:schemeClr val="accent5">
                    <a:lumMod val="10000"/>
                  </a:schemeClr>
                </a:solidFill>
                <a:latin typeface="Times New Roman" pitchFamily="18" charset="0"/>
                <a:cs typeface="Times New Roman" pitchFamily="18" charset="0"/>
              </a:rPr>
              <a:t> </a:t>
            </a:r>
            <a:r>
              <a:rPr lang="en-US" dirty="0" err="1" smtClean="0">
                <a:solidFill>
                  <a:schemeClr val="accent5">
                    <a:lumMod val="10000"/>
                  </a:schemeClr>
                </a:solidFill>
                <a:latin typeface="Times New Roman" pitchFamily="18" charset="0"/>
                <a:cs typeface="Times New Roman" pitchFamily="18" charset="0"/>
              </a:rPr>
              <a:t>thị</a:t>
            </a:r>
            <a:r>
              <a:rPr lang="en-US" dirty="0" smtClean="0">
                <a:solidFill>
                  <a:schemeClr val="accent5">
                    <a:lumMod val="10000"/>
                  </a:schemeClr>
                </a:solidFill>
                <a:latin typeface="Times New Roman" pitchFamily="18" charset="0"/>
                <a:cs typeface="Times New Roman" pitchFamily="18" charset="0"/>
              </a:rPr>
              <a:t> </a:t>
            </a:r>
            <a:r>
              <a:rPr lang="en-US" dirty="0" err="1" smtClean="0">
                <a:solidFill>
                  <a:schemeClr val="accent5">
                    <a:lumMod val="10000"/>
                  </a:schemeClr>
                </a:solidFill>
                <a:latin typeface="Times New Roman" pitchFamily="18" charset="0"/>
                <a:cs typeface="Times New Roman" pitchFamily="18" charset="0"/>
              </a:rPr>
              <a:t>trấn</a:t>
            </a:r>
            <a:r>
              <a:rPr lang="en-US" dirty="0" smtClean="0">
                <a:solidFill>
                  <a:schemeClr val="accent5">
                    <a:lumMod val="10000"/>
                  </a:schemeClr>
                </a:solidFill>
                <a:latin typeface="Times New Roman" pitchFamily="18" charset="0"/>
                <a:cs typeface="Times New Roman" pitchFamily="18" charset="0"/>
              </a:rPr>
              <a:t> </a:t>
            </a:r>
            <a:r>
              <a:rPr lang="en-US" dirty="0" err="1" smtClean="0">
                <a:solidFill>
                  <a:schemeClr val="accent5">
                    <a:lumMod val="10000"/>
                  </a:schemeClr>
                </a:solidFill>
                <a:latin typeface="Times New Roman" pitchFamily="18" charset="0"/>
                <a:cs typeface="Times New Roman" pitchFamily="18" charset="0"/>
              </a:rPr>
              <a:t>đường</a:t>
            </a:r>
            <a:r>
              <a:rPr lang="en-US" dirty="0" smtClean="0">
                <a:solidFill>
                  <a:schemeClr val="accent5">
                    <a:lumMod val="10000"/>
                  </a:schemeClr>
                </a:solidFill>
                <a:latin typeface="Times New Roman" pitchFamily="18" charset="0"/>
                <a:cs typeface="Times New Roman" pitchFamily="18" charset="0"/>
              </a:rPr>
              <a:t> </a:t>
            </a:r>
            <a:r>
              <a:rPr lang="en-US" dirty="0" err="1" smtClean="0">
                <a:solidFill>
                  <a:schemeClr val="accent5">
                    <a:lumMod val="10000"/>
                  </a:schemeClr>
                </a:solidFill>
                <a:latin typeface="Times New Roman" pitchFamily="18" charset="0"/>
                <a:cs typeface="Times New Roman" pitchFamily="18" charset="0"/>
              </a:rPr>
              <a:t>lên</a:t>
            </a:r>
            <a:r>
              <a:rPr lang="en-US" dirty="0" smtClean="0">
                <a:solidFill>
                  <a:schemeClr val="accent5">
                    <a:lumMod val="10000"/>
                  </a:schemeClr>
                </a:solidFill>
                <a:latin typeface="Times New Roman" pitchFamily="18" charset="0"/>
                <a:cs typeface="Times New Roman" pitchFamily="18" charset="0"/>
              </a:rPr>
              <a:t> Sa Pa.</a:t>
            </a:r>
          </a:p>
          <a:p>
            <a:pPr marL="457200" indent="-457200" eaLnBrk="1" hangingPunct="1">
              <a:buFontTx/>
              <a:buChar char="-"/>
              <a:defRPr/>
            </a:pPr>
            <a:r>
              <a:rPr lang="en-US" dirty="0" smtClean="0">
                <a:solidFill>
                  <a:schemeClr val="accent5">
                    <a:lumMod val="10000"/>
                  </a:schemeClr>
                </a:solidFill>
                <a:latin typeface="Times New Roman" pitchFamily="18" charset="0"/>
                <a:cs typeface="Times New Roman" pitchFamily="18" charset="0"/>
              </a:rPr>
              <a:t>Ý 3: </a:t>
            </a:r>
            <a:r>
              <a:rPr lang="en-US" dirty="0" err="1" smtClean="0">
                <a:solidFill>
                  <a:schemeClr val="accent5">
                    <a:lumMod val="10000"/>
                  </a:schemeClr>
                </a:solidFill>
                <a:latin typeface="Times New Roman" pitchFamily="18" charset="0"/>
                <a:cs typeface="Times New Roman" pitchFamily="18" charset="0"/>
              </a:rPr>
              <a:t>Cảnh</a:t>
            </a:r>
            <a:r>
              <a:rPr lang="en-US" dirty="0" smtClean="0">
                <a:solidFill>
                  <a:schemeClr val="accent5">
                    <a:lumMod val="10000"/>
                  </a:schemeClr>
                </a:solidFill>
                <a:latin typeface="Times New Roman" pitchFamily="18" charset="0"/>
                <a:cs typeface="Times New Roman" pitchFamily="18" charset="0"/>
              </a:rPr>
              <a:t> </a:t>
            </a:r>
            <a:r>
              <a:rPr lang="en-US" dirty="0" err="1" smtClean="0">
                <a:solidFill>
                  <a:schemeClr val="accent5">
                    <a:lumMod val="10000"/>
                  </a:schemeClr>
                </a:solidFill>
                <a:latin typeface="Times New Roman" pitchFamily="18" charset="0"/>
                <a:cs typeface="Times New Roman" pitchFamily="18" charset="0"/>
              </a:rPr>
              <a:t>đẹp</a:t>
            </a:r>
            <a:r>
              <a:rPr lang="en-US" dirty="0" smtClean="0">
                <a:solidFill>
                  <a:schemeClr val="accent5">
                    <a:lumMod val="10000"/>
                  </a:schemeClr>
                </a:solidFill>
                <a:latin typeface="Times New Roman" pitchFamily="18" charset="0"/>
                <a:cs typeface="Times New Roman" pitchFamily="18" charset="0"/>
              </a:rPr>
              <a:t> ở Sa Pa.</a:t>
            </a:r>
          </a:p>
          <a:p>
            <a:pPr eaLnBrk="1" hangingPunct="1">
              <a:buNone/>
              <a:defRPr/>
            </a:pPr>
            <a:r>
              <a:rPr lang="en-US" dirty="0" err="1" smtClean="0">
                <a:solidFill>
                  <a:schemeClr val="accent5">
                    <a:lumMod val="10000"/>
                  </a:schemeClr>
                </a:solidFill>
                <a:latin typeface="Times New Roman" pitchFamily="18" charset="0"/>
                <a:cs typeface="Times New Roman" pitchFamily="18" charset="0"/>
              </a:rPr>
              <a:t>Nội</a:t>
            </a:r>
            <a:r>
              <a:rPr lang="en-US" dirty="0" smtClean="0">
                <a:solidFill>
                  <a:schemeClr val="accent5">
                    <a:lumMod val="10000"/>
                  </a:schemeClr>
                </a:solidFill>
                <a:latin typeface="Times New Roman" pitchFamily="18" charset="0"/>
                <a:cs typeface="Times New Roman" pitchFamily="18" charset="0"/>
              </a:rPr>
              <a:t> dung: </a:t>
            </a:r>
            <a:r>
              <a:rPr lang="vi-VN" dirty="0" smtClean="0">
                <a:solidFill>
                  <a:schemeClr val="accent5">
                    <a:lumMod val="10000"/>
                  </a:schemeClr>
                </a:solidFill>
                <a:latin typeface="Times New Roman" pitchFamily="18" charset="0"/>
                <a:cs typeface="Times New Roman" pitchFamily="18" charset="0"/>
              </a:rPr>
              <a:t>Ca </a:t>
            </a:r>
            <a:r>
              <a:rPr lang="vi-VN" dirty="0">
                <a:solidFill>
                  <a:schemeClr val="accent5">
                    <a:lumMod val="10000"/>
                  </a:schemeClr>
                </a:solidFill>
                <a:latin typeface="Times New Roman" pitchFamily="18" charset="0"/>
                <a:cs typeface="Times New Roman" pitchFamily="18" charset="0"/>
              </a:rPr>
              <a:t>ngợi vẻ đẹp độc đáo của Sa Pa, thể hiện tình cảm yêu mến thiết tha của tác giả đối với cảnh đẹp đất nước.</a:t>
            </a:r>
          </a:p>
        </p:txBody>
      </p:sp>
    </p:spTree>
    <p:extLst>
      <p:ext uri="{BB962C8B-B14F-4D97-AF65-F5344CB8AC3E}">
        <p14:creationId xmlns:p14="http://schemas.microsoft.com/office/powerpoint/2010/main" val="4092124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Kết quả hình ảnh cho hình nền powerpoint">
            <a:extLst>
              <a:ext uri="{FF2B5EF4-FFF2-40B4-BE49-F238E27FC236}">
                <a16:creationId xmlns:a16="http://schemas.microsoft.com/office/drawing/2014/main" id="{6BE87F34-CCB0-48E0-B5F6-0ACDF0E55C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E79D1438-9D38-49EB-A0C9-3B72CB99645C}"/>
              </a:ext>
            </a:extLst>
          </p:cNvPr>
          <p:cNvSpPr/>
          <p:nvPr/>
        </p:nvSpPr>
        <p:spPr>
          <a:xfrm>
            <a:off x="533400" y="1752600"/>
            <a:ext cx="10847071" cy="646331"/>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3600" b="1" dirty="0" err="1">
                <a:ln w="11430"/>
                <a:solidFill>
                  <a:srgbClr val="0000FF"/>
                </a:solidFill>
                <a:effectLst>
                  <a:outerShdw blurRad="50800" dist="39000" dir="5460000" algn="tl">
                    <a:srgbClr val="000000">
                      <a:alpha val="38000"/>
                    </a:srgbClr>
                  </a:outerShdw>
                </a:effectLst>
                <a:latin typeface="Times New Roman" pitchFamily="18" charset="0"/>
                <a:cs typeface="Times New Roman" pitchFamily="18" charset="0"/>
              </a:rPr>
              <a:t>Thứ</a:t>
            </a:r>
            <a:r>
              <a:rPr lang="en-US" sz="3600" b="1" dirty="0">
                <a:ln w="11430"/>
                <a:solidFill>
                  <a:srgbClr val="0000FF"/>
                </a:solidFill>
                <a:effectLst>
                  <a:outerShdw blurRad="50800" dist="39000" dir="5460000" algn="tl">
                    <a:srgbClr val="000000">
                      <a:alpha val="38000"/>
                    </a:srgbClr>
                  </a:outerShdw>
                </a:effectLst>
                <a:latin typeface="Times New Roman" pitchFamily="18" charset="0"/>
                <a:cs typeface="Times New Roman" pitchFamily="18" charset="0"/>
              </a:rPr>
              <a:t> </a:t>
            </a:r>
            <a:r>
              <a:rPr lang="en-US" sz="3600" b="1" dirty="0" err="1">
                <a:ln w="11430"/>
                <a:solidFill>
                  <a:srgbClr val="0000FF"/>
                </a:solidFill>
                <a:effectLst>
                  <a:outerShdw blurRad="50800" dist="39000" dir="5460000" algn="tl">
                    <a:srgbClr val="000000">
                      <a:alpha val="38000"/>
                    </a:srgbClr>
                  </a:outerShdw>
                </a:effectLst>
                <a:latin typeface="Times New Roman" pitchFamily="18" charset="0"/>
                <a:cs typeface="Times New Roman" pitchFamily="18" charset="0"/>
              </a:rPr>
              <a:t>hai</a:t>
            </a:r>
            <a:r>
              <a:rPr lang="en-US" sz="3600" b="1" dirty="0">
                <a:ln w="11430"/>
                <a:solidFill>
                  <a:srgbClr val="0000FF"/>
                </a:solidFill>
                <a:effectLst>
                  <a:outerShdw blurRad="50800" dist="39000" dir="5460000" algn="tl">
                    <a:srgbClr val="000000">
                      <a:alpha val="38000"/>
                    </a:srgbClr>
                  </a:outerShdw>
                </a:effectLst>
                <a:latin typeface="Times New Roman" pitchFamily="18" charset="0"/>
                <a:cs typeface="Times New Roman" pitchFamily="18" charset="0"/>
              </a:rPr>
              <a:t> </a:t>
            </a:r>
            <a:r>
              <a:rPr lang="en-US" sz="3600" b="1" dirty="0" err="1">
                <a:ln w="11430"/>
                <a:solidFill>
                  <a:srgbClr val="0000FF"/>
                </a:solidFill>
                <a:effectLst>
                  <a:outerShdw blurRad="50800" dist="39000" dir="5460000" algn="tl">
                    <a:srgbClr val="000000">
                      <a:alpha val="38000"/>
                    </a:srgbClr>
                  </a:outerShdw>
                </a:effectLst>
                <a:latin typeface="Times New Roman" pitchFamily="18" charset="0"/>
                <a:cs typeface="Times New Roman" pitchFamily="18" charset="0"/>
              </a:rPr>
              <a:t>ngày</a:t>
            </a:r>
            <a:r>
              <a:rPr lang="en-US" sz="3600" b="1" dirty="0">
                <a:ln w="11430"/>
                <a:solidFill>
                  <a:srgbClr val="0000FF"/>
                </a:solidFill>
                <a:effectLst>
                  <a:outerShdw blurRad="50800" dist="39000" dir="5460000" algn="tl">
                    <a:srgbClr val="000000">
                      <a:alpha val="38000"/>
                    </a:srgbClr>
                  </a:outerShdw>
                </a:effectLst>
                <a:latin typeface="Times New Roman" pitchFamily="18" charset="0"/>
                <a:cs typeface="Times New Roman" pitchFamily="18" charset="0"/>
              </a:rPr>
              <a:t> 18 </a:t>
            </a:r>
            <a:r>
              <a:rPr lang="en-US" sz="3600" b="1" dirty="0" err="1">
                <a:ln w="11430"/>
                <a:solidFill>
                  <a:srgbClr val="0000FF"/>
                </a:solidFill>
                <a:effectLst>
                  <a:outerShdw blurRad="50800" dist="39000" dir="5460000" algn="tl">
                    <a:srgbClr val="000000">
                      <a:alpha val="38000"/>
                    </a:srgbClr>
                  </a:outerShdw>
                </a:effectLst>
                <a:latin typeface="Times New Roman" pitchFamily="18" charset="0"/>
                <a:cs typeface="Times New Roman" pitchFamily="18" charset="0"/>
              </a:rPr>
              <a:t>tháng</a:t>
            </a:r>
            <a:r>
              <a:rPr lang="en-US" sz="3600" b="1" dirty="0">
                <a:ln w="11430"/>
                <a:solidFill>
                  <a:srgbClr val="0000FF"/>
                </a:solidFill>
                <a:effectLst>
                  <a:outerShdw blurRad="50800" dist="39000" dir="5460000" algn="tl">
                    <a:srgbClr val="000000">
                      <a:alpha val="38000"/>
                    </a:srgbClr>
                  </a:outerShdw>
                </a:effectLst>
                <a:latin typeface="Times New Roman" pitchFamily="18" charset="0"/>
                <a:cs typeface="Times New Roman" pitchFamily="18" charset="0"/>
              </a:rPr>
              <a:t> 4 </a:t>
            </a:r>
            <a:r>
              <a:rPr lang="en-US" sz="3600" b="1" dirty="0" err="1">
                <a:ln w="11430"/>
                <a:solidFill>
                  <a:srgbClr val="0000FF"/>
                </a:solidFill>
                <a:effectLst>
                  <a:outerShdw blurRad="50800" dist="39000" dir="5460000" algn="tl">
                    <a:srgbClr val="000000">
                      <a:alpha val="38000"/>
                    </a:srgbClr>
                  </a:outerShdw>
                </a:effectLst>
                <a:latin typeface="Times New Roman" pitchFamily="18" charset="0"/>
                <a:cs typeface="Times New Roman" pitchFamily="18" charset="0"/>
              </a:rPr>
              <a:t>năm</a:t>
            </a:r>
            <a:r>
              <a:rPr lang="en-US" sz="3600" b="1" dirty="0">
                <a:ln w="11430"/>
                <a:solidFill>
                  <a:srgbClr val="0000FF"/>
                </a:solidFill>
                <a:effectLst>
                  <a:outerShdw blurRad="50800" dist="39000" dir="5460000" algn="tl">
                    <a:srgbClr val="000000">
                      <a:alpha val="38000"/>
                    </a:srgbClr>
                  </a:outerShdw>
                </a:effectLst>
                <a:latin typeface="Times New Roman" pitchFamily="18" charset="0"/>
                <a:cs typeface="Times New Roman" pitchFamily="18" charset="0"/>
              </a:rPr>
              <a:t> 2022</a:t>
            </a:r>
          </a:p>
        </p:txBody>
      </p:sp>
      <p:sp>
        <p:nvSpPr>
          <p:cNvPr id="6" name="Title 1">
            <a:extLst>
              <a:ext uri="{FF2B5EF4-FFF2-40B4-BE49-F238E27FC236}">
                <a16:creationId xmlns:a16="http://schemas.microsoft.com/office/drawing/2014/main" id="{AA0AC8CB-6DC8-4AD4-9DE1-4BBEB3439117}"/>
              </a:ext>
            </a:extLst>
          </p:cNvPr>
          <p:cNvSpPr txBox="1">
            <a:spLocks noChangeArrowheads="1"/>
          </p:cNvSpPr>
          <p:nvPr/>
        </p:nvSpPr>
        <p:spPr bwMode="auto">
          <a:xfrm>
            <a:off x="636271" y="2234515"/>
            <a:ext cx="107442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89058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9058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9058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9058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9058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905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905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905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905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 typeface="Wingdings 3" panose="05040102010807070707" pitchFamily="18" charset="2"/>
              <a:buNone/>
            </a:pPr>
            <a:r>
              <a:rPr lang="en-US" altLang="en-US" sz="4000" b="1" u="sng" dirty="0">
                <a:solidFill>
                  <a:srgbClr val="0000FF"/>
                </a:solidFill>
                <a:latin typeface="Times New Roman" panose="02020603050405020304" pitchFamily="18" charset="0"/>
                <a:cs typeface="Times New Roman" panose="02020603050405020304" pitchFamily="18" charset="0"/>
              </a:rPr>
              <a:t>CHÍNH TẢ</a:t>
            </a:r>
            <a:endParaRPr lang="en-US" altLang="en-US" sz="5000" b="1" dirty="0">
              <a:solidFill>
                <a:srgbClr val="0000FF"/>
              </a:solidFill>
              <a:latin typeface="Times New Roman" panose="02020603050405020304" pitchFamily="18" charset="0"/>
              <a:cs typeface="Times New Roman" panose="02020603050405020304" pitchFamily="18" charset="0"/>
            </a:endParaRPr>
          </a:p>
        </p:txBody>
      </p:sp>
      <p:sp>
        <p:nvSpPr>
          <p:cNvPr id="7" name="TextBox 7">
            <a:extLst>
              <a:ext uri="{FF2B5EF4-FFF2-40B4-BE49-F238E27FC236}">
                <a16:creationId xmlns:a16="http://schemas.microsoft.com/office/drawing/2014/main" id="{F95A425C-9FBB-451B-88A3-19B2B402EAC9}"/>
              </a:ext>
            </a:extLst>
          </p:cNvPr>
          <p:cNvSpPr txBox="1">
            <a:spLocks noChangeArrowheads="1"/>
          </p:cNvSpPr>
          <p:nvPr/>
        </p:nvSpPr>
        <p:spPr bwMode="auto">
          <a:xfrm>
            <a:off x="0" y="3384550"/>
            <a:ext cx="12192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 typeface="Arial" panose="020B0604020202020204" pitchFamily="34" charset="0"/>
              <a:buNone/>
            </a:pPr>
            <a:r>
              <a:rPr lang="en-US" altLang="en-US" sz="4000" b="1" dirty="0">
                <a:solidFill>
                  <a:srgbClr val="FF0000"/>
                </a:solidFill>
                <a:latin typeface="Times New Roman" panose="02020603050405020304" pitchFamily="18" charset="0"/>
                <a:cs typeface="Times New Roman" panose="02020603050405020304" pitchFamily="18" charset="0"/>
              </a:rPr>
              <a:t>AI ĐÃ NGHĨ RA CÁC CHỮ SỐ 1, 2, 3, 4,…?</a:t>
            </a:r>
          </a:p>
        </p:txBody>
      </p:sp>
      <p:sp>
        <p:nvSpPr>
          <p:cNvPr id="8" name="Title 1">
            <a:extLst>
              <a:ext uri="{FF2B5EF4-FFF2-40B4-BE49-F238E27FC236}">
                <a16:creationId xmlns:a16="http://schemas.microsoft.com/office/drawing/2014/main" id="{22EF0877-2764-47BD-B37C-B891E82C6B57}"/>
              </a:ext>
            </a:extLst>
          </p:cNvPr>
          <p:cNvSpPr txBox="1">
            <a:spLocks noChangeArrowheads="1"/>
          </p:cNvSpPr>
          <p:nvPr/>
        </p:nvSpPr>
        <p:spPr bwMode="auto">
          <a:xfrm>
            <a:off x="6457950" y="4242702"/>
            <a:ext cx="3657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89058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9058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9058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9058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9058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905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905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905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905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 typeface="Wingdings 3" panose="05040102010807070707" pitchFamily="18" charset="2"/>
              <a:buNone/>
            </a:pPr>
            <a:r>
              <a:rPr lang="en-US" altLang="en-US" i="1" dirty="0">
                <a:latin typeface="Times New Roman" panose="02020603050405020304" pitchFamily="18" charset="0"/>
                <a:cs typeface="Times New Roman" panose="02020603050405020304" pitchFamily="18" charset="0"/>
              </a:rPr>
              <a:t>Trang 103</a:t>
            </a:r>
          </a:p>
        </p:txBody>
      </p:sp>
    </p:spTree>
    <p:extLst>
      <p:ext uri="{BB962C8B-B14F-4D97-AF65-F5344CB8AC3E}">
        <p14:creationId xmlns:p14="http://schemas.microsoft.com/office/powerpoint/2010/main" val="38330590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04352FAE-98F8-4AE8-9D6B-86ECA26051BB}"/>
              </a:ext>
            </a:extLst>
          </p:cNvPr>
          <p:cNvSpPr txBox="1">
            <a:spLocks/>
          </p:cNvSpPr>
          <p:nvPr/>
        </p:nvSpPr>
        <p:spPr>
          <a:xfrm>
            <a:off x="838200" y="171450"/>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err="1">
                <a:latin typeface="Times New Roman" panose="02020603050405020304" pitchFamily="18" charset="0"/>
                <a:cs typeface="Times New Roman" panose="02020603050405020304" pitchFamily="18" charset="0"/>
              </a:rPr>
              <a:t>Thứ</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hai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ngày</a:t>
            </a:r>
            <a:r>
              <a:rPr lang="en-US" sz="3200" dirty="0">
                <a:latin typeface="Times New Roman" panose="02020603050405020304" pitchFamily="18" charset="0"/>
                <a:cs typeface="Times New Roman" panose="02020603050405020304" pitchFamily="18" charset="0"/>
              </a:rPr>
              <a:t> 18 </a:t>
            </a:r>
            <a:r>
              <a:rPr lang="en-US" sz="3200" dirty="0" err="1">
                <a:latin typeface="Times New Roman" panose="02020603050405020304" pitchFamily="18" charset="0"/>
                <a:cs typeface="Times New Roman" panose="02020603050405020304" pitchFamily="18" charset="0"/>
              </a:rPr>
              <a:t>tháng</a:t>
            </a:r>
            <a:r>
              <a:rPr lang="en-US" sz="3200" dirty="0">
                <a:latin typeface="Times New Roman" panose="02020603050405020304" pitchFamily="18" charset="0"/>
                <a:cs typeface="Times New Roman" panose="02020603050405020304" pitchFamily="18" charset="0"/>
              </a:rPr>
              <a:t> 4 </a:t>
            </a:r>
            <a:r>
              <a:rPr lang="en-US" sz="3200" dirty="0" err="1">
                <a:latin typeface="Times New Roman" panose="02020603050405020304" pitchFamily="18" charset="0"/>
                <a:cs typeface="Times New Roman" panose="02020603050405020304" pitchFamily="18" charset="0"/>
              </a:rPr>
              <a:t>năm</a:t>
            </a:r>
            <a:r>
              <a:rPr lang="en-US" sz="3200" dirty="0">
                <a:latin typeface="Times New Roman" panose="02020603050405020304" pitchFamily="18" charset="0"/>
                <a:cs typeface="Times New Roman" panose="02020603050405020304" pitchFamily="18" charset="0"/>
              </a:rPr>
              <a:t> 2022</a:t>
            </a:r>
            <a:br>
              <a:rPr lang="en-US" sz="3200" dirty="0">
                <a:latin typeface="Times New Roman" panose="02020603050405020304" pitchFamily="18" charset="0"/>
                <a:cs typeface="Times New Roman" panose="02020603050405020304" pitchFamily="18" charset="0"/>
              </a:rPr>
            </a:br>
            <a:r>
              <a:rPr lang="en-US" sz="3200" dirty="0" err="1">
                <a:latin typeface="Times New Roman" panose="02020603050405020304" pitchFamily="18" charset="0"/>
                <a:cs typeface="Times New Roman" panose="02020603050405020304" pitchFamily="18" charset="0"/>
              </a:rPr>
              <a:t>Chính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tả</a:t>
            </a:r>
            <a:endParaRPr lang="en-US" sz="3200" dirty="0">
              <a:latin typeface="Times New Roman" panose="02020603050405020304" pitchFamily="18" charset="0"/>
              <a:cs typeface="Times New Roman" panose="02020603050405020304" pitchFamily="18" charset="0"/>
            </a:endParaRPr>
          </a:p>
        </p:txBody>
      </p:sp>
      <p:sp>
        <p:nvSpPr>
          <p:cNvPr id="5" name="Title 2">
            <a:extLst>
              <a:ext uri="{FF2B5EF4-FFF2-40B4-BE49-F238E27FC236}">
                <a16:creationId xmlns:a16="http://schemas.microsoft.com/office/drawing/2014/main" id="{7ADF1E43-3F15-4797-A80A-BC94060F2CC8}"/>
              </a:ext>
            </a:extLst>
          </p:cNvPr>
          <p:cNvSpPr txBox="1">
            <a:spLocks/>
          </p:cNvSpPr>
          <p:nvPr/>
        </p:nvSpPr>
        <p:spPr>
          <a:xfrm>
            <a:off x="838200" y="72945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solidFill>
                  <a:srgbClr val="FF0000"/>
                </a:solidFill>
                <a:latin typeface="Times New Roman" panose="02020603050405020304" pitchFamily="18" charset="0"/>
                <a:cs typeface="Times New Roman" panose="02020603050405020304" pitchFamily="18" charset="0"/>
              </a:rPr>
              <a:t>Ai </a:t>
            </a:r>
            <a:r>
              <a:rPr lang="en-US" sz="3200" b="1" dirty="0" err="1">
                <a:solidFill>
                  <a:srgbClr val="FF0000"/>
                </a:solidFill>
                <a:latin typeface="Times New Roman" panose="02020603050405020304" pitchFamily="18" charset="0"/>
                <a:cs typeface="Times New Roman" panose="02020603050405020304" pitchFamily="18" charset="0"/>
              </a:rPr>
              <a:t>đã</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nghĩ</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ra</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các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chữ</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số</a:t>
            </a:r>
            <a:r>
              <a:rPr lang="en-US" sz="3200" b="1" dirty="0">
                <a:solidFill>
                  <a:srgbClr val="FF0000"/>
                </a:solidFill>
                <a:latin typeface="Times New Roman" panose="02020603050405020304" pitchFamily="18" charset="0"/>
                <a:cs typeface="Times New Roman" panose="02020603050405020304" pitchFamily="18" charset="0"/>
              </a:rPr>
              <a:t> 1, 2, 3, 4,… ?</a:t>
            </a:r>
          </a:p>
        </p:txBody>
      </p:sp>
      <p:sp>
        <p:nvSpPr>
          <p:cNvPr id="7" name="TextBox 6">
            <a:extLst>
              <a:ext uri="{FF2B5EF4-FFF2-40B4-BE49-F238E27FC236}">
                <a16:creationId xmlns:a16="http://schemas.microsoft.com/office/drawing/2014/main" id="{14889C71-037A-425B-86D7-45778872F126}"/>
              </a:ext>
            </a:extLst>
          </p:cNvPr>
          <p:cNvSpPr txBox="1"/>
          <p:nvPr/>
        </p:nvSpPr>
        <p:spPr>
          <a:xfrm>
            <a:off x="304800" y="1811337"/>
            <a:ext cx="11753850" cy="4524315"/>
          </a:xfrm>
          <a:prstGeom prst="rect">
            <a:avLst/>
          </a:prstGeom>
          <a:noFill/>
        </p:spPr>
        <p:txBody>
          <a:bodyPr wrap="square">
            <a:spAutoFit/>
          </a:bodyPr>
          <a:lstStyle/>
          <a:p>
            <a:r>
              <a:rPr lang="vi-VN" sz="3200" dirty="0">
                <a:latin typeface="Times New Roman" panose="02020603050405020304" pitchFamily="18" charset="0"/>
                <a:cs typeface="Times New Roman" panose="02020603050405020304" pitchFamily="18" charset="0"/>
              </a:rPr>
              <a:t>Người ta gọi các chữ số 1, 2, 3, 4,... là chữ số A-rập vì cho rằng chúng do người A-rập nghĩ ra. Sự thực thì không phải như vậy.</a:t>
            </a:r>
          </a:p>
          <a:p>
            <a:endParaRPr lang="vi-VN" sz="3200" dirty="0">
              <a:latin typeface="Times New Roman" panose="02020603050405020304" pitchFamily="18" charset="0"/>
              <a:cs typeface="Times New Roman" panose="02020603050405020304" pitchFamily="18" charset="0"/>
            </a:endParaRPr>
          </a:p>
          <a:p>
            <a:r>
              <a:rPr lang="vi-VN" sz="3200" dirty="0">
                <a:latin typeface="Times New Roman" panose="02020603050405020304" pitchFamily="18" charset="0"/>
                <a:cs typeface="Times New Roman" panose="02020603050405020304" pitchFamily="18" charset="0"/>
              </a:rPr>
              <a:t>       Vào năm 750, một nhà thiên văn học Ấn Độ đã đến thăm Bát-đa. Ông mang theo một bảng thiên văn do người Ấn Độ làm ra để dâng tặng quốc vương đang trị vì. Các chữ số Ấn Độ 1, 2, 3, 4,... dùng trong bẳng đó đã được người A-rập nhanh chóng tiếp thu và về sau được truyền bá rộng rãi.</a:t>
            </a:r>
          </a:p>
          <a:p>
            <a:pPr algn="r"/>
            <a:r>
              <a:rPr lang="vi-VN" sz="3200" i="1" dirty="0">
                <a:latin typeface="Times New Roman" panose="02020603050405020304" pitchFamily="18" charset="0"/>
                <a:cs typeface="Times New Roman" panose="02020603050405020304" pitchFamily="18" charset="0"/>
              </a:rPr>
              <a:t>Theo</a:t>
            </a:r>
            <a:r>
              <a:rPr lang="vi-VN" sz="3200" dirty="0">
                <a:latin typeface="Times New Roman" panose="02020603050405020304" pitchFamily="18" charset="0"/>
                <a:cs typeface="Times New Roman" panose="02020603050405020304" pitchFamily="18" charset="0"/>
              </a:rPr>
              <a:t> báo </a:t>
            </a:r>
            <a:r>
              <a:rPr lang="vi-VN" sz="3200" b="1" dirty="0">
                <a:latin typeface="Times New Roman" panose="02020603050405020304" pitchFamily="18" charset="0"/>
                <a:cs typeface="Times New Roman" panose="02020603050405020304" pitchFamily="18" charset="0"/>
              </a:rPr>
              <a:t>THIẾU NIÊN TIỀN PHONG</a:t>
            </a:r>
          </a:p>
        </p:txBody>
      </p:sp>
    </p:spTree>
    <p:extLst>
      <p:ext uri="{BB962C8B-B14F-4D97-AF65-F5344CB8AC3E}">
        <p14:creationId xmlns:p14="http://schemas.microsoft.com/office/powerpoint/2010/main" val="155045304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250" fill="hold"/>
                                        <p:tgtEl>
                                          <p:spTgt spid="7"/>
                                        </p:tgtEl>
                                        <p:attrNameLst>
                                          <p:attrName>ppt_w</p:attrName>
                                        </p:attrNameLst>
                                      </p:cBhvr>
                                      <p:tavLst>
                                        <p:tav tm="0">
                                          <p:val>
                                            <p:fltVal val="0"/>
                                          </p:val>
                                        </p:tav>
                                        <p:tav tm="100000">
                                          <p:val>
                                            <p:strVal val="#ppt_w"/>
                                          </p:val>
                                        </p:tav>
                                      </p:tavLst>
                                    </p:anim>
                                    <p:anim calcmode="lin" valueType="num">
                                      <p:cBhvr>
                                        <p:cTn id="8" dur="1250" fill="hold"/>
                                        <p:tgtEl>
                                          <p:spTgt spid="7"/>
                                        </p:tgtEl>
                                        <p:attrNameLst>
                                          <p:attrName>ppt_h</p:attrName>
                                        </p:attrNameLst>
                                      </p:cBhvr>
                                      <p:tavLst>
                                        <p:tav tm="0">
                                          <p:val>
                                            <p:fltVal val="0"/>
                                          </p:val>
                                        </p:tav>
                                        <p:tav tm="100000">
                                          <p:val>
                                            <p:strVal val="#ppt_h"/>
                                          </p:val>
                                        </p:tav>
                                      </p:tavLst>
                                    </p:anim>
                                    <p:anim calcmode="lin" valueType="num">
                                      <p:cBhvr>
                                        <p:cTn id="9" dur="1250" fill="hold"/>
                                        <p:tgtEl>
                                          <p:spTgt spid="7"/>
                                        </p:tgtEl>
                                        <p:attrNameLst>
                                          <p:attrName>style.rotation</p:attrName>
                                        </p:attrNameLst>
                                      </p:cBhvr>
                                      <p:tavLst>
                                        <p:tav tm="0">
                                          <p:val>
                                            <p:fltVal val="360"/>
                                          </p:val>
                                        </p:tav>
                                        <p:tav tm="100000">
                                          <p:val>
                                            <p:fltVal val="0"/>
                                          </p:val>
                                        </p:tav>
                                      </p:tavLst>
                                    </p:anim>
                                    <p:animEffect transition="in" filter="fade">
                                      <p:cBhvr>
                                        <p:cTn id="10" dur="1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04352FAE-98F8-4AE8-9D6B-86ECA26051BB}"/>
              </a:ext>
            </a:extLst>
          </p:cNvPr>
          <p:cNvSpPr txBox="1">
            <a:spLocks/>
          </p:cNvSpPr>
          <p:nvPr/>
        </p:nvSpPr>
        <p:spPr>
          <a:xfrm>
            <a:off x="838200" y="171450"/>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err="1">
                <a:latin typeface="Times New Roman" panose="02020603050405020304" pitchFamily="18" charset="0"/>
                <a:cs typeface="Times New Roman" panose="02020603050405020304" pitchFamily="18" charset="0"/>
              </a:rPr>
              <a:t>Thứ</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hai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ngày</a:t>
            </a:r>
            <a:r>
              <a:rPr lang="en-US" sz="3200" dirty="0">
                <a:latin typeface="Times New Roman" panose="02020603050405020304" pitchFamily="18" charset="0"/>
                <a:cs typeface="Times New Roman" panose="02020603050405020304" pitchFamily="18" charset="0"/>
              </a:rPr>
              <a:t> 18 </a:t>
            </a:r>
            <a:r>
              <a:rPr lang="en-US" sz="3200" dirty="0" err="1">
                <a:latin typeface="Times New Roman" panose="02020603050405020304" pitchFamily="18" charset="0"/>
                <a:cs typeface="Times New Roman" panose="02020603050405020304" pitchFamily="18" charset="0"/>
              </a:rPr>
              <a:t>tháng</a:t>
            </a:r>
            <a:r>
              <a:rPr lang="en-US" sz="3200" dirty="0">
                <a:latin typeface="Times New Roman" panose="02020603050405020304" pitchFamily="18" charset="0"/>
                <a:cs typeface="Times New Roman" panose="02020603050405020304" pitchFamily="18" charset="0"/>
              </a:rPr>
              <a:t> 4 </a:t>
            </a:r>
            <a:r>
              <a:rPr lang="en-US" sz="3200" dirty="0" err="1">
                <a:latin typeface="Times New Roman" panose="02020603050405020304" pitchFamily="18" charset="0"/>
                <a:cs typeface="Times New Roman" panose="02020603050405020304" pitchFamily="18" charset="0"/>
              </a:rPr>
              <a:t>năm</a:t>
            </a:r>
            <a:r>
              <a:rPr lang="en-US" sz="3200" dirty="0">
                <a:latin typeface="Times New Roman" panose="02020603050405020304" pitchFamily="18" charset="0"/>
                <a:cs typeface="Times New Roman" panose="02020603050405020304" pitchFamily="18" charset="0"/>
              </a:rPr>
              <a:t> 2022</a:t>
            </a:r>
            <a:br>
              <a:rPr lang="en-US" sz="3200" dirty="0">
                <a:latin typeface="Times New Roman" panose="02020603050405020304" pitchFamily="18" charset="0"/>
                <a:cs typeface="Times New Roman" panose="02020603050405020304" pitchFamily="18" charset="0"/>
              </a:rPr>
            </a:br>
            <a:r>
              <a:rPr lang="en-US" sz="3200" dirty="0" err="1">
                <a:latin typeface="Times New Roman" panose="02020603050405020304" pitchFamily="18" charset="0"/>
                <a:cs typeface="Times New Roman" panose="02020603050405020304" pitchFamily="18" charset="0"/>
              </a:rPr>
              <a:t>Chính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tả</a:t>
            </a:r>
            <a:endParaRPr lang="en-US" sz="3200" dirty="0">
              <a:latin typeface="Times New Roman" panose="02020603050405020304" pitchFamily="18" charset="0"/>
              <a:cs typeface="Times New Roman" panose="02020603050405020304" pitchFamily="18" charset="0"/>
            </a:endParaRPr>
          </a:p>
        </p:txBody>
      </p:sp>
      <p:sp>
        <p:nvSpPr>
          <p:cNvPr id="5" name="Title 2">
            <a:extLst>
              <a:ext uri="{FF2B5EF4-FFF2-40B4-BE49-F238E27FC236}">
                <a16:creationId xmlns:a16="http://schemas.microsoft.com/office/drawing/2014/main" id="{7ADF1E43-3F15-4797-A80A-BC94060F2CC8}"/>
              </a:ext>
            </a:extLst>
          </p:cNvPr>
          <p:cNvSpPr txBox="1">
            <a:spLocks/>
          </p:cNvSpPr>
          <p:nvPr/>
        </p:nvSpPr>
        <p:spPr>
          <a:xfrm>
            <a:off x="838200" y="72945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solidFill>
                  <a:srgbClr val="FF0000"/>
                </a:solidFill>
                <a:latin typeface="Times New Roman" panose="02020603050405020304" pitchFamily="18" charset="0"/>
                <a:cs typeface="Times New Roman" panose="02020603050405020304" pitchFamily="18" charset="0"/>
              </a:rPr>
              <a:t>Ai </a:t>
            </a:r>
            <a:r>
              <a:rPr lang="en-US" sz="3200" b="1" dirty="0" err="1">
                <a:solidFill>
                  <a:srgbClr val="FF0000"/>
                </a:solidFill>
                <a:latin typeface="Times New Roman" panose="02020603050405020304" pitchFamily="18" charset="0"/>
                <a:cs typeface="Times New Roman" panose="02020603050405020304" pitchFamily="18" charset="0"/>
              </a:rPr>
              <a:t>đã</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nghĩ</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ra</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các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chữ</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số</a:t>
            </a:r>
            <a:r>
              <a:rPr lang="en-US" sz="3200" b="1" dirty="0">
                <a:solidFill>
                  <a:srgbClr val="FF0000"/>
                </a:solidFill>
                <a:latin typeface="Times New Roman" panose="02020603050405020304" pitchFamily="18" charset="0"/>
                <a:cs typeface="Times New Roman" panose="02020603050405020304" pitchFamily="18" charset="0"/>
              </a:rPr>
              <a:t> 1, 2, 3, 4,… ?</a:t>
            </a:r>
          </a:p>
        </p:txBody>
      </p:sp>
      <p:cxnSp>
        <p:nvCxnSpPr>
          <p:cNvPr id="3" name="Straight Connector 2">
            <a:extLst>
              <a:ext uri="{FF2B5EF4-FFF2-40B4-BE49-F238E27FC236}">
                <a16:creationId xmlns:a16="http://schemas.microsoft.com/office/drawing/2014/main" id="{3030D5C3-6CD7-4E23-85FB-3A7F2A775B14}"/>
              </a:ext>
            </a:extLst>
          </p:cNvPr>
          <p:cNvCxnSpPr/>
          <p:nvPr/>
        </p:nvCxnSpPr>
        <p:spPr>
          <a:xfrm>
            <a:off x="6096000" y="1866900"/>
            <a:ext cx="0" cy="451485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Text Box 25">
            <a:extLst>
              <a:ext uri="{FF2B5EF4-FFF2-40B4-BE49-F238E27FC236}">
                <a16:creationId xmlns:a16="http://schemas.microsoft.com/office/drawing/2014/main" id="{23DCC345-699E-4BBA-9AFB-A69D629D94EB}"/>
              </a:ext>
            </a:extLst>
          </p:cNvPr>
          <p:cNvSpPr txBox="1">
            <a:spLocks noChangeArrowheads="1"/>
          </p:cNvSpPr>
          <p:nvPr/>
        </p:nvSpPr>
        <p:spPr bwMode="auto">
          <a:xfrm>
            <a:off x="838201" y="2475309"/>
            <a:ext cx="2412819"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200" b="1" dirty="0" err="1">
                <a:latin typeface="Times New Roman" panose="02020603050405020304" pitchFamily="18" charset="0"/>
                <a:cs typeface="Arial" panose="020B0604020202020204" pitchFamily="34" charset="0"/>
              </a:rPr>
              <a:t>Số</a:t>
            </a:r>
            <a:r>
              <a:rPr lang="en-US" altLang="en-US" sz="3200" b="1" dirty="0">
                <a:latin typeface="Times New Roman" panose="02020603050405020304" pitchFamily="18" charset="0"/>
                <a:cs typeface="Arial" panose="020B0604020202020204" pitchFamily="34" charset="0"/>
              </a:rPr>
              <a:t> A- </a:t>
            </a:r>
            <a:r>
              <a:rPr lang="en-US" altLang="en-US" sz="3200" b="1" dirty="0" err="1">
                <a:latin typeface="Times New Roman" panose="02020603050405020304" pitchFamily="18" charset="0"/>
                <a:cs typeface="Arial" panose="020B0604020202020204" pitchFamily="34" charset="0"/>
              </a:rPr>
              <a:t>rập</a:t>
            </a:r>
            <a:endParaRPr lang="en-US" altLang="en-US" sz="3200" b="1" dirty="0">
              <a:latin typeface="Times New Roman" panose="02020603050405020304" pitchFamily="18" charset="0"/>
              <a:cs typeface="Arial" panose="020B0604020202020204" pitchFamily="34" charset="0"/>
            </a:endParaRPr>
          </a:p>
        </p:txBody>
      </p:sp>
      <p:sp>
        <p:nvSpPr>
          <p:cNvPr id="9" name="Text Box 26">
            <a:extLst>
              <a:ext uri="{FF2B5EF4-FFF2-40B4-BE49-F238E27FC236}">
                <a16:creationId xmlns:a16="http://schemas.microsoft.com/office/drawing/2014/main" id="{4042E428-D939-413B-BB5C-41997098385F}"/>
              </a:ext>
            </a:extLst>
          </p:cNvPr>
          <p:cNvSpPr txBox="1">
            <a:spLocks noChangeArrowheads="1"/>
          </p:cNvSpPr>
          <p:nvPr/>
        </p:nvSpPr>
        <p:spPr bwMode="auto">
          <a:xfrm>
            <a:off x="838201" y="3123009"/>
            <a:ext cx="408622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200" b="1" dirty="0" err="1">
                <a:latin typeface="Times New Roman" panose="02020603050405020304" pitchFamily="18" charset="0"/>
                <a:cs typeface="Arial" panose="020B0604020202020204" pitchFamily="34" charset="0"/>
              </a:rPr>
              <a:t>Thiên</a:t>
            </a:r>
            <a:r>
              <a:rPr lang="en-US" altLang="en-US" sz="3200" b="1" dirty="0">
                <a:latin typeface="Times New Roman" panose="02020603050405020304" pitchFamily="18" charset="0"/>
                <a:cs typeface="Arial" panose="020B0604020202020204" pitchFamily="34" charset="0"/>
              </a:rPr>
              <a:t> </a:t>
            </a:r>
            <a:r>
              <a:rPr lang="en-US" altLang="en-US" sz="3200" b="1" dirty="0" err="1">
                <a:latin typeface="Times New Roman" panose="02020603050405020304" pitchFamily="18" charset="0"/>
                <a:cs typeface="Arial" panose="020B0604020202020204" pitchFamily="34" charset="0"/>
              </a:rPr>
              <a:t>văn</a:t>
            </a:r>
            <a:r>
              <a:rPr lang="en-US" altLang="en-US" sz="3200" b="1" dirty="0">
                <a:latin typeface="Times New Roman" panose="02020603050405020304" pitchFamily="18" charset="0"/>
                <a:cs typeface="Arial" panose="020B0604020202020204" pitchFamily="34" charset="0"/>
              </a:rPr>
              <a:t> </a:t>
            </a:r>
            <a:r>
              <a:rPr lang="en-US" altLang="en-US" sz="3200" b="1" dirty="0" err="1">
                <a:latin typeface="Times New Roman" panose="02020603050405020304" pitchFamily="18" charset="0"/>
                <a:cs typeface="Arial" panose="020B0604020202020204" pitchFamily="34" charset="0"/>
              </a:rPr>
              <a:t>học</a:t>
            </a:r>
            <a:r>
              <a:rPr lang="en-US" altLang="en-US" sz="3200" b="1" dirty="0">
                <a:latin typeface="Times New Roman" panose="02020603050405020304" pitchFamily="18" charset="0"/>
                <a:cs typeface="Arial" panose="020B0604020202020204" pitchFamily="34" charset="0"/>
              </a:rPr>
              <a:t> </a:t>
            </a:r>
            <a:r>
              <a:rPr lang="en-US" altLang="en-US" sz="3200" b="1" dirty="0" err="1">
                <a:latin typeface="Times New Roman" panose="02020603050405020304" pitchFamily="18" charset="0"/>
                <a:cs typeface="Arial" panose="020B0604020202020204" pitchFamily="34" charset="0"/>
              </a:rPr>
              <a:t>Ấn</a:t>
            </a:r>
            <a:r>
              <a:rPr lang="en-US" altLang="en-US" sz="3200" b="1" dirty="0">
                <a:latin typeface="Times New Roman" panose="02020603050405020304" pitchFamily="18" charset="0"/>
                <a:cs typeface="Arial" panose="020B0604020202020204" pitchFamily="34" charset="0"/>
              </a:rPr>
              <a:t> </a:t>
            </a:r>
            <a:r>
              <a:rPr lang="en-US" altLang="en-US" sz="3200" b="1" dirty="0" err="1">
                <a:latin typeface="Times New Roman" panose="02020603050405020304" pitchFamily="18" charset="0"/>
                <a:cs typeface="Arial" panose="020B0604020202020204" pitchFamily="34" charset="0"/>
              </a:rPr>
              <a:t>Độ</a:t>
            </a:r>
            <a:endParaRPr lang="en-US" altLang="en-US" sz="3200" b="1" dirty="0">
              <a:latin typeface="Times New Roman" panose="02020603050405020304" pitchFamily="18" charset="0"/>
              <a:cs typeface="Arial" panose="020B0604020202020204" pitchFamily="34" charset="0"/>
            </a:endParaRPr>
          </a:p>
        </p:txBody>
      </p:sp>
      <p:sp>
        <p:nvSpPr>
          <p:cNvPr id="10" name="Text Box 27">
            <a:extLst>
              <a:ext uri="{FF2B5EF4-FFF2-40B4-BE49-F238E27FC236}">
                <a16:creationId xmlns:a16="http://schemas.microsoft.com/office/drawing/2014/main" id="{5EDF653D-2301-401D-90C7-FD5FD1E72A8D}"/>
              </a:ext>
            </a:extLst>
          </p:cNvPr>
          <p:cNvSpPr txBox="1">
            <a:spLocks noChangeArrowheads="1"/>
          </p:cNvSpPr>
          <p:nvPr/>
        </p:nvSpPr>
        <p:spPr bwMode="auto">
          <a:xfrm>
            <a:off x="838201" y="3790551"/>
            <a:ext cx="336332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200" b="1" dirty="0" err="1">
                <a:latin typeface="Times New Roman" panose="02020603050405020304" pitchFamily="18" charset="0"/>
                <a:cs typeface="Arial" panose="020B0604020202020204" pitchFamily="34" charset="0"/>
              </a:rPr>
              <a:t>Bát-đa</a:t>
            </a:r>
            <a:endParaRPr lang="en-US" altLang="en-US" sz="3200" b="1" dirty="0">
              <a:latin typeface="Times New Roman" panose="02020603050405020304" pitchFamily="18" charset="0"/>
              <a:cs typeface="Arial" panose="020B0604020202020204" pitchFamily="34" charset="0"/>
            </a:endParaRPr>
          </a:p>
        </p:txBody>
      </p:sp>
      <p:sp>
        <p:nvSpPr>
          <p:cNvPr id="11" name="Text Box 28">
            <a:extLst>
              <a:ext uri="{FF2B5EF4-FFF2-40B4-BE49-F238E27FC236}">
                <a16:creationId xmlns:a16="http://schemas.microsoft.com/office/drawing/2014/main" id="{BCDA5C84-50E6-4EA6-B104-366738A826C5}"/>
              </a:ext>
            </a:extLst>
          </p:cNvPr>
          <p:cNvSpPr txBox="1">
            <a:spLocks noChangeArrowheads="1"/>
          </p:cNvSpPr>
          <p:nvPr/>
        </p:nvSpPr>
        <p:spPr bwMode="auto">
          <a:xfrm>
            <a:off x="838201" y="4504530"/>
            <a:ext cx="3509554"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200" b="1" dirty="0" err="1">
                <a:latin typeface="Times New Roman" panose="02020603050405020304" pitchFamily="18" charset="0"/>
                <a:cs typeface="Arial" panose="020B0604020202020204" pitchFamily="34" charset="0"/>
              </a:rPr>
              <a:t>Quốc</a:t>
            </a:r>
            <a:r>
              <a:rPr lang="en-US" altLang="en-US" sz="3200" b="1" dirty="0">
                <a:latin typeface="Times New Roman" panose="02020603050405020304" pitchFamily="18" charset="0"/>
                <a:cs typeface="Arial" panose="020B0604020202020204" pitchFamily="34" charset="0"/>
              </a:rPr>
              <a:t> </a:t>
            </a:r>
            <a:r>
              <a:rPr lang="en-US" altLang="en-US" sz="3200" b="1" dirty="0" err="1">
                <a:latin typeface="Times New Roman" panose="02020603050405020304" pitchFamily="18" charset="0"/>
                <a:cs typeface="Arial" panose="020B0604020202020204" pitchFamily="34" charset="0"/>
              </a:rPr>
              <a:t>vương</a:t>
            </a:r>
            <a:endParaRPr lang="en-US" altLang="en-US" sz="3200" b="1" dirty="0">
              <a:latin typeface="Times New Roman" panose="02020603050405020304" pitchFamily="18" charset="0"/>
              <a:cs typeface="Arial" panose="020B0604020202020204" pitchFamily="34" charset="0"/>
            </a:endParaRPr>
          </a:p>
        </p:txBody>
      </p:sp>
      <p:sp>
        <p:nvSpPr>
          <p:cNvPr id="12" name="Text Box 29">
            <a:extLst>
              <a:ext uri="{FF2B5EF4-FFF2-40B4-BE49-F238E27FC236}">
                <a16:creationId xmlns:a16="http://schemas.microsoft.com/office/drawing/2014/main" id="{DE241D50-3BC9-4FB3-B513-27DFFC288477}"/>
              </a:ext>
            </a:extLst>
          </p:cNvPr>
          <p:cNvSpPr txBox="1">
            <a:spLocks noChangeArrowheads="1"/>
          </p:cNvSpPr>
          <p:nvPr/>
        </p:nvSpPr>
        <p:spPr bwMode="auto">
          <a:xfrm>
            <a:off x="838200" y="5218509"/>
            <a:ext cx="3802017"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200" b="1" dirty="0" err="1">
                <a:latin typeface="Times New Roman" panose="02020603050405020304" pitchFamily="18" charset="0"/>
                <a:cs typeface="Arial" panose="020B0604020202020204" pitchFamily="34" charset="0"/>
              </a:rPr>
              <a:t>Truyền</a:t>
            </a:r>
            <a:r>
              <a:rPr lang="en-US" altLang="en-US" sz="3200" b="1" dirty="0">
                <a:latin typeface="Times New Roman" panose="02020603050405020304" pitchFamily="18" charset="0"/>
                <a:cs typeface="Arial" panose="020B0604020202020204" pitchFamily="34" charset="0"/>
              </a:rPr>
              <a:t> </a:t>
            </a:r>
            <a:r>
              <a:rPr lang="en-US" altLang="en-US" sz="3200" b="1" dirty="0" err="1">
                <a:latin typeface="Times New Roman" panose="02020603050405020304" pitchFamily="18" charset="0"/>
                <a:cs typeface="Arial" panose="020B0604020202020204" pitchFamily="34" charset="0"/>
              </a:rPr>
              <a:t>bá</a:t>
            </a:r>
            <a:r>
              <a:rPr lang="en-US" altLang="en-US" sz="3200" b="1" dirty="0">
                <a:latin typeface="Times New Roman" panose="02020603050405020304" pitchFamily="18" charset="0"/>
                <a:cs typeface="Arial" panose="020B0604020202020204" pitchFamily="34" charset="0"/>
              </a:rPr>
              <a:t> </a:t>
            </a:r>
            <a:r>
              <a:rPr lang="en-US" altLang="en-US" sz="3200" b="1" dirty="0" err="1">
                <a:latin typeface="Times New Roman" panose="02020603050405020304" pitchFamily="18" charset="0"/>
                <a:cs typeface="Arial" panose="020B0604020202020204" pitchFamily="34" charset="0"/>
              </a:rPr>
              <a:t>rộng</a:t>
            </a:r>
            <a:r>
              <a:rPr lang="en-US" altLang="en-US" sz="3200" b="1" dirty="0">
                <a:latin typeface="Times New Roman" panose="02020603050405020304" pitchFamily="18" charset="0"/>
                <a:cs typeface="Arial" panose="020B0604020202020204" pitchFamily="34" charset="0"/>
              </a:rPr>
              <a:t> </a:t>
            </a:r>
            <a:r>
              <a:rPr lang="en-US" altLang="en-US" sz="3200" b="1" dirty="0" err="1">
                <a:latin typeface="Times New Roman" panose="02020603050405020304" pitchFamily="18" charset="0"/>
                <a:cs typeface="Arial" panose="020B0604020202020204" pitchFamily="34" charset="0"/>
              </a:rPr>
              <a:t>rãi</a:t>
            </a:r>
            <a:endParaRPr lang="en-US" altLang="en-US" sz="3200" b="1" dirty="0">
              <a:latin typeface="Times New Roman" panose="02020603050405020304" pitchFamily="18" charset="0"/>
              <a:cs typeface="Arial" panose="020B0604020202020204" pitchFamily="34" charset="0"/>
            </a:endParaRPr>
          </a:p>
        </p:txBody>
      </p:sp>
      <p:sp>
        <p:nvSpPr>
          <p:cNvPr id="13" name="Text Box 25">
            <a:extLst>
              <a:ext uri="{FF2B5EF4-FFF2-40B4-BE49-F238E27FC236}">
                <a16:creationId xmlns:a16="http://schemas.microsoft.com/office/drawing/2014/main" id="{CD6FEF09-AD89-4B8A-B340-BA46BC657C2B}"/>
              </a:ext>
            </a:extLst>
          </p:cNvPr>
          <p:cNvSpPr txBox="1">
            <a:spLocks noChangeArrowheads="1"/>
          </p:cNvSpPr>
          <p:nvPr/>
        </p:nvSpPr>
        <p:spPr bwMode="auto">
          <a:xfrm>
            <a:off x="838201" y="1772445"/>
            <a:ext cx="443864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200" b="1" dirty="0">
                <a:solidFill>
                  <a:srgbClr val="00B050"/>
                </a:solidFill>
                <a:latin typeface="Times New Roman" panose="02020603050405020304" pitchFamily="18" charset="0"/>
                <a:cs typeface="Arial" panose="020B0604020202020204" pitchFamily="34" charset="0"/>
              </a:rPr>
              <a:t>LUYỆN VIẾT</a:t>
            </a:r>
          </a:p>
        </p:txBody>
      </p:sp>
      <p:sp>
        <p:nvSpPr>
          <p:cNvPr id="14" name="Text Box 25">
            <a:extLst>
              <a:ext uri="{FF2B5EF4-FFF2-40B4-BE49-F238E27FC236}">
                <a16:creationId xmlns:a16="http://schemas.microsoft.com/office/drawing/2014/main" id="{81D7DD91-CAEB-4BA1-9D47-A30377FADDB8}"/>
              </a:ext>
            </a:extLst>
          </p:cNvPr>
          <p:cNvSpPr txBox="1">
            <a:spLocks noChangeArrowheads="1"/>
          </p:cNvSpPr>
          <p:nvPr/>
        </p:nvSpPr>
        <p:spPr bwMode="auto">
          <a:xfrm>
            <a:off x="6505576" y="1759457"/>
            <a:ext cx="443864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200" b="1" dirty="0">
                <a:solidFill>
                  <a:srgbClr val="00B050"/>
                </a:solidFill>
                <a:latin typeface="Times New Roman" panose="02020603050405020304" pitchFamily="18" charset="0"/>
                <a:cs typeface="Arial" panose="020B0604020202020204" pitchFamily="34" charset="0"/>
              </a:rPr>
              <a:t>LƯU Ý</a:t>
            </a:r>
          </a:p>
        </p:txBody>
      </p:sp>
      <p:sp>
        <p:nvSpPr>
          <p:cNvPr id="15" name="Text Box 25">
            <a:extLst>
              <a:ext uri="{FF2B5EF4-FFF2-40B4-BE49-F238E27FC236}">
                <a16:creationId xmlns:a16="http://schemas.microsoft.com/office/drawing/2014/main" id="{114A66FA-B19B-4A56-A29C-5A164E7B5FB2}"/>
              </a:ext>
            </a:extLst>
          </p:cNvPr>
          <p:cNvSpPr txBox="1">
            <a:spLocks noChangeArrowheads="1"/>
          </p:cNvSpPr>
          <p:nvPr/>
        </p:nvSpPr>
        <p:spPr bwMode="auto">
          <a:xfrm>
            <a:off x="6448424" y="2351883"/>
            <a:ext cx="5667373"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200" b="1" dirty="0" err="1">
                <a:solidFill>
                  <a:srgbClr val="00B0F0"/>
                </a:solidFill>
                <a:latin typeface="Times New Roman" panose="02020603050405020304" pitchFamily="18" charset="0"/>
                <a:cs typeface="Arial" panose="020B0604020202020204" pitchFamily="34" charset="0"/>
              </a:rPr>
              <a:t>Cần</a:t>
            </a:r>
            <a:r>
              <a:rPr lang="en-US" altLang="en-US" sz="3200" b="1" dirty="0">
                <a:solidFill>
                  <a:srgbClr val="00B0F0"/>
                </a:solidFill>
                <a:latin typeface="Times New Roman" panose="02020603050405020304" pitchFamily="18" charset="0"/>
                <a:cs typeface="Arial" panose="020B0604020202020204" pitchFamily="34" charset="0"/>
              </a:rPr>
              <a:t> </a:t>
            </a:r>
            <a:r>
              <a:rPr lang="en-US" altLang="en-US" sz="3200" b="1" dirty="0" err="1">
                <a:solidFill>
                  <a:srgbClr val="00B0F0"/>
                </a:solidFill>
                <a:latin typeface="Times New Roman" panose="02020603050405020304" pitchFamily="18" charset="0"/>
                <a:cs typeface="Arial" panose="020B0604020202020204" pitchFamily="34" charset="0"/>
              </a:rPr>
              <a:t>chú</a:t>
            </a:r>
            <a:r>
              <a:rPr lang="en-US" altLang="en-US" sz="3200" b="1" dirty="0">
                <a:solidFill>
                  <a:srgbClr val="00B0F0"/>
                </a:solidFill>
                <a:latin typeface="Times New Roman" panose="02020603050405020304" pitchFamily="18" charset="0"/>
                <a:cs typeface="Arial" panose="020B0604020202020204" pitchFamily="34" charset="0"/>
              </a:rPr>
              <a:t> ý </a:t>
            </a:r>
            <a:r>
              <a:rPr lang="en-US" altLang="en-US" sz="3200" b="1" dirty="0" err="1">
                <a:solidFill>
                  <a:srgbClr val="00B0F0"/>
                </a:solidFill>
                <a:latin typeface="Times New Roman" panose="02020603050405020304" pitchFamily="18" charset="0"/>
                <a:cs typeface="Arial" panose="020B0604020202020204" pitchFamily="34" charset="0"/>
              </a:rPr>
              <a:t>các</a:t>
            </a:r>
            <a:r>
              <a:rPr lang="en-US" altLang="en-US" sz="3200" b="1" dirty="0">
                <a:solidFill>
                  <a:srgbClr val="00B0F0"/>
                </a:solidFill>
                <a:latin typeface="Times New Roman" panose="02020603050405020304" pitchFamily="18" charset="0"/>
                <a:cs typeface="Arial" panose="020B0604020202020204" pitchFamily="34" charset="0"/>
              </a:rPr>
              <a:t> </a:t>
            </a:r>
            <a:r>
              <a:rPr lang="en-US" altLang="en-US" sz="3200" b="1" dirty="0" err="1">
                <a:solidFill>
                  <a:srgbClr val="00B0F0"/>
                </a:solidFill>
                <a:latin typeface="Times New Roman" panose="02020603050405020304" pitchFamily="18" charset="0"/>
                <a:cs typeface="Arial" panose="020B0604020202020204" pitchFamily="34" charset="0"/>
              </a:rPr>
              <a:t>tên</a:t>
            </a:r>
            <a:r>
              <a:rPr lang="en-US" altLang="en-US" sz="3200" b="1" dirty="0">
                <a:solidFill>
                  <a:srgbClr val="00B0F0"/>
                </a:solidFill>
                <a:latin typeface="Times New Roman" panose="02020603050405020304" pitchFamily="18" charset="0"/>
                <a:cs typeface="Arial" panose="020B0604020202020204" pitchFamily="34" charset="0"/>
              </a:rPr>
              <a:t> </a:t>
            </a:r>
            <a:r>
              <a:rPr lang="en-US" altLang="en-US" sz="3200" b="1" dirty="0" err="1">
                <a:solidFill>
                  <a:srgbClr val="00B0F0"/>
                </a:solidFill>
                <a:latin typeface="Times New Roman" panose="02020603050405020304" pitchFamily="18" charset="0"/>
                <a:cs typeface="Arial" panose="020B0604020202020204" pitchFamily="34" charset="0"/>
              </a:rPr>
              <a:t>riêng</a:t>
            </a:r>
            <a:r>
              <a:rPr lang="en-US" altLang="en-US" sz="3200" b="1" dirty="0">
                <a:solidFill>
                  <a:srgbClr val="00B0F0"/>
                </a:solidFill>
                <a:latin typeface="Times New Roman" panose="02020603050405020304" pitchFamily="18" charset="0"/>
                <a:cs typeface="Arial" panose="020B0604020202020204" pitchFamily="34" charset="0"/>
              </a:rPr>
              <a:t>, </a:t>
            </a:r>
            <a:r>
              <a:rPr lang="en-US" altLang="en-US" sz="3200" b="1" dirty="0" err="1">
                <a:solidFill>
                  <a:srgbClr val="00B0F0"/>
                </a:solidFill>
                <a:latin typeface="Times New Roman" panose="02020603050405020304" pitchFamily="18" charset="0"/>
                <a:cs typeface="Arial" panose="020B0604020202020204" pitchFamily="34" charset="0"/>
              </a:rPr>
              <a:t>tên</a:t>
            </a:r>
            <a:r>
              <a:rPr lang="en-US" altLang="en-US" sz="3200" b="1" dirty="0">
                <a:solidFill>
                  <a:srgbClr val="00B0F0"/>
                </a:solidFill>
                <a:latin typeface="Times New Roman" panose="02020603050405020304" pitchFamily="18" charset="0"/>
                <a:cs typeface="Arial" panose="020B0604020202020204" pitchFamily="34" charset="0"/>
              </a:rPr>
              <a:t> </a:t>
            </a:r>
            <a:r>
              <a:rPr lang="en-US" altLang="en-US" sz="3200" b="1" dirty="0" err="1">
                <a:solidFill>
                  <a:srgbClr val="00B0F0"/>
                </a:solidFill>
                <a:latin typeface="Times New Roman" panose="02020603050405020304" pitchFamily="18" charset="0"/>
                <a:cs typeface="Arial" panose="020B0604020202020204" pitchFamily="34" charset="0"/>
              </a:rPr>
              <a:t>nước</a:t>
            </a:r>
            <a:r>
              <a:rPr lang="en-US" altLang="en-US" sz="3200" b="1" dirty="0">
                <a:solidFill>
                  <a:srgbClr val="00B0F0"/>
                </a:solidFill>
                <a:latin typeface="Times New Roman" panose="02020603050405020304" pitchFamily="18" charset="0"/>
                <a:cs typeface="Arial" panose="020B0604020202020204" pitchFamily="34" charset="0"/>
              </a:rPr>
              <a:t>. </a:t>
            </a:r>
            <a:r>
              <a:rPr lang="en-US" altLang="en-US" sz="3200" b="1" dirty="0" err="1">
                <a:solidFill>
                  <a:srgbClr val="00B0F0"/>
                </a:solidFill>
                <a:latin typeface="Times New Roman" panose="02020603050405020304" pitchFamily="18" charset="0"/>
                <a:cs typeface="Arial" panose="020B0604020202020204" pitchFamily="34" charset="0"/>
              </a:rPr>
              <a:t>Cần</a:t>
            </a:r>
            <a:r>
              <a:rPr lang="en-US" altLang="en-US" sz="3200" b="1" dirty="0">
                <a:solidFill>
                  <a:srgbClr val="00B0F0"/>
                </a:solidFill>
                <a:latin typeface="Times New Roman" panose="02020603050405020304" pitchFamily="18" charset="0"/>
                <a:cs typeface="Arial" panose="020B0604020202020204" pitchFamily="34" charset="0"/>
              </a:rPr>
              <a:t> </a:t>
            </a:r>
            <a:r>
              <a:rPr lang="en-US" altLang="en-US" sz="3200" b="1" dirty="0" err="1">
                <a:solidFill>
                  <a:srgbClr val="00B0F0"/>
                </a:solidFill>
                <a:latin typeface="Times New Roman" panose="02020603050405020304" pitchFamily="18" charset="0"/>
                <a:cs typeface="Arial" panose="020B0604020202020204" pitchFamily="34" charset="0"/>
              </a:rPr>
              <a:t>chú</a:t>
            </a:r>
            <a:r>
              <a:rPr lang="en-US" altLang="en-US" sz="3200" b="1" dirty="0">
                <a:solidFill>
                  <a:srgbClr val="00B0F0"/>
                </a:solidFill>
                <a:latin typeface="Times New Roman" panose="02020603050405020304" pitchFamily="18" charset="0"/>
                <a:cs typeface="Arial" panose="020B0604020202020204" pitchFamily="34" charset="0"/>
              </a:rPr>
              <a:t> ý </a:t>
            </a:r>
            <a:r>
              <a:rPr lang="en-US" altLang="en-US" sz="3200" b="1" dirty="0" err="1">
                <a:solidFill>
                  <a:srgbClr val="00B0F0"/>
                </a:solidFill>
                <a:latin typeface="Times New Roman" panose="02020603050405020304" pitchFamily="18" charset="0"/>
                <a:cs typeface="Arial" panose="020B0604020202020204" pitchFamily="34" charset="0"/>
              </a:rPr>
              <a:t>các</a:t>
            </a:r>
            <a:r>
              <a:rPr lang="en-US" altLang="en-US" sz="3200" b="1" dirty="0">
                <a:solidFill>
                  <a:srgbClr val="00B0F0"/>
                </a:solidFill>
                <a:latin typeface="Times New Roman" panose="02020603050405020304" pitchFamily="18" charset="0"/>
                <a:cs typeface="Arial" panose="020B0604020202020204" pitchFamily="34" charset="0"/>
              </a:rPr>
              <a:t> </a:t>
            </a:r>
            <a:r>
              <a:rPr lang="en-US" altLang="en-US" sz="3200" b="1" dirty="0" err="1">
                <a:solidFill>
                  <a:srgbClr val="00B0F0"/>
                </a:solidFill>
                <a:latin typeface="Times New Roman" panose="02020603050405020304" pitchFamily="18" charset="0"/>
                <a:cs typeface="Arial" panose="020B0604020202020204" pitchFamily="34" charset="0"/>
              </a:rPr>
              <a:t>dấu</a:t>
            </a:r>
            <a:r>
              <a:rPr lang="en-US" altLang="en-US" sz="3200" b="1" dirty="0">
                <a:solidFill>
                  <a:srgbClr val="00B0F0"/>
                </a:solidFill>
                <a:latin typeface="Times New Roman" panose="02020603050405020304" pitchFamily="18" charset="0"/>
                <a:cs typeface="Arial" panose="020B0604020202020204" pitchFamily="34" charset="0"/>
              </a:rPr>
              <a:t> </a:t>
            </a:r>
            <a:r>
              <a:rPr lang="en-US" altLang="en-US" sz="3200" b="1" dirty="0" err="1">
                <a:solidFill>
                  <a:srgbClr val="00B0F0"/>
                </a:solidFill>
                <a:latin typeface="Times New Roman" panose="02020603050405020304" pitchFamily="18" charset="0"/>
                <a:cs typeface="Arial" panose="020B0604020202020204" pitchFamily="34" charset="0"/>
              </a:rPr>
              <a:t>chấm</a:t>
            </a:r>
            <a:r>
              <a:rPr lang="en-US" altLang="en-US" sz="3200" b="1" dirty="0">
                <a:solidFill>
                  <a:srgbClr val="00B0F0"/>
                </a:solidFill>
                <a:latin typeface="Times New Roman" panose="02020603050405020304" pitchFamily="18" charset="0"/>
                <a:cs typeface="Arial" panose="020B0604020202020204" pitchFamily="34" charset="0"/>
              </a:rPr>
              <a:t>, </a:t>
            </a:r>
            <a:r>
              <a:rPr lang="en-US" altLang="en-US" sz="3200" b="1" dirty="0" err="1">
                <a:solidFill>
                  <a:srgbClr val="00B0F0"/>
                </a:solidFill>
                <a:latin typeface="Times New Roman" panose="02020603050405020304" pitchFamily="18" charset="0"/>
                <a:cs typeface="Arial" panose="020B0604020202020204" pitchFamily="34" charset="0"/>
              </a:rPr>
              <a:t>hỏi</a:t>
            </a:r>
            <a:r>
              <a:rPr lang="en-US" altLang="en-US" sz="3200" b="1" dirty="0">
                <a:solidFill>
                  <a:srgbClr val="00B0F0"/>
                </a:solidFill>
                <a:latin typeface="Times New Roman" panose="02020603050405020304" pitchFamily="18" charset="0"/>
                <a:cs typeface="Arial" panose="020B0604020202020204" pitchFamily="34" charset="0"/>
              </a:rPr>
              <a:t>, </a:t>
            </a:r>
            <a:r>
              <a:rPr lang="en-US" altLang="en-US" sz="3200" b="1" dirty="0" err="1">
                <a:solidFill>
                  <a:srgbClr val="00B0F0"/>
                </a:solidFill>
                <a:latin typeface="Times New Roman" panose="02020603050405020304" pitchFamily="18" charset="0"/>
                <a:cs typeface="Arial" panose="020B0604020202020204" pitchFamily="34" charset="0"/>
              </a:rPr>
              <a:t>ngã</a:t>
            </a:r>
            <a:r>
              <a:rPr lang="en-US" altLang="en-US" sz="3200" b="1" dirty="0">
                <a:solidFill>
                  <a:srgbClr val="00B0F0"/>
                </a:solidFill>
                <a:latin typeface="Times New Roman" panose="02020603050405020304" pitchFamily="18" charset="0"/>
                <a:cs typeface="Arial" panose="020B0604020202020204" pitchFamily="34" charset="0"/>
              </a:rPr>
              <a:t>, …</a:t>
            </a:r>
          </a:p>
        </p:txBody>
      </p:sp>
    </p:spTree>
    <p:extLst>
      <p:ext uri="{BB962C8B-B14F-4D97-AF65-F5344CB8AC3E}">
        <p14:creationId xmlns:p14="http://schemas.microsoft.com/office/powerpoint/2010/main" val="157075233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8"/>
                                        </p:tgtEl>
                                        <p:attrNameLst>
                                          <p:attrName>style.visibility</p:attrName>
                                        </p:attrNameLst>
                                      </p:cBhvr>
                                      <p:to>
                                        <p:strVal val="visible"/>
                                      </p:to>
                                    </p:set>
                                    <p:anim calcmode="discrete" valueType="clr">
                                      <p:cBhvr override="childStyle">
                                        <p:cTn id="12"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8"/>
                                        </p:tgtEl>
                                        <p:attrNameLst>
                                          <p:attrName>fillcolor</p:attrName>
                                        </p:attrNameLst>
                                      </p:cBhvr>
                                      <p:tavLst>
                                        <p:tav tm="0">
                                          <p:val>
                                            <p:clrVal>
                                              <a:schemeClr val="accent2"/>
                                            </p:clrVal>
                                          </p:val>
                                        </p:tav>
                                        <p:tav tm="50000">
                                          <p:val>
                                            <p:clrVal>
                                              <a:schemeClr val="hlink"/>
                                            </p:clrVal>
                                          </p:val>
                                        </p:tav>
                                      </p:tavLst>
                                    </p:anim>
                                    <p:set>
                                      <p:cBhvr>
                                        <p:cTn id="14" dur="80"/>
                                        <p:tgtEl>
                                          <p:spTgt spid="8"/>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9"/>
                                        </p:tgtEl>
                                        <p:attrNameLst>
                                          <p:attrName>style.visibility</p:attrName>
                                        </p:attrNameLst>
                                      </p:cBhvr>
                                      <p:to>
                                        <p:strVal val="visible"/>
                                      </p:to>
                                    </p:set>
                                    <p:anim calcmode="discrete" valueType="clr">
                                      <p:cBhvr override="childStyle">
                                        <p:cTn id="19" dur="8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9"/>
                                        </p:tgtEl>
                                        <p:attrNameLst>
                                          <p:attrName>fillcolor</p:attrName>
                                        </p:attrNameLst>
                                      </p:cBhvr>
                                      <p:tavLst>
                                        <p:tav tm="0">
                                          <p:val>
                                            <p:clrVal>
                                              <a:schemeClr val="accent2"/>
                                            </p:clrVal>
                                          </p:val>
                                        </p:tav>
                                        <p:tav tm="50000">
                                          <p:val>
                                            <p:clrVal>
                                              <a:schemeClr val="hlink"/>
                                            </p:clrVal>
                                          </p:val>
                                        </p:tav>
                                      </p:tavLst>
                                    </p:anim>
                                    <p:set>
                                      <p:cBhvr>
                                        <p:cTn id="21" dur="80"/>
                                        <p:tgtEl>
                                          <p:spTgt spid="9"/>
                                        </p:tgtEl>
                                        <p:attrNameLst>
                                          <p:attrName>fill.type</p:attrName>
                                        </p:attrNameLst>
                                      </p:cBhvr>
                                      <p:to>
                                        <p:strVal val="solid"/>
                                      </p:to>
                                    </p:set>
                                  </p:childTnLst>
                                </p:cTn>
                              </p:par>
                            </p:childTnLst>
                          </p:cTn>
                        </p:par>
                      </p:childTnLst>
                    </p:cTn>
                  </p:par>
                  <p:par>
                    <p:cTn id="22" fill="hold">
                      <p:stCondLst>
                        <p:cond delay="indefinite"/>
                      </p:stCondLst>
                      <p:childTnLst>
                        <p:par>
                          <p:cTn id="23" fill="hold">
                            <p:stCondLst>
                              <p:cond delay="0"/>
                            </p:stCondLst>
                            <p:childTnLst>
                              <p:par>
                                <p:cTn id="24" presetID="27" presetClass="entr" presetSubtype="0" fill="hold" grpId="0" nodeType="clickEffect">
                                  <p:stCondLst>
                                    <p:cond delay="0"/>
                                  </p:stCondLst>
                                  <p:iterate type="lt">
                                    <p:tmPct val="50000"/>
                                  </p:iterate>
                                  <p:childTnLst>
                                    <p:set>
                                      <p:cBhvr>
                                        <p:cTn id="25" dur="1" fill="hold">
                                          <p:stCondLst>
                                            <p:cond delay="0"/>
                                          </p:stCondLst>
                                        </p:cTn>
                                        <p:tgtEl>
                                          <p:spTgt spid="10"/>
                                        </p:tgtEl>
                                        <p:attrNameLst>
                                          <p:attrName>style.visibility</p:attrName>
                                        </p:attrNameLst>
                                      </p:cBhvr>
                                      <p:to>
                                        <p:strVal val="visible"/>
                                      </p:to>
                                    </p:set>
                                    <p:anim calcmode="discrete" valueType="clr">
                                      <p:cBhvr override="childStyle">
                                        <p:cTn id="26" dur="80"/>
                                        <p:tgtEl>
                                          <p:spTgt spid="10"/>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10"/>
                                        </p:tgtEl>
                                        <p:attrNameLst>
                                          <p:attrName>fillcolor</p:attrName>
                                        </p:attrNameLst>
                                      </p:cBhvr>
                                      <p:tavLst>
                                        <p:tav tm="0">
                                          <p:val>
                                            <p:clrVal>
                                              <a:schemeClr val="accent2"/>
                                            </p:clrVal>
                                          </p:val>
                                        </p:tav>
                                        <p:tav tm="50000">
                                          <p:val>
                                            <p:clrVal>
                                              <a:schemeClr val="hlink"/>
                                            </p:clrVal>
                                          </p:val>
                                        </p:tav>
                                      </p:tavLst>
                                    </p:anim>
                                    <p:set>
                                      <p:cBhvr>
                                        <p:cTn id="28" dur="80"/>
                                        <p:tgtEl>
                                          <p:spTgt spid="10"/>
                                        </p:tgtEl>
                                        <p:attrNameLst>
                                          <p:attrName>fill.type</p:attrName>
                                        </p:attrNameLst>
                                      </p:cBhvr>
                                      <p:to>
                                        <p:strVal val="solid"/>
                                      </p:to>
                                    </p:set>
                                  </p:childTnLst>
                                </p:cTn>
                              </p:par>
                            </p:childTnLst>
                          </p:cTn>
                        </p:par>
                      </p:childTnLst>
                    </p:cTn>
                  </p:par>
                  <p:par>
                    <p:cTn id="29" fill="hold">
                      <p:stCondLst>
                        <p:cond delay="indefinite"/>
                      </p:stCondLst>
                      <p:childTnLst>
                        <p:par>
                          <p:cTn id="30" fill="hold">
                            <p:stCondLst>
                              <p:cond delay="0"/>
                            </p:stCondLst>
                            <p:childTnLst>
                              <p:par>
                                <p:cTn id="31" presetID="27" presetClass="entr" presetSubtype="0" fill="hold" grpId="0" nodeType="clickEffect">
                                  <p:stCondLst>
                                    <p:cond delay="0"/>
                                  </p:stCondLst>
                                  <p:iterate type="lt">
                                    <p:tmPct val="50000"/>
                                  </p:iterate>
                                  <p:childTnLst>
                                    <p:set>
                                      <p:cBhvr>
                                        <p:cTn id="32" dur="1" fill="hold">
                                          <p:stCondLst>
                                            <p:cond delay="0"/>
                                          </p:stCondLst>
                                        </p:cTn>
                                        <p:tgtEl>
                                          <p:spTgt spid="11"/>
                                        </p:tgtEl>
                                        <p:attrNameLst>
                                          <p:attrName>style.visibility</p:attrName>
                                        </p:attrNameLst>
                                      </p:cBhvr>
                                      <p:to>
                                        <p:strVal val="visible"/>
                                      </p:to>
                                    </p:set>
                                    <p:anim calcmode="discrete" valueType="clr">
                                      <p:cBhvr override="childStyle">
                                        <p:cTn id="33"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34" dur="80"/>
                                        <p:tgtEl>
                                          <p:spTgt spid="11"/>
                                        </p:tgtEl>
                                        <p:attrNameLst>
                                          <p:attrName>fillcolor</p:attrName>
                                        </p:attrNameLst>
                                      </p:cBhvr>
                                      <p:tavLst>
                                        <p:tav tm="0">
                                          <p:val>
                                            <p:clrVal>
                                              <a:schemeClr val="accent2"/>
                                            </p:clrVal>
                                          </p:val>
                                        </p:tav>
                                        <p:tav tm="50000">
                                          <p:val>
                                            <p:clrVal>
                                              <a:schemeClr val="hlink"/>
                                            </p:clrVal>
                                          </p:val>
                                        </p:tav>
                                      </p:tavLst>
                                    </p:anim>
                                    <p:set>
                                      <p:cBhvr>
                                        <p:cTn id="35" dur="80"/>
                                        <p:tgtEl>
                                          <p:spTgt spid="11"/>
                                        </p:tgtEl>
                                        <p:attrNameLst>
                                          <p:attrName>fill.type</p:attrName>
                                        </p:attrNameLst>
                                      </p:cBhvr>
                                      <p:to>
                                        <p:strVal val="solid"/>
                                      </p:to>
                                    </p:set>
                                  </p:childTnLst>
                                </p:cTn>
                              </p:par>
                            </p:childTnLst>
                          </p:cTn>
                        </p:par>
                      </p:childTnLst>
                    </p:cTn>
                  </p:par>
                  <p:par>
                    <p:cTn id="36" fill="hold">
                      <p:stCondLst>
                        <p:cond delay="indefinite"/>
                      </p:stCondLst>
                      <p:childTnLst>
                        <p:par>
                          <p:cTn id="37" fill="hold">
                            <p:stCondLst>
                              <p:cond delay="0"/>
                            </p:stCondLst>
                            <p:childTnLst>
                              <p:par>
                                <p:cTn id="38" presetID="27" presetClass="entr" presetSubtype="0" fill="hold" grpId="0" nodeType="clickEffect">
                                  <p:stCondLst>
                                    <p:cond delay="0"/>
                                  </p:stCondLst>
                                  <p:iterate type="lt">
                                    <p:tmPct val="50000"/>
                                  </p:iterate>
                                  <p:childTnLst>
                                    <p:set>
                                      <p:cBhvr>
                                        <p:cTn id="39" dur="1" fill="hold">
                                          <p:stCondLst>
                                            <p:cond delay="0"/>
                                          </p:stCondLst>
                                        </p:cTn>
                                        <p:tgtEl>
                                          <p:spTgt spid="12"/>
                                        </p:tgtEl>
                                        <p:attrNameLst>
                                          <p:attrName>style.visibility</p:attrName>
                                        </p:attrNameLst>
                                      </p:cBhvr>
                                      <p:to>
                                        <p:strVal val="visible"/>
                                      </p:to>
                                    </p:set>
                                    <p:anim calcmode="discrete" valueType="clr">
                                      <p:cBhvr override="childStyle">
                                        <p:cTn id="40" dur="80"/>
                                        <p:tgtEl>
                                          <p:spTgt spid="12"/>
                                        </p:tgtEl>
                                        <p:attrNameLst>
                                          <p:attrName>style.color</p:attrName>
                                        </p:attrNameLst>
                                      </p:cBhvr>
                                      <p:tavLst>
                                        <p:tav tm="0">
                                          <p:val>
                                            <p:clrVal>
                                              <a:schemeClr val="accent2"/>
                                            </p:clrVal>
                                          </p:val>
                                        </p:tav>
                                        <p:tav tm="50000">
                                          <p:val>
                                            <p:clrVal>
                                              <a:schemeClr val="hlink"/>
                                            </p:clrVal>
                                          </p:val>
                                        </p:tav>
                                      </p:tavLst>
                                    </p:anim>
                                    <p:anim calcmode="discrete" valueType="clr">
                                      <p:cBhvr>
                                        <p:cTn id="41" dur="80"/>
                                        <p:tgtEl>
                                          <p:spTgt spid="12"/>
                                        </p:tgtEl>
                                        <p:attrNameLst>
                                          <p:attrName>fillcolor</p:attrName>
                                        </p:attrNameLst>
                                      </p:cBhvr>
                                      <p:tavLst>
                                        <p:tav tm="0">
                                          <p:val>
                                            <p:clrVal>
                                              <a:schemeClr val="accent2"/>
                                            </p:clrVal>
                                          </p:val>
                                        </p:tav>
                                        <p:tav tm="50000">
                                          <p:val>
                                            <p:clrVal>
                                              <a:schemeClr val="hlink"/>
                                            </p:clrVal>
                                          </p:val>
                                        </p:tav>
                                      </p:tavLst>
                                    </p:anim>
                                    <p:set>
                                      <p:cBhvr>
                                        <p:cTn id="42" dur="80"/>
                                        <p:tgtEl>
                                          <p:spTgt spid="12"/>
                                        </p:tgtEl>
                                        <p:attrNameLst>
                                          <p:attrName>fill.type</p:attrName>
                                        </p:attrNameLst>
                                      </p:cBhvr>
                                      <p:to>
                                        <p:strVal val="solid"/>
                                      </p:to>
                                    </p:se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randombar(horizontal)">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14" grpId="0"/>
      <p:bldP spid="1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CD16C-019A-41BE-BDEA-C682E037A643}"/>
              </a:ext>
            </a:extLst>
          </p:cNvPr>
          <p:cNvSpPr>
            <a:spLocks noGrp="1"/>
          </p:cNvSpPr>
          <p:nvPr>
            <p:ph type="title"/>
          </p:nvPr>
        </p:nvSpPr>
        <p:spPr>
          <a:xfrm>
            <a:off x="838200" y="137584"/>
            <a:ext cx="10515600" cy="962025"/>
          </a:xfrm>
        </p:spPr>
        <p:txBody>
          <a:bodyPr>
            <a:normAutofit/>
          </a:bodyPr>
          <a:lstStyle/>
          <a:p>
            <a:pPr algn="ctr"/>
            <a:r>
              <a:rPr lang="en-US" sz="3200" b="1" dirty="0">
                <a:solidFill>
                  <a:srgbClr val="FF0000"/>
                </a:solidFill>
                <a:latin typeface="Times New Roman" panose="02020603050405020304" pitchFamily="18" charset="0"/>
                <a:cs typeface="Times New Roman" panose="02020603050405020304" pitchFamily="18" charset="0"/>
              </a:rPr>
              <a:t>TƯ THẾ NGỒI VIẾT CHÍNH TẢ</a:t>
            </a:r>
          </a:p>
        </p:txBody>
      </p:sp>
      <p:sp>
        <p:nvSpPr>
          <p:cNvPr id="16" name="TextBox 15">
            <a:extLst>
              <a:ext uri="{FF2B5EF4-FFF2-40B4-BE49-F238E27FC236}">
                <a16:creationId xmlns:a16="http://schemas.microsoft.com/office/drawing/2014/main" id="{4332F32E-8EF2-4E8F-BB83-27BE8AC8813C}"/>
              </a:ext>
            </a:extLst>
          </p:cNvPr>
          <p:cNvSpPr txBox="1"/>
          <p:nvPr/>
        </p:nvSpPr>
        <p:spPr>
          <a:xfrm>
            <a:off x="409575" y="1099609"/>
            <a:ext cx="11220450" cy="4539191"/>
          </a:xfrm>
          <a:prstGeom prst="rect">
            <a:avLst/>
          </a:prstGeom>
          <a:noFill/>
        </p:spPr>
        <p:txBody>
          <a:bodyPr wrap="square">
            <a:spAutoFit/>
          </a:bodyPr>
          <a:lstStyle/>
          <a:p>
            <a:pPr marL="285750" indent="-285750">
              <a:lnSpc>
                <a:spcPct val="150000"/>
              </a:lnSpc>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Tư thế ngồi viết phải thoải mái, không gò bó.</a:t>
            </a:r>
          </a:p>
          <a:p>
            <a:pPr marL="285750" indent="-285750">
              <a:lnSpc>
                <a:spcPct val="150000"/>
              </a:lnSpc>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Khoảng cách từ mắt đến vở 25-30 cm.</a:t>
            </a:r>
          </a:p>
          <a:p>
            <a:pPr marL="285750" indent="-285750">
              <a:lnSpc>
                <a:spcPct val="150000"/>
              </a:lnSpc>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Cột sống luôn ở tư thế thẳng đứng, vuông góc với mặt ghế ngồi.</a:t>
            </a:r>
          </a:p>
          <a:p>
            <a:pPr marL="285750" indent="-285750">
              <a:lnSpc>
                <a:spcPct val="150000"/>
              </a:lnSpc>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Hai chân thoải mái, không chân co chân duỗi.</a:t>
            </a:r>
          </a:p>
          <a:p>
            <a:pPr marL="285750" indent="-285750">
              <a:lnSpc>
                <a:spcPct val="150000"/>
              </a:lnSpc>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Hai tay phải đặt đúng điểm tựa quy định. Tay trái để xuôi theo chiều ngồi, giữ lấy mép vở cho khỏi xô lệch, đồng thời làm điểm tựa cho trọng lượng nửa người bên trái.</a:t>
            </a:r>
          </a:p>
        </p:txBody>
      </p:sp>
    </p:spTree>
    <p:extLst>
      <p:ext uri="{BB962C8B-B14F-4D97-AF65-F5344CB8AC3E}">
        <p14:creationId xmlns:p14="http://schemas.microsoft.com/office/powerpoint/2010/main" val="3400397169"/>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6">
                                            <p:txEl>
                                              <p:pRg st="0" end="0"/>
                                            </p:txEl>
                                          </p:spTgt>
                                        </p:tgtEl>
                                        <p:attrNameLst>
                                          <p:attrName>style.visibility</p:attrName>
                                        </p:attrNameLst>
                                      </p:cBhvr>
                                      <p:to>
                                        <p:strVal val="visible"/>
                                      </p:to>
                                    </p:set>
                                    <p:animEffect transition="in" filter="barn(inVertical)">
                                      <p:cBhvr>
                                        <p:cTn id="14" dur="500"/>
                                        <p:tgtEl>
                                          <p:spTgt spid="16">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6">
                                            <p:txEl>
                                              <p:pRg st="1" end="1"/>
                                            </p:txEl>
                                          </p:spTgt>
                                        </p:tgtEl>
                                        <p:attrNameLst>
                                          <p:attrName>style.visibility</p:attrName>
                                        </p:attrNameLst>
                                      </p:cBhvr>
                                      <p:to>
                                        <p:strVal val="visible"/>
                                      </p:to>
                                    </p:set>
                                    <p:animEffect transition="in" filter="barn(inVertical)">
                                      <p:cBhvr>
                                        <p:cTn id="19" dur="500"/>
                                        <p:tgtEl>
                                          <p:spTgt spid="16">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6">
                                            <p:txEl>
                                              <p:pRg st="2" end="2"/>
                                            </p:txEl>
                                          </p:spTgt>
                                        </p:tgtEl>
                                        <p:attrNameLst>
                                          <p:attrName>style.visibility</p:attrName>
                                        </p:attrNameLst>
                                      </p:cBhvr>
                                      <p:to>
                                        <p:strVal val="visible"/>
                                      </p:to>
                                    </p:set>
                                    <p:animEffect transition="in" filter="barn(inVertical)">
                                      <p:cBhvr>
                                        <p:cTn id="24" dur="500"/>
                                        <p:tgtEl>
                                          <p:spTgt spid="16">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6">
                                            <p:txEl>
                                              <p:pRg st="3" end="3"/>
                                            </p:txEl>
                                          </p:spTgt>
                                        </p:tgtEl>
                                        <p:attrNameLst>
                                          <p:attrName>style.visibility</p:attrName>
                                        </p:attrNameLst>
                                      </p:cBhvr>
                                      <p:to>
                                        <p:strVal val="visible"/>
                                      </p:to>
                                    </p:set>
                                    <p:animEffect transition="in" filter="barn(inVertical)">
                                      <p:cBhvr>
                                        <p:cTn id="29" dur="500"/>
                                        <p:tgtEl>
                                          <p:spTgt spid="16">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6">
                                            <p:txEl>
                                              <p:pRg st="4" end="4"/>
                                            </p:txEl>
                                          </p:spTgt>
                                        </p:tgtEl>
                                        <p:attrNameLst>
                                          <p:attrName>style.visibility</p:attrName>
                                        </p:attrNameLst>
                                      </p:cBhvr>
                                      <p:to>
                                        <p:strVal val="visible"/>
                                      </p:to>
                                    </p:set>
                                    <p:animEffect transition="in" filter="barn(inVertical)">
                                      <p:cBhvr>
                                        <p:cTn id="34" dur="500"/>
                                        <p:tgtEl>
                                          <p:spTgt spid="1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CD16C-019A-41BE-BDEA-C682E037A643}"/>
              </a:ext>
            </a:extLst>
          </p:cNvPr>
          <p:cNvSpPr>
            <a:spLocks noGrp="1"/>
          </p:cNvSpPr>
          <p:nvPr>
            <p:ph type="title"/>
          </p:nvPr>
        </p:nvSpPr>
        <p:spPr>
          <a:xfrm>
            <a:off x="838200" y="137584"/>
            <a:ext cx="10515600" cy="962025"/>
          </a:xfrm>
        </p:spPr>
        <p:txBody>
          <a:bodyPr>
            <a:normAutofit/>
          </a:bodyPr>
          <a:lstStyle/>
          <a:p>
            <a:pPr algn="ctr"/>
            <a:r>
              <a:rPr lang="en-US" sz="3200" b="1" dirty="0">
                <a:solidFill>
                  <a:srgbClr val="FF0000"/>
                </a:solidFill>
                <a:latin typeface="Times New Roman" panose="02020603050405020304" pitchFamily="18" charset="0"/>
                <a:cs typeface="Times New Roman" panose="02020603050405020304" pitchFamily="18" charset="0"/>
              </a:rPr>
              <a:t>HƯỚNG DẪN CÁCH CẦM BÚT</a:t>
            </a:r>
          </a:p>
        </p:txBody>
      </p:sp>
      <p:sp>
        <p:nvSpPr>
          <p:cNvPr id="5" name="TextBox 4">
            <a:extLst>
              <a:ext uri="{FF2B5EF4-FFF2-40B4-BE49-F238E27FC236}">
                <a16:creationId xmlns:a16="http://schemas.microsoft.com/office/drawing/2014/main" id="{AD796938-FE32-40A1-AEEC-99EAB6DF167E}"/>
              </a:ext>
            </a:extLst>
          </p:cNvPr>
          <p:cNvSpPr txBox="1"/>
          <p:nvPr/>
        </p:nvSpPr>
        <p:spPr>
          <a:xfrm>
            <a:off x="161924" y="956734"/>
            <a:ext cx="12030076" cy="5262979"/>
          </a:xfrm>
          <a:prstGeom prst="rect">
            <a:avLst/>
          </a:prstGeom>
          <a:noFill/>
        </p:spPr>
        <p:txBody>
          <a:bodyPr wrap="square">
            <a:spAutoFit/>
          </a:bodyPr>
          <a:lstStyle/>
          <a:p>
            <a:pPr marL="285750" indent="-285750">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Tay phải cầm chắc bút bằng 3 ngón tay (cái, trỏ, giữa). Đầu ngón trỏ cách đầu ngòi bút chừng 2,5cm.</a:t>
            </a:r>
          </a:p>
          <a:p>
            <a:pPr marL="285750" indent="-285750">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Mép bàn tay là điểm tựa của cánh tay phải khi đặt bút xuống bàn viết.</a:t>
            </a:r>
          </a:p>
          <a:p>
            <a:pPr marL="285750" indent="-285750">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Lúc viết, điều khiển cây bút bằng các cơ cổ tay và các ngón tay.</a:t>
            </a:r>
          </a:p>
          <a:p>
            <a:pPr marL="285750" indent="-285750">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Không để ngửa bàn tay quá, tạo nên trọng lượng tì xuống lưng của hai ngón tay út va áp út (ngón </a:t>
            </a:r>
            <a:r>
              <a:rPr lang="en-US" sz="2800" dirty="0">
                <a:latin typeface="Times New Roman" panose="02020603050405020304" pitchFamily="18" charset="0"/>
                <a:cs typeface="Times New Roman" panose="02020603050405020304" pitchFamily="18" charset="0"/>
              </a:rPr>
              <a:t>đ</a:t>
            </a:r>
            <a:r>
              <a:rPr lang="vi-VN" sz="2800" dirty="0">
                <a:latin typeface="Times New Roman" panose="02020603050405020304" pitchFamily="18" charset="0"/>
                <a:cs typeface="Times New Roman" panose="02020603050405020304" pitchFamily="18" charset="0"/>
              </a:rPr>
              <a:t>eo nhẫn)</a:t>
            </a:r>
          </a:p>
          <a:p>
            <a:pPr marL="285750" indent="-285750">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Ngược lại không úp quá nghiêng bàn tay về bên trái (nhìn từ trên xuống thấy cả 4 ngón tay: trỏ, giữa, áp út và út).</a:t>
            </a:r>
          </a:p>
          <a:p>
            <a:pPr marL="285750" indent="-285750">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Cầm bút xuôi theo chiều ngồi. Góc độ bút đặt so với mặt giấy khoảng 45 độ. Tuyệt đối không cầm bút dựng đứng 90 độ.</a:t>
            </a:r>
          </a:p>
          <a:p>
            <a:pPr marL="285750" indent="-285750">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Đưa bút từ trái qua phải từ trên xuống dưới các nét đưa lên hoặc đưa sang ngang phải thật nhẹ tay, không ấn mạnh đầu bút vào mặt giấy.</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531781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barn(inVertical)">
                                      <p:cBhvr>
                                        <p:cTn id="14" dur="500"/>
                                        <p:tgtEl>
                                          <p:spTgt spid="5">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Effect transition="in" filter="barn(inVertical)">
                                      <p:cBhvr>
                                        <p:cTn id="19" dur="500"/>
                                        <p:tgtEl>
                                          <p:spTgt spid="5">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5">
                                            <p:txEl>
                                              <p:pRg st="2" end="2"/>
                                            </p:txEl>
                                          </p:spTgt>
                                        </p:tgtEl>
                                        <p:attrNameLst>
                                          <p:attrName>style.visibility</p:attrName>
                                        </p:attrNameLst>
                                      </p:cBhvr>
                                      <p:to>
                                        <p:strVal val="visible"/>
                                      </p:to>
                                    </p:set>
                                    <p:animEffect transition="in" filter="barn(inVertical)">
                                      <p:cBhvr>
                                        <p:cTn id="24" dur="500"/>
                                        <p:tgtEl>
                                          <p:spTgt spid="5">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5">
                                            <p:txEl>
                                              <p:pRg st="3" end="3"/>
                                            </p:txEl>
                                          </p:spTgt>
                                        </p:tgtEl>
                                        <p:attrNameLst>
                                          <p:attrName>style.visibility</p:attrName>
                                        </p:attrNameLst>
                                      </p:cBhvr>
                                      <p:to>
                                        <p:strVal val="visible"/>
                                      </p:to>
                                    </p:set>
                                    <p:animEffect transition="in" filter="barn(inVertical)">
                                      <p:cBhvr>
                                        <p:cTn id="29" dur="500"/>
                                        <p:tgtEl>
                                          <p:spTgt spid="5">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5">
                                            <p:txEl>
                                              <p:pRg st="4" end="4"/>
                                            </p:txEl>
                                          </p:spTgt>
                                        </p:tgtEl>
                                        <p:attrNameLst>
                                          <p:attrName>style.visibility</p:attrName>
                                        </p:attrNameLst>
                                      </p:cBhvr>
                                      <p:to>
                                        <p:strVal val="visible"/>
                                      </p:to>
                                    </p:set>
                                    <p:animEffect transition="in" filter="barn(inVertical)">
                                      <p:cBhvr>
                                        <p:cTn id="34" dur="500"/>
                                        <p:tgtEl>
                                          <p:spTgt spid="5">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5">
                                            <p:txEl>
                                              <p:pRg st="5" end="5"/>
                                            </p:txEl>
                                          </p:spTgt>
                                        </p:tgtEl>
                                        <p:attrNameLst>
                                          <p:attrName>style.visibility</p:attrName>
                                        </p:attrNameLst>
                                      </p:cBhvr>
                                      <p:to>
                                        <p:strVal val="visible"/>
                                      </p:to>
                                    </p:set>
                                    <p:animEffect transition="in" filter="barn(inVertical)">
                                      <p:cBhvr>
                                        <p:cTn id="39" dur="500"/>
                                        <p:tgtEl>
                                          <p:spTgt spid="5">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5">
                                            <p:txEl>
                                              <p:pRg st="6" end="6"/>
                                            </p:txEl>
                                          </p:spTgt>
                                        </p:tgtEl>
                                        <p:attrNameLst>
                                          <p:attrName>style.visibility</p:attrName>
                                        </p:attrNameLst>
                                      </p:cBhvr>
                                      <p:to>
                                        <p:strVal val="visible"/>
                                      </p:to>
                                    </p:set>
                                    <p:animEffect transition="in" filter="barn(inVertical)">
                                      <p:cBhvr>
                                        <p:cTn id="44"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04352FAE-98F8-4AE8-9D6B-86ECA26051BB}"/>
              </a:ext>
            </a:extLst>
          </p:cNvPr>
          <p:cNvSpPr txBox="1">
            <a:spLocks/>
          </p:cNvSpPr>
          <p:nvPr/>
        </p:nvSpPr>
        <p:spPr>
          <a:xfrm>
            <a:off x="838200" y="171450"/>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err="1">
                <a:latin typeface="Times New Roman" panose="02020603050405020304" pitchFamily="18" charset="0"/>
                <a:cs typeface="Times New Roman" panose="02020603050405020304" pitchFamily="18" charset="0"/>
              </a:rPr>
              <a:t>Thứ</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hai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ngày</a:t>
            </a:r>
            <a:r>
              <a:rPr lang="en-US" sz="3200" dirty="0">
                <a:latin typeface="Times New Roman" panose="02020603050405020304" pitchFamily="18" charset="0"/>
                <a:cs typeface="Times New Roman" panose="02020603050405020304" pitchFamily="18" charset="0"/>
              </a:rPr>
              <a:t> 18 </a:t>
            </a:r>
            <a:r>
              <a:rPr lang="en-US" sz="3200" dirty="0" err="1">
                <a:latin typeface="Times New Roman" panose="02020603050405020304" pitchFamily="18" charset="0"/>
                <a:cs typeface="Times New Roman" panose="02020603050405020304" pitchFamily="18" charset="0"/>
              </a:rPr>
              <a:t>tháng</a:t>
            </a:r>
            <a:r>
              <a:rPr lang="en-US" sz="3200" dirty="0">
                <a:latin typeface="Times New Roman" panose="02020603050405020304" pitchFamily="18" charset="0"/>
                <a:cs typeface="Times New Roman" panose="02020603050405020304" pitchFamily="18" charset="0"/>
              </a:rPr>
              <a:t> 4 </a:t>
            </a:r>
            <a:r>
              <a:rPr lang="en-US" sz="3200" dirty="0" err="1">
                <a:latin typeface="Times New Roman" panose="02020603050405020304" pitchFamily="18" charset="0"/>
                <a:cs typeface="Times New Roman" panose="02020603050405020304" pitchFamily="18" charset="0"/>
              </a:rPr>
              <a:t>năm</a:t>
            </a:r>
            <a:r>
              <a:rPr lang="en-US" sz="3200" dirty="0">
                <a:latin typeface="Times New Roman" panose="02020603050405020304" pitchFamily="18" charset="0"/>
                <a:cs typeface="Times New Roman" panose="02020603050405020304" pitchFamily="18" charset="0"/>
              </a:rPr>
              <a:t> 2022</a:t>
            </a:r>
            <a:br>
              <a:rPr lang="en-US" sz="3200" dirty="0">
                <a:latin typeface="Times New Roman" panose="02020603050405020304" pitchFamily="18" charset="0"/>
                <a:cs typeface="Times New Roman" panose="02020603050405020304" pitchFamily="18" charset="0"/>
              </a:rPr>
            </a:br>
            <a:r>
              <a:rPr lang="en-US" sz="3200" dirty="0" err="1">
                <a:latin typeface="Times New Roman" panose="02020603050405020304" pitchFamily="18" charset="0"/>
                <a:cs typeface="Times New Roman" panose="02020603050405020304" pitchFamily="18" charset="0"/>
              </a:rPr>
              <a:t>Chính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tả</a:t>
            </a:r>
            <a:endParaRPr lang="en-US" sz="3200" dirty="0">
              <a:latin typeface="Times New Roman" panose="02020603050405020304" pitchFamily="18" charset="0"/>
              <a:cs typeface="Times New Roman" panose="02020603050405020304" pitchFamily="18" charset="0"/>
            </a:endParaRPr>
          </a:p>
        </p:txBody>
      </p:sp>
      <p:sp>
        <p:nvSpPr>
          <p:cNvPr id="5" name="Title 2">
            <a:extLst>
              <a:ext uri="{FF2B5EF4-FFF2-40B4-BE49-F238E27FC236}">
                <a16:creationId xmlns:a16="http://schemas.microsoft.com/office/drawing/2014/main" id="{7ADF1E43-3F15-4797-A80A-BC94060F2CC8}"/>
              </a:ext>
            </a:extLst>
          </p:cNvPr>
          <p:cNvSpPr txBox="1">
            <a:spLocks/>
          </p:cNvSpPr>
          <p:nvPr/>
        </p:nvSpPr>
        <p:spPr>
          <a:xfrm>
            <a:off x="838200" y="72945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solidFill>
                  <a:srgbClr val="FF0000"/>
                </a:solidFill>
                <a:latin typeface="Times New Roman" panose="02020603050405020304" pitchFamily="18" charset="0"/>
                <a:cs typeface="Times New Roman" panose="02020603050405020304" pitchFamily="18" charset="0"/>
              </a:rPr>
              <a:t>Ai </a:t>
            </a:r>
            <a:r>
              <a:rPr lang="en-US" sz="3200" b="1" dirty="0" err="1">
                <a:solidFill>
                  <a:srgbClr val="FF0000"/>
                </a:solidFill>
                <a:latin typeface="Times New Roman" panose="02020603050405020304" pitchFamily="18" charset="0"/>
                <a:cs typeface="Times New Roman" panose="02020603050405020304" pitchFamily="18" charset="0"/>
              </a:rPr>
              <a:t>đã</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nghĩ</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ra</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các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chữ</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số</a:t>
            </a:r>
            <a:r>
              <a:rPr lang="en-US" sz="3200" b="1" dirty="0">
                <a:solidFill>
                  <a:srgbClr val="FF0000"/>
                </a:solidFill>
                <a:latin typeface="Times New Roman" panose="02020603050405020304" pitchFamily="18" charset="0"/>
                <a:cs typeface="Times New Roman" panose="02020603050405020304" pitchFamily="18" charset="0"/>
              </a:rPr>
              <a:t> 1, 2, 3, 4,… ?</a:t>
            </a:r>
          </a:p>
        </p:txBody>
      </p:sp>
      <p:sp>
        <p:nvSpPr>
          <p:cNvPr id="7" name="TextBox 6">
            <a:extLst>
              <a:ext uri="{FF2B5EF4-FFF2-40B4-BE49-F238E27FC236}">
                <a16:creationId xmlns:a16="http://schemas.microsoft.com/office/drawing/2014/main" id="{14889C71-037A-425B-86D7-45778872F126}"/>
              </a:ext>
            </a:extLst>
          </p:cNvPr>
          <p:cNvSpPr txBox="1"/>
          <p:nvPr/>
        </p:nvSpPr>
        <p:spPr>
          <a:xfrm>
            <a:off x="304800" y="1811337"/>
            <a:ext cx="11753850" cy="4524315"/>
          </a:xfrm>
          <a:prstGeom prst="rect">
            <a:avLst/>
          </a:prstGeom>
          <a:noFill/>
        </p:spPr>
        <p:txBody>
          <a:bodyPr wrap="square">
            <a:spAutoFit/>
          </a:bodyPr>
          <a:lstStyle/>
          <a:p>
            <a:r>
              <a:rPr lang="vi-VN" sz="3200" dirty="0">
                <a:latin typeface="Times New Roman" panose="02020603050405020304" pitchFamily="18" charset="0"/>
                <a:cs typeface="Times New Roman" panose="02020603050405020304" pitchFamily="18" charset="0"/>
              </a:rPr>
              <a:t>Người ta gọi các chữ số 1, 2, 3, 4,... là chữ số A-rập vì cho rằng chúng do người A-rập nghĩ ra. Sự thực thì không phải như vậy.</a:t>
            </a:r>
          </a:p>
          <a:p>
            <a:endParaRPr lang="vi-VN" sz="3200" dirty="0">
              <a:latin typeface="Times New Roman" panose="02020603050405020304" pitchFamily="18" charset="0"/>
              <a:cs typeface="Times New Roman" panose="02020603050405020304" pitchFamily="18" charset="0"/>
            </a:endParaRPr>
          </a:p>
          <a:p>
            <a:r>
              <a:rPr lang="vi-VN" sz="3200" dirty="0">
                <a:latin typeface="Times New Roman" panose="02020603050405020304" pitchFamily="18" charset="0"/>
                <a:cs typeface="Times New Roman" panose="02020603050405020304" pitchFamily="18" charset="0"/>
              </a:rPr>
              <a:t>       Vào năm 750, một nhà thiên văn học Ấn Độ đã đến thăm Bát-đa. Ông mang theo một bảng thiên văn do người Ấn Độ làm ra để dâng tặng quốc vương đang trị vì. Các chữ số Ấn Độ 1, 2, 3, 4,... dùng trong bẳng đó đã được người A-rập nhanh chóng tiếp thu và về sau được truyền bá rộng rãi.</a:t>
            </a:r>
          </a:p>
          <a:p>
            <a:pPr algn="r"/>
            <a:r>
              <a:rPr lang="vi-VN" sz="3200" i="1" dirty="0">
                <a:latin typeface="Times New Roman" panose="02020603050405020304" pitchFamily="18" charset="0"/>
                <a:cs typeface="Times New Roman" panose="02020603050405020304" pitchFamily="18" charset="0"/>
              </a:rPr>
              <a:t>Theo</a:t>
            </a:r>
            <a:r>
              <a:rPr lang="vi-VN" sz="3200" dirty="0">
                <a:latin typeface="Times New Roman" panose="02020603050405020304" pitchFamily="18" charset="0"/>
                <a:cs typeface="Times New Roman" panose="02020603050405020304" pitchFamily="18" charset="0"/>
              </a:rPr>
              <a:t> báo </a:t>
            </a:r>
            <a:r>
              <a:rPr lang="vi-VN" sz="3200" b="1" dirty="0">
                <a:latin typeface="Times New Roman" panose="02020603050405020304" pitchFamily="18" charset="0"/>
                <a:cs typeface="Times New Roman" panose="02020603050405020304" pitchFamily="18" charset="0"/>
              </a:rPr>
              <a:t>THIẾU NIÊN TIỀN PHONG</a:t>
            </a:r>
          </a:p>
        </p:txBody>
      </p:sp>
    </p:spTree>
    <p:extLst>
      <p:ext uri="{BB962C8B-B14F-4D97-AF65-F5344CB8AC3E}">
        <p14:creationId xmlns:p14="http://schemas.microsoft.com/office/powerpoint/2010/main" val="173802592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250" fill="hold"/>
                                        <p:tgtEl>
                                          <p:spTgt spid="7"/>
                                        </p:tgtEl>
                                        <p:attrNameLst>
                                          <p:attrName>ppt_w</p:attrName>
                                        </p:attrNameLst>
                                      </p:cBhvr>
                                      <p:tavLst>
                                        <p:tav tm="0">
                                          <p:val>
                                            <p:fltVal val="0"/>
                                          </p:val>
                                        </p:tav>
                                        <p:tav tm="100000">
                                          <p:val>
                                            <p:strVal val="#ppt_w"/>
                                          </p:val>
                                        </p:tav>
                                      </p:tavLst>
                                    </p:anim>
                                    <p:anim calcmode="lin" valueType="num">
                                      <p:cBhvr>
                                        <p:cTn id="8" dur="1250" fill="hold"/>
                                        <p:tgtEl>
                                          <p:spTgt spid="7"/>
                                        </p:tgtEl>
                                        <p:attrNameLst>
                                          <p:attrName>ppt_h</p:attrName>
                                        </p:attrNameLst>
                                      </p:cBhvr>
                                      <p:tavLst>
                                        <p:tav tm="0">
                                          <p:val>
                                            <p:fltVal val="0"/>
                                          </p:val>
                                        </p:tav>
                                        <p:tav tm="100000">
                                          <p:val>
                                            <p:strVal val="#ppt_h"/>
                                          </p:val>
                                        </p:tav>
                                      </p:tavLst>
                                    </p:anim>
                                    <p:anim calcmode="lin" valueType="num">
                                      <p:cBhvr>
                                        <p:cTn id="9" dur="1250" fill="hold"/>
                                        <p:tgtEl>
                                          <p:spTgt spid="7"/>
                                        </p:tgtEl>
                                        <p:attrNameLst>
                                          <p:attrName>style.rotation</p:attrName>
                                        </p:attrNameLst>
                                      </p:cBhvr>
                                      <p:tavLst>
                                        <p:tav tm="0">
                                          <p:val>
                                            <p:fltVal val="360"/>
                                          </p:val>
                                        </p:tav>
                                        <p:tav tm="100000">
                                          <p:val>
                                            <p:fltVal val="0"/>
                                          </p:val>
                                        </p:tav>
                                      </p:tavLst>
                                    </p:anim>
                                    <p:animEffect transition="in" filter="fade">
                                      <p:cBhvr>
                                        <p:cTn id="10" dur="1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C2F3B7-F7F0-410D-A43A-E17E1E398EAC}"/>
              </a:ext>
            </a:extLst>
          </p:cNvPr>
          <p:cNvSpPr txBox="1">
            <a:spLocks/>
          </p:cNvSpPr>
          <p:nvPr/>
        </p:nvSpPr>
        <p:spPr>
          <a:xfrm>
            <a:off x="0" y="0"/>
            <a:ext cx="12192000" cy="10874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solidFill>
                  <a:srgbClr val="00B0F0"/>
                </a:solidFill>
                <a:latin typeface="Times New Roman" panose="02020603050405020304" pitchFamily="18" charset="0"/>
                <a:cs typeface="Times New Roman" panose="02020603050405020304" pitchFamily="18" charset="0"/>
              </a:rPr>
              <a:t>ÔN LẠI KIẾN THỨC</a:t>
            </a:r>
          </a:p>
        </p:txBody>
      </p:sp>
      <p:sp>
        <p:nvSpPr>
          <p:cNvPr id="3" name="Title 1">
            <a:extLst>
              <a:ext uri="{FF2B5EF4-FFF2-40B4-BE49-F238E27FC236}">
                <a16:creationId xmlns:a16="http://schemas.microsoft.com/office/drawing/2014/main" id="{CB9A737E-1030-4308-B95F-35E8D7C1BDB7}"/>
              </a:ext>
            </a:extLst>
          </p:cNvPr>
          <p:cNvSpPr txBox="1">
            <a:spLocks/>
          </p:cNvSpPr>
          <p:nvPr/>
        </p:nvSpPr>
        <p:spPr>
          <a:xfrm>
            <a:off x="647700" y="1037431"/>
            <a:ext cx="10515600" cy="1087438"/>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err="1">
                <a:solidFill>
                  <a:srgbClr val="FF0000"/>
                </a:solidFill>
                <a:latin typeface="Times New Roman" panose="02020603050405020304" pitchFamily="18" charset="0"/>
                <a:cs typeface="Times New Roman" panose="02020603050405020304" pitchFamily="18" charset="0"/>
              </a:rPr>
              <a:t>Câu</a:t>
            </a:r>
            <a:r>
              <a:rPr lang="en-US" sz="3200" b="1" dirty="0">
                <a:solidFill>
                  <a:srgbClr val="FF0000"/>
                </a:solidFill>
                <a:latin typeface="Times New Roman" panose="02020603050405020304" pitchFamily="18" charset="0"/>
                <a:cs typeface="Times New Roman" panose="02020603050405020304" pitchFamily="18" charset="0"/>
              </a:rPr>
              <a:t> 1 : </a:t>
            </a:r>
            <a:r>
              <a:rPr lang="en-US" sz="3200" b="1" dirty="0" err="1">
                <a:solidFill>
                  <a:srgbClr val="FF0000"/>
                </a:solidFill>
                <a:latin typeface="Times New Roman" panose="02020603050405020304" pitchFamily="18" charset="0"/>
                <a:cs typeface="Times New Roman" panose="02020603050405020304" pitchFamily="18" charset="0"/>
              </a:rPr>
              <a:t>Trong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chủ</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điểm</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Vẻ</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đẹp</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muôn</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màu</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cho</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biết</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bài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Hoa</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học</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trò</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có</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nội</a:t>
            </a:r>
            <a:r>
              <a:rPr lang="en-US" sz="3200" b="1" dirty="0">
                <a:solidFill>
                  <a:srgbClr val="FF0000"/>
                </a:solidFill>
                <a:latin typeface="Times New Roman" panose="02020603050405020304" pitchFamily="18" charset="0"/>
                <a:cs typeface="Times New Roman" panose="02020603050405020304" pitchFamily="18" charset="0"/>
              </a:rPr>
              <a:t> dung </a:t>
            </a:r>
            <a:r>
              <a:rPr lang="en-US" sz="3200" b="1" dirty="0" err="1">
                <a:solidFill>
                  <a:srgbClr val="FF0000"/>
                </a:solidFill>
                <a:latin typeface="Times New Roman" panose="02020603050405020304" pitchFamily="18" charset="0"/>
                <a:cs typeface="Times New Roman" panose="02020603050405020304" pitchFamily="18" charset="0"/>
              </a:rPr>
              <a:t>chính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là</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gì</a:t>
            </a:r>
            <a:r>
              <a:rPr lang="en-US" sz="3200" b="1" dirty="0">
                <a:solidFill>
                  <a:srgbClr val="FF0000"/>
                </a:solidFill>
                <a:latin typeface="Times New Roman" panose="02020603050405020304" pitchFamily="18" charset="0"/>
                <a:cs typeface="Times New Roman" panose="02020603050405020304" pitchFamily="18" charset="0"/>
              </a:rPr>
              <a:t> ?</a:t>
            </a:r>
          </a:p>
        </p:txBody>
      </p:sp>
      <p:sp>
        <p:nvSpPr>
          <p:cNvPr id="4" name="Title 1">
            <a:extLst>
              <a:ext uri="{FF2B5EF4-FFF2-40B4-BE49-F238E27FC236}">
                <a16:creationId xmlns:a16="http://schemas.microsoft.com/office/drawing/2014/main" id="{698281F0-1D7F-4BE3-A0B1-BEF2E3A7F85F}"/>
              </a:ext>
            </a:extLst>
          </p:cNvPr>
          <p:cNvSpPr txBox="1">
            <a:spLocks/>
          </p:cNvSpPr>
          <p:nvPr/>
        </p:nvSpPr>
        <p:spPr>
          <a:xfrm>
            <a:off x="647700" y="1987550"/>
            <a:ext cx="10515600" cy="17462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14350" indent="-514350">
              <a:lnSpc>
                <a:spcPct val="100000"/>
              </a:lnSpc>
              <a:buAutoNum type="alphaUcPeriod"/>
            </a:pPr>
            <a:r>
              <a:rPr lang="en-US" sz="3200" b="1" dirty="0" err="1">
                <a:latin typeface="Times New Roman" panose="02020603050405020304" pitchFamily="18" charset="0"/>
                <a:cs typeface="Times New Roman" panose="02020603050405020304" pitchFamily="18" charset="0"/>
              </a:rPr>
              <a:t>Nói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lên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sự</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tươi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đẹp</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của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học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sinh</a:t>
            </a:r>
            <a:r>
              <a:rPr lang="en-US" sz="3200" b="1" dirty="0">
                <a:latin typeface="Times New Roman" panose="02020603050405020304" pitchFamily="18" charset="0"/>
                <a:cs typeface="Times New Roman" panose="02020603050405020304" pitchFamily="18" charset="0"/>
              </a:rPr>
              <a:t>.</a:t>
            </a:r>
          </a:p>
          <a:p>
            <a:pPr marL="514350" indent="-514350">
              <a:lnSpc>
                <a:spcPct val="100000"/>
              </a:lnSpc>
              <a:buAutoNum type="alphaUcPeriod"/>
            </a:pPr>
            <a:r>
              <a:rPr lang="en-US" sz="3200" b="1" dirty="0" err="1">
                <a:latin typeface="Times New Roman" panose="02020603050405020304" pitchFamily="18" charset="0"/>
                <a:cs typeface="Times New Roman" panose="02020603050405020304" pitchFamily="18" charset="0"/>
              </a:rPr>
              <a:t>Nói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lên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sự</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tươi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đẹp</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của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hoa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học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trò</a:t>
            </a:r>
            <a:r>
              <a:rPr lang="en-US" sz="3200" b="1" dirty="0">
                <a:latin typeface="Times New Roman" panose="02020603050405020304" pitchFamily="18" charset="0"/>
                <a:cs typeface="Times New Roman" panose="02020603050405020304" pitchFamily="18" charset="0"/>
              </a:rPr>
              <a:t>.</a:t>
            </a:r>
          </a:p>
          <a:p>
            <a:pPr marL="514350" indent="-514350">
              <a:lnSpc>
                <a:spcPct val="100000"/>
              </a:lnSpc>
              <a:buAutoNum type="alphaUcPeriod"/>
            </a:pPr>
            <a:r>
              <a:rPr lang="en-US" sz="3200" b="1" dirty="0" err="1">
                <a:latin typeface="Times New Roman" panose="02020603050405020304" pitchFamily="18" charset="0"/>
                <a:cs typeface="Times New Roman" panose="02020603050405020304" pitchFamily="18" charset="0"/>
              </a:rPr>
              <a:t>Không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có</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đáp</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án</a:t>
            </a:r>
            <a:r>
              <a:rPr lang="en-US" sz="3200" b="1" dirty="0">
                <a:latin typeface="Times New Roman" panose="02020603050405020304" pitchFamily="18" charset="0"/>
                <a:cs typeface="Times New Roman" panose="02020603050405020304" pitchFamily="18" charset="0"/>
              </a:rPr>
              <a:t>.</a:t>
            </a:r>
          </a:p>
        </p:txBody>
      </p:sp>
      <p:sp>
        <p:nvSpPr>
          <p:cNvPr id="5" name="Oval 4">
            <a:extLst>
              <a:ext uri="{FF2B5EF4-FFF2-40B4-BE49-F238E27FC236}">
                <a16:creationId xmlns:a16="http://schemas.microsoft.com/office/drawing/2014/main" id="{598F05CC-EAFA-4852-8930-D0BF8D04BD7E}"/>
              </a:ext>
            </a:extLst>
          </p:cNvPr>
          <p:cNvSpPr/>
          <p:nvPr/>
        </p:nvSpPr>
        <p:spPr>
          <a:xfrm>
            <a:off x="628650" y="2617787"/>
            <a:ext cx="552450" cy="53498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A7751192-8489-4A11-B49E-2C46ECF19736}"/>
              </a:ext>
            </a:extLst>
          </p:cNvPr>
          <p:cNvSpPr txBox="1">
            <a:spLocks/>
          </p:cNvSpPr>
          <p:nvPr/>
        </p:nvSpPr>
        <p:spPr>
          <a:xfrm>
            <a:off x="628650" y="3705226"/>
            <a:ext cx="10515600" cy="1087438"/>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err="1">
                <a:solidFill>
                  <a:srgbClr val="FF0000"/>
                </a:solidFill>
                <a:latin typeface="Times New Roman" panose="02020603050405020304" pitchFamily="18" charset="0"/>
                <a:cs typeface="Times New Roman" panose="02020603050405020304" pitchFamily="18" charset="0"/>
              </a:rPr>
              <a:t>Câu</a:t>
            </a:r>
            <a:r>
              <a:rPr lang="en-US" sz="3200" b="1" dirty="0">
                <a:solidFill>
                  <a:srgbClr val="FF0000"/>
                </a:solidFill>
                <a:latin typeface="Times New Roman" panose="02020603050405020304" pitchFamily="18" charset="0"/>
                <a:cs typeface="Times New Roman" panose="02020603050405020304" pitchFamily="18" charset="0"/>
              </a:rPr>
              <a:t> 2 : </a:t>
            </a:r>
            <a:r>
              <a:rPr lang="en-US" sz="3200" b="1" dirty="0" err="1">
                <a:solidFill>
                  <a:srgbClr val="FF0000"/>
                </a:solidFill>
                <a:latin typeface="Times New Roman" panose="02020603050405020304" pitchFamily="18" charset="0"/>
                <a:cs typeface="Times New Roman" panose="02020603050405020304" pitchFamily="18" charset="0"/>
              </a:rPr>
              <a:t>Trong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chủ</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điểm</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Những</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người</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quả</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cảm</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cho</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biết</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bài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Khuất</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phục</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tên</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cướp</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biển</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có</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nội</a:t>
            </a:r>
            <a:r>
              <a:rPr lang="en-US" sz="3200" b="1" dirty="0">
                <a:solidFill>
                  <a:srgbClr val="FF0000"/>
                </a:solidFill>
                <a:latin typeface="Times New Roman" panose="02020603050405020304" pitchFamily="18" charset="0"/>
                <a:cs typeface="Times New Roman" panose="02020603050405020304" pitchFamily="18" charset="0"/>
              </a:rPr>
              <a:t> dung </a:t>
            </a:r>
            <a:r>
              <a:rPr lang="en-US" sz="3200" b="1" dirty="0" err="1">
                <a:solidFill>
                  <a:srgbClr val="FF0000"/>
                </a:solidFill>
                <a:latin typeface="Times New Roman" panose="02020603050405020304" pitchFamily="18" charset="0"/>
                <a:cs typeface="Times New Roman" panose="02020603050405020304" pitchFamily="18" charset="0"/>
              </a:rPr>
              <a:t>chính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là</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gì</a:t>
            </a:r>
            <a:r>
              <a:rPr lang="en-US" sz="3200" b="1" dirty="0">
                <a:solidFill>
                  <a:srgbClr val="FF0000"/>
                </a:solidFill>
                <a:latin typeface="Times New Roman" panose="02020603050405020304" pitchFamily="18" charset="0"/>
                <a:cs typeface="Times New Roman" panose="02020603050405020304" pitchFamily="18" charset="0"/>
              </a:rPr>
              <a:t> ?</a:t>
            </a:r>
          </a:p>
        </p:txBody>
      </p:sp>
      <p:sp>
        <p:nvSpPr>
          <p:cNvPr id="7" name="Title 1">
            <a:extLst>
              <a:ext uri="{FF2B5EF4-FFF2-40B4-BE49-F238E27FC236}">
                <a16:creationId xmlns:a16="http://schemas.microsoft.com/office/drawing/2014/main" id="{30C77CDA-2C8F-4F15-985E-14F7DA9A84FD}"/>
              </a:ext>
            </a:extLst>
          </p:cNvPr>
          <p:cNvSpPr txBox="1">
            <a:spLocks/>
          </p:cNvSpPr>
          <p:nvPr/>
        </p:nvSpPr>
        <p:spPr>
          <a:xfrm>
            <a:off x="628650" y="4655345"/>
            <a:ext cx="10515600" cy="17462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14350" indent="-514350">
              <a:lnSpc>
                <a:spcPct val="100000"/>
              </a:lnSpc>
              <a:buAutoNum type="alphaUcPeriod"/>
            </a:pPr>
            <a:r>
              <a:rPr lang="en-US" sz="3200" b="1" dirty="0">
                <a:latin typeface="Times New Roman" panose="02020603050405020304" pitchFamily="18" charset="0"/>
                <a:cs typeface="Times New Roman" panose="02020603050405020304" pitchFamily="18" charset="0"/>
              </a:rPr>
              <a:t>Ca </a:t>
            </a:r>
            <a:r>
              <a:rPr lang="en-US" sz="3200" b="1" dirty="0" err="1">
                <a:latin typeface="Times New Roman" panose="02020603050405020304" pitchFamily="18" charset="0"/>
                <a:cs typeface="Times New Roman" panose="02020603050405020304" pitchFamily="18" charset="0"/>
              </a:rPr>
              <a:t>ngợi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sự</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dũng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cảm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của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bác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sĩ</a:t>
            </a:r>
            <a:r>
              <a:rPr lang="en-US" sz="3200" b="1" dirty="0">
                <a:latin typeface="Times New Roman" panose="02020603050405020304" pitchFamily="18" charset="0"/>
                <a:cs typeface="Times New Roman" panose="02020603050405020304" pitchFamily="18" charset="0"/>
              </a:rPr>
              <a:t> Ly.</a:t>
            </a:r>
          </a:p>
          <a:p>
            <a:pPr marL="514350" indent="-514350">
              <a:lnSpc>
                <a:spcPct val="100000"/>
              </a:lnSpc>
              <a:buAutoNum type="alphaUcPeriod"/>
            </a:pPr>
            <a:r>
              <a:rPr lang="en-US" sz="3200" b="1" dirty="0">
                <a:latin typeface="Times New Roman" panose="02020603050405020304" pitchFamily="18" charset="0"/>
                <a:cs typeface="Times New Roman" panose="02020603050405020304" pitchFamily="18" charset="0"/>
              </a:rPr>
              <a:t>Ca </a:t>
            </a:r>
            <a:r>
              <a:rPr lang="en-US" sz="3200" b="1" dirty="0" err="1">
                <a:latin typeface="Times New Roman" panose="02020603050405020304" pitchFamily="18" charset="0"/>
                <a:cs typeface="Times New Roman" panose="02020603050405020304" pitchFamily="18" charset="0"/>
              </a:rPr>
              <a:t>ngợi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sự</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manh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động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của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tên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cướp</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biển</a:t>
            </a:r>
            <a:r>
              <a:rPr lang="en-US" sz="3200" b="1" dirty="0">
                <a:latin typeface="Times New Roman" panose="02020603050405020304" pitchFamily="18" charset="0"/>
                <a:cs typeface="Times New Roman" panose="02020603050405020304" pitchFamily="18" charset="0"/>
              </a:rPr>
              <a:t>.</a:t>
            </a:r>
          </a:p>
          <a:p>
            <a:pPr marL="514350" indent="-514350">
              <a:lnSpc>
                <a:spcPct val="100000"/>
              </a:lnSpc>
              <a:buAutoNum type="alphaUcPeriod"/>
            </a:pPr>
            <a:r>
              <a:rPr lang="en-US" sz="3200" b="1" dirty="0" err="1">
                <a:latin typeface="Times New Roman" panose="02020603050405020304" pitchFamily="18" charset="0"/>
                <a:cs typeface="Times New Roman" panose="02020603050405020304" pitchFamily="18" charset="0"/>
              </a:rPr>
              <a:t>Chê</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mọi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người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không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quát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lại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cướp</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biển</a:t>
            </a:r>
            <a:r>
              <a:rPr lang="en-US" sz="3200" b="1" dirty="0">
                <a:latin typeface="Times New Roman" panose="02020603050405020304" pitchFamily="18" charset="0"/>
                <a:cs typeface="Times New Roman" panose="02020603050405020304" pitchFamily="18" charset="0"/>
              </a:rPr>
              <a:t>.</a:t>
            </a:r>
          </a:p>
        </p:txBody>
      </p:sp>
      <p:sp>
        <p:nvSpPr>
          <p:cNvPr id="8" name="Oval 7">
            <a:extLst>
              <a:ext uri="{FF2B5EF4-FFF2-40B4-BE49-F238E27FC236}">
                <a16:creationId xmlns:a16="http://schemas.microsoft.com/office/drawing/2014/main" id="{4145FDCC-672D-4857-BE7E-2D9D45EA5EE5}"/>
              </a:ext>
            </a:extLst>
          </p:cNvPr>
          <p:cNvSpPr/>
          <p:nvPr/>
        </p:nvSpPr>
        <p:spPr>
          <a:xfrm>
            <a:off x="628650" y="4792664"/>
            <a:ext cx="552450" cy="53498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1423046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randombar(horizontal)">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randombar(horizontal)">
                                      <p:cBhvr>
                                        <p:cTn id="22" dur="5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Effect transition="in" filter="randombar(horizontal)">
                                      <p:cBhvr>
                                        <p:cTn id="27" dur="500"/>
                                        <p:tgtEl>
                                          <p:spTgt spid="4">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p:cTn id="32" dur="500" fill="hold"/>
                                        <p:tgtEl>
                                          <p:spTgt spid="5"/>
                                        </p:tgtEl>
                                        <p:attrNameLst>
                                          <p:attrName>ppt_w</p:attrName>
                                        </p:attrNameLst>
                                      </p:cBhvr>
                                      <p:tavLst>
                                        <p:tav tm="0">
                                          <p:val>
                                            <p:fltVal val="0"/>
                                          </p:val>
                                        </p:tav>
                                        <p:tav tm="100000">
                                          <p:val>
                                            <p:strVal val="#ppt_w"/>
                                          </p:val>
                                        </p:tav>
                                      </p:tavLst>
                                    </p:anim>
                                    <p:anim calcmode="lin" valueType="num">
                                      <p:cBhvr>
                                        <p:cTn id="33" dur="500" fill="hold"/>
                                        <p:tgtEl>
                                          <p:spTgt spid="5"/>
                                        </p:tgtEl>
                                        <p:attrNameLst>
                                          <p:attrName>ppt_h</p:attrName>
                                        </p:attrNameLst>
                                      </p:cBhvr>
                                      <p:tavLst>
                                        <p:tav tm="0">
                                          <p:val>
                                            <p:fltVal val="0"/>
                                          </p:val>
                                        </p:tav>
                                        <p:tav tm="100000">
                                          <p:val>
                                            <p:strVal val="#ppt_h"/>
                                          </p:val>
                                        </p:tav>
                                      </p:tavLst>
                                    </p:anim>
                                    <p:animEffect transition="in" filter="fade">
                                      <p:cBhvr>
                                        <p:cTn id="34" dur="500"/>
                                        <p:tgtEl>
                                          <p:spTgt spid="5"/>
                                        </p:tgtEl>
                                      </p:cBhvr>
                                    </p:animEffect>
                                  </p:childTnLst>
                                  <p:subTnLst>
                                    <p:audio>
                                      <p:cMediaNode>
                                        <p:cTn display="0" masterRel="sameClick">
                                          <p:stCondLst>
                                            <p:cond evt="begin" delay="0">
                                              <p:tn val="30"/>
                                            </p:cond>
                                          </p:stCondLst>
                                          <p:endCondLst>
                                            <p:cond evt="onStopAudio" delay="0">
                                              <p:tgtEl>
                                                <p:sldTgt/>
                                              </p:tgtEl>
                                            </p:cond>
                                          </p:endCondLst>
                                        </p:cTn>
                                        <p:tgtEl>
                                          <p:sndTgt r:embed="rId2" name="applause.wav"/>
                                        </p:tgtEl>
                                      </p:cMediaNode>
                                    </p:audio>
                                  </p:sub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500"/>
                                        <p:tgtEl>
                                          <p:spTgt spid="6"/>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grpId="0" nodeType="clickEffect">
                                  <p:stCondLst>
                                    <p:cond delay="0"/>
                                  </p:stCondLst>
                                  <p:childTnLst>
                                    <p:set>
                                      <p:cBhvr>
                                        <p:cTn id="43" dur="1" fill="hold">
                                          <p:stCondLst>
                                            <p:cond delay="0"/>
                                          </p:stCondLst>
                                        </p:cTn>
                                        <p:tgtEl>
                                          <p:spTgt spid="7">
                                            <p:txEl>
                                              <p:pRg st="0" end="0"/>
                                            </p:txEl>
                                          </p:spTgt>
                                        </p:tgtEl>
                                        <p:attrNameLst>
                                          <p:attrName>style.visibility</p:attrName>
                                        </p:attrNameLst>
                                      </p:cBhvr>
                                      <p:to>
                                        <p:strVal val="visible"/>
                                      </p:to>
                                    </p:set>
                                    <p:animEffect transition="in" filter="randombar(horizontal)">
                                      <p:cBhvr>
                                        <p:cTn id="44" dur="500"/>
                                        <p:tgtEl>
                                          <p:spTgt spid="7">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4" presetClass="entr" presetSubtype="10" fill="hold" grpId="0" nodeType="clickEffect">
                                  <p:stCondLst>
                                    <p:cond delay="0"/>
                                  </p:stCondLst>
                                  <p:childTnLst>
                                    <p:set>
                                      <p:cBhvr>
                                        <p:cTn id="48" dur="1" fill="hold">
                                          <p:stCondLst>
                                            <p:cond delay="0"/>
                                          </p:stCondLst>
                                        </p:cTn>
                                        <p:tgtEl>
                                          <p:spTgt spid="7">
                                            <p:txEl>
                                              <p:pRg st="1" end="1"/>
                                            </p:txEl>
                                          </p:spTgt>
                                        </p:tgtEl>
                                        <p:attrNameLst>
                                          <p:attrName>style.visibility</p:attrName>
                                        </p:attrNameLst>
                                      </p:cBhvr>
                                      <p:to>
                                        <p:strVal val="visible"/>
                                      </p:to>
                                    </p:set>
                                    <p:animEffect transition="in" filter="randombar(horizontal)">
                                      <p:cBhvr>
                                        <p:cTn id="49" dur="500"/>
                                        <p:tgtEl>
                                          <p:spTgt spid="7">
                                            <p:txEl>
                                              <p:pRg st="1" end="1"/>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4" presetClass="entr" presetSubtype="10" fill="hold" grpId="0" nodeType="clickEffect">
                                  <p:stCondLst>
                                    <p:cond delay="0"/>
                                  </p:stCondLst>
                                  <p:childTnLst>
                                    <p:set>
                                      <p:cBhvr>
                                        <p:cTn id="53" dur="1" fill="hold">
                                          <p:stCondLst>
                                            <p:cond delay="0"/>
                                          </p:stCondLst>
                                        </p:cTn>
                                        <p:tgtEl>
                                          <p:spTgt spid="7">
                                            <p:txEl>
                                              <p:pRg st="2" end="2"/>
                                            </p:txEl>
                                          </p:spTgt>
                                        </p:tgtEl>
                                        <p:attrNameLst>
                                          <p:attrName>style.visibility</p:attrName>
                                        </p:attrNameLst>
                                      </p:cBhvr>
                                      <p:to>
                                        <p:strVal val="visible"/>
                                      </p:to>
                                    </p:set>
                                    <p:animEffect transition="in" filter="randombar(horizontal)">
                                      <p:cBhvr>
                                        <p:cTn id="54" dur="500"/>
                                        <p:tgtEl>
                                          <p:spTgt spid="7">
                                            <p:txEl>
                                              <p:pRg st="2" end="2"/>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grpId="0" nodeType="click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500" fill="hold"/>
                                        <p:tgtEl>
                                          <p:spTgt spid="8"/>
                                        </p:tgtEl>
                                        <p:attrNameLst>
                                          <p:attrName>ppt_w</p:attrName>
                                        </p:attrNameLst>
                                      </p:cBhvr>
                                      <p:tavLst>
                                        <p:tav tm="0">
                                          <p:val>
                                            <p:fltVal val="0"/>
                                          </p:val>
                                        </p:tav>
                                        <p:tav tm="100000">
                                          <p:val>
                                            <p:strVal val="#ppt_w"/>
                                          </p:val>
                                        </p:tav>
                                      </p:tavLst>
                                    </p:anim>
                                    <p:anim calcmode="lin" valueType="num">
                                      <p:cBhvr>
                                        <p:cTn id="60" dur="500" fill="hold"/>
                                        <p:tgtEl>
                                          <p:spTgt spid="8"/>
                                        </p:tgtEl>
                                        <p:attrNameLst>
                                          <p:attrName>ppt_h</p:attrName>
                                        </p:attrNameLst>
                                      </p:cBhvr>
                                      <p:tavLst>
                                        <p:tav tm="0">
                                          <p:val>
                                            <p:fltVal val="0"/>
                                          </p:val>
                                        </p:tav>
                                        <p:tav tm="100000">
                                          <p:val>
                                            <p:strVal val="#ppt_h"/>
                                          </p:val>
                                        </p:tav>
                                      </p:tavLst>
                                    </p:anim>
                                    <p:animEffect transition="in" filter="fade">
                                      <p:cBhvr>
                                        <p:cTn id="61" dur="500"/>
                                        <p:tgtEl>
                                          <p:spTgt spid="8"/>
                                        </p:tgtEl>
                                      </p:cBhvr>
                                    </p:animEffect>
                                  </p:childTnLst>
                                  <p:subTnLst>
                                    <p:audio>
                                      <p:cMediaNode>
                                        <p:cTn display="0" masterRel="sameClick">
                                          <p:stCondLst>
                                            <p:cond evt="begin" delay="0">
                                              <p:tn val="57"/>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build="p"/>
      <p:bldP spid="5" grpId="0" animBg="1"/>
      <p:bldP spid="6" grpId="0"/>
      <p:bldP spid="7" grpId="0" build="p"/>
      <p:bldP spid="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C097924-901E-4FA5-8B95-16C31E7AF864}"/>
              </a:ext>
            </a:extLst>
          </p:cNvPr>
          <p:cNvSpPr/>
          <p:nvPr/>
        </p:nvSpPr>
        <p:spPr>
          <a:xfrm>
            <a:off x="0" y="2352734"/>
            <a:ext cx="8391525" cy="1734064"/>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5334"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THỜI GIAN VIẾT BÀI</a:t>
            </a:r>
          </a:p>
          <a:p>
            <a:pPr algn="ctr">
              <a:defRPr/>
            </a:pPr>
            <a:r>
              <a:rPr lang="en-US" sz="5334"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BẮT ĐẦU!!!</a:t>
            </a:r>
          </a:p>
        </p:txBody>
      </p:sp>
      <p:sp>
        <p:nvSpPr>
          <p:cNvPr id="3" name="Title 2">
            <a:extLst>
              <a:ext uri="{FF2B5EF4-FFF2-40B4-BE49-F238E27FC236}">
                <a16:creationId xmlns:a16="http://schemas.microsoft.com/office/drawing/2014/main" id="{AC536AB1-122D-4559-A63C-8B232AE3EAEE}"/>
              </a:ext>
            </a:extLst>
          </p:cNvPr>
          <p:cNvSpPr txBox="1">
            <a:spLocks/>
          </p:cNvSpPr>
          <p:nvPr/>
        </p:nvSpPr>
        <p:spPr>
          <a:xfrm>
            <a:off x="838200" y="171450"/>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err="1">
                <a:latin typeface="Times New Roman" panose="02020603050405020304" pitchFamily="18" charset="0"/>
                <a:cs typeface="Times New Roman" panose="02020603050405020304" pitchFamily="18" charset="0"/>
              </a:rPr>
              <a:t>Thứ</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hai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ngày</a:t>
            </a:r>
            <a:r>
              <a:rPr lang="en-US" sz="3200" dirty="0">
                <a:latin typeface="Times New Roman" panose="02020603050405020304" pitchFamily="18" charset="0"/>
                <a:cs typeface="Times New Roman" panose="02020603050405020304" pitchFamily="18" charset="0"/>
              </a:rPr>
              <a:t> 18 </a:t>
            </a:r>
            <a:r>
              <a:rPr lang="en-US" sz="3200" dirty="0" err="1">
                <a:latin typeface="Times New Roman" panose="02020603050405020304" pitchFamily="18" charset="0"/>
                <a:cs typeface="Times New Roman" panose="02020603050405020304" pitchFamily="18" charset="0"/>
              </a:rPr>
              <a:t>tháng</a:t>
            </a:r>
            <a:r>
              <a:rPr lang="en-US" sz="3200" dirty="0">
                <a:latin typeface="Times New Roman" panose="02020603050405020304" pitchFamily="18" charset="0"/>
                <a:cs typeface="Times New Roman" panose="02020603050405020304" pitchFamily="18" charset="0"/>
              </a:rPr>
              <a:t> 4 </a:t>
            </a:r>
            <a:r>
              <a:rPr lang="en-US" sz="3200" dirty="0" err="1">
                <a:latin typeface="Times New Roman" panose="02020603050405020304" pitchFamily="18" charset="0"/>
                <a:cs typeface="Times New Roman" panose="02020603050405020304" pitchFamily="18" charset="0"/>
              </a:rPr>
              <a:t>năm</a:t>
            </a:r>
            <a:r>
              <a:rPr lang="en-US" sz="3200" dirty="0">
                <a:latin typeface="Times New Roman" panose="02020603050405020304" pitchFamily="18" charset="0"/>
                <a:cs typeface="Times New Roman" panose="02020603050405020304" pitchFamily="18" charset="0"/>
              </a:rPr>
              <a:t> 2022</a:t>
            </a:r>
            <a:br>
              <a:rPr lang="en-US" sz="3200" dirty="0">
                <a:latin typeface="Times New Roman" panose="02020603050405020304" pitchFamily="18" charset="0"/>
                <a:cs typeface="Times New Roman" panose="02020603050405020304" pitchFamily="18" charset="0"/>
              </a:rPr>
            </a:br>
            <a:r>
              <a:rPr lang="en-US" sz="3200" dirty="0" err="1">
                <a:latin typeface="Times New Roman" panose="02020603050405020304" pitchFamily="18" charset="0"/>
                <a:cs typeface="Times New Roman" panose="02020603050405020304" pitchFamily="18" charset="0"/>
              </a:rPr>
              <a:t>Chính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tả</a:t>
            </a:r>
            <a:endParaRPr lang="en-US" sz="3200" dirty="0">
              <a:latin typeface="Times New Roman" panose="02020603050405020304" pitchFamily="18" charset="0"/>
              <a:cs typeface="Times New Roman" panose="02020603050405020304" pitchFamily="18" charset="0"/>
            </a:endParaRPr>
          </a:p>
        </p:txBody>
      </p:sp>
      <p:sp>
        <p:nvSpPr>
          <p:cNvPr id="4" name="Title 2">
            <a:extLst>
              <a:ext uri="{FF2B5EF4-FFF2-40B4-BE49-F238E27FC236}">
                <a16:creationId xmlns:a16="http://schemas.microsoft.com/office/drawing/2014/main" id="{C8F953AA-6C83-4B9E-9DB5-B1CBE1659756}"/>
              </a:ext>
            </a:extLst>
          </p:cNvPr>
          <p:cNvSpPr txBox="1">
            <a:spLocks/>
          </p:cNvSpPr>
          <p:nvPr/>
        </p:nvSpPr>
        <p:spPr>
          <a:xfrm>
            <a:off x="838200" y="72945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solidFill>
                  <a:srgbClr val="FF0000"/>
                </a:solidFill>
                <a:latin typeface="Times New Roman" panose="02020603050405020304" pitchFamily="18" charset="0"/>
                <a:cs typeface="Times New Roman" panose="02020603050405020304" pitchFamily="18" charset="0"/>
              </a:rPr>
              <a:t>Ai </a:t>
            </a:r>
            <a:r>
              <a:rPr lang="en-US" sz="3200" b="1" dirty="0" err="1">
                <a:solidFill>
                  <a:srgbClr val="FF0000"/>
                </a:solidFill>
                <a:latin typeface="Times New Roman" panose="02020603050405020304" pitchFamily="18" charset="0"/>
                <a:cs typeface="Times New Roman" panose="02020603050405020304" pitchFamily="18" charset="0"/>
              </a:rPr>
              <a:t>đã</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nghĩ</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ra</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các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chữ</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số</a:t>
            </a:r>
            <a:r>
              <a:rPr lang="en-US" sz="3200" b="1" dirty="0">
                <a:solidFill>
                  <a:srgbClr val="FF0000"/>
                </a:solidFill>
                <a:latin typeface="Times New Roman" panose="02020603050405020304" pitchFamily="18" charset="0"/>
                <a:cs typeface="Times New Roman" panose="02020603050405020304" pitchFamily="18" charset="0"/>
              </a:rPr>
              <a:t> 1, 2, 3, 4,… ?</a:t>
            </a:r>
          </a:p>
        </p:txBody>
      </p:sp>
    </p:spTree>
    <p:extLst>
      <p:ext uri="{BB962C8B-B14F-4D97-AF65-F5344CB8AC3E}">
        <p14:creationId xmlns:p14="http://schemas.microsoft.com/office/powerpoint/2010/main" val="3623636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iterate type="lt">
                                    <p:tmPct val="0"/>
                                  </p:iterate>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4" presetClass="emph" presetSubtype="0" repeatCount="indefinite" fill="hold" grpId="2" nodeType="clickEffect">
                                  <p:stCondLst>
                                    <p:cond delay="0"/>
                                  </p:stCondLst>
                                  <p:iterate type="lt">
                                    <p:tmPct val="10000"/>
                                  </p:iterate>
                                  <p:childTnLst>
                                    <p:animMotion origin="layout" path="M -6.25E-7 -4.44444E-6 L -6.25E-7 -0.07222 " pathEditMode="relative" rAng="0" ptsTypes="AA">
                                      <p:cBhvr>
                                        <p:cTn id="12" dur="250" accel="50000" decel="50000" autoRev="1" fill="hold">
                                          <p:stCondLst>
                                            <p:cond delay="0"/>
                                          </p:stCondLst>
                                        </p:cTn>
                                        <p:tgtEl>
                                          <p:spTgt spid="2"/>
                                        </p:tgtEl>
                                        <p:attrNameLst>
                                          <p:attrName>ppt_x</p:attrName>
                                          <p:attrName>ppt_y</p:attrName>
                                        </p:attrNameLst>
                                      </p:cBhvr>
                                      <p:rCtr x="0" y="-3611"/>
                                    </p:animMotion>
                                    <p:animRot by="1500000">
                                      <p:cBhvr>
                                        <p:cTn id="13" dur="125" fill="hold">
                                          <p:stCondLst>
                                            <p:cond delay="0"/>
                                          </p:stCondLst>
                                        </p:cTn>
                                        <p:tgtEl>
                                          <p:spTgt spid="2"/>
                                        </p:tgtEl>
                                        <p:attrNameLst>
                                          <p:attrName>r</p:attrName>
                                        </p:attrNameLst>
                                      </p:cBhvr>
                                    </p:animRot>
                                    <p:animRot by="-1500000">
                                      <p:cBhvr>
                                        <p:cTn id="14" dur="125" fill="hold">
                                          <p:stCondLst>
                                            <p:cond delay="125"/>
                                          </p:stCondLst>
                                        </p:cTn>
                                        <p:tgtEl>
                                          <p:spTgt spid="2"/>
                                        </p:tgtEl>
                                        <p:attrNameLst>
                                          <p:attrName>r</p:attrName>
                                        </p:attrNameLst>
                                      </p:cBhvr>
                                    </p:animRot>
                                    <p:animRot by="-1500000">
                                      <p:cBhvr>
                                        <p:cTn id="15" dur="125" fill="hold">
                                          <p:stCondLst>
                                            <p:cond delay="250"/>
                                          </p:stCondLst>
                                        </p:cTn>
                                        <p:tgtEl>
                                          <p:spTgt spid="2"/>
                                        </p:tgtEl>
                                        <p:attrNameLst>
                                          <p:attrName>r</p:attrName>
                                        </p:attrNameLst>
                                      </p:cBhvr>
                                    </p:animRot>
                                    <p:animRot by="1500000">
                                      <p:cBhvr>
                                        <p:cTn id="16" dur="125" fill="hold">
                                          <p:stCondLst>
                                            <p:cond delay="375"/>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2"/>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BF3FC3C-764C-4F35-8C96-BD80FB3E242F}"/>
              </a:ext>
            </a:extLst>
          </p:cNvPr>
          <p:cNvSpPr txBox="1"/>
          <p:nvPr/>
        </p:nvSpPr>
        <p:spPr>
          <a:xfrm>
            <a:off x="600075" y="134541"/>
            <a:ext cx="6096000" cy="523220"/>
          </a:xfrm>
          <a:prstGeom prst="rect">
            <a:avLst/>
          </a:prstGeom>
          <a:noFill/>
        </p:spPr>
        <p:txBody>
          <a:bodyPr wrap="square">
            <a:spAutoFit/>
          </a:bodyPr>
          <a:lstStyle/>
          <a:p>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2</a:t>
            </a:r>
            <a:r>
              <a:rPr lang="en-US" sz="2800" dirty="0">
                <a:latin typeface="Times New Roman" panose="02020603050405020304" pitchFamily="18" charset="0"/>
                <a:cs typeface="Times New Roman" panose="02020603050405020304" pitchFamily="18" charset="0"/>
              </a:rPr>
              <a:t> : </a:t>
            </a:r>
            <a:r>
              <a:rPr lang="vi-VN" sz="2800" dirty="0">
                <a:latin typeface="Times New Roman" panose="02020603050405020304" pitchFamily="18" charset="0"/>
                <a:cs typeface="Times New Roman" panose="02020603050405020304" pitchFamily="18" charset="0"/>
              </a:rPr>
              <a:t>Tìm tiếng có nghĩa</a:t>
            </a:r>
          </a:p>
        </p:txBody>
      </p:sp>
      <p:sp>
        <p:nvSpPr>
          <p:cNvPr id="5" name="TextBox 4">
            <a:extLst>
              <a:ext uri="{FF2B5EF4-FFF2-40B4-BE49-F238E27FC236}">
                <a16:creationId xmlns:a16="http://schemas.microsoft.com/office/drawing/2014/main" id="{15D7639A-97FD-419E-B0BE-FB543C67FE38}"/>
              </a:ext>
            </a:extLst>
          </p:cNvPr>
          <p:cNvSpPr txBox="1"/>
          <p:nvPr/>
        </p:nvSpPr>
        <p:spPr>
          <a:xfrm>
            <a:off x="600074" y="657761"/>
            <a:ext cx="11191875" cy="954107"/>
          </a:xfrm>
          <a:prstGeom prst="rect">
            <a:avLst/>
          </a:prstGeom>
          <a:noFill/>
        </p:spPr>
        <p:txBody>
          <a:bodyPr wrap="square">
            <a:spAutoFit/>
          </a:bodyPr>
          <a:lstStyle/>
          <a:p>
            <a:r>
              <a:rPr lang="en-US" sz="2800" dirty="0">
                <a:latin typeface="Times New Roman" panose="02020603050405020304" pitchFamily="18" charset="0"/>
                <a:cs typeface="Times New Roman" panose="02020603050405020304" pitchFamily="18" charset="0"/>
              </a:rPr>
              <a:t>a</a:t>
            </a:r>
            <a:r>
              <a:rPr lang="vi-VN" sz="2800" dirty="0">
                <a:latin typeface="Times New Roman" panose="02020603050405020304" pitchFamily="18" charset="0"/>
                <a:cs typeface="Times New Roman" panose="02020603050405020304" pitchFamily="18" charset="0"/>
              </a:rPr>
              <a:t>. Các âm đầu tr, ch có thể ghép với những vần nào ở bên phải để tạo thành những tiếng có nghĩa</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Đặt câu với một trong những tiếng vừa tìm được.</a:t>
            </a:r>
          </a:p>
        </p:txBody>
      </p:sp>
      <p:pic>
        <p:nvPicPr>
          <p:cNvPr id="3074" name="Picture 2">
            <a:extLst>
              <a:ext uri="{FF2B5EF4-FFF2-40B4-BE49-F238E27FC236}">
                <a16:creationId xmlns:a16="http://schemas.microsoft.com/office/drawing/2014/main" id="{79F25767-C754-491F-8EAA-A3EBC03863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52788" y="1770458"/>
            <a:ext cx="5362502" cy="495300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87EB9020-4303-4CAD-9C7B-121591D64C52}"/>
              </a:ext>
            </a:extLst>
          </p:cNvPr>
          <p:cNvSpPr txBox="1"/>
          <p:nvPr/>
        </p:nvSpPr>
        <p:spPr>
          <a:xfrm>
            <a:off x="171451" y="2296596"/>
            <a:ext cx="6696074" cy="3108543"/>
          </a:xfrm>
          <a:prstGeom prst="rect">
            <a:avLst/>
          </a:prstGeom>
          <a:noFill/>
        </p:spPr>
        <p:txBody>
          <a:bodyPr wrap="square">
            <a:spAutoFit/>
          </a:bodyPr>
          <a:lstStyle/>
          <a:p>
            <a:pPr algn="just"/>
            <a:r>
              <a:rPr lang="vi-VN" sz="2800" b="0" i="0" dirty="0">
                <a:solidFill>
                  <a:srgbClr val="000000"/>
                </a:solidFill>
                <a:effectLst/>
                <a:latin typeface="+mj-lt"/>
              </a:rPr>
              <a:t>a) Các âm đầu </a:t>
            </a:r>
            <a:r>
              <a:rPr lang="vi-VN" sz="2800" b="1" i="0" dirty="0">
                <a:solidFill>
                  <a:srgbClr val="000000"/>
                </a:solidFill>
                <a:effectLst/>
                <a:latin typeface="+mj-lt"/>
              </a:rPr>
              <a:t>tr, ch</a:t>
            </a:r>
            <a:r>
              <a:rPr lang="vi-VN" sz="2800" b="0" i="0" dirty="0">
                <a:solidFill>
                  <a:srgbClr val="000000"/>
                </a:solidFill>
                <a:effectLst/>
                <a:latin typeface="+mj-lt"/>
              </a:rPr>
              <a:t> có thể ghép thế nào với các vần đã cho để tạo thành những tiếng có nghĩa</a:t>
            </a:r>
            <a:r>
              <a:rPr lang="en-US" sz="2800" b="0" i="0" dirty="0">
                <a:solidFill>
                  <a:srgbClr val="000000"/>
                </a:solidFill>
                <a:effectLst/>
                <a:latin typeface="+mj-lt"/>
              </a:rPr>
              <a:t> </a:t>
            </a:r>
            <a:r>
              <a:rPr lang="vi-VN" sz="2800" b="0" i="0" dirty="0">
                <a:solidFill>
                  <a:srgbClr val="000000"/>
                </a:solidFill>
                <a:effectLst/>
                <a:latin typeface="+mj-lt"/>
              </a:rPr>
              <a:t>?</a:t>
            </a:r>
          </a:p>
          <a:p>
            <a:pPr algn="just"/>
            <a:r>
              <a:rPr lang="vi-VN" sz="2800" b="0" i="0" dirty="0">
                <a:solidFill>
                  <a:srgbClr val="000000"/>
                </a:solidFill>
                <a:effectLst/>
                <a:latin typeface="+mj-lt"/>
              </a:rPr>
              <a:t>- Có thể ghép như sau: trai, trâu, trăng, trân, chai, chan, châu, chàng, chân.</a:t>
            </a:r>
          </a:p>
          <a:p>
            <a:pPr algn="just"/>
            <a:r>
              <a:rPr lang="vi-VN" sz="2800" b="0" i="0" dirty="0">
                <a:solidFill>
                  <a:srgbClr val="000000"/>
                </a:solidFill>
                <a:effectLst/>
                <a:latin typeface="+mj-lt"/>
              </a:rPr>
              <a:t>-  Đặt câu với một trong các tiếng vừa tìm ra</a:t>
            </a:r>
            <a:r>
              <a:rPr lang="en-US" sz="2800" b="0" i="0" dirty="0">
                <a:solidFill>
                  <a:srgbClr val="000000"/>
                </a:solidFill>
                <a:effectLst/>
                <a:latin typeface="+mj-lt"/>
              </a:rPr>
              <a:t> </a:t>
            </a:r>
            <a:r>
              <a:rPr lang="vi-VN" sz="2800" b="0" i="0" dirty="0">
                <a:solidFill>
                  <a:srgbClr val="000000"/>
                </a:solidFill>
                <a:effectLst/>
                <a:latin typeface="+mj-lt"/>
              </a:rPr>
              <a:t>:</a:t>
            </a:r>
          </a:p>
          <a:p>
            <a:pPr algn="just"/>
            <a:r>
              <a:rPr lang="vi-VN" sz="2800" b="0" i="0" dirty="0">
                <a:solidFill>
                  <a:srgbClr val="000000"/>
                </a:solidFill>
                <a:effectLst/>
                <a:latin typeface="+mj-lt"/>
              </a:rPr>
              <a:t>Đêm rằm, trăng thật là sáng và đẹp.</a:t>
            </a:r>
          </a:p>
        </p:txBody>
      </p:sp>
    </p:spTree>
    <p:extLst>
      <p:ext uri="{BB962C8B-B14F-4D97-AF65-F5344CB8AC3E}">
        <p14:creationId xmlns:p14="http://schemas.microsoft.com/office/powerpoint/2010/main" val="238891061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074"/>
                                        </p:tgtEl>
                                        <p:attrNameLst>
                                          <p:attrName>style.visibility</p:attrName>
                                        </p:attrNameLst>
                                      </p:cBhvr>
                                      <p:to>
                                        <p:strVal val="visible"/>
                                      </p:to>
                                    </p:set>
                                    <p:animEffect transition="in" filter="barn(inVertical)">
                                      <p:cBhvr>
                                        <p:cTn id="19" dur="500"/>
                                        <p:tgtEl>
                                          <p:spTgt spid="3074"/>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path" presetSubtype="0" accel="50000" decel="50000" fill="hold" nodeType="clickEffect">
                                  <p:stCondLst>
                                    <p:cond delay="0"/>
                                  </p:stCondLst>
                                  <p:childTnLst>
                                    <p:animMotion origin="layout" path="M 0.09844 0.02107 L 0.30312 0.02246 " pathEditMode="relative" rAng="0" ptsTypes="AA">
                                      <p:cBhvr>
                                        <p:cTn id="23" dur="2000" fill="hold"/>
                                        <p:tgtEl>
                                          <p:spTgt spid="3074"/>
                                        </p:tgtEl>
                                        <p:attrNameLst>
                                          <p:attrName>ppt_x</p:attrName>
                                          <p:attrName>ppt_y</p:attrName>
                                        </p:attrNameLst>
                                      </p:cBhvr>
                                      <p:rCtr x="10234" y="69"/>
                                    </p:animMotion>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8">
                                            <p:txEl>
                                              <p:pRg st="0" end="0"/>
                                            </p:txEl>
                                          </p:spTgt>
                                        </p:tgtEl>
                                        <p:attrNameLst>
                                          <p:attrName>style.visibility</p:attrName>
                                        </p:attrNameLst>
                                      </p:cBhvr>
                                      <p:to>
                                        <p:strVal val="visible"/>
                                      </p:to>
                                    </p:set>
                                    <p:animEffect transition="in" filter="randombar(horizontal)">
                                      <p:cBhvr>
                                        <p:cTn id="28" dur="500"/>
                                        <p:tgtEl>
                                          <p:spTgt spid="8">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8">
                                            <p:txEl>
                                              <p:pRg st="1" end="1"/>
                                            </p:txEl>
                                          </p:spTgt>
                                        </p:tgtEl>
                                        <p:attrNameLst>
                                          <p:attrName>style.visibility</p:attrName>
                                        </p:attrNameLst>
                                      </p:cBhvr>
                                      <p:to>
                                        <p:strVal val="visible"/>
                                      </p:to>
                                    </p:set>
                                    <p:animEffect transition="in" filter="randombar(horizontal)">
                                      <p:cBhvr>
                                        <p:cTn id="33" dur="500"/>
                                        <p:tgtEl>
                                          <p:spTgt spid="8">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grpId="0" nodeType="clickEffect">
                                  <p:stCondLst>
                                    <p:cond delay="0"/>
                                  </p:stCondLst>
                                  <p:childTnLst>
                                    <p:set>
                                      <p:cBhvr>
                                        <p:cTn id="37" dur="1" fill="hold">
                                          <p:stCondLst>
                                            <p:cond delay="0"/>
                                          </p:stCondLst>
                                        </p:cTn>
                                        <p:tgtEl>
                                          <p:spTgt spid="8">
                                            <p:txEl>
                                              <p:pRg st="2" end="2"/>
                                            </p:txEl>
                                          </p:spTgt>
                                        </p:tgtEl>
                                        <p:attrNameLst>
                                          <p:attrName>style.visibility</p:attrName>
                                        </p:attrNameLst>
                                      </p:cBhvr>
                                      <p:to>
                                        <p:strVal val="visible"/>
                                      </p:to>
                                    </p:set>
                                    <p:animEffect transition="in" filter="randombar(horizontal)">
                                      <p:cBhvr>
                                        <p:cTn id="38" dur="500"/>
                                        <p:tgtEl>
                                          <p:spTgt spid="8">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grpId="0" nodeType="clickEffect">
                                  <p:stCondLst>
                                    <p:cond delay="0"/>
                                  </p:stCondLst>
                                  <p:childTnLst>
                                    <p:set>
                                      <p:cBhvr>
                                        <p:cTn id="42" dur="1" fill="hold">
                                          <p:stCondLst>
                                            <p:cond delay="0"/>
                                          </p:stCondLst>
                                        </p:cTn>
                                        <p:tgtEl>
                                          <p:spTgt spid="8">
                                            <p:txEl>
                                              <p:pRg st="3" end="3"/>
                                            </p:txEl>
                                          </p:spTgt>
                                        </p:tgtEl>
                                        <p:attrNameLst>
                                          <p:attrName>style.visibility</p:attrName>
                                        </p:attrNameLst>
                                      </p:cBhvr>
                                      <p:to>
                                        <p:strVal val="visible"/>
                                      </p:to>
                                    </p:set>
                                    <p:animEffect transition="in" filter="randombar(horizontal)">
                                      <p:cBhvr>
                                        <p:cTn id="4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8"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BF3FC3C-764C-4F35-8C96-BD80FB3E242F}"/>
              </a:ext>
            </a:extLst>
          </p:cNvPr>
          <p:cNvSpPr txBox="1"/>
          <p:nvPr/>
        </p:nvSpPr>
        <p:spPr>
          <a:xfrm>
            <a:off x="600075" y="134541"/>
            <a:ext cx="6096000" cy="523220"/>
          </a:xfrm>
          <a:prstGeom prst="rect">
            <a:avLst/>
          </a:prstGeom>
          <a:noFill/>
        </p:spPr>
        <p:txBody>
          <a:bodyPr wrap="square">
            <a:spAutoFit/>
          </a:bodyPr>
          <a:lstStyle/>
          <a:p>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2</a:t>
            </a:r>
            <a:r>
              <a:rPr lang="en-US" sz="2800" dirty="0">
                <a:latin typeface="Times New Roman" panose="02020603050405020304" pitchFamily="18" charset="0"/>
                <a:cs typeface="Times New Roman" panose="02020603050405020304" pitchFamily="18" charset="0"/>
              </a:rPr>
              <a:t> : </a:t>
            </a:r>
            <a:r>
              <a:rPr lang="vi-VN" sz="2800" dirty="0">
                <a:latin typeface="Times New Roman" panose="02020603050405020304" pitchFamily="18" charset="0"/>
                <a:cs typeface="Times New Roman" panose="02020603050405020304" pitchFamily="18" charset="0"/>
              </a:rPr>
              <a:t>Tìm tiếng có nghĩa</a:t>
            </a:r>
          </a:p>
        </p:txBody>
      </p:sp>
      <p:sp>
        <p:nvSpPr>
          <p:cNvPr id="7" name="TextBox 6">
            <a:extLst>
              <a:ext uri="{FF2B5EF4-FFF2-40B4-BE49-F238E27FC236}">
                <a16:creationId xmlns:a16="http://schemas.microsoft.com/office/drawing/2014/main" id="{A68C9194-76D5-466F-BB12-A6DCFAA7D667}"/>
              </a:ext>
            </a:extLst>
          </p:cNvPr>
          <p:cNvSpPr txBox="1"/>
          <p:nvPr/>
        </p:nvSpPr>
        <p:spPr>
          <a:xfrm>
            <a:off x="609600" y="765513"/>
            <a:ext cx="10972800" cy="954107"/>
          </a:xfrm>
          <a:prstGeom prst="rect">
            <a:avLst/>
          </a:prstGeom>
          <a:noFill/>
        </p:spPr>
        <p:txBody>
          <a:bodyPr wrap="square">
            <a:spAutoFit/>
          </a:bodyPr>
          <a:lstStyle/>
          <a:p>
            <a:r>
              <a:rPr lang="vi-VN" sz="2800" dirty="0">
                <a:latin typeface="Times New Roman" panose="02020603050405020304" pitchFamily="18" charset="0"/>
                <a:cs typeface="Times New Roman" panose="02020603050405020304" pitchFamily="18" charset="0"/>
              </a:rPr>
              <a:t>b. Các vần êt, êch có thể ghép với những âm đầu nào ở bên trái để tạo thành các tiếng có nghĩa</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 Đặt câu với một trong những tiếng vừa tìm được     </a:t>
            </a:r>
          </a:p>
        </p:txBody>
      </p:sp>
      <p:pic>
        <p:nvPicPr>
          <p:cNvPr id="13314" name="Picture 2">
            <a:extLst>
              <a:ext uri="{FF2B5EF4-FFF2-40B4-BE49-F238E27FC236}">
                <a16:creationId xmlns:a16="http://schemas.microsoft.com/office/drawing/2014/main" id="{205448B9-53AD-424F-878D-88241C5B42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9463" y="1719620"/>
            <a:ext cx="5198541" cy="5003839"/>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54BF70C3-B1E0-4AF8-ABC4-55DED67A5853}"/>
              </a:ext>
            </a:extLst>
          </p:cNvPr>
          <p:cNvSpPr txBox="1"/>
          <p:nvPr/>
        </p:nvSpPr>
        <p:spPr>
          <a:xfrm>
            <a:off x="0" y="2020937"/>
            <a:ext cx="7334250" cy="4401205"/>
          </a:xfrm>
          <a:prstGeom prst="rect">
            <a:avLst/>
          </a:prstGeom>
          <a:noFill/>
        </p:spPr>
        <p:txBody>
          <a:bodyPr wrap="square">
            <a:spAutoFit/>
          </a:bodyPr>
          <a:lstStyle/>
          <a:p>
            <a:r>
              <a:rPr lang="vi-VN" sz="2800" dirty="0">
                <a:latin typeface="Times New Roman" panose="02020603050405020304" pitchFamily="18" charset="0"/>
                <a:cs typeface="Times New Roman" panose="02020603050405020304" pitchFamily="18" charset="0"/>
              </a:rPr>
              <a:t>b)  Các vần êt, êch có thể ghép sao để thành tiếng có nghĩa</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a:t>
            </a:r>
          </a:p>
          <a:p>
            <a:r>
              <a:rPr lang="vi-VN" sz="2800" dirty="0">
                <a:latin typeface="Times New Roman" panose="02020603050405020304" pitchFamily="18" charset="0"/>
                <a:cs typeface="Times New Roman" panose="02020603050405020304" pitchFamily="18" charset="0"/>
              </a:rPr>
              <a:t>-   Có thể ghép như sau: bết, bệch, chết, chếch, chệch, dệt, hết, hệt, hếch, kết,  kệch, tết, tếch.</a:t>
            </a:r>
          </a:p>
          <a:p>
            <a:r>
              <a:rPr lang="vi-VN" sz="2800" dirty="0">
                <a:latin typeface="Times New Roman" panose="02020603050405020304" pitchFamily="18" charset="0"/>
                <a:cs typeface="Times New Roman" panose="02020603050405020304" pitchFamily="18" charset="0"/>
              </a:rPr>
              <a:t>-   Đặt câu với một trong những tiếng vừa tìm được</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a:t>
            </a:r>
          </a:p>
          <a:p>
            <a:r>
              <a:rPr lang="vi-VN" sz="2800" dirty="0">
                <a:latin typeface="Times New Roman" panose="02020603050405020304" pitchFamily="18" charset="0"/>
                <a:cs typeface="Times New Roman" panose="02020603050405020304" pitchFamily="18" charset="0"/>
              </a:rPr>
              <a:t>Hôm qua, chú mèo nhà em đã </a:t>
            </a:r>
            <a:r>
              <a:rPr lang="en-US" sz="2800" dirty="0" err="1">
                <a:latin typeface="Times New Roman" panose="02020603050405020304" pitchFamily="18" charset="0"/>
                <a:cs typeface="Times New Roman" panose="02020603050405020304" pitchFamily="18" charset="0"/>
              </a:rPr>
              <a:t>bị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bệnh</a:t>
            </a:r>
            <a:r>
              <a:rPr lang="vi-VN" sz="2800" dirty="0">
                <a:latin typeface="Times New Roman" panose="02020603050405020304" pitchFamily="18" charset="0"/>
                <a:cs typeface="Times New Roman" panose="02020603050405020304" pitchFamily="18" charset="0"/>
              </a:rPr>
              <a:t>.</a:t>
            </a:r>
          </a:p>
          <a:p>
            <a:r>
              <a:rPr lang="vi-VN" sz="2800" dirty="0">
                <a:latin typeface="Times New Roman" panose="02020603050405020304" pitchFamily="18" charset="0"/>
                <a:cs typeface="Times New Roman" panose="02020603050405020304" pitchFamily="18" charset="0"/>
              </a:rPr>
              <a:t>Tuy nhiên sau khi ghép cần phải thêm dấu sắc hoặc nặng. Nhiều tiếng phải đặt vào từ láy mới có nghĩa rõ ràng. Ví dụ</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 (cười) hềnh hệch.</a:t>
            </a:r>
          </a:p>
        </p:txBody>
      </p:sp>
    </p:spTree>
    <p:extLst>
      <p:ext uri="{BB962C8B-B14F-4D97-AF65-F5344CB8AC3E}">
        <p14:creationId xmlns:p14="http://schemas.microsoft.com/office/powerpoint/2010/main" val="310882956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314"/>
                                        </p:tgtEl>
                                        <p:attrNameLst>
                                          <p:attrName>style.visibility</p:attrName>
                                        </p:attrNameLst>
                                      </p:cBhvr>
                                      <p:to>
                                        <p:strVal val="visible"/>
                                      </p:to>
                                    </p:set>
                                    <p:anim calcmode="lin" valueType="num">
                                      <p:cBhvr additive="base">
                                        <p:cTn id="19" dur="500" fill="hold"/>
                                        <p:tgtEl>
                                          <p:spTgt spid="13314"/>
                                        </p:tgtEl>
                                        <p:attrNameLst>
                                          <p:attrName>ppt_x</p:attrName>
                                        </p:attrNameLst>
                                      </p:cBhvr>
                                      <p:tavLst>
                                        <p:tav tm="0">
                                          <p:val>
                                            <p:strVal val="#ppt_x"/>
                                          </p:val>
                                        </p:tav>
                                        <p:tav tm="100000">
                                          <p:val>
                                            <p:strVal val="#ppt_x"/>
                                          </p:val>
                                        </p:tav>
                                      </p:tavLst>
                                    </p:anim>
                                    <p:anim calcmode="lin" valueType="num">
                                      <p:cBhvr additive="base">
                                        <p:cTn id="20" dur="500" fill="hold"/>
                                        <p:tgtEl>
                                          <p:spTgt spid="1331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path" presetSubtype="0" accel="50000" decel="50000" fill="hold" nodeType="clickEffect">
                                  <p:stCondLst>
                                    <p:cond delay="0"/>
                                  </p:stCondLst>
                                  <p:childTnLst>
                                    <p:animMotion origin="layout" path="M -0.00104 0.00393 L 0.29974 -0.00162 " pathEditMode="relative" rAng="0" ptsTypes="AA">
                                      <p:cBhvr>
                                        <p:cTn id="24" dur="2000" fill="hold"/>
                                        <p:tgtEl>
                                          <p:spTgt spid="13314"/>
                                        </p:tgtEl>
                                        <p:attrNameLst>
                                          <p:attrName>ppt_x</p:attrName>
                                          <p:attrName>ppt_y</p:attrName>
                                        </p:attrNameLst>
                                      </p:cBhvr>
                                      <p:rCtr x="15039" y="-278"/>
                                    </p:animMotion>
                                  </p:childTnLst>
                                </p:cTn>
                              </p:par>
                            </p:childTnLst>
                          </p:cTn>
                        </p:par>
                      </p:childTnLst>
                    </p:cTn>
                  </p:par>
                  <p:par>
                    <p:cTn id="25" fill="hold">
                      <p:stCondLst>
                        <p:cond delay="indefinite"/>
                      </p:stCondLst>
                      <p:childTnLst>
                        <p:par>
                          <p:cTn id="26" fill="hold">
                            <p:stCondLst>
                              <p:cond delay="0"/>
                            </p:stCondLst>
                            <p:childTnLst>
                              <p:par>
                                <p:cTn id="27" presetID="26"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down)">
                                      <p:cBhvr>
                                        <p:cTn id="29" dur="362">
                                          <p:stCondLst>
                                            <p:cond delay="0"/>
                                          </p:stCondLst>
                                        </p:cTn>
                                        <p:tgtEl>
                                          <p:spTgt spid="10"/>
                                        </p:tgtEl>
                                      </p:cBhvr>
                                    </p:animEffect>
                                    <p:anim calcmode="lin" valueType="num">
                                      <p:cBhvr>
                                        <p:cTn id="30" dur="1139"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31" dur="415"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32" dur="415" tmFilter="0, 0; 0.125,0.2665; 0.25,0.4; 0.375,0.465; 0.5,0.5;  0.625,0.535; 0.75,0.6; 0.875,0.7335; 1,1">
                                          <p:stCondLst>
                                            <p:cond delay="415"/>
                                          </p:stCondLst>
                                        </p:cTn>
                                        <p:tgtEl>
                                          <p:spTgt spid="10"/>
                                        </p:tgtEl>
                                        <p:attrNameLst>
                                          <p:attrName>ppt_y</p:attrName>
                                        </p:attrNameLst>
                                      </p:cBhvr>
                                      <p:tavLst>
                                        <p:tav tm="0" fmla="#ppt_y-sin(pi*$)/9">
                                          <p:val>
                                            <p:fltVal val="0"/>
                                          </p:val>
                                        </p:tav>
                                        <p:tav tm="100000">
                                          <p:val>
                                            <p:fltVal val="1"/>
                                          </p:val>
                                        </p:tav>
                                      </p:tavLst>
                                    </p:anim>
                                    <p:anim calcmode="lin" valueType="num">
                                      <p:cBhvr>
                                        <p:cTn id="33" dur="207" tmFilter="0, 0; 0.125,0.2665; 0.25,0.4; 0.375,0.465; 0.5,0.5;  0.625,0.535; 0.75,0.6; 0.875,0.7335; 1,1">
                                          <p:stCondLst>
                                            <p:cond delay="828"/>
                                          </p:stCondLst>
                                        </p:cTn>
                                        <p:tgtEl>
                                          <p:spTgt spid="10"/>
                                        </p:tgtEl>
                                        <p:attrNameLst>
                                          <p:attrName>ppt_y</p:attrName>
                                        </p:attrNameLst>
                                      </p:cBhvr>
                                      <p:tavLst>
                                        <p:tav tm="0" fmla="#ppt_y-sin(pi*$)/27">
                                          <p:val>
                                            <p:fltVal val="0"/>
                                          </p:val>
                                        </p:tav>
                                        <p:tav tm="100000">
                                          <p:val>
                                            <p:fltVal val="1"/>
                                          </p:val>
                                        </p:tav>
                                      </p:tavLst>
                                    </p:anim>
                                    <p:anim calcmode="lin" valueType="num">
                                      <p:cBhvr>
                                        <p:cTn id="34" dur="103" tmFilter="0, 0; 0.125,0.2665; 0.25,0.4; 0.375,0.465; 0.5,0.5;  0.625,0.535; 0.75,0.6; 0.875,0.7335; 1,1">
                                          <p:stCondLst>
                                            <p:cond delay="1035"/>
                                          </p:stCondLst>
                                        </p:cTn>
                                        <p:tgtEl>
                                          <p:spTgt spid="10"/>
                                        </p:tgtEl>
                                        <p:attrNameLst>
                                          <p:attrName>ppt_y</p:attrName>
                                        </p:attrNameLst>
                                      </p:cBhvr>
                                      <p:tavLst>
                                        <p:tav tm="0" fmla="#ppt_y-sin(pi*$)/81">
                                          <p:val>
                                            <p:fltVal val="0"/>
                                          </p:val>
                                        </p:tav>
                                        <p:tav tm="100000">
                                          <p:val>
                                            <p:fltVal val="1"/>
                                          </p:val>
                                        </p:tav>
                                      </p:tavLst>
                                    </p:anim>
                                    <p:animScale>
                                      <p:cBhvr>
                                        <p:cTn id="35" dur="16">
                                          <p:stCondLst>
                                            <p:cond delay="406"/>
                                          </p:stCondLst>
                                        </p:cTn>
                                        <p:tgtEl>
                                          <p:spTgt spid="10"/>
                                        </p:tgtEl>
                                      </p:cBhvr>
                                      <p:to x="100000" y="60000"/>
                                    </p:animScale>
                                    <p:animScale>
                                      <p:cBhvr>
                                        <p:cTn id="36" dur="104" decel="50000">
                                          <p:stCondLst>
                                            <p:cond delay="423"/>
                                          </p:stCondLst>
                                        </p:cTn>
                                        <p:tgtEl>
                                          <p:spTgt spid="10"/>
                                        </p:tgtEl>
                                      </p:cBhvr>
                                      <p:to x="100000" y="100000"/>
                                    </p:animScale>
                                    <p:animScale>
                                      <p:cBhvr>
                                        <p:cTn id="37" dur="16">
                                          <p:stCondLst>
                                            <p:cond delay="820"/>
                                          </p:stCondLst>
                                        </p:cTn>
                                        <p:tgtEl>
                                          <p:spTgt spid="10"/>
                                        </p:tgtEl>
                                      </p:cBhvr>
                                      <p:to x="100000" y="80000"/>
                                    </p:animScale>
                                    <p:animScale>
                                      <p:cBhvr>
                                        <p:cTn id="38" dur="104" decel="50000">
                                          <p:stCondLst>
                                            <p:cond delay="836"/>
                                          </p:stCondLst>
                                        </p:cTn>
                                        <p:tgtEl>
                                          <p:spTgt spid="10"/>
                                        </p:tgtEl>
                                      </p:cBhvr>
                                      <p:to x="100000" y="100000"/>
                                    </p:animScale>
                                    <p:animScale>
                                      <p:cBhvr>
                                        <p:cTn id="39" dur="16">
                                          <p:stCondLst>
                                            <p:cond delay="1026"/>
                                          </p:stCondLst>
                                        </p:cTn>
                                        <p:tgtEl>
                                          <p:spTgt spid="10"/>
                                        </p:tgtEl>
                                      </p:cBhvr>
                                      <p:to x="100000" y="90000"/>
                                    </p:animScale>
                                    <p:animScale>
                                      <p:cBhvr>
                                        <p:cTn id="40" dur="104" decel="50000">
                                          <p:stCondLst>
                                            <p:cond delay="1042"/>
                                          </p:stCondLst>
                                        </p:cTn>
                                        <p:tgtEl>
                                          <p:spTgt spid="10"/>
                                        </p:tgtEl>
                                      </p:cBhvr>
                                      <p:to x="100000" y="100000"/>
                                    </p:animScale>
                                    <p:animScale>
                                      <p:cBhvr>
                                        <p:cTn id="41" dur="16">
                                          <p:stCondLst>
                                            <p:cond delay="1130"/>
                                          </p:stCondLst>
                                        </p:cTn>
                                        <p:tgtEl>
                                          <p:spTgt spid="10"/>
                                        </p:tgtEl>
                                      </p:cBhvr>
                                      <p:to x="100000" y="95000"/>
                                    </p:animScale>
                                    <p:animScale>
                                      <p:cBhvr>
                                        <p:cTn id="42" dur="104" decel="50000">
                                          <p:stCondLst>
                                            <p:cond delay="1146"/>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1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BF3FC3C-764C-4F35-8C96-BD80FB3E242F}"/>
              </a:ext>
            </a:extLst>
          </p:cNvPr>
          <p:cNvSpPr txBox="1"/>
          <p:nvPr/>
        </p:nvSpPr>
        <p:spPr>
          <a:xfrm>
            <a:off x="600074" y="134541"/>
            <a:ext cx="11363325" cy="1384995"/>
          </a:xfrm>
          <a:prstGeom prst="rect">
            <a:avLst/>
          </a:prstGeom>
          <a:noFill/>
        </p:spPr>
        <p:txBody>
          <a:bodyPr wrap="square">
            <a:spAutoFit/>
          </a:bodyPr>
          <a:lstStyle/>
          <a:p>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3 : </a:t>
            </a:r>
            <a:r>
              <a:rPr lang="vi-VN" sz="2800" dirty="0">
                <a:latin typeface="Times New Roman" panose="02020603050405020304" pitchFamily="18" charset="0"/>
                <a:cs typeface="Times New Roman" panose="02020603050405020304" pitchFamily="18" charset="0"/>
              </a:rPr>
              <a:t>Tìm những tiếng thích hợp có thể điền vào mỗi ô trống để hoàn chỉnh mẩu chuyện dưới đây. Biết rằng, các ô số 1 chứa tiếng có âm đầu là tr hay ch, còn các ô số 2 chứa tiếng có vần là êt hay êch</a:t>
            </a:r>
            <a:r>
              <a:rPr lang="en-US" sz="2800" dirty="0">
                <a:latin typeface="Times New Roman" panose="02020603050405020304" pitchFamily="18" charset="0"/>
                <a:cs typeface="Times New Roman" panose="02020603050405020304" pitchFamily="18" charset="0"/>
              </a:rPr>
              <a:t>.</a:t>
            </a:r>
            <a:endParaRPr lang="vi-VN" sz="280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9AE52251-6E90-4625-91DF-3A73B1370E41}"/>
              </a:ext>
            </a:extLst>
          </p:cNvPr>
          <p:cNvSpPr txBox="1"/>
          <p:nvPr/>
        </p:nvSpPr>
        <p:spPr>
          <a:xfrm>
            <a:off x="4433887" y="1519536"/>
            <a:ext cx="3324225" cy="707886"/>
          </a:xfrm>
          <a:prstGeom prst="rect">
            <a:avLst/>
          </a:prstGeom>
          <a:noFill/>
        </p:spPr>
        <p:txBody>
          <a:bodyPr wrap="square">
            <a:spAutoFit/>
          </a:bodyPr>
          <a:lstStyle/>
          <a:p>
            <a:pPr algn="ctr"/>
            <a:r>
              <a:rPr lang="en-US" sz="4000" b="1" dirty="0" err="1">
                <a:latin typeface="Times New Roman" panose="02020603050405020304" pitchFamily="18" charset="0"/>
                <a:cs typeface="Times New Roman" panose="02020603050405020304" pitchFamily="18" charset="0"/>
              </a:rPr>
              <a:t>Trí</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nhớ</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tốt</a:t>
            </a:r>
            <a:endParaRPr lang="vi-VN" sz="4000" b="1" dirty="0">
              <a:latin typeface="Times New Roman" panose="02020603050405020304" pitchFamily="18" charset="0"/>
              <a:cs typeface="Times New Roman" panose="02020603050405020304" pitchFamily="18" charset="0"/>
            </a:endParaRPr>
          </a:p>
        </p:txBody>
      </p:sp>
      <p:sp>
        <p:nvSpPr>
          <p:cNvPr id="8" name="Rectangle 8">
            <a:extLst>
              <a:ext uri="{FF2B5EF4-FFF2-40B4-BE49-F238E27FC236}">
                <a16:creationId xmlns:a16="http://schemas.microsoft.com/office/drawing/2014/main" id="{B2522139-2B2E-4564-8474-91ED1158D504}"/>
              </a:ext>
            </a:extLst>
          </p:cNvPr>
          <p:cNvSpPr>
            <a:spLocks noChangeArrowheads="1"/>
          </p:cNvSpPr>
          <p:nvPr/>
        </p:nvSpPr>
        <p:spPr bwMode="auto">
          <a:xfrm>
            <a:off x="1709736" y="2904531"/>
            <a:ext cx="91440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n-US" altLang="en-US" sz="3600" dirty="0">
                <a:latin typeface="Times New Roman" panose="02020603050405020304" pitchFamily="18" charset="0"/>
              </a:rPr>
              <a:t> </a:t>
            </a:r>
            <a:r>
              <a:rPr lang="en-US" altLang="en-US" sz="3600" dirty="0" err="1">
                <a:latin typeface="Times New Roman" panose="02020603050405020304" pitchFamily="18" charset="0"/>
              </a:rPr>
              <a:t>Sơn</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vừa</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mắt</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nhìn</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lên</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tấm</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bản</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đồ</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vừa</a:t>
            </a:r>
            <a:r>
              <a:rPr lang="en-US" altLang="en-US" sz="3600" dirty="0">
                <a:latin typeface="Times New Roman" panose="02020603050405020304" pitchFamily="18" charset="0"/>
              </a:rPr>
              <a:t> </a:t>
            </a:r>
          </a:p>
          <a:p>
            <a:pPr algn="just" eaLnBrk="1" hangingPunct="1"/>
            <a:r>
              <a:rPr lang="en-US" altLang="en-US" sz="3600" dirty="0" err="1">
                <a:latin typeface="Times New Roman" panose="02020603050405020304" pitchFamily="18" charset="0"/>
              </a:rPr>
              <a:t>nghe</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chị</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Hương</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kể</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chuyện</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Cô-lôm-bô</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tìm</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ra</a:t>
            </a:r>
            <a:r>
              <a:rPr lang="en-US" altLang="en-US" sz="3600" dirty="0">
                <a:latin typeface="Times New Roman" panose="02020603050405020304" pitchFamily="18" charset="0"/>
              </a:rPr>
              <a:t> </a:t>
            </a:r>
          </a:p>
          <a:p>
            <a:pPr algn="just" eaLnBrk="1" hangingPunct="1"/>
            <a:r>
              <a:rPr lang="en-US" altLang="en-US" sz="3600" dirty="0">
                <a:latin typeface="Times New Roman" panose="02020603050405020304" pitchFamily="18" charset="0"/>
              </a:rPr>
              <a:t>          </a:t>
            </a:r>
            <a:r>
              <a:rPr lang="en-US" altLang="en-US" sz="3600" dirty="0" err="1">
                <a:latin typeface="Times New Roman" panose="02020603050405020304" pitchFamily="18" charset="0"/>
              </a:rPr>
              <a:t>Mĩ</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Chị</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Hương</a:t>
            </a:r>
            <a:r>
              <a:rPr lang="en-US" altLang="en-US" sz="3600" dirty="0">
                <a:latin typeface="Times New Roman" panose="02020603050405020304" pitchFamily="18" charset="0"/>
              </a:rPr>
              <a:t> say </a:t>
            </a:r>
            <a:r>
              <a:rPr lang="en-US" altLang="en-US" sz="3600" dirty="0" err="1">
                <a:latin typeface="Times New Roman" panose="02020603050405020304" pitchFamily="18" charset="0"/>
              </a:rPr>
              <a:t>sưa</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kể</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rồi</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thúc</a:t>
            </a:r>
            <a:r>
              <a:rPr lang="en-US" altLang="en-US" sz="3600" dirty="0">
                <a:latin typeface="Times New Roman" panose="02020603050405020304" pitchFamily="18" charset="0"/>
              </a:rPr>
              <a:t>:</a:t>
            </a:r>
          </a:p>
          <a:p>
            <a:pPr algn="just" eaLnBrk="1" hangingPunct="1">
              <a:buFontTx/>
              <a:buChar char="-"/>
            </a:pPr>
            <a:r>
              <a:rPr lang="en-US" altLang="en-US" sz="3600" dirty="0">
                <a:latin typeface="Times New Roman" panose="02020603050405020304" pitchFamily="18" charset="0"/>
              </a:rPr>
              <a:t> </a:t>
            </a:r>
            <a:r>
              <a:rPr lang="en-US" altLang="en-US" sz="3600" dirty="0" err="1">
                <a:latin typeface="Times New Roman" panose="02020603050405020304" pitchFamily="18" charset="0"/>
              </a:rPr>
              <a:t>Chuyện</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này</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đã</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xảy</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ra</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từ</a:t>
            </a:r>
            <a:r>
              <a:rPr lang="en-US" altLang="en-US" sz="3600" dirty="0">
                <a:latin typeface="Times New Roman" panose="02020603050405020304" pitchFamily="18" charset="0"/>
              </a:rPr>
              <a:t> 500 </a:t>
            </a:r>
            <a:r>
              <a:rPr lang="en-US" altLang="en-US" sz="3600" dirty="0" err="1">
                <a:latin typeface="Times New Roman" panose="02020603050405020304" pitchFamily="18" charset="0"/>
              </a:rPr>
              <a:t>năm</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trước</a:t>
            </a:r>
            <a:r>
              <a:rPr lang="en-US" altLang="en-US" sz="3600" dirty="0">
                <a:latin typeface="Times New Roman" panose="02020603050405020304" pitchFamily="18" charset="0"/>
              </a:rPr>
              <a:t>.</a:t>
            </a:r>
          </a:p>
          <a:p>
            <a:pPr algn="just" eaLnBrk="1" hangingPunct="1"/>
            <a:r>
              <a:rPr lang="en-US" altLang="en-US" sz="3600" dirty="0">
                <a:latin typeface="Times New Roman" panose="02020603050405020304" pitchFamily="18" charset="0"/>
              </a:rPr>
              <a:t>Nghe </a:t>
            </a:r>
            <a:r>
              <a:rPr lang="en-US" altLang="en-US" sz="3600" dirty="0" err="1">
                <a:latin typeface="Times New Roman" panose="02020603050405020304" pitchFamily="18" charset="0"/>
              </a:rPr>
              <a:t>vậy</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Sơn</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bỗng</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mặt</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ra</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rồi</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trồ</a:t>
            </a:r>
            <a:r>
              <a:rPr lang="en-US" altLang="en-US" sz="3600" dirty="0">
                <a:latin typeface="Times New Roman" panose="02020603050405020304" pitchFamily="18" charset="0"/>
              </a:rPr>
              <a:t>:</a:t>
            </a:r>
          </a:p>
          <a:p>
            <a:pPr algn="just" eaLnBrk="1" hangingPunct="1"/>
            <a:r>
              <a:rPr lang="en-US" altLang="en-US" sz="3600" dirty="0">
                <a:latin typeface="Times New Roman" panose="02020603050405020304" pitchFamily="18" charset="0"/>
              </a:rPr>
              <a:t>- Sao </a:t>
            </a:r>
            <a:r>
              <a:rPr lang="en-US" altLang="en-US" sz="3600" dirty="0" err="1">
                <a:latin typeface="Times New Roman" panose="02020603050405020304" pitchFamily="18" charset="0"/>
              </a:rPr>
              <a:t>mà</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chị</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có</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nhớ</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tốt</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thế</a:t>
            </a:r>
            <a:r>
              <a:rPr lang="en-US" altLang="en-US" sz="3600" dirty="0">
                <a:latin typeface="Times New Roman" panose="02020603050405020304" pitchFamily="18" charset="0"/>
              </a:rPr>
              <a:t>?</a:t>
            </a:r>
          </a:p>
        </p:txBody>
      </p:sp>
      <p:sp>
        <p:nvSpPr>
          <p:cNvPr id="9" name="Rectangle 8">
            <a:extLst>
              <a:ext uri="{FF2B5EF4-FFF2-40B4-BE49-F238E27FC236}">
                <a16:creationId xmlns:a16="http://schemas.microsoft.com/office/drawing/2014/main" id="{46B5EC2C-5E9A-41C6-B7F9-3F9C5970C4AA}"/>
              </a:ext>
            </a:extLst>
          </p:cNvPr>
          <p:cNvSpPr>
            <a:spLocks noChangeArrowheads="1"/>
          </p:cNvSpPr>
          <p:nvPr/>
        </p:nvSpPr>
        <p:spPr bwMode="auto">
          <a:xfrm>
            <a:off x="3986211" y="2457449"/>
            <a:ext cx="771525" cy="481013"/>
          </a:xfrm>
          <a:prstGeom prst="rect">
            <a:avLst/>
          </a:prstGeom>
          <a:solidFill>
            <a:srgbClr val="FFFF00"/>
          </a:solidFill>
          <a:ln w="55000" cmpd="thickThin" algn="ctr">
            <a:solidFill>
              <a:srgbClr val="0000FF"/>
            </a:solidFill>
            <a:miter lim="800000"/>
            <a:headEnd/>
            <a:tailEnd/>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600" b="1">
                <a:solidFill>
                  <a:srgbClr val="3333FF"/>
                </a:solidFill>
                <a:latin typeface="Times New Roman" panose="02020603050405020304" pitchFamily="18" charset="0"/>
                <a:cs typeface="Times New Roman" panose="02020603050405020304" pitchFamily="18" charset="0"/>
              </a:rPr>
              <a:t>2</a:t>
            </a:r>
          </a:p>
        </p:txBody>
      </p:sp>
      <p:sp>
        <p:nvSpPr>
          <p:cNvPr id="11" name="Rectangle 10">
            <a:extLst>
              <a:ext uri="{FF2B5EF4-FFF2-40B4-BE49-F238E27FC236}">
                <a16:creationId xmlns:a16="http://schemas.microsoft.com/office/drawing/2014/main" id="{594E2AE6-F411-47C1-9402-3F963A8F8E9D}"/>
              </a:ext>
            </a:extLst>
          </p:cNvPr>
          <p:cNvSpPr>
            <a:spLocks noChangeArrowheads="1"/>
          </p:cNvSpPr>
          <p:nvPr/>
        </p:nvSpPr>
        <p:spPr bwMode="auto">
          <a:xfrm>
            <a:off x="2014536" y="3590331"/>
            <a:ext cx="771525" cy="481013"/>
          </a:xfrm>
          <a:prstGeom prst="rect">
            <a:avLst/>
          </a:prstGeom>
          <a:solidFill>
            <a:srgbClr val="FFFF00"/>
          </a:solidFill>
          <a:ln w="55000" cmpd="thickThin" algn="ctr">
            <a:solidFill>
              <a:srgbClr val="0000FF"/>
            </a:solidFill>
            <a:miter lim="800000"/>
            <a:headEnd/>
            <a:tailEnd/>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600" b="1">
                <a:solidFill>
                  <a:srgbClr val="3333FF"/>
                </a:solidFill>
                <a:latin typeface="Times New Roman" panose="02020603050405020304" pitchFamily="18" charset="0"/>
                <a:cs typeface="Times New Roman" panose="02020603050405020304" pitchFamily="18" charset="0"/>
              </a:rPr>
              <a:t>1</a:t>
            </a:r>
          </a:p>
        </p:txBody>
      </p:sp>
      <p:sp>
        <p:nvSpPr>
          <p:cNvPr id="12" name="Rectangle 11">
            <a:extLst>
              <a:ext uri="{FF2B5EF4-FFF2-40B4-BE49-F238E27FC236}">
                <a16:creationId xmlns:a16="http://schemas.microsoft.com/office/drawing/2014/main" id="{B385704D-A911-4D95-922A-82FABF4F2A3E}"/>
              </a:ext>
            </a:extLst>
          </p:cNvPr>
          <p:cNvSpPr>
            <a:spLocks noChangeArrowheads="1"/>
          </p:cNvSpPr>
          <p:nvPr/>
        </p:nvSpPr>
        <p:spPr bwMode="auto">
          <a:xfrm>
            <a:off x="8553447" y="3611169"/>
            <a:ext cx="771525" cy="481013"/>
          </a:xfrm>
          <a:prstGeom prst="rect">
            <a:avLst/>
          </a:prstGeom>
          <a:solidFill>
            <a:srgbClr val="FFFF00"/>
          </a:solidFill>
          <a:ln w="55000" cmpd="thickThin" algn="ctr">
            <a:solidFill>
              <a:srgbClr val="0000FF"/>
            </a:solidFill>
            <a:miter lim="800000"/>
            <a:headEnd/>
            <a:tailEnd/>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600" b="1">
                <a:solidFill>
                  <a:srgbClr val="3333FF"/>
                </a:solidFill>
                <a:latin typeface="Times New Roman" panose="02020603050405020304" pitchFamily="18" charset="0"/>
                <a:cs typeface="Times New Roman" panose="02020603050405020304" pitchFamily="18" charset="0"/>
              </a:rPr>
              <a:t>2</a:t>
            </a:r>
          </a:p>
        </p:txBody>
      </p:sp>
      <p:sp>
        <p:nvSpPr>
          <p:cNvPr id="13" name="Rectangle 12">
            <a:extLst>
              <a:ext uri="{FF2B5EF4-FFF2-40B4-BE49-F238E27FC236}">
                <a16:creationId xmlns:a16="http://schemas.microsoft.com/office/drawing/2014/main" id="{CE83A46E-81CD-450F-985A-130C8B36011C}"/>
              </a:ext>
            </a:extLst>
          </p:cNvPr>
          <p:cNvSpPr>
            <a:spLocks noChangeArrowheads="1"/>
          </p:cNvSpPr>
          <p:nvPr/>
        </p:nvSpPr>
        <p:spPr bwMode="auto">
          <a:xfrm>
            <a:off x="8872536" y="4733331"/>
            <a:ext cx="771525" cy="481013"/>
          </a:xfrm>
          <a:prstGeom prst="rect">
            <a:avLst/>
          </a:prstGeom>
          <a:solidFill>
            <a:srgbClr val="FFFF00"/>
          </a:solidFill>
          <a:ln w="55000" cmpd="thickThin" algn="ctr">
            <a:solidFill>
              <a:srgbClr val="0000FF"/>
            </a:solidFill>
            <a:miter lim="800000"/>
            <a:headEnd/>
            <a:tailEnd/>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600" b="1">
                <a:solidFill>
                  <a:srgbClr val="3333FF"/>
                </a:solidFill>
                <a:latin typeface="Times New Roman" panose="02020603050405020304" pitchFamily="18" charset="0"/>
                <a:cs typeface="Times New Roman" panose="02020603050405020304" pitchFamily="18" charset="0"/>
              </a:rPr>
              <a:t>1</a:t>
            </a:r>
          </a:p>
        </p:txBody>
      </p:sp>
      <p:sp>
        <p:nvSpPr>
          <p:cNvPr id="14" name="Rectangle 13">
            <a:extLst>
              <a:ext uri="{FF2B5EF4-FFF2-40B4-BE49-F238E27FC236}">
                <a16:creationId xmlns:a16="http://schemas.microsoft.com/office/drawing/2014/main" id="{11475E92-84C3-467A-8E7F-7A29D9C5D97E}"/>
              </a:ext>
            </a:extLst>
          </p:cNvPr>
          <p:cNvSpPr>
            <a:spLocks noChangeArrowheads="1"/>
          </p:cNvSpPr>
          <p:nvPr/>
        </p:nvSpPr>
        <p:spPr bwMode="auto">
          <a:xfrm>
            <a:off x="5748336" y="4733331"/>
            <a:ext cx="771525" cy="481013"/>
          </a:xfrm>
          <a:prstGeom prst="rect">
            <a:avLst/>
          </a:prstGeom>
          <a:solidFill>
            <a:srgbClr val="FFFF00"/>
          </a:solidFill>
          <a:ln w="55000" cmpd="thickThin" algn="ctr">
            <a:solidFill>
              <a:srgbClr val="0000FF"/>
            </a:solidFill>
            <a:miter lim="800000"/>
            <a:headEnd/>
            <a:tailEnd/>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600" b="1">
                <a:solidFill>
                  <a:srgbClr val="3333FF"/>
                </a:solidFill>
                <a:latin typeface="Times New Roman" panose="02020603050405020304" pitchFamily="18" charset="0"/>
                <a:cs typeface="Times New Roman" panose="02020603050405020304" pitchFamily="18" charset="0"/>
              </a:rPr>
              <a:t>2</a:t>
            </a:r>
          </a:p>
        </p:txBody>
      </p:sp>
      <p:sp>
        <p:nvSpPr>
          <p:cNvPr id="15" name="Rectangle 14">
            <a:extLst>
              <a:ext uri="{FF2B5EF4-FFF2-40B4-BE49-F238E27FC236}">
                <a16:creationId xmlns:a16="http://schemas.microsoft.com/office/drawing/2014/main" id="{BF2745AD-9365-46C0-8238-7F7B26ADBE13}"/>
              </a:ext>
            </a:extLst>
          </p:cNvPr>
          <p:cNvSpPr>
            <a:spLocks noChangeArrowheads="1"/>
          </p:cNvSpPr>
          <p:nvPr/>
        </p:nvSpPr>
        <p:spPr bwMode="auto">
          <a:xfrm>
            <a:off x="4757736" y="5266731"/>
            <a:ext cx="771525" cy="481013"/>
          </a:xfrm>
          <a:prstGeom prst="rect">
            <a:avLst/>
          </a:prstGeom>
          <a:solidFill>
            <a:srgbClr val="FFFF00"/>
          </a:solidFill>
          <a:ln w="55000" cmpd="thickThin" algn="ctr">
            <a:solidFill>
              <a:srgbClr val="0000FF"/>
            </a:solidFill>
            <a:miter lim="800000"/>
            <a:headEnd/>
            <a:tailEnd/>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600" b="1">
                <a:solidFill>
                  <a:srgbClr val="3333FF"/>
                </a:solidFill>
                <a:latin typeface="Times New Roman" panose="02020603050405020304" pitchFamily="18" charset="0"/>
                <a:cs typeface="Times New Roman" panose="02020603050405020304" pitchFamily="18" charset="0"/>
              </a:rPr>
              <a:t>1</a:t>
            </a:r>
          </a:p>
        </p:txBody>
      </p:sp>
      <p:sp>
        <p:nvSpPr>
          <p:cNvPr id="16" name="Rectangle 15">
            <a:extLst>
              <a:ext uri="{FF2B5EF4-FFF2-40B4-BE49-F238E27FC236}">
                <a16:creationId xmlns:a16="http://schemas.microsoft.com/office/drawing/2014/main" id="{575994D5-688A-4FEF-9E85-60E6FB2F5C8B}"/>
              </a:ext>
            </a:extLst>
          </p:cNvPr>
          <p:cNvSpPr>
            <a:spLocks noChangeArrowheads="1"/>
          </p:cNvSpPr>
          <p:nvPr/>
        </p:nvSpPr>
        <p:spPr bwMode="auto">
          <a:xfrm>
            <a:off x="3457573" y="2370834"/>
            <a:ext cx="1685925" cy="609600"/>
          </a:xfrm>
          <a:prstGeom prst="rect">
            <a:avLst/>
          </a:prstGeom>
          <a:solidFill>
            <a:schemeClr val="bg1"/>
          </a:solidFill>
          <a:ln>
            <a:noFill/>
          </a:ln>
          <a:extLst>
            <a:ext uri="{91240B29-F687-4F45-9708-019B960494DF}">
              <a14:hiddenLine xmlns:a14="http://schemas.microsoft.com/office/drawing/2010/main" w="55000" cmpd="thickThin" algn="ctr">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600" b="1" dirty="0" err="1">
                <a:solidFill>
                  <a:srgbClr val="3333FF"/>
                </a:solidFill>
                <a:latin typeface="Times New Roman" panose="02020603050405020304" pitchFamily="18" charset="0"/>
                <a:cs typeface="Times New Roman" panose="02020603050405020304" pitchFamily="18" charset="0"/>
              </a:rPr>
              <a:t>nghếch</a:t>
            </a:r>
            <a:endParaRPr lang="en-US" altLang="en-US" sz="3600" b="1" dirty="0">
              <a:solidFill>
                <a:srgbClr val="3333FF"/>
              </a:solidFill>
              <a:latin typeface="Times New Roman" panose="02020603050405020304" pitchFamily="18" charset="0"/>
              <a:cs typeface="Times New Roman" panose="02020603050405020304" pitchFamily="18" charset="0"/>
            </a:endParaRPr>
          </a:p>
        </p:txBody>
      </p:sp>
      <p:sp>
        <p:nvSpPr>
          <p:cNvPr id="17" name="Rectangle 5">
            <a:extLst>
              <a:ext uri="{FF2B5EF4-FFF2-40B4-BE49-F238E27FC236}">
                <a16:creationId xmlns:a16="http://schemas.microsoft.com/office/drawing/2014/main" id="{5F22DA67-6287-4834-831E-A860112ABAE0}"/>
              </a:ext>
            </a:extLst>
          </p:cNvPr>
          <p:cNvSpPr>
            <a:spLocks noChangeArrowheads="1"/>
          </p:cNvSpPr>
          <p:nvPr/>
        </p:nvSpPr>
        <p:spPr bwMode="auto">
          <a:xfrm>
            <a:off x="1614491" y="3526037"/>
            <a:ext cx="1219200" cy="609600"/>
          </a:xfrm>
          <a:prstGeom prst="rect">
            <a:avLst/>
          </a:prstGeom>
          <a:solidFill>
            <a:schemeClr val="bg1"/>
          </a:solidFill>
          <a:ln>
            <a:noFill/>
          </a:ln>
          <a:extLst>
            <a:ext uri="{91240B29-F687-4F45-9708-019B960494DF}">
              <a14:hiddenLine xmlns:a14="http://schemas.microsoft.com/office/drawing/2010/main" w="55000" cmpd="thickThin" algn="ctr">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600" b="1">
                <a:solidFill>
                  <a:srgbClr val="3333FF"/>
                </a:solidFill>
                <a:latin typeface="Times New Roman" panose="02020603050405020304" pitchFamily="18" charset="0"/>
                <a:cs typeface="Times New Roman" panose="02020603050405020304" pitchFamily="18" charset="0"/>
              </a:rPr>
              <a:t>châu</a:t>
            </a:r>
          </a:p>
        </p:txBody>
      </p:sp>
      <p:sp>
        <p:nvSpPr>
          <p:cNvPr id="18" name="Rectangle 5">
            <a:extLst>
              <a:ext uri="{FF2B5EF4-FFF2-40B4-BE49-F238E27FC236}">
                <a16:creationId xmlns:a16="http://schemas.microsoft.com/office/drawing/2014/main" id="{816A5794-7A41-4041-981B-041A3F297813}"/>
              </a:ext>
            </a:extLst>
          </p:cNvPr>
          <p:cNvSpPr>
            <a:spLocks noChangeArrowheads="1"/>
          </p:cNvSpPr>
          <p:nvPr/>
        </p:nvSpPr>
        <p:spPr bwMode="auto">
          <a:xfrm>
            <a:off x="8520109" y="3547468"/>
            <a:ext cx="838200" cy="609600"/>
          </a:xfrm>
          <a:prstGeom prst="rect">
            <a:avLst/>
          </a:prstGeom>
          <a:solidFill>
            <a:schemeClr val="bg1"/>
          </a:solidFill>
          <a:ln>
            <a:noFill/>
          </a:ln>
          <a:extLst>
            <a:ext uri="{91240B29-F687-4F45-9708-019B960494DF}">
              <a14:hiddenLine xmlns:a14="http://schemas.microsoft.com/office/drawing/2010/main" w="55000" cmpd="thickThin" algn="ctr">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600" b="1" dirty="0" err="1">
                <a:solidFill>
                  <a:srgbClr val="3333FF"/>
                </a:solidFill>
                <a:latin typeface="Times New Roman" panose="02020603050405020304" pitchFamily="18" charset="0"/>
                <a:cs typeface="Times New Roman" panose="02020603050405020304" pitchFamily="18" charset="0"/>
              </a:rPr>
              <a:t>kết</a:t>
            </a:r>
            <a:endParaRPr lang="en-US" altLang="en-US" sz="3600" b="1" dirty="0">
              <a:solidFill>
                <a:srgbClr val="3333FF"/>
              </a:solidFill>
              <a:latin typeface="Times New Roman" panose="02020603050405020304" pitchFamily="18" charset="0"/>
              <a:cs typeface="Times New Roman" panose="02020603050405020304" pitchFamily="18" charset="0"/>
            </a:endParaRPr>
          </a:p>
        </p:txBody>
      </p:sp>
      <p:sp>
        <p:nvSpPr>
          <p:cNvPr id="19" name="Rectangle 5">
            <a:extLst>
              <a:ext uri="{FF2B5EF4-FFF2-40B4-BE49-F238E27FC236}">
                <a16:creationId xmlns:a16="http://schemas.microsoft.com/office/drawing/2014/main" id="{E597A923-E0C2-4398-991A-417BAC203418}"/>
              </a:ext>
            </a:extLst>
          </p:cNvPr>
          <p:cNvSpPr>
            <a:spLocks noChangeArrowheads="1"/>
          </p:cNvSpPr>
          <p:nvPr/>
        </p:nvSpPr>
        <p:spPr bwMode="auto">
          <a:xfrm>
            <a:off x="5429249" y="4628556"/>
            <a:ext cx="1371600" cy="609600"/>
          </a:xfrm>
          <a:prstGeom prst="rect">
            <a:avLst/>
          </a:prstGeom>
          <a:solidFill>
            <a:schemeClr val="bg1"/>
          </a:solidFill>
          <a:ln>
            <a:noFill/>
          </a:ln>
          <a:extLst>
            <a:ext uri="{91240B29-F687-4F45-9708-019B960494DF}">
              <a14:hiddenLine xmlns:a14="http://schemas.microsoft.com/office/drawing/2010/main" w="55000" cmpd="thickThin" algn="ctr">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600" b="1" dirty="0" err="1">
                <a:solidFill>
                  <a:srgbClr val="3333FF"/>
                </a:solidFill>
                <a:latin typeface="Times New Roman" panose="02020603050405020304" pitchFamily="18" charset="0"/>
                <a:cs typeface="Times New Roman" panose="02020603050405020304" pitchFamily="18" charset="0"/>
              </a:rPr>
              <a:t>nghệt</a:t>
            </a:r>
            <a:endParaRPr lang="en-US" altLang="en-US" sz="3600" b="1" dirty="0">
              <a:solidFill>
                <a:srgbClr val="3333FF"/>
              </a:solidFill>
              <a:latin typeface="Times New Roman" panose="02020603050405020304" pitchFamily="18" charset="0"/>
              <a:cs typeface="Times New Roman" panose="02020603050405020304" pitchFamily="18" charset="0"/>
            </a:endParaRPr>
          </a:p>
        </p:txBody>
      </p:sp>
      <p:sp>
        <p:nvSpPr>
          <p:cNvPr id="20" name="Rectangle 5">
            <a:extLst>
              <a:ext uri="{FF2B5EF4-FFF2-40B4-BE49-F238E27FC236}">
                <a16:creationId xmlns:a16="http://schemas.microsoft.com/office/drawing/2014/main" id="{A32682BD-86C9-4F9F-85B3-593251E2D0A8}"/>
              </a:ext>
            </a:extLst>
          </p:cNvPr>
          <p:cNvSpPr>
            <a:spLocks noChangeArrowheads="1"/>
          </p:cNvSpPr>
          <p:nvPr/>
        </p:nvSpPr>
        <p:spPr bwMode="auto">
          <a:xfrm>
            <a:off x="8567736" y="4657131"/>
            <a:ext cx="1219200" cy="609600"/>
          </a:xfrm>
          <a:prstGeom prst="rect">
            <a:avLst/>
          </a:prstGeom>
          <a:solidFill>
            <a:schemeClr val="bg1"/>
          </a:solidFill>
          <a:ln>
            <a:noFill/>
          </a:ln>
          <a:extLst>
            <a:ext uri="{91240B29-F687-4F45-9708-019B960494DF}">
              <a14:hiddenLine xmlns:a14="http://schemas.microsoft.com/office/drawing/2010/main" w="55000" cmpd="thickThin" algn="ctr">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600" b="1" dirty="0" err="1">
                <a:solidFill>
                  <a:srgbClr val="3333FF"/>
                </a:solidFill>
                <a:latin typeface="Times New Roman" panose="02020603050405020304" pitchFamily="18" charset="0"/>
                <a:cs typeface="Times New Roman" panose="02020603050405020304" pitchFamily="18" charset="0"/>
              </a:rPr>
              <a:t>trầm</a:t>
            </a:r>
            <a:endParaRPr lang="en-US" altLang="en-US" sz="3600" b="1" dirty="0">
              <a:solidFill>
                <a:srgbClr val="3333FF"/>
              </a:solidFill>
              <a:latin typeface="Times New Roman" panose="02020603050405020304" pitchFamily="18" charset="0"/>
              <a:cs typeface="Times New Roman" panose="02020603050405020304" pitchFamily="18" charset="0"/>
            </a:endParaRPr>
          </a:p>
        </p:txBody>
      </p:sp>
      <p:sp>
        <p:nvSpPr>
          <p:cNvPr id="21" name="Rectangle 5">
            <a:extLst>
              <a:ext uri="{FF2B5EF4-FFF2-40B4-BE49-F238E27FC236}">
                <a16:creationId xmlns:a16="http://schemas.microsoft.com/office/drawing/2014/main" id="{11628E27-A00D-4586-A9C3-3F014A445067}"/>
              </a:ext>
            </a:extLst>
          </p:cNvPr>
          <p:cNvSpPr>
            <a:spLocks noChangeArrowheads="1"/>
          </p:cNvSpPr>
          <p:nvPr/>
        </p:nvSpPr>
        <p:spPr bwMode="auto">
          <a:xfrm>
            <a:off x="4724398" y="5190828"/>
            <a:ext cx="838200" cy="609600"/>
          </a:xfrm>
          <a:prstGeom prst="rect">
            <a:avLst/>
          </a:prstGeom>
          <a:solidFill>
            <a:schemeClr val="bg1"/>
          </a:solidFill>
          <a:ln>
            <a:noFill/>
          </a:ln>
          <a:extLst>
            <a:ext uri="{91240B29-F687-4F45-9708-019B960494DF}">
              <a14:hiddenLine xmlns:a14="http://schemas.microsoft.com/office/drawing/2010/main" w="55000" cmpd="thickThin" algn="ctr">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600" b="1">
                <a:solidFill>
                  <a:srgbClr val="3333FF"/>
                </a:solidFill>
                <a:latin typeface="Times New Roman" panose="02020603050405020304" pitchFamily="18" charset="0"/>
                <a:cs typeface="Times New Roman" panose="02020603050405020304" pitchFamily="18" charset="0"/>
              </a:rPr>
              <a:t>trí</a:t>
            </a:r>
          </a:p>
        </p:txBody>
      </p:sp>
    </p:spTree>
    <p:extLst>
      <p:ext uri="{BB962C8B-B14F-4D97-AF65-F5344CB8AC3E}">
        <p14:creationId xmlns:p14="http://schemas.microsoft.com/office/powerpoint/2010/main" val="42323449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37"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900" decel="100000" fill="hold"/>
                                        <p:tgtEl>
                                          <p:spTgt spid="9"/>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par>
                                <p:cTn id="23" presetID="37"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900" decel="100000" fill="hold"/>
                                        <p:tgtEl>
                                          <p:spTgt spid="11"/>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29" presetID="37"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35" presetID="37" presetClass="entr" presetSubtype="0"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1000"/>
                                        <p:tgtEl>
                                          <p:spTgt spid="13"/>
                                        </p:tgtEl>
                                      </p:cBhvr>
                                    </p:animEffect>
                                    <p:anim calcmode="lin" valueType="num">
                                      <p:cBhvr>
                                        <p:cTn id="38" dur="1000" fill="hold"/>
                                        <p:tgtEl>
                                          <p:spTgt spid="13"/>
                                        </p:tgtEl>
                                        <p:attrNameLst>
                                          <p:attrName>ppt_x</p:attrName>
                                        </p:attrNameLst>
                                      </p:cBhvr>
                                      <p:tavLst>
                                        <p:tav tm="0">
                                          <p:val>
                                            <p:strVal val="#ppt_x"/>
                                          </p:val>
                                        </p:tav>
                                        <p:tav tm="100000">
                                          <p:val>
                                            <p:strVal val="#ppt_x"/>
                                          </p:val>
                                        </p:tav>
                                      </p:tavLst>
                                    </p:anim>
                                    <p:anim calcmode="lin" valueType="num">
                                      <p:cBhvr>
                                        <p:cTn id="39" dur="900" decel="100000" fill="hold"/>
                                        <p:tgtEl>
                                          <p:spTgt spid="13"/>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par>
                                <p:cTn id="41" presetID="37" presetClass="entr" presetSubtype="0"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1000"/>
                                        <p:tgtEl>
                                          <p:spTgt spid="14"/>
                                        </p:tgtEl>
                                      </p:cBhvr>
                                    </p:animEffect>
                                    <p:anim calcmode="lin" valueType="num">
                                      <p:cBhvr>
                                        <p:cTn id="44" dur="1000" fill="hold"/>
                                        <p:tgtEl>
                                          <p:spTgt spid="14"/>
                                        </p:tgtEl>
                                        <p:attrNameLst>
                                          <p:attrName>ppt_x</p:attrName>
                                        </p:attrNameLst>
                                      </p:cBhvr>
                                      <p:tavLst>
                                        <p:tav tm="0">
                                          <p:val>
                                            <p:strVal val="#ppt_x"/>
                                          </p:val>
                                        </p:tav>
                                        <p:tav tm="100000">
                                          <p:val>
                                            <p:strVal val="#ppt_x"/>
                                          </p:val>
                                        </p:tav>
                                      </p:tavLst>
                                    </p:anim>
                                    <p:anim calcmode="lin" valueType="num">
                                      <p:cBhvr>
                                        <p:cTn id="45" dur="900" decel="100000" fill="hold"/>
                                        <p:tgtEl>
                                          <p:spTgt spid="1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par>
                                <p:cTn id="47" presetID="37" presetClass="entr" presetSubtype="0" fill="hold" grpId="0" nodeType="with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900" decel="100000" fill="hold"/>
                                        <p:tgtEl>
                                          <p:spTgt spid="15"/>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53" presetID="3" presetClass="entr" presetSubtype="10" fill="hold" nodeType="withEffect">
                                  <p:stCondLst>
                                    <p:cond delay="0"/>
                                  </p:stCondLst>
                                  <p:childTnLst>
                                    <p:set>
                                      <p:cBhvr>
                                        <p:cTn id="54" dur="1" fill="hold">
                                          <p:stCondLst>
                                            <p:cond delay="0"/>
                                          </p:stCondLst>
                                        </p:cTn>
                                        <p:tgtEl>
                                          <p:spTgt spid="8">
                                            <p:txEl>
                                              <p:pRg st="0" end="0"/>
                                            </p:txEl>
                                          </p:spTgt>
                                        </p:tgtEl>
                                        <p:attrNameLst>
                                          <p:attrName>style.visibility</p:attrName>
                                        </p:attrNameLst>
                                      </p:cBhvr>
                                      <p:to>
                                        <p:strVal val="visible"/>
                                      </p:to>
                                    </p:set>
                                    <p:animEffect transition="in" filter="blinds(horizontal)">
                                      <p:cBhvr>
                                        <p:cTn id="55" dur="500"/>
                                        <p:tgtEl>
                                          <p:spTgt spid="8">
                                            <p:txEl>
                                              <p:pRg st="0" end="0"/>
                                            </p:txEl>
                                          </p:spTgt>
                                        </p:tgtEl>
                                      </p:cBhvr>
                                    </p:animEffect>
                                  </p:childTnLst>
                                </p:cTn>
                              </p:par>
                              <p:par>
                                <p:cTn id="56" presetID="3" presetClass="entr" presetSubtype="10" fill="hold" nodeType="withEffect">
                                  <p:stCondLst>
                                    <p:cond delay="0"/>
                                  </p:stCondLst>
                                  <p:childTnLst>
                                    <p:set>
                                      <p:cBhvr>
                                        <p:cTn id="57" dur="1" fill="hold">
                                          <p:stCondLst>
                                            <p:cond delay="0"/>
                                          </p:stCondLst>
                                        </p:cTn>
                                        <p:tgtEl>
                                          <p:spTgt spid="8">
                                            <p:txEl>
                                              <p:pRg st="1" end="1"/>
                                            </p:txEl>
                                          </p:spTgt>
                                        </p:tgtEl>
                                        <p:attrNameLst>
                                          <p:attrName>style.visibility</p:attrName>
                                        </p:attrNameLst>
                                      </p:cBhvr>
                                      <p:to>
                                        <p:strVal val="visible"/>
                                      </p:to>
                                    </p:set>
                                    <p:animEffect transition="in" filter="blinds(horizontal)">
                                      <p:cBhvr>
                                        <p:cTn id="58" dur="500"/>
                                        <p:tgtEl>
                                          <p:spTgt spid="8">
                                            <p:txEl>
                                              <p:pRg st="1" end="1"/>
                                            </p:txEl>
                                          </p:spTgt>
                                        </p:tgtEl>
                                      </p:cBhvr>
                                    </p:animEffect>
                                  </p:childTnLst>
                                </p:cTn>
                              </p:par>
                              <p:par>
                                <p:cTn id="59" presetID="3" presetClass="entr" presetSubtype="10" fill="hold" nodeType="withEffect">
                                  <p:stCondLst>
                                    <p:cond delay="0"/>
                                  </p:stCondLst>
                                  <p:childTnLst>
                                    <p:set>
                                      <p:cBhvr>
                                        <p:cTn id="60" dur="1" fill="hold">
                                          <p:stCondLst>
                                            <p:cond delay="0"/>
                                          </p:stCondLst>
                                        </p:cTn>
                                        <p:tgtEl>
                                          <p:spTgt spid="8">
                                            <p:txEl>
                                              <p:pRg st="2" end="2"/>
                                            </p:txEl>
                                          </p:spTgt>
                                        </p:tgtEl>
                                        <p:attrNameLst>
                                          <p:attrName>style.visibility</p:attrName>
                                        </p:attrNameLst>
                                      </p:cBhvr>
                                      <p:to>
                                        <p:strVal val="visible"/>
                                      </p:to>
                                    </p:set>
                                    <p:animEffect transition="in" filter="blinds(horizontal)">
                                      <p:cBhvr>
                                        <p:cTn id="61" dur="500"/>
                                        <p:tgtEl>
                                          <p:spTgt spid="8">
                                            <p:txEl>
                                              <p:pRg st="2" end="2"/>
                                            </p:txEl>
                                          </p:spTgt>
                                        </p:tgtEl>
                                      </p:cBhvr>
                                    </p:animEffect>
                                  </p:childTnLst>
                                </p:cTn>
                              </p:par>
                              <p:par>
                                <p:cTn id="62" presetID="3" presetClass="entr" presetSubtype="10" fill="hold" nodeType="withEffect">
                                  <p:stCondLst>
                                    <p:cond delay="0"/>
                                  </p:stCondLst>
                                  <p:childTnLst>
                                    <p:set>
                                      <p:cBhvr>
                                        <p:cTn id="63" dur="1" fill="hold">
                                          <p:stCondLst>
                                            <p:cond delay="0"/>
                                          </p:stCondLst>
                                        </p:cTn>
                                        <p:tgtEl>
                                          <p:spTgt spid="8">
                                            <p:txEl>
                                              <p:pRg st="3" end="3"/>
                                            </p:txEl>
                                          </p:spTgt>
                                        </p:tgtEl>
                                        <p:attrNameLst>
                                          <p:attrName>style.visibility</p:attrName>
                                        </p:attrNameLst>
                                      </p:cBhvr>
                                      <p:to>
                                        <p:strVal val="visible"/>
                                      </p:to>
                                    </p:set>
                                    <p:animEffect transition="in" filter="blinds(horizontal)">
                                      <p:cBhvr>
                                        <p:cTn id="64" dur="500"/>
                                        <p:tgtEl>
                                          <p:spTgt spid="8">
                                            <p:txEl>
                                              <p:pRg st="3" end="3"/>
                                            </p:txEl>
                                          </p:spTgt>
                                        </p:tgtEl>
                                      </p:cBhvr>
                                    </p:animEffect>
                                  </p:childTnLst>
                                </p:cTn>
                              </p:par>
                              <p:par>
                                <p:cTn id="65" presetID="3" presetClass="entr" presetSubtype="10" fill="hold" nodeType="withEffect">
                                  <p:stCondLst>
                                    <p:cond delay="0"/>
                                  </p:stCondLst>
                                  <p:childTnLst>
                                    <p:set>
                                      <p:cBhvr>
                                        <p:cTn id="66" dur="1" fill="hold">
                                          <p:stCondLst>
                                            <p:cond delay="0"/>
                                          </p:stCondLst>
                                        </p:cTn>
                                        <p:tgtEl>
                                          <p:spTgt spid="8">
                                            <p:txEl>
                                              <p:pRg st="4" end="4"/>
                                            </p:txEl>
                                          </p:spTgt>
                                        </p:tgtEl>
                                        <p:attrNameLst>
                                          <p:attrName>style.visibility</p:attrName>
                                        </p:attrNameLst>
                                      </p:cBhvr>
                                      <p:to>
                                        <p:strVal val="visible"/>
                                      </p:to>
                                    </p:set>
                                    <p:animEffect transition="in" filter="blinds(horizontal)">
                                      <p:cBhvr>
                                        <p:cTn id="67" dur="500"/>
                                        <p:tgtEl>
                                          <p:spTgt spid="8">
                                            <p:txEl>
                                              <p:pRg st="4" end="4"/>
                                            </p:txEl>
                                          </p:spTgt>
                                        </p:tgtEl>
                                      </p:cBhvr>
                                    </p:animEffect>
                                  </p:childTnLst>
                                </p:cTn>
                              </p:par>
                              <p:par>
                                <p:cTn id="68" presetID="3" presetClass="entr" presetSubtype="10" fill="hold" nodeType="withEffect">
                                  <p:stCondLst>
                                    <p:cond delay="0"/>
                                  </p:stCondLst>
                                  <p:childTnLst>
                                    <p:set>
                                      <p:cBhvr>
                                        <p:cTn id="69" dur="1" fill="hold">
                                          <p:stCondLst>
                                            <p:cond delay="0"/>
                                          </p:stCondLst>
                                        </p:cTn>
                                        <p:tgtEl>
                                          <p:spTgt spid="8">
                                            <p:txEl>
                                              <p:pRg st="5" end="5"/>
                                            </p:txEl>
                                          </p:spTgt>
                                        </p:tgtEl>
                                        <p:attrNameLst>
                                          <p:attrName>style.visibility</p:attrName>
                                        </p:attrNameLst>
                                      </p:cBhvr>
                                      <p:to>
                                        <p:strVal val="visible"/>
                                      </p:to>
                                    </p:set>
                                    <p:animEffect transition="in" filter="blinds(horizontal)">
                                      <p:cBhvr>
                                        <p:cTn id="70" dur="500"/>
                                        <p:tgtEl>
                                          <p:spTgt spid="8">
                                            <p:txEl>
                                              <p:pRg st="5" end="5"/>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4" presetClass="exit" presetSubtype="16" fill="hold" grpId="1" nodeType="clickEffect">
                                  <p:stCondLst>
                                    <p:cond delay="0"/>
                                  </p:stCondLst>
                                  <p:childTnLst>
                                    <p:animEffect transition="out" filter="box(in)">
                                      <p:cBhvr>
                                        <p:cTn id="74" dur="500"/>
                                        <p:tgtEl>
                                          <p:spTgt spid="9"/>
                                        </p:tgtEl>
                                      </p:cBhvr>
                                    </p:animEffect>
                                    <p:set>
                                      <p:cBhvr>
                                        <p:cTn id="75" dur="1" fill="hold">
                                          <p:stCondLst>
                                            <p:cond delay="499"/>
                                          </p:stCondLst>
                                        </p:cTn>
                                        <p:tgtEl>
                                          <p:spTgt spid="9"/>
                                        </p:tgtEl>
                                        <p:attrNameLst>
                                          <p:attrName>style.visibility</p:attrName>
                                        </p:attrNameLst>
                                      </p:cBhvr>
                                      <p:to>
                                        <p:strVal val="hidden"/>
                                      </p:to>
                                    </p:set>
                                  </p:childTnLst>
                                </p:cTn>
                              </p:par>
                              <p:par>
                                <p:cTn id="76" presetID="3" presetClass="entr" presetSubtype="10" fill="hold" grpId="0" nodeType="withEffect">
                                  <p:stCondLst>
                                    <p:cond delay="0"/>
                                  </p:stCondLst>
                                  <p:childTnLst>
                                    <p:set>
                                      <p:cBhvr>
                                        <p:cTn id="77" dur="1" fill="hold">
                                          <p:stCondLst>
                                            <p:cond delay="0"/>
                                          </p:stCondLst>
                                        </p:cTn>
                                        <p:tgtEl>
                                          <p:spTgt spid="16"/>
                                        </p:tgtEl>
                                        <p:attrNameLst>
                                          <p:attrName>style.visibility</p:attrName>
                                        </p:attrNameLst>
                                      </p:cBhvr>
                                      <p:to>
                                        <p:strVal val="visible"/>
                                      </p:to>
                                    </p:set>
                                    <p:animEffect transition="in" filter="blinds(horizontal)">
                                      <p:cBhvr>
                                        <p:cTn id="78" dur="500"/>
                                        <p:tgtEl>
                                          <p:spTgt spid="16"/>
                                        </p:tgtEl>
                                      </p:cBhvr>
                                    </p:animEffect>
                                  </p:childTnLst>
                                </p:cTn>
                              </p:par>
                            </p:childTnLst>
                          </p:cTn>
                        </p:par>
                      </p:childTnLst>
                    </p:cTn>
                  </p:par>
                  <p:par>
                    <p:cTn id="79" fill="hold">
                      <p:stCondLst>
                        <p:cond delay="indefinite"/>
                      </p:stCondLst>
                      <p:childTnLst>
                        <p:par>
                          <p:cTn id="80" fill="hold">
                            <p:stCondLst>
                              <p:cond delay="0"/>
                            </p:stCondLst>
                            <p:childTnLst>
                              <p:par>
                                <p:cTn id="81" presetID="3" presetClass="exit" presetSubtype="10" fill="hold" grpId="1" nodeType="clickEffect">
                                  <p:stCondLst>
                                    <p:cond delay="0"/>
                                  </p:stCondLst>
                                  <p:childTnLst>
                                    <p:animEffect transition="out" filter="blinds(horizontal)">
                                      <p:cBhvr>
                                        <p:cTn id="82" dur="500"/>
                                        <p:tgtEl>
                                          <p:spTgt spid="11"/>
                                        </p:tgtEl>
                                      </p:cBhvr>
                                    </p:animEffect>
                                    <p:set>
                                      <p:cBhvr>
                                        <p:cTn id="83" dur="1" fill="hold">
                                          <p:stCondLst>
                                            <p:cond delay="499"/>
                                          </p:stCondLst>
                                        </p:cTn>
                                        <p:tgtEl>
                                          <p:spTgt spid="11"/>
                                        </p:tgtEl>
                                        <p:attrNameLst>
                                          <p:attrName>style.visibility</p:attrName>
                                        </p:attrNameLst>
                                      </p:cBhvr>
                                      <p:to>
                                        <p:strVal val="hidden"/>
                                      </p:to>
                                    </p:set>
                                  </p:childTnLst>
                                </p:cTn>
                              </p:par>
                              <p:par>
                                <p:cTn id="84" presetID="15" presetClass="entr" presetSubtype="0" fill="hold" grpId="0" nodeType="with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p:cTn id="86" dur="1000" fill="hold"/>
                                        <p:tgtEl>
                                          <p:spTgt spid="17"/>
                                        </p:tgtEl>
                                        <p:attrNameLst>
                                          <p:attrName>ppt_w</p:attrName>
                                        </p:attrNameLst>
                                      </p:cBhvr>
                                      <p:tavLst>
                                        <p:tav tm="0">
                                          <p:val>
                                            <p:fltVal val="0"/>
                                          </p:val>
                                        </p:tav>
                                        <p:tav tm="100000">
                                          <p:val>
                                            <p:strVal val="#ppt_w"/>
                                          </p:val>
                                        </p:tav>
                                      </p:tavLst>
                                    </p:anim>
                                    <p:anim calcmode="lin" valueType="num">
                                      <p:cBhvr>
                                        <p:cTn id="87" dur="1000" fill="hold"/>
                                        <p:tgtEl>
                                          <p:spTgt spid="17"/>
                                        </p:tgtEl>
                                        <p:attrNameLst>
                                          <p:attrName>ppt_h</p:attrName>
                                        </p:attrNameLst>
                                      </p:cBhvr>
                                      <p:tavLst>
                                        <p:tav tm="0">
                                          <p:val>
                                            <p:fltVal val="0"/>
                                          </p:val>
                                        </p:tav>
                                        <p:tav tm="100000">
                                          <p:val>
                                            <p:strVal val="#ppt_h"/>
                                          </p:val>
                                        </p:tav>
                                      </p:tavLst>
                                    </p:anim>
                                    <p:anim calcmode="lin" valueType="num">
                                      <p:cBhvr>
                                        <p:cTn id="88"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1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90" fill="hold">
                      <p:stCondLst>
                        <p:cond delay="indefinite"/>
                      </p:stCondLst>
                      <p:childTnLst>
                        <p:par>
                          <p:cTn id="91" fill="hold">
                            <p:stCondLst>
                              <p:cond delay="0"/>
                            </p:stCondLst>
                            <p:childTnLst>
                              <p:par>
                                <p:cTn id="92" presetID="3" presetClass="exit" presetSubtype="10" fill="hold" grpId="1" nodeType="clickEffect">
                                  <p:stCondLst>
                                    <p:cond delay="0"/>
                                  </p:stCondLst>
                                  <p:childTnLst>
                                    <p:animEffect transition="out" filter="blinds(horizontal)">
                                      <p:cBhvr>
                                        <p:cTn id="93" dur="500"/>
                                        <p:tgtEl>
                                          <p:spTgt spid="12"/>
                                        </p:tgtEl>
                                      </p:cBhvr>
                                    </p:animEffect>
                                    <p:set>
                                      <p:cBhvr>
                                        <p:cTn id="94" dur="1" fill="hold">
                                          <p:stCondLst>
                                            <p:cond delay="499"/>
                                          </p:stCondLst>
                                        </p:cTn>
                                        <p:tgtEl>
                                          <p:spTgt spid="12"/>
                                        </p:tgtEl>
                                        <p:attrNameLst>
                                          <p:attrName>style.visibility</p:attrName>
                                        </p:attrNameLst>
                                      </p:cBhvr>
                                      <p:to>
                                        <p:strVal val="hidden"/>
                                      </p:to>
                                    </p:set>
                                  </p:childTnLst>
                                </p:cTn>
                              </p:par>
                              <p:par>
                                <p:cTn id="95" presetID="15" presetClass="entr" presetSubtype="0" fill="hold" grpId="0" nodeType="withEffect">
                                  <p:stCondLst>
                                    <p:cond delay="0"/>
                                  </p:stCondLst>
                                  <p:childTnLst>
                                    <p:set>
                                      <p:cBhvr>
                                        <p:cTn id="96" dur="1" fill="hold">
                                          <p:stCondLst>
                                            <p:cond delay="0"/>
                                          </p:stCondLst>
                                        </p:cTn>
                                        <p:tgtEl>
                                          <p:spTgt spid="18"/>
                                        </p:tgtEl>
                                        <p:attrNameLst>
                                          <p:attrName>style.visibility</p:attrName>
                                        </p:attrNameLst>
                                      </p:cBhvr>
                                      <p:to>
                                        <p:strVal val="visible"/>
                                      </p:to>
                                    </p:set>
                                    <p:anim calcmode="lin" valueType="num">
                                      <p:cBhvr>
                                        <p:cTn id="97" dur="1000" fill="hold"/>
                                        <p:tgtEl>
                                          <p:spTgt spid="18"/>
                                        </p:tgtEl>
                                        <p:attrNameLst>
                                          <p:attrName>ppt_w</p:attrName>
                                        </p:attrNameLst>
                                      </p:cBhvr>
                                      <p:tavLst>
                                        <p:tav tm="0">
                                          <p:val>
                                            <p:fltVal val="0"/>
                                          </p:val>
                                        </p:tav>
                                        <p:tav tm="100000">
                                          <p:val>
                                            <p:strVal val="#ppt_w"/>
                                          </p:val>
                                        </p:tav>
                                      </p:tavLst>
                                    </p:anim>
                                    <p:anim calcmode="lin" valueType="num">
                                      <p:cBhvr>
                                        <p:cTn id="98" dur="1000" fill="hold"/>
                                        <p:tgtEl>
                                          <p:spTgt spid="18"/>
                                        </p:tgtEl>
                                        <p:attrNameLst>
                                          <p:attrName>ppt_h</p:attrName>
                                        </p:attrNameLst>
                                      </p:cBhvr>
                                      <p:tavLst>
                                        <p:tav tm="0">
                                          <p:val>
                                            <p:fltVal val="0"/>
                                          </p:val>
                                        </p:tav>
                                        <p:tav tm="100000">
                                          <p:val>
                                            <p:strVal val="#ppt_h"/>
                                          </p:val>
                                        </p:tav>
                                      </p:tavLst>
                                    </p:anim>
                                    <p:anim calcmode="lin" valueType="num">
                                      <p:cBhvr>
                                        <p:cTn id="99"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100" dur="1000" fill="hold"/>
                                        <p:tgtEl>
                                          <p:spTgt spid="1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01" fill="hold">
                      <p:stCondLst>
                        <p:cond delay="indefinite"/>
                      </p:stCondLst>
                      <p:childTnLst>
                        <p:par>
                          <p:cTn id="102" fill="hold">
                            <p:stCondLst>
                              <p:cond delay="0"/>
                            </p:stCondLst>
                            <p:childTnLst>
                              <p:par>
                                <p:cTn id="103" presetID="3" presetClass="exit" presetSubtype="10" fill="hold" grpId="1" nodeType="clickEffect">
                                  <p:stCondLst>
                                    <p:cond delay="0"/>
                                  </p:stCondLst>
                                  <p:childTnLst>
                                    <p:animEffect transition="out" filter="blinds(horizontal)">
                                      <p:cBhvr>
                                        <p:cTn id="104" dur="500"/>
                                        <p:tgtEl>
                                          <p:spTgt spid="14"/>
                                        </p:tgtEl>
                                      </p:cBhvr>
                                    </p:animEffect>
                                    <p:set>
                                      <p:cBhvr>
                                        <p:cTn id="105" dur="1" fill="hold">
                                          <p:stCondLst>
                                            <p:cond delay="499"/>
                                          </p:stCondLst>
                                        </p:cTn>
                                        <p:tgtEl>
                                          <p:spTgt spid="14"/>
                                        </p:tgtEl>
                                        <p:attrNameLst>
                                          <p:attrName>style.visibility</p:attrName>
                                        </p:attrNameLst>
                                      </p:cBhvr>
                                      <p:to>
                                        <p:strVal val="hidden"/>
                                      </p:to>
                                    </p:set>
                                  </p:childTnLst>
                                </p:cTn>
                              </p:par>
                              <p:par>
                                <p:cTn id="106" presetID="15"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p:cTn id="108" dur="1000" fill="hold"/>
                                        <p:tgtEl>
                                          <p:spTgt spid="19"/>
                                        </p:tgtEl>
                                        <p:attrNameLst>
                                          <p:attrName>ppt_w</p:attrName>
                                        </p:attrNameLst>
                                      </p:cBhvr>
                                      <p:tavLst>
                                        <p:tav tm="0">
                                          <p:val>
                                            <p:fltVal val="0"/>
                                          </p:val>
                                        </p:tav>
                                        <p:tav tm="100000">
                                          <p:val>
                                            <p:strVal val="#ppt_w"/>
                                          </p:val>
                                        </p:tav>
                                      </p:tavLst>
                                    </p:anim>
                                    <p:anim calcmode="lin" valueType="num">
                                      <p:cBhvr>
                                        <p:cTn id="109" dur="1000" fill="hold"/>
                                        <p:tgtEl>
                                          <p:spTgt spid="19"/>
                                        </p:tgtEl>
                                        <p:attrNameLst>
                                          <p:attrName>ppt_h</p:attrName>
                                        </p:attrNameLst>
                                      </p:cBhvr>
                                      <p:tavLst>
                                        <p:tav tm="0">
                                          <p:val>
                                            <p:fltVal val="0"/>
                                          </p:val>
                                        </p:tav>
                                        <p:tav tm="100000">
                                          <p:val>
                                            <p:strVal val="#ppt_h"/>
                                          </p:val>
                                        </p:tav>
                                      </p:tavLst>
                                    </p:anim>
                                    <p:anim calcmode="lin" valueType="num">
                                      <p:cBhvr>
                                        <p:cTn id="110" dur="1000" fill="hold"/>
                                        <p:tgtEl>
                                          <p:spTgt spid="19"/>
                                        </p:tgtEl>
                                        <p:attrNameLst>
                                          <p:attrName>ppt_x</p:attrName>
                                        </p:attrNameLst>
                                      </p:cBhvr>
                                      <p:tavLst>
                                        <p:tav tm="0" fmla="#ppt_x+(cos(-2*pi*(1-$))*-#ppt_x-sin(-2*pi*(1-$))*(1-#ppt_y))*(1-$)">
                                          <p:val>
                                            <p:fltVal val="0"/>
                                          </p:val>
                                        </p:tav>
                                        <p:tav tm="100000">
                                          <p:val>
                                            <p:fltVal val="1"/>
                                          </p:val>
                                        </p:tav>
                                      </p:tavLst>
                                    </p:anim>
                                    <p:anim calcmode="lin" valueType="num">
                                      <p:cBhvr>
                                        <p:cTn id="111" dur="1000" fill="hold"/>
                                        <p:tgtEl>
                                          <p:spTgt spid="1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2" fill="hold">
                      <p:stCondLst>
                        <p:cond delay="indefinite"/>
                      </p:stCondLst>
                      <p:childTnLst>
                        <p:par>
                          <p:cTn id="113" fill="hold">
                            <p:stCondLst>
                              <p:cond delay="0"/>
                            </p:stCondLst>
                            <p:childTnLst>
                              <p:par>
                                <p:cTn id="114" presetID="3" presetClass="exit" presetSubtype="10" fill="hold" grpId="1" nodeType="clickEffect">
                                  <p:stCondLst>
                                    <p:cond delay="0"/>
                                  </p:stCondLst>
                                  <p:childTnLst>
                                    <p:animEffect transition="out" filter="blinds(horizontal)">
                                      <p:cBhvr>
                                        <p:cTn id="115" dur="500"/>
                                        <p:tgtEl>
                                          <p:spTgt spid="13"/>
                                        </p:tgtEl>
                                      </p:cBhvr>
                                    </p:animEffect>
                                    <p:set>
                                      <p:cBhvr>
                                        <p:cTn id="116" dur="1" fill="hold">
                                          <p:stCondLst>
                                            <p:cond delay="499"/>
                                          </p:stCondLst>
                                        </p:cTn>
                                        <p:tgtEl>
                                          <p:spTgt spid="13"/>
                                        </p:tgtEl>
                                        <p:attrNameLst>
                                          <p:attrName>style.visibility</p:attrName>
                                        </p:attrNameLst>
                                      </p:cBhvr>
                                      <p:to>
                                        <p:strVal val="hidden"/>
                                      </p:to>
                                    </p:set>
                                  </p:childTnLst>
                                </p:cTn>
                              </p:par>
                              <p:par>
                                <p:cTn id="117" presetID="15" presetClass="entr" presetSubtype="0" fill="hold" grpId="0" nodeType="with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1000" fill="hold"/>
                                        <p:tgtEl>
                                          <p:spTgt spid="20"/>
                                        </p:tgtEl>
                                        <p:attrNameLst>
                                          <p:attrName>ppt_w</p:attrName>
                                        </p:attrNameLst>
                                      </p:cBhvr>
                                      <p:tavLst>
                                        <p:tav tm="0">
                                          <p:val>
                                            <p:fltVal val="0"/>
                                          </p:val>
                                        </p:tav>
                                        <p:tav tm="100000">
                                          <p:val>
                                            <p:strVal val="#ppt_w"/>
                                          </p:val>
                                        </p:tav>
                                      </p:tavLst>
                                    </p:anim>
                                    <p:anim calcmode="lin" valueType="num">
                                      <p:cBhvr>
                                        <p:cTn id="120" dur="1000" fill="hold"/>
                                        <p:tgtEl>
                                          <p:spTgt spid="20"/>
                                        </p:tgtEl>
                                        <p:attrNameLst>
                                          <p:attrName>ppt_h</p:attrName>
                                        </p:attrNameLst>
                                      </p:cBhvr>
                                      <p:tavLst>
                                        <p:tav tm="0">
                                          <p:val>
                                            <p:fltVal val="0"/>
                                          </p:val>
                                        </p:tav>
                                        <p:tav tm="100000">
                                          <p:val>
                                            <p:strVal val="#ppt_h"/>
                                          </p:val>
                                        </p:tav>
                                      </p:tavLst>
                                    </p:anim>
                                    <p:anim calcmode="lin" valueType="num">
                                      <p:cBhvr>
                                        <p:cTn id="121" dur="1000" fill="hold"/>
                                        <p:tgtEl>
                                          <p:spTgt spid="20"/>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2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23" fill="hold">
                      <p:stCondLst>
                        <p:cond delay="indefinite"/>
                      </p:stCondLst>
                      <p:childTnLst>
                        <p:par>
                          <p:cTn id="124" fill="hold">
                            <p:stCondLst>
                              <p:cond delay="0"/>
                            </p:stCondLst>
                            <p:childTnLst>
                              <p:par>
                                <p:cTn id="125" presetID="3" presetClass="exit" presetSubtype="10" fill="hold" grpId="1" nodeType="clickEffect">
                                  <p:stCondLst>
                                    <p:cond delay="0"/>
                                  </p:stCondLst>
                                  <p:childTnLst>
                                    <p:animEffect transition="out" filter="blinds(horizontal)">
                                      <p:cBhvr>
                                        <p:cTn id="126" dur="500"/>
                                        <p:tgtEl>
                                          <p:spTgt spid="15"/>
                                        </p:tgtEl>
                                      </p:cBhvr>
                                    </p:animEffect>
                                    <p:set>
                                      <p:cBhvr>
                                        <p:cTn id="127" dur="1" fill="hold">
                                          <p:stCondLst>
                                            <p:cond delay="499"/>
                                          </p:stCondLst>
                                        </p:cTn>
                                        <p:tgtEl>
                                          <p:spTgt spid="15"/>
                                        </p:tgtEl>
                                        <p:attrNameLst>
                                          <p:attrName>style.visibility</p:attrName>
                                        </p:attrNameLst>
                                      </p:cBhvr>
                                      <p:to>
                                        <p:strVal val="hidden"/>
                                      </p:to>
                                    </p:set>
                                  </p:childTnLst>
                                </p:cTn>
                              </p:par>
                              <p:par>
                                <p:cTn id="128" presetID="37" presetClass="entr" presetSubtype="0" fill="hold" grpId="0" nodeType="withEffect">
                                  <p:stCondLst>
                                    <p:cond delay="0"/>
                                  </p:stCondLst>
                                  <p:childTnLst>
                                    <p:set>
                                      <p:cBhvr>
                                        <p:cTn id="129" dur="1" fill="hold">
                                          <p:stCondLst>
                                            <p:cond delay="0"/>
                                          </p:stCondLst>
                                        </p:cTn>
                                        <p:tgtEl>
                                          <p:spTgt spid="21"/>
                                        </p:tgtEl>
                                        <p:attrNameLst>
                                          <p:attrName>style.visibility</p:attrName>
                                        </p:attrNameLst>
                                      </p:cBhvr>
                                      <p:to>
                                        <p:strVal val="visible"/>
                                      </p:to>
                                    </p:set>
                                    <p:animEffect transition="in" filter="fade">
                                      <p:cBhvr>
                                        <p:cTn id="130" dur="1000"/>
                                        <p:tgtEl>
                                          <p:spTgt spid="21"/>
                                        </p:tgtEl>
                                      </p:cBhvr>
                                    </p:animEffect>
                                    <p:anim calcmode="lin" valueType="num">
                                      <p:cBhvr>
                                        <p:cTn id="131" dur="1000" fill="hold"/>
                                        <p:tgtEl>
                                          <p:spTgt spid="21"/>
                                        </p:tgtEl>
                                        <p:attrNameLst>
                                          <p:attrName>ppt_x</p:attrName>
                                        </p:attrNameLst>
                                      </p:cBhvr>
                                      <p:tavLst>
                                        <p:tav tm="0">
                                          <p:val>
                                            <p:strVal val="#ppt_x"/>
                                          </p:val>
                                        </p:tav>
                                        <p:tav tm="100000">
                                          <p:val>
                                            <p:strVal val="#ppt_x"/>
                                          </p:val>
                                        </p:tav>
                                      </p:tavLst>
                                    </p:anim>
                                    <p:anim calcmode="lin" valueType="num">
                                      <p:cBhvr>
                                        <p:cTn id="132" dur="900" decel="100000" fill="hold"/>
                                        <p:tgtEl>
                                          <p:spTgt spid="21"/>
                                        </p:tgtEl>
                                        <p:attrNameLst>
                                          <p:attrName>ppt_y</p:attrName>
                                        </p:attrNameLst>
                                      </p:cBhvr>
                                      <p:tavLst>
                                        <p:tav tm="0">
                                          <p:val>
                                            <p:strVal val="#ppt_y+1"/>
                                          </p:val>
                                        </p:tav>
                                        <p:tav tm="100000">
                                          <p:val>
                                            <p:strVal val="#ppt_y-.03"/>
                                          </p:val>
                                        </p:tav>
                                      </p:tavLst>
                                    </p:anim>
                                    <p:anim calcmode="lin" valueType="num">
                                      <p:cBhvr>
                                        <p:cTn id="133"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9" grpId="0" animBg="1"/>
      <p:bldP spid="9"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7" grpId="0" animBg="1"/>
      <p:bldP spid="18" grpId="0" animBg="1"/>
      <p:bldP spid="19" grpId="0" animBg="1"/>
      <p:bldP spid="20" grpId="0" animBg="1"/>
      <p:bldP spid="2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6">
            <a:extLst>
              <a:ext uri="{FF2B5EF4-FFF2-40B4-BE49-F238E27FC236}">
                <a16:creationId xmlns:a16="http://schemas.microsoft.com/office/drawing/2014/main" id="{7163720A-5AE6-4219-A312-37700284D40F}"/>
              </a:ext>
            </a:extLst>
          </p:cNvPr>
          <p:cNvPicPr>
            <a:picLocks noChangeAspect="1"/>
          </p:cNvPicPr>
          <p:nvPr/>
        </p:nvPicPr>
        <p:blipFill rotWithShape="1">
          <a:blip r:embed="rId2">
            <a:extLst>
              <a:ext uri="{28A0092B-C50C-407E-A947-70E740481C1C}">
                <a14:useLocalDpi xmlns:a14="http://schemas.microsoft.com/office/drawing/2010/main" val="0"/>
              </a:ext>
            </a:extLst>
          </a:blip>
          <a:srcRect l="16992" t="-937" r="50159" b="17087"/>
          <a:stretch/>
        </p:blipFill>
        <p:spPr>
          <a:xfrm>
            <a:off x="5227022" y="1274329"/>
            <a:ext cx="6374671" cy="5084995"/>
          </a:xfrm>
          <a:prstGeom prst="rect">
            <a:avLst/>
          </a:prstGeom>
        </p:spPr>
      </p:pic>
      <p:pic>
        <p:nvPicPr>
          <p:cNvPr id="3" name="图片 8">
            <a:extLst>
              <a:ext uri="{FF2B5EF4-FFF2-40B4-BE49-F238E27FC236}">
                <a16:creationId xmlns:a16="http://schemas.microsoft.com/office/drawing/2014/main" id="{8C7488AA-F4C7-46D9-920A-297458BA5D0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7636" y="681941"/>
            <a:ext cx="5960963" cy="5960963"/>
          </a:xfrm>
          <a:prstGeom prst="rect">
            <a:avLst/>
          </a:prstGeom>
        </p:spPr>
      </p:pic>
      <p:pic>
        <p:nvPicPr>
          <p:cNvPr id="4" name="图片 5">
            <a:extLst>
              <a:ext uri="{FF2B5EF4-FFF2-40B4-BE49-F238E27FC236}">
                <a16:creationId xmlns:a16="http://schemas.microsoft.com/office/drawing/2014/main" id="{B39C6ADB-2F9A-4AA5-8F5E-4EDC7D051417}"/>
              </a:ext>
            </a:extLst>
          </p:cNvPr>
          <p:cNvPicPr>
            <a:picLocks noChangeAspect="1"/>
          </p:cNvPicPr>
          <p:nvPr/>
        </p:nvPicPr>
        <p:blipFill rotWithShape="1">
          <a:blip r:embed="rId2">
            <a:extLst>
              <a:ext uri="{28A0092B-C50C-407E-A947-70E740481C1C}">
                <a14:useLocalDpi xmlns:a14="http://schemas.microsoft.com/office/drawing/2010/main" val="0"/>
              </a:ext>
            </a:extLst>
          </a:blip>
          <a:srcRect l="55253" b="27899"/>
          <a:stretch/>
        </p:blipFill>
        <p:spPr>
          <a:xfrm>
            <a:off x="6377650" y="535479"/>
            <a:ext cx="5455535" cy="2747059"/>
          </a:xfrm>
          <a:prstGeom prst="rect">
            <a:avLst/>
          </a:prstGeom>
        </p:spPr>
      </p:pic>
      <p:sp>
        <p:nvSpPr>
          <p:cNvPr id="5" name="TextBox 4">
            <a:extLst>
              <a:ext uri="{FF2B5EF4-FFF2-40B4-BE49-F238E27FC236}">
                <a16:creationId xmlns:a16="http://schemas.microsoft.com/office/drawing/2014/main" id="{13038C87-053A-4736-A175-A643DCC2D227}"/>
              </a:ext>
            </a:extLst>
          </p:cNvPr>
          <p:cNvSpPr txBox="1"/>
          <p:nvPr/>
        </p:nvSpPr>
        <p:spPr>
          <a:xfrm>
            <a:off x="5353052" y="3135354"/>
            <a:ext cx="5834933" cy="1446550"/>
          </a:xfrm>
          <a:prstGeom prst="rect">
            <a:avLst/>
          </a:prstGeom>
          <a:noFill/>
        </p:spPr>
        <p:txBody>
          <a:bodyPr wrap="square">
            <a:spAutoFit/>
          </a:bodyPr>
          <a:lstStyle/>
          <a:p>
            <a:pPr algn="ctr"/>
            <a:r>
              <a:rPr lang="en-US" sz="8800" b="1" dirty="0">
                <a:solidFill>
                  <a:schemeClr val="accent5">
                    <a:lumMod val="75000"/>
                  </a:schemeClr>
                </a:solidFill>
                <a:effectLst>
                  <a:glow rad="63500">
                    <a:schemeClr val="accent3">
                      <a:satMod val="175000"/>
                      <a:alpha val="40000"/>
                    </a:schemeClr>
                  </a:glow>
                </a:effectLst>
              </a:rPr>
              <a:t>DẶN DÒ</a:t>
            </a:r>
          </a:p>
        </p:txBody>
      </p:sp>
    </p:spTree>
    <p:extLst>
      <p:ext uri="{BB962C8B-B14F-4D97-AF65-F5344CB8AC3E}">
        <p14:creationId xmlns:p14="http://schemas.microsoft.com/office/powerpoint/2010/main" val="2732868201"/>
      </p:ext>
    </p:extLst>
  </p:cSld>
  <p:clrMapOvr>
    <a:masterClrMapping/>
  </p:clrMapOvr>
  <p:transition spd="slow">
    <p:randomBar dir="ver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41992" descr="1-31">
            <a:extLst>
              <a:ext uri="{FF2B5EF4-FFF2-40B4-BE49-F238E27FC236}">
                <a16:creationId xmlns:a16="http://schemas.microsoft.com/office/drawing/2014/main" id="{3E8B19F3-8B3A-4DEB-9DB5-EEAE8893212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 y="685800"/>
            <a:ext cx="104013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41994" descr="1-37">
            <a:hlinkClick r:id="rId3" action="ppaction://hlinksldjump"/>
            <a:extLst>
              <a:ext uri="{FF2B5EF4-FFF2-40B4-BE49-F238E27FC236}">
                <a16:creationId xmlns:a16="http://schemas.microsoft.com/office/drawing/2014/main" id="{7D9E5914-0161-4AE6-A6D9-E4E25A68278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290050" y="3451225"/>
            <a:ext cx="2967038" cy="332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0DEC8229-396C-471D-B209-6329058C536A}"/>
              </a:ext>
            </a:extLst>
          </p:cNvPr>
          <p:cNvSpPr txBox="1">
            <a:spLocks noChangeArrowheads="1"/>
          </p:cNvSpPr>
          <p:nvPr/>
        </p:nvSpPr>
        <p:spPr bwMode="auto">
          <a:xfrm>
            <a:off x="1371600" y="2057400"/>
            <a:ext cx="7696200" cy="2511457"/>
          </a:xfrm>
          <a:prstGeom prst="rect">
            <a:avLst/>
          </a:prstGeom>
          <a:noFill/>
          <a:ln>
            <a:noFill/>
          </a:ln>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20000"/>
              </a:spcBef>
              <a:buClrTx/>
              <a:buSzTx/>
              <a:buFontTx/>
              <a:buNone/>
              <a:defRPr/>
            </a:pPr>
            <a:r>
              <a:rPr lang="en-US" altLang="en-US" sz="3120" b="1" u="sng" dirty="0">
                <a:solidFill>
                  <a:schemeClr val="tx1"/>
                </a:solidFill>
                <a:latin typeface="Times New Roman" pitchFamily="18" charset="0"/>
                <a:cs typeface="Times New Roman" pitchFamily="18" charset="0"/>
              </a:rPr>
              <a:t>DẶN DÒ</a:t>
            </a:r>
            <a:endParaRPr lang="en-US" altLang="en-US" sz="2800" b="1" u="sng" dirty="0">
              <a:latin typeface="Times New Roman" panose="02020603050405020304" pitchFamily="18" charset="0"/>
              <a:cs typeface="Times New Roman" panose="02020603050405020304" pitchFamily="18" charset="0"/>
            </a:endParaRPr>
          </a:p>
          <a:p>
            <a:pPr eaLnBrk="1" hangingPunct="1">
              <a:spcBef>
                <a:spcPct val="50000"/>
              </a:spcBef>
              <a:defRPr/>
            </a:pP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Ôn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lại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bài</a:t>
            </a:r>
            <a:r>
              <a:rPr lang="en-US" altLang="en-US" sz="2800"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Đường</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đi</a:t>
            </a:r>
            <a:r>
              <a:rPr lang="en-US" altLang="en-US" sz="2800" i="1" dirty="0">
                <a:latin typeface="Times New Roman" panose="02020603050405020304" pitchFamily="18" charset="0"/>
                <a:cs typeface="Times New Roman" panose="02020603050405020304" pitchFamily="18" charset="0"/>
              </a:rPr>
              <a:t> Sa Pa</a:t>
            </a:r>
            <a:endParaRPr lang="en-US" altLang="en-US" sz="2800" dirty="0">
              <a:latin typeface="Times New Roman" panose="02020603050405020304" pitchFamily="18" charset="0"/>
              <a:cs typeface="Times New Roman" panose="02020603050405020304" pitchFamily="18" charset="0"/>
            </a:endParaRPr>
          </a:p>
          <a:p>
            <a:pPr eaLnBrk="1" hangingPunct="1">
              <a:spcBef>
                <a:spcPct val="50000"/>
              </a:spcBef>
              <a:defRPr/>
            </a:pP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Sữa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lỗi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chính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tả</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xem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lại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bài</a:t>
            </a:r>
            <a:endParaRPr lang="en-US" altLang="en-US" sz="2800" dirty="0">
              <a:latin typeface="Times New Roman" panose="02020603050405020304" pitchFamily="18" charset="0"/>
              <a:cs typeface="Times New Roman" panose="02020603050405020304" pitchFamily="18" charset="0"/>
            </a:endParaRPr>
          </a:p>
          <a:p>
            <a:pPr eaLnBrk="1" hangingPunct="1">
              <a:spcBef>
                <a:spcPct val="50000"/>
              </a:spcBef>
              <a:defRPr/>
            </a:pP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Chuẩn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bị</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bài</a:t>
            </a:r>
            <a:r>
              <a:rPr lang="en-US" altLang="en-US" sz="2800" dirty="0">
                <a:latin typeface="Times New Roman" panose="02020603050405020304" pitchFamily="18" charset="0"/>
                <a:cs typeface="Times New Roman" panose="02020603050405020304" pitchFamily="18" charset="0"/>
              </a:rPr>
              <a:t>: </a:t>
            </a:r>
            <a:r>
              <a:rPr lang="en-US" altLang="en-US" sz="2800" i="1" dirty="0" err="1">
                <a:solidFill>
                  <a:srgbClr val="FF0000"/>
                </a:solidFill>
                <a:latin typeface="Times New Roman" panose="02020603050405020304" pitchFamily="18" charset="0"/>
                <a:cs typeface="Times New Roman" panose="02020603050405020304" pitchFamily="18" charset="0"/>
              </a:rPr>
              <a:t>Trăng</a:t>
            </a:r>
            <a:r>
              <a:rPr lang="en-US" altLang="en-US" sz="2800" i="1" dirty="0">
                <a:solidFill>
                  <a:srgbClr val="FF0000"/>
                </a:solidFill>
                <a:latin typeface="Times New Roman" panose="02020603050405020304" pitchFamily="18" charset="0"/>
                <a:cs typeface="Times New Roman" panose="02020603050405020304" pitchFamily="18" charset="0"/>
              </a:rPr>
              <a:t> </a:t>
            </a:r>
            <a:r>
              <a:rPr lang="en-US" altLang="en-US" sz="2800" i="1" dirty="0" err="1">
                <a:solidFill>
                  <a:srgbClr val="FF0000"/>
                </a:solidFill>
                <a:latin typeface="Times New Roman" panose="02020603050405020304" pitchFamily="18" charset="0"/>
                <a:cs typeface="Times New Roman" panose="02020603050405020304" pitchFamily="18" charset="0"/>
              </a:rPr>
              <a:t>ơi</a:t>
            </a:r>
            <a:r>
              <a:rPr lang="en-US" altLang="en-US" sz="2800" i="1" dirty="0">
                <a:solidFill>
                  <a:srgbClr val="FF0000"/>
                </a:solidFill>
                <a:latin typeface="Times New Roman" panose="02020603050405020304" pitchFamily="18" charset="0"/>
                <a:cs typeface="Times New Roman" panose="02020603050405020304" pitchFamily="18" charset="0"/>
              </a:rPr>
              <a:t>… </a:t>
            </a:r>
            <a:r>
              <a:rPr lang="en-US" altLang="en-US" sz="2800" i="1" dirty="0" err="1">
                <a:solidFill>
                  <a:srgbClr val="FF0000"/>
                </a:solidFill>
                <a:latin typeface="Times New Roman" panose="02020603050405020304" pitchFamily="18" charset="0"/>
                <a:cs typeface="Times New Roman" panose="02020603050405020304" pitchFamily="18" charset="0"/>
              </a:rPr>
              <a:t>từ</a:t>
            </a:r>
            <a:r>
              <a:rPr lang="en-US" altLang="en-US" sz="2800" i="1" dirty="0">
                <a:solidFill>
                  <a:srgbClr val="FF0000"/>
                </a:solidFill>
                <a:latin typeface="Times New Roman" panose="02020603050405020304" pitchFamily="18" charset="0"/>
                <a:cs typeface="Times New Roman" panose="02020603050405020304" pitchFamily="18" charset="0"/>
              </a:rPr>
              <a:t> </a:t>
            </a:r>
            <a:r>
              <a:rPr lang="en-US" altLang="en-US" sz="2800" i="1" dirty="0" err="1">
                <a:solidFill>
                  <a:srgbClr val="FF0000"/>
                </a:solidFill>
                <a:latin typeface="Times New Roman" panose="02020603050405020304" pitchFamily="18" charset="0"/>
                <a:cs typeface="Times New Roman" panose="02020603050405020304" pitchFamily="18" charset="0"/>
              </a:rPr>
              <a:t>đâu</a:t>
            </a:r>
            <a:r>
              <a:rPr lang="en-US" altLang="en-US" sz="2800" i="1" dirty="0">
                <a:solidFill>
                  <a:srgbClr val="FF0000"/>
                </a:solidFill>
                <a:latin typeface="Times New Roman" panose="02020603050405020304" pitchFamily="18" charset="0"/>
                <a:cs typeface="Times New Roman" panose="02020603050405020304" pitchFamily="18" charset="0"/>
              </a:rPr>
              <a:t> </a:t>
            </a:r>
            <a:r>
              <a:rPr lang="en-US" altLang="en-US" sz="2800" i="1" dirty="0" err="1">
                <a:solidFill>
                  <a:srgbClr val="FF0000"/>
                </a:solidFill>
                <a:latin typeface="Times New Roman" panose="02020603050405020304" pitchFamily="18" charset="0"/>
                <a:cs typeface="Times New Roman" panose="02020603050405020304" pitchFamily="18" charset="0"/>
              </a:rPr>
              <a:t>đến</a:t>
            </a:r>
            <a:r>
              <a:rPr lang="en-US" altLang="en-US" sz="2800" i="1" dirty="0">
                <a:solidFill>
                  <a:srgbClr val="FF0000"/>
                </a:solidFill>
                <a:latin typeface="Times New Roman" panose="02020603050405020304" pitchFamily="18" charset="0"/>
                <a:cs typeface="Times New Roman" panose="02020603050405020304" pitchFamily="18" charset="0"/>
              </a:rPr>
              <a:t> ?/tr107</a:t>
            </a:r>
            <a:endParaRPr lang="en-US" altLang="en-US" sz="2800" dirty="0">
              <a:latin typeface="Arial" panose="020B0604020202020204" pitchFamily="34" charset="0"/>
            </a:endParaRPr>
          </a:p>
        </p:txBody>
      </p:sp>
      <p:pic>
        <p:nvPicPr>
          <p:cNvPr id="5" name="图片 6">
            <a:extLst>
              <a:ext uri="{FF2B5EF4-FFF2-40B4-BE49-F238E27FC236}">
                <a16:creationId xmlns:a16="http://schemas.microsoft.com/office/drawing/2014/main" id="{4685DD52-813A-41F3-B169-5FE0B24E8D89}"/>
              </a:ext>
            </a:extLst>
          </p:cNvPr>
          <p:cNvPicPr>
            <a:picLocks noChangeAspect="1"/>
          </p:cNvPicPr>
          <p:nvPr/>
        </p:nvPicPr>
        <p:blipFill>
          <a:blip r:embed="rId5">
            <a:extLst>
              <a:ext uri="{28A0092B-C50C-407E-A947-70E740481C1C}">
                <a14:useLocalDpi xmlns:a14="http://schemas.microsoft.com/office/drawing/2010/main" val="0"/>
              </a:ext>
            </a:extLst>
          </a:blip>
          <a:srcRect l="20023" t="67764"/>
          <a:stretch>
            <a:fillRect/>
          </a:stretch>
        </p:blipFill>
        <p:spPr bwMode="auto">
          <a:xfrm>
            <a:off x="8726488" y="-13420"/>
            <a:ext cx="3465512"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a:extLst>
              <a:ext uri="{FF2B5EF4-FFF2-40B4-BE49-F238E27FC236}">
                <a16:creationId xmlns:a16="http://schemas.microsoft.com/office/drawing/2014/main" id="{732B1541-3AC5-47AA-9EDF-9AE0B48B589F}"/>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4538663"/>
            <a:ext cx="9725025" cy="2317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图片 30">
            <a:extLst>
              <a:ext uri="{FF2B5EF4-FFF2-40B4-BE49-F238E27FC236}">
                <a16:creationId xmlns:a16="http://schemas.microsoft.com/office/drawing/2014/main" id="{61D05E52-5398-46B0-9C2B-7D6105ADDB77}"/>
              </a:ext>
            </a:extLst>
          </p:cNvPr>
          <p:cNvPicPr>
            <a:picLocks noChangeAspect="1"/>
          </p:cNvPicPr>
          <p:nvPr/>
        </p:nvPicPr>
        <p:blipFill>
          <a:blip r:embed="rId7" cstate="hqprint">
            <a:extLst>
              <a:ext uri="{28A0092B-C50C-407E-A947-70E740481C1C}">
                <a14:useLocalDpi xmlns:a14="http://schemas.microsoft.com/office/drawing/2010/main" val="0"/>
              </a:ext>
            </a:extLst>
          </a:blip>
          <a:srcRect t="22717"/>
          <a:stretch>
            <a:fillRect/>
          </a:stretch>
        </p:blipFill>
        <p:spPr bwMode="auto">
          <a:xfrm>
            <a:off x="14288" y="0"/>
            <a:ext cx="2155825" cy="195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91463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4">
                                            <p:txEl>
                                              <p:pRg st="0" end="0"/>
                                            </p:txEl>
                                          </p:spTgt>
                                        </p:tgtEl>
                                        <p:attrNameLst>
                                          <p:attrName>style.visibility</p:attrName>
                                        </p:attrNameLst>
                                      </p:cBhvr>
                                      <p:to>
                                        <p:strVal val="visible"/>
                                      </p:to>
                                    </p:set>
                                    <p:anim calcmode="lin" valueType="num">
                                      <p:cBhvr additive="base">
                                        <p:cTn id="24" dur="125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25" dur="125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2" fill="hold" grpId="0" nodeType="clickEffect">
                                  <p:stCondLst>
                                    <p:cond delay="0"/>
                                  </p:stCondLst>
                                  <p:childTnLst>
                                    <p:set>
                                      <p:cBhvr>
                                        <p:cTn id="29" dur="1" fill="hold">
                                          <p:stCondLst>
                                            <p:cond delay="0"/>
                                          </p:stCondLst>
                                        </p:cTn>
                                        <p:tgtEl>
                                          <p:spTgt spid="4">
                                            <p:txEl>
                                              <p:pRg st="1" end="1"/>
                                            </p:txEl>
                                          </p:spTgt>
                                        </p:tgtEl>
                                        <p:attrNameLst>
                                          <p:attrName>style.visibility</p:attrName>
                                        </p:attrNameLst>
                                      </p:cBhvr>
                                      <p:to>
                                        <p:strVal val="visible"/>
                                      </p:to>
                                    </p:set>
                                    <p:anim calcmode="lin" valueType="num">
                                      <p:cBhvr additive="base">
                                        <p:cTn id="30" dur="1250" fill="hold"/>
                                        <p:tgtEl>
                                          <p:spTgt spid="4">
                                            <p:txEl>
                                              <p:pRg st="1" end="1"/>
                                            </p:txEl>
                                          </p:spTgt>
                                        </p:tgtEl>
                                        <p:attrNameLst>
                                          <p:attrName>ppt_x</p:attrName>
                                        </p:attrNameLst>
                                      </p:cBhvr>
                                      <p:tavLst>
                                        <p:tav tm="0">
                                          <p:val>
                                            <p:strVal val="1+#ppt_w/2"/>
                                          </p:val>
                                        </p:tav>
                                        <p:tav tm="100000">
                                          <p:val>
                                            <p:strVal val="#ppt_x"/>
                                          </p:val>
                                        </p:tav>
                                      </p:tavLst>
                                    </p:anim>
                                    <p:anim calcmode="lin" valueType="num">
                                      <p:cBhvr additive="base">
                                        <p:cTn id="31" dur="125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2" fill="hold" grpId="0" nodeType="clickEffect">
                                  <p:stCondLst>
                                    <p:cond delay="0"/>
                                  </p:stCondLst>
                                  <p:childTnLst>
                                    <p:set>
                                      <p:cBhvr>
                                        <p:cTn id="35" dur="1" fill="hold">
                                          <p:stCondLst>
                                            <p:cond delay="0"/>
                                          </p:stCondLst>
                                        </p:cTn>
                                        <p:tgtEl>
                                          <p:spTgt spid="4">
                                            <p:txEl>
                                              <p:pRg st="2" end="2"/>
                                            </p:txEl>
                                          </p:spTgt>
                                        </p:tgtEl>
                                        <p:attrNameLst>
                                          <p:attrName>style.visibility</p:attrName>
                                        </p:attrNameLst>
                                      </p:cBhvr>
                                      <p:to>
                                        <p:strVal val="visible"/>
                                      </p:to>
                                    </p:set>
                                    <p:anim calcmode="lin" valueType="num">
                                      <p:cBhvr additive="base">
                                        <p:cTn id="36" dur="1250" fill="hold"/>
                                        <p:tgtEl>
                                          <p:spTgt spid="4">
                                            <p:txEl>
                                              <p:pRg st="2" end="2"/>
                                            </p:txEl>
                                          </p:spTgt>
                                        </p:tgtEl>
                                        <p:attrNameLst>
                                          <p:attrName>ppt_x</p:attrName>
                                        </p:attrNameLst>
                                      </p:cBhvr>
                                      <p:tavLst>
                                        <p:tav tm="0">
                                          <p:val>
                                            <p:strVal val="1+#ppt_w/2"/>
                                          </p:val>
                                        </p:tav>
                                        <p:tav tm="100000">
                                          <p:val>
                                            <p:strVal val="#ppt_x"/>
                                          </p:val>
                                        </p:tav>
                                      </p:tavLst>
                                    </p:anim>
                                    <p:anim calcmode="lin" valueType="num">
                                      <p:cBhvr additive="base">
                                        <p:cTn id="37" dur="125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2" fill="hold" grpId="0" nodeType="clickEffect">
                                  <p:stCondLst>
                                    <p:cond delay="0"/>
                                  </p:stCondLst>
                                  <p:childTnLst>
                                    <p:set>
                                      <p:cBhvr>
                                        <p:cTn id="41" dur="1" fill="hold">
                                          <p:stCondLst>
                                            <p:cond delay="0"/>
                                          </p:stCondLst>
                                        </p:cTn>
                                        <p:tgtEl>
                                          <p:spTgt spid="4">
                                            <p:txEl>
                                              <p:pRg st="3" end="3"/>
                                            </p:txEl>
                                          </p:spTgt>
                                        </p:tgtEl>
                                        <p:attrNameLst>
                                          <p:attrName>style.visibility</p:attrName>
                                        </p:attrNameLst>
                                      </p:cBhvr>
                                      <p:to>
                                        <p:strVal val="visible"/>
                                      </p:to>
                                    </p:set>
                                    <p:anim calcmode="lin" valueType="num">
                                      <p:cBhvr additive="base">
                                        <p:cTn id="42" dur="1250" fill="hold"/>
                                        <p:tgtEl>
                                          <p:spTgt spid="4">
                                            <p:txEl>
                                              <p:pRg st="3" end="3"/>
                                            </p:txEl>
                                          </p:spTgt>
                                        </p:tgtEl>
                                        <p:attrNameLst>
                                          <p:attrName>ppt_x</p:attrName>
                                        </p:attrNameLst>
                                      </p:cBhvr>
                                      <p:tavLst>
                                        <p:tav tm="0">
                                          <p:val>
                                            <p:strVal val="1+#ppt_w/2"/>
                                          </p:val>
                                        </p:tav>
                                        <p:tav tm="100000">
                                          <p:val>
                                            <p:strVal val="#ppt_x"/>
                                          </p:val>
                                        </p:tav>
                                      </p:tavLst>
                                    </p:anim>
                                    <p:anim calcmode="lin" valueType="num">
                                      <p:cBhvr additive="base">
                                        <p:cTn id="43" dur="125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D846675-480C-4B8D-80BD-3368D6CD44C2}"/>
              </a:ext>
            </a:extLst>
          </p:cNvPr>
          <p:cNvSpPr/>
          <p:nvPr/>
        </p:nvSpPr>
        <p:spPr>
          <a:xfrm>
            <a:off x="0" y="1962209"/>
            <a:ext cx="9267825" cy="2554930"/>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5334"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TIẾT HỌC KẾT THÚC</a:t>
            </a:r>
          </a:p>
          <a:p>
            <a:pPr algn="ctr">
              <a:defRPr/>
            </a:pPr>
            <a:r>
              <a:rPr lang="en-US" sz="5334"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CHÚC CÁC EM LUÔN </a:t>
            </a:r>
          </a:p>
          <a:p>
            <a:pPr algn="ctr">
              <a:defRPr/>
            </a:pPr>
            <a:r>
              <a:rPr lang="en-US" sz="5334"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CHĂM</a:t>
            </a:r>
            <a:r>
              <a:rPr lang="en-US" sz="5334"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5334"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NGOAN</a:t>
            </a:r>
            <a:r>
              <a:rPr lang="en-US" sz="5334"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5334"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HỌC</a:t>
            </a:r>
            <a:r>
              <a:rPr lang="en-US" sz="5334"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5334"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GIỎI</a:t>
            </a:r>
            <a:r>
              <a:rPr lang="en-US" sz="5334"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a:t>
            </a:r>
          </a:p>
        </p:txBody>
      </p:sp>
    </p:spTree>
    <p:extLst>
      <p:ext uri="{BB962C8B-B14F-4D97-AF65-F5344CB8AC3E}">
        <p14:creationId xmlns:p14="http://schemas.microsoft.com/office/powerpoint/2010/main" val="147731866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0"/>
                                  </p:iterate>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4" presetClass="emph" presetSubtype="0" repeatCount="indefinite" fill="hold" grpId="1" nodeType="clickEffect">
                                  <p:stCondLst>
                                    <p:cond delay="0"/>
                                  </p:stCondLst>
                                  <p:iterate type="lt">
                                    <p:tmPct val="10000"/>
                                  </p:iterate>
                                  <p:childTnLst>
                                    <p:animMotion origin="layout" path="M 0.0 0.0 L 0.0 -0.07213" pathEditMode="relative" ptsTypes="">
                                      <p:cBhvr>
                                        <p:cTn id="11" dur="250" accel="50000" decel="50000" autoRev="1" fill="hold">
                                          <p:stCondLst>
                                            <p:cond delay="0"/>
                                          </p:stCondLst>
                                        </p:cTn>
                                        <p:tgtEl>
                                          <p:spTgt spid="2"/>
                                        </p:tgtEl>
                                        <p:attrNameLst>
                                          <p:attrName>ppt_x</p:attrName>
                                          <p:attrName>ppt_y</p:attrName>
                                        </p:attrNameLst>
                                      </p:cBhvr>
                                    </p:animMotion>
                                    <p:animRot by="1500000">
                                      <p:cBhvr>
                                        <p:cTn id="12" dur="125" fill="hold">
                                          <p:stCondLst>
                                            <p:cond delay="0"/>
                                          </p:stCondLst>
                                        </p:cTn>
                                        <p:tgtEl>
                                          <p:spTgt spid="2"/>
                                        </p:tgtEl>
                                        <p:attrNameLst>
                                          <p:attrName>r</p:attrName>
                                        </p:attrNameLst>
                                      </p:cBhvr>
                                    </p:animRot>
                                    <p:animRot by="-1500000">
                                      <p:cBhvr>
                                        <p:cTn id="13" dur="125" fill="hold">
                                          <p:stCondLst>
                                            <p:cond delay="125"/>
                                          </p:stCondLst>
                                        </p:cTn>
                                        <p:tgtEl>
                                          <p:spTgt spid="2"/>
                                        </p:tgtEl>
                                        <p:attrNameLst>
                                          <p:attrName>r</p:attrName>
                                        </p:attrNameLst>
                                      </p:cBhvr>
                                    </p:animRot>
                                    <p:animRot by="-1500000">
                                      <p:cBhvr>
                                        <p:cTn id="14" dur="125" fill="hold">
                                          <p:stCondLst>
                                            <p:cond delay="250"/>
                                          </p:stCondLst>
                                        </p:cTn>
                                        <p:tgtEl>
                                          <p:spTgt spid="2"/>
                                        </p:tgtEl>
                                        <p:attrNameLst>
                                          <p:attrName>r</p:attrName>
                                        </p:attrNameLst>
                                      </p:cBhvr>
                                    </p:animRot>
                                    <p:animRot by="1500000">
                                      <p:cBhvr>
                                        <p:cTn id="15" dur="125" fill="hold">
                                          <p:stCondLst>
                                            <p:cond delay="375"/>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6">
            <a:extLst>
              <a:ext uri="{FF2B5EF4-FFF2-40B4-BE49-F238E27FC236}">
                <a16:creationId xmlns:a16="http://schemas.microsoft.com/office/drawing/2014/main" id="{7163720A-5AE6-4219-A312-37700284D40F}"/>
              </a:ext>
            </a:extLst>
          </p:cNvPr>
          <p:cNvPicPr>
            <a:picLocks noChangeAspect="1"/>
          </p:cNvPicPr>
          <p:nvPr/>
        </p:nvPicPr>
        <p:blipFill rotWithShape="1">
          <a:blip r:embed="rId2">
            <a:extLst>
              <a:ext uri="{28A0092B-C50C-407E-A947-70E740481C1C}">
                <a14:useLocalDpi xmlns:a14="http://schemas.microsoft.com/office/drawing/2010/main" val="0"/>
              </a:ext>
            </a:extLst>
          </a:blip>
          <a:srcRect l="16992" t="-937" r="50159" b="17087"/>
          <a:stretch/>
        </p:blipFill>
        <p:spPr>
          <a:xfrm>
            <a:off x="5227022" y="1274329"/>
            <a:ext cx="6374671" cy="5084995"/>
          </a:xfrm>
          <a:prstGeom prst="rect">
            <a:avLst/>
          </a:prstGeom>
        </p:spPr>
      </p:pic>
      <p:pic>
        <p:nvPicPr>
          <p:cNvPr id="3" name="图片 8">
            <a:extLst>
              <a:ext uri="{FF2B5EF4-FFF2-40B4-BE49-F238E27FC236}">
                <a16:creationId xmlns:a16="http://schemas.microsoft.com/office/drawing/2014/main" id="{8C7488AA-F4C7-46D9-920A-297458BA5D0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7636" y="681941"/>
            <a:ext cx="5960963" cy="5960963"/>
          </a:xfrm>
          <a:prstGeom prst="rect">
            <a:avLst/>
          </a:prstGeom>
        </p:spPr>
      </p:pic>
      <p:pic>
        <p:nvPicPr>
          <p:cNvPr id="4" name="图片 5">
            <a:extLst>
              <a:ext uri="{FF2B5EF4-FFF2-40B4-BE49-F238E27FC236}">
                <a16:creationId xmlns:a16="http://schemas.microsoft.com/office/drawing/2014/main" id="{B39C6ADB-2F9A-4AA5-8F5E-4EDC7D051417}"/>
              </a:ext>
            </a:extLst>
          </p:cNvPr>
          <p:cNvPicPr>
            <a:picLocks noChangeAspect="1"/>
          </p:cNvPicPr>
          <p:nvPr/>
        </p:nvPicPr>
        <p:blipFill rotWithShape="1">
          <a:blip r:embed="rId2">
            <a:extLst>
              <a:ext uri="{28A0092B-C50C-407E-A947-70E740481C1C}">
                <a14:useLocalDpi xmlns:a14="http://schemas.microsoft.com/office/drawing/2010/main" val="0"/>
              </a:ext>
            </a:extLst>
          </a:blip>
          <a:srcRect l="55253" b="27899"/>
          <a:stretch/>
        </p:blipFill>
        <p:spPr>
          <a:xfrm>
            <a:off x="6377650" y="535479"/>
            <a:ext cx="5455535" cy="2747059"/>
          </a:xfrm>
          <a:prstGeom prst="rect">
            <a:avLst/>
          </a:prstGeom>
        </p:spPr>
      </p:pic>
      <p:sp>
        <p:nvSpPr>
          <p:cNvPr id="5" name="TextBox 4">
            <a:extLst>
              <a:ext uri="{FF2B5EF4-FFF2-40B4-BE49-F238E27FC236}">
                <a16:creationId xmlns:a16="http://schemas.microsoft.com/office/drawing/2014/main" id="{13038C87-053A-4736-A175-A643DCC2D227}"/>
              </a:ext>
            </a:extLst>
          </p:cNvPr>
          <p:cNvSpPr txBox="1"/>
          <p:nvPr/>
        </p:nvSpPr>
        <p:spPr>
          <a:xfrm>
            <a:off x="5353052" y="2621004"/>
            <a:ext cx="5834933" cy="2800767"/>
          </a:xfrm>
          <a:prstGeom prst="rect">
            <a:avLst/>
          </a:prstGeom>
          <a:noFill/>
        </p:spPr>
        <p:txBody>
          <a:bodyPr wrap="square">
            <a:spAutoFit/>
          </a:bodyPr>
          <a:lstStyle/>
          <a:p>
            <a:pPr algn="ctr"/>
            <a:r>
              <a:rPr lang="en-US" sz="8800" b="1" dirty="0">
                <a:solidFill>
                  <a:schemeClr val="accent5">
                    <a:lumMod val="75000"/>
                  </a:schemeClr>
                </a:solidFill>
                <a:effectLst>
                  <a:glow rad="63500">
                    <a:schemeClr val="accent3">
                      <a:satMod val="175000"/>
                      <a:alpha val="40000"/>
                    </a:schemeClr>
                  </a:glow>
                </a:effectLst>
              </a:rPr>
              <a:t>KHÁM</a:t>
            </a:r>
          </a:p>
          <a:p>
            <a:pPr algn="ctr"/>
            <a:r>
              <a:rPr lang="en-US" sz="8800" b="1" dirty="0">
                <a:solidFill>
                  <a:schemeClr val="accent5">
                    <a:lumMod val="75000"/>
                  </a:schemeClr>
                </a:solidFill>
                <a:effectLst>
                  <a:glow rad="63500">
                    <a:schemeClr val="accent3">
                      <a:satMod val="175000"/>
                      <a:alpha val="40000"/>
                    </a:schemeClr>
                  </a:glow>
                </a:effectLst>
              </a:rPr>
              <a:t>PHÁ</a:t>
            </a:r>
          </a:p>
        </p:txBody>
      </p:sp>
    </p:spTree>
    <p:extLst>
      <p:ext uri="{BB962C8B-B14F-4D97-AF65-F5344CB8AC3E}">
        <p14:creationId xmlns:p14="http://schemas.microsoft.com/office/powerpoint/2010/main" val="303906482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ách Giáo Khoa Tiếng Việt 4 Tập 2 - Tuần 29. Khám phá thế giới - Sách Giáo  Khoa | Sách Giải Bài Tập | SGK Online PDF">
            <a:extLst>
              <a:ext uri="{FF2B5EF4-FFF2-40B4-BE49-F238E27FC236}">
                <a16:creationId xmlns:a16="http://schemas.microsoft.com/office/drawing/2014/main" id="{9DBAE5BD-BEC9-428B-9EC4-1F81654C70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3125" y="0"/>
            <a:ext cx="4826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4A13FDE-C898-4848-94CF-E5736AC6D3BA}"/>
              </a:ext>
            </a:extLst>
          </p:cNvPr>
          <p:cNvSpPr txBox="1"/>
          <p:nvPr/>
        </p:nvSpPr>
        <p:spPr>
          <a:xfrm>
            <a:off x="5353052" y="2028616"/>
            <a:ext cx="6838948" cy="2800767"/>
          </a:xfrm>
          <a:prstGeom prst="rect">
            <a:avLst/>
          </a:prstGeom>
          <a:noFill/>
        </p:spPr>
        <p:txBody>
          <a:bodyPr wrap="square">
            <a:spAutoFit/>
          </a:bodyPr>
          <a:lstStyle/>
          <a:p>
            <a:pPr algn="ctr"/>
            <a:r>
              <a:rPr lang="en-US" sz="8800" b="1" dirty="0">
                <a:solidFill>
                  <a:schemeClr val="accent5">
                    <a:lumMod val="75000"/>
                  </a:schemeClr>
                </a:solidFill>
                <a:effectLst>
                  <a:glow rad="63500">
                    <a:schemeClr val="accent3">
                      <a:satMod val="175000"/>
                      <a:alpha val="40000"/>
                    </a:schemeClr>
                  </a:glow>
                </a:effectLst>
              </a:rPr>
              <a:t>CHỦ ĐIỂM 30 </a:t>
            </a:r>
          </a:p>
          <a:p>
            <a:pPr algn="ctr"/>
            <a:r>
              <a:rPr lang="en-US" sz="8800" b="1" dirty="0">
                <a:solidFill>
                  <a:schemeClr val="accent5">
                    <a:lumMod val="75000"/>
                  </a:schemeClr>
                </a:solidFill>
                <a:effectLst>
                  <a:glow rad="63500">
                    <a:schemeClr val="accent3">
                      <a:satMod val="175000"/>
                      <a:alpha val="40000"/>
                    </a:schemeClr>
                  </a:glow>
                </a:effectLst>
              </a:rPr>
              <a:t>TUẦN 29</a:t>
            </a:r>
          </a:p>
        </p:txBody>
      </p:sp>
    </p:spTree>
    <p:extLst>
      <p:ext uri="{BB962C8B-B14F-4D97-AF65-F5344CB8AC3E}">
        <p14:creationId xmlns:p14="http://schemas.microsoft.com/office/powerpoint/2010/main" val="156404877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arn(outHorizontal)">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7">
            <a:extLst>
              <a:ext uri="{FF2B5EF4-FFF2-40B4-BE49-F238E27FC236}">
                <a16:creationId xmlns:a16="http://schemas.microsoft.com/office/drawing/2014/main" id="{8FFE2005-D69C-46E9-991D-061B555B056D}"/>
              </a:ext>
            </a:extLst>
          </p:cNvPr>
          <p:cNvSpPr txBox="1">
            <a:spLocks noChangeArrowheads="1"/>
          </p:cNvSpPr>
          <p:nvPr/>
        </p:nvSpPr>
        <p:spPr bwMode="auto">
          <a:xfrm>
            <a:off x="1833562" y="1730397"/>
            <a:ext cx="85248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 typeface="Arial" panose="020B0604020202020204" pitchFamily="34" charset="0"/>
              <a:buNone/>
            </a:pPr>
            <a:r>
              <a:rPr lang="en-US" altLang="en-US" b="1" dirty="0" err="1">
                <a:latin typeface="Times New Roman" panose="02020603050405020304" pitchFamily="18" charset="0"/>
                <a:cs typeface="Times New Roman" panose="02020603050405020304" pitchFamily="18" charset="0"/>
              </a:rPr>
              <a:t>Em</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thấy</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gì</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trong</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bức</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tranh</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dưới</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đây</a:t>
            </a:r>
            <a:r>
              <a:rPr lang="en-US" altLang="en-US" b="1" dirty="0">
                <a:latin typeface="Times New Roman" panose="02020603050405020304" pitchFamily="18" charset="0"/>
                <a:cs typeface="Times New Roman" panose="02020603050405020304" pitchFamily="18" charset="0"/>
              </a:rPr>
              <a:t> ?</a:t>
            </a:r>
          </a:p>
        </p:txBody>
      </p:sp>
      <p:sp>
        <p:nvSpPr>
          <p:cNvPr id="8" name="TextBox 7">
            <a:extLst>
              <a:ext uri="{FF2B5EF4-FFF2-40B4-BE49-F238E27FC236}">
                <a16:creationId xmlns:a16="http://schemas.microsoft.com/office/drawing/2014/main" id="{0A40472B-4EC8-4F28-BA4B-6026BF632AB6}"/>
              </a:ext>
            </a:extLst>
          </p:cNvPr>
          <p:cNvSpPr txBox="1">
            <a:spLocks noChangeArrowheads="1"/>
          </p:cNvSpPr>
          <p:nvPr/>
        </p:nvSpPr>
        <p:spPr bwMode="auto">
          <a:xfrm>
            <a:off x="1576386" y="160737"/>
            <a:ext cx="8524875"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 typeface="Arial" panose="020B0604020202020204" pitchFamily="34" charset="0"/>
              <a:buNone/>
            </a:pPr>
            <a:r>
              <a:rPr lang="en-US" altLang="en-US" b="1" u="sng" dirty="0" err="1">
                <a:latin typeface="Times New Roman" panose="02020603050405020304" pitchFamily="18" charset="0"/>
                <a:cs typeface="Times New Roman" panose="02020603050405020304" pitchFamily="18" charset="0"/>
              </a:rPr>
              <a:t>Tập</a:t>
            </a:r>
            <a:r>
              <a:rPr lang="en-US" altLang="en-US" b="1" u="sng" dirty="0">
                <a:latin typeface="Times New Roman" panose="02020603050405020304" pitchFamily="18" charset="0"/>
                <a:cs typeface="Times New Roman" panose="02020603050405020304" pitchFamily="18" charset="0"/>
              </a:rPr>
              <a:t> </a:t>
            </a:r>
            <a:r>
              <a:rPr lang="en-US" altLang="en-US" b="1" u="sng" dirty="0" err="1">
                <a:latin typeface="Times New Roman" panose="02020603050405020304" pitchFamily="18" charset="0"/>
                <a:cs typeface="Times New Roman" panose="02020603050405020304" pitchFamily="18" charset="0"/>
              </a:rPr>
              <a:t>đọc</a:t>
            </a:r>
            <a:endParaRPr lang="en-US" altLang="en-US" b="1" u="sng" dirty="0">
              <a:latin typeface="Times New Roman" panose="02020603050405020304" pitchFamily="18" charset="0"/>
              <a:cs typeface="Times New Roman" panose="02020603050405020304" pitchFamily="18" charset="0"/>
            </a:endParaRPr>
          </a:p>
          <a:p>
            <a:pPr algn="ctr">
              <a:spcBef>
                <a:spcPct val="0"/>
              </a:spcBef>
              <a:buFont typeface="Arial" panose="020B0604020202020204" pitchFamily="34" charset="0"/>
              <a:buNone/>
            </a:pPr>
            <a:r>
              <a:rPr lang="en-US" altLang="en-US" b="1" dirty="0" err="1">
                <a:solidFill>
                  <a:srgbClr val="FF0000"/>
                </a:solidFill>
                <a:latin typeface="Times New Roman" panose="02020603050405020304" pitchFamily="18" charset="0"/>
                <a:cs typeface="Times New Roman" panose="02020603050405020304" pitchFamily="18" charset="0"/>
              </a:rPr>
              <a:t>Đường</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đi</a:t>
            </a:r>
            <a:r>
              <a:rPr lang="en-US" altLang="en-US" b="1" dirty="0">
                <a:solidFill>
                  <a:srgbClr val="FF0000"/>
                </a:solidFill>
                <a:latin typeface="Times New Roman" panose="02020603050405020304" pitchFamily="18" charset="0"/>
                <a:cs typeface="Times New Roman" panose="02020603050405020304" pitchFamily="18" charset="0"/>
              </a:rPr>
              <a:t> Sa Pa</a:t>
            </a:r>
          </a:p>
          <a:p>
            <a:pPr algn="r">
              <a:spcBef>
                <a:spcPct val="0"/>
              </a:spcBef>
              <a:buFont typeface="Arial" panose="020B0604020202020204" pitchFamily="34" charset="0"/>
              <a:buNone/>
            </a:pPr>
            <a:r>
              <a:rPr lang="en-US" altLang="en-US" b="1" i="1" dirty="0">
                <a:latin typeface="Times New Roman" panose="02020603050405020304" pitchFamily="18" charset="0"/>
                <a:cs typeface="Times New Roman" panose="02020603050405020304" pitchFamily="18" charset="0"/>
              </a:rPr>
              <a:t>(Theo </a:t>
            </a:r>
            <a:r>
              <a:rPr lang="en-US" altLang="en-US" b="1" i="1" dirty="0" err="1">
                <a:latin typeface="Times New Roman" panose="02020603050405020304" pitchFamily="18" charset="0"/>
                <a:cs typeface="Times New Roman" panose="02020603050405020304" pitchFamily="18" charset="0"/>
              </a:rPr>
              <a:t>Nguyễn</a:t>
            </a:r>
            <a:r>
              <a:rPr lang="en-US" altLang="en-US" b="1" i="1" dirty="0">
                <a:latin typeface="Times New Roman" panose="02020603050405020304" pitchFamily="18" charset="0"/>
                <a:cs typeface="Times New Roman" panose="02020603050405020304" pitchFamily="18" charset="0"/>
              </a:rPr>
              <a:t> Phan </a:t>
            </a:r>
            <a:r>
              <a:rPr lang="en-US" altLang="en-US" b="1" i="1" dirty="0" err="1">
                <a:latin typeface="Times New Roman" panose="02020603050405020304" pitchFamily="18" charset="0"/>
                <a:cs typeface="Times New Roman" panose="02020603050405020304" pitchFamily="18" charset="0"/>
              </a:rPr>
              <a:t>Hách</a:t>
            </a:r>
            <a:r>
              <a:rPr lang="en-US" altLang="en-US" b="1" i="1" dirty="0">
                <a:latin typeface="Times New Roman" panose="02020603050405020304" pitchFamily="18" charset="0"/>
                <a:cs typeface="Times New Roman" panose="02020603050405020304" pitchFamily="18" charset="0"/>
              </a:rPr>
              <a:t>)</a:t>
            </a:r>
          </a:p>
        </p:txBody>
      </p:sp>
      <p:pic>
        <p:nvPicPr>
          <p:cNvPr id="2050" name="Picture 2" descr="Soạn bài - Tập đọc: Đường đi Sa Pa - Giải tiếng việt lớp 4 - Tập 2">
            <a:extLst>
              <a:ext uri="{FF2B5EF4-FFF2-40B4-BE49-F238E27FC236}">
                <a16:creationId xmlns:a16="http://schemas.microsoft.com/office/drawing/2014/main" id="{EB51E9A9-271F-462D-83F4-4F1694CEC6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5912" y="2450898"/>
            <a:ext cx="7560176" cy="40421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872854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1000" fill="hold"/>
                                        <p:tgtEl>
                                          <p:spTgt spid="2050"/>
                                        </p:tgtEl>
                                        <p:attrNameLst>
                                          <p:attrName>ppt_w</p:attrName>
                                        </p:attrNameLst>
                                      </p:cBhvr>
                                      <p:tavLst>
                                        <p:tav tm="0">
                                          <p:val>
                                            <p:fltVal val="0"/>
                                          </p:val>
                                        </p:tav>
                                        <p:tav tm="100000">
                                          <p:val>
                                            <p:strVal val="#ppt_w"/>
                                          </p:val>
                                        </p:tav>
                                      </p:tavLst>
                                    </p:anim>
                                    <p:anim calcmode="lin" valueType="num">
                                      <p:cBhvr>
                                        <p:cTn id="8" dur="1000" fill="hold"/>
                                        <p:tgtEl>
                                          <p:spTgt spid="2050"/>
                                        </p:tgtEl>
                                        <p:attrNameLst>
                                          <p:attrName>ppt_h</p:attrName>
                                        </p:attrNameLst>
                                      </p:cBhvr>
                                      <p:tavLst>
                                        <p:tav tm="0">
                                          <p:val>
                                            <p:fltVal val="0"/>
                                          </p:val>
                                        </p:tav>
                                        <p:tav tm="100000">
                                          <p:val>
                                            <p:strVal val="#ppt_h"/>
                                          </p:val>
                                        </p:tav>
                                      </p:tavLst>
                                    </p:anim>
                                    <p:anim calcmode="lin" valueType="num">
                                      <p:cBhvr>
                                        <p:cTn id="9" dur="1000" fill="hold"/>
                                        <p:tgtEl>
                                          <p:spTgt spid="2050"/>
                                        </p:tgtEl>
                                        <p:attrNameLst>
                                          <p:attrName>style.rotation</p:attrName>
                                        </p:attrNameLst>
                                      </p:cBhvr>
                                      <p:tavLst>
                                        <p:tav tm="0">
                                          <p:val>
                                            <p:fltVal val="90"/>
                                          </p:val>
                                        </p:tav>
                                        <p:tav tm="100000">
                                          <p:val>
                                            <p:fltVal val="0"/>
                                          </p:val>
                                        </p:tav>
                                      </p:tavLst>
                                    </p:anim>
                                    <p:animEffect transition="in" filter="fade">
                                      <p:cBhvr>
                                        <p:cTn id="10" dur="1000"/>
                                        <p:tgtEl>
                                          <p:spTgt spid="2050"/>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randombar(horizont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childTnLst>
                          </p:cTn>
                        </p:par>
                        <p:par>
                          <p:cTn id="23" fill="hold">
                            <p:stCondLst>
                              <p:cond delay="1000"/>
                            </p:stCondLst>
                            <p:childTnLst>
                              <p:par>
                                <p:cTn id="24" presetID="15" presetClass="exit" presetSubtype="0" fill="hold" grpId="1" nodeType="afterEffect">
                                  <p:stCondLst>
                                    <p:cond delay="0"/>
                                  </p:stCondLst>
                                  <p:childTnLst>
                                    <p:anim calcmode="lin" valueType="num">
                                      <p:cBhvr>
                                        <p:cTn id="25" dur="1000"/>
                                        <p:tgtEl>
                                          <p:spTgt spid="7"/>
                                        </p:tgtEl>
                                        <p:attrNameLst>
                                          <p:attrName>ppt_w</p:attrName>
                                        </p:attrNameLst>
                                      </p:cBhvr>
                                      <p:tavLst>
                                        <p:tav tm="0">
                                          <p:val>
                                            <p:strVal val="ppt_w"/>
                                          </p:val>
                                        </p:tav>
                                        <p:tav tm="100000">
                                          <p:val>
                                            <p:fltVal val="0"/>
                                          </p:val>
                                        </p:tav>
                                      </p:tavLst>
                                    </p:anim>
                                    <p:anim calcmode="lin" valueType="num">
                                      <p:cBhvr>
                                        <p:cTn id="26" dur="1000"/>
                                        <p:tgtEl>
                                          <p:spTgt spid="7"/>
                                        </p:tgtEl>
                                        <p:attrNameLst>
                                          <p:attrName>ppt_h</p:attrName>
                                        </p:attrNameLst>
                                      </p:cBhvr>
                                      <p:tavLst>
                                        <p:tav tm="0">
                                          <p:val>
                                            <p:strVal val="ppt_h"/>
                                          </p:val>
                                        </p:tav>
                                        <p:tav tm="100000">
                                          <p:val>
                                            <p:fltVal val="0"/>
                                          </p:val>
                                        </p:tav>
                                      </p:tavLst>
                                    </p:anim>
                                    <p:anim calcmode="lin" valueType="num">
                                      <p:cBhvr>
                                        <p:cTn id="27" dur="1000"/>
                                        <p:tgtEl>
                                          <p:spTgt spid="7"/>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28" dur="1000"/>
                                        <p:tgtEl>
                                          <p:spTgt spid="7"/>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29" dur="1" fill="hold">
                                          <p:stCondLst>
                                            <p:cond delay="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6">
            <a:extLst>
              <a:ext uri="{FF2B5EF4-FFF2-40B4-BE49-F238E27FC236}">
                <a16:creationId xmlns:a16="http://schemas.microsoft.com/office/drawing/2014/main" id="{7163720A-5AE6-4219-A312-37700284D40F}"/>
              </a:ext>
            </a:extLst>
          </p:cNvPr>
          <p:cNvPicPr>
            <a:picLocks noChangeAspect="1"/>
          </p:cNvPicPr>
          <p:nvPr/>
        </p:nvPicPr>
        <p:blipFill rotWithShape="1">
          <a:blip r:embed="rId2">
            <a:extLst>
              <a:ext uri="{28A0092B-C50C-407E-A947-70E740481C1C}">
                <a14:useLocalDpi xmlns:a14="http://schemas.microsoft.com/office/drawing/2010/main" val="0"/>
              </a:ext>
            </a:extLst>
          </a:blip>
          <a:srcRect l="16992" t="-937" r="50159" b="17087"/>
          <a:stretch/>
        </p:blipFill>
        <p:spPr>
          <a:xfrm>
            <a:off x="5227022" y="1274329"/>
            <a:ext cx="6374671" cy="5084995"/>
          </a:xfrm>
          <a:prstGeom prst="rect">
            <a:avLst/>
          </a:prstGeom>
        </p:spPr>
      </p:pic>
      <p:pic>
        <p:nvPicPr>
          <p:cNvPr id="3" name="图片 8">
            <a:extLst>
              <a:ext uri="{FF2B5EF4-FFF2-40B4-BE49-F238E27FC236}">
                <a16:creationId xmlns:a16="http://schemas.microsoft.com/office/drawing/2014/main" id="{8C7488AA-F4C7-46D9-920A-297458BA5D0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7636" y="681941"/>
            <a:ext cx="5960963" cy="5960963"/>
          </a:xfrm>
          <a:prstGeom prst="rect">
            <a:avLst/>
          </a:prstGeom>
        </p:spPr>
      </p:pic>
      <p:pic>
        <p:nvPicPr>
          <p:cNvPr id="4" name="图片 5">
            <a:extLst>
              <a:ext uri="{FF2B5EF4-FFF2-40B4-BE49-F238E27FC236}">
                <a16:creationId xmlns:a16="http://schemas.microsoft.com/office/drawing/2014/main" id="{B39C6ADB-2F9A-4AA5-8F5E-4EDC7D051417}"/>
              </a:ext>
            </a:extLst>
          </p:cNvPr>
          <p:cNvPicPr>
            <a:picLocks noChangeAspect="1"/>
          </p:cNvPicPr>
          <p:nvPr/>
        </p:nvPicPr>
        <p:blipFill rotWithShape="1">
          <a:blip r:embed="rId2">
            <a:extLst>
              <a:ext uri="{28A0092B-C50C-407E-A947-70E740481C1C}">
                <a14:useLocalDpi xmlns:a14="http://schemas.microsoft.com/office/drawing/2010/main" val="0"/>
              </a:ext>
            </a:extLst>
          </a:blip>
          <a:srcRect l="55253" b="27899"/>
          <a:stretch/>
        </p:blipFill>
        <p:spPr>
          <a:xfrm>
            <a:off x="6377650" y="535479"/>
            <a:ext cx="5455535" cy="2747059"/>
          </a:xfrm>
          <a:prstGeom prst="rect">
            <a:avLst/>
          </a:prstGeom>
        </p:spPr>
      </p:pic>
      <p:sp>
        <p:nvSpPr>
          <p:cNvPr id="5" name="TextBox 4">
            <a:extLst>
              <a:ext uri="{FF2B5EF4-FFF2-40B4-BE49-F238E27FC236}">
                <a16:creationId xmlns:a16="http://schemas.microsoft.com/office/drawing/2014/main" id="{13038C87-053A-4736-A175-A643DCC2D227}"/>
              </a:ext>
            </a:extLst>
          </p:cNvPr>
          <p:cNvSpPr txBox="1"/>
          <p:nvPr/>
        </p:nvSpPr>
        <p:spPr>
          <a:xfrm>
            <a:off x="5353052" y="2621004"/>
            <a:ext cx="5834933" cy="2800767"/>
          </a:xfrm>
          <a:prstGeom prst="rect">
            <a:avLst/>
          </a:prstGeom>
          <a:noFill/>
        </p:spPr>
        <p:txBody>
          <a:bodyPr wrap="square">
            <a:spAutoFit/>
          </a:bodyPr>
          <a:lstStyle/>
          <a:p>
            <a:pPr algn="ctr"/>
            <a:r>
              <a:rPr lang="en-US" sz="8800" b="1" dirty="0">
                <a:solidFill>
                  <a:schemeClr val="accent5">
                    <a:lumMod val="75000"/>
                  </a:schemeClr>
                </a:solidFill>
                <a:effectLst>
                  <a:glow rad="63500">
                    <a:schemeClr val="accent3">
                      <a:satMod val="175000"/>
                      <a:alpha val="40000"/>
                    </a:schemeClr>
                  </a:glow>
                </a:effectLst>
              </a:rPr>
              <a:t>LUYỆN</a:t>
            </a:r>
          </a:p>
          <a:p>
            <a:pPr algn="ctr"/>
            <a:r>
              <a:rPr lang="en-US" sz="8800" b="1" dirty="0">
                <a:solidFill>
                  <a:schemeClr val="accent5">
                    <a:lumMod val="75000"/>
                  </a:schemeClr>
                </a:solidFill>
                <a:effectLst>
                  <a:glow rad="63500">
                    <a:schemeClr val="accent3">
                      <a:satMod val="175000"/>
                      <a:alpha val="40000"/>
                    </a:schemeClr>
                  </a:glow>
                </a:effectLst>
              </a:rPr>
              <a:t>ĐỌC</a:t>
            </a:r>
          </a:p>
        </p:txBody>
      </p:sp>
    </p:spTree>
    <p:extLst>
      <p:ext uri="{BB962C8B-B14F-4D97-AF65-F5344CB8AC3E}">
        <p14:creationId xmlns:p14="http://schemas.microsoft.com/office/powerpoint/2010/main" val="28985555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B885E13-B9AF-44EF-A758-717E15E1D06B}"/>
              </a:ext>
            </a:extLst>
          </p:cNvPr>
          <p:cNvSpPr txBox="1"/>
          <p:nvPr/>
        </p:nvSpPr>
        <p:spPr>
          <a:xfrm>
            <a:off x="-1" y="-28575"/>
            <a:ext cx="12192001" cy="646331"/>
          </a:xfrm>
          <a:prstGeom prst="rect">
            <a:avLst/>
          </a:prstGeom>
          <a:noFill/>
        </p:spPr>
        <p:txBody>
          <a:bodyPr wrap="square">
            <a:spAutoFit/>
          </a:bodyPr>
          <a:lstStyle/>
          <a:p>
            <a:pPr algn="ctr"/>
            <a:r>
              <a:rPr lang="vi-VN" sz="3600" b="1" dirty="0">
                <a:solidFill>
                  <a:srgbClr val="FF0000"/>
                </a:solidFill>
                <a:latin typeface="Cambria" panose="02040503050406030204" pitchFamily="18" charset="0"/>
                <a:ea typeface="Cambria" panose="02040503050406030204" pitchFamily="18" charset="0"/>
              </a:rPr>
              <a:t>Đường đi Sa Pa</a:t>
            </a:r>
            <a:endParaRPr lang="en-US" sz="3600" b="1" dirty="0">
              <a:solidFill>
                <a:srgbClr val="FF0000"/>
              </a:solidFill>
              <a:latin typeface="Cambria" panose="02040503050406030204" pitchFamily="18" charset="0"/>
              <a:ea typeface="Cambria" panose="02040503050406030204" pitchFamily="18" charset="0"/>
            </a:endParaRPr>
          </a:p>
        </p:txBody>
      </p:sp>
      <p:sp>
        <p:nvSpPr>
          <p:cNvPr id="5" name="TextBox 4">
            <a:extLst>
              <a:ext uri="{FF2B5EF4-FFF2-40B4-BE49-F238E27FC236}">
                <a16:creationId xmlns:a16="http://schemas.microsoft.com/office/drawing/2014/main" id="{23F1B276-99E2-41C0-B7E7-53BAD6672B2C}"/>
              </a:ext>
            </a:extLst>
          </p:cNvPr>
          <p:cNvSpPr txBox="1"/>
          <p:nvPr/>
        </p:nvSpPr>
        <p:spPr>
          <a:xfrm>
            <a:off x="80961" y="448776"/>
            <a:ext cx="12111039" cy="6494085"/>
          </a:xfrm>
          <a:prstGeom prst="rect">
            <a:avLst/>
          </a:prstGeom>
          <a:noFill/>
        </p:spPr>
        <p:txBody>
          <a:bodyPr wrap="square">
            <a:spAutoFit/>
          </a:bodyPr>
          <a:lstStyle/>
          <a:p>
            <a:r>
              <a:rPr lang="vi-VN" sz="2500" dirty="0">
                <a:latin typeface="+mj-lt"/>
              </a:rPr>
              <a:t>Xe chúng tôi leo chênh vênh trên dốc cao của con đường xuyên tỉnh. Những đám mây trắng nhỏ sà xuống cửa kính ô tô tạo nên cảm giác bồng bềnh huyền ảo. Chúng tôi đang đi bên những thác trắng xóa tựa mây trời, những rừng cây âm âm, những bông hoa chuối rực lên như ngọn lửa. Tôi lim dim mắt ngắm mấy con ngựa đang ăn cỏ trong một vườn đào ven đường. Con đen huyền, con trắng tuyết, con đỏ son, chân dịu dàng, chùm đuôi cong lướt thướt liễu rủ.</a:t>
            </a:r>
          </a:p>
          <a:p>
            <a:r>
              <a:rPr lang="vi-VN" sz="2500" dirty="0">
                <a:latin typeface="+mj-lt"/>
              </a:rPr>
              <a:t>   Buổi chiều, xe dừng lại ở một thị trấn nhỏ. Nắng phố huyện vàng hoe. Những em bé Hmông, những em bé Tu Dí, Phù Lá cổ đeo móng hổ, quần áo sặc sỡ đang chơi đùa trước cửa hàng. Hoàng hôn, áp phiên của phiên chợ thị trấn, người ngựa dập dìu chìm trong sương núi tím nhạt.</a:t>
            </a:r>
          </a:p>
          <a:p>
            <a:r>
              <a:rPr lang="vi-VN" sz="2500" dirty="0">
                <a:latin typeface="+mj-lt"/>
              </a:rPr>
              <a:t>   Hôm sau chúng tôi đi Sa Pa. Phong cảnh ở đây thật đẹp. Thoắt cái, lá vàng rơi trong khoảnh khắc mùa thu. Thoắt cái, trắng long lanh một cơn mưa tuyết trên những cành đào, lê, mận. Thoắt cái, gió xuân hây hẩy nồng nàn với những bông hoa lay ơn màu đen nhung hiếm quý.</a:t>
            </a:r>
          </a:p>
          <a:p>
            <a:r>
              <a:rPr lang="vi-VN" sz="2500" dirty="0">
                <a:latin typeface="+mj-lt"/>
              </a:rPr>
              <a:t>   Sa Pa quả là món quà tặng diệu kì mà thiên nhiên dành cho đất nước ta.</a:t>
            </a:r>
          </a:p>
          <a:p>
            <a:pPr algn="r"/>
            <a:r>
              <a:rPr lang="vi-VN" sz="2500" i="1" dirty="0">
                <a:latin typeface="+mj-lt"/>
              </a:rPr>
              <a:t>Theo</a:t>
            </a:r>
            <a:r>
              <a:rPr lang="vi-VN" sz="2500" dirty="0">
                <a:latin typeface="+mj-lt"/>
              </a:rPr>
              <a:t> </a:t>
            </a:r>
            <a:r>
              <a:rPr lang="vi-VN" sz="2500" b="1" dirty="0">
                <a:latin typeface="+mj-lt"/>
              </a:rPr>
              <a:t>NGUYỄN PHAN HÁCH</a:t>
            </a:r>
          </a:p>
        </p:txBody>
      </p:sp>
    </p:spTree>
    <p:extLst>
      <p:ext uri="{BB962C8B-B14F-4D97-AF65-F5344CB8AC3E}">
        <p14:creationId xmlns:p14="http://schemas.microsoft.com/office/powerpoint/2010/main" val="41128496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900" decel="100000" fill="hold"/>
                                        <p:tgtEl>
                                          <p:spTgt spid="5"/>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31">
            <a:extLst>
              <a:ext uri="{FF2B5EF4-FFF2-40B4-BE49-F238E27FC236}">
                <a16:creationId xmlns:a16="http://schemas.microsoft.com/office/drawing/2014/main" id="{F94DE6D7-005F-4639-9B50-7AAC54CC6C83}"/>
              </a:ext>
            </a:extLst>
          </p:cNvPr>
          <p:cNvSpPr txBox="1"/>
          <p:nvPr/>
        </p:nvSpPr>
        <p:spPr>
          <a:xfrm>
            <a:off x="2286000" y="830294"/>
            <a:ext cx="7576099" cy="646331"/>
          </a:xfrm>
          <a:custGeom>
            <a:avLst/>
            <a:gdLst>
              <a:gd name="connsiteX0" fmla="*/ 0 w 6588700"/>
              <a:gd name="connsiteY0" fmla="*/ 380332 h 1123712"/>
              <a:gd name="connsiteX1" fmla="*/ 380332 w 6588700"/>
              <a:gd name="connsiteY1" fmla="*/ 0 h 1123712"/>
              <a:gd name="connsiteX2" fmla="*/ 6208368 w 6588700"/>
              <a:gd name="connsiteY2" fmla="*/ 0 h 1123712"/>
              <a:gd name="connsiteX3" fmla="*/ 6588700 w 6588700"/>
              <a:gd name="connsiteY3" fmla="*/ 380332 h 1123712"/>
              <a:gd name="connsiteX4" fmla="*/ 6588700 w 6588700"/>
              <a:gd name="connsiteY4" fmla="*/ 743380 h 1123712"/>
              <a:gd name="connsiteX5" fmla="*/ 6208368 w 6588700"/>
              <a:gd name="connsiteY5" fmla="*/ 1123712 h 1123712"/>
              <a:gd name="connsiteX6" fmla="*/ 380332 w 6588700"/>
              <a:gd name="connsiteY6" fmla="*/ 1123712 h 1123712"/>
              <a:gd name="connsiteX7" fmla="*/ 0 w 6588700"/>
              <a:gd name="connsiteY7" fmla="*/ 743380 h 1123712"/>
              <a:gd name="connsiteX8" fmla="*/ 0 w 6588700"/>
              <a:gd name="connsiteY8" fmla="*/ 380332 h 112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88700" h="1123712" extrusionOk="0">
                <a:moveTo>
                  <a:pt x="0" y="380332"/>
                </a:moveTo>
                <a:cubicBezTo>
                  <a:pt x="-30636" y="159428"/>
                  <a:pt x="172013" y="-29052"/>
                  <a:pt x="380332" y="0"/>
                </a:cubicBezTo>
                <a:cubicBezTo>
                  <a:pt x="2765618" y="21081"/>
                  <a:pt x="5175681" y="112621"/>
                  <a:pt x="6208368" y="0"/>
                </a:cubicBezTo>
                <a:cubicBezTo>
                  <a:pt x="6412866" y="32844"/>
                  <a:pt x="6593683" y="169433"/>
                  <a:pt x="6588700" y="380332"/>
                </a:cubicBezTo>
                <a:cubicBezTo>
                  <a:pt x="6580767" y="423651"/>
                  <a:pt x="6612761" y="596215"/>
                  <a:pt x="6588700" y="743380"/>
                </a:cubicBezTo>
                <a:cubicBezTo>
                  <a:pt x="6591583" y="960423"/>
                  <a:pt x="6387765" y="1132461"/>
                  <a:pt x="6208368" y="1123712"/>
                </a:cubicBezTo>
                <a:cubicBezTo>
                  <a:pt x="5069794" y="1031646"/>
                  <a:pt x="1094342" y="1149336"/>
                  <a:pt x="380332" y="1123712"/>
                </a:cubicBezTo>
                <a:cubicBezTo>
                  <a:pt x="178925" y="1158376"/>
                  <a:pt x="3613" y="926992"/>
                  <a:pt x="0" y="743380"/>
                </a:cubicBezTo>
                <a:cubicBezTo>
                  <a:pt x="-2499" y="614300"/>
                  <a:pt x="-4306" y="550468"/>
                  <a:pt x="0" y="380332"/>
                </a:cubicBezTo>
                <a:close/>
              </a:path>
            </a:pathLst>
          </a:custGeom>
          <a:noFill/>
          <a:ln w="38100">
            <a:solidFill>
              <a:srgbClr val="002060"/>
            </a:solidFill>
          </a:ln>
        </p:spPr>
        <p:txBody>
          <a:bodyPr>
            <a:spAutoFit/>
          </a:bodyPr>
          <a:lstStyle/>
          <a:p>
            <a:pPr algn="ctr" defTabSz="507995" eaLnBrk="1" fontAlgn="auto" hangingPunct="1">
              <a:spcBef>
                <a:spcPts val="0"/>
              </a:spcBef>
              <a:spcAft>
                <a:spcPts val="0"/>
              </a:spcAft>
              <a:defRPr/>
            </a:pPr>
            <a:r>
              <a:rPr lang="en-US" altLang="zh-CN" sz="3600" b="1" spc="333" dirty="0" err="1">
                <a:ln>
                  <a:solidFill>
                    <a:srgbClr val="6EBA35"/>
                  </a:solidFill>
                </a:ln>
                <a:solidFill>
                  <a:srgbClr val="4A54C9"/>
                </a:solidFill>
                <a:ea typeface="方正姚体" panose="02010601030101010101" pitchFamily="2" charset="-122"/>
                <a:cs typeface="Times New Roman" panose="02020603050405020304" pitchFamily="18" charset="0"/>
              </a:rPr>
              <a:t>Bài</a:t>
            </a:r>
            <a:r>
              <a:rPr lang="en-US" altLang="zh-CN" sz="3600" b="1" spc="333" dirty="0">
                <a:ln>
                  <a:solidFill>
                    <a:srgbClr val="6EBA35"/>
                  </a:solidFill>
                </a:ln>
                <a:solidFill>
                  <a:srgbClr val="4A54C9"/>
                </a:solidFill>
                <a:ea typeface="方正姚体" panose="02010601030101010101" pitchFamily="2" charset="-122"/>
                <a:cs typeface="Times New Roman" panose="02020603050405020304" pitchFamily="18" charset="0"/>
              </a:rPr>
              <a:t> </a:t>
            </a:r>
            <a:r>
              <a:rPr lang="en-US" altLang="zh-CN" sz="3600" b="1" spc="333" dirty="0" err="1">
                <a:ln>
                  <a:solidFill>
                    <a:srgbClr val="6EBA35"/>
                  </a:solidFill>
                </a:ln>
                <a:solidFill>
                  <a:srgbClr val="4A54C9"/>
                </a:solidFill>
                <a:ea typeface="方正姚体" panose="02010601030101010101" pitchFamily="2" charset="-122"/>
                <a:cs typeface="Times New Roman" panose="02020603050405020304" pitchFamily="18" charset="0"/>
              </a:rPr>
              <a:t>văn</a:t>
            </a:r>
            <a:r>
              <a:rPr lang="en-US" altLang="zh-CN" sz="3600" b="1" spc="333" dirty="0">
                <a:ln>
                  <a:solidFill>
                    <a:srgbClr val="6EBA35"/>
                  </a:solidFill>
                </a:ln>
                <a:solidFill>
                  <a:srgbClr val="4A54C9"/>
                </a:solidFill>
                <a:ea typeface="方正姚体" panose="02010601030101010101" pitchFamily="2" charset="-122"/>
                <a:cs typeface="Times New Roman" panose="02020603050405020304" pitchFamily="18" charset="0"/>
              </a:rPr>
              <a:t> chia </a:t>
            </a:r>
            <a:r>
              <a:rPr lang="en-US" altLang="zh-CN" sz="3600" b="1" spc="333" dirty="0" err="1">
                <a:ln>
                  <a:solidFill>
                    <a:srgbClr val="6EBA35"/>
                  </a:solidFill>
                </a:ln>
                <a:solidFill>
                  <a:srgbClr val="4A54C9"/>
                </a:solidFill>
                <a:ea typeface="方正姚体" panose="02010601030101010101" pitchFamily="2" charset="-122"/>
                <a:cs typeface="Times New Roman" panose="02020603050405020304" pitchFamily="18" charset="0"/>
              </a:rPr>
              <a:t>làm</a:t>
            </a:r>
            <a:r>
              <a:rPr lang="en-US" altLang="zh-CN" sz="3600" b="1" spc="333" dirty="0">
                <a:ln>
                  <a:solidFill>
                    <a:srgbClr val="6EBA35"/>
                  </a:solidFill>
                </a:ln>
                <a:solidFill>
                  <a:srgbClr val="4A54C9"/>
                </a:solidFill>
                <a:ea typeface="方正姚体" panose="02010601030101010101" pitchFamily="2" charset="-122"/>
                <a:cs typeface="Times New Roman" panose="02020603050405020304" pitchFamily="18" charset="0"/>
              </a:rPr>
              <a:t> 3 </a:t>
            </a:r>
            <a:r>
              <a:rPr lang="en-US" altLang="zh-CN" sz="3600" b="1" spc="333" dirty="0" err="1">
                <a:ln>
                  <a:solidFill>
                    <a:srgbClr val="6EBA35"/>
                  </a:solidFill>
                </a:ln>
                <a:solidFill>
                  <a:srgbClr val="4A54C9"/>
                </a:solidFill>
                <a:ea typeface="方正姚体" panose="02010601030101010101" pitchFamily="2" charset="-122"/>
                <a:cs typeface="Times New Roman" panose="02020603050405020304" pitchFamily="18" charset="0"/>
              </a:rPr>
              <a:t>đoạn</a:t>
            </a:r>
            <a:endParaRPr lang="zh-CN" altLang="en-US" sz="3600" b="1" spc="333" dirty="0">
              <a:ln>
                <a:solidFill>
                  <a:srgbClr val="6EBA35"/>
                </a:solidFill>
              </a:ln>
              <a:solidFill>
                <a:srgbClr val="4A54C9"/>
              </a:solidFill>
              <a:ea typeface="方正姚体" panose="02010601030101010101" pitchFamily="2" charset="-122"/>
              <a:cs typeface="Times New Roman" panose="02020603050405020304" pitchFamily="18" charset="0"/>
            </a:endParaRPr>
          </a:p>
        </p:txBody>
      </p:sp>
      <p:sp>
        <p:nvSpPr>
          <p:cNvPr id="3" name="文本框 31">
            <a:extLst>
              <a:ext uri="{FF2B5EF4-FFF2-40B4-BE49-F238E27FC236}">
                <a16:creationId xmlns:a16="http://schemas.microsoft.com/office/drawing/2014/main" id="{43BBC40F-1ECB-491B-BD0A-29DE16992A98}"/>
              </a:ext>
            </a:extLst>
          </p:cNvPr>
          <p:cNvSpPr txBox="1"/>
          <p:nvPr/>
        </p:nvSpPr>
        <p:spPr>
          <a:xfrm>
            <a:off x="2329901" y="630269"/>
            <a:ext cx="7576099" cy="1200329"/>
          </a:xfrm>
          <a:custGeom>
            <a:avLst/>
            <a:gdLst>
              <a:gd name="connsiteX0" fmla="*/ 0 w 6588700"/>
              <a:gd name="connsiteY0" fmla="*/ 380332 h 1123712"/>
              <a:gd name="connsiteX1" fmla="*/ 380332 w 6588700"/>
              <a:gd name="connsiteY1" fmla="*/ 0 h 1123712"/>
              <a:gd name="connsiteX2" fmla="*/ 6208368 w 6588700"/>
              <a:gd name="connsiteY2" fmla="*/ 0 h 1123712"/>
              <a:gd name="connsiteX3" fmla="*/ 6588700 w 6588700"/>
              <a:gd name="connsiteY3" fmla="*/ 380332 h 1123712"/>
              <a:gd name="connsiteX4" fmla="*/ 6588700 w 6588700"/>
              <a:gd name="connsiteY4" fmla="*/ 743380 h 1123712"/>
              <a:gd name="connsiteX5" fmla="*/ 6208368 w 6588700"/>
              <a:gd name="connsiteY5" fmla="*/ 1123712 h 1123712"/>
              <a:gd name="connsiteX6" fmla="*/ 380332 w 6588700"/>
              <a:gd name="connsiteY6" fmla="*/ 1123712 h 1123712"/>
              <a:gd name="connsiteX7" fmla="*/ 0 w 6588700"/>
              <a:gd name="connsiteY7" fmla="*/ 743380 h 1123712"/>
              <a:gd name="connsiteX8" fmla="*/ 0 w 6588700"/>
              <a:gd name="connsiteY8" fmla="*/ 380332 h 112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88700" h="1123712" extrusionOk="0">
                <a:moveTo>
                  <a:pt x="0" y="380332"/>
                </a:moveTo>
                <a:cubicBezTo>
                  <a:pt x="-30636" y="159428"/>
                  <a:pt x="172013" y="-29052"/>
                  <a:pt x="380332" y="0"/>
                </a:cubicBezTo>
                <a:cubicBezTo>
                  <a:pt x="2765618" y="21081"/>
                  <a:pt x="5175681" y="112621"/>
                  <a:pt x="6208368" y="0"/>
                </a:cubicBezTo>
                <a:cubicBezTo>
                  <a:pt x="6412866" y="32844"/>
                  <a:pt x="6593683" y="169433"/>
                  <a:pt x="6588700" y="380332"/>
                </a:cubicBezTo>
                <a:cubicBezTo>
                  <a:pt x="6580767" y="423651"/>
                  <a:pt x="6612761" y="596215"/>
                  <a:pt x="6588700" y="743380"/>
                </a:cubicBezTo>
                <a:cubicBezTo>
                  <a:pt x="6591583" y="960423"/>
                  <a:pt x="6387765" y="1132461"/>
                  <a:pt x="6208368" y="1123712"/>
                </a:cubicBezTo>
                <a:cubicBezTo>
                  <a:pt x="5069794" y="1031646"/>
                  <a:pt x="1094342" y="1149336"/>
                  <a:pt x="380332" y="1123712"/>
                </a:cubicBezTo>
                <a:cubicBezTo>
                  <a:pt x="178925" y="1158376"/>
                  <a:pt x="3613" y="926992"/>
                  <a:pt x="0" y="743380"/>
                </a:cubicBezTo>
                <a:cubicBezTo>
                  <a:pt x="-2499" y="614300"/>
                  <a:pt x="-4306" y="550468"/>
                  <a:pt x="0" y="380332"/>
                </a:cubicBezTo>
                <a:close/>
              </a:path>
            </a:pathLst>
          </a:custGeom>
          <a:noFill/>
          <a:ln w="38100">
            <a:solidFill>
              <a:srgbClr val="002060"/>
            </a:solidFill>
          </a:ln>
        </p:spPr>
        <p:txBody>
          <a:bodyPr>
            <a:spAutoFit/>
          </a:bodyPr>
          <a:lstStyle/>
          <a:p>
            <a:pPr algn="ctr" defTabSz="507995" eaLnBrk="1" fontAlgn="auto" hangingPunct="1">
              <a:spcBef>
                <a:spcPts val="0"/>
              </a:spcBef>
              <a:spcAft>
                <a:spcPts val="0"/>
              </a:spcAft>
              <a:defRPr/>
            </a:pPr>
            <a:r>
              <a:rPr lang="en-US" altLang="zh-CN" sz="3600" b="1" spc="333" dirty="0" err="1">
                <a:ln>
                  <a:solidFill>
                    <a:srgbClr val="6EBA35"/>
                  </a:solidFill>
                </a:ln>
                <a:solidFill>
                  <a:srgbClr val="4A54C9"/>
                </a:solidFill>
                <a:ea typeface="方正姚体" panose="02010601030101010101" pitchFamily="2" charset="-122"/>
                <a:cs typeface="Times New Roman" panose="02020603050405020304" pitchFamily="18" charset="0"/>
              </a:rPr>
              <a:t>Bài</a:t>
            </a:r>
            <a:r>
              <a:rPr lang="en-US" altLang="zh-CN" sz="3600" b="1" spc="333" dirty="0">
                <a:ln>
                  <a:solidFill>
                    <a:srgbClr val="6EBA35"/>
                  </a:solidFill>
                </a:ln>
                <a:solidFill>
                  <a:srgbClr val="4A54C9"/>
                </a:solidFill>
                <a:ea typeface="方正姚体" panose="02010601030101010101" pitchFamily="2" charset="-122"/>
                <a:cs typeface="Times New Roman" panose="02020603050405020304" pitchFamily="18" charset="0"/>
              </a:rPr>
              <a:t> </a:t>
            </a:r>
            <a:r>
              <a:rPr lang="en-US" altLang="zh-CN" sz="3600" b="1" spc="333" dirty="0" err="1">
                <a:ln>
                  <a:solidFill>
                    <a:srgbClr val="6EBA35"/>
                  </a:solidFill>
                </a:ln>
                <a:solidFill>
                  <a:srgbClr val="4A54C9"/>
                </a:solidFill>
                <a:ea typeface="方正姚体" panose="02010601030101010101" pitchFamily="2" charset="-122"/>
                <a:cs typeface="Times New Roman" panose="02020603050405020304" pitchFamily="18" charset="0"/>
              </a:rPr>
              <a:t>văn</a:t>
            </a:r>
            <a:r>
              <a:rPr lang="en-US" altLang="zh-CN" sz="3600" b="1" spc="333" dirty="0">
                <a:ln>
                  <a:solidFill>
                    <a:srgbClr val="6EBA35"/>
                  </a:solidFill>
                </a:ln>
                <a:solidFill>
                  <a:srgbClr val="4A54C9"/>
                </a:solidFill>
                <a:ea typeface="方正姚体" panose="02010601030101010101" pitchFamily="2" charset="-122"/>
                <a:cs typeface="Times New Roman" panose="02020603050405020304" pitchFamily="18" charset="0"/>
              </a:rPr>
              <a:t> </a:t>
            </a:r>
            <a:r>
              <a:rPr lang="en-US" altLang="zh-CN" sz="3600" b="1" spc="333" dirty="0" err="1">
                <a:ln>
                  <a:solidFill>
                    <a:srgbClr val="6EBA35"/>
                  </a:solidFill>
                </a:ln>
                <a:solidFill>
                  <a:srgbClr val="4A54C9"/>
                </a:solidFill>
                <a:ea typeface="方正姚体" panose="02010601030101010101" pitchFamily="2" charset="-122"/>
                <a:cs typeface="Times New Roman" panose="02020603050405020304" pitchFamily="18" charset="0"/>
              </a:rPr>
              <a:t>được</a:t>
            </a:r>
            <a:r>
              <a:rPr lang="en-US" altLang="zh-CN" sz="3600" b="1" spc="333" dirty="0">
                <a:ln>
                  <a:solidFill>
                    <a:srgbClr val="6EBA35"/>
                  </a:solidFill>
                </a:ln>
                <a:solidFill>
                  <a:srgbClr val="4A54C9"/>
                </a:solidFill>
                <a:ea typeface="方正姚体" panose="02010601030101010101" pitchFamily="2" charset="-122"/>
                <a:cs typeface="Times New Roman" panose="02020603050405020304" pitchFamily="18" charset="0"/>
              </a:rPr>
              <a:t> chia </a:t>
            </a:r>
            <a:r>
              <a:rPr lang="en-US" altLang="zh-CN" sz="3600" b="1" spc="333" dirty="0" err="1">
                <a:ln>
                  <a:solidFill>
                    <a:srgbClr val="6EBA35"/>
                  </a:solidFill>
                </a:ln>
                <a:solidFill>
                  <a:srgbClr val="4A54C9"/>
                </a:solidFill>
                <a:ea typeface="方正姚体" panose="02010601030101010101" pitchFamily="2" charset="-122"/>
                <a:cs typeface="Times New Roman" panose="02020603050405020304" pitchFamily="18" charset="0"/>
              </a:rPr>
              <a:t>làm</a:t>
            </a:r>
            <a:r>
              <a:rPr lang="en-US" altLang="zh-CN" sz="3600" b="1" spc="333" dirty="0">
                <a:ln>
                  <a:solidFill>
                    <a:srgbClr val="6EBA35"/>
                  </a:solidFill>
                </a:ln>
                <a:solidFill>
                  <a:srgbClr val="4A54C9"/>
                </a:solidFill>
                <a:ea typeface="方正姚体" panose="02010601030101010101" pitchFamily="2" charset="-122"/>
                <a:cs typeface="Times New Roman" panose="02020603050405020304" pitchFamily="18" charset="0"/>
              </a:rPr>
              <a:t> </a:t>
            </a:r>
            <a:r>
              <a:rPr lang="en-US" altLang="zh-CN" sz="3600" b="1" spc="333" dirty="0" err="1">
                <a:ln>
                  <a:solidFill>
                    <a:srgbClr val="6EBA35"/>
                  </a:solidFill>
                </a:ln>
                <a:solidFill>
                  <a:srgbClr val="4A54C9"/>
                </a:solidFill>
                <a:ea typeface="方正姚体" panose="02010601030101010101" pitchFamily="2" charset="-122"/>
                <a:cs typeface="Times New Roman" panose="02020603050405020304" pitchFamily="18" charset="0"/>
              </a:rPr>
              <a:t>mấy</a:t>
            </a:r>
            <a:r>
              <a:rPr lang="en-US" altLang="zh-CN" sz="3600" b="1" spc="333" dirty="0">
                <a:ln>
                  <a:solidFill>
                    <a:srgbClr val="6EBA35"/>
                  </a:solidFill>
                </a:ln>
                <a:solidFill>
                  <a:srgbClr val="4A54C9"/>
                </a:solidFill>
                <a:ea typeface="方正姚体" panose="02010601030101010101" pitchFamily="2" charset="-122"/>
                <a:cs typeface="Times New Roman" panose="02020603050405020304" pitchFamily="18" charset="0"/>
              </a:rPr>
              <a:t> </a:t>
            </a:r>
            <a:r>
              <a:rPr lang="en-US" altLang="zh-CN" sz="3600" b="1" spc="333" dirty="0" err="1">
                <a:ln>
                  <a:solidFill>
                    <a:srgbClr val="6EBA35"/>
                  </a:solidFill>
                </a:ln>
                <a:solidFill>
                  <a:srgbClr val="4A54C9"/>
                </a:solidFill>
                <a:ea typeface="方正姚体" panose="02010601030101010101" pitchFamily="2" charset="-122"/>
                <a:cs typeface="Times New Roman" panose="02020603050405020304" pitchFamily="18" charset="0"/>
              </a:rPr>
              <a:t>đoạn</a:t>
            </a:r>
            <a:r>
              <a:rPr lang="en-US" altLang="zh-CN" sz="3600" b="1" spc="333" dirty="0">
                <a:ln>
                  <a:solidFill>
                    <a:srgbClr val="6EBA35"/>
                  </a:solidFill>
                </a:ln>
                <a:solidFill>
                  <a:srgbClr val="4A54C9"/>
                </a:solidFill>
                <a:ea typeface="方正姚体" panose="02010601030101010101" pitchFamily="2" charset="-122"/>
                <a:cs typeface="Times New Roman" panose="02020603050405020304" pitchFamily="18" charset="0"/>
              </a:rPr>
              <a:t> ?</a:t>
            </a:r>
            <a:endParaRPr lang="zh-CN" altLang="en-US" sz="3600" b="1" spc="333" dirty="0">
              <a:ln>
                <a:solidFill>
                  <a:srgbClr val="6EBA35"/>
                </a:solidFill>
              </a:ln>
              <a:solidFill>
                <a:srgbClr val="4A54C9"/>
              </a:solidFill>
              <a:ea typeface="方正姚体" panose="02010601030101010101" pitchFamily="2" charset="-122"/>
              <a:cs typeface="Times New Roman" panose="02020603050405020304" pitchFamily="18" charset="0"/>
            </a:endParaRPr>
          </a:p>
        </p:txBody>
      </p:sp>
      <p:sp>
        <p:nvSpPr>
          <p:cNvPr id="5" name="TextBox 4">
            <a:extLst>
              <a:ext uri="{FF2B5EF4-FFF2-40B4-BE49-F238E27FC236}">
                <a16:creationId xmlns:a16="http://schemas.microsoft.com/office/drawing/2014/main" id="{F6DBC309-2A27-4600-84D4-C722BB18B7CA}"/>
              </a:ext>
            </a:extLst>
          </p:cNvPr>
          <p:cNvSpPr txBox="1"/>
          <p:nvPr/>
        </p:nvSpPr>
        <p:spPr>
          <a:xfrm>
            <a:off x="2329901" y="2084344"/>
            <a:ext cx="6962775" cy="2554545"/>
          </a:xfrm>
          <a:prstGeom prst="rect">
            <a:avLst/>
          </a:prstGeom>
          <a:noFill/>
        </p:spPr>
        <p:txBody>
          <a:bodyPr wrap="square">
            <a:spAutoFit/>
          </a:bodyPr>
          <a:lstStyle/>
          <a:p>
            <a:r>
              <a:rPr lang="en-US" sz="3200" b="1" dirty="0" err="1">
                <a:solidFill>
                  <a:srgbClr val="FF0000"/>
                </a:solidFill>
                <a:latin typeface="Times New Roman" panose="02020603050405020304" pitchFamily="18" charset="0"/>
                <a:cs typeface="Times New Roman" panose="02020603050405020304" pitchFamily="18" charset="0"/>
              </a:rPr>
              <a:t>Đoạn</a:t>
            </a:r>
            <a:r>
              <a:rPr lang="en-US" sz="3200" b="1" dirty="0">
                <a:solidFill>
                  <a:srgbClr val="FF0000"/>
                </a:solidFill>
                <a:latin typeface="Times New Roman" panose="02020603050405020304" pitchFamily="18" charset="0"/>
                <a:cs typeface="Times New Roman" panose="02020603050405020304" pitchFamily="18" charset="0"/>
              </a:rPr>
              <a:t> 1 </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Từ</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đầu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đến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liễu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rủ</a:t>
            </a:r>
            <a:endParaRPr lang="en-US" sz="3200" dirty="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a:p>
            <a:r>
              <a:rPr lang="en-US" sz="3200" b="1" dirty="0" err="1">
                <a:solidFill>
                  <a:srgbClr val="FF0000"/>
                </a:solidFill>
                <a:latin typeface="Times New Roman" panose="02020603050405020304" pitchFamily="18" charset="0"/>
                <a:cs typeface="Times New Roman" panose="02020603050405020304" pitchFamily="18" charset="0"/>
              </a:rPr>
              <a:t>Đoạn</a:t>
            </a:r>
            <a:r>
              <a:rPr lang="en-US" sz="3200" b="1" dirty="0">
                <a:solidFill>
                  <a:srgbClr val="FF0000"/>
                </a:solidFill>
                <a:latin typeface="Times New Roman" panose="02020603050405020304" pitchFamily="18" charset="0"/>
                <a:cs typeface="Times New Roman" panose="02020603050405020304" pitchFamily="18" charset="0"/>
              </a:rPr>
              <a:t> 2 </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Từ</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Buổi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chiều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đến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tím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nhạt</a:t>
            </a:r>
            <a:endParaRPr lang="en-US" sz="3200" dirty="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a:p>
            <a:r>
              <a:rPr lang="en-US" sz="3200" b="1" dirty="0" err="1">
                <a:solidFill>
                  <a:srgbClr val="FF0000"/>
                </a:solidFill>
                <a:latin typeface="Times New Roman" panose="02020603050405020304" pitchFamily="18" charset="0"/>
                <a:cs typeface="Times New Roman" panose="02020603050405020304" pitchFamily="18" charset="0"/>
              </a:rPr>
              <a:t>Đoạn</a:t>
            </a:r>
            <a:r>
              <a:rPr lang="en-US" sz="3200" b="1" dirty="0">
                <a:solidFill>
                  <a:srgbClr val="FF0000"/>
                </a:solidFill>
                <a:latin typeface="Times New Roman" panose="02020603050405020304" pitchFamily="18" charset="0"/>
                <a:cs typeface="Times New Roman" panose="02020603050405020304" pitchFamily="18" charset="0"/>
              </a:rPr>
              <a:t> 3</a:t>
            </a:r>
            <a:r>
              <a:rPr lang="en-US" sz="3200" dirty="0">
                <a:latin typeface="Times New Roman" panose="02020603050405020304" pitchFamily="18" charset="0"/>
                <a:cs typeface="Times New Roman" panose="02020603050405020304" pitchFamily="18" charset="0"/>
              </a:rPr>
              <a:t> : </a:t>
            </a:r>
            <a:r>
              <a:rPr lang="en-US" sz="3200" dirty="0" err="1">
                <a:latin typeface="Times New Roman" panose="02020603050405020304" pitchFamily="18" charset="0"/>
                <a:cs typeface="Times New Roman" panose="02020603050405020304" pitchFamily="18" charset="0"/>
              </a:rPr>
              <a:t>Phần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còn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lại</a:t>
            </a:r>
            <a:endParaRPr lang="en-US" sz="3200" dirty="0">
              <a:latin typeface="Times New Roman" panose="02020603050405020304" pitchFamily="18" charset="0"/>
              <a:cs typeface="Times New Roman" panose="02020603050405020304" pitchFamily="18" charset="0"/>
            </a:endParaRPr>
          </a:p>
        </p:txBody>
      </p:sp>
      <p:pic>
        <p:nvPicPr>
          <p:cNvPr id="6" name="Picture 3">
            <a:extLst>
              <a:ext uri="{FF2B5EF4-FFF2-40B4-BE49-F238E27FC236}">
                <a16:creationId xmlns:a16="http://schemas.microsoft.com/office/drawing/2014/main" id="{BFFEDBE7-63D3-454F-BE33-811F990FB0E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538663"/>
            <a:ext cx="12192000" cy="2317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图片 6">
            <a:extLst>
              <a:ext uri="{FF2B5EF4-FFF2-40B4-BE49-F238E27FC236}">
                <a16:creationId xmlns:a16="http://schemas.microsoft.com/office/drawing/2014/main" id="{6983D948-2732-411C-87B9-8901FC4BA49B}"/>
              </a:ext>
            </a:extLst>
          </p:cNvPr>
          <p:cNvPicPr>
            <a:picLocks noChangeAspect="1"/>
          </p:cNvPicPr>
          <p:nvPr/>
        </p:nvPicPr>
        <p:blipFill>
          <a:blip r:embed="rId3">
            <a:extLst>
              <a:ext uri="{28A0092B-C50C-407E-A947-70E740481C1C}">
                <a14:useLocalDpi xmlns:a14="http://schemas.microsoft.com/office/drawing/2010/main" val="0"/>
              </a:ext>
            </a:extLst>
          </a:blip>
          <a:srcRect l="20023" t="67764"/>
          <a:stretch>
            <a:fillRect/>
          </a:stretch>
        </p:blipFill>
        <p:spPr bwMode="auto">
          <a:xfrm>
            <a:off x="8726488" y="-13420"/>
            <a:ext cx="3465512"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图片 30">
            <a:extLst>
              <a:ext uri="{FF2B5EF4-FFF2-40B4-BE49-F238E27FC236}">
                <a16:creationId xmlns:a16="http://schemas.microsoft.com/office/drawing/2014/main" id="{884984D9-6035-48BE-8BE2-E2CBB1DBAAF4}"/>
              </a:ext>
            </a:extLst>
          </p:cNvPr>
          <p:cNvPicPr>
            <a:picLocks noChangeAspect="1"/>
          </p:cNvPicPr>
          <p:nvPr/>
        </p:nvPicPr>
        <p:blipFill>
          <a:blip r:embed="rId4" cstate="hqprint">
            <a:extLst>
              <a:ext uri="{28A0092B-C50C-407E-A947-70E740481C1C}">
                <a14:useLocalDpi xmlns:a14="http://schemas.microsoft.com/office/drawing/2010/main" val="0"/>
              </a:ext>
            </a:extLst>
          </a:blip>
          <a:srcRect t="22717"/>
          <a:stretch>
            <a:fillRect/>
          </a:stretch>
        </p:blipFill>
        <p:spPr bwMode="auto">
          <a:xfrm>
            <a:off x="-22225" y="-13420"/>
            <a:ext cx="2155825" cy="195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6">
            <a:extLst>
              <a:ext uri="{FF2B5EF4-FFF2-40B4-BE49-F238E27FC236}">
                <a16:creationId xmlns:a16="http://schemas.microsoft.com/office/drawing/2014/main" id="{A729549A-AC5C-4710-B0E4-8C4CFAC3EF8F}"/>
              </a:ext>
            </a:extLst>
          </p:cNvPr>
          <p:cNvPicPr>
            <a:picLocks noChangeAspect="1"/>
          </p:cNvPicPr>
          <p:nvPr/>
        </p:nvPicPr>
        <p:blipFill>
          <a:blip r:embed="rId3">
            <a:extLst>
              <a:ext uri="{28A0092B-C50C-407E-A947-70E740481C1C}">
                <a14:useLocalDpi xmlns:a14="http://schemas.microsoft.com/office/drawing/2010/main" val="0"/>
              </a:ext>
            </a:extLst>
          </a:blip>
          <a:srcRect l="20023" t="67764"/>
          <a:stretch>
            <a:fillRect/>
          </a:stretch>
        </p:blipFill>
        <p:spPr bwMode="auto">
          <a:xfrm>
            <a:off x="8878888" y="138980"/>
            <a:ext cx="3465512"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185916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xit" presetSubtype="32" fill="hold" grpId="0" nodeType="clickEffect">
                                  <p:stCondLst>
                                    <p:cond delay="0"/>
                                  </p:stCondLst>
                                  <p:childTnLst>
                                    <p:anim calcmode="lin" valueType="num">
                                      <p:cBhvr>
                                        <p:cTn id="11" dur="500"/>
                                        <p:tgtEl>
                                          <p:spTgt spid="3"/>
                                        </p:tgtEl>
                                        <p:attrNameLst>
                                          <p:attrName>ppt_w</p:attrName>
                                        </p:attrNameLst>
                                      </p:cBhvr>
                                      <p:tavLst>
                                        <p:tav tm="0">
                                          <p:val>
                                            <p:strVal val="ppt_w"/>
                                          </p:val>
                                        </p:tav>
                                        <p:tav tm="100000">
                                          <p:val>
                                            <p:fltVal val="0"/>
                                          </p:val>
                                        </p:tav>
                                      </p:tavLst>
                                    </p:anim>
                                    <p:anim calcmode="lin" valueType="num">
                                      <p:cBhvr>
                                        <p:cTn id="12" dur="500"/>
                                        <p:tgtEl>
                                          <p:spTgt spid="3"/>
                                        </p:tgtEl>
                                        <p:attrNameLst>
                                          <p:attrName>ppt_h</p:attrName>
                                        </p:attrNameLst>
                                      </p:cBhvr>
                                      <p:tavLst>
                                        <p:tav tm="0">
                                          <p:val>
                                            <p:strVal val="ppt_h"/>
                                          </p:val>
                                        </p:tav>
                                        <p:tav tm="100000">
                                          <p:val>
                                            <p:fltVal val="0"/>
                                          </p:val>
                                        </p:tav>
                                      </p:tavLst>
                                    </p:anim>
                                    <p:animEffect transition="out" filter="fade">
                                      <p:cBhvr>
                                        <p:cTn id="13" dur="500"/>
                                        <p:tgtEl>
                                          <p:spTgt spid="3"/>
                                        </p:tgtEl>
                                      </p:cBhvr>
                                    </p:animEffect>
                                    <p:set>
                                      <p:cBhvr>
                                        <p:cTn id="14" dur="1" fill="hold">
                                          <p:stCondLst>
                                            <p:cond delay="499"/>
                                          </p:stCondLst>
                                        </p:cTn>
                                        <p:tgtEl>
                                          <p:spTgt spid="3"/>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randombar(horizontal)">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5">
                                            <p:txEl>
                                              <p:pRg st="0" end="0"/>
                                            </p:txEl>
                                          </p:spTgt>
                                        </p:tgtEl>
                                        <p:attrNameLst>
                                          <p:attrName>style.visibility</p:attrName>
                                        </p:attrNameLst>
                                      </p:cBhvr>
                                      <p:to>
                                        <p:strVal val="visible"/>
                                      </p:to>
                                    </p:set>
                                    <p:animEffect transition="in" filter="fade">
                                      <p:cBhvr>
                                        <p:cTn id="24" dur="500"/>
                                        <p:tgtEl>
                                          <p:spTgt spid="5">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5">
                                            <p:txEl>
                                              <p:pRg st="2" end="2"/>
                                            </p:txEl>
                                          </p:spTgt>
                                        </p:tgtEl>
                                        <p:attrNameLst>
                                          <p:attrName>style.visibility</p:attrName>
                                        </p:attrNameLst>
                                      </p:cBhvr>
                                      <p:to>
                                        <p:strVal val="visible"/>
                                      </p:to>
                                    </p:set>
                                    <p:animEffect transition="in" filter="fade">
                                      <p:cBhvr>
                                        <p:cTn id="29" dur="500"/>
                                        <p:tgtEl>
                                          <p:spTgt spid="5">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5">
                                            <p:txEl>
                                              <p:pRg st="4" end="4"/>
                                            </p:txEl>
                                          </p:spTgt>
                                        </p:tgtEl>
                                        <p:attrNameLst>
                                          <p:attrName>style.visibility</p:attrName>
                                        </p:attrNameLst>
                                      </p:cBhvr>
                                      <p:to>
                                        <p:strVal val="visible"/>
                                      </p:to>
                                    </p:set>
                                    <p:animEffect transition="in" filter="fade">
                                      <p:cBhvr>
                                        <p:cTn id="34"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ธีมของ Office">
  <a:themeElements>
    <a:clrScheme name="PowerPointHub-The Kitten">
      <a:dk1>
        <a:srgbClr val="000000"/>
      </a:dk1>
      <a:lt1>
        <a:srgbClr val="5E2700"/>
      </a:lt1>
      <a:dk2>
        <a:srgbClr val="ECE289"/>
      </a:dk2>
      <a:lt2>
        <a:srgbClr val="A06A3E"/>
      </a:lt2>
      <a:accent1>
        <a:srgbClr val="F4B945"/>
      </a:accent1>
      <a:accent2>
        <a:srgbClr val="8CAD67"/>
      </a:accent2>
      <a:accent3>
        <a:srgbClr val="A7D1D3"/>
      </a:accent3>
      <a:accent4>
        <a:srgbClr val="FEC3BF"/>
      </a:accent4>
      <a:accent5>
        <a:srgbClr val="DAA2B9"/>
      </a:accent5>
      <a:accent6>
        <a:srgbClr val="CE7925"/>
      </a:accent6>
      <a:hlink>
        <a:srgbClr val="0563C1"/>
      </a:hlink>
      <a:folHlink>
        <a:srgbClr val="954F72"/>
      </a:folHlink>
    </a:clrScheme>
    <a:fontScheme name="Itim">
      <a:majorFont>
        <a:latin typeface="Itim"/>
        <a:ea typeface=""/>
        <a:cs typeface="Itim"/>
      </a:majorFont>
      <a:minorFont>
        <a:latin typeface="Itim"/>
        <a:ea typeface=""/>
        <a:cs typeface="Itim"/>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180</TotalTime>
  <Words>2977</Words>
  <Application>Microsoft Office PowerPoint</Application>
  <PresentationFormat>Widescreen</PresentationFormat>
  <Paragraphs>185</Paragraphs>
  <Slides>36</Slides>
  <Notes>0</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36</vt:i4>
      </vt:variant>
    </vt:vector>
  </HeadingPairs>
  <TitlesOfParts>
    <vt:vector size="49" baseType="lpstr">
      <vt:lpstr>Arial</vt:lpstr>
      <vt:lpstr>Calibri</vt:lpstr>
      <vt:lpstr>Calibri Light</vt:lpstr>
      <vt:lpstr>Cambria</vt:lpstr>
      <vt:lpstr>方正姚体</vt:lpstr>
      <vt:lpstr>Itim</vt:lpstr>
      <vt:lpstr>TH Mali Grade 6</vt:lpstr>
      <vt:lpstr>Times New Roman</vt:lpstr>
      <vt:lpstr>Wingdings</vt:lpstr>
      <vt:lpstr>Wingdings 3</vt:lpstr>
      <vt:lpstr>字魂36号-正文宋楷</vt:lpstr>
      <vt:lpstr>Office Theme</vt:lpstr>
      <vt:lpstr>ธีมของ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Thứ hai ngày 18 tháng 4 năm 2022 Tập đọc</vt:lpstr>
      <vt:lpstr>Thứ hai ngày 18 tháng 4 năm 2022 Tập đọc</vt:lpstr>
      <vt:lpstr>Thứ hai ngày 18 tháng 4 năm 2022 Tập đọc</vt:lpstr>
      <vt:lpstr>Thứ hai ngày 18 tháng 4 năm 2022 Tập đọc</vt:lpstr>
      <vt:lpstr>Thứ hai ngày 18 tháng 4 năm 2022 Tập đọc</vt:lpstr>
      <vt:lpstr>PowerPoint Presentation</vt:lpstr>
      <vt:lpstr>PowerPoint Presentation</vt:lpstr>
      <vt:lpstr>PowerPoint Presentation</vt:lpstr>
      <vt:lpstr>PowerPoint Presentation</vt:lpstr>
      <vt:lpstr>PowerPoint Presentation</vt:lpstr>
      <vt:lpstr>PowerPoint Presentation</vt:lpstr>
      <vt:lpstr>TƯ THẾ NGỒI VIẾT CHÍNH TẢ</vt:lpstr>
      <vt:lpstr>HƯỚNG DẪN CÁCH CẦM BÚT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PHU KHANG</dc:creator>
  <cp:lastModifiedBy>Admin</cp:lastModifiedBy>
  <cp:revision>4</cp:revision>
  <dcterms:created xsi:type="dcterms:W3CDTF">2022-04-17T11:04:36Z</dcterms:created>
  <dcterms:modified xsi:type="dcterms:W3CDTF">2023-04-10T02:22:11Z</dcterms:modified>
</cp:coreProperties>
</file>