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56" r:id="rId2"/>
    <p:sldId id="260" r:id="rId3"/>
    <p:sldId id="295" r:id="rId4"/>
    <p:sldId id="357" r:id="rId5"/>
    <p:sldId id="268" r:id="rId6"/>
    <p:sldId id="264" r:id="rId7"/>
    <p:sldId id="358" r:id="rId8"/>
    <p:sldId id="374" r:id="rId9"/>
    <p:sldId id="359" r:id="rId10"/>
    <p:sldId id="375" r:id="rId11"/>
    <p:sldId id="294" r:id="rId12"/>
    <p:sldId id="30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32" autoAdjust="0"/>
    <p:restoredTop sz="94660"/>
  </p:normalViewPr>
  <p:slideViewPr>
    <p:cSldViewPr snapToGrid="0">
      <p:cViewPr varScale="1">
        <p:scale>
          <a:sx n="58" d="100"/>
          <a:sy n="58" d="100"/>
        </p:scale>
        <p:origin x="84" y="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F3EF2-FFF6-49AD-AA4B-BFF77A573ECF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3804F-5287-4363-871C-778FF0B3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50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22133" y="3106088"/>
            <a:ext cx="5785834" cy="1084913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3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endParaRPr lang="en-US" altLang="vi-VN" sz="33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4E5DBB-60C7-4495-8F1F-7C9E4B20E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WordArt 20">
            <a:extLst>
              <a:ext uri="{FF2B5EF4-FFF2-40B4-BE49-F238E27FC236}">
                <a16:creationId xmlns:a16="http://schemas.microsoft.com/office/drawing/2014/main" id="{F395E4E8-7CA7-4738-9A58-DF5584BAB1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61567" y="3200401"/>
            <a:ext cx="401622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333"/>
              </a:avLst>
            </a:prstTxWarp>
          </a:bodyPr>
          <a:lstStyle/>
          <a:p>
            <a:r>
              <a:rPr lang="en-US" sz="28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295076-25BB-4DD1-A5D2-B1BA94B29AC8}"/>
              </a:ext>
            </a:extLst>
          </p:cNvPr>
          <p:cNvSpPr txBox="1"/>
          <p:nvPr/>
        </p:nvSpPr>
        <p:spPr>
          <a:xfrm>
            <a:off x="2831212" y="1096697"/>
            <a:ext cx="652957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CHÀO MỪNG CÁC CON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ĐẾN VỚI TIẾT HỌC TOÁN</a:t>
            </a:r>
            <a:r>
              <a:rPr lang="vi-VN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3789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092 (1).jpg">
            <a:extLst>
              <a:ext uri="{FF2B5EF4-FFF2-40B4-BE49-F238E27FC236}">
                <a16:creationId xmlns:a16="http://schemas.microsoft.com/office/drawing/2014/main" id="{C2390B1E-A3F7-491C-A243-BFDC5F9A3C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/>
          </a:blip>
          <a:srcRect l="10093" t="24581" r="10160" b="11111"/>
          <a:stretch>
            <a:fillRect/>
          </a:stretch>
        </p:blipFill>
        <p:spPr>
          <a:xfrm>
            <a:off x="0" y="-1"/>
            <a:ext cx="12192000" cy="69735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1986BB-9EC8-44ED-A691-441D77100F71}"/>
              </a:ext>
            </a:extLst>
          </p:cNvPr>
          <p:cNvSpPr/>
          <p:nvPr/>
        </p:nvSpPr>
        <p:spPr>
          <a:xfrm>
            <a:off x="5284842" y="6317672"/>
            <a:ext cx="1598096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1A10B-BDD9-4ED3-A826-34B35CE0F781}"/>
              </a:ext>
            </a:extLst>
          </p:cNvPr>
          <p:cNvSpPr/>
          <p:nvPr/>
        </p:nvSpPr>
        <p:spPr>
          <a:xfrm>
            <a:off x="7000034" y="6317672"/>
            <a:ext cx="1598096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47223E-2ABB-4330-96E2-CE20A543B762}"/>
              </a:ext>
            </a:extLst>
          </p:cNvPr>
          <p:cNvSpPr/>
          <p:nvPr/>
        </p:nvSpPr>
        <p:spPr>
          <a:xfrm>
            <a:off x="8796969" y="6359236"/>
            <a:ext cx="1598096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9BE1BD-AACF-45F2-9461-D5B9C19ACD3E}"/>
              </a:ext>
            </a:extLst>
          </p:cNvPr>
          <p:cNvSpPr/>
          <p:nvPr/>
        </p:nvSpPr>
        <p:spPr>
          <a:xfrm>
            <a:off x="10494484" y="6317671"/>
            <a:ext cx="1598096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BAB34C-4F46-495B-AB2D-7126284FA3B4}"/>
              </a:ext>
            </a:extLst>
          </p:cNvPr>
          <p:cNvSpPr/>
          <p:nvPr/>
        </p:nvSpPr>
        <p:spPr>
          <a:xfrm>
            <a:off x="2599135" y="1479665"/>
            <a:ext cx="986902" cy="2660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FC386F-00B6-4A45-97AF-8CFB35A90E69}"/>
              </a:ext>
            </a:extLst>
          </p:cNvPr>
          <p:cNvSpPr/>
          <p:nvPr/>
        </p:nvSpPr>
        <p:spPr>
          <a:xfrm>
            <a:off x="1920262" y="2959331"/>
            <a:ext cx="986902" cy="2660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62E0AD-97D7-4D97-BD26-46D19C71BFBB}"/>
              </a:ext>
            </a:extLst>
          </p:cNvPr>
          <p:cNvSpPr/>
          <p:nvPr/>
        </p:nvSpPr>
        <p:spPr>
          <a:xfrm>
            <a:off x="4297940" y="2297083"/>
            <a:ext cx="986902" cy="2660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7C0738-259D-4C34-A939-C27F7FCC69B0}"/>
              </a:ext>
            </a:extLst>
          </p:cNvPr>
          <p:cNvSpPr/>
          <p:nvPr/>
        </p:nvSpPr>
        <p:spPr>
          <a:xfrm>
            <a:off x="6812180" y="1479664"/>
            <a:ext cx="986902" cy="2660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7ED3A4-93E8-4DDD-87E5-B6C59223B023}"/>
              </a:ext>
            </a:extLst>
          </p:cNvPr>
          <p:cNvSpPr/>
          <p:nvPr/>
        </p:nvSpPr>
        <p:spPr>
          <a:xfrm>
            <a:off x="6691768" y="2959329"/>
            <a:ext cx="986902" cy="2660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FD560C-BFC1-4527-B555-55CED67D20E1}"/>
              </a:ext>
            </a:extLst>
          </p:cNvPr>
          <p:cNvSpPr/>
          <p:nvPr/>
        </p:nvSpPr>
        <p:spPr>
          <a:xfrm>
            <a:off x="9901614" y="1612667"/>
            <a:ext cx="986902" cy="2660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54C0CC-DDDA-45AF-BD4C-342BA296169D}"/>
              </a:ext>
            </a:extLst>
          </p:cNvPr>
          <p:cNvSpPr/>
          <p:nvPr/>
        </p:nvSpPr>
        <p:spPr>
          <a:xfrm>
            <a:off x="9893324" y="2793072"/>
            <a:ext cx="986902" cy="2660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8021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B4265739-5F4A-4CAA-AA2B-4A263983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41" y="471478"/>
            <a:ext cx="9326033" cy="189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Four children holding ruler | Premium Vector">
            <a:extLst>
              <a:ext uri="{FF2B5EF4-FFF2-40B4-BE49-F238E27FC236}">
                <a16:creationId xmlns:a16="http://schemas.microsoft.com/office/drawing/2014/main" id="{DACA8C8E-6C8A-4625-B002-F8A805D1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138" y="2154357"/>
            <a:ext cx="5519315" cy="24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2">
            <a:extLst>
              <a:ext uri="{FF2B5EF4-FFF2-40B4-BE49-F238E27FC236}">
                <a16:creationId xmlns:a16="http://schemas.microsoft.com/office/drawing/2014/main" id="{00E622DF-193B-4D68-A3D8-E552CF3FAEC6}"/>
              </a:ext>
            </a:extLst>
          </p:cNvPr>
          <p:cNvGrpSpPr/>
          <p:nvPr/>
        </p:nvGrpSpPr>
        <p:grpSpPr>
          <a:xfrm>
            <a:off x="1752696" y="-100631"/>
            <a:ext cx="9634728" cy="2346537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5A9F958E-6310-4530-A32B-1BEA1FF3D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23662BEA-978E-4F8A-93C7-1CFDEAABA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48916248-FCE1-43FF-9465-8274242C5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207642B0-22DD-4E07-AE05-33B7E33E8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FDEE4C20-8325-403E-9E6D-90194D41E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795C00-C065-4836-BA36-9F2683F1AE2D}"/>
              </a:ext>
            </a:extLst>
          </p:cNvPr>
          <p:cNvSpPr txBox="1"/>
          <p:nvPr/>
        </p:nvSpPr>
        <p:spPr>
          <a:xfrm>
            <a:off x="1996795" y="209446"/>
            <a:ext cx="9556884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38: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phép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phạm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vi 10 </a:t>
            </a:r>
            <a:endParaRPr lang="vi-VN" sz="4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69878A-5B3A-4034-ABC1-9E80D3375B03}"/>
              </a:ext>
            </a:extLst>
          </p:cNvPr>
          <p:cNvSpPr txBox="1"/>
          <p:nvPr/>
        </p:nvSpPr>
        <p:spPr>
          <a:xfrm>
            <a:off x="424859" y="4732083"/>
            <a:ext cx="11933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kiến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bảng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cộng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trừ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phạm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vi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10.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Pictures\tải xuống (4).jpg">
            <a:extLst>
              <a:ext uri="{FF2B5EF4-FFF2-40B4-BE49-F238E27FC236}">
                <a16:creationId xmlns:a16="http://schemas.microsoft.com/office/drawing/2014/main" id="{AE2FB652-0195-4BE3-9939-834FF179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"/>
            <a:ext cx="12192000" cy="673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5782F23-8366-4776-9788-98EB3604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2467" y="2275417"/>
            <a:ext cx="6479117" cy="295486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defRPr/>
            </a:pP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7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5006289" y="1827568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2256502"/>
            <a:ext cx="4895850" cy="4365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186149-0FD5-4707-8FF6-402D08A44331}"/>
              </a:ext>
            </a:extLst>
          </p:cNvPr>
          <p:cNvSpPr txBox="1"/>
          <p:nvPr/>
        </p:nvSpPr>
        <p:spPr>
          <a:xfrm>
            <a:off x="1970944" y="1344040"/>
            <a:ext cx="7093541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38: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phép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phạm</a:t>
            </a:r>
            <a:r>
              <a:rPr lang="en-US" sz="40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vi 10 </a:t>
            </a:r>
            <a:endParaRPr lang="vi-VN" sz="4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Little boy holding blank board - Download Free Vectors, Clipart ...">
            <a:extLst>
              <a:ext uri="{FF2B5EF4-FFF2-40B4-BE49-F238E27FC236}">
                <a16:creationId xmlns:a16="http://schemas.microsoft.com/office/drawing/2014/main" id="{3940C0FF-6024-48E2-AF8A-3A730448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1" y="14818"/>
            <a:ext cx="5942675" cy="189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>
            <a:extLst>
              <a:ext uri="{FF2B5EF4-FFF2-40B4-BE49-F238E27FC236}">
                <a16:creationId xmlns:a16="http://schemas.microsoft.com/office/drawing/2014/main" id="{3CE35BC2-63A8-4723-A3C3-826352EA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0" y="1151468"/>
            <a:ext cx="254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B3FCE1-1E24-4E9F-9F50-673CDB3F71A1}"/>
              </a:ext>
            </a:extLst>
          </p:cNvPr>
          <p:cNvSpPr/>
          <p:nvPr/>
        </p:nvSpPr>
        <p:spPr>
          <a:xfrm>
            <a:off x="1245704" y="3041651"/>
            <a:ext cx="8852452" cy="1219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Little boy holding blank board - Download Free Vectors, Clipart ...">
            <a:extLst>
              <a:ext uri="{FF2B5EF4-FFF2-40B4-BE49-F238E27FC236}">
                <a16:creationId xmlns:a16="http://schemas.microsoft.com/office/drawing/2014/main" id="{3940C0FF-6024-48E2-AF8A-3A730448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1" y="14818"/>
            <a:ext cx="5942675" cy="189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>
            <a:extLst>
              <a:ext uri="{FF2B5EF4-FFF2-40B4-BE49-F238E27FC236}">
                <a16:creationId xmlns:a16="http://schemas.microsoft.com/office/drawing/2014/main" id="{3CE35BC2-63A8-4723-A3C3-826352EA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0" y="1151468"/>
            <a:ext cx="254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B3FCE1-1E24-4E9F-9F50-673CDB3F71A1}"/>
              </a:ext>
            </a:extLst>
          </p:cNvPr>
          <p:cNvSpPr/>
          <p:nvPr/>
        </p:nvSpPr>
        <p:spPr>
          <a:xfrm>
            <a:off x="472217" y="2601361"/>
            <a:ext cx="10103018" cy="1104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vi 10; so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982353-BFEB-49B4-A341-F8A5A24E1033}"/>
              </a:ext>
            </a:extLst>
          </p:cNvPr>
          <p:cNvSpPr/>
          <p:nvPr/>
        </p:nvSpPr>
        <p:spPr>
          <a:xfrm>
            <a:off x="450734" y="4187065"/>
            <a:ext cx="11543607" cy="1531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970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596F68-6FC6-491F-B48F-B874855C30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6297" b="62116"/>
          <a:stretch/>
        </p:blipFill>
        <p:spPr>
          <a:xfrm>
            <a:off x="0" y="622424"/>
            <a:ext cx="12080855" cy="589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Hình Bầu dục 10">
            <a:extLst>
              <a:ext uri="{FF2B5EF4-FFF2-40B4-BE49-F238E27FC236}">
                <a16:creationId xmlns:a16="http://schemas.microsoft.com/office/drawing/2014/main" id="{A2279EB7-F890-4F63-A055-A9DAF492201A}"/>
              </a:ext>
            </a:extLst>
          </p:cNvPr>
          <p:cNvSpPr/>
          <p:nvPr/>
        </p:nvSpPr>
        <p:spPr>
          <a:xfrm>
            <a:off x="3260034" y="3429000"/>
            <a:ext cx="1020417" cy="13947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7030A0"/>
              </a:solidFill>
            </a:endParaRPr>
          </a:p>
        </p:txBody>
      </p:sp>
      <p:sp>
        <p:nvSpPr>
          <p:cNvPr id="9" name="Hình Bầu dục 10">
            <a:extLst>
              <a:ext uri="{FF2B5EF4-FFF2-40B4-BE49-F238E27FC236}">
                <a16:creationId xmlns:a16="http://schemas.microsoft.com/office/drawing/2014/main" id="{5777FAE3-39AE-4F85-93D0-D82A60FDAF55}"/>
              </a:ext>
            </a:extLst>
          </p:cNvPr>
          <p:cNvSpPr/>
          <p:nvPr/>
        </p:nvSpPr>
        <p:spPr>
          <a:xfrm>
            <a:off x="5248234" y="3429000"/>
            <a:ext cx="1020417" cy="13947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7030A0"/>
              </a:solidFill>
            </a:endParaRPr>
          </a:p>
        </p:txBody>
      </p:sp>
      <p:sp>
        <p:nvSpPr>
          <p:cNvPr id="10" name="Hình Bầu dục 10">
            <a:extLst>
              <a:ext uri="{FF2B5EF4-FFF2-40B4-BE49-F238E27FC236}">
                <a16:creationId xmlns:a16="http://schemas.microsoft.com/office/drawing/2014/main" id="{B7C36792-7504-4CF8-AB2D-5C829782E474}"/>
              </a:ext>
            </a:extLst>
          </p:cNvPr>
          <p:cNvSpPr/>
          <p:nvPr/>
        </p:nvSpPr>
        <p:spPr>
          <a:xfrm>
            <a:off x="7236435" y="3557994"/>
            <a:ext cx="1020417" cy="139479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7030A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CDD71-00D4-439C-8DC0-BEA4DDA7A49B}"/>
              </a:ext>
            </a:extLst>
          </p:cNvPr>
          <p:cNvSpPr/>
          <p:nvPr/>
        </p:nvSpPr>
        <p:spPr>
          <a:xfrm>
            <a:off x="2489166" y="4952785"/>
            <a:ext cx="752701" cy="60011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46A31B-4ECF-4EFF-B0BD-87F987AE1703}"/>
              </a:ext>
            </a:extLst>
          </p:cNvPr>
          <p:cNvSpPr/>
          <p:nvPr/>
        </p:nvSpPr>
        <p:spPr>
          <a:xfrm>
            <a:off x="4401167" y="4523732"/>
            <a:ext cx="752701" cy="60011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551C7A-446C-49CA-BFFC-152ACD70C651}"/>
              </a:ext>
            </a:extLst>
          </p:cNvPr>
          <p:cNvSpPr/>
          <p:nvPr/>
        </p:nvSpPr>
        <p:spPr>
          <a:xfrm>
            <a:off x="6329010" y="4523731"/>
            <a:ext cx="752701" cy="60011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789E5D-5808-4763-84C1-7847EB29E1C2}"/>
              </a:ext>
            </a:extLst>
          </p:cNvPr>
          <p:cNvSpPr/>
          <p:nvPr/>
        </p:nvSpPr>
        <p:spPr>
          <a:xfrm>
            <a:off x="8256852" y="4862448"/>
            <a:ext cx="752701" cy="60011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56E4B3-17FB-4909-997F-8005637D17E9}"/>
              </a:ext>
            </a:extLst>
          </p:cNvPr>
          <p:cNvSpPr/>
          <p:nvPr/>
        </p:nvSpPr>
        <p:spPr>
          <a:xfrm>
            <a:off x="9277269" y="5123848"/>
            <a:ext cx="752701" cy="60011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0091.jpg">
            <a:extLst>
              <a:ext uri="{FF2B5EF4-FFF2-40B4-BE49-F238E27FC236}">
                <a16:creationId xmlns:a16="http://schemas.microsoft.com/office/drawing/2014/main" id="{027EC4C0-EB2A-400D-BC76-D2A8E9037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309" t="38409" b="30068"/>
          <a:stretch>
            <a:fillRect/>
          </a:stretch>
        </p:blipFill>
        <p:spPr>
          <a:xfrm>
            <a:off x="-18547" y="0"/>
            <a:ext cx="12210547" cy="6483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6EC5B3B-1A95-40C2-81D6-2C37D29CB0D8}"/>
              </a:ext>
            </a:extLst>
          </p:cNvPr>
          <p:cNvCxnSpPr>
            <a:cxnSpLocks/>
          </p:cNvCxnSpPr>
          <p:nvPr/>
        </p:nvCxnSpPr>
        <p:spPr>
          <a:xfrm flipV="1">
            <a:off x="2612151" y="3101009"/>
            <a:ext cx="3033275" cy="102280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0F4365-BCDC-4617-AEB3-7E70CD309BFC}"/>
              </a:ext>
            </a:extLst>
          </p:cNvPr>
          <p:cNvCxnSpPr>
            <a:cxnSpLocks/>
          </p:cNvCxnSpPr>
          <p:nvPr/>
        </p:nvCxnSpPr>
        <p:spPr>
          <a:xfrm flipH="1" flipV="1">
            <a:off x="5897217" y="3101009"/>
            <a:ext cx="3008245" cy="76862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247324-CDCF-422D-89E4-6155E0BAF44C}"/>
              </a:ext>
            </a:extLst>
          </p:cNvPr>
          <p:cNvCxnSpPr>
            <a:cxnSpLocks/>
          </p:cNvCxnSpPr>
          <p:nvPr/>
        </p:nvCxnSpPr>
        <p:spPr>
          <a:xfrm flipV="1">
            <a:off x="4585252" y="2835966"/>
            <a:ext cx="3313044" cy="143123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8B3B05E-7F36-43C2-8655-425F2EC50A65}"/>
              </a:ext>
            </a:extLst>
          </p:cNvPr>
          <p:cNvCxnSpPr>
            <a:cxnSpLocks/>
          </p:cNvCxnSpPr>
          <p:nvPr/>
        </p:nvCxnSpPr>
        <p:spPr>
          <a:xfrm flipH="1" flipV="1">
            <a:off x="3419061" y="2835966"/>
            <a:ext cx="3982278" cy="18685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CA4208-8A16-4FF4-B7C1-FFBF88A59E06}"/>
              </a:ext>
            </a:extLst>
          </p:cNvPr>
          <p:cNvCxnSpPr>
            <a:cxnSpLocks/>
          </p:cNvCxnSpPr>
          <p:nvPr/>
        </p:nvCxnSpPr>
        <p:spPr>
          <a:xfrm>
            <a:off x="1060174" y="1590261"/>
            <a:ext cx="4359965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ình Bầu dục 10">
            <a:extLst>
              <a:ext uri="{FF2B5EF4-FFF2-40B4-BE49-F238E27FC236}">
                <a16:creationId xmlns:a16="http://schemas.microsoft.com/office/drawing/2014/main" id="{3D626471-4568-4A4B-BF32-B0C8A3713CBB}"/>
              </a:ext>
            </a:extLst>
          </p:cNvPr>
          <p:cNvSpPr/>
          <p:nvPr/>
        </p:nvSpPr>
        <p:spPr>
          <a:xfrm>
            <a:off x="5009322" y="1701248"/>
            <a:ext cx="1802295" cy="172773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7030A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292FA5-7044-42B5-AEDD-F0563274D36A}"/>
              </a:ext>
            </a:extLst>
          </p:cNvPr>
          <p:cNvSpPr/>
          <p:nvPr/>
        </p:nvSpPr>
        <p:spPr>
          <a:xfrm>
            <a:off x="1318976" y="5267739"/>
            <a:ext cx="986902" cy="4306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58A5E32-2306-456A-BB33-B561C5573270}"/>
              </a:ext>
            </a:extLst>
          </p:cNvPr>
          <p:cNvSpPr/>
          <p:nvPr/>
        </p:nvSpPr>
        <p:spPr>
          <a:xfrm>
            <a:off x="3843515" y="4538869"/>
            <a:ext cx="986902" cy="4306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9FDD6E-F778-4BE9-AEFD-DBFE9DACFE76}"/>
              </a:ext>
            </a:extLst>
          </p:cNvPr>
          <p:cNvSpPr/>
          <p:nvPr/>
        </p:nvSpPr>
        <p:spPr>
          <a:xfrm>
            <a:off x="7196315" y="5163378"/>
            <a:ext cx="986902" cy="4306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B4ABC3C-11BB-493D-9A80-4942B2DD18B2}"/>
              </a:ext>
            </a:extLst>
          </p:cNvPr>
          <p:cNvSpPr/>
          <p:nvPr/>
        </p:nvSpPr>
        <p:spPr>
          <a:xfrm>
            <a:off x="9601777" y="4358309"/>
            <a:ext cx="986902" cy="4306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0091.jpg">
            <a:extLst>
              <a:ext uri="{FF2B5EF4-FFF2-40B4-BE49-F238E27FC236}">
                <a16:creationId xmlns:a16="http://schemas.microsoft.com/office/drawing/2014/main" id="{92E8A302-DAA9-42FE-AF72-B8D172A8B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8237" t="69136" b="7380"/>
          <a:stretch>
            <a:fillRect/>
          </a:stretch>
        </p:blipFill>
        <p:spPr>
          <a:xfrm>
            <a:off x="0" y="0"/>
            <a:ext cx="11953702" cy="6434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2ED38D2-0956-4DE7-8929-55C307710A7D}"/>
              </a:ext>
            </a:extLst>
          </p:cNvPr>
          <p:cNvSpPr/>
          <p:nvPr/>
        </p:nvSpPr>
        <p:spPr>
          <a:xfrm>
            <a:off x="3758596" y="3024808"/>
            <a:ext cx="680400" cy="808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993D98-AF3C-4E6D-AC03-F2EA5E3FEBE1}"/>
              </a:ext>
            </a:extLst>
          </p:cNvPr>
          <p:cNvSpPr/>
          <p:nvPr/>
        </p:nvSpPr>
        <p:spPr>
          <a:xfrm>
            <a:off x="6837076" y="3942280"/>
            <a:ext cx="680400" cy="808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864CD5E-FCBB-4425-B93E-07C3B96D98B3}"/>
              </a:ext>
            </a:extLst>
          </p:cNvPr>
          <p:cNvSpPr/>
          <p:nvPr/>
        </p:nvSpPr>
        <p:spPr>
          <a:xfrm>
            <a:off x="5619404" y="1163782"/>
            <a:ext cx="1064029" cy="1213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3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590800" y="762000"/>
            <a:ext cx="7848600" cy="57912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9219" name="Picture 3" descr="Tweety-01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05426"/>
            <a:ext cx="1752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Pencil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55070">
            <a:off x="5334000" y="4953000"/>
            <a:ext cx="952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Pencil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72">
            <a:off x="3771900" y="4953000"/>
            <a:ext cx="952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Pencil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51434">
            <a:off x="8401050" y="4953000"/>
            <a:ext cx="952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Pencil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3040">
            <a:off x="6705600" y="4953000"/>
            <a:ext cx="952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Pencil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55070">
            <a:off x="2000250" y="1809750"/>
            <a:ext cx="952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Pencil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72">
            <a:off x="1905000" y="3276600"/>
            <a:ext cx="952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Pencil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72">
            <a:off x="1981200" y="228600"/>
            <a:ext cx="952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baby[3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663212" y="2640630"/>
            <a:ext cx="487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altLang="en-US" sz="60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60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altLang="en-US" sz="60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9" name="AutoShape 13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4400" y="1440750"/>
            <a:ext cx="509847" cy="235649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65406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092.jpg">
            <a:extLst>
              <a:ext uri="{FF2B5EF4-FFF2-40B4-BE49-F238E27FC236}">
                <a16:creationId xmlns:a16="http://schemas.microsoft.com/office/drawing/2014/main" id="{B32B7057-49F1-4149-BADC-55802F707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81" t="6804" r="6999" b="74979"/>
          <a:stretch>
            <a:fillRect/>
          </a:stretch>
        </p:blipFill>
        <p:spPr>
          <a:xfrm>
            <a:off x="175080" y="159993"/>
            <a:ext cx="11662244" cy="6340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BA5753-55DD-4052-9C9A-D5C8BA0B5BB8}"/>
              </a:ext>
            </a:extLst>
          </p:cNvPr>
          <p:cNvSpPr/>
          <p:nvPr/>
        </p:nvSpPr>
        <p:spPr>
          <a:xfrm>
            <a:off x="2742995" y="3548611"/>
            <a:ext cx="532220" cy="956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24FF3F-E25D-4DA5-A236-EBCC6B156717}"/>
              </a:ext>
            </a:extLst>
          </p:cNvPr>
          <p:cNvSpPr/>
          <p:nvPr/>
        </p:nvSpPr>
        <p:spPr>
          <a:xfrm>
            <a:off x="6370116" y="3548611"/>
            <a:ext cx="532220" cy="956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96DA03-4773-41CB-9434-5611164A10BD}"/>
              </a:ext>
            </a:extLst>
          </p:cNvPr>
          <p:cNvSpPr/>
          <p:nvPr/>
        </p:nvSpPr>
        <p:spPr>
          <a:xfrm>
            <a:off x="9182895" y="3548611"/>
            <a:ext cx="532220" cy="956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2C1DF1-1F59-4CC3-A85E-2A55E0CEBA77}"/>
              </a:ext>
            </a:extLst>
          </p:cNvPr>
          <p:cNvSpPr/>
          <p:nvPr/>
        </p:nvSpPr>
        <p:spPr>
          <a:xfrm>
            <a:off x="1618234" y="4505498"/>
            <a:ext cx="986902" cy="4306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900D43-9FC6-401C-8868-0B6FBACFDAE4}"/>
              </a:ext>
            </a:extLst>
          </p:cNvPr>
          <p:cNvSpPr/>
          <p:nvPr/>
        </p:nvSpPr>
        <p:spPr>
          <a:xfrm>
            <a:off x="5173051" y="4472247"/>
            <a:ext cx="986902" cy="4306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352F38-A768-4DFE-9C09-DF920D814645}"/>
              </a:ext>
            </a:extLst>
          </p:cNvPr>
          <p:cNvSpPr/>
          <p:nvPr/>
        </p:nvSpPr>
        <p:spPr>
          <a:xfrm>
            <a:off x="10080315" y="4422370"/>
            <a:ext cx="986902" cy="4306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0693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162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Arial-Rounded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VIET CUONG</cp:lastModifiedBy>
  <cp:revision>54</cp:revision>
  <dcterms:created xsi:type="dcterms:W3CDTF">2020-08-07T08:50:12Z</dcterms:created>
  <dcterms:modified xsi:type="dcterms:W3CDTF">2021-05-03T16:38:27Z</dcterms:modified>
</cp:coreProperties>
</file>