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370" r:id="rId2"/>
    <p:sldId id="286" r:id="rId3"/>
    <p:sldId id="368" r:id="rId4"/>
    <p:sldId id="372" r:id="rId5"/>
    <p:sldId id="371" r:id="rId6"/>
    <p:sldId id="367" r:id="rId7"/>
    <p:sldId id="366" r:id="rId8"/>
    <p:sldId id="373" r:id="rId9"/>
    <p:sldId id="374" r:id="rId10"/>
    <p:sldId id="35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CC"/>
    <a:srgbClr val="FF3300"/>
    <a:srgbClr val="E20404"/>
    <a:srgbClr val="820202"/>
    <a:srgbClr val="FF0066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>
      <p:cViewPr varScale="1">
        <p:scale>
          <a:sx n="61" d="100"/>
          <a:sy n="61" d="100"/>
        </p:scale>
        <p:origin x="68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898CA3-7666-43CE-BFA5-C423EDEB0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18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F8C85-7D08-4B7E-BCF1-999B0A502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09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6315-724E-4774-A13F-BD6CCA7FE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2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0CC5-DB7C-4508-91DC-787CA4B12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90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3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3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04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EC14-8622-4BD2-8F52-098D38EB8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80F0-C9BD-485B-A311-25F5A89BF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558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F92D-463E-4EA5-BD9D-0CBDA7941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A7C1-F68A-42CF-821B-E4AA8739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53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5452-47A1-43DA-AF74-A6F410964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7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2E53-CDF8-46A1-A782-C95B5A301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6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400F-3A4B-44EC-A735-41D4BFBE7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855A-5037-426D-B789-82A1F2C31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575F6D"/>
                </a:solidFill>
                <a:latin typeface="Times New Roman" panose="02020603050405020304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575F6D"/>
                </a:solidFill>
                <a:latin typeface="Times New Roman" panose="02020603050405020304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4395B6-6889-4FE0-8B12-D9B087351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36" r:id="rId4"/>
    <p:sldLayoutId id="2147484137" r:id="rId5"/>
    <p:sldLayoutId id="2147484168" r:id="rId6"/>
    <p:sldLayoutId id="2147484138" r:id="rId7"/>
    <p:sldLayoutId id="2147484169" r:id="rId8"/>
    <p:sldLayoutId id="2147484170" r:id="rId9"/>
    <p:sldLayoutId id="2147484139" r:id="rId10"/>
    <p:sldLayoutId id="2147484140" r:id="rId11"/>
    <p:sldLayoutId id="21474841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209800" y="32766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: Tin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" y="857368"/>
            <a:ext cx="1509233" cy="5256041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" y="4897064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5345680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6" y="5372712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5196" y="2398180"/>
            <a:ext cx="7872220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</a:p>
        </p:txBody>
      </p:sp>
    </p:spTree>
    <p:extLst>
      <p:ext uri="{BB962C8B-B14F-4D97-AF65-F5344CB8AC3E}">
        <p14:creationId xmlns:p14="http://schemas.microsoft.com/office/powerpoint/2010/main" val="22665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28"/>
    </mc:Choice>
    <mc:Fallback xmlns="">
      <p:transition advTm="22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986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419350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9702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07" name="Group 23"/>
          <p:cNvGrpSpPr>
            <a:grpSpLocks/>
          </p:cNvGrpSpPr>
          <p:nvPr/>
        </p:nvGrpSpPr>
        <p:grpSpPr bwMode="auto">
          <a:xfrm rot="-2028842">
            <a:off x="-34925" y="127000"/>
            <a:ext cx="1693863" cy="1331913"/>
            <a:chOff x="1313" y="187"/>
            <a:chExt cx="4298" cy="3372"/>
          </a:xfrm>
        </p:grpSpPr>
        <p:grpSp>
          <p:nvGrpSpPr>
            <p:cNvPr id="41105" name="Group 24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41235" name="Oval 25"/>
              <p:cNvSpPr>
                <a:spLocks noChangeArrowheads="1"/>
              </p:cNvSpPr>
              <p:nvPr/>
            </p:nvSpPr>
            <p:spPr bwMode="hidden">
              <a:xfrm>
                <a:off x="0" y="-1"/>
                <a:ext cx="768" cy="575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236" name="Oval 26"/>
              <p:cNvSpPr>
                <a:spLocks noChangeArrowheads="1"/>
              </p:cNvSpPr>
              <p:nvPr/>
            </p:nvSpPr>
            <p:spPr bwMode="hidden">
              <a:xfrm>
                <a:off x="272" y="244"/>
                <a:ext cx="187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106" name="Group 27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122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133" name="Group 29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41233" name="Oval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56" y="799"/>
                    <a:ext cx="2919" cy="21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34" name="Oval 31"/>
                  <p:cNvSpPr>
                    <a:spLocks noChangeArrowheads="1"/>
                  </p:cNvSpPr>
                  <p:nvPr/>
                </p:nvSpPr>
                <p:spPr bwMode="hidden">
                  <a:xfrm>
                    <a:off x="2375" y="1584"/>
                    <a:ext cx="581" cy="40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34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13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1231" name="Freeform 3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22"/>
                      <a:ext cx="172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32" name="Freeform 35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0" y="3136"/>
                      <a:ext cx="926" cy="48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3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1229" name="Freeform 3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7" y="2007"/>
                      <a:ext cx="1815" cy="34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30" name="Freeform 38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8" y="2787"/>
                      <a:ext cx="975" cy="54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3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1227" name="Freeform 4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16"/>
                      <a:ext cx="1737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28" name="Freeform 41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36" y="2401"/>
                      <a:ext cx="933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3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1225" name="Freeform 4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1" y="1624"/>
                      <a:ext cx="1680" cy="33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26" name="Freeform 44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87" y="2025"/>
                      <a:ext cx="902" cy="52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3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1223" name="Freeform 4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9" y="1402"/>
                      <a:ext cx="1545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24" name="Freeform 47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8" y="1567"/>
                      <a:ext cx="830" cy="49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1221" name="Freeform 4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77" y="1281"/>
                      <a:ext cx="1400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22" name="Freeform 50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8" y="1254"/>
                      <a:ext cx="752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1219" name="Freeform 5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15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20" name="Freeform 53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44" y="905"/>
                      <a:ext cx="664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1217" name="Freeform 5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2" y="2347"/>
                      <a:ext cx="172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8" name="Freeform 56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7" y="3257"/>
                      <a:ext cx="926" cy="49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1215" name="Freeform 5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34" y="2187"/>
                      <a:ext cx="1815" cy="34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6" name="Freeform 59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15" y="2975"/>
                      <a:ext cx="975" cy="54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1213" name="Freeform 6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74" y="1998"/>
                      <a:ext cx="1742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4" name="Freeform 62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66" y="2586"/>
                      <a:ext cx="939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1211" name="Freeform 6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11" y="1806"/>
                      <a:ext cx="1680" cy="33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2" name="Freeform 65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80" y="2199"/>
                      <a:ext cx="902" cy="52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1209" name="Freeform 6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7" y="1569"/>
                      <a:ext cx="1540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0" name="Freeform 68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4" y="1735"/>
                      <a:ext cx="830" cy="49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1207" name="Freeform 7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26" y="1454"/>
                      <a:ext cx="1400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08" name="Freeform 71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1" y="1425"/>
                      <a:ext cx="752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1205" name="Freeform 7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295"/>
                      <a:ext cx="1234" cy="21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06" name="Freeform 74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11" y="1076"/>
                      <a:ext cx="664" cy="34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49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1203" name="Freeform 7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1" y="1217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04" name="Freeform 77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77"/>
                      <a:ext cx="664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5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1201" name="Freeform 7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01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02" name="Freeform 80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78"/>
                      <a:ext cx="664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5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199" name="Freeform 8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68"/>
                      <a:ext cx="1255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00" name="Freeform 83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5" y="295"/>
                      <a:ext cx="674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52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197" name="Freeform 8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7" y="935"/>
                      <a:ext cx="1092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8" name="Freeform 86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8" y="208"/>
                      <a:ext cx="590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53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195" name="Freeform 8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0" y="897"/>
                      <a:ext cx="1061" cy="21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6" name="Freeform 89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21"/>
                      <a:ext cx="56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5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193" name="Freeform 9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5" y="1001"/>
                      <a:ext cx="1229" cy="21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4" name="Freeform 92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9" y="649"/>
                      <a:ext cx="659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5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191" name="Freeform 9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5" y="929"/>
                      <a:ext cx="1229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2" name="Freeform 95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7" y="426"/>
                      <a:ext cx="659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156" name="Freeform 96"/>
                  <p:cNvSpPr>
                    <a:spLocks/>
                  </p:cNvSpPr>
                  <p:nvPr/>
                </p:nvSpPr>
                <p:spPr bwMode="hidden">
                  <a:xfrm rot="4578755" flipH="1">
                    <a:off x="2166" y="942"/>
                    <a:ext cx="1030" cy="14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7" name="Freeform 97"/>
                  <p:cNvSpPr>
                    <a:spLocks/>
                  </p:cNvSpPr>
                  <p:nvPr/>
                </p:nvSpPr>
                <p:spPr bwMode="hidden">
                  <a:xfrm rot="4578755" flipH="1">
                    <a:off x="2198" y="192"/>
                    <a:ext cx="543" cy="22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15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189" name="Freeform 9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5" y="915"/>
                      <a:ext cx="1055" cy="18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0" name="Freeform 100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4" y="165"/>
                      <a:ext cx="564" cy="29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5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187" name="Freeform 10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88" y="899"/>
                      <a:ext cx="1154" cy="27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88" name="Freeform 103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1" y="248"/>
                      <a:ext cx="621" cy="425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185" name="Freeform 10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47"/>
                      <a:ext cx="952" cy="8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86" name="Freeform 106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3" y="206"/>
                      <a:ext cx="512" cy="1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183" name="Freeform 10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998" y="2457"/>
                      <a:ext cx="172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84" name="Freeform 109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19" y="3501"/>
                      <a:ext cx="926" cy="48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2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181" name="Freeform 11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61"/>
                      <a:ext cx="158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82" name="Freeform 112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5" y="3613"/>
                      <a:ext cx="854" cy="49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3" name="Group 113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179" name="Freeform 11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75"/>
                      <a:ext cx="1712" cy="30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80" name="Freeform 115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71"/>
                      <a:ext cx="920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4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177" name="Freeform 11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18" y="2404"/>
                      <a:ext cx="172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78" name="Freeform 118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12"/>
                      <a:ext cx="926" cy="49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5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175" name="Freeform 12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498" y="2522"/>
                      <a:ext cx="1651" cy="30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76" name="Freeform 121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4" y="3604"/>
                      <a:ext cx="885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6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173" name="Freeform 12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36"/>
                      <a:ext cx="1599" cy="24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74" name="Freeform 124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996" y="3727"/>
                      <a:ext cx="859" cy="38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7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171" name="Freeform 12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2" y="2698"/>
                      <a:ext cx="1469" cy="24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72" name="Freeform 127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5" y="3721"/>
                      <a:ext cx="792" cy="38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68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169" name="Freeform 12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899" y="2736"/>
                      <a:ext cx="1438" cy="19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70" name="Freeform 130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6" y="3774"/>
                      <a:ext cx="771" cy="30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123" name="Group 131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1124" name="Group 132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1126" name="Arc 133"/>
                  <p:cNvSpPr>
                    <a:spLocks/>
                  </p:cNvSpPr>
                  <p:nvPr/>
                </p:nvSpPr>
                <p:spPr bwMode="hidden">
                  <a:xfrm flipV="1">
                    <a:off x="2972" y="437"/>
                    <a:ext cx="2567" cy="2044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7" name="Arc 134"/>
                  <p:cNvSpPr>
                    <a:spLocks/>
                  </p:cNvSpPr>
                  <p:nvPr/>
                </p:nvSpPr>
                <p:spPr bwMode="hidden">
                  <a:xfrm flipH="1">
                    <a:off x="389" y="1587"/>
                    <a:ext cx="2012" cy="2380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8" name="Arc 135"/>
                  <p:cNvSpPr>
                    <a:spLocks/>
                  </p:cNvSpPr>
                  <p:nvPr/>
                </p:nvSpPr>
                <p:spPr bwMode="hidden">
                  <a:xfrm>
                    <a:off x="3028" y="1162"/>
                    <a:ext cx="1426" cy="2385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9" name="Arc 136"/>
                  <p:cNvSpPr>
                    <a:spLocks/>
                  </p:cNvSpPr>
                  <p:nvPr/>
                </p:nvSpPr>
                <p:spPr bwMode="hidden">
                  <a:xfrm flipH="1">
                    <a:off x="73" y="799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0" name="Arc 137"/>
                  <p:cNvSpPr>
                    <a:spLocks/>
                  </p:cNvSpPr>
                  <p:nvPr/>
                </p:nvSpPr>
                <p:spPr bwMode="hidden">
                  <a:xfrm flipH="1">
                    <a:off x="787" y="290"/>
                    <a:ext cx="1851" cy="2308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1" name="Arc 138"/>
                  <p:cNvSpPr>
                    <a:spLocks/>
                  </p:cNvSpPr>
                  <p:nvPr/>
                </p:nvSpPr>
                <p:spPr bwMode="hidden">
                  <a:xfrm>
                    <a:off x="2765" y="1261"/>
                    <a:ext cx="762" cy="2308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2" name="Freeform 139"/>
                  <p:cNvSpPr>
                    <a:spLocks/>
                  </p:cNvSpPr>
                  <p:nvPr/>
                </p:nvSpPr>
                <p:spPr bwMode="hidden">
                  <a:xfrm flipH="1">
                    <a:off x="1801" y="423"/>
                    <a:ext cx="420" cy="1526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1 h 2368"/>
                      <a:gd name="T10" fmla="*/ 1 w 776"/>
                      <a:gd name="T11" fmla="*/ 1 h 2368"/>
                      <a:gd name="T12" fmla="*/ 1 w 776"/>
                      <a:gd name="T13" fmla="*/ 1 h 2368"/>
                      <a:gd name="T14" fmla="*/ 1 w 776"/>
                      <a:gd name="T15" fmla="*/ 1 h 2368"/>
                      <a:gd name="T16" fmla="*/ 1 w 776"/>
                      <a:gd name="T17" fmla="*/ 1 h 2368"/>
                      <a:gd name="T18" fmla="*/ 1 w 776"/>
                      <a:gd name="T19" fmla="*/ 1 h 2368"/>
                      <a:gd name="T20" fmla="*/ 1 w 776"/>
                      <a:gd name="T21" fmla="*/ 1 h 2368"/>
                      <a:gd name="T22" fmla="*/ 1 w 776"/>
                      <a:gd name="T23" fmla="*/ 1 h 2368"/>
                      <a:gd name="T24" fmla="*/ 1 w 776"/>
                      <a:gd name="T25" fmla="*/ 1 h 2368"/>
                      <a:gd name="T26" fmla="*/ 1 w 776"/>
                      <a:gd name="T27" fmla="*/ 1 h 2368"/>
                      <a:gd name="T28" fmla="*/ 1 w 776"/>
                      <a:gd name="T29" fmla="*/ 1 h 2368"/>
                      <a:gd name="T30" fmla="*/ 1 w 776"/>
                      <a:gd name="T31" fmla="*/ 1 h 2368"/>
                      <a:gd name="T32" fmla="*/ 1 w 776"/>
                      <a:gd name="T33" fmla="*/ 1 h 2368"/>
                      <a:gd name="T34" fmla="*/ 1 w 776"/>
                      <a:gd name="T35" fmla="*/ 1 h 2368"/>
                      <a:gd name="T36" fmla="*/ 1 w 776"/>
                      <a:gd name="T37" fmla="*/ 1 h 2368"/>
                      <a:gd name="T38" fmla="*/ 1 w 776"/>
                      <a:gd name="T39" fmla="*/ 1 h 2368"/>
                      <a:gd name="T40" fmla="*/ 1 w 776"/>
                      <a:gd name="T41" fmla="*/ 1 h 2368"/>
                      <a:gd name="T42" fmla="*/ 1 w 776"/>
                      <a:gd name="T43" fmla="*/ 1 h 2368"/>
                      <a:gd name="T44" fmla="*/ 1 w 776"/>
                      <a:gd name="T45" fmla="*/ 1 h 2368"/>
                      <a:gd name="T46" fmla="*/ 1 w 776"/>
                      <a:gd name="T47" fmla="*/ 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25" name="Freeform 140"/>
                <p:cNvSpPr>
                  <a:spLocks/>
                </p:cNvSpPr>
                <p:nvPr/>
              </p:nvSpPr>
              <p:spPr bwMode="hidden">
                <a:xfrm rot="-1346631">
                  <a:off x="3274" y="1514"/>
                  <a:ext cx="446" cy="838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1 w 776"/>
                    <a:gd name="T31" fmla="*/ 0 h 2368"/>
                    <a:gd name="T32" fmla="*/ 1 w 776"/>
                    <a:gd name="T33" fmla="*/ 0 h 2368"/>
                    <a:gd name="T34" fmla="*/ 1 w 776"/>
                    <a:gd name="T35" fmla="*/ 0 h 2368"/>
                    <a:gd name="T36" fmla="*/ 1 w 776"/>
                    <a:gd name="T37" fmla="*/ 0 h 2368"/>
                    <a:gd name="T38" fmla="*/ 1 w 776"/>
                    <a:gd name="T39" fmla="*/ 0 h 2368"/>
                    <a:gd name="T40" fmla="*/ 1 w 776"/>
                    <a:gd name="T41" fmla="*/ 0 h 2368"/>
                    <a:gd name="T42" fmla="*/ 1 w 776"/>
                    <a:gd name="T43" fmla="*/ 0 h 2368"/>
                    <a:gd name="T44" fmla="*/ 1 w 776"/>
                    <a:gd name="T45" fmla="*/ 0 h 2368"/>
                    <a:gd name="T46" fmla="*/ 1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07" name="Group 141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1108" name="Freeform 142"/>
              <p:cNvSpPr>
                <a:spLocks/>
              </p:cNvSpPr>
              <p:nvPr/>
            </p:nvSpPr>
            <p:spPr bwMode="hidden">
              <a:xfrm flipH="1">
                <a:off x="1925" y="2371"/>
                <a:ext cx="482" cy="1480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9" name="Arc 143"/>
              <p:cNvSpPr>
                <a:spLocks/>
              </p:cNvSpPr>
              <p:nvPr/>
            </p:nvSpPr>
            <p:spPr bwMode="hidden">
              <a:xfrm flipH="1">
                <a:off x="1045" y="1837"/>
                <a:ext cx="2126" cy="23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0" name="Arc 144"/>
              <p:cNvSpPr>
                <a:spLocks/>
              </p:cNvSpPr>
              <p:nvPr/>
            </p:nvSpPr>
            <p:spPr bwMode="hidden">
              <a:xfrm flipH="1">
                <a:off x="1251" y="1470"/>
                <a:ext cx="1244" cy="2380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1" name="Arc 145"/>
              <p:cNvSpPr>
                <a:spLocks/>
              </p:cNvSpPr>
              <p:nvPr/>
            </p:nvSpPr>
            <p:spPr bwMode="hidden">
              <a:xfrm flipH="1">
                <a:off x="203" y="1159"/>
                <a:ext cx="2375" cy="2375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2" name="Arc 146"/>
              <p:cNvSpPr>
                <a:spLocks/>
              </p:cNvSpPr>
              <p:nvPr/>
            </p:nvSpPr>
            <p:spPr bwMode="hidden">
              <a:xfrm>
                <a:off x="2829" y="1489"/>
                <a:ext cx="384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3" name="Arc 147"/>
              <p:cNvSpPr>
                <a:spLocks/>
              </p:cNvSpPr>
              <p:nvPr/>
            </p:nvSpPr>
            <p:spPr bwMode="hidden">
              <a:xfrm>
                <a:off x="2935" y="1482"/>
                <a:ext cx="1006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4" name="Freeform 148"/>
              <p:cNvSpPr>
                <a:spLocks/>
              </p:cNvSpPr>
              <p:nvPr/>
            </p:nvSpPr>
            <p:spPr bwMode="hidden">
              <a:xfrm>
                <a:off x="3290" y="2625"/>
                <a:ext cx="487" cy="1480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5" name="Freeform 149"/>
              <p:cNvSpPr>
                <a:spLocks/>
              </p:cNvSpPr>
              <p:nvPr/>
            </p:nvSpPr>
            <p:spPr bwMode="hidden">
              <a:xfrm rot="19660755" flipV="1">
                <a:off x="2545" y="2130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6" name="Freeform 150"/>
              <p:cNvSpPr>
                <a:spLocks/>
              </p:cNvSpPr>
              <p:nvPr/>
            </p:nvSpPr>
            <p:spPr bwMode="hidden">
              <a:xfrm flipH="1">
                <a:off x="479" y="2494"/>
                <a:ext cx="1084" cy="1521"/>
              </a:xfrm>
              <a:custGeom>
                <a:avLst/>
                <a:gdLst>
                  <a:gd name="T0" fmla="*/ 0 w 776"/>
                  <a:gd name="T1" fmla="*/ 1 h 2368"/>
                  <a:gd name="T2" fmla="*/ 742034 w 776"/>
                  <a:gd name="T3" fmla="*/ 1 h 2368"/>
                  <a:gd name="T4" fmla="*/ 294349 w 776"/>
                  <a:gd name="T5" fmla="*/ 1 h 2368"/>
                  <a:gd name="T6" fmla="*/ 1037507 w 776"/>
                  <a:gd name="T7" fmla="*/ 1 h 2368"/>
                  <a:gd name="T8" fmla="*/ 591787 w 776"/>
                  <a:gd name="T9" fmla="*/ 1 h 2368"/>
                  <a:gd name="T10" fmla="*/ 1185001 w 776"/>
                  <a:gd name="T11" fmla="*/ 1 h 2368"/>
                  <a:gd name="T12" fmla="*/ 887708 w 776"/>
                  <a:gd name="T13" fmla="*/ 1 h 2368"/>
                  <a:gd name="T14" fmla="*/ 1480208 w 776"/>
                  <a:gd name="T15" fmla="*/ 1 h 2368"/>
                  <a:gd name="T16" fmla="*/ 1185001 w 776"/>
                  <a:gd name="T17" fmla="*/ 1 h 2368"/>
                  <a:gd name="T18" fmla="*/ 1629172 w 776"/>
                  <a:gd name="T19" fmla="*/ 1 h 2368"/>
                  <a:gd name="T20" fmla="*/ 1480208 w 776"/>
                  <a:gd name="T21" fmla="*/ 1 h 2368"/>
                  <a:gd name="T22" fmla="*/ 1776163 w 776"/>
                  <a:gd name="T23" fmla="*/ 1 h 2368"/>
                  <a:gd name="T24" fmla="*/ 1776163 w 776"/>
                  <a:gd name="T25" fmla="*/ 1 h 2368"/>
                  <a:gd name="T26" fmla="*/ 2072760 w 776"/>
                  <a:gd name="T27" fmla="*/ 1 h 2368"/>
                  <a:gd name="T28" fmla="*/ 1923545 w 776"/>
                  <a:gd name="T29" fmla="*/ 1 h 2368"/>
                  <a:gd name="T30" fmla="*/ 2221914 w 776"/>
                  <a:gd name="T31" fmla="*/ 1 h 2368"/>
                  <a:gd name="T32" fmla="*/ 2072760 w 776"/>
                  <a:gd name="T33" fmla="*/ 1 h 2368"/>
                  <a:gd name="T34" fmla="*/ 2221914 w 776"/>
                  <a:gd name="T35" fmla="*/ 1 h 2368"/>
                  <a:gd name="T36" fmla="*/ 2072760 w 776"/>
                  <a:gd name="T37" fmla="*/ 1 h 2368"/>
                  <a:gd name="T38" fmla="*/ 2370110 w 776"/>
                  <a:gd name="T39" fmla="*/ 1 h 2368"/>
                  <a:gd name="T40" fmla="*/ 2221914 w 776"/>
                  <a:gd name="T41" fmla="*/ 1 h 2368"/>
                  <a:gd name="T42" fmla="*/ 2370110 w 776"/>
                  <a:gd name="T43" fmla="*/ 1 h 2368"/>
                  <a:gd name="T44" fmla="*/ 2221914 w 776"/>
                  <a:gd name="T45" fmla="*/ 1 h 2368"/>
                  <a:gd name="T46" fmla="*/ 237011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7" name="Freeform 151"/>
              <p:cNvSpPr>
                <a:spLocks/>
              </p:cNvSpPr>
              <p:nvPr/>
            </p:nvSpPr>
            <p:spPr bwMode="hidden">
              <a:xfrm flipH="1">
                <a:off x="988" y="876"/>
                <a:ext cx="700" cy="1526"/>
              </a:xfrm>
              <a:custGeom>
                <a:avLst/>
                <a:gdLst>
                  <a:gd name="T0" fmla="*/ 0 w 776"/>
                  <a:gd name="T1" fmla="*/ 1 h 2368"/>
                  <a:gd name="T2" fmla="*/ 19 w 776"/>
                  <a:gd name="T3" fmla="*/ 1 h 2368"/>
                  <a:gd name="T4" fmla="*/ 8 w 776"/>
                  <a:gd name="T5" fmla="*/ 1 h 2368"/>
                  <a:gd name="T6" fmla="*/ 26 w 776"/>
                  <a:gd name="T7" fmla="*/ 1 h 2368"/>
                  <a:gd name="T8" fmla="*/ 15 w 776"/>
                  <a:gd name="T9" fmla="*/ 1 h 2368"/>
                  <a:gd name="T10" fmla="*/ 30 w 776"/>
                  <a:gd name="T11" fmla="*/ 1 h 2368"/>
                  <a:gd name="T12" fmla="*/ 23 w 776"/>
                  <a:gd name="T13" fmla="*/ 1 h 2368"/>
                  <a:gd name="T14" fmla="*/ 37 w 776"/>
                  <a:gd name="T15" fmla="*/ 1 h 2368"/>
                  <a:gd name="T16" fmla="*/ 30 w 776"/>
                  <a:gd name="T17" fmla="*/ 1 h 2368"/>
                  <a:gd name="T18" fmla="*/ 41 w 776"/>
                  <a:gd name="T19" fmla="*/ 1 h 2368"/>
                  <a:gd name="T20" fmla="*/ 37 w 776"/>
                  <a:gd name="T21" fmla="*/ 1 h 2368"/>
                  <a:gd name="T22" fmla="*/ 46 w 776"/>
                  <a:gd name="T23" fmla="*/ 1 h 2368"/>
                  <a:gd name="T24" fmla="*/ 46 w 776"/>
                  <a:gd name="T25" fmla="*/ 1 h 2368"/>
                  <a:gd name="T26" fmla="*/ 52 w 776"/>
                  <a:gd name="T27" fmla="*/ 1 h 2368"/>
                  <a:gd name="T28" fmla="*/ 49 w 776"/>
                  <a:gd name="T29" fmla="*/ 1 h 2368"/>
                  <a:gd name="T30" fmla="*/ 56 w 776"/>
                  <a:gd name="T31" fmla="*/ 1 h 2368"/>
                  <a:gd name="T32" fmla="*/ 52 w 776"/>
                  <a:gd name="T33" fmla="*/ 1 h 2368"/>
                  <a:gd name="T34" fmla="*/ 56 w 776"/>
                  <a:gd name="T35" fmla="*/ 1 h 2368"/>
                  <a:gd name="T36" fmla="*/ 52 w 776"/>
                  <a:gd name="T37" fmla="*/ 1 h 2368"/>
                  <a:gd name="T38" fmla="*/ 60 w 776"/>
                  <a:gd name="T39" fmla="*/ 1 h 2368"/>
                  <a:gd name="T40" fmla="*/ 56 w 776"/>
                  <a:gd name="T41" fmla="*/ 1 h 2368"/>
                  <a:gd name="T42" fmla="*/ 60 w 776"/>
                  <a:gd name="T43" fmla="*/ 1 h 2368"/>
                  <a:gd name="T44" fmla="*/ 56 w 776"/>
                  <a:gd name="T45" fmla="*/ 1 h 2368"/>
                  <a:gd name="T46" fmla="*/ 6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8" name="Freeform 152"/>
              <p:cNvSpPr>
                <a:spLocks/>
              </p:cNvSpPr>
              <p:nvPr/>
            </p:nvSpPr>
            <p:spPr bwMode="hidden">
              <a:xfrm>
                <a:off x="4395" y="2272"/>
                <a:ext cx="1006" cy="1599"/>
              </a:xfrm>
              <a:custGeom>
                <a:avLst/>
                <a:gdLst>
                  <a:gd name="T0" fmla="*/ 0 w 776"/>
                  <a:gd name="T1" fmla="*/ 1 h 2368"/>
                  <a:gd name="T2" fmla="*/ 123353 w 776"/>
                  <a:gd name="T3" fmla="*/ 1 h 2368"/>
                  <a:gd name="T4" fmla="*/ 49478 w 776"/>
                  <a:gd name="T5" fmla="*/ 1 h 2368"/>
                  <a:gd name="T6" fmla="*/ 172599 w 776"/>
                  <a:gd name="T7" fmla="*/ 1 h 2368"/>
                  <a:gd name="T8" fmla="*/ 98652 w 776"/>
                  <a:gd name="T9" fmla="*/ 1 h 2368"/>
                  <a:gd name="T10" fmla="*/ 197225 w 776"/>
                  <a:gd name="T11" fmla="*/ 1 h 2368"/>
                  <a:gd name="T12" fmla="*/ 148017 w 776"/>
                  <a:gd name="T13" fmla="*/ 1 h 2368"/>
                  <a:gd name="T14" fmla="*/ 246874 w 776"/>
                  <a:gd name="T15" fmla="*/ 1 h 2368"/>
                  <a:gd name="T16" fmla="*/ 197225 w 776"/>
                  <a:gd name="T17" fmla="*/ 1 h 2368"/>
                  <a:gd name="T18" fmla="*/ 271785 w 776"/>
                  <a:gd name="T19" fmla="*/ 1 h 2368"/>
                  <a:gd name="T20" fmla="*/ 246874 w 776"/>
                  <a:gd name="T21" fmla="*/ 1 h 2368"/>
                  <a:gd name="T22" fmla="*/ 295890 w 776"/>
                  <a:gd name="T23" fmla="*/ 1 h 2368"/>
                  <a:gd name="T24" fmla="*/ 295890 w 776"/>
                  <a:gd name="T25" fmla="*/ 1 h 2368"/>
                  <a:gd name="T26" fmla="*/ 345700 w 776"/>
                  <a:gd name="T27" fmla="*/ 1 h 2368"/>
                  <a:gd name="T28" fmla="*/ 321037 w 776"/>
                  <a:gd name="T29" fmla="*/ 1 h 2368"/>
                  <a:gd name="T30" fmla="*/ 370277 w 776"/>
                  <a:gd name="T31" fmla="*/ 1 h 2368"/>
                  <a:gd name="T32" fmla="*/ 345700 w 776"/>
                  <a:gd name="T33" fmla="*/ 1 h 2368"/>
                  <a:gd name="T34" fmla="*/ 370277 w 776"/>
                  <a:gd name="T35" fmla="*/ 1 h 2368"/>
                  <a:gd name="T36" fmla="*/ 345700 w 776"/>
                  <a:gd name="T37" fmla="*/ 1 h 2368"/>
                  <a:gd name="T38" fmla="*/ 395320 w 776"/>
                  <a:gd name="T39" fmla="*/ 1 h 2368"/>
                  <a:gd name="T40" fmla="*/ 370277 w 776"/>
                  <a:gd name="T41" fmla="*/ 1 h 2368"/>
                  <a:gd name="T42" fmla="*/ 395320 w 776"/>
                  <a:gd name="T43" fmla="*/ 1 h 2368"/>
                  <a:gd name="T44" fmla="*/ 370277 w 776"/>
                  <a:gd name="T45" fmla="*/ 1 h 2368"/>
                  <a:gd name="T46" fmla="*/ 39532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9" name="Freeform 153"/>
              <p:cNvSpPr>
                <a:spLocks/>
              </p:cNvSpPr>
              <p:nvPr/>
            </p:nvSpPr>
            <p:spPr bwMode="hidden">
              <a:xfrm>
                <a:off x="3875" y="1457"/>
                <a:ext cx="1519" cy="1066"/>
              </a:xfrm>
              <a:custGeom>
                <a:avLst/>
                <a:gdLst>
                  <a:gd name="T0" fmla="*/ 0 w 776"/>
                  <a:gd name="T1" fmla="*/ 0 h 2368"/>
                  <a:gd name="T2" fmla="*/ 2147483646 w 776"/>
                  <a:gd name="T3" fmla="*/ 0 h 2368"/>
                  <a:gd name="T4" fmla="*/ 954708471 w 776"/>
                  <a:gd name="T5" fmla="*/ 0 h 2368"/>
                  <a:gd name="T6" fmla="*/ 2147483646 w 776"/>
                  <a:gd name="T7" fmla="*/ 0 h 2368"/>
                  <a:gd name="T8" fmla="*/ 1910698192 w 776"/>
                  <a:gd name="T9" fmla="*/ 0 h 2368"/>
                  <a:gd name="T10" fmla="*/ 2147483646 w 776"/>
                  <a:gd name="T11" fmla="*/ 0 h 2368"/>
                  <a:gd name="T12" fmla="*/ 2147483646 w 776"/>
                  <a:gd name="T13" fmla="*/ 0 h 2368"/>
                  <a:gd name="T14" fmla="*/ 2147483646 w 776"/>
                  <a:gd name="T15" fmla="*/ 0 h 2368"/>
                  <a:gd name="T16" fmla="*/ 2147483646 w 776"/>
                  <a:gd name="T17" fmla="*/ 0 h 2368"/>
                  <a:gd name="T18" fmla="*/ 2147483646 w 776"/>
                  <a:gd name="T19" fmla="*/ 0 h 2368"/>
                  <a:gd name="T20" fmla="*/ 2147483646 w 776"/>
                  <a:gd name="T21" fmla="*/ 0 h 2368"/>
                  <a:gd name="T22" fmla="*/ 2147483646 w 776"/>
                  <a:gd name="T23" fmla="*/ 0 h 2368"/>
                  <a:gd name="T24" fmla="*/ 2147483646 w 776"/>
                  <a:gd name="T25" fmla="*/ 0 h 2368"/>
                  <a:gd name="T26" fmla="*/ 2147483646 w 776"/>
                  <a:gd name="T27" fmla="*/ 0 h 2368"/>
                  <a:gd name="T28" fmla="*/ 2147483646 w 776"/>
                  <a:gd name="T29" fmla="*/ 0 h 2368"/>
                  <a:gd name="T30" fmla="*/ 2147483646 w 776"/>
                  <a:gd name="T31" fmla="*/ 0 h 2368"/>
                  <a:gd name="T32" fmla="*/ 2147483646 w 776"/>
                  <a:gd name="T33" fmla="*/ 0 h 2368"/>
                  <a:gd name="T34" fmla="*/ 2147483646 w 776"/>
                  <a:gd name="T35" fmla="*/ 0 h 2368"/>
                  <a:gd name="T36" fmla="*/ 2147483646 w 776"/>
                  <a:gd name="T37" fmla="*/ 0 h 2368"/>
                  <a:gd name="T38" fmla="*/ 2147483646 w 776"/>
                  <a:gd name="T39" fmla="*/ 0 h 2368"/>
                  <a:gd name="T40" fmla="*/ 2147483646 w 776"/>
                  <a:gd name="T41" fmla="*/ 0 h 2368"/>
                  <a:gd name="T42" fmla="*/ 2147483646 w 776"/>
                  <a:gd name="T43" fmla="*/ 0 h 2368"/>
                  <a:gd name="T44" fmla="*/ 2147483646 w 776"/>
                  <a:gd name="T45" fmla="*/ 0 h 2368"/>
                  <a:gd name="T46" fmla="*/ 214748364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0" name="Freeform 154"/>
              <p:cNvSpPr>
                <a:spLocks/>
              </p:cNvSpPr>
              <p:nvPr/>
            </p:nvSpPr>
            <p:spPr bwMode="hidden">
              <a:xfrm>
                <a:off x="3927" y="323"/>
                <a:ext cx="669" cy="1433"/>
              </a:xfrm>
              <a:custGeom>
                <a:avLst/>
                <a:gdLst>
                  <a:gd name="T0" fmla="*/ 0 w 776"/>
                  <a:gd name="T1" fmla="*/ 1 h 2368"/>
                  <a:gd name="T2" fmla="*/ 6 w 776"/>
                  <a:gd name="T3" fmla="*/ 1 h 2368"/>
                  <a:gd name="T4" fmla="*/ 3 w 776"/>
                  <a:gd name="T5" fmla="*/ 1 h 2368"/>
                  <a:gd name="T6" fmla="*/ 9 w 776"/>
                  <a:gd name="T7" fmla="*/ 1 h 2368"/>
                  <a:gd name="T8" fmla="*/ 5 w 776"/>
                  <a:gd name="T9" fmla="*/ 1 h 2368"/>
                  <a:gd name="T10" fmla="*/ 9 w 776"/>
                  <a:gd name="T11" fmla="*/ 1 h 2368"/>
                  <a:gd name="T12" fmla="*/ 8 w 776"/>
                  <a:gd name="T13" fmla="*/ 1 h 2368"/>
                  <a:gd name="T14" fmla="*/ 12 w 776"/>
                  <a:gd name="T15" fmla="*/ 1 h 2368"/>
                  <a:gd name="T16" fmla="*/ 9 w 776"/>
                  <a:gd name="T17" fmla="*/ 1 h 2368"/>
                  <a:gd name="T18" fmla="*/ 14 w 776"/>
                  <a:gd name="T19" fmla="*/ 1 h 2368"/>
                  <a:gd name="T20" fmla="*/ 12 w 776"/>
                  <a:gd name="T21" fmla="*/ 1 h 2368"/>
                  <a:gd name="T22" fmla="*/ 14 w 776"/>
                  <a:gd name="T23" fmla="*/ 1 h 2368"/>
                  <a:gd name="T24" fmla="*/ 14 w 776"/>
                  <a:gd name="T25" fmla="*/ 1 h 2368"/>
                  <a:gd name="T26" fmla="*/ 16 w 776"/>
                  <a:gd name="T27" fmla="*/ 1 h 2368"/>
                  <a:gd name="T28" fmla="*/ 16 w 776"/>
                  <a:gd name="T29" fmla="*/ 1 h 2368"/>
                  <a:gd name="T30" fmla="*/ 18 w 776"/>
                  <a:gd name="T31" fmla="*/ 1 h 2368"/>
                  <a:gd name="T32" fmla="*/ 16 w 776"/>
                  <a:gd name="T33" fmla="*/ 1 h 2368"/>
                  <a:gd name="T34" fmla="*/ 18 w 776"/>
                  <a:gd name="T35" fmla="*/ 1 h 2368"/>
                  <a:gd name="T36" fmla="*/ 16 w 776"/>
                  <a:gd name="T37" fmla="*/ 1 h 2368"/>
                  <a:gd name="T38" fmla="*/ 19 w 776"/>
                  <a:gd name="T39" fmla="*/ 1 h 2368"/>
                  <a:gd name="T40" fmla="*/ 18 w 776"/>
                  <a:gd name="T41" fmla="*/ 1 h 2368"/>
                  <a:gd name="T42" fmla="*/ 19 w 776"/>
                  <a:gd name="T43" fmla="*/ 1 h 2368"/>
                  <a:gd name="T44" fmla="*/ 18 w 776"/>
                  <a:gd name="T45" fmla="*/ 1 h 2368"/>
                  <a:gd name="T46" fmla="*/ 19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1" name="Freeform 155"/>
              <p:cNvSpPr>
                <a:spLocks/>
              </p:cNvSpPr>
              <p:nvPr/>
            </p:nvSpPr>
            <p:spPr bwMode="hidden">
              <a:xfrm rot="1346631" flipH="1">
                <a:off x="1694" y="1496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2140" name="Group 156"/>
          <p:cNvGrpSpPr>
            <a:grpSpLocks/>
          </p:cNvGrpSpPr>
          <p:nvPr/>
        </p:nvGrpSpPr>
        <p:grpSpPr bwMode="auto">
          <a:xfrm rot="9664612" flipH="1" flipV="1">
            <a:off x="7629525" y="1755775"/>
            <a:ext cx="1524000" cy="1444625"/>
            <a:chOff x="1313" y="187"/>
            <a:chExt cx="4298" cy="3372"/>
          </a:xfrm>
        </p:grpSpPr>
        <p:grpSp>
          <p:nvGrpSpPr>
            <p:cNvPr id="40973" name="Group 157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41103" name="Oval 158"/>
              <p:cNvSpPr>
                <a:spLocks noChangeArrowheads="1"/>
              </p:cNvSpPr>
              <p:nvPr/>
            </p:nvSpPr>
            <p:spPr bwMode="hidden">
              <a:xfrm>
                <a:off x="-12" y="-11"/>
                <a:ext cx="762" cy="573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104" name="Oval 159"/>
              <p:cNvSpPr>
                <a:spLocks noChangeArrowheads="1"/>
              </p:cNvSpPr>
              <p:nvPr/>
            </p:nvSpPr>
            <p:spPr bwMode="hidden">
              <a:xfrm>
                <a:off x="273" y="232"/>
                <a:ext cx="185" cy="10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974" name="Group 160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0990" name="Group 161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001" name="Group 162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41101" name="Oval 163"/>
                  <p:cNvSpPr>
                    <a:spLocks noChangeArrowheads="1"/>
                  </p:cNvSpPr>
                  <p:nvPr/>
                </p:nvSpPr>
                <p:spPr bwMode="hidden">
                  <a:xfrm>
                    <a:off x="1253" y="784"/>
                    <a:ext cx="2922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02" name="Oval 164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568"/>
                    <a:ext cx="576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002" name="Group 16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003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1099" name="Freeform 167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0" y="2221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00" name="Freeform 168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08" y="3131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04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1097" name="Freeform 170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6" y="1980"/>
                      <a:ext cx="1810" cy="34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98" name="Freeform 171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41" y="2774"/>
                      <a:ext cx="968" cy="55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05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1095" name="Freeform 173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75" y="1814"/>
                      <a:ext cx="173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96" name="Freeform 174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32" y="2399"/>
                      <a:ext cx="934" cy="47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06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1093" name="Freeform 176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09" y="1610"/>
                      <a:ext cx="1677" cy="33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94" name="Freeform 177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8" y="2011"/>
                      <a:ext cx="899" cy="52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0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1091" name="Freeform 179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397"/>
                      <a:ext cx="154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92" name="Freeform 180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59" y="1560"/>
                      <a:ext cx="830" cy="48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08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1089" name="Freeform 182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69" y="1267"/>
                      <a:ext cx="1406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90" name="Freeform 183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53" y="1248"/>
                      <a:ext cx="755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09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1087" name="Freeform 185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5" y="1102"/>
                      <a:ext cx="1233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88" name="Freeform 186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42" y="883"/>
                      <a:ext cx="663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0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1085" name="Freeform 188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67" y="2333"/>
                      <a:ext cx="171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86" name="Freeform 189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395" y="3243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1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1083" name="Freeform 191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35" y="2166"/>
                      <a:ext cx="1810" cy="34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84" name="Freeform 192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27" y="2952"/>
                      <a:ext cx="974" cy="54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1081" name="Freeform 194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78" y="1975"/>
                      <a:ext cx="173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82" name="Freeform 195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65" y="2566"/>
                      <a:ext cx="939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3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1079" name="Freeform 197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09" y="1787"/>
                      <a:ext cx="1677" cy="33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80" name="Freeform 198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9" y="2185"/>
                      <a:ext cx="899" cy="53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4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1077" name="Freeform 200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09" y="1563"/>
                      <a:ext cx="1539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78" name="Freeform 201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13" y="1731"/>
                      <a:ext cx="830" cy="48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5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1075" name="Freeform 203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23" y="1442"/>
                      <a:ext cx="1401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76" name="Freeform 204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68" y="1423"/>
                      <a:ext cx="755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6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1073" name="Freeform 206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38" y="1278"/>
                      <a:ext cx="1233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74" name="Freeform 207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483" y="1055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7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1071" name="Freeform 209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5" y="1210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72" name="Freeform 210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4" y="870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8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1069" name="Freeform 212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1" y="108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70" name="Freeform 213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01" y="550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19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067" name="Freeform 215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46" y="949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68" name="Freeform 216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07" y="272"/>
                      <a:ext cx="674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20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065" name="Freeform 218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31" y="929"/>
                      <a:ext cx="1102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66" name="Freeform 219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489" y="205"/>
                      <a:ext cx="59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21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063" name="Freeform 221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18" y="899"/>
                      <a:ext cx="1069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64" name="Freeform 222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05" y="118"/>
                      <a:ext cx="57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22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061" name="Freeform 224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01" y="999"/>
                      <a:ext cx="1239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62" name="Freeform 225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3992" y="644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23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059" name="Freeform 227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61" y="921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60" name="Freeform 228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779" y="407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024" name="Freeform 229"/>
                  <p:cNvSpPr>
                    <a:spLocks/>
                  </p:cNvSpPr>
                  <p:nvPr/>
                </p:nvSpPr>
                <p:spPr bwMode="hidden">
                  <a:xfrm rot="4578755" flipH="1">
                    <a:off x="2159" y="932"/>
                    <a:ext cx="1030" cy="14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5" name="Freeform 230"/>
                  <p:cNvSpPr>
                    <a:spLocks/>
                  </p:cNvSpPr>
                  <p:nvPr/>
                </p:nvSpPr>
                <p:spPr bwMode="hidden">
                  <a:xfrm rot="4578755" flipH="1">
                    <a:off x="2188" y="179"/>
                    <a:ext cx="553" cy="2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026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057" name="Freeform 232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7" y="908"/>
                      <a:ext cx="1054" cy="18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58" name="Freeform 233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2" y="152"/>
                      <a:ext cx="563" cy="28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27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055" name="Freeform 235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71" y="888"/>
                      <a:ext cx="1154" cy="27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56" name="Freeform 236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07" y="239"/>
                      <a:ext cx="620" cy="415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28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053" name="Freeform 238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69" y="93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54" name="Freeform 239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39" y="187"/>
                      <a:ext cx="510" cy="1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29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051" name="Freeform 241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3" y="2464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52" name="Freeform 242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04" y="3491"/>
                      <a:ext cx="930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30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049" name="Freeform 244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0" y="2548"/>
                      <a:ext cx="159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50" name="Freeform 245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52" y="3600"/>
                      <a:ext cx="854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31" name="Group 246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047" name="Freeform 247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73"/>
                      <a:ext cx="1712" cy="29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48" name="Freeform 248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5" y="3886"/>
                      <a:ext cx="917" cy="46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32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045" name="Freeform 250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4" y="2405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46" name="Freeform 251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38" y="3418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33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043" name="Freeform 253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4" y="2512"/>
                      <a:ext cx="1651" cy="30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44" name="Freeform 254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74" y="3588"/>
                      <a:ext cx="887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34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041" name="Freeform 256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14" y="2625"/>
                      <a:ext cx="1598" cy="24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42" name="Freeform 257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991" y="3717"/>
                      <a:ext cx="859" cy="39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35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039" name="Freeform 259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194" y="2699"/>
                      <a:ext cx="1469" cy="24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40" name="Freeform 260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15" y="3715"/>
                      <a:ext cx="792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36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037" name="Freeform 262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892" y="2732"/>
                      <a:ext cx="1436" cy="17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8" name="Freeform 263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37" y="3766"/>
                      <a:ext cx="773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0991" name="Group 264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0992" name="Group 265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0994" name="Arc 266"/>
                  <p:cNvSpPr>
                    <a:spLocks/>
                  </p:cNvSpPr>
                  <p:nvPr/>
                </p:nvSpPr>
                <p:spPr bwMode="hidden">
                  <a:xfrm flipV="1">
                    <a:off x="2955" y="447"/>
                    <a:ext cx="2565" cy="203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5" name="Arc 267"/>
                  <p:cNvSpPr>
                    <a:spLocks/>
                  </p:cNvSpPr>
                  <p:nvPr/>
                </p:nvSpPr>
                <p:spPr bwMode="hidden">
                  <a:xfrm flipH="1">
                    <a:off x="387" y="1587"/>
                    <a:ext cx="2017" cy="2371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6" name="Arc 268"/>
                  <p:cNvSpPr>
                    <a:spLocks/>
                  </p:cNvSpPr>
                  <p:nvPr/>
                </p:nvSpPr>
                <p:spPr bwMode="hidden">
                  <a:xfrm>
                    <a:off x="3022" y="1171"/>
                    <a:ext cx="1424" cy="2376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7" name="Arc 269"/>
                  <p:cNvSpPr>
                    <a:spLocks/>
                  </p:cNvSpPr>
                  <p:nvPr/>
                </p:nvSpPr>
                <p:spPr bwMode="hidden">
                  <a:xfrm flipH="1">
                    <a:off x="63" y="803"/>
                    <a:ext cx="2542" cy="2371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8" name="Arc 270"/>
                  <p:cNvSpPr>
                    <a:spLocks/>
                  </p:cNvSpPr>
                  <p:nvPr/>
                </p:nvSpPr>
                <p:spPr bwMode="hidden">
                  <a:xfrm flipH="1">
                    <a:off x="776" y="305"/>
                    <a:ext cx="1850" cy="2299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9" name="Arc 271"/>
                  <p:cNvSpPr>
                    <a:spLocks/>
                  </p:cNvSpPr>
                  <p:nvPr/>
                </p:nvSpPr>
                <p:spPr bwMode="hidden">
                  <a:xfrm>
                    <a:off x="2744" y="1275"/>
                    <a:ext cx="767" cy="2299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0" name="Freeform 272"/>
                  <p:cNvSpPr>
                    <a:spLocks/>
                  </p:cNvSpPr>
                  <p:nvPr/>
                </p:nvSpPr>
                <p:spPr bwMode="hidden">
                  <a:xfrm flipH="1">
                    <a:off x="1788" y="418"/>
                    <a:ext cx="421" cy="1522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1 h 2368"/>
                      <a:gd name="T10" fmla="*/ 1 w 776"/>
                      <a:gd name="T11" fmla="*/ 1 h 2368"/>
                      <a:gd name="T12" fmla="*/ 1 w 776"/>
                      <a:gd name="T13" fmla="*/ 1 h 2368"/>
                      <a:gd name="T14" fmla="*/ 1 w 776"/>
                      <a:gd name="T15" fmla="*/ 1 h 2368"/>
                      <a:gd name="T16" fmla="*/ 1 w 776"/>
                      <a:gd name="T17" fmla="*/ 1 h 2368"/>
                      <a:gd name="T18" fmla="*/ 1 w 776"/>
                      <a:gd name="T19" fmla="*/ 1 h 2368"/>
                      <a:gd name="T20" fmla="*/ 1 w 776"/>
                      <a:gd name="T21" fmla="*/ 1 h 2368"/>
                      <a:gd name="T22" fmla="*/ 1 w 776"/>
                      <a:gd name="T23" fmla="*/ 1 h 2368"/>
                      <a:gd name="T24" fmla="*/ 1 w 776"/>
                      <a:gd name="T25" fmla="*/ 1 h 2368"/>
                      <a:gd name="T26" fmla="*/ 1 w 776"/>
                      <a:gd name="T27" fmla="*/ 1 h 2368"/>
                      <a:gd name="T28" fmla="*/ 1 w 776"/>
                      <a:gd name="T29" fmla="*/ 1 h 2368"/>
                      <a:gd name="T30" fmla="*/ 1 w 776"/>
                      <a:gd name="T31" fmla="*/ 1 h 2368"/>
                      <a:gd name="T32" fmla="*/ 1 w 776"/>
                      <a:gd name="T33" fmla="*/ 1 h 2368"/>
                      <a:gd name="T34" fmla="*/ 1 w 776"/>
                      <a:gd name="T35" fmla="*/ 1 h 2368"/>
                      <a:gd name="T36" fmla="*/ 1 w 776"/>
                      <a:gd name="T37" fmla="*/ 1 h 2368"/>
                      <a:gd name="T38" fmla="*/ 1 w 776"/>
                      <a:gd name="T39" fmla="*/ 1 h 2368"/>
                      <a:gd name="T40" fmla="*/ 1 w 776"/>
                      <a:gd name="T41" fmla="*/ 1 h 2368"/>
                      <a:gd name="T42" fmla="*/ 1 w 776"/>
                      <a:gd name="T43" fmla="*/ 1 h 2368"/>
                      <a:gd name="T44" fmla="*/ 1 w 776"/>
                      <a:gd name="T45" fmla="*/ 1 h 2368"/>
                      <a:gd name="T46" fmla="*/ 1 w 776"/>
                      <a:gd name="T47" fmla="*/ 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93" name="Freeform 273"/>
                <p:cNvSpPr>
                  <a:spLocks/>
                </p:cNvSpPr>
                <p:nvPr/>
              </p:nvSpPr>
              <p:spPr bwMode="hidden">
                <a:xfrm rot="-1346631">
                  <a:off x="3269" y="1512"/>
                  <a:ext cx="444" cy="835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1 w 776"/>
                    <a:gd name="T31" fmla="*/ 0 h 2368"/>
                    <a:gd name="T32" fmla="*/ 1 w 776"/>
                    <a:gd name="T33" fmla="*/ 0 h 2368"/>
                    <a:gd name="T34" fmla="*/ 1 w 776"/>
                    <a:gd name="T35" fmla="*/ 0 h 2368"/>
                    <a:gd name="T36" fmla="*/ 1 w 776"/>
                    <a:gd name="T37" fmla="*/ 0 h 2368"/>
                    <a:gd name="T38" fmla="*/ 1 w 776"/>
                    <a:gd name="T39" fmla="*/ 0 h 2368"/>
                    <a:gd name="T40" fmla="*/ 1 w 776"/>
                    <a:gd name="T41" fmla="*/ 0 h 2368"/>
                    <a:gd name="T42" fmla="*/ 1 w 776"/>
                    <a:gd name="T43" fmla="*/ 0 h 2368"/>
                    <a:gd name="T44" fmla="*/ 1 w 776"/>
                    <a:gd name="T45" fmla="*/ 0 h 2368"/>
                    <a:gd name="T46" fmla="*/ 1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975" name="Group 274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0976" name="Freeform 275"/>
              <p:cNvSpPr>
                <a:spLocks/>
              </p:cNvSpPr>
              <p:nvPr/>
            </p:nvSpPr>
            <p:spPr bwMode="hidden">
              <a:xfrm flipH="1">
                <a:off x="1919" y="2363"/>
                <a:ext cx="484" cy="147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Arc 276"/>
              <p:cNvSpPr>
                <a:spLocks/>
              </p:cNvSpPr>
              <p:nvPr/>
            </p:nvSpPr>
            <p:spPr bwMode="hidden">
              <a:xfrm flipH="1">
                <a:off x="1026" y="1822"/>
                <a:ext cx="2127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8" name="Arc 277"/>
              <p:cNvSpPr>
                <a:spLocks/>
              </p:cNvSpPr>
              <p:nvPr/>
            </p:nvSpPr>
            <p:spPr bwMode="hidden">
              <a:xfrm flipH="1">
                <a:off x="1253" y="1456"/>
                <a:ext cx="1245" cy="2380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9" name="Arc 278"/>
              <p:cNvSpPr>
                <a:spLocks/>
              </p:cNvSpPr>
              <p:nvPr/>
            </p:nvSpPr>
            <p:spPr bwMode="hidden">
              <a:xfrm flipH="1">
                <a:off x="201" y="1146"/>
                <a:ext cx="2374" cy="2380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Arc 279"/>
              <p:cNvSpPr>
                <a:spLocks/>
              </p:cNvSpPr>
              <p:nvPr/>
            </p:nvSpPr>
            <p:spPr bwMode="hidden">
              <a:xfrm>
                <a:off x="2827" y="1477"/>
                <a:ext cx="380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1" name="Arc 280"/>
              <p:cNvSpPr>
                <a:spLocks/>
              </p:cNvSpPr>
              <p:nvPr/>
            </p:nvSpPr>
            <p:spPr bwMode="hidden">
              <a:xfrm>
                <a:off x="2928" y="1473"/>
                <a:ext cx="1003" cy="2371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2" name="Freeform 281"/>
              <p:cNvSpPr>
                <a:spLocks/>
              </p:cNvSpPr>
              <p:nvPr/>
            </p:nvSpPr>
            <p:spPr bwMode="hidden">
              <a:xfrm>
                <a:off x="3278" y="2618"/>
                <a:ext cx="490" cy="146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Freeform 282"/>
              <p:cNvSpPr>
                <a:spLocks/>
              </p:cNvSpPr>
              <p:nvPr/>
            </p:nvSpPr>
            <p:spPr bwMode="hidden">
              <a:xfrm rot="19660755" flipV="1">
                <a:off x="2523" y="2122"/>
                <a:ext cx="444" cy="835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4" name="Freeform 283"/>
              <p:cNvSpPr>
                <a:spLocks/>
              </p:cNvSpPr>
              <p:nvPr/>
            </p:nvSpPr>
            <p:spPr bwMode="hidden">
              <a:xfrm flipH="1">
                <a:off x="461" y="2475"/>
                <a:ext cx="1089" cy="1522"/>
              </a:xfrm>
              <a:custGeom>
                <a:avLst/>
                <a:gdLst>
                  <a:gd name="T0" fmla="*/ 0 w 776"/>
                  <a:gd name="T1" fmla="*/ 1 h 2368"/>
                  <a:gd name="T2" fmla="*/ 780549 w 776"/>
                  <a:gd name="T3" fmla="*/ 1 h 2368"/>
                  <a:gd name="T4" fmla="*/ 309648 w 776"/>
                  <a:gd name="T5" fmla="*/ 1 h 2368"/>
                  <a:gd name="T6" fmla="*/ 1091349 w 776"/>
                  <a:gd name="T7" fmla="*/ 1 h 2368"/>
                  <a:gd name="T8" fmla="*/ 622484 w 776"/>
                  <a:gd name="T9" fmla="*/ 1 h 2368"/>
                  <a:gd name="T10" fmla="*/ 1246542 w 776"/>
                  <a:gd name="T11" fmla="*/ 1 h 2368"/>
                  <a:gd name="T12" fmla="*/ 933813 w 776"/>
                  <a:gd name="T13" fmla="*/ 1 h 2368"/>
                  <a:gd name="T14" fmla="*/ 1557100 w 776"/>
                  <a:gd name="T15" fmla="*/ 1 h 2368"/>
                  <a:gd name="T16" fmla="*/ 1246542 w 776"/>
                  <a:gd name="T17" fmla="*/ 1 h 2368"/>
                  <a:gd name="T18" fmla="*/ 1713791 w 776"/>
                  <a:gd name="T19" fmla="*/ 1 h 2368"/>
                  <a:gd name="T20" fmla="*/ 1557100 w 776"/>
                  <a:gd name="T21" fmla="*/ 1 h 2368"/>
                  <a:gd name="T22" fmla="*/ 1868412 w 776"/>
                  <a:gd name="T23" fmla="*/ 1 h 2368"/>
                  <a:gd name="T24" fmla="*/ 1868412 w 776"/>
                  <a:gd name="T25" fmla="*/ 1 h 2368"/>
                  <a:gd name="T26" fmla="*/ 2180383 w 776"/>
                  <a:gd name="T27" fmla="*/ 1 h 2368"/>
                  <a:gd name="T28" fmla="*/ 2023429 w 776"/>
                  <a:gd name="T29" fmla="*/ 1 h 2368"/>
                  <a:gd name="T30" fmla="*/ 2337283 w 776"/>
                  <a:gd name="T31" fmla="*/ 1 h 2368"/>
                  <a:gd name="T32" fmla="*/ 2180383 w 776"/>
                  <a:gd name="T33" fmla="*/ 1 h 2368"/>
                  <a:gd name="T34" fmla="*/ 2337283 w 776"/>
                  <a:gd name="T35" fmla="*/ 1 h 2368"/>
                  <a:gd name="T36" fmla="*/ 2180383 w 776"/>
                  <a:gd name="T37" fmla="*/ 1 h 2368"/>
                  <a:gd name="T38" fmla="*/ 2493194 w 776"/>
                  <a:gd name="T39" fmla="*/ 1 h 2368"/>
                  <a:gd name="T40" fmla="*/ 2337283 w 776"/>
                  <a:gd name="T41" fmla="*/ 1 h 2368"/>
                  <a:gd name="T42" fmla="*/ 2493194 w 776"/>
                  <a:gd name="T43" fmla="*/ 1 h 2368"/>
                  <a:gd name="T44" fmla="*/ 2337283 w 776"/>
                  <a:gd name="T45" fmla="*/ 1 h 2368"/>
                  <a:gd name="T46" fmla="*/ 2493194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5" name="Freeform 284"/>
              <p:cNvSpPr>
                <a:spLocks/>
              </p:cNvSpPr>
              <p:nvPr/>
            </p:nvSpPr>
            <p:spPr bwMode="hidden">
              <a:xfrm flipH="1">
                <a:off x="974" y="871"/>
                <a:ext cx="697" cy="1522"/>
              </a:xfrm>
              <a:custGeom>
                <a:avLst/>
                <a:gdLst>
                  <a:gd name="T0" fmla="*/ 0 w 776"/>
                  <a:gd name="T1" fmla="*/ 1 h 2368"/>
                  <a:gd name="T2" fmla="*/ 18 w 776"/>
                  <a:gd name="T3" fmla="*/ 1 h 2368"/>
                  <a:gd name="T4" fmla="*/ 7 w 776"/>
                  <a:gd name="T5" fmla="*/ 1 h 2368"/>
                  <a:gd name="T6" fmla="*/ 25 w 776"/>
                  <a:gd name="T7" fmla="*/ 1 h 2368"/>
                  <a:gd name="T8" fmla="*/ 14 w 776"/>
                  <a:gd name="T9" fmla="*/ 1 h 2368"/>
                  <a:gd name="T10" fmla="*/ 29 w 776"/>
                  <a:gd name="T11" fmla="*/ 1 h 2368"/>
                  <a:gd name="T12" fmla="*/ 22 w 776"/>
                  <a:gd name="T13" fmla="*/ 1 h 2368"/>
                  <a:gd name="T14" fmla="*/ 36 w 776"/>
                  <a:gd name="T15" fmla="*/ 1 h 2368"/>
                  <a:gd name="T16" fmla="*/ 29 w 776"/>
                  <a:gd name="T17" fmla="*/ 1 h 2368"/>
                  <a:gd name="T18" fmla="*/ 40 w 776"/>
                  <a:gd name="T19" fmla="*/ 1 h 2368"/>
                  <a:gd name="T20" fmla="*/ 36 w 776"/>
                  <a:gd name="T21" fmla="*/ 1 h 2368"/>
                  <a:gd name="T22" fmla="*/ 43 w 776"/>
                  <a:gd name="T23" fmla="*/ 1 h 2368"/>
                  <a:gd name="T24" fmla="*/ 43 w 776"/>
                  <a:gd name="T25" fmla="*/ 1 h 2368"/>
                  <a:gd name="T26" fmla="*/ 50 w 776"/>
                  <a:gd name="T27" fmla="*/ 1 h 2368"/>
                  <a:gd name="T28" fmla="*/ 47 w 776"/>
                  <a:gd name="T29" fmla="*/ 1 h 2368"/>
                  <a:gd name="T30" fmla="*/ 53 w 776"/>
                  <a:gd name="T31" fmla="*/ 1 h 2368"/>
                  <a:gd name="T32" fmla="*/ 50 w 776"/>
                  <a:gd name="T33" fmla="*/ 1 h 2368"/>
                  <a:gd name="T34" fmla="*/ 53 w 776"/>
                  <a:gd name="T35" fmla="*/ 1 h 2368"/>
                  <a:gd name="T36" fmla="*/ 50 w 776"/>
                  <a:gd name="T37" fmla="*/ 1 h 2368"/>
                  <a:gd name="T38" fmla="*/ 58 w 776"/>
                  <a:gd name="T39" fmla="*/ 1 h 2368"/>
                  <a:gd name="T40" fmla="*/ 53 w 776"/>
                  <a:gd name="T41" fmla="*/ 1 h 2368"/>
                  <a:gd name="T42" fmla="*/ 58 w 776"/>
                  <a:gd name="T43" fmla="*/ 1 h 2368"/>
                  <a:gd name="T44" fmla="*/ 53 w 776"/>
                  <a:gd name="T45" fmla="*/ 1 h 2368"/>
                  <a:gd name="T46" fmla="*/ 58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6" name="Freeform 285"/>
              <p:cNvSpPr>
                <a:spLocks/>
              </p:cNvSpPr>
              <p:nvPr/>
            </p:nvSpPr>
            <p:spPr bwMode="hidden">
              <a:xfrm>
                <a:off x="4375" y="2261"/>
                <a:ext cx="1009" cy="1603"/>
              </a:xfrm>
              <a:custGeom>
                <a:avLst/>
                <a:gdLst>
                  <a:gd name="T0" fmla="*/ 0 w 776"/>
                  <a:gd name="T1" fmla="*/ 1 h 2368"/>
                  <a:gd name="T2" fmla="*/ 127450 w 776"/>
                  <a:gd name="T3" fmla="*/ 1 h 2368"/>
                  <a:gd name="T4" fmla="*/ 51121 w 776"/>
                  <a:gd name="T5" fmla="*/ 1 h 2368"/>
                  <a:gd name="T6" fmla="*/ 178359 w 776"/>
                  <a:gd name="T7" fmla="*/ 1 h 2368"/>
                  <a:gd name="T8" fmla="*/ 101938 w 776"/>
                  <a:gd name="T9" fmla="*/ 1 h 2368"/>
                  <a:gd name="T10" fmla="*/ 203805 w 776"/>
                  <a:gd name="T11" fmla="*/ 1 h 2368"/>
                  <a:gd name="T12" fmla="*/ 152943 w 776"/>
                  <a:gd name="T13" fmla="*/ 1 h 2368"/>
                  <a:gd name="T14" fmla="*/ 255100 w 776"/>
                  <a:gd name="T15" fmla="*/ 1 h 2368"/>
                  <a:gd name="T16" fmla="*/ 203805 w 776"/>
                  <a:gd name="T17" fmla="*/ 1 h 2368"/>
                  <a:gd name="T18" fmla="*/ 280843 w 776"/>
                  <a:gd name="T19" fmla="*/ 1 h 2368"/>
                  <a:gd name="T20" fmla="*/ 255100 w 776"/>
                  <a:gd name="T21" fmla="*/ 1 h 2368"/>
                  <a:gd name="T22" fmla="*/ 305739 w 776"/>
                  <a:gd name="T23" fmla="*/ 1 h 2368"/>
                  <a:gd name="T24" fmla="*/ 305739 w 776"/>
                  <a:gd name="T25" fmla="*/ 1 h 2368"/>
                  <a:gd name="T26" fmla="*/ 357209 w 776"/>
                  <a:gd name="T27" fmla="*/ 1 h 2368"/>
                  <a:gd name="T28" fmla="*/ 331733 w 776"/>
                  <a:gd name="T29" fmla="*/ 1 h 2368"/>
                  <a:gd name="T30" fmla="*/ 382615 w 776"/>
                  <a:gd name="T31" fmla="*/ 1 h 2368"/>
                  <a:gd name="T32" fmla="*/ 357209 w 776"/>
                  <a:gd name="T33" fmla="*/ 1 h 2368"/>
                  <a:gd name="T34" fmla="*/ 382615 w 776"/>
                  <a:gd name="T35" fmla="*/ 1 h 2368"/>
                  <a:gd name="T36" fmla="*/ 357209 w 776"/>
                  <a:gd name="T37" fmla="*/ 1 h 2368"/>
                  <a:gd name="T38" fmla="*/ 408463 w 776"/>
                  <a:gd name="T39" fmla="*/ 1 h 2368"/>
                  <a:gd name="T40" fmla="*/ 382615 w 776"/>
                  <a:gd name="T41" fmla="*/ 1 h 2368"/>
                  <a:gd name="T42" fmla="*/ 408463 w 776"/>
                  <a:gd name="T43" fmla="*/ 1 h 2368"/>
                  <a:gd name="T44" fmla="*/ 382615 w 776"/>
                  <a:gd name="T45" fmla="*/ 1 h 2368"/>
                  <a:gd name="T46" fmla="*/ 40846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7" name="Freeform 286"/>
              <p:cNvSpPr>
                <a:spLocks/>
              </p:cNvSpPr>
              <p:nvPr/>
            </p:nvSpPr>
            <p:spPr bwMode="hidden">
              <a:xfrm>
                <a:off x="3856" y="1449"/>
                <a:ext cx="1516" cy="1068"/>
              </a:xfrm>
              <a:custGeom>
                <a:avLst/>
                <a:gdLst>
                  <a:gd name="T0" fmla="*/ 0 w 776"/>
                  <a:gd name="T1" fmla="*/ 0 h 2368"/>
                  <a:gd name="T2" fmla="*/ 2147483646 w 776"/>
                  <a:gd name="T3" fmla="*/ 0 h 2368"/>
                  <a:gd name="T4" fmla="*/ 934170965 w 776"/>
                  <a:gd name="T5" fmla="*/ 0 h 2368"/>
                  <a:gd name="T6" fmla="*/ 2147483646 w 776"/>
                  <a:gd name="T7" fmla="*/ 0 h 2368"/>
                  <a:gd name="T8" fmla="*/ 1869596005 w 776"/>
                  <a:gd name="T9" fmla="*/ 0 h 2368"/>
                  <a:gd name="T10" fmla="*/ 2147483646 w 776"/>
                  <a:gd name="T11" fmla="*/ 0 h 2368"/>
                  <a:gd name="T12" fmla="*/ 2147483646 w 776"/>
                  <a:gd name="T13" fmla="*/ 0 h 2368"/>
                  <a:gd name="T14" fmla="*/ 2147483646 w 776"/>
                  <a:gd name="T15" fmla="*/ 0 h 2368"/>
                  <a:gd name="T16" fmla="*/ 2147483646 w 776"/>
                  <a:gd name="T17" fmla="*/ 0 h 2368"/>
                  <a:gd name="T18" fmla="*/ 2147483646 w 776"/>
                  <a:gd name="T19" fmla="*/ 0 h 2368"/>
                  <a:gd name="T20" fmla="*/ 2147483646 w 776"/>
                  <a:gd name="T21" fmla="*/ 0 h 2368"/>
                  <a:gd name="T22" fmla="*/ 2147483646 w 776"/>
                  <a:gd name="T23" fmla="*/ 0 h 2368"/>
                  <a:gd name="T24" fmla="*/ 2147483646 w 776"/>
                  <a:gd name="T25" fmla="*/ 0 h 2368"/>
                  <a:gd name="T26" fmla="*/ 2147483646 w 776"/>
                  <a:gd name="T27" fmla="*/ 0 h 2368"/>
                  <a:gd name="T28" fmla="*/ 2147483646 w 776"/>
                  <a:gd name="T29" fmla="*/ 0 h 2368"/>
                  <a:gd name="T30" fmla="*/ 2147483646 w 776"/>
                  <a:gd name="T31" fmla="*/ 0 h 2368"/>
                  <a:gd name="T32" fmla="*/ 2147483646 w 776"/>
                  <a:gd name="T33" fmla="*/ 0 h 2368"/>
                  <a:gd name="T34" fmla="*/ 2147483646 w 776"/>
                  <a:gd name="T35" fmla="*/ 0 h 2368"/>
                  <a:gd name="T36" fmla="*/ 2147483646 w 776"/>
                  <a:gd name="T37" fmla="*/ 0 h 2368"/>
                  <a:gd name="T38" fmla="*/ 2147483646 w 776"/>
                  <a:gd name="T39" fmla="*/ 0 h 2368"/>
                  <a:gd name="T40" fmla="*/ 2147483646 w 776"/>
                  <a:gd name="T41" fmla="*/ 0 h 2368"/>
                  <a:gd name="T42" fmla="*/ 2147483646 w 776"/>
                  <a:gd name="T43" fmla="*/ 0 h 2368"/>
                  <a:gd name="T44" fmla="*/ 2147483646 w 776"/>
                  <a:gd name="T45" fmla="*/ 0 h 2368"/>
                  <a:gd name="T46" fmla="*/ 214748364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8" name="Freeform 287"/>
              <p:cNvSpPr>
                <a:spLocks/>
              </p:cNvSpPr>
              <p:nvPr/>
            </p:nvSpPr>
            <p:spPr bwMode="hidden">
              <a:xfrm>
                <a:off x="3908" y="319"/>
                <a:ext cx="663" cy="1431"/>
              </a:xfrm>
              <a:custGeom>
                <a:avLst/>
                <a:gdLst>
                  <a:gd name="T0" fmla="*/ 0 w 776"/>
                  <a:gd name="T1" fmla="*/ 1 h 2368"/>
                  <a:gd name="T2" fmla="*/ 6 w 776"/>
                  <a:gd name="T3" fmla="*/ 1 h 2368"/>
                  <a:gd name="T4" fmla="*/ 3 w 776"/>
                  <a:gd name="T5" fmla="*/ 1 h 2368"/>
                  <a:gd name="T6" fmla="*/ 8 w 776"/>
                  <a:gd name="T7" fmla="*/ 1 h 2368"/>
                  <a:gd name="T8" fmla="*/ 4 w 776"/>
                  <a:gd name="T9" fmla="*/ 1 h 2368"/>
                  <a:gd name="T10" fmla="*/ 9 w 776"/>
                  <a:gd name="T11" fmla="*/ 1 h 2368"/>
                  <a:gd name="T12" fmla="*/ 7 w 776"/>
                  <a:gd name="T13" fmla="*/ 1 h 2368"/>
                  <a:gd name="T14" fmla="*/ 11 w 776"/>
                  <a:gd name="T15" fmla="*/ 1 h 2368"/>
                  <a:gd name="T16" fmla="*/ 9 w 776"/>
                  <a:gd name="T17" fmla="*/ 1 h 2368"/>
                  <a:gd name="T18" fmla="*/ 12 w 776"/>
                  <a:gd name="T19" fmla="*/ 1 h 2368"/>
                  <a:gd name="T20" fmla="*/ 11 w 776"/>
                  <a:gd name="T21" fmla="*/ 1 h 2368"/>
                  <a:gd name="T22" fmla="*/ 13 w 776"/>
                  <a:gd name="T23" fmla="*/ 1 h 2368"/>
                  <a:gd name="T24" fmla="*/ 13 w 776"/>
                  <a:gd name="T25" fmla="*/ 1 h 2368"/>
                  <a:gd name="T26" fmla="*/ 15 w 776"/>
                  <a:gd name="T27" fmla="*/ 1 h 2368"/>
                  <a:gd name="T28" fmla="*/ 15 w 776"/>
                  <a:gd name="T29" fmla="*/ 1 h 2368"/>
                  <a:gd name="T30" fmla="*/ 16 w 776"/>
                  <a:gd name="T31" fmla="*/ 1 h 2368"/>
                  <a:gd name="T32" fmla="*/ 15 w 776"/>
                  <a:gd name="T33" fmla="*/ 1 h 2368"/>
                  <a:gd name="T34" fmla="*/ 16 w 776"/>
                  <a:gd name="T35" fmla="*/ 1 h 2368"/>
                  <a:gd name="T36" fmla="*/ 15 w 776"/>
                  <a:gd name="T37" fmla="*/ 1 h 2368"/>
                  <a:gd name="T38" fmla="*/ 17 w 776"/>
                  <a:gd name="T39" fmla="*/ 1 h 2368"/>
                  <a:gd name="T40" fmla="*/ 16 w 776"/>
                  <a:gd name="T41" fmla="*/ 1 h 2368"/>
                  <a:gd name="T42" fmla="*/ 17 w 776"/>
                  <a:gd name="T43" fmla="*/ 1 h 2368"/>
                  <a:gd name="T44" fmla="*/ 16 w 776"/>
                  <a:gd name="T45" fmla="*/ 1 h 2368"/>
                  <a:gd name="T46" fmla="*/ 17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9" name="Freeform 288"/>
              <p:cNvSpPr>
                <a:spLocks/>
              </p:cNvSpPr>
              <p:nvPr/>
            </p:nvSpPr>
            <p:spPr bwMode="hidden">
              <a:xfrm rot="1346631" flipH="1">
                <a:off x="1680" y="1480"/>
                <a:ext cx="444" cy="835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" name="Rectangle 286"/>
          <p:cNvSpPr/>
          <p:nvPr/>
        </p:nvSpPr>
        <p:spPr>
          <a:xfrm>
            <a:off x="1724418" y="615365"/>
            <a:ext cx="731876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Times New Roman" panose="02020603050405020304" pitchFamily="18" charset="0"/>
              </a:rPr>
              <a:t>BÀI học kết thúc</a:t>
            </a:r>
          </a:p>
        </p:txBody>
      </p:sp>
      <p:pic>
        <p:nvPicPr>
          <p:cNvPr id="2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4845050"/>
            <a:ext cx="60198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4537075"/>
            <a:ext cx="121920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4" descr="H:\taochu_glitter_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08866">
            <a:off x="6978650" y="4722813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39" descr="558556giap5wcg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8018">
            <a:off x="6081713" y="523081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39" descr="558556giap5wcg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5025">
            <a:off x="7408068" y="4158457"/>
            <a:ext cx="1674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20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2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2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152400" y="2281238"/>
            <a:ext cx="883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5: Luyện tập về thủ tục</a:t>
            </a:r>
          </a:p>
        </p:txBody>
      </p:sp>
      <p:sp>
        <p:nvSpPr>
          <p:cNvPr id="33796" name="WordArt 8"/>
          <p:cNvSpPr>
            <a:spLocks noChangeArrowheads="1" noChangeShapeType="1" noTextEdit="1"/>
          </p:cNvSpPr>
          <p:nvPr/>
        </p:nvSpPr>
        <p:spPr bwMode="auto">
          <a:xfrm>
            <a:off x="3124200" y="914400"/>
            <a:ext cx="18573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.VnBlackH" panose="020B7200000000000000" pitchFamily="34" charset="0"/>
              </a:rPr>
              <a:t>Tin häc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4150" y="457200"/>
            <a:ext cx="6446838" cy="6032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DẠY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Content Placeholder 2"/>
          <p:cNvSpPr txBox="1">
            <a:spLocks/>
          </p:cNvSpPr>
          <p:nvPr/>
        </p:nvSpPr>
        <p:spPr bwMode="auto">
          <a:xfrm>
            <a:off x="381000" y="16764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Logo.</a:t>
            </a:r>
            <a:endParaRPr lang="en-US" altLang="en-US" sz="3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3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5"/>
          <p:cNvSpPr txBox="1">
            <a:spLocks noChangeArrowheads="1"/>
          </p:cNvSpPr>
          <p:nvPr/>
        </p:nvSpPr>
        <p:spPr bwMode="auto">
          <a:xfrm>
            <a:off x="271134" y="76200"/>
            <a:ext cx="884396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các yêu cầu sau: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0037" y="707143"/>
            <a:ext cx="8310562" cy="51205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vi-VN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Viết dòng lệnh vẽ hình bông tuyết</a:t>
            </a:r>
            <a:endParaRPr lang="vi-VN" sz="3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8057"/>
            <a:ext cx="2667000" cy="213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943"/>
            <a:ext cx="2451296" cy="205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5504" y="4693096"/>
            <a:ext cx="3733800" cy="20194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</a:rPr>
              <a:t>To hinh1</a:t>
            </a:r>
          </a:p>
          <a:p>
            <a:pPr>
              <a:defRPr/>
            </a:pPr>
            <a:r>
              <a:rPr lang="vi-VN" sz="3200" dirty="0">
                <a:solidFill>
                  <a:srgbClr val="FF0000"/>
                </a:solidFill>
              </a:rPr>
              <a:t>Repeat 6[bongtuyet fd 100 rt 60]</a:t>
            </a:r>
          </a:p>
          <a:p>
            <a:pPr>
              <a:defRPr/>
            </a:pPr>
            <a:r>
              <a:rPr lang="vi-VN" sz="3200" dirty="0" smtClean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6909" y="4668193"/>
            <a:ext cx="4419600" cy="2044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</a:rPr>
              <a:t>To hinh2</a:t>
            </a:r>
          </a:p>
          <a:p>
            <a:pPr>
              <a:defRPr/>
            </a:pPr>
            <a:r>
              <a:rPr lang="vi-VN" sz="3200" dirty="0">
                <a:solidFill>
                  <a:srgbClr val="FF0000"/>
                </a:solidFill>
              </a:rPr>
              <a:t>Repeat 8[fd 100 hinhtron bk 100 rt 45]</a:t>
            </a:r>
          </a:p>
          <a:p>
            <a:pPr>
              <a:defRPr/>
            </a:pPr>
            <a:r>
              <a:rPr lang="vi-VN" sz="3200" dirty="0">
                <a:solidFill>
                  <a:srgbClr val="FF0000"/>
                </a:solidFill>
              </a:rPr>
              <a:t>end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258" y="1190595"/>
            <a:ext cx="55595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Repeat 8 [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360/8]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134" y="1647811"/>
            <a:ext cx="845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vi-VN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Sử dụng thủ tục lucgiac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bongtuyet 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hinhtron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sau: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390" y="1186935"/>
            <a:ext cx="39954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vi-VN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Viết thủ tục bongtuyet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7217" y="1771470"/>
            <a:ext cx="51748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To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bongtuyet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360/8]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1" animBg="1"/>
      <p:bldP spid="13" grpId="1" animBg="1"/>
      <p:bldP spid="2" grpId="0"/>
      <p:bldP spid="2" grpId="1"/>
      <p:bldP spid="3" grpId="1"/>
      <p:bldP spid="3" grpId="2"/>
      <p:bldP spid="4" grpId="1"/>
      <p:bldP spid="4" grpId="2"/>
      <p:bldP spid="4" grpId="3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Cho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REPEAT 60[FD 5 RT 6].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Duongtron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Duongtron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084" t="34815" r="52500" b="37037"/>
          <a:stretch/>
        </p:blipFill>
        <p:spPr>
          <a:xfrm>
            <a:off x="6061841" y="1947041"/>
            <a:ext cx="2590800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821" y="224658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ffany" charset="0"/>
                <a:cs typeface="Times New Roman" panose="02020603050405020304" pitchFamily="18" charset="0"/>
              </a:rPr>
              <a:t>TO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ffany" charset="0"/>
                <a:cs typeface="Times New Roman" panose="02020603050405020304" pitchFamily="18" charset="0"/>
              </a:rPr>
              <a:t>DUONGTRON</a:t>
            </a:r>
          </a:p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ffany" charset="0"/>
                <a:cs typeface="Times New Roman" panose="02020603050405020304" pitchFamily="18" charset="0"/>
              </a:rPr>
              <a:t>REPEAT 60 [FD 5 RT 6]</a:t>
            </a:r>
          </a:p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ffany" charset="0"/>
                <a:cs typeface="Times New Roman" panose="02020603050405020304" pitchFamily="18" charset="0"/>
              </a:rPr>
              <a:t>END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ffany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02920" y="1087820"/>
            <a:ext cx="266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0100" y="1524000"/>
            <a:ext cx="3924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334" y="1961905"/>
            <a:ext cx="2187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7937" y="3876848"/>
            <a:ext cx="5743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BONGHOA</a:t>
            </a:r>
          </a:p>
          <a:p>
            <a:pPr algn="just"/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4[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DUONGTRON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RT 90]</a:t>
            </a:r>
          </a:p>
          <a:p>
            <a:pPr algn="just"/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23" y="2682454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5744"/>
            <a:ext cx="281247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951292"/>
            <a:ext cx="152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79323" y="4979313"/>
            <a:ext cx="121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02136" y="4892254"/>
            <a:ext cx="1600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422" y="195565"/>
            <a:ext cx="7186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TẬP ỨNG DỤNG, MỞ RỘNG</a:t>
            </a:r>
            <a:endParaRPr lang="en-US" sz="3600" b="1" cap="none" spc="0" dirty="0">
              <a:ln>
                <a:solidFill>
                  <a:srgbClr val="FF3300"/>
                </a:solidFill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279" y="1162150"/>
            <a:ext cx="84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1250" t="16667" r="43750" b="37408"/>
          <a:stretch/>
        </p:blipFill>
        <p:spPr>
          <a:xfrm>
            <a:off x="478003" y="2552013"/>
            <a:ext cx="24860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5040313"/>
            <a:ext cx="9969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1250" t="16667" r="43750" b="37408"/>
          <a:stretch/>
        </p:blipFill>
        <p:spPr>
          <a:xfrm>
            <a:off x="533400" y="265777"/>
            <a:ext cx="2743200" cy="2834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5650" y="990600"/>
            <a:ext cx="35814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90]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394" y="3932909"/>
            <a:ext cx="7584512" cy="161582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[</a:t>
            </a:r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360/6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990600"/>
            <a:ext cx="42672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90]</a:t>
            </a:r>
          </a:p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3810000"/>
            <a:ext cx="5466946" cy="161582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hinh2</a:t>
            </a:r>
          </a:p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[</a:t>
            </a:r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360/4]</a:t>
            </a:r>
          </a:p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29200"/>
            <a:ext cx="9969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3800" cy="31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93324" y="1047750"/>
            <a:ext cx="42672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hinhvuong1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90]</a:t>
            </a:r>
          </a:p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787744"/>
            <a:ext cx="8077200" cy="175432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hinh3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6[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60]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5040313"/>
            <a:ext cx="9969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62034&quot;&gt;&lt;object type=&quot;3&quot; unique_id=&quot;62061&quot;&gt;&lt;property id=&quot;20148&quot; value=&quot;5&quot;/&gt;&lt;property id=&quot;20300&quot; value=&quot;Slide 1&quot;/&gt;&lt;property id=&quot;20307&quot; value=&quot;355&quot;/&gt;&lt;/object&gt;&lt;object type=&quot;3&quot; unique_id=&quot;62062&quot;&gt;&lt;property id=&quot;20148&quot; value=&quot;5&quot;/&gt;&lt;property id=&quot;20300&quot; value=&quot;Slide 2&quot;/&gt;&lt;property id=&quot;20307&quot; value=&quot;320&quot;/&gt;&lt;/object&gt;&lt;object type=&quot;3&quot; unique_id=&quot;62063&quot;&gt;&lt;property id=&quot;20148&quot; value=&quot;5&quot;/&gt;&lt;property id=&quot;20300&quot; value=&quot;Slide 3&quot;/&gt;&lt;property id=&quot;20307&quot; value=&quot;338&quot;/&gt;&lt;/object&gt;&lt;object type=&quot;3&quot; unique_id=&quot;62064&quot;&gt;&lt;property id=&quot;20148&quot; value=&quot;5&quot;/&gt;&lt;property id=&quot;20300&quot; value=&quot;Slide 4&quot;/&gt;&lt;property id=&quot;20307&quot; value=&quot;340&quot;/&gt;&lt;/object&gt;&lt;object type=&quot;3&quot; unique_id=&quot;62065&quot;&gt;&lt;property id=&quot;20148&quot; value=&quot;5&quot;/&gt;&lt;property id=&quot;20300&quot; value=&quot;Slide 5&quot;/&gt;&lt;property id=&quot;20307&quot; value=&quot;341&quot;/&gt;&lt;/object&gt;&lt;object type=&quot;3&quot; unique_id=&quot;62066&quot;&gt;&lt;property id=&quot;20148&quot; value=&quot;5&quot;/&gt;&lt;property id=&quot;20300&quot; value=&quot;Slide 6&quot;/&gt;&lt;property id=&quot;20307&quot; value=&quot;286&quot;/&gt;&lt;/object&gt;&lt;object type=&quot;3&quot; unique_id=&quot;62067&quot;&gt;&lt;property id=&quot;20148&quot; value=&quot;5&quot;/&gt;&lt;property id=&quot;20300&quot; value=&quot;Slide 7&quot;/&gt;&lt;property id=&quot;20307&quot; value=&quot;347&quot;/&gt;&lt;/object&gt;&lt;object type=&quot;3&quot; unique_id=&quot;62068&quot;&gt;&lt;property id=&quot;20148&quot; value=&quot;5&quot;/&gt;&lt;property id=&quot;20300&quot; value=&quot;Slide 8&quot;/&gt;&lt;property id=&quot;20307&quot; value=&quot;342&quot;/&gt;&lt;/object&gt;&lt;object type=&quot;3&quot; unique_id=&quot;62069&quot;&gt;&lt;property id=&quot;20148&quot; value=&quot;5&quot;/&gt;&lt;property id=&quot;20300&quot; value=&quot;Slide 9&quot;/&gt;&lt;property id=&quot;20307&quot; value=&quot;343&quot;/&gt;&lt;/object&gt;&lt;object type=&quot;3&quot; unique_id=&quot;62070&quot;&gt;&lt;property id=&quot;20148&quot; value=&quot;5&quot;/&gt;&lt;property id=&quot;20300&quot; value=&quot;Slide 10&quot;/&gt;&lt;property id=&quot;20307&quot; value=&quot;345&quot;/&gt;&lt;/object&gt;&lt;object type=&quot;3&quot; unique_id=&quot;62071&quot;&gt;&lt;property id=&quot;20148&quot; value=&quot;5&quot;/&gt;&lt;property id=&quot;20300&quot; value=&quot;Slide 11&quot;/&gt;&lt;property id=&quot;20307&quot; value=&quot;356&quot;/&gt;&lt;/object&gt;&lt;object type=&quot;3&quot; unique_id=&quot;62073&quot;&gt;&lt;property id=&quot;20148&quot; value=&quot;5&quot;/&gt;&lt;property id=&quot;20300&quot; value=&quot;Slide 22 - &amp;quot;Ghi nhớ&amp;quot;&quot;/&gt;&lt;property id=&quot;20307&quot; value=&quot;353&quot;/&gt;&lt;/object&gt;&lt;object type=&quot;3&quot; unique_id=&quot;62075&quot;&gt;&lt;property id=&quot;20148&quot; value=&quot;5&quot;/&gt;&lt;property id=&quot;20300&quot; value=&quot;Slide 23&quot;/&gt;&lt;property id=&quot;20307&quot; value=&quot;354&quot;/&gt;&lt;/object&gt;&lt;object type=&quot;3&quot; unique_id=&quot;62093&quot;&gt;&lt;property id=&quot;20148&quot; value=&quot;5&quot;/&gt;&lt;property id=&quot;20300&quot; value=&quot;Slide 12&quot;/&gt;&lt;property id=&quot;20307&quot; value=&quot;358&quot;/&gt;&lt;/object&gt;&lt;object type=&quot;3&quot; unique_id=&quot;62094&quot;&gt;&lt;property id=&quot;20148&quot; value=&quot;5&quot;/&gt;&lt;property id=&quot;20300&quot; value=&quot;Slide 13&quot;/&gt;&lt;property id=&quot;20307&quot; value=&quot;359&quot;/&gt;&lt;/object&gt;&lt;object type=&quot;3&quot; unique_id=&quot;62095&quot;&gt;&lt;property id=&quot;20148&quot; value=&quot;5&quot;/&gt;&lt;property id=&quot;20300&quot; value=&quot;Slide 14&quot;/&gt;&lt;property id=&quot;20307&quot; value=&quot;360&quot;/&gt;&lt;/object&gt;&lt;object type=&quot;3&quot; unique_id=&quot;62096&quot;&gt;&lt;property id=&quot;20148&quot; value=&quot;5&quot;/&gt;&lt;property id=&quot;20300&quot; value=&quot;Slide 15&quot;/&gt;&lt;property id=&quot;20307&quot; value=&quot;361&quot;/&gt;&lt;/object&gt;&lt;object type=&quot;3&quot; unique_id=&quot;62097&quot;&gt;&lt;property id=&quot;20148&quot; value=&quot;5&quot;/&gt;&lt;property id=&quot;20300&quot; value=&quot;Slide 16&quot;/&gt;&lt;property id=&quot;20307&quot; value=&quot;362&quot;/&gt;&lt;/object&gt;&lt;object type=&quot;3&quot; unique_id=&quot;62098&quot;&gt;&lt;property id=&quot;20148&quot; value=&quot;5&quot;/&gt;&lt;property id=&quot;20300&quot; value=&quot;Slide 17&quot;/&gt;&lt;property id=&quot;20307&quot; value=&quot;363&quot;/&gt;&lt;/object&gt;&lt;object type=&quot;3&quot; unique_id=&quot;62099&quot;&gt;&lt;property id=&quot;20148&quot; value=&quot;5&quot;/&gt;&lt;property id=&quot;20300&quot; value=&quot;Slide 19&quot;/&gt;&lt;property id=&quot;20307&quot; value=&quot;364&quot;/&gt;&lt;/object&gt;&lt;object type=&quot;3&quot; unique_id=&quot;62100&quot;&gt;&lt;property id=&quot;20148&quot; value=&quot;5&quot;/&gt;&lt;property id=&quot;20300&quot; value=&quot;Slide 20&quot;/&gt;&lt;property id=&quot;20307&quot; value=&quot;365&quot;/&gt;&lt;/object&gt;&lt;object type=&quot;3&quot; unique_id=&quot;62101&quot;&gt;&lt;property id=&quot;20148&quot; value=&quot;5&quot;/&gt;&lt;property id=&quot;20300&quot; value=&quot;Slide 21&quot;/&gt;&lt;property id=&quot;20307&quot; value=&quot;366&quot;/&gt;&lt;/object&gt;&lt;object type=&quot;3&quot; unique_id=&quot;62592&quot;&gt;&lt;property id=&quot;20148&quot; value=&quot;5&quot;/&gt;&lt;property id=&quot;20300&quot; value=&quot;Slide 18 - &amp;quot;Bài tập vận dụng mở rộng&amp;quot;&quot;/&gt;&lt;property id=&quot;20307&quot; value=&quot;367&quot;/&gt;&lt;/object&gt;&lt;/object&gt;&lt;object type=&quot;8&quot; unique_id=&quot;6206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1740</TotalTime>
  <Words>312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Century Schoolbook</vt:lpstr>
      <vt:lpstr>宋体</vt:lpstr>
      <vt:lpstr>Tiffany</vt:lpstr>
      <vt:lpstr>.VnBlackH</vt:lpstr>
      <vt:lpstr>Arial</vt:lpstr>
      <vt:lpstr>Calibri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187</cp:revision>
  <dcterms:created xsi:type="dcterms:W3CDTF">2012-10-07T15:08:11Z</dcterms:created>
  <dcterms:modified xsi:type="dcterms:W3CDTF">2020-04-10T12:19:17Z</dcterms:modified>
</cp:coreProperties>
</file>