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</p:sldIdLst>
  <p:sldSz cx="12190413" cy="6859588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FF6600"/>
    <a:srgbClr val="FFFFCC"/>
    <a:srgbClr val="CCFFCC"/>
    <a:srgbClr val="FFCC99"/>
    <a:srgbClr val="FFD7AF"/>
    <a:srgbClr val="CCFF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4" autoAdjust="0"/>
    <p:restoredTop sz="94660"/>
  </p:normalViewPr>
  <p:slideViewPr>
    <p:cSldViewPr>
      <p:cViewPr>
        <p:scale>
          <a:sx n="70" d="100"/>
          <a:sy n="70" d="100"/>
        </p:scale>
        <p:origin x="-336" y="-180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0842E-065B-4F45-BE8A-A9C463E8A85A}" type="datetimeFigureOut">
              <a:rPr lang="vi-VN" smtClean="0"/>
              <a:t>13/01/2021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CEE17-2950-4460-B8CF-8D1423A0395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298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2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3" y="273112"/>
            <a:ext cx="4010562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23" y="1435434"/>
            <a:ext cx="4010562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406" y="612916"/>
            <a:ext cx="7314248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6"/>
          </a:xfrm>
        </p:spPr>
        <p:txBody>
          <a:bodyPr/>
          <a:lstStyle/>
          <a:p>
            <a:endParaRPr lang="vi-VN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12190413" cy="1829223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vi-VN"/>
          </a:p>
        </p:txBody>
      </p:sp>
      <p:grpSp>
        <p:nvGrpSpPr>
          <p:cNvPr id="18" name="Group 17"/>
          <p:cNvGrpSpPr/>
          <p:nvPr/>
        </p:nvGrpSpPr>
        <p:grpSpPr>
          <a:xfrm>
            <a:off x="203175" y="1295702"/>
            <a:ext cx="11744742" cy="3124922"/>
            <a:chOff x="258097" y="1914117"/>
            <a:chExt cx="8458200" cy="1828800"/>
          </a:xfrm>
        </p:grpSpPr>
        <p:sp>
          <p:nvSpPr>
            <p:cNvPr id="19" name="Rounded Rectangle 18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64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Bài</a:t>
              </a:r>
              <a:r>
                <a:rPr lang="en-US" sz="64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32</a:t>
              </a:r>
              <a:endParaRPr lang="en-US" sz="6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PHÉP TRỪ SỐ CÓ HAI CHỮ SỐ CHO SỐ CÓ HAI CHỮ SỐ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Subtitle 2"/>
          <p:cNvSpPr>
            <a:spLocks noGrp="1"/>
          </p:cNvSpPr>
          <p:nvPr>
            <p:ph type="subTitle" idx="1"/>
          </p:nvPr>
        </p:nvSpPr>
        <p:spPr>
          <a:xfrm>
            <a:off x="1828562" y="4242782"/>
            <a:ext cx="8533289" cy="1753006"/>
          </a:xfrm>
        </p:spPr>
        <p:txBody>
          <a:bodyPr>
            <a:noAutofit/>
          </a:bodyPr>
          <a:lstStyle/>
          <a:p>
            <a:r>
              <a:rPr lang="en-US" sz="18400" dirty="0">
                <a:solidFill>
                  <a:srgbClr val="FF9933"/>
                </a:solidFill>
                <a:latin typeface="HP-087" pitchFamily="34" charset="0"/>
              </a:rPr>
              <a:t>TIẾT </a:t>
            </a:r>
            <a:r>
              <a:rPr lang="en-US" sz="18400" dirty="0" smtClean="0">
                <a:solidFill>
                  <a:srgbClr val="FF9933"/>
                </a:solidFill>
                <a:latin typeface="HP-087" pitchFamily="34" charset="0"/>
              </a:rPr>
              <a:t>1</a:t>
            </a:r>
            <a:endParaRPr lang="vi-VN" sz="184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84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Rounded Rectangle 564"/>
          <p:cNvSpPr/>
          <p:nvPr/>
        </p:nvSpPr>
        <p:spPr>
          <a:xfrm>
            <a:off x="151606" y="1788650"/>
            <a:ext cx="4800600" cy="4079544"/>
          </a:xfrm>
          <a:prstGeom prst="roundRect">
            <a:avLst/>
          </a:prstGeom>
          <a:solidFill>
            <a:srgbClr val="CCEC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98"/>
            <a:ext cx="2742406" cy="1371203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82740" y="1963587"/>
            <a:ext cx="3949588" cy="3118582"/>
            <a:chOff x="282740" y="1963587"/>
            <a:chExt cx="3949588" cy="3118582"/>
          </a:xfrm>
        </p:grpSpPr>
        <p:grpSp>
          <p:nvGrpSpPr>
            <p:cNvPr id="316" name="Group 315"/>
            <p:cNvGrpSpPr/>
            <p:nvPr/>
          </p:nvGrpSpPr>
          <p:grpSpPr>
            <a:xfrm>
              <a:off x="3482253" y="2102922"/>
              <a:ext cx="96501" cy="1308784"/>
              <a:chOff x="1019944" y="1359010"/>
              <a:chExt cx="96501" cy="1308784"/>
            </a:xfrm>
          </p:grpSpPr>
          <p:sp>
            <p:nvSpPr>
              <p:cNvPr id="563" name="Rounded Rectangle 562"/>
              <p:cNvSpPr/>
              <p:nvPr/>
            </p:nvSpPr>
            <p:spPr>
              <a:xfrm>
                <a:off x="1020590" y="1371202"/>
                <a:ext cx="90831" cy="1296592"/>
              </a:xfrm>
              <a:prstGeom prst="roundRect">
                <a:avLst/>
              </a:prstGeom>
              <a:solidFill>
                <a:srgbClr val="00B0F0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564" name="Oval 563"/>
              <p:cNvSpPr/>
              <p:nvPr/>
            </p:nvSpPr>
            <p:spPr>
              <a:xfrm>
                <a:off x="1019944" y="1359010"/>
                <a:ext cx="96501" cy="7089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17" name="Group 316"/>
            <p:cNvGrpSpPr/>
            <p:nvPr/>
          </p:nvGrpSpPr>
          <p:grpSpPr>
            <a:xfrm>
              <a:off x="3183840" y="2087421"/>
              <a:ext cx="96501" cy="1308784"/>
              <a:chOff x="1019944" y="1359010"/>
              <a:chExt cx="96501" cy="1308784"/>
            </a:xfrm>
          </p:grpSpPr>
          <p:sp>
            <p:nvSpPr>
              <p:cNvPr id="561" name="Rounded Rectangle 560"/>
              <p:cNvSpPr/>
              <p:nvPr/>
            </p:nvSpPr>
            <p:spPr>
              <a:xfrm>
                <a:off x="1020590" y="1371202"/>
                <a:ext cx="90831" cy="1296592"/>
              </a:xfrm>
              <a:prstGeom prst="roundRect">
                <a:avLst/>
              </a:prstGeom>
              <a:solidFill>
                <a:srgbClr val="00B0F0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562" name="Oval 561"/>
              <p:cNvSpPr/>
              <p:nvPr/>
            </p:nvSpPr>
            <p:spPr>
              <a:xfrm>
                <a:off x="1019944" y="1359010"/>
                <a:ext cx="96501" cy="7089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18" name="Group 317"/>
            <p:cNvGrpSpPr/>
            <p:nvPr/>
          </p:nvGrpSpPr>
          <p:grpSpPr>
            <a:xfrm>
              <a:off x="3786359" y="2102922"/>
              <a:ext cx="96501" cy="1308784"/>
              <a:chOff x="1019944" y="1359010"/>
              <a:chExt cx="96501" cy="1308784"/>
            </a:xfrm>
          </p:grpSpPr>
          <p:sp>
            <p:nvSpPr>
              <p:cNvPr id="559" name="Rounded Rectangle 558"/>
              <p:cNvSpPr/>
              <p:nvPr/>
            </p:nvSpPr>
            <p:spPr>
              <a:xfrm>
                <a:off x="1020590" y="1371202"/>
                <a:ext cx="90831" cy="1296592"/>
              </a:xfrm>
              <a:prstGeom prst="roundRect">
                <a:avLst/>
              </a:prstGeom>
              <a:solidFill>
                <a:srgbClr val="00B0F0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560" name="Oval 559"/>
              <p:cNvSpPr/>
              <p:nvPr/>
            </p:nvSpPr>
            <p:spPr>
              <a:xfrm>
                <a:off x="1019944" y="1359010"/>
                <a:ext cx="96501" cy="7089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19" name="Group 318"/>
            <p:cNvGrpSpPr/>
            <p:nvPr/>
          </p:nvGrpSpPr>
          <p:grpSpPr>
            <a:xfrm>
              <a:off x="3174129" y="3758463"/>
              <a:ext cx="96501" cy="1308784"/>
              <a:chOff x="1019944" y="1359010"/>
              <a:chExt cx="96501" cy="1308784"/>
            </a:xfrm>
          </p:grpSpPr>
          <p:sp>
            <p:nvSpPr>
              <p:cNvPr id="557" name="Rounded Rectangle 556"/>
              <p:cNvSpPr/>
              <p:nvPr/>
            </p:nvSpPr>
            <p:spPr>
              <a:xfrm>
                <a:off x="1020590" y="1371202"/>
                <a:ext cx="90831" cy="1296592"/>
              </a:xfrm>
              <a:prstGeom prst="roundRect">
                <a:avLst/>
              </a:prstGeom>
              <a:solidFill>
                <a:srgbClr val="00B0F0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558" name="Oval 557"/>
              <p:cNvSpPr/>
              <p:nvPr/>
            </p:nvSpPr>
            <p:spPr>
              <a:xfrm>
                <a:off x="1019944" y="1359010"/>
                <a:ext cx="96501" cy="7089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0" name="Group 319"/>
            <p:cNvGrpSpPr/>
            <p:nvPr/>
          </p:nvGrpSpPr>
          <p:grpSpPr>
            <a:xfrm>
              <a:off x="3486735" y="3748385"/>
              <a:ext cx="96501" cy="1308784"/>
              <a:chOff x="1019944" y="1359010"/>
              <a:chExt cx="96501" cy="1308784"/>
            </a:xfrm>
          </p:grpSpPr>
          <p:sp>
            <p:nvSpPr>
              <p:cNvPr id="555" name="Rounded Rectangle 554"/>
              <p:cNvSpPr/>
              <p:nvPr/>
            </p:nvSpPr>
            <p:spPr>
              <a:xfrm>
                <a:off x="1020590" y="1371202"/>
                <a:ext cx="90831" cy="1296592"/>
              </a:xfrm>
              <a:prstGeom prst="roundRect">
                <a:avLst/>
              </a:prstGeom>
              <a:solidFill>
                <a:srgbClr val="00B0F0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556" name="Oval 555"/>
              <p:cNvSpPr/>
              <p:nvPr/>
            </p:nvSpPr>
            <p:spPr>
              <a:xfrm>
                <a:off x="1019944" y="1359010"/>
                <a:ext cx="96501" cy="7089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1" name="Group 320"/>
            <p:cNvGrpSpPr/>
            <p:nvPr/>
          </p:nvGrpSpPr>
          <p:grpSpPr>
            <a:xfrm>
              <a:off x="286875" y="1965913"/>
              <a:ext cx="640986" cy="1455574"/>
              <a:chOff x="757496" y="1344344"/>
              <a:chExt cx="640986" cy="1455574"/>
            </a:xfrm>
            <a:solidFill>
              <a:srgbClr val="00B0F0"/>
            </a:solidFill>
          </p:grpSpPr>
          <p:grpSp>
            <p:nvGrpSpPr>
              <p:cNvPr id="523" name="Group 522"/>
              <p:cNvGrpSpPr/>
              <p:nvPr/>
            </p:nvGrpSpPr>
            <p:grpSpPr>
              <a:xfrm>
                <a:off x="952876" y="1344344"/>
                <a:ext cx="389880" cy="1455574"/>
                <a:chOff x="952876" y="1344344"/>
                <a:chExt cx="389880" cy="1455574"/>
              </a:xfrm>
              <a:grpFill/>
            </p:grpSpPr>
            <p:grpSp>
              <p:nvGrpSpPr>
                <p:cNvPr id="525" name="Group 524"/>
                <p:cNvGrpSpPr/>
                <p:nvPr/>
              </p:nvGrpSpPr>
              <p:grpSpPr>
                <a:xfrm>
                  <a:off x="1019944" y="135901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53" name="Rounded Rectangle 55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54" name="Oval 55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26" name="Group 525"/>
                <p:cNvGrpSpPr/>
                <p:nvPr/>
              </p:nvGrpSpPr>
              <p:grpSpPr>
                <a:xfrm>
                  <a:off x="1119766" y="13443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51" name="Rounded Rectangle 55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52" name="Oval 55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27" name="Group 526"/>
                <p:cNvGrpSpPr/>
                <p:nvPr/>
              </p:nvGrpSpPr>
              <p:grpSpPr>
                <a:xfrm>
                  <a:off x="1224016" y="136462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49" name="Rounded Rectangle 54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50" name="Oval 54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28" name="Group 527"/>
                <p:cNvGrpSpPr/>
                <p:nvPr/>
              </p:nvGrpSpPr>
              <p:grpSpPr>
                <a:xfrm>
                  <a:off x="952876" y="14149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47" name="Rounded Rectangle 54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48" name="Oval 54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29" name="Group 528"/>
                <p:cNvGrpSpPr/>
                <p:nvPr/>
              </p:nvGrpSpPr>
              <p:grpSpPr>
                <a:xfrm>
                  <a:off x="1049176" y="142399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45" name="Rounded Rectangle 54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46" name="Oval 54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30" name="Group 529"/>
                <p:cNvGrpSpPr/>
                <p:nvPr/>
              </p:nvGrpSpPr>
              <p:grpSpPr>
                <a:xfrm>
                  <a:off x="1142206" y="14205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43" name="Rounded Rectangle 54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44" name="Oval 54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31" name="Group 530"/>
                <p:cNvGrpSpPr/>
                <p:nvPr/>
              </p:nvGrpSpPr>
              <p:grpSpPr>
                <a:xfrm>
                  <a:off x="1246255" y="143176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41" name="Rounded Rectangle 54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42" name="Oval 54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32" name="Group 531"/>
                <p:cNvGrpSpPr/>
                <p:nvPr/>
              </p:nvGrpSpPr>
              <p:grpSpPr>
                <a:xfrm>
                  <a:off x="989806" y="148225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39" name="Rounded Rectangle 53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40" name="Oval 53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33" name="Group 532"/>
                <p:cNvGrpSpPr/>
                <p:nvPr/>
              </p:nvGrpSpPr>
              <p:grpSpPr>
                <a:xfrm>
                  <a:off x="1094056" y="14911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37" name="Rounded Rectangle 53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38" name="Oval 53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34" name="Group 533"/>
                <p:cNvGrpSpPr/>
                <p:nvPr/>
              </p:nvGrpSpPr>
              <p:grpSpPr>
                <a:xfrm>
                  <a:off x="1190356" y="148552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35" name="Rounded Rectangle 53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36" name="Oval 53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524" name="Arc 523"/>
              <p:cNvSpPr/>
              <p:nvPr/>
            </p:nvSpPr>
            <p:spPr>
              <a:xfrm rot="7456100">
                <a:off x="843189" y="1518407"/>
                <a:ext cx="469600" cy="640986"/>
              </a:xfrm>
              <a:prstGeom prst="arc">
                <a:avLst/>
              </a:prstGeom>
              <a:noFill/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2" name="Group 321"/>
            <p:cNvGrpSpPr/>
            <p:nvPr/>
          </p:nvGrpSpPr>
          <p:grpSpPr>
            <a:xfrm>
              <a:off x="958420" y="1963587"/>
              <a:ext cx="640986" cy="1455574"/>
              <a:chOff x="757496" y="1344344"/>
              <a:chExt cx="640986" cy="1455574"/>
            </a:xfrm>
            <a:solidFill>
              <a:srgbClr val="00B0F0"/>
            </a:solidFill>
          </p:grpSpPr>
          <p:grpSp>
            <p:nvGrpSpPr>
              <p:cNvPr id="491" name="Group 490"/>
              <p:cNvGrpSpPr/>
              <p:nvPr/>
            </p:nvGrpSpPr>
            <p:grpSpPr>
              <a:xfrm>
                <a:off x="952876" y="1344344"/>
                <a:ext cx="389880" cy="1455574"/>
                <a:chOff x="952876" y="1344344"/>
                <a:chExt cx="389880" cy="1455574"/>
              </a:xfrm>
              <a:grpFill/>
            </p:grpSpPr>
            <p:grpSp>
              <p:nvGrpSpPr>
                <p:cNvPr id="493" name="Group 492"/>
                <p:cNvGrpSpPr/>
                <p:nvPr/>
              </p:nvGrpSpPr>
              <p:grpSpPr>
                <a:xfrm>
                  <a:off x="1019944" y="135901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21" name="Rounded Rectangle 52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22" name="Oval 52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94" name="Group 493"/>
                <p:cNvGrpSpPr/>
                <p:nvPr/>
              </p:nvGrpSpPr>
              <p:grpSpPr>
                <a:xfrm>
                  <a:off x="1119766" y="13443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19" name="Rounded Rectangle 51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20" name="Oval 51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95" name="Group 494"/>
                <p:cNvGrpSpPr/>
                <p:nvPr/>
              </p:nvGrpSpPr>
              <p:grpSpPr>
                <a:xfrm>
                  <a:off x="1224016" y="136462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17" name="Rounded Rectangle 51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18" name="Oval 51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96" name="Group 495"/>
                <p:cNvGrpSpPr/>
                <p:nvPr/>
              </p:nvGrpSpPr>
              <p:grpSpPr>
                <a:xfrm>
                  <a:off x="952876" y="14149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15" name="Rounded Rectangle 51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16" name="Oval 51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97" name="Group 496"/>
                <p:cNvGrpSpPr/>
                <p:nvPr/>
              </p:nvGrpSpPr>
              <p:grpSpPr>
                <a:xfrm>
                  <a:off x="1049176" y="142399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13" name="Rounded Rectangle 51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14" name="Oval 51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98" name="Group 497"/>
                <p:cNvGrpSpPr/>
                <p:nvPr/>
              </p:nvGrpSpPr>
              <p:grpSpPr>
                <a:xfrm>
                  <a:off x="1142206" y="14205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11" name="Rounded Rectangle 51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12" name="Oval 51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99" name="Group 498"/>
                <p:cNvGrpSpPr/>
                <p:nvPr/>
              </p:nvGrpSpPr>
              <p:grpSpPr>
                <a:xfrm>
                  <a:off x="1246255" y="143176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09" name="Rounded Rectangle 50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10" name="Oval 50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00" name="Group 499"/>
                <p:cNvGrpSpPr/>
                <p:nvPr/>
              </p:nvGrpSpPr>
              <p:grpSpPr>
                <a:xfrm>
                  <a:off x="989806" y="148225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07" name="Rounded Rectangle 50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08" name="Oval 50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01" name="Group 500"/>
                <p:cNvGrpSpPr/>
                <p:nvPr/>
              </p:nvGrpSpPr>
              <p:grpSpPr>
                <a:xfrm>
                  <a:off x="1094056" y="14911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05" name="Rounded Rectangle 50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06" name="Oval 50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502" name="Group 501"/>
                <p:cNvGrpSpPr/>
                <p:nvPr/>
              </p:nvGrpSpPr>
              <p:grpSpPr>
                <a:xfrm>
                  <a:off x="1190356" y="148552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503" name="Rounded Rectangle 50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504" name="Oval 50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492" name="Arc 491"/>
              <p:cNvSpPr/>
              <p:nvPr/>
            </p:nvSpPr>
            <p:spPr>
              <a:xfrm rot="7456100">
                <a:off x="843189" y="1518407"/>
                <a:ext cx="469600" cy="640986"/>
              </a:xfrm>
              <a:prstGeom prst="arc">
                <a:avLst/>
              </a:prstGeom>
              <a:noFill/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3" name="Group 322"/>
            <p:cNvGrpSpPr/>
            <p:nvPr/>
          </p:nvGrpSpPr>
          <p:grpSpPr>
            <a:xfrm>
              <a:off x="1644220" y="1974220"/>
              <a:ext cx="640986" cy="1455574"/>
              <a:chOff x="757496" y="1344344"/>
              <a:chExt cx="640986" cy="1455574"/>
            </a:xfrm>
            <a:solidFill>
              <a:srgbClr val="00B0F0"/>
            </a:solidFill>
          </p:grpSpPr>
          <p:grpSp>
            <p:nvGrpSpPr>
              <p:cNvPr id="459" name="Group 458"/>
              <p:cNvGrpSpPr/>
              <p:nvPr/>
            </p:nvGrpSpPr>
            <p:grpSpPr>
              <a:xfrm>
                <a:off x="952876" y="1344344"/>
                <a:ext cx="389880" cy="1455574"/>
                <a:chOff x="952876" y="1344344"/>
                <a:chExt cx="389880" cy="1455574"/>
              </a:xfrm>
              <a:grpFill/>
            </p:grpSpPr>
            <p:grpSp>
              <p:nvGrpSpPr>
                <p:cNvPr id="461" name="Group 460"/>
                <p:cNvGrpSpPr/>
                <p:nvPr/>
              </p:nvGrpSpPr>
              <p:grpSpPr>
                <a:xfrm>
                  <a:off x="1019944" y="135901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89" name="Rounded Rectangle 48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90" name="Oval 48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2" name="Group 461"/>
                <p:cNvGrpSpPr/>
                <p:nvPr/>
              </p:nvGrpSpPr>
              <p:grpSpPr>
                <a:xfrm>
                  <a:off x="1119766" y="13443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87" name="Rounded Rectangle 48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88" name="Oval 48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3" name="Group 462"/>
                <p:cNvGrpSpPr/>
                <p:nvPr/>
              </p:nvGrpSpPr>
              <p:grpSpPr>
                <a:xfrm>
                  <a:off x="1224016" y="136462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85" name="Rounded Rectangle 48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86" name="Oval 48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4" name="Group 463"/>
                <p:cNvGrpSpPr/>
                <p:nvPr/>
              </p:nvGrpSpPr>
              <p:grpSpPr>
                <a:xfrm>
                  <a:off x="952876" y="14149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83" name="Rounded Rectangle 48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84" name="Oval 48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5" name="Group 464"/>
                <p:cNvGrpSpPr/>
                <p:nvPr/>
              </p:nvGrpSpPr>
              <p:grpSpPr>
                <a:xfrm>
                  <a:off x="1049176" y="142399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81" name="Rounded Rectangle 48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82" name="Oval 48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6" name="Group 465"/>
                <p:cNvGrpSpPr/>
                <p:nvPr/>
              </p:nvGrpSpPr>
              <p:grpSpPr>
                <a:xfrm>
                  <a:off x="1142206" y="14205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79" name="Rounded Rectangle 47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80" name="Oval 47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7" name="Group 466"/>
                <p:cNvGrpSpPr/>
                <p:nvPr/>
              </p:nvGrpSpPr>
              <p:grpSpPr>
                <a:xfrm>
                  <a:off x="1246255" y="143176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77" name="Rounded Rectangle 47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78" name="Oval 47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8" name="Group 467"/>
                <p:cNvGrpSpPr/>
                <p:nvPr/>
              </p:nvGrpSpPr>
              <p:grpSpPr>
                <a:xfrm>
                  <a:off x="989806" y="148225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75" name="Rounded Rectangle 47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76" name="Oval 47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69" name="Group 468"/>
                <p:cNvGrpSpPr/>
                <p:nvPr/>
              </p:nvGrpSpPr>
              <p:grpSpPr>
                <a:xfrm>
                  <a:off x="1094056" y="14911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73" name="Rounded Rectangle 47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74" name="Oval 47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70" name="Group 469"/>
                <p:cNvGrpSpPr/>
                <p:nvPr/>
              </p:nvGrpSpPr>
              <p:grpSpPr>
                <a:xfrm>
                  <a:off x="1190356" y="148552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71" name="Rounded Rectangle 47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72" name="Oval 47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460" name="Arc 459"/>
              <p:cNvSpPr/>
              <p:nvPr/>
            </p:nvSpPr>
            <p:spPr>
              <a:xfrm rot="7456100">
                <a:off x="843189" y="1518407"/>
                <a:ext cx="469600" cy="640986"/>
              </a:xfrm>
              <a:prstGeom prst="arc">
                <a:avLst/>
              </a:prstGeom>
              <a:noFill/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4" name="Group 323"/>
            <p:cNvGrpSpPr/>
            <p:nvPr/>
          </p:nvGrpSpPr>
          <p:grpSpPr>
            <a:xfrm>
              <a:off x="2330020" y="1992627"/>
              <a:ext cx="640986" cy="1455574"/>
              <a:chOff x="757496" y="1344344"/>
              <a:chExt cx="640986" cy="1455574"/>
            </a:xfrm>
            <a:solidFill>
              <a:srgbClr val="00B0F0"/>
            </a:solidFill>
          </p:grpSpPr>
          <p:grpSp>
            <p:nvGrpSpPr>
              <p:cNvPr id="427" name="Group 426"/>
              <p:cNvGrpSpPr/>
              <p:nvPr/>
            </p:nvGrpSpPr>
            <p:grpSpPr>
              <a:xfrm>
                <a:off x="952876" y="1344344"/>
                <a:ext cx="389880" cy="1455574"/>
                <a:chOff x="952876" y="1344344"/>
                <a:chExt cx="389880" cy="1455574"/>
              </a:xfrm>
              <a:grpFill/>
            </p:grpSpPr>
            <p:grpSp>
              <p:nvGrpSpPr>
                <p:cNvPr id="429" name="Group 428"/>
                <p:cNvGrpSpPr/>
                <p:nvPr/>
              </p:nvGrpSpPr>
              <p:grpSpPr>
                <a:xfrm>
                  <a:off x="1019944" y="135901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57" name="Rounded Rectangle 45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58" name="Oval 45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0" name="Group 429"/>
                <p:cNvGrpSpPr/>
                <p:nvPr/>
              </p:nvGrpSpPr>
              <p:grpSpPr>
                <a:xfrm>
                  <a:off x="1119766" y="13443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55" name="Rounded Rectangle 45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56" name="Oval 45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1" name="Group 430"/>
                <p:cNvGrpSpPr/>
                <p:nvPr/>
              </p:nvGrpSpPr>
              <p:grpSpPr>
                <a:xfrm>
                  <a:off x="1224016" y="136462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53" name="Rounded Rectangle 45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54" name="Oval 45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2" name="Group 431"/>
                <p:cNvGrpSpPr/>
                <p:nvPr/>
              </p:nvGrpSpPr>
              <p:grpSpPr>
                <a:xfrm>
                  <a:off x="952876" y="14149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51" name="Rounded Rectangle 45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52" name="Oval 45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3" name="Group 432"/>
                <p:cNvGrpSpPr/>
                <p:nvPr/>
              </p:nvGrpSpPr>
              <p:grpSpPr>
                <a:xfrm>
                  <a:off x="1049176" y="142399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49" name="Rounded Rectangle 44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50" name="Oval 44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4" name="Group 433"/>
                <p:cNvGrpSpPr/>
                <p:nvPr/>
              </p:nvGrpSpPr>
              <p:grpSpPr>
                <a:xfrm>
                  <a:off x="1142206" y="14205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47" name="Rounded Rectangle 44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48" name="Oval 44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5" name="Group 434"/>
                <p:cNvGrpSpPr/>
                <p:nvPr/>
              </p:nvGrpSpPr>
              <p:grpSpPr>
                <a:xfrm>
                  <a:off x="1246255" y="143176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45" name="Rounded Rectangle 44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46" name="Oval 44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6" name="Group 435"/>
                <p:cNvGrpSpPr/>
                <p:nvPr/>
              </p:nvGrpSpPr>
              <p:grpSpPr>
                <a:xfrm>
                  <a:off x="989806" y="148225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43" name="Rounded Rectangle 44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44" name="Oval 44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7" name="Group 436"/>
                <p:cNvGrpSpPr/>
                <p:nvPr/>
              </p:nvGrpSpPr>
              <p:grpSpPr>
                <a:xfrm>
                  <a:off x="1094056" y="14911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41" name="Rounded Rectangle 44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42" name="Oval 44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38" name="Group 437"/>
                <p:cNvGrpSpPr/>
                <p:nvPr/>
              </p:nvGrpSpPr>
              <p:grpSpPr>
                <a:xfrm>
                  <a:off x="1190356" y="148552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39" name="Rounded Rectangle 43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40" name="Oval 43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428" name="Arc 427"/>
              <p:cNvSpPr/>
              <p:nvPr/>
            </p:nvSpPr>
            <p:spPr>
              <a:xfrm rot="7456100">
                <a:off x="843189" y="1518407"/>
                <a:ext cx="469600" cy="640986"/>
              </a:xfrm>
              <a:prstGeom prst="arc">
                <a:avLst/>
              </a:prstGeom>
              <a:noFill/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5" name="Group 324"/>
            <p:cNvGrpSpPr/>
            <p:nvPr/>
          </p:nvGrpSpPr>
          <p:grpSpPr>
            <a:xfrm>
              <a:off x="1644220" y="3626595"/>
              <a:ext cx="640986" cy="1455574"/>
              <a:chOff x="757496" y="1344344"/>
              <a:chExt cx="640986" cy="1455574"/>
            </a:xfrm>
            <a:solidFill>
              <a:srgbClr val="00B0F0"/>
            </a:solidFill>
          </p:grpSpPr>
          <p:grpSp>
            <p:nvGrpSpPr>
              <p:cNvPr id="395" name="Group 394"/>
              <p:cNvGrpSpPr/>
              <p:nvPr/>
            </p:nvGrpSpPr>
            <p:grpSpPr>
              <a:xfrm>
                <a:off x="952876" y="1344344"/>
                <a:ext cx="389880" cy="1455574"/>
                <a:chOff x="952876" y="1344344"/>
                <a:chExt cx="389880" cy="1455574"/>
              </a:xfrm>
              <a:grpFill/>
            </p:grpSpPr>
            <p:grpSp>
              <p:nvGrpSpPr>
                <p:cNvPr id="397" name="Group 396"/>
                <p:cNvGrpSpPr/>
                <p:nvPr/>
              </p:nvGrpSpPr>
              <p:grpSpPr>
                <a:xfrm>
                  <a:off x="1019944" y="135901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25" name="Rounded Rectangle 42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26" name="Oval 42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98" name="Group 397"/>
                <p:cNvGrpSpPr/>
                <p:nvPr/>
              </p:nvGrpSpPr>
              <p:grpSpPr>
                <a:xfrm>
                  <a:off x="1119766" y="13443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23" name="Rounded Rectangle 42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24" name="Oval 42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99" name="Group 398"/>
                <p:cNvGrpSpPr/>
                <p:nvPr/>
              </p:nvGrpSpPr>
              <p:grpSpPr>
                <a:xfrm>
                  <a:off x="1224016" y="136462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21" name="Rounded Rectangle 42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22" name="Oval 42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00" name="Group 399"/>
                <p:cNvGrpSpPr/>
                <p:nvPr/>
              </p:nvGrpSpPr>
              <p:grpSpPr>
                <a:xfrm>
                  <a:off x="952876" y="14149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19" name="Rounded Rectangle 41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20" name="Oval 41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01" name="Group 400"/>
                <p:cNvGrpSpPr/>
                <p:nvPr/>
              </p:nvGrpSpPr>
              <p:grpSpPr>
                <a:xfrm>
                  <a:off x="1049176" y="142399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17" name="Rounded Rectangle 41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18" name="Oval 41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02" name="Group 401"/>
                <p:cNvGrpSpPr/>
                <p:nvPr/>
              </p:nvGrpSpPr>
              <p:grpSpPr>
                <a:xfrm>
                  <a:off x="1142206" y="14205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15" name="Rounded Rectangle 41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16" name="Oval 41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03" name="Group 402"/>
                <p:cNvGrpSpPr/>
                <p:nvPr/>
              </p:nvGrpSpPr>
              <p:grpSpPr>
                <a:xfrm>
                  <a:off x="1246255" y="143176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13" name="Rounded Rectangle 41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14" name="Oval 41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04" name="Group 403"/>
                <p:cNvGrpSpPr/>
                <p:nvPr/>
              </p:nvGrpSpPr>
              <p:grpSpPr>
                <a:xfrm>
                  <a:off x="989806" y="148225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11" name="Rounded Rectangle 41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12" name="Oval 41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05" name="Group 404"/>
                <p:cNvGrpSpPr/>
                <p:nvPr/>
              </p:nvGrpSpPr>
              <p:grpSpPr>
                <a:xfrm>
                  <a:off x="1094056" y="14911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09" name="Rounded Rectangle 40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10" name="Oval 40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406" name="Group 405"/>
                <p:cNvGrpSpPr/>
                <p:nvPr/>
              </p:nvGrpSpPr>
              <p:grpSpPr>
                <a:xfrm>
                  <a:off x="1190356" y="148552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407" name="Rounded Rectangle 40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408" name="Oval 40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396" name="Arc 395"/>
              <p:cNvSpPr/>
              <p:nvPr/>
            </p:nvSpPr>
            <p:spPr>
              <a:xfrm rot="7456100">
                <a:off x="843189" y="1518407"/>
                <a:ext cx="469600" cy="640986"/>
              </a:xfrm>
              <a:prstGeom prst="arc">
                <a:avLst/>
              </a:prstGeom>
              <a:noFill/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6" name="Group 325"/>
            <p:cNvGrpSpPr/>
            <p:nvPr/>
          </p:nvGrpSpPr>
          <p:grpSpPr>
            <a:xfrm>
              <a:off x="282740" y="3606319"/>
              <a:ext cx="640986" cy="1455574"/>
              <a:chOff x="757496" y="1344344"/>
              <a:chExt cx="640986" cy="1455574"/>
            </a:xfrm>
            <a:solidFill>
              <a:srgbClr val="00B0F0"/>
            </a:solidFill>
          </p:grpSpPr>
          <p:grpSp>
            <p:nvGrpSpPr>
              <p:cNvPr id="363" name="Group 362"/>
              <p:cNvGrpSpPr/>
              <p:nvPr/>
            </p:nvGrpSpPr>
            <p:grpSpPr>
              <a:xfrm>
                <a:off x="952876" y="1344344"/>
                <a:ext cx="389880" cy="1455574"/>
                <a:chOff x="952876" y="1344344"/>
                <a:chExt cx="389880" cy="1455574"/>
              </a:xfrm>
              <a:grpFill/>
            </p:grpSpPr>
            <p:grpSp>
              <p:nvGrpSpPr>
                <p:cNvPr id="365" name="Group 364"/>
                <p:cNvGrpSpPr/>
                <p:nvPr/>
              </p:nvGrpSpPr>
              <p:grpSpPr>
                <a:xfrm>
                  <a:off x="1019944" y="135901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93" name="Rounded Rectangle 39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94" name="Oval 39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66" name="Group 365"/>
                <p:cNvGrpSpPr/>
                <p:nvPr/>
              </p:nvGrpSpPr>
              <p:grpSpPr>
                <a:xfrm>
                  <a:off x="1119766" y="13443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91" name="Rounded Rectangle 39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92" name="Oval 39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67" name="Group 366"/>
                <p:cNvGrpSpPr/>
                <p:nvPr/>
              </p:nvGrpSpPr>
              <p:grpSpPr>
                <a:xfrm>
                  <a:off x="1224016" y="136462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89" name="Rounded Rectangle 38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90" name="Oval 38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68" name="Group 367"/>
                <p:cNvGrpSpPr/>
                <p:nvPr/>
              </p:nvGrpSpPr>
              <p:grpSpPr>
                <a:xfrm>
                  <a:off x="952876" y="14149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87" name="Rounded Rectangle 38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88" name="Oval 38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69" name="Group 368"/>
                <p:cNvGrpSpPr/>
                <p:nvPr/>
              </p:nvGrpSpPr>
              <p:grpSpPr>
                <a:xfrm>
                  <a:off x="1049176" y="142399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85" name="Rounded Rectangle 38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86" name="Oval 38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70" name="Group 369"/>
                <p:cNvGrpSpPr/>
                <p:nvPr/>
              </p:nvGrpSpPr>
              <p:grpSpPr>
                <a:xfrm>
                  <a:off x="1142206" y="14205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83" name="Rounded Rectangle 38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84" name="Oval 38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71" name="Group 370"/>
                <p:cNvGrpSpPr/>
                <p:nvPr/>
              </p:nvGrpSpPr>
              <p:grpSpPr>
                <a:xfrm>
                  <a:off x="1246255" y="143176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81" name="Rounded Rectangle 38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82" name="Oval 38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72" name="Group 371"/>
                <p:cNvGrpSpPr/>
                <p:nvPr/>
              </p:nvGrpSpPr>
              <p:grpSpPr>
                <a:xfrm>
                  <a:off x="989806" y="148225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79" name="Rounded Rectangle 37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80" name="Oval 37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73" name="Group 372"/>
                <p:cNvGrpSpPr/>
                <p:nvPr/>
              </p:nvGrpSpPr>
              <p:grpSpPr>
                <a:xfrm>
                  <a:off x="1094056" y="14911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77" name="Rounded Rectangle 37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78" name="Oval 37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74" name="Group 373"/>
                <p:cNvGrpSpPr/>
                <p:nvPr/>
              </p:nvGrpSpPr>
              <p:grpSpPr>
                <a:xfrm>
                  <a:off x="1190356" y="148552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75" name="Rounded Rectangle 37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76" name="Oval 37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364" name="Arc 363"/>
              <p:cNvSpPr/>
              <p:nvPr/>
            </p:nvSpPr>
            <p:spPr>
              <a:xfrm rot="7456100">
                <a:off x="843189" y="1518407"/>
                <a:ext cx="469600" cy="640986"/>
              </a:xfrm>
              <a:prstGeom prst="arc">
                <a:avLst/>
              </a:prstGeom>
              <a:noFill/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7" name="Group 326"/>
            <p:cNvGrpSpPr/>
            <p:nvPr/>
          </p:nvGrpSpPr>
          <p:grpSpPr>
            <a:xfrm>
              <a:off x="954285" y="3603993"/>
              <a:ext cx="640986" cy="1455574"/>
              <a:chOff x="757496" y="1344344"/>
              <a:chExt cx="640986" cy="1455574"/>
            </a:xfrm>
            <a:solidFill>
              <a:srgbClr val="00B0F0"/>
            </a:solidFill>
          </p:grpSpPr>
          <p:grpSp>
            <p:nvGrpSpPr>
              <p:cNvPr id="331" name="Group 330"/>
              <p:cNvGrpSpPr/>
              <p:nvPr/>
            </p:nvGrpSpPr>
            <p:grpSpPr>
              <a:xfrm>
                <a:off x="952876" y="1344344"/>
                <a:ext cx="389880" cy="1455574"/>
                <a:chOff x="952876" y="1344344"/>
                <a:chExt cx="389880" cy="1455574"/>
              </a:xfrm>
              <a:grpFill/>
            </p:grpSpPr>
            <p:grpSp>
              <p:nvGrpSpPr>
                <p:cNvPr id="333" name="Group 332"/>
                <p:cNvGrpSpPr/>
                <p:nvPr/>
              </p:nvGrpSpPr>
              <p:grpSpPr>
                <a:xfrm>
                  <a:off x="1019944" y="135901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61" name="Rounded Rectangle 36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62" name="Oval 36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34" name="Group 333"/>
                <p:cNvGrpSpPr/>
                <p:nvPr/>
              </p:nvGrpSpPr>
              <p:grpSpPr>
                <a:xfrm>
                  <a:off x="1119766" y="13443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59" name="Rounded Rectangle 35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60" name="Oval 35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35" name="Group 334"/>
                <p:cNvGrpSpPr/>
                <p:nvPr/>
              </p:nvGrpSpPr>
              <p:grpSpPr>
                <a:xfrm>
                  <a:off x="1224016" y="136462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57" name="Rounded Rectangle 35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58" name="Oval 35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36" name="Group 335"/>
                <p:cNvGrpSpPr/>
                <p:nvPr/>
              </p:nvGrpSpPr>
              <p:grpSpPr>
                <a:xfrm>
                  <a:off x="952876" y="14149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55" name="Rounded Rectangle 35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56" name="Oval 35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37" name="Group 336"/>
                <p:cNvGrpSpPr/>
                <p:nvPr/>
              </p:nvGrpSpPr>
              <p:grpSpPr>
                <a:xfrm>
                  <a:off x="1049176" y="1423990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53" name="Rounded Rectangle 35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54" name="Oval 35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38" name="Group 337"/>
                <p:cNvGrpSpPr/>
                <p:nvPr/>
              </p:nvGrpSpPr>
              <p:grpSpPr>
                <a:xfrm>
                  <a:off x="1142206" y="142054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51" name="Rounded Rectangle 350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52" name="Oval 351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39" name="Group 338"/>
                <p:cNvGrpSpPr/>
                <p:nvPr/>
              </p:nvGrpSpPr>
              <p:grpSpPr>
                <a:xfrm>
                  <a:off x="1246255" y="143176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49" name="Rounded Rectangle 348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50" name="Oval 349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40" name="Group 339"/>
                <p:cNvGrpSpPr/>
                <p:nvPr/>
              </p:nvGrpSpPr>
              <p:grpSpPr>
                <a:xfrm>
                  <a:off x="989806" y="148225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47" name="Rounded Rectangle 346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48" name="Oval 347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41" name="Group 340"/>
                <p:cNvGrpSpPr/>
                <p:nvPr/>
              </p:nvGrpSpPr>
              <p:grpSpPr>
                <a:xfrm>
                  <a:off x="1094056" y="149113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45" name="Rounded Rectangle 344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46" name="Oval 345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grpSp>
              <p:nvGrpSpPr>
                <p:cNvPr id="342" name="Group 341"/>
                <p:cNvGrpSpPr/>
                <p:nvPr/>
              </p:nvGrpSpPr>
              <p:grpSpPr>
                <a:xfrm>
                  <a:off x="1190356" y="1485524"/>
                  <a:ext cx="96501" cy="1308784"/>
                  <a:chOff x="1019944" y="1359010"/>
                  <a:chExt cx="96501" cy="1308784"/>
                </a:xfrm>
                <a:grpFill/>
              </p:grpSpPr>
              <p:sp>
                <p:nvSpPr>
                  <p:cNvPr id="343" name="Rounded Rectangle 342"/>
                  <p:cNvSpPr/>
                  <p:nvPr/>
                </p:nvSpPr>
                <p:spPr>
                  <a:xfrm>
                    <a:off x="1020590" y="1371202"/>
                    <a:ext cx="90831" cy="1296592"/>
                  </a:xfrm>
                  <a:prstGeom prst="roundRect">
                    <a:avLst/>
                  </a:prstGeom>
                  <a:grpFill/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344" name="Oval 343"/>
                  <p:cNvSpPr/>
                  <p:nvPr/>
                </p:nvSpPr>
                <p:spPr>
                  <a:xfrm>
                    <a:off x="1019944" y="1359010"/>
                    <a:ext cx="96501" cy="708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332" name="Arc 331"/>
              <p:cNvSpPr/>
              <p:nvPr/>
            </p:nvSpPr>
            <p:spPr>
              <a:xfrm rot="7456100">
                <a:off x="843189" y="1518407"/>
                <a:ext cx="469600" cy="640986"/>
              </a:xfrm>
              <a:prstGeom prst="arc">
                <a:avLst/>
              </a:prstGeom>
              <a:noFill/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328" name="Group 327"/>
            <p:cNvGrpSpPr/>
            <p:nvPr/>
          </p:nvGrpSpPr>
          <p:grpSpPr>
            <a:xfrm>
              <a:off x="4135827" y="2084642"/>
              <a:ext cx="96501" cy="1308784"/>
              <a:chOff x="1019944" y="1359010"/>
              <a:chExt cx="96501" cy="1308784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1020590" y="1371202"/>
                <a:ext cx="90831" cy="1296592"/>
              </a:xfrm>
              <a:prstGeom prst="roundRect">
                <a:avLst/>
              </a:prstGeom>
              <a:solidFill>
                <a:srgbClr val="00B0F0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30" name="Oval 329"/>
              <p:cNvSpPr/>
              <p:nvPr/>
            </p:nvSpPr>
            <p:spPr>
              <a:xfrm>
                <a:off x="1019944" y="1359010"/>
                <a:ext cx="96501" cy="7089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sp>
        <p:nvSpPr>
          <p:cNvPr id="566" name="TextBox 565"/>
          <p:cNvSpPr txBox="1"/>
          <p:nvPr/>
        </p:nvSpPr>
        <p:spPr>
          <a:xfrm>
            <a:off x="1403513" y="5083630"/>
            <a:ext cx="755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76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7" name="TextBox 566"/>
          <p:cNvSpPr txBox="1"/>
          <p:nvPr/>
        </p:nvSpPr>
        <p:spPr>
          <a:xfrm>
            <a:off x="2134777" y="5084108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32 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8" name="TextBox 567"/>
          <p:cNvSpPr txBox="1"/>
          <p:nvPr/>
        </p:nvSpPr>
        <p:spPr>
          <a:xfrm>
            <a:off x="3282057" y="5083630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?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4" name="Straight Connector 573"/>
          <p:cNvCxnSpPr/>
          <p:nvPr/>
        </p:nvCxnSpPr>
        <p:spPr>
          <a:xfrm flipV="1">
            <a:off x="318723" y="4098549"/>
            <a:ext cx="681578" cy="4927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Straight Connector 574"/>
          <p:cNvCxnSpPr/>
          <p:nvPr/>
        </p:nvCxnSpPr>
        <p:spPr>
          <a:xfrm flipV="1">
            <a:off x="996653" y="4098549"/>
            <a:ext cx="681578" cy="4927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Straight Connector 575"/>
          <p:cNvCxnSpPr/>
          <p:nvPr/>
        </p:nvCxnSpPr>
        <p:spPr>
          <a:xfrm flipV="1">
            <a:off x="1757178" y="4116906"/>
            <a:ext cx="681578" cy="4927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Straight Connector 576"/>
          <p:cNvCxnSpPr/>
          <p:nvPr/>
        </p:nvCxnSpPr>
        <p:spPr>
          <a:xfrm flipV="1">
            <a:off x="3084684" y="4264481"/>
            <a:ext cx="290253" cy="3246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Straight Connector 577"/>
          <p:cNvCxnSpPr/>
          <p:nvPr/>
        </p:nvCxnSpPr>
        <p:spPr>
          <a:xfrm flipV="1">
            <a:off x="3411221" y="4267994"/>
            <a:ext cx="290253" cy="3246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2" name="Group 9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46833790"/>
              </p:ext>
            </p:extLst>
          </p:nvPr>
        </p:nvGraphicFramePr>
        <p:xfrm>
          <a:off x="5257006" y="1963267"/>
          <a:ext cx="2895600" cy="3331437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</a:tblGrid>
              <a:tr h="663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Chục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Đơn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vị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6926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5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83" name="TextBox 582"/>
          <p:cNvSpPr txBox="1"/>
          <p:nvPr/>
        </p:nvSpPr>
        <p:spPr>
          <a:xfrm>
            <a:off x="1400066" y="508410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4" name="TextBox 583"/>
          <p:cNvSpPr txBox="1"/>
          <p:nvPr/>
        </p:nvSpPr>
        <p:spPr>
          <a:xfrm>
            <a:off x="1675606" y="508410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5" name="TextBox 584"/>
          <p:cNvSpPr txBox="1"/>
          <p:nvPr/>
        </p:nvSpPr>
        <p:spPr>
          <a:xfrm>
            <a:off x="2132746" y="508119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6" name="TextBox 585"/>
          <p:cNvSpPr txBox="1"/>
          <p:nvPr/>
        </p:nvSpPr>
        <p:spPr>
          <a:xfrm>
            <a:off x="2833236" y="508119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7" name="TextBox 586"/>
          <p:cNvSpPr txBox="1"/>
          <p:nvPr/>
        </p:nvSpPr>
        <p:spPr>
          <a:xfrm>
            <a:off x="7199747" y="445565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8" name="TextBox 587"/>
          <p:cNvSpPr txBox="1"/>
          <p:nvPr/>
        </p:nvSpPr>
        <p:spPr>
          <a:xfrm>
            <a:off x="5763110" y="445565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9" name="TextBox 588"/>
          <p:cNvSpPr txBox="1"/>
          <p:nvPr/>
        </p:nvSpPr>
        <p:spPr>
          <a:xfrm>
            <a:off x="3701474" y="5050687"/>
            <a:ext cx="755335" cy="707886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44</a:t>
            </a:r>
            <a:endParaRPr lang="vi-VN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006" y="1807700"/>
            <a:ext cx="1312863" cy="372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1" name="TextBox 590"/>
          <p:cNvSpPr txBox="1">
            <a:spLocks noChangeArrowheads="1"/>
          </p:cNvSpPr>
          <p:nvPr/>
        </p:nvSpPr>
        <p:spPr bwMode="auto">
          <a:xfrm>
            <a:off x="8460581" y="2582400"/>
            <a:ext cx="571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7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592" name="TextBox 591"/>
          <p:cNvSpPr txBox="1">
            <a:spLocks noChangeArrowheads="1"/>
          </p:cNvSpPr>
          <p:nvPr/>
        </p:nvSpPr>
        <p:spPr bwMode="auto">
          <a:xfrm>
            <a:off x="8907518" y="2582400"/>
            <a:ext cx="5565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6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593" name="Straight Connector 592"/>
          <p:cNvCxnSpPr/>
          <p:nvPr/>
        </p:nvCxnSpPr>
        <p:spPr>
          <a:xfrm>
            <a:off x="8333581" y="4512800"/>
            <a:ext cx="12319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" name="Left Arrow 593"/>
          <p:cNvSpPr/>
          <p:nvPr/>
        </p:nvSpPr>
        <p:spPr>
          <a:xfrm>
            <a:off x="8305006" y="1483850"/>
            <a:ext cx="1209675" cy="323850"/>
          </a:xfrm>
          <a:prstGeom prst="left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595" name="TextBox 594"/>
          <p:cNvSpPr txBox="1">
            <a:spLocks noChangeArrowheads="1"/>
          </p:cNvSpPr>
          <p:nvPr/>
        </p:nvSpPr>
        <p:spPr bwMode="auto">
          <a:xfrm>
            <a:off x="9520623" y="2601450"/>
            <a:ext cx="2366353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smtClean="0">
                <a:solidFill>
                  <a:srgbClr val="002060"/>
                </a:solidFill>
                <a:latin typeface=".VnArabia" pitchFamily="34" charset="0"/>
              </a:rPr>
              <a:t>• </a:t>
            </a:r>
            <a:r>
              <a:rPr lang="en-US" sz="2300" b="1" dirty="0" smtClean="0">
                <a:solidFill>
                  <a:srgbClr val="002060"/>
                </a:solidFill>
              </a:rPr>
              <a:t>6 </a:t>
            </a:r>
            <a:r>
              <a:rPr lang="en-US" sz="2300" b="1" dirty="0" err="1" smtClean="0">
                <a:solidFill>
                  <a:srgbClr val="002060"/>
                </a:solidFill>
              </a:rPr>
              <a:t>trừ</a:t>
            </a:r>
            <a:r>
              <a:rPr lang="en-US" sz="2300" b="1" dirty="0" smtClean="0">
                <a:solidFill>
                  <a:srgbClr val="002060"/>
                </a:solidFill>
              </a:rPr>
              <a:t> 2 </a:t>
            </a:r>
            <a:r>
              <a:rPr lang="en-US" sz="2300" b="1" dirty="0" err="1" smtClean="0">
                <a:solidFill>
                  <a:srgbClr val="002060"/>
                </a:solidFill>
              </a:rPr>
              <a:t>bằng</a:t>
            </a:r>
            <a:r>
              <a:rPr lang="en-US" sz="2300" b="1" dirty="0" smtClean="0">
                <a:solidFill>
                  <a:srgbClr val="002060"/>
                </a:solidFill>
              </a:rPr>
              <a:t> 4</a:t>
            </a:r>
            <a:endParaRPr lang="vi-VN" sz="2300" b="1" dirty="0">
              <a:solidFill>
                <a:srgbClr val="002060"/>
              </a:solidFill>
            </a:endParaRPr>
          </a:p>
        </p:txBody>
      </p:sp>
      <p:sp>
        <p:nvSpPr>
          <p:cNvPr id="596" name="TextBox 595"/>
          <p:cNvSpPr txBox="1">
            <a:spLocks noChangeArrowheads="1"/>
          </p:cNvSpPr>
          <p:nvPr/>
        </p:nvSpPr>
        <p:spPr bwMode="auto">
          <a:xfrm>
            <a:off x="9687311" y="2968163"/>
            <a:ext cx="93647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err="1">
                <a:solidFill>
                  <a:srgbClr val="002060"/>
                </a:solidFill>
              </a:rPr>
              <a:t>viết</a:t>
            </a:r>
            <a:r>
              <a:rPr lang="en-US" sz="2300" b="1" dirty="0">
                <a:solidFill>
                  <a:srgbClr val="002060"/>
                </a:solidFill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</a:rPr>
              <a:t>4</a:t>
            </a:r>
            <a:endParaRPr lang="vi-VN" sz="2300" b="1" dirty="0">
              <a:solidFill>
                <a:srgbClr val="002060"/>
              </a:solidFill>
            </a:endParaRPr>
          </a:p>
        </p:txBody>
      </p:sp>
      <p:sp>
        <p:nvSpPr>
          <p:cNvPr id="597" name="TextBox 596"/>
          <p:cNvSpPr txBox="1">
            <a:spLocks noChangeArrowheads="1"/>
          </p:cNvSpPr>
          <p:nvPr/>
        </p:nvSpPr>
        <p:spPr bwMode="auto">
          <a:xfrm>
            <a:off x="8914127" y="4962063"/>
            <a:ext cx="5661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4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598" name="TextBox 597"/>
          <p:cNvSpPr txBox="1">
            <a:spLocks noChangeArrowheads="1"/>
          </p:cNvSpPr>
          <p:nvPr/>
        </p:nvSpPr>
        <p:spPr bwMode="auto">
          <a:xfrm>
            <a:off x="9511098" y="3482513"/>
            <a:ext cx="2359941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smtClean="0">
                <a:solidFill>
                  <a:srgbClr val="FF0000"/>
                </a:solidFill>
                <a:latin typeface=".VnArabia" pitchFamily="34" charset="0"/>
              </a:rPr>
              <a:t>•</a:t>
            </a:r>
            <a:r>
              <a:rPr lang="en-US" sz="2300" b="1" dirty="0" smtClean="0">
                <a:solidFill>
                  <a:srgbClr val="FF0000"/>
                </a:solidFill>
              </a:rPr>
              <a:t> 7 </a:t>
            </a:r>
            <a:r>
              <a:rPr lang="en-US" sz="2300" b="1" dirty="0" err="1" smtClean="0">
                <a:solidFill>
                  <a:srgbClr val="FF0000"/>
                </a:solidFill>
              </a:rPr>
              <a:t>trừ</a:t>
            </a:r>
            <a:r>
              <a:rPr lang="en-US" sz="2300" b="1" dirty="0" smtClean="0">
                <a:solidFill>
                  <a:srgbClr val="FF0000"/>
                </a:solidFill>
              </a:rPr>
              <a:t> 3 </a:t>
            </a:r>
            <a:r>
              <a:rPr lang="en-US" sz="2300" b="1" dirty="0" err="1" smtClean="0">
                <a:solidFill>
                  <a:srgbClr val="FF0000"/>
                </a:solidFill>
              </a:rPr>
              <a:t>bằng</a:t>
            </a:r>
            <a:r>
              <a:rPr lang="en-US" sz="2300" b="1" dirty="0" smtClean="0">
                <a:solidFill>
                  <a:srgbClr val="FF0000"/>
                </a:solidFill>
              </a:rPr>
              <a:t> 4</a:t>
            </a:r>
            <a:endParaRPr lang="vi-VN" sz="2300" b="1" dirty="0">
              <a:solidFill>
                <a:srgbClr val="FF0000"/>
              </a:solidFill>
            </a:endParaRPr>
          </a:p>
        </p:txBody>
      </p:sp>
      <p:cxnSp>
        <p:nvCxnSpPr>
          <p:cNvPr id="600" name="Straight Connector 599"/>
          <p:cNvCxnSpPr/>
          <p:nvPr/>
        </p:nvCxnSpPr>
        <p:spPr bwMode="auto">
          <a:xfrm>
            <a:off x="8330406" y="3320102"/>
            <a:ext cx="271463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2" name="TextBox 601"/>
          <p:cNvSpPr txBox="1">
            <a:spLocks noChangeArrowheads="1"/>
          </p:cNvSpPr>
          <p:nvPr/>
        </p:nvSpPr>
        <p:spPr bwMode="auto">
          <a:xfrm>
            <a:off x="8941267" y="3768263"/>
            <a:ext cx="5068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2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603" name="TextBox 602"/>
          <p:cNvSpPr txBox="1">
            <a:spLocks noChangeArrowheads="1"/>
          </p:cNvSpPr>
          <p:nvPr/>
        </p:nvSpPr>
        <p:spPr bwMode="auto">
          <a:xfrm>
            <a:off x="8454231" y="4959098"/>
            <a:ext cx="5540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FF0000"/>
                </a:solidFill>
                <a:latin typeface="HP001 4H" pitchFamily="34" charset="-93"/>
              </a:rPr>
              <a:t>4</a:t>
            </a:r>
            <a:endParaRPr lang="vi-VN" sz="4800" b="1" dirty="0">
              <a:solidFill>
                <a:srgbClr val="FF0000"/>
              </a:solidFill>
              <a:latin typeface="HP001 4H" pitchFamily="34" charset="-93"/>
            </a:endParaRPr>
          </a:p>
        </p:txBody>
      </p:sp>
      <p:sp>
        <p:nvSpPr>
          <p:cNvPr id="604" name="TextBox 603"/>
          <p:cNvSpPr txBox="1">
            <a:spLocks noChangeArrowheads="1"/>
          </p:cNvSpPr>
          <p:nvPr/>
        </p:nvSpPr>
        <p:spPr bwMode="auto">
          <a:xfrm>
            <a:off x="9758748" y="3906375"/>
            <a:ext cx="93647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err="1">
                <a:solidFill>
                  <a:srgbClr val="FF0000"/>
                </a:solidFill>
                <a:cs typeface="Arial" charset="0"/>
              </a:rPr>
              <a:t>viết</a:t>
            </a:r>
            <a:r>
              <a:rPr lang="en-US" sz="23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cs typeface="Arial" charset="0"/>
              </a:rPr>
              <a:t>4</a:t>
            </a:r>
            <a:endParaRPr lang="vi-VN" sz="23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605" name="TextBox 604"/>
          <p:cNvSpPr txBox="1"/>
          <p:nvPr/>
        </p:nvSpPr>
        <p:spPr>
          <a:xfrm>
            <a:off x="2559632" y="508424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6" name="TextBox 605"/>
          <p:cNvSpPr txBox="1">
            <a:spLocks noChangeArrowheads="1"/>
          </p:cNvSpPr>
          <p:nvPr/>
        </p:nvSpPr>
        <p:spPr bwMode="auto">
          <a:xfrm>
            <a:off x="8441640" y="3769098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3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197451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8925E-6 -4.81036E-6 L 0.35951 -0.3642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76" y="-182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9195E-6 -4.81036E-6 L 0.45526 -0.3642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56" y="-182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131E-6 -4.81036E-6 L 0.25531 -0.2976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5" y="-14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4718E-6 6.10546E-7 L 0.26351 -0.2143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69" y="-10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7873E-6 6.10546E-7 L 0.36004 -0.2143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2" y="-10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5" dur="500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6" dur="500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" grpId="0"/>
      <p:bldP spid="567" grpId="0"/>
      <p:bldP spid="568" grpId="0"/>
      <p:bldP spid="583" grpId="0"/>
      <p:bldP spid="583" grpId="1"/>
      <p:bldP spid="584" grpId="0"/>
      <p:bldP spid="584" grpId="1"/>
      <p:bldP spid="585" grpId="0"/>
      <p:bldP spid="585" grpId="1"/>
      <p:bldP spid="586" grpId="0"/>
      <p:bldP spid="586" grpId="1"/>
      <p:bldP spid="587" grpId="0"/>
      <p:bldP spid="588" grpId="0"/>
      <p:bldP spid="589" grpId="0" animBg="1"/>
      <p:bldP spid="591" grpId="0"/>
      <p:bldP spid="591" grpId="1"/>
      <p:bldP spid="592" grpId="0"/>
      <p:bldP spid="592" grpId="1"/>
      <p:bldP spid="594" grpId="0" animBg="1"/>
      <p:bldP spid="595" grpId="0"/>
      <p:bldP spid="596" grpId="0"/>
      <p:bldP spid="597" grpId="0"/>
      <p:bldP spid="598" grpId="0"/>
      <p:bldP spid="602" grpId="0"/>
      <p:bldP spid="602" grpId="1"/>
      <p:bldP spid="603" grpId="0"/>
      <p:bldP spid="604" grpId="0"/>
      <p:bldP spid="605" grpId="0"/>
      <p:bldP spid="605" grpId="1"/>
      <p:bldP spid="606" grpId="0"/>
      <p:bldP spid="60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1606" y="1788650"/>
            <a:ext cx="5181600" cy="4079544"/>
          </a:xfrm>
          <a:prstGeom prst="roundRect">
            <a:avLst/>
          </a:prstGeom>
          <a:solidFill>
            <a:srgbClr val="CCEC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98"/>
            <a:ext cx="2742406" cy="1371203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227806" y="2286794"/>
            <a:ext cx="4956143" cy="2536894"/>
            <a:chOff x="227806" y="2286794"/>
            <a:chExt cx="4956143" cy="2536894"/>
          </a:xfrm>
        </p:grpSpPr>
        <p:grpSp>
          <p:nvGrpSpPr>
            <p:cNvPr id="6" name="Group 5"/>
            <p:cNvGrpSpPr/>
            <p:nvPr/>
          </p:nvGrpSpPr>
          <p:grpSpPr>
            <a:xfrm>
              <a:off x="227806" y="2286794"/>
              <a:ext cx="1284179" cy="1114046"/>
              <a:chOff x="905775" y="2559013"/>
              <a:chExt cx="1284179" cy="1114046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5775" y="3353593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9619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53471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77323" y="3353594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8175" y="308689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019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05871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0101" y="2815431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43945" y="282495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02714" y="2559013"/>
                <a:ext cx="312631" cy="309939"/>
              </a:xfrm>
              <a:prstGeom prst="rect">
                <a:avLst/>
              </a:prstGeom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1639529" y="2294931"/>
              <a:ext cx="1284179" cy="1114046"/>
              <a:chOff x="905775" y="2559013"/>
              <a:chExt cx="1284179" cy="1114046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5775" y="3353593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9619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53471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77323" y="3353594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8175" y="308689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019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05871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0101" y="2815431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6" name="Picture 2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43945" y="282495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02714" y="2559013"/>
                <a:ext cx="312631" cy="309939"/>
              </a:xfrm>
              <a:prstGeom prst="rect">
                <a:avLst/>
              </a:prstGeom>
            </p:spPr>
          </p:pic>
        </p:grpSp>
        <p:grpSp>
          <p:nvGrpSpPr>
            <p:cNvPr id="28" name="Group 27"/>
            <p:cNvGrpSpPr/>
            <p:nvPr/>
          </p:nvGrpSpPr>
          <p:grpSpPr>
            <a:xfrm>
              <a:off x="3047206" y="2313792"/>
              <a:ext cx="1284179" cy="1114046"/>
              <a:chOff x="905775" y="2559013"/>
              <a:chExt cx="1284179" cy="1114046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5775" y="3353593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0" name="Picture 2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9619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1" name="Picture 3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53471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2" name="Picture 3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77323" y="3353594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3" name="Picture 3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8175" y="308689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4" name="Picture 3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019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05871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6" name="Picture 3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0101" y="2815431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7" name="Picture 3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43945" y="282495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38" name="Picture 3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02714" y="2559013"/>
                <a:ext cx="312631" cy="309939"/>
              </a:xfrm>
              <a:prstGeom prst="rect">
                <a:avLst/>
              </a:prstGeom>
            </p:spPr>
          </p:pic>
        </p:grpSp>
        <p:grpSp>
          <p:nvGrpSpPr>
            <p:cNvPr id="39" name="Group 38"/>
            <p:cNvGrpSpPr/>
            <p:nvPr/>
          </p:nvGrpSpPr>
          <p:grpSpPr>
            <a:xfrm>
              <a:off x="344920" y="3701505"/>
              <a:ext cx="1284179" cy="1114046"/>
              <a:chOff x="905775" y="2559013"/>
              <a:chExt cx="1284179" cy="1114046"/>
            </a:xfrm>
          </p:grpSpPr>
          <p:pic>
            <p:nvPicPr>
              <p:cNvPr id="40" name="Picture 3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5775" y="3353593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9619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2" name="Picture 4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53471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3" name="Picture 4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77323" y="3353594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4" name="Picture 4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8175" y="308689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5" name="Picture 4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019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6" name="Picture 4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05871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7" name="Picture 4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0101" y="2815431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8" name="Picture 4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43945" y="282495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49" name="Picture 4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02714" y="2559013"/>
                <a:ext cx="312631" cy="309939"/>
              </a:xfrm>
              <a:prstGeom prst="rect">
                <a:avLst/>
              </a:prstGeom>
            </p:spPr>
          </p:pic>
        </p:grpSp>
        <p:grpSp>
          <p:nvGrpSpPr>
            <p:cNvPr id="50" name="Group 49"/>
            <p:cNvGrpSpPr/>
            <p:nvPr/>
          </p:nvGrpSpPr>
          <p:grpSpPr>
            <a:xfrm>
              <a:off x="1803941" y="3709642"/>
              <a:ext cx="1284179" cy="1114046"/>
              <a:chOff x="905775" y="2559013"/>
              <a:chExt cx="1284179" cy="1114046"/>
            </a:xfrm>
          </p:grpSpPr>
          <p:pic>
            <p:nvPicPr>
              <p:cNvPr id="51" name="Picture 5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5775" y="3353593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2" name="Picture 5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9619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53471" y="3363120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4" name="Picture 5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77323" y="3353594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5" name="Picture 5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8175" y="308689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6" name="Picture 5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019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7" name="Picture 5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05871" y="3096425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8" name="Picture 5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0101" y="2815431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59" name="Picture 5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43945" y="2824958"/>
                <a:ext cx="312631" cy="309939"/>
              </a:xfrm>
              <a:prstGeom prst="rect">
                <a:avLst/>
              </a:prstGeom>
            </p:spPr>
          </p:pic>
          <p:pic>
            <p:nvPicPr>
              <p:cNvPr id="60" name="Picture 5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02714" y="2559013"/>
                <a:ext cx="312631" cy="309939"/>
              </a:xfrm>
              <a:prstGeom prst="rect">
                <a:avLst/>
              </a:prstGeom>
            </p:spPr>
          </p:pic>
        </p:grp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98787" y="3124618"/>
              <a:ext cx="312631" cy="309939"/>
            </a:xfrm>
            <a:prstGeom prst="rect">
              <a:avLst/>
            </a:prstGeom>
          </p:spPr>
        </p:pic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1318" y="3134145"/>
              <a:ext cx="312631" cy="309939"/>
            </a:xfrm>
            <a:prstGeom prst="rect">
              <a:avLst/>
            </a:prstGeom>
          </p:spPr>
        </p:pic>
      </p:grpSp>
      <p:cxnSp>
        <p:nvCxnSpPr>
          <p:cNvPr id="66" name="Straight Connector 65"/>
          <p:cNvCxnSpPr/>
          <p:nvPr/>
        </p:nvCxnSpPr>
        <p:spPr>
          <a:xfrm flipV="1">
            <a:off x="344920" y="3864612"/>
            <a:ext cx="1167065" cy="1089182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1948244" y="3839768"/>
            <a:ext cx="1167065" cy="1089182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403513" y="5083630"/>
            <a:ext cx="755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52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134777" y="5084108"/>
            <a:ext cx="1183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282057" y="5083630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?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4" name="Group 9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98554685"/>
              </p:ext>
            </p:extLst>
          </p:nvPr>
        </p:nvGraphicFramePr>
        <p:xfrm>
          <a:off x="5485036" y="1963267"/>
          <a:ext cx="2895600" cy="3331437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</a:tblGrid>
              <a:tr h="663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Chục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Đơn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vị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6926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5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18" marR="91418" marT="34311" marB="34311" horzOverflow="overflow">
                    <a:lnL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5" name="TextBox 74"/>
          <p:cNvSpPr txBox="1"/>
          <p:nvPr/>
        </p:nvSpPr>
        <p:spPr>
          <a:xfrm>
            <a:off x="1397631" y="508556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675606" y="508410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32746" y="508119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833236" y="508119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427777" y="445565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991140" y="445565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701474" y="5050687"/>
            <a:ext cx="755335" cy="707886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32</a:t>
            </a:r>
            <a:endParaRPr lang="vi-VN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036" y="1807700"/>
            <a:ext cx="1312863" cy="372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8688611" y="2582400"/>
            <a:ext cx="571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5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9159298" y="2582400"/>
            <a:ext cx="5068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2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>
            <a:off x="8561611" y="4512800"/>
            <a:ext cx="12319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Left Arrow 85"/>
          <p:cNvSpPr/>
          <p:nvPr/>
        </p:nvSpPr>
        <p:spPr>
          <a:xfrm>
            <a:off x="8533036" y="1483850"/>
            <a:ext cx="1209675" cy="323850"/>
          </a:xfrm>
          <a:prstGeom prst="left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9748653" y="2601450"/>
            <a:ext cx="2366353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smtClean="0">
                <a:solidFill>
                  <a:srgbClr val="002060"/>
                </a:solidFill>
                <a:latin typeface=".VnArabia" pitchFamily="34" charset="0"/>
              </a:rPr>
              <a:t>• </a:t>
            </a:r>
            <a:r>
              <a:rPr lang="en-US" sz="2300" b="1" dirty="0" smtClean="0">
                <a:solidFill>
                  <a:srgbClr val="002060"/>
                </a:solidFill>
              </a:rPr>
              <a:t>2 </a:t>
            </a:r>
            <a:r>
              <a:rPr lang="en-US" sz="2300" b="1" dirty="0" err="1" smtClean="0">
                <a:solidFill>
                  <a:srgbClr val="002060"/>
                </a:solidFill>
              </a:rPr>
              <a:t>trừ</a:t>
            </a:r>
            <a:r>
              <a:rPr lang="en-US" sz="2300" b="1" dirty="0" smtClean="0">
                <a:solidFill>
                  <a:srgbClr val="002060"/>
                </a:solidFill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</a:rPr>
              <a:t>0 </a:t>
            </a:r>
            <a:r>
              <a:rPr lang="en-US" sz="2300" b="1" dirty="0" err="1" smtClean="0">
                <a:solidFill>
                  <a:srgbClr val="002060"/>
                </a:solidFill>
              </a:rPr>
              <a:t>bằng</a:t>
            </a:r>
            <a:r>
              <a:rPr lang="en-US" sz="2300" b="1" dirty="0" smtClean="0">
                <a:solidFill>
                  <a:srgbClr val="002060"/>
                </a:solidFill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</a:rPr>
              <a:t>2</a:t>
            </a:r>
            <a:endParaRPr lang="vi-VN" sz="2300" b="1" dirty="0">
              <a:solidFill>
                <a:srgbClr val="002060"/>
              </a:solidFill>
            </a:endParaRP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9915341" y="2968163"/>
            <a:ext cx="93647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err="1">
                <a:solidFill>
                  <a:srgbClr val="002060"/>
                </a:solidFill>
              </a:rPr>
              <a:t>viết</a:t>
            </a:r>
            <a:r>
              <a:rPr lang="en-US" sz="2300" b="1" dirty="0">
                <a:solidFill>
                  <a:srgbClr val="002060"/>
                </a:solidFill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</a:rPr>
              <a:t>2</a:t>
            </a:r>
            <a:endParaRPr lang="vi-VN" sz="2300" b="1" dirty="0">
              <a:solidFill>
                <a:srgbClr val="002060"/>
              </a:solidFill>
            </a:endParaRP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9142157" y="4962063"/>
            <a:ext cx="5068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2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9739128" y="3482513"/>
            <a:ext cx="2359941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smtClean="0">
                <a:solidFill>
                  <a:srgbClr val="FF0000"/>
                </a:solidFill>
                <a:latin typeface=".VnArabia" pitchFamily="34" charset="0"/>
              </a:rPr>
              <a:t>•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</a:rPr>
              <a:t>5 </a:t>
            </a:r>
            <a:r>
              <a:rPr lang="en-US" sz="2300" b="1" dirty="0" err="1" smtClean="0">
                <a:solidFill>
                  <a:srgbClr val="FF0000"/>
                </a:solidFill>
              </a:rPr>
              <a:t>trừ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</a:rPr>
              <a:t>2 </a:t>
            </a:r>
            <a:r>
              <a:rPr lang="en-US" sz="2300" b="1" dirty="0" err="1" smtClean="0">
                <a:solidFill>
                  <a:srgbClr val="FF0000"/>
                </a:solidFill>
              </a:rPr>
              <a:t>bằng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>
                <a:solidFill>
                  <a:srgbClr val="FF0000"/>
                </a:solidFill>
              </a:rPr>
              <a:t>3</a:t>
            </a:r>
            <a:endParaRPr lang="vi-VN" sz="2300" b="1" dirty="0">
              <a:solidFill>
                <a:srgbClr val="FF0000"/>
              </a:solidFill>
            </a:endParaRPr>
          </a:p>
        </p:txBody>
      </p:sp>
      <p:cxnSp>
        <p:nvCxnSpPr>
          <p:cNvPr id="91" name="Straight Connector 90"/>
          <p:cNvCxnSpPr/>
          <p:nvPr/>
        </p:nvCxnSpPr>
        <p:spPr bwMode="auto">
          <a:xfrm>
            <a:off x="8558436" y="3320102"/>
            <a:ext cx="271463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9133672" y="3768263"/>
            <a:ext cx="5565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0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8682261" y="4959098"/>
            <a:ext cx="5540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FF0000"/>
                </a:solidFill>
                <a:latin typeface="HP001 4H" pitchFamily="34" charset="-93"/>
              </a:rPr>
              <a:t>3</a:t>
            </a:r>
            <a:endParaRPr lang="vi-VN" sz="4800" b="1" dirty="0">
              <a:solidFill>
                <a:srgbClr val="FF0000"/>
              </a:solidFill>
              <a:latin typeface="HP001 4H" pitchFamily="34" charset="-93"/>
            </a:endParaRP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9986778" y="3906375"/>
            <a:ext cx="93647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dirty="0" err="1">
                <a:solidFill>
                  <a:srgbClr val="FF0000"/>
                </a:solidFill>
                <a:cs typeface="Arial" charset="0"/>
              </a:rPr>
              <a:t>viết</a:t>
            </a:r>
            <a:r>
              <a:rPr lang="en-US" sz="23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cs typeface="Arial" charset="0"/>
              </a:rPr>
              <a:t>3</a:t>
            </a:r>
            <a:endParaRPr lang="vi-VN" sz="23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557696" y="5079947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8669670" y="3769098"/>
            <a:ext cx="5068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2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371490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957E-6 1.42989E-6 L 0.37515 -0.3704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7" y="-185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3665E-6 1.42989E-6 L 0.46854 -0.3704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21" y="-185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0918E-6 4.17862E-6 L 0.26846 -0.3144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7" y="-15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3934E-6 -4.44702E-6 L 0.28357 -0.2253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72" y="-11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6422E-6 4.17862E-6 L 0.37345 -0.2255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66" y="-112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  <p:bldP spid="73" grpId="0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79" grpId="0"/>
      <p:bldP spid="80" grpId="0"/>
      <p:bldP spid="81" grpId="0" animBg="1"/>
      <p:bldP spid="83" grpId="0"/>
      <p:bldP spid="83" grpId="1"/>
      <p:bldP spid="84" grpId="0"/>
      <p:bldP spid="84" grpId="1"/>
      <p:bldP spid="86" grpId="0" animBg="1"/>
      <p:bldP spid="87" grpId="0"/>
      <p:bldP spid="88" grpId="0"/>
      <p:bldP spid="89" grpId="0"/>
      <p:bldP spid="90" grpId="0"/>
      <p:bldP spid="92" grpId="0"/>
      <p:bldP spid="92" grpId="1"/>
      <p:bldP spid="93" grpId="0"/>
      <p:bldP spid="94" grpId="0"/>
      <p:bldP spid="95" grpId="0"/>
      <p:bldP spid="95" grpId="1"/>
      <p:bldP spid="96" grpId="0"/>
      <p:bldP spid="9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128" y="-14972"/>
            <a:ext cx="3304734" cy="1652369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66788" y="1656556"/>
            <a:ext cx="112723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Tính</a:t>
            </a:r>
            <a:r>
              <a:rPr lang="en-US" sz="3000" b="1" dirty="0">
                <a:solidFill>
                  <a:srgbClr val="0070C0"/>
                </a:solidFill>
                <a:latin typeface="Arial" charset="0"/>
              </a:rPr>
              <a:t>: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1656556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1122" y="2495241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5 7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2358" y="3427314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3 4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006" y="2591594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_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24270" y="4228654"/>
            <a:ext cx="1374249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70922" y="2491820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6 8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90381" y="3423893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4 1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4806" y="2591594"/>
            <a:ext cx="5597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_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34070" y="4225233"/>
            <a:ext cx="1374249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404522" y="2489190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7 2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21454" y="3421263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5 2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8406" y="2591594"/>
            <a:ext cx="5597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_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5167670" y="4222603"/>
            <a:ext cx="1374249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94243" y="4244420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58873" y="4236612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57405" y="4236462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55816" y="4228654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32040" y="4233832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30451" y="4226024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4809" y="2488098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9 5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41741" y="3420171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7 1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38206" y="2515394"/>
            <a:ext cx="5597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_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7387957" y="4221511"/>
            <a:ext cx="1374249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152327" y="4232740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50738" y="4224932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834609" y="2480138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6 0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851541" y="3412211"/>
            <a:ext cx="1074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3 0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48006" y="2515394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_</a:t>
            </a:r>
            <a:endParaRPr lang="vi-VN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9597757" y="4213551"/>
            <a:ext cx="1374249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362127" y="4224780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860538" y="4216972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4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66788" y="534194"/>
            <a:ext cx="315983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Đặt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tính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rồi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tính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: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1000" y="534194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85006" y="1372394"/>
            <a:ext cx="2057400" cy="762000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68 – 15 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80606" y="1372394"/>
            <a:ext cx="2057400" cy="7620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79 – 59 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400006" y="1372394"/>
            <a:ext cx="2057400" cy="76200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67 – 50 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295606" y="1372394"/>
            <a:ext cx="2057400" cy="762000"/>
          </a:xfrm>
          <a:prstGeom prst="round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88 – 33 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06" y="2492434"/>
            <a:ext cx="1312863" cy="372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83150" y="3267134"/>
            <a:ext cx="5565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6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674172" y="3267134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8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094581" y="5197534"/>
            <a:ext cx="12319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5127" y="5646797"/>
            <a:ext cx="5661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3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1091406" y="4004836"/>
            <a:ext cx="271463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5606" y="4452997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5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192957" y="5643832"/>
            <a:ext cx="5540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FF0000"/>
                </a:solidFill>
                <a:latin typeface="HP001 4H" pitchFamily="34" charset="-93"/>
              </a:rPr>
              <a:t>5</a:t>
            </a:r>
            <a:endParaRPr lang="vi-VN" sz="4800" b="1" dirty="0">
              <a:solidFill>
                <a:srgbClr val="FF0000"/>
              </a:solidFill>
              <a:latin typeface="HP001 4H" pitchFamily="34" charset="-93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322568" y="4453832"/>
            <a:ext cx="4331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1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702" y="2501746"/>
            <a:ext cx="1312863" cy="372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4029846" y="3276446"/>
            <a:ext cx="5565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7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520868" y="3276446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9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3941277" y="5206846"/>
            <a:ext cx="12319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521823" y="5656109"/>
            <a:ext cx="5661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0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3938102" y="4014148"/>
            <a:ext cx="271463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4522302" y="4462309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9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4039653" y="5653144"/>
            <a:ext cx="5068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FF0000"/>
                </a:solidFill>
                <a:latin typeface="HP001 4H" pitchFamily="34" charset="-93"/>
              </a:rPr>
              <a:t>2</a:t>
            </a:r>
            <a:endParaRPr lang="vi-VN" sz="4800" b="1" dirty="0">
              <a:solidFill>
                <a:srgbClr val="FF0000"/>
              </a:solidFill>
              <a:latin typeface="HP001 4H" pitchFamily="34" charset="-93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4060080" y="4463144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5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pic>
        <p:nvPicPr>
          <p:cNvPr id="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895" y="2501746"/>
            <a:ext cx="1312863" cy="372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867039" y="3276446"/>
            <a:ext cx="5565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6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7358061" y="3276446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7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6778470" y="5206846"/>
            <a:ext cx="12319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7359016" y="5656109"/>
            <a:ext cx="5661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7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6775295" y="4014148"/>
            <a:ext cx="271463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7359495" y="4462309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0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7026974" y="5639496"/>
            <a:ext cx="4331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FF0000"/>
                </a:solidFill>
                <a:latin typeface="HP001 4H" pitchFamily="34" charset="-93"/>
              </a:rPr>
              <a:t>1</a:t>
            </a:r>
            <a:endParaRPr lang="vi-VN" sz="4800" b="1" dirty="0">
              <a:solidFill>
                <a:srgbClr val="FF0000"/>
              </a:solidFill>
              <a:latin typeface="HP001 4H" pitchFamily="34" charset="-93"/>
            </a:endParaRP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897273" y="4463144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5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3902" y="2501746"/>
            <a:ext cx="1312863" cy="372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9821046" y="3276446"/>
            <a:ext cx="5565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8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0312068" y="3276446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8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9732477" y="5206846"/>
            <a:ext cx="12319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10313023" y="5656109"/>
            <a:ext cx="5661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5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cxnSp>
        <p:nvCxnSpPr>
          <p:cNvPr id="77" name="Straight Connector 76"/>
          <p:cNvCxnSpPr/>
          <p:nvPr/>
        </p:nvCxnSpPr>
        <p:spPr bwMode="auto">
          <a:xfrm>
            <a:off x="9729302" y="4014148"/>
            <a:ext cx="271463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10313502" y="4462309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3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9830853" y="5653144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FF0000"/>
                </a:solidFill>
                <a:latin typeface="HP001 4H" pitchFamily="34" charset="-93"/>
              </a:rPr>
              <a:t>5</a:t>
            </a:r>
            <a:endParaRPr lang="vi-VN" sz="4800" b="1" dirty="0">
              <a:solidFill>
                <a:srgbClr val="FF0000"/>
              </a:solidFill>
              <a:latin typeface="HP001 4H" pitchFamily="34" charset="-93"/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9851280" y="4463144"/>
            <a:ext cx="554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 dirty="0" smtClean="0">
                <a:solidFill>
                  <a:srgbClr val="0000CC"/>
                </a:solidFill>
                <a:latin typeface="HP001 4H" pitchFamily="34" charset="-93"/>
              </a:rPr>
              <a:t>3</a:t>
            </a:r>
            <a:endParaRPr lang="vi-VN" sz="4800" b="1" dirty="0">
              <a:solidFill>
                <a:srgbClr val="0000CC"/>
              </a:solidFill>
              <a:latin typeface="HP001 4H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89765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4" grpId="0"/>
      <p:bldP spid="18" grpId="0"/>
      <p:bldP spid="18" grpId="1"/>
      <p:bldP spid="19" grpId="0"/>
      <p:bldP spid="20" grpId="0"/>
      <p:bldP spid="20" grpId="1"/>
      <p:bldP spid="55" grpId="0"/>
      <p:bldP spid="55" grpId="1"/>
      <p:bldP spid="56" grpId="0"/>
      <p:bldP spid="56" grpId="1"/>
      <p:bldP spid="58" grpId="0"/>
      <p:bldP spid="60" grpId="0"/>
      <p:bldP spid="60" grpId="1"/>
      <p:bldP spid="61" grpId="0"/>
      <p:bldP spid="62" grpId="0"/>
      <p:bldP spid="62" grpId="1"/>
      <p:bldP spid="64" grpId="0"/>
      <p:bldP spid="64" grpId="1"/>
      <p:bldP spid="65" grpId="0"/>
      <p:bldP spid="65" grpId="1"/>
      <p:bldP spid="67" grpId="0"/>
      <p:bldP spid="69" grpId="0"/>
      <p:bldP spid="69" grpId="1"/>
      <p:bldP spid="70" grpId="0"/>
      <p:bldP spid="71" grpId="0"/>
      <p:bldP spid="71" grpId="1"/>
      <p:bldP spid="73" grpId="0"/>
      <p:bldP spid="73" grpId="1"/>
      <p:bldP spid="74" grpId="0"/>
      <p:bldP spid="74" grpId="1"/>
      <p:bldP spid="76" grpId="0"/>
      <p:bldP spid="78" grpId="0"/>
      <p:bldP spid="78" grpId="1"/>
      <p:bldP spid="79" grpId="0"/>
      <p:bldP spid="80" grpId="0"/>
      <p:bldP spid="8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406" y="1873144"/>
            <a:ext cx="3990544" cy="210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06" y="4191794"/>
            <a:ext cx="3955994" cy="2159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068" y="1999197"/>
            <a:ext cx="4076920" cy="2003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66788" y="534194"/>
            <a:ext cx="897874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Quả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dưa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nào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ghi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phép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tính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có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kết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quả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lớn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nhất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?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81000" y="534194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75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72" y="2286794"/>
            <a:ext cx="7887758" cy="4564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66788" y="534194"/>
            <a:ext cx="1107201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Trong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vườn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ăn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quả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có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tất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cả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75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nhãn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và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vải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,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trong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đó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có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25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nhãn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.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Hỏi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trong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vườn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có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tất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cả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bao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nhiêu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vải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? 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534194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313704" y="1829594"/>
            <a:ext cx="3610302" cy="694998"/>
            <a:chOff x="4237504" y="2010896"/>
            <a:chExt cx="3610302" cy="694998"/>
          </a:xfrm>
        </p:grpSpPr>
        <p:sp>
          <p:nvSpPr>
            <p:cNvPr id="8" name="Rounded Rectangle 7"/>
            <p:cNvSpPr/>
            <p:nvPr/>
          </p:nvSpPr>
          <p:spPr>
            <a:xfrm>
              <a:off x="4237504" y="2020094"/>
              <a:ext cx="685800" cy="685800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967972" y="2020094"/>
              <a:ext cx="685800" cy="685800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701070" y="2010896"/>
              <a:ext cx="685800" cy="685800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431538" y="2013526"/>
              <a:ext cx="685800" cy="685800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vi-V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162006" y="2010896"/>
              <a:ext cx="685800" cy="685800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307790" y="1854149"/>
            <a:ext cx="69762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75</a:t>
            </a:r>
            <a:endParaRPr lang="vi-VN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69564" y="1644210"/>
            <a:ext cx="441146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</a:t>
            </a:r>
            <a:endParaRPr lang="vi-VN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53177" y="1863756"/>
            <a:ext cx="69762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50</a:t>
            </a:r>
            <a:endParaRPr lang="vi-VN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90406" y="1832224"/>
            <a:ext cx="69762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25</a:t>
            </a:r>
            <a:endParaRPr lang="vi-VN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3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225</Words>
  <Application>Microsoft Office PowerPoint</Application>
  <PresentationFormat>Custom</PresentationFormat>
  <Paragraphs>115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172</cp:revision>
  <dcterms:created xsi:type="dcterms:W3CDTF">2006-08-16T00:00:00Z</dcterms:created>
  <dcterms:modified xsi:type="dcterms:W3CDTF">2021-01-13T03:53:13Z</dcterms:modified>
</cp:coreProperties>
</file>