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79" r:id="rId3"/>
    <p:sldId id="263" r:id="rId4"/>
    <p:sldId id="265" r:id="rId5"/>
    <p:sldId id="266" r:id="rId6"/>
    <p:sldId id="288" r:id="rId7"/>
    <p:sldId id="267" r:id="rId8"/>
    <p:sldId id="268" r:id="rId9"/>
    <p:sldId id="270" r:id="rId10"/>
    <p:sldId id="269" r:id="rId11"/>
    <p:sldId id="271" r:id="rId12"/>
    <p:sldId id="272" r:id="rId13"/>
    <p:sldId id="273" r:id="rId14"/>
    <p:sldId id="274" r:id="rId15"/>
    <p:sldId id="287" r:id="rId16"/>
    <p:sldId id="264" r:id="rId17"/>
    <p:sldId id="281" r:id="rId18"/>
    <p:sldId id="282" r:id="rId19"/>
    <p:sldId id="283" r:id="rId20"/>
    <p:sldId id="284" r:id="rId21"/>
    <p:sldId id="285" r:id="rId22"/>
    <p:sldId id="286" r:id="rId23"/>
    <p:sldId id="280" r:id="rId24"/>
  </p:sldIdLst>
  <p:sldSz cx="12192000" cy="6858000"/>
  <p:notesSz cx="6858000" cy="9144000"/>
  <p:custDataLst>
    <p:tags r:id="rId25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074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36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472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99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9233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4762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0660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1983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0820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515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39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775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1063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3638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0212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5809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4264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831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7648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4981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9825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17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0396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548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0100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728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2387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6047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7942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61300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8639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8237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046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16534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99176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1805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5703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03019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32675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68458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06192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41792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6177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401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64835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37522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2129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68256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4843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09380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50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31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067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5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5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573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727" r:id="rId8"/>
    <p:sldLayoutId id="2147483726" r:id="rId9"/>
    <p:sldLayoutId id="2147483725" r:id="rId10"/>
    <p:sldLayoutId id="2147483724" r:id="rId11"/>
    <p:sldLayoutId id="2147483723" r:id="rId12"/>
    <p:sldLayoutId id="2147483722" r:id="rId13"/>
    <p:sldLayoutId id="2147483721" r:id="rId14"/>
    <p:sldLayoutId id="2147483720" r:id="rId15"/>
    <p:sldLayoutId id="2147483719" r:id="rId16"/>
    <p:sldLayoutId id="2147483718" r:id="rId17"/>
    <p:sldLayoutId id="2147483717" r:id="rId18"/>
    <p:sldLayoutId id="2147483716" r:id="rId19"/>
    <p:sldLayoutId id="2147483715" r:id="rId20"/>
    <p:sldLayoutId id="2147483714" r:id="rId21"/>
    <p:sldLayoutId id="2147483713" r:id="rId22"/>
    <p:sldLayoutId id="2147483712" r:id="rId23"/>
    <p:sldLayoutId id="2147483711" r:id="rId24"/>
    <p:sldLayoutId id="2147483710" r:id="rId25"/>
    <p:sldLayoutId id="2147483709" r:id="rId26"/>
    <p:sldLayoutId id="2147483708" r:id="rId27"/>
    <p:sldLayoutId id="2147483707" r:id="rId28"/>
    <p:sldLayoutId id="2147483706" r:id="rId29"/>
    <p:sldLayoutId id="2147483705" r:id="rId30"/>
    <p:sldLayoutId id="2147483704" r:id="rId31"/>
    <p:sldLayoutId id="2147483703" r:id="rId32"/>
    <p:sldLayoutId id="2147483702" r:id="rId33"/>
    <p:sldLayoutId id="2147483701" r:id="rId34"/>
    <p:sldLayoutId id="2147483700" r:id="rId35"/>
    <p:sldLayoutId id="2147483699" r:id="rId36"/>
    <p:sldLayoutId id="2147483698" r:id="rId37"/>
    <p:sldLayoutId id="2147483697" r:id="rId38"/>
    <p:sldLayoutId id="2147483696" r:id="rId39"/>
    <p:sldLayoutId id="2147483695" r:id="rId40"/>
    <p:sldLayoutId id="2147483694" r:id="rId41"/>
    <p:sldLayoutId id="2147483693" r:id="rId42"/>
    <p:sldLayoutId id="2147483692" r:id="rId43"/>
    <p:sldLayoutId id="2147483691" r:id="rId44"/>
    <p:sldLayoutId id="2147483690" r:id="rId45"/>
    <p:sldLayoutId id="2147483689" r:id="rId46"/>
    <p:sldLayoutId id="2147483688" r:id="rId47"/>
    <p:sldLayoutId id="2147483687" r:id="rId48"/>
    <p:sldLayoutId id="2147483686" r:id="rId49"/>
    <p:sldLayoutId id="2147483685" r:id="rId50"/>
    <p:sldLayoutId id="2147483684" r:id="rId51"/>
    <p:sldLayoutId id="2147483680" r:id="rId52"/>
    <p:sldLayoutId id="2147483681" r:id="rId53"/>
    <p:sldLayoutId id="2147483682" r:id="rId54"/>
    <p:sldLayoutId id="2147483683" r:id="rId55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8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4.png"/><Relationship Id="rId1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2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gif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2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gif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2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gif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2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gif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2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gif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6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11" Type="http://schemas.openxmlformats.org/officeDocument/2006/relationships/image" Target="../media/image14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2.png"/><Relationship Id="rId9" Type="http://schemas.openxmlformats.org/officeDocument/2006/relationships/image" Target="../media/image8.svg"/><Relationship Id="rId1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9E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22960" y="762870"/>
            <a:ext cx="10960974" cy="5574220"/>
            <a:chOff x="0" y="0"/>
            <a:chExt cx="3739902" cy="1901933"/>
          </a:xfrm>
          <a:solidFill>
            <a:schemeClr val="bg1"/>
          </a:solidFill>
        </p:grpSpPr>
        <p:sp>
          <p:nvSpPr>
            <p:cNvPr id="3" name="Freeform 3"/>
            <p:cNvSpPr/>
            <p:nvPr/>
          </p:nvSpPr>
          <p:spPr>
            <a:xfrm>
              <a:off x="0" y="-1270"/>
              <a:ext cx="3741172" cy="1900663"/>
            </a:xfrm>
            <a:custGeom>
              <a:avLst/>
              <a:gdLst/>
              <a:ahLst/>
              <a:cxnLst/>
              <a:rect l="l" t="t" r="r" b="b"/>
              <a:pathLst>
                <a:path w="3741172" h="1900663">
                  <a:moveTo>
                    <a:pt x="3729742" y="27940"/>
                  </a:moveTo>
                  <a:cubicBezTo>
                    <a:pt x="3720852" y="24130"/>
                    <a:pt x="3711961" y="21590"/>
                    <a:pt x="3703072" y="21590"/>
                  </a:cubicBezTo>
                  <a:cubicBezTo>
                    <a:pt x="3676402" y="20320"/>
                    <a:pt x="3621115" y="20320"/>
                    <a:pt x="3560042" y="17780"/>
                  </a:cubicBezTo>
                  <a:cubicBezTo>
                    <a:pt x="3420444" y="12700"/>
                    <a:pt x="3283754" y="6350"/>
                    <a:pt x="3144156" y="3810"/>
                  </a:cubicBezTo>
                  <a:cubicBezTo>
                    <a:pt x="3030733" y="1270"/>
                    <a:pt x="2920218" y="3810"/>
                    <a:pt x="2806795" y="2540"/>
                  </a:cubicBezTo>
                  <a:cubicBezTo>
                    <a:pt x="2757354" y="2540"/>
                    <a:pt x="2707913" y="0"/>
                    <a:pt x="2658472" y="2540"/>
                  </a:cubicBezTo>
                  <a:cubicBezTo>
                    <a:pt x="2539232" y="10160"/>
                    <a:pt x="2419992" y="11430"/>
                    <a:pt x="2297844" y="8890"/>
                  </a:cubicBezTo>
                  <a:cubicBezTo>
                    <a:pt x="2236770" y="7620"/>
                    <a:pt x="2175696" y="7620"/>
                    <a:pt x="2114622" y="7620"/>
                  </a:cubicBezTo>
                  <a:cubicBezTo>
                    <a:pt x="2004107" y="7620"/>
                    <a:pt x="1893592" y="7620"/>
                    <a:pt x="1783077" y="6350"/>
                  </a:cubicBezTo>
                  <a:cubicBezTo>
                    <a:pt x="1666745" y="5080"/>
                    <a:pt x="520879" y="2540"/>
                    <a:pt x="407456" y="1270"/>
                  </a:cubicBezTo>
                  <a:cubicBezTo>
                    <a:pt x="314390" y="0"/>
                    <a:pt x="224233" y="1270"/>
                    <a:pt x="131168" y="1270"/>
                  </a:cubicBezTo>
                  <a:cubicBezTo>
                    <a:pt x="67186" y="1270"/>
                    <a:pt x="33020" y="3810"/>
                    <a:pt x="5080" y="5080"/>
                  </a:cubicBezTo>
                  <a:cubicBezTo>
                    <a:pt x="3810" y="5080"/>
                    <a:pt x="2540" y="7620"/>
                    <a:pt x="0" y="8890"/>
                  </a:cubicBezTo>
                  <a:cubicBezTo>
                    <a:pt x="1270" y="21590"/>
                    <a:pt x="3810" y="34290"/>
                    <a:pt x="5080" y="46990"/>
                  </a:cubicBezTo>
                  <a:cubicBezTo>
                    <a:pt x="15240" y="124476"/>
                    <a:pt x="16510" y="205692"/>
                    <a:pt x="17780" y="285483"/>
                  </a:cubicBezTo>
                  <a:cubicBezTo>
                    <a:pt x="19050" y="366700"/>
                    <a:pt x="17780" y="447916"/>
                    <a:pt x="16510" y="530557"/>
                  </a:cubicBezTo>
                  <a:cubicBezTo>
                    <a:pt x="15240" y="614622"/>
                    <a:pt x="2540" y="1496601"/>
                    <a:pt x="2540" y="1580667"/>
                  </a:cubicBezTo>
                  <a:cubicBezTo>
                    <a:pt x="2540" y="1663308"/>
                    <a:pt x="1270" y="1745949"/>
                    <a:pt x="0" y="1828589"/>
                  </a:cubicBezTo>
                  <a:cubicBezTo>
                    <a:pt x="0" y="1846053"/>
                    <a:pt x="3810" y="1856213"/>
                    <a:pt x="15240" y="1861293"/>
                  </a:cubicBezTo>
                  <a:cubicBezTo>
                    <a:pt x="22860" y="1865103"/>
                    <a:pt x="31750" y="1867643"/>
                    <a:pt x="40640" y="1868913"/>
                  </a:cubicBezTo>
                  <a:cubicBezTo>
                    <a:pt x="128260" y="1873993"/>
                    <a:pt x="238775" y="1877803"/>
                    <a:pt x="349290" y="1882882"/>
                  </a:cubicBezTo>
                  <a:cubicBezTo>
                    <a:pt x="410364" y="1885422"/>
                    <a:pt x="471438" y="1890503"/>
                    <a:pt x="532512" y="1891772"/>
                  </a:cubicBezTo>
                  <a:cubicBezTo>
                    <a:pt x="634302" y="1894313"/>
                    <a:pt x="1768535" y="1895582"/>
                    <a:pt x="1870325" y="1896853"/>
                  </a:cubicBezTo>
                  <a:cubicBezTo>
                    <a:pt x="1884867" y="1896853"/>
                    <a:pt x="1899408" y="1896853"/>
                    <a:pt x="1913949" y="1896853"/>
                  </a:cubicBezTo>
                  <a:cubicBezTo>
                    <a:pt x="1983748" y="1896853"/>
                    <a:pt x="2056456" y="1895582"/>
                    <a:pt x="2126255" y="1895582"/>
                  </a:cubicBezTo>
                  <a:cubicBezTo>
                    <a:pt x="2207687" y="1895582"/>
                    <a:pt x="2286211" y="1896853"/>
                    <a:pt x="2367643" y="1896853"/>
                  </a:cubicBezTo>
                  <a:cubicBezTo>
                    <a:pt x="2486883" y="1896853"/>
                    <a:pt x="2609031" y="1896853"/>
                    <a:pt x="2728271" y="1896853"/>
                  </a:cubicBezTo>
                  <a:cubicBezTo>
                    <a:pt x="2838786" y="1896853"/>
                    <a:pt x="2949301" y="1898122"/>
                    <a:pt x="3059816" y="1899393"/>
                  </a:cubicBezTo>
                  <a:cubicBezTo>
                    <a:pt x="3109257" y="1899393"/>
                    <a:pt x="3161606" y="1900663"/>
                    <a:pt x="3211047" y="1900663"/>
                  </a:cubicBezTo>
                  <a:cubicBezTo>
                    <a:pt x="3371002" y="1899393"/>
                    <a:pt x="3528050" y="1893043"/>
                    <a:pt x="3680211" y="1893043"/>
                  </a:cubicBezTo>
                  <a:cubicBezTo>
                    <a:pt x="3684022" y="1893043"/>
                    <a:pt x="3689102" y="1890503"/>
                    <a:pt x="3692911" y="1887963"/>
                  </a:cubicBezTo>
                  <a:cubicBezTo>
                    <a:pt x="3697992" y="1884153"/>
                    <a:pt x="3700531" y="1877803"/>
                    <a:pt x="3703072" y="1875263"/>
                  </a:cubicBezTo>
                  <a:cubicBezTo>
                    <a:pt x="3704342" y="1818616"/>
                    <a:pt x="3705611" y="1758772"/>
                    <a:pt x="3706881" y="1698929"/>
                  </a:cubicBezTo>
                  <a:cubicBezTo>
                    <a:pt x="3708152" y="1606314"/>
                    <a:pt x="3718311" y="717211"/>
                    <a:pt x="3719581" y="624596"/>
                  </a:cubicBezTo>
                  <a:cubicBezTo>
                    <a:pt x="3719581" y="569027"/>
                    <a:pt x="3720852" y="513458"/>
                    <a:pt x="3722122" y="457890"/>
                  </a:cubicBezTo>
                  <a:cubicBezTo>
                    <a:pt x="3723392" y="398046"/>
                    <a:pt x="3724661" y="338203"/>
                    <a:pt x="3727202" y="278359"/>
                  </a:cubicBezTo>
                  <a:cubicBezTo>
                    <a:pt x="3728472" y="242738"/>
                    <a:pt x="3728472" y="205692"/>
                    <a:pt x="3733552" y="170071"/>
                  </a:cubicBezTo>
                  <a:cubicBezTo>
                    <a:pt x="3738631" y="127326"/>
                    <a:pt x="3741172" y="86005"/>
                    <a:pt x="3739902" y="44450"/>
                  </a:cubicBezTo>
                  <a:cubicBezTo>
                    <a:pt x="3739902" y="38100"/>
                    <a:pt x="3736092" y="30480"/>
                    <a:pt x="3729742" y="27940"/>
                  </a:cubicBezTo>
                  <a:close/>
                </a:path>
              </a:pathLst>
            </a:custGeom>
            <a:grpFill/>
          </p:spPr>
        </p:sp>
      </p:grpSp>
      <p:pic>
        <p:nvPicPr>
          <p:cNvPr id="17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18681939">
            <a:off x="-299840" y="17488"/>
            <a:ext cx="1601411" cy="994047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B0D0B504-94E6-47D7-A5F2-B9B402244B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19297173">
            <a:off x="9959115" y="5473160"/>
            <a:ext cx="2077864" cy="655478"/>
          </a:xfrm>
          <a:prstGeom prst="rect">
            <a:avLst/>
          </a:prstGeom>
        </p:spPr>
      </p:pic>
      <p:pic>
        <p:nvPicPr>
          <p:cNvPr id="9" name="Picture 28">
            <a:extLst>
              <a:ext uri="{FF2B5EF4-FFF2-40B4-BE49-F238E27FC236}">
                <a16:creationId xmlns:a16="http://schemas.microsoft.com/office/drawing/2014/main" xmlns="" id="{9B9E73DC-6FA9-457A-AA57-47435494E0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-58061" y="5371820"/>
            <a:ext cx="1242987" cy="1486180"/>
          </a:xfrm>
          <a:prstGeom prst="rect">
            <a:avLst/>
          </a:prstGeom>
        </p:spPr>
      </p:pic>
      <p:pic>
        <p:nvPicPr>
          <p:cNvPr id="10" name="Picture 29">
            <a:extLst>
              <a:ext uri="{FF2B5EF4-FFF2-40B4-BE49-F238E27FC236}">
                <a16:creationId xmlns:a16="http://schemas.microsoft.com/office/drawing/2014/main" xmlns="" id="{CBFE386C-4D9A-4772-892C-9E1EAF53D7B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10552773" y="0"/>
            <a:ext cx="2062322" cy="1339339"/>
          </a:xfrm>
          <a:prstGeom prst="rect">
            <a:avLst/>
          </a:prstGeom>
        </p:spPr>
      </p:pic>
      <p:sp>
        <p:nvSpPr>
          <p:cNvPr id="11" name="Text Box 8">
            <a:extLst>
              <a:ext uri="{FF2B5EF4-FFF2-40B4-BE49-F238E27FC236}">
                <a16:creationId xmlns:a16="http://schemas.microsoft.com/office/drawing/2014/main" xmlns="" id="{2049750D-586E-41D0-AEEC-5BECE64D0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5107" y="1165169"/>
            <a:ext cx="67056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mpd="dbl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600" b="1" dirty="0">
                <a:latin typeface="Times New Roman" panose="02020603050405020304" pitchFamily="18" charset="0"/>
              </a:rPr>
              <a:t>TOÁN</a:t>
            </a:r>
            <a:r>
              <a:rPr lang="en-US" altLang="en-US" sz="6600" b="1" dirty="0">
                <a:solidFill>
                  <a:srgbClr val="FF00FF"/>
                </a:solidFill>
                <a:latin typeface="Times New Roman" panose="02020603050405020304" pitchFamily="18" charset="0"/>
              </a:rPr>
              <a:t>  </a:t>
            </a:r>
          </a:p>
        </p:txBody>
      </p:sp>
      <p:sp>
        <p:nvSpPr>
          <p:cNvPr id="12" name="Text Box 22">
            <a:extLst>
              <a:ext uri="{FF2B5EF4-FFF2-40B4-BE49-F238E27FC236}">
                <a16:creationId xmlns:a16="http://schemas.microsoft.com/office/drawing/2014/main" xmlns="" id="{DFCBC8E2-9512-4E48-A006-E4585D8A03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6735" y="2069968"/>
            <a:ext cx="8153400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mpd="dbl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ÔN TẬP VỀ SỐ THẬP PHÂN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Trang 150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xmlns="" id="{C3108A5A-CF15-4764-9A84-76B9D021B7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8960" y="3701184"/>
            <a:ext cx="5727754" cy="2581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8">
            <a:extLst>
              <a:ext uri="{FF2B5EF4-FFF2-40B4-BE49-F238E27FC236}">
                <a16:creationId xmlns:a16="http://schemas.microsoft.com/office/drawing/2014/main" xmlns="" id="{2049750D-586E-41D0-AEEC-5BECE64D0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7731" y="164013"/>
            <a:ext cx="67056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mpd="dbl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b="1" dirty="0" smtClean="0">
                <a:latin typeface="Times New Roman" panose="02020603050405020304" pitchFamily="18" charset="0"/>
              </a:rPr>
              <a:t>TRƯỜNG TIỂU HỌC SÀI ĐỒNG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b="1" dirty="0" smtClean="0">
                <a:solidFill>
                  <a:srgbClr val="FF00FF"/>
                </a:solidFill>
                <a:latin typeface="Times New Roman" panose="02020603050405020304" pitchFamily="18" charset="0"/>
              </a:rPr>
              <a:t>LỚP 5A7</a:t>
            </a:r>
            <a:endParaRPr lang="en-US" altLang="en-US" sz="2800" b="1" dirty="0">
              <a:solidFill>
                <a:srgbClr val="FF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xmlns="" id="{2049750D-586E-41D0-AEEC-5BECE64D0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0635" y="6280039"/>
            <a:ext cx="6705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mpd="dbl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b="1" dirty="0" err="1" smtClean="0">
                <a:latin typeface="Times New Roman" panose="02020603050405020304" pitchFamily="18" charset="0"/>
              </a:rPr>
              <a:t>Giáo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viên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: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Vũ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Xuân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Hương</a:t>
            </a:r>
            <a:endParaRPr lang="en-US" altLang="en-US" sz="2800" b="1" dirty="0">
              <a:solidFill>
                <a:srgbClr val="FF00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893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9E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15514" y="685800"/>
            <a:ext cx="10960974" cy="5574220"/>
            <a:chOff x="0" y="0"/>
            <a:chExt cx="3739902" cy="1901933"/>
          </a:xfrm>
          <a:solidFill>
            <a:schemeClr val="bg1"/>
          </a:solidFill>
        </p:grpSpPr>
        <p:sp>
          <p:nvSpPr>
            <p:cNvPr id="3" name="Freeform 3"/>
            <p:cNvSpPr/>
            <p:nvPr/>
          </p:nvSpPr>
          <p:spPr>
            <a:xfrm>
              <a:off x="0" y="-1270"/>
              <a:ext cx="3741172" cy="1900663"/>
            </a:xfrm>
            <a:custGeom>
              <a:avLst/>
              <a:gdLst/>
              <a:ahLst/>
              <a:cxnLst/>
              <a:rect l="l" t="t" r="r" b="b"/>
              <a:pathLst>
                <a:path w="3741172" h="1900663">
                  <a:moveTo>
                    <a:pt x="3729742" y="27940"/>
                  </a:moveTo>
                  <a:cubicBezTo>
                    <a:pt x="3720852" y="24130"/>
                    <a:pt x="3711961" y="21590"/>
                    <a:pt x="3703072" y="21590"/>
                  </a:cubicBezTo>
                  <a:cubicBezTo>
                    <a:pt x="3676402" y="20320"/>
                    <a:pt x="3621115" y="20320"/>
                    <a:pt x="3560042" y="17780"/>
                  </a:cubicBezTo>
                  <a:cubicBezTo>
                    <a:pt x="3420444" y="12700"/>
                    <a:pt x="3283754" y="6350"/>
                    <a:pt x="3144156" y="3810"/>
                  </a:cubicBezTo>
                  <a:cubicBezTo>
                    <a:pt x="3030733" y="1270"/>
                    <a:pt x="2920218" y="3810"/>
                    <a:pt x="2806795" y="2540"/>
                  </a:cubicBezTo>
                  <a:cubicBezTo>
                    <a:pt x="2757354" y="2540"/>
                    <a:pt x="2707913" y="0"/>
                    <a:pt x="2658472" y="2540"/>
                  </a:cubicBezTo>
                  <a:cubicBezTo>
                    <a:pt x="2539232" y="10160"/>
                    <a:pt x="2419992" y="11430"/>
                    <a:pt x="2297844" y="8890"/>
                  </a:cubicBezTo>
                  <a:cubicBezTo>
                    <a:pt x="2236770" y="7620"/>
                    <a:pt x="2175696" y="7620"/>
                    <a:pt x="2114622" y="7620"/>
                  </a:cubicBezTo>
                  <a:cubicBezTo>
                    <a:pt x="2004107" y="7620"/>
                    <a:pt x="1893592" y="7620"/>
                    <a:pt x="1783077" y="6350"/>
                  </a:cubicBezTo>
                  <a:cubicBezTo>
                    <a:pt x="1666745" y="5080"/>
                    <a:pt x="520879" y="2540"/>
                    <a:pt x="407456" y="1270"/>
                  </a:cubicBezTo>
                  <a:cubicBezTo>
                    <a:pt x="314390" y="0"/>
                    <a:pt x="224233" y="1270"/>
                    <a:pt x="131168" y="1270"/>
                  </a:cubicBezTo>
                  <a:cubicBezTo>
                    <a:pt x="67186" y="1270"/>
                    <a:pt x="33020" y="3810"/>
                    <a:pt x="5080" y="5080"/>
                  </a:cubicBezTo>
                  <a:cubicBezTo>
                    <a:pt x="3810" y="5080"/>
                    <a:pt x="2540" y="7620"/>
                    <a:pt x="0" y="8890"/>
                  </a:cubicBezTo>
                  <a:cubicBezTo>
                    <a:pt x="1270" y="21590"/>
                    <a:pt x="3810" y="34290"/>
                    <a:pt x="5080" y="46990"/>
                  </a:cubicBezTo>
                  <a:cubicBezTo>
                    <a:pt x="15240" y="124476"/>
                    <a:pt x="16510" y="205692"/>
                    <a:pt x="17780" y="285483"/>
                  </a:cubicBezTo>
                  <a:cubicBezTo>
                    <a:pt x="19050" y="366700"/>
                    <a:pt x="17780" y="447916"/>
                    <a:pt x="16510" y="530557"/>
                  </a:cubicBezTo>
                  <a:cubicBezTo>
                    <a:pt x="15240" y="614622"/>
                    <a:pt x="2540" y="1496601"/>
                    <a:pt x="2540" y="1580667"/>
                  </a:cubicBezTo>
                  <a:cubicBezTo>
                    <a:pt x="2540" y="1663308"/>
                    <a:pt x="1270" y="1745949"/>
                    <a:pt x="0" y="1828589"/>
                  </a:cubicBezTo>
                  <a:cubicBezTo>
                    <a:pt x="0" y="1846053"/>
                    <a:pt x="3810" y="1856213"/>
                    <a:pt x="15240" y="1861293"/>
                  </a:cubicBezTo>
                  <a:cubicBezTo>
                    <a:pt x="22860" y="1865103"/>
                    <a:pt x="31750" y="1867643"/>
                    <a:pt x="40640" y="1868913"/>
                  </a:cubicBezTo>
                  <a:cubicBezTo>
                    <a:pt x="128260" y="1873993"/>
                    <a:pt x="238775" y="1877803"/>
                    <a:pt x="349290" y="1882882"/>
                  </a:cubicBezTo>
                  <a:cubicBezTo>
                    <a:pt x="410364" y="1885422"/>
                    <a:pt x="471438" y="1890503"/>
                    <a:pt x="532512" y="1891772"/>
                  </a:cubicBezTo>
                  <a:cubicBezTo>
                    <a:pt x="634302" y="1894313"/>
                    <a:pt x="1768535" y="1895582"/>
                    <a:pt x="1870325" y="1896853"/>
                  </a:cubicBezTo>
                  <a:cubicBezTo>
                    <a:pt x="1884867" y="1896853"/>
                    <a:pt x="1899408" y="1896853"/>
                    <a:pt x="1913949" y="1896853"/>
                  </a:cubicBezTo>
                  <a:cubicBezTo>
                    <a:pt x="1983748" y="1896853"/>
                    <a:pt x="2056456" y="1895582"/>
                    <a:pt x="2126255" y="1895582"/>
                  </a:cubicBezTo>
                  <a:cubicBezTo>
                    <a:pt x="2207687" y="1895582"/>
                    <a:pt x="2286211" y="1896853"/>
                    <a:pt x="2367643" y="1896853"/>
                  </a:cubicBezTo>
                  <a:cubicBezTo>
                    <a:pt x="2486883" y="1896853"/>
                    <a:pt x="2609031" y="1896853"/>
                    <a:pt x="2728271" y="1896853"/>
                  </a:cubicBezTo>
                  <a:cubicBezTo>
                    <a:pt x="2838786" y="1896853"/>
                    <a:pt x="2949301" y="1898122"/>
                    <a:pt x="3059816" y="1899393"/>
                  </a:cubicBezTo>
                  <a:cubicBezTo>
                    <a:pt x="3109257" y="1899393"/>
                    <a:pt x="3161606" y="1900663"/>
                    <a:pt x="3211047" y="1900663"/>
                  </a:cubicBezTo>
                  <a:cubicBezTo>
                    <a:pt x="3371002" y="1899393"/>
                    <a:pt x="3528050" y="1893043"/>
                    <a:pt x="3680211" y="1893043"/>
                  </a:cubicBezTo>
                  <a:cubicBezTo>
                    <a:pt x="3684022" y="1893043"/>
                    <a:pt x="3689102" y="1890503"/>
                    <a:pt x="3692911" y="1887963"/>
                  </a:cubicBezTo>
                  <a:cubicBezTo>
                    <a:pt x="3697992" y="1884153"/>
                    <a:pt x="3700531" y="1877803"/>
                    <a:pt x="3703072" y="1875263"/>
                  </a:cubicBezTo>
                  <a:cubicBezTo>
                    <a:pt x="3704342" y="1818616"/>
                    <a:pt x="3705611" y="1758772"/>
                    <a:pt x="3706881" y="1698929"/>
                  </a:cubicBezTo>
                  <a:cubicBezTo>
                    <a:pt x="3708152" y="1606314"/>
                    <a:pt x="3718311" y="717211"/>
                    <a:pt x="3719581" y="624596"/>
                  </a:cubicBezTo>
                  <a:cubicBezTo>
                    <a:pt x="3719581" y="569027"/>
                    <a:pt x="3720852" y="513458"/>
                    <a:pt x="3722122" y="457890"/>
                  </a:cubicBezTo>
                  <a:cubicBezTo>
                    <a:pt x="3723392" y="398046"/>
                    <a:pt x="3724661" y="338203"/>
                    <a:pt x="3727202" y="278359"/>
                  </a:cubicBezTo>
                  <a:cubicBezTo>
                    <a:pt x="3728472" y="242738"/>
                    <a:pt x="3728472" y="205692"/>
                    <a:pt x="3733552" y="170071"/>
                  </a:cubicBezTo>
                  <a:cubicBezTo>
                    <a:pt x="3738631" y="127326"/>
                    <a:pt x="3741172" y="86005"/>
                    <a:pt x="3739902" y="44450"/>
                  </a:cubicBezTo>
                  <a:cubicBezTo>
                    <a:pt x="3739902" y="38100"/>
                    <a:pt x="3736092" y="30480"/>
                    <a:pt x="3729742" y="27940"/>
                  </a:cubicBezTo>
                  <a:close/>
                </a:path>
              </a:pathLst>
            </a:custGeom>
            <a:grpFill/>
          </p:spPr>
        </p:sp>
      </p:grpSp>
      <p:pic>
        <p:nvPicPr>
          <p:cNvPr id="17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18681939">
            <a:off x="-299840" y="17488"/>
            <a:ext cx="1601411" cy="994047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B0D0B504-94E6-47D7-A5F2-B9B402244B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19297173">
            <a:off x="10364719" y="5704946"/>
            <a:ext cx="2077864" cy="655478"/>
          </a:xfrm>
          <a:prstGeom prst="rect">
            <a:avLst/>
          </a:prstGeom>
        </p:spPr>
      </p:pic>
      <p:pic>
        <p:nvPicPr>
          <p:cNvPr id="9" name="Picture 28">
            <a:extLst>
              <a:ext uri="{FF2B5EF4-FFF2-40B4-BE49-F238E27FC236}">
                <a16:creationId xmlns:a16="http://schemas.microsoft.com/office/drawing/2014/main" xmlns="" id="{9B9E73DC-6FA9-457A-AA57-47435494E0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-58061" y="5371820"/>
            <a:ext cx="1242987" cy="1486180"/>
          </a:xfrm>
          <a:prstGeom prst="rect">
            <a:avLst/>
          </a:prstGeom>
        </p:spPr>
      </p:pic>
      <p:pic>
        <p:nvPicPr>
          <p:cNvPr id="10" name="Picture 29">
            <a:extLst>
              <a:ext uri="{FF2B5EF4-FFF2-40B4-BE49-F238E27FC236}">
                <a16:creationId xmlns:a16="http://schemas.microsoft.com/office/drawing/2014/main" xmlns="" id="{CBFE386C-4D9A-4772-892C-9E1EAF53D7B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10552773" y="0"/>
            <a:ext cx="2062322" cy="1339339"/>
          </a:xfrm>
          <a:prstGeom prst="rect">
            <a:avLst/>
          </a:prstGeom>
        </p:spPr>
      </p:pic>
      <p:sp>
        <p:nvSpPr>
          <p:cNvPr id="12" name="Text Box 5">
            <a:extLst>
              <a:ext uri="{FF2B5EF4-FFF2-40B4-BE49-F238E27FC236}">
                <a16:creationId xmlns:a16="http://schemas.microsoft.com/office/drawing/2014/main" xmlns="" id="{9DF2DDDA-4019-4125-B33D-43F0E64F9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2107" y="1043763"/>
            <a:ext cx="6781800" cy="457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 err="1"/>
              <a:t>Bài</a:t>
            </a:r>
            <a:r>
              <a:rPr lang="en-US" altLang="en-US" sz="2800" b="1" dirty="0"/>
              <a:t> 2: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Viết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số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thập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phân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có</a:t>
            </a:r>
            <a:r>
              <a:rPr lang="en-US" altLang="en-US" sz="2800" dirty="0"/>
              <a:t>.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FontTx/>
              <a:buAutoNum type="alphaLcParenR"/>
            </a:pPr>
            <a:r>
              <a:rPr lang="en-US" altLang="en-US" sz="2800" dirty="0" err="1"/>
              <a:t>Tám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đơn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vị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sáu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phần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mười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năm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phần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trăm</a:t>
            </a:r>
            <a:r>
              <a:rPr lang="en-US" altLang="en-US" sz="2800" dirty="0"/>
              <a:t> (</a:t>
            </a:r>
            <a:r>
              <a:rPr lang="en-US" altLang="en-US" sz="2800" dirty="0" err="1"/>
              <a:t>tức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là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tám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đơn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vị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và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sáu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mươi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lăm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phần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trăm</a:t>
            </a:r>
            <a:r>
              <a:rPr lang="en-US" altLang="en-US" sz="2800" dirty="0"/>
              <a:t>)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FontTx/>
              <a:buAutoNum type="alphaLcParenR"/>
            </a:pPr>
            <a:r>
              <a:rPr lang="en-US" altLang="en-US" sz="2800" dirty="0" err="1"/>
              <a:t>Bảy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mươi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hai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đơn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vị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bốn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phần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mười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chín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phần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trăm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ba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phần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nghìn</a:t>
            </a:r>
            <a:r>
              <a:rPr lang="en-US" altLang="en-US" sz="2800" dirty="0"/>
              <a:t> (</a:t>
            </a:r>
            <a:r>
              <a:rPr lang="en-US" altLang="en-US" sz="2800" dirty="0" err="1"/>
              <a:t>tức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là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bảy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mươi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đơn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vị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và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bốn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trăm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chín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mươi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phần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nghìn</a:t>
            </a:r>
            <a:r>
              <a:rPr lang="en-US" altLang="en-US" sz="2800" dirty="0"/>
              <a:t>).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FontTx/>
              <a:buAutoNum type="alphaLcParenR"/>
            </a:pPr>
            <a:r>
              <a:rPr lang="en-US" altLang="en-US" sz="2800" dirty="0" err="1"/>
              <a:t>Không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đơn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vị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bốn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phần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trăm</a:t>
            </a:r>
            <a:r>
              <a:rPr lang="en-US" altLang="en-US" sz="2800" dirty="0"/>
              <a:t>.</a:t>
            </a:r>
            <a:endParaRPr lang="en-US" altLang="en-US" sz="2800" b="1" dirty="0"/>
          </a:p>
        </p:txBody>
      </p:sp>
      <p:sp>
        <p:nvSpPr>
          <p:cNvPr id="13" name="Oval 23">
            <a:extLst>
              <a:ext uri="{FF2B5EF4-FFF2-40B4-BE49-F238E27FC236}">
                <a16:creationId xmlns:a16="http://schemas.microsoft.com/office/drawing/2014/main" xmlns="" id="{3AD5B678-DA45-49AD-92A4-389B406E3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7707" y="4701363"/>
            <a:ext cx="2286000" cy="914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800"/>
          </a:p>
        </p:txBody>
      </p:sp>
      <p:sp>
        <p:nvSpPr>
          <p:cNvPr id="14" name="Oval 24">
            <a:extLst>
              <a:ext uri="{FF2B5EF4-FFF2-40B4-BE49-F238E27FC236}">
                <a16:creationId xmlns:a16="http://schemas.microsoft.com/office/drawing/2014/main" xmlns="" id="{F5F8B30F-19DD-4DAA-8992-2DAD08F74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0107" y="3405963"/>
            <a:ext cx="2133600" cy="9906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800"/>
          </a:p>
        </p:txBody>
      </p:sp>
      <p:sp>
        <p:nvSpPr>
          <p:cNvPr id="15" name="Oval 25">
            <a:extLst>
              <a:ext uri="{FF2B5EF4-FFF2-40B4-BE49-F238E27FC236}">
                <a16:creationId xmlns:a16="http://schemas.microsoft.com/office/drawing/2014/main" xmlns="" id="{71B85866-8393-4219-AFB8-0EFD79373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0107" y="1577163"/>
            <a:ext cx="2133600" cy="9906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800"/>
          </a:p>
        </p:txBody>
      </p:sp>
      <p:sp>
        <p:nvSpPr>
          <p:cNvPr id="16" name="Text Box 26">
            <a:extLst>
              <a:ext uri="{FF2B5EF4-FFF2-40B4-BE49-F238E27FC236}">
                <a16:creationId xmlns:a16="http://schemas.microsoft.com/office/drawing/2014/main" xmlns="" id="{A9BB4527-4364-4408-96D8-81E3943C7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2507" y="3482164"/>
            <a:ext cx="1828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4000" b="1"/>
              <a:t>72,493</a:t>
            </a:r>
          </a:p>
        </p:txBody>
      </p:sp>
      <p:sp>
        <p:nvSpPr>
          <p:cNvPr id="19" name="Text Box 27">
            <a:extLst>
              <a:ext uri="{FF2B5EF4-FFF2-40B4-BE49-F238E27FC236}">
                <a16:creationId xmlns:a16="http://schemas.microsoft.com/office/drawing/2014/main" xmlns="" id="{3A33F5C0-3735-489D-9B7D-435EFE297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4907" y="4853764"/>
            <a:ext cx="1295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4000" b="1"/>
              <a:t>0,04</a:t>
            </a:r>
          </a:p>
        </p:txBody>
      </p:sp>
      <p:sp>
        <p:nvSpPr>
          <p:cNvPr id="20" name="Text Box 28">
            <a:extLst>
              <a:ext uri="{FF2B5EF4-FFF2-40B4-BE49-F238E27FC236}">
                <a16:creationId xmlns:a16="http://schemas.microsoft.com/office/drawing/2014/main" xmlns="" id="{9F699C46-8134-4A84-B45C-CAB388B86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7307" y="1729564"/>
            <a:ext cx="1219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4000" b="1" dirty="0"/>
              <a:t>8,65</a:t>
            </a:r>
          </a:p>
        </p:txBody>
      </p:sp>
    </p:spTree>
    <p:extLst>
      <p:ext uri="{BB962C8B-B14F-4D97-AF65-F5344CB8AC3E}">
        <p14:creationId xmlns:p14="http://schemas.microsoft.com/office/powerpoint/2010/main" val="201329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9E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18653" y="813391"/>
            <a:ext cx="10960974" cy="5574220"/>
            <a:chOff x="0" y="0"/>
            <a:chExt cx="3739902" cy="1901933"/>
          </a:xfrm>
          <a:solidFill>
            <a:schemeClr val="bg1"/>
          </a:solidFill>
        </p:grpSpPr>
        <p:sp>
          <p:nvSpPr>
            <p:cNvPr id="3" name="Freeform 3"/>
            <p:cNvSpPr/>
            <p:nvPr/>
          </p:nvSpPr>
          <p:spPr>
            <a:xfrm>
              <a:off x="0" y="-1270"/>
              <a:ext cx="3741172" cy="1900663"/>
            </a:xfrm>
            <a:custGeom>
              <a:avLst/>
              <a:gdLst/>
              <a:ahLst/>
              <a:cxnLst/>
              <a:rect l="l" t="t" r="r" b="b"/>
              <a:pathLst>
                <a:path w="3741172" h="1900663">
                  <a:moveTo>
                    <a:pt x="3729742" y="27940"/>
                  </a:moveTo>
                  <a:cubicBezTo>
                    <a:pt x="3720852" y="24130"/>
                    <a:pt x="3711961" y="21590"/>
                    <a:pt x="3703072" y="21590"/>
                  </a:cubicBezTo>
                  <a:cubicBezTo>
                    <a:pt x="3676402" y="20320"/>
                    <a:pt x="3621115" y="20320"/>
                    <a:pt x="3560042" y="17780"/>
                  </a:cubicBezTo>
                  <a:cubicBezTo>
                    <a:pt x="3420444" y="12700"/>
                    <a:pt x="3283754" y="6350"/>
                    <a:pt x="3144156" y="3810"/>
                  </a:cubicBezTo>
                  <a:cubicBezTo>
                    <a:pt x="3030733" y="1270"/>
                    <a:pt x="2920218" y="3810"/>
                    <a:pt x="2806795" y="2540"/>
                  </a:cubicBezTo>
                  <a:cubicBezTo>
                    <a:pt x="2757354" y="2540"/>
                    <a:pt x="2707913" y="0"/>
                    <a:pt x="2658472" y="2540"/>
                  </a:cubicBezTo>
                  <a:cubicBezTo>
                    <a:pt x="2539232" y="10160"/>
                    <a:pt x="2419992" y="11430"/>
                    <a:pt x="2297844" y="8890"/>
                  </a:cubicBezTo>
                  <a:cubicBezTo>
                    <a:pt x="2236770" y="7620"/>
                    <a:pt x="2175696" y="7620"/>
                    <a:pt x="2114622" y="7620"/>
                  </a:cubicBezTo>
                  <a:cubicBezTo>
                    <a:pt x="2004107" y="7620"/>
                    <a:pt x="1893592" y="7620"/>
                    <a:pt x="1783077" y="6350"/>
                  </a:cubicBezTo>
                  <a:cubicBezTo>
                    <a:pt x="1666745" y="5080"/>
                    <a:pt x="520879" y="2540"/>
                    <a:pt x="407456" y="1270"/>
                  </a:cubicBezTo>
                  <a:cubicBezTo>
                    <a:pt x="314390" y="0"/>
                    <a:pt x="224233" y="1270"/>
                    <a:pt x="131168" y="1270"/>
                  </a:cubicBezTo>
                  <a:cubicBezTo>
                    <a:pt x="67186" y="1270"/>
                    <a:pt x="33020" y="3810"/>
                    <a:pt x="5080" y="5080"/>
                  </a:cubicBezTo>
                  <a:cubicBezTo>
                    <a:pt x="3810" y="5080"/>
                    <a:pt x="2540" y="7620"/>
                    <a:pt x="0" y="8890"/>
                  </a:cubicBezTo>
                  <a:cubicBezTo>
                    <a:pt x="1270" y="21590"/>
                    <a:pt x="3810" y="34290"/>
                    <a:pt x="5080" y="46990"/>
                  </a:cubicBezTo>
                  <a:cubicBezTo>
                    <a:pt x="15240" y="124476"/>
                    <a:pt x="16510" y="205692"/>
                    <a:pt x="17780" y="285483"/>
                  </a:cubicBezTo>
                  <a:cubicBezTo>
                    <a:pt x="19050" y="366700"/>
                    <a:pt x="17780" y="447916"/>
                    <a:pt x="16510" y="530557"/>
                  </a:cubicBezTo>
                  <a:cubicBezTo>
                    <a:pt x="15240" y="614622"/>
                    <a:pt x="2540" y="1496601"/>
                    <a:pt x="2540" y="1580667"/>
                  </a:cubicBezTo>
                  <a:cubicBezTo>
                    <a:pt x="2540" y="1663308"/>
                    <a:pt x="1270" y="1745949"/>
                    <a:pt x="0" y="1828589"/>
                  </a:cubicBezTo>
                  <a:cubicBezTo>
                    <a:pt x="0" y="1846053"/>
                    <a:pt x="3810" y="1856213"/>
                    <a:pt x="15240" y="1861293"/>
                  </a:cubicBezTo>
                  <a:cubicBezTo>
                    <a:pt x="22860" y="1865103"/>
                    <a:pt x="31750" y="1867643"/>
                    <a:pt x="40640" y="1868913"/>
                  </a:cubicBezTo>
                  <a:cubicBezTo>
                    <a:pt x="128260" y="1873993"/>
                    <a:pt x="238775" y="1877803"/>
                    <a:pt x="349290" y="1882882"/>
                  </a:cubicBezTo>
                  <a:cubicBezTo>
                    <a:pt x="410364" y="1885422"/>
                    <a:pt x="471438" y="1890503"/>
                    <a:pt x="532512" y="1891772"/>
                  </a:cubicBezTo>
                  <a:cubicBezTo>
                    <a:pt x="634302" y="1894313"/>
                    <a:pt x="1768535" y="1895582"/>
                    <a:pt x="1870325" y="1896853"/>
                  </a:cubicBezTo>
                  <a:cubicBezTo>
                    <a:pt x="1884867" y="1896853"/>
                    <a:pt x="1899408" y="1896853"/>
                    <a:pt x="1913949" y="1896853"/>
                  </a:cubicBezTo>
                  <a:cubicBezTo>
                    <a:pt x="1983748" y="1896853"/>
                    <a:pt x="2056456" y="1895582"/>
                    <a:pt x="2126255" y="1895582"/>
                  </a:cubicBezTo>
                  <a:cubicBezTo>
                    <a:pt x="2207687" y="1895582"/>
                    <a:pt x="2286211" y="1896853"/>
                    <a:pt x="2367643" y="1896853"/>
                  </a:cubicBezTo>
                  <a:cubicBezTo>
                    <a:pt x="2486883" y="1896853"/>
                    <a:pt x="2609031" y="1896853"/>
                    <a:pt x="2728271" y="1896853"/>
                  </a:cubicBezTo>
                  <a:cubicBezTo>
                    <a:pt x="2838786" y="1896853"/>
                    <a:pt x="2949301" y="1898122"/>
                    <a:pt x="3059816" y="1899393"/>
                  </a:cubicBezTo>
                  <a:cubicBezTo>
                    <a:pt x="3109257" y="1899393"/>
                    <a:pt x="3161606" y="1900663"/>
                    <a:pt x="3211047" y="1900663"/>
                  </a:cubicBezTo>
                  <a:cubicBezTo>
                    <a:pt x="3371002" y="1899393"/>
                    <a:pt x="3528050" y="1893043"/>
                    <a:pt x="3680211" y="1893043"/>
                  </a:cubicBezTo>
                  <a:cubicBezTo>
                    <a:pt x="3684022" y="1893043"/>
                    <a:pt x="3689102" y="1890503"/>
                    <a:pt x="3692911" y="1887963"/>
                  </a:cubicBezTo>
                  <a:cubicBezTo>
                    <a:pt x="3697992" y="1884153"/>
                    <a:pt x="3700531" y="1877803"/>
                    <a:pt x="3703072" y="1875263"/>
                  </a:cubicBezTo>
                  <a:cubicBezTo>
                    <a:pt x="3704342" y="1818616"/>
                    <a:pt x="3705611" y="1758772"/>
                    <a:pt x="3706881" y="1698929"/>
                  </a:cubicBezTo>
                  <a:cubicBezTo>
                    <a:pt x="3708152" y="1606314"/>
                    <a:pt x="3718311" y="717211"/>
                    <a:pt x="3719581" y="624596"/>
                  </a:cubicBezTo>
                  <a:cubicBezTo>
                    <a:pt x="3719581" y="569027"/>
                    <a:pt x="3720852" y="513458"/>
                    <a:pt x="3722122" y="457890"/>
                  </a:cubicBezTo>
                  <a:cubicBezTo>
                    <a:pt x="3723392" y="398046"/>
                    <a:pt x="3724661" y="338203"/>
                    <a:pt x="3727202" y="278359"/>
                  </a:cubicBezTo>
                  <a:cubicBezTo>
                    <a:pt x="3728472" y="242738"/>
                    <a:pt x="3728472" y="205692"/>
                    <a:pt x="3733552" y="170071"/>
                  </a:cubicBezTo>
                  <a:cubicBezTo>
                    <a:pt x="3738631" y="127326"/>
                    <a:pt x="3741172" y="86005"/>
                    <a:pt x="3739902" y="44450"/>
                  </a:cubicBezTo>
                  <a:cubicBezTo>
                    <a:pt x="3739902" y="38100"/>
                    <a:pt x="3736092" y="30480"/>
                    <a:pt x="3729742" y="27940"/>
                  </a:cubicBezTo>
                  <a:close/>
                </a:path>
              </a:pathLst>
            </a:custGeom>
            <a:grpFill/>
          </p:spPr>
        </p:sp>
      </p:grpSp>
      <p:pic>
        <p:nvPicPr>
          <p:cNvPr id="17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18681939">
            <a:off x="-299840" y="17488"/>
            <a:ext cx="1601411" cy="994047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B0D0B504-94E6-47D7-A5F2-B9B402244B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19297173">
            <a:off x="10376203" y="5720592"/>
            <a:ext cx="2077864" cy="655478"/>
          </a:xfrm>
          <a:prstGeom prst="rect">
            <a:avLst/>
          </a:prstGeom>
        </p:spPr>
      </p:pic>
      <p:pic>
        <p:nvPicPr>
          <p:cNvPr id="9" name="Picture 28">
            <a:extLst>
              <a:ext uri="{FF2B5EF4-FFF2-40B4-BE49-F238E27FC236}">
                <a16:creationId xmlns:a16="http://schemas.microsoft.com/office/drawing/2014/main" xmlns="" id="{9B9E73DC-6FA9-457A-AA57-47435494E0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-58061" y="5371820"/>
            <a:ext cx="1242987" cy="1486180"/>
          </a:xfrm>
          <a:prstGeom prst="rect">
            <a:avLst/>
          </a:prstGeom>
        </p:spPr>
      </p:pic>
      <p:pic>
        <p:nvPicPr>
          <p:cNvPr id="10" name="Picture 29">
            <a:extLst>
              <a:ext uri="{FF2B5EF4-FFF2-40B4-BE49-F238E27FC236}">
                <a16:creationId xmlns:a16="http://schemas.microsoft.com/office/drawing/2014/main" xmlns="" id="{CBFE386C-4D9A-4772-892C-9E1EAF53D7B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10552773" y="0"/>
            <a:ext cx="2062322" cy="1339339"/>
          </a:xfrm>
          <a:prstGeom prst="rect">
            <a:avLst/>
          </a:prstGeom>
        </p:spPr>
      </p:pic>
      <p:sp>
        <p:nvSpPr>
          <p:cNvPr id="11" name="Rectangle 2">
            <a:extLst>
              <a:ext uri="{FF2B5EF4-FFF2-40B4-BE49-F238E27FC236}">
                <a16:creationId xmlns:a16="http://schemas.microsoft.com/office/drawing/2014/main" xmlns="" id="{F5EA3C86-228C-4914-96DB-486377DB5952}"/>
              </a:ext>
            </a:extLst>
          </p:cNvPr>
          <p:cNvSpPr txBox="1">
            <a:spLocks noChangeArrowheads="1"/>
          </p:cNvSpPr>
          <p:nvPr/>
        </p:nvSpPr>
        <p:spPr>
          <a:xfrm>
            <a:off x="2004778" y="1555705"/>
            <a:ext cx="8392446" cy="1143000"/>
          </a:xfrm>
          <a:prstGeom prst="rect">
            <a:avLst/>
          </a:prstGeom>
        </p:spPr>
        <p:txBody>
          <a:bodyPr/>
          <a:lstStyle>
            <a:lvl1pPr algn="ctr" defTabSz="609630" rtl="0" eaLnBrk="1" latinLnBrk="0" hangingPunct="1">
              <a:spcBef>
                <a:spcPct val="0"/>
              </a:spcBef>
              <a:buNone/>
              <a:defRPr sz="29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hãy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thập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?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xmlns="" id="{787B2071-BDDE-4126-9A72-BF2715A527FF}"/>
              </a:ext>
            </a:extLst>
          </p:cNvPr>
          <p:cNvSpPr txBox="1">
            <a:spLocks noChangeArrowheads="1"/>
          </p:cNvSpPr>
          <p:nvPr/>
        </p:nvSpPr>
        <p:spPr>
          <a:xfrm>
            <a:off x="1451557" y="2934766"/>
            <a:ext cx="10021790" cy="1728102"/>
          </a:xfrm>
          <a:prstGeom prst="rect">
            <a:avLst/>
          </a:prstGeom>
        </p:spPr>
        <p:txBody>
          <a:bodyPr/>
          <a:lstStyle>
            <a:lvl1pPr marL="228611" indent="-228611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5325" indent="-190510" algn="l" defTabSz="6096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2038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6853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69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76484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81299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114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90930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373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9E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15514" y="685800"/>
            <a:ext cx="10960974" cy="5574220"/>
            <a:chOff x="0" y="0"/>
            <a:chExt cx="3739902" cy="1901933"/>
          </a:xfrm>
          <a:solidFill>
            <a:schemeClr val="bg1"/>
          </a:solidFill>
        </p:grpSpPr>
        <p:sp>
          <p:nvSpPr>
            <p:cNvPr id="3" name="Freeform 3"/>
            <p:cNvSpPr/>
            <p:nvPr/>
          </p:nvSpPr>
          <p:spPr>
            <a:xfrm>
              <a:off x="0" y="-1270"/>
              <a:ext cx="3741172" cy="1900663"/>
            </a:xfrm>
            <a:custGeom>
              <a:avLst/>
              <a:gdLst/>
              <a:ahLst/>
              <a:cxnLst/>
              <a:rect l="l" t="t" r="r" b="b"/>
              <a:pathLst>
                <a:path w="3741172" h="1900663">
                  <a:moveTo>
                    <a:pt x="3729742" y="27940"/>
                  </a:moveTo>
                  <a:cubicBezTo>
                    <a:pt x="3720852" y="24130"/>
                    <a:pt x="3711961" y="21590"/>
                    <a:pt x="3703072" y="21590"/>
                  </a:cubicBezTo>
                  <a:cubicBezTo>
                    <a:pt x="3676402" y="20320"/>
                    <a:pt x="3621115" y="20320"/>
                    <a:pt x="3560042" y="17780"/>
                  </a:cubicBezTo>
                  <a:cubicBezTo>
                    <a:pt x="3420444" y="12700"/>
                    <a:pt x="3283754" y="6350"/>
                    <a:pt x="3144156" y="3810"/>
                  </a:cubicBezTo>
                  <a:cubicBezTo>
                    <a:pt x="3030733" y="1270"/>
                    <a:pt x="2920218" y="3810"/>
                    <a:pt x="2806795" y="2540"/>
                  </a:cubicBezTo>
                  <a:cubicBezTo>
                    <a:pt x="2757354" y="2540"/>
                    <a:pt x="2707913" y="0"/>
                    <a:pt x="2658472" y="2540"/>
                  </a:cubicBezTo>
                  <a:cubicBezTo>
                    <a:pt x="2539232" y="10160"/>
                    <a:pt x="2419992" y="11430"/>
                    <a:pt x="2297844" y="8890"/>
                  </a:cubicBezTo>
                  <a:cubicBezTo>
                    <a:pt x="2236770" y="7620"/>
                    <a:pt x="2175696" y="7620"/>
                    <a:pt x="2114622" y="7620"/>
                  </a:cubicBezTo>
                  <a:cubicBezTo>
                    <a:pt x="2004107" y="7620"/>
                    <a:pt x="1893592" y="7620"/>
                    <a:pt x="1783077" y="6350"/>
                  </a:cubicBezTo>
                  <a:cubicBezTo>
                    <a:pt x="1666745" y="5080"/>
                    <a:pt x="520879" y="2540"/>
                    <a:pt x="407456" y="1270"/>
                  </a:cubicBezTo>
                  <a:cubicBezTo>
                    <a:pt x="314390" y="0"/>
                    <a:pt x="224233" y="1270"/>
                    <a:pt x="131168" y="1270"/>
                  </a:cubicBezTo>
                  <a:cubicBezTo>
                    <a:pt x="67186" y="1270"/>
                    <a:pt x="33020" y="3810"/>
                    <a:pt x="5080" y="5080"/>
                  </a:cubicBezTo>
                  <a:cubicBezTo>
                    <a:pt x="3810" y="5080"/>
                    <a:pt x="2540" y="7620"/>
                    <a:pt x="0" y="8890"/>
                  </a:cubicBezTo>
                  <a:cubicBezTo>
                    <a:pt x="1270" y="21590"/>
                    <a:pt x="3810" y="34290"/>
                    <a:pt x="5080" y="46990"/>
                  </a:cubicBezTo>
                  <a:cubicBezTo>
                    <a:pt x="15240" y="124476"/>
                    <a:pt x="16510" y="205692"/>
                    <a:pt x="17780" y="285483"/>
                  </a:cubicBezTo>
                  <a:cubicBezTo>
                    <a:pt x="19050" y="366700"/>
                    <a:pt x="17780" y="447916"/>
                    <a:pt x="16510" y="530557"/>
                  </a:cubicBezTo>
                  <a:cubicBezTo>
                    <a:pt x="15240" y="614622"/>
                    <a:pt x="2540" y="1496601"/>
                    <a:pt x="2540" y="1580667"/>
                  </a:cubicBezTo>
                  <a:cubicBezTo>
                    <a:pt x="2540" y="1663308"/>
                    <a:pt x="1270" y="1745949"/>
                    <a:pt x="0" y="1828589"/>
                  </a:cubicBezTo>
                  <a:cubicBezTo>
                    <a:pt x="0" y="1846053"/>
                    <a:pt x="3810" y="1856213"/>
                    <a:pt x="15240" y="1861293"/>
                  </a:cubicBezTo>
                  <a:cubicBezTo>
                    <a:pt x="22860" y="1865103"/>
                    <a:pt x="31750" y="1867643"/>
                    <a:pt x="40640" y="1868913"/>
                  </a:cubicBezTo>
                  <a:cubicBezTo>
                    <a:pt x="128260" y="1873993"/>
                    <a:pt x="238775" y="1877803"/>
                    <a:pt x="349290" y="1882882"/>
                  </a:cubicBezTo>
                  <a:cubicBezTo>
                    <a:pt x="410364" y="1885422"/>
                    <a:pt x="471438" y="1890503"/>
                    <a:pt x="532512" y="1891772"/>
                  </a:cubicBezTo>
                  <a:cubicBezTo>
                    <a:pt x="634302" y="1894313"/>
                    <a:pt x="1768535" y="1895582"/>
                    <a:pt x="1870325" y="1896853"/>
                  </a:cubicBezTo>
                  <a:cubicBezTo>
                    <a:pt x="1884867" y="1896853"/>
                    <a:pt x="1899408" y="1896853"/>
                    <a:pt x="1913949" y="1896853"/>
                  </a:cubicBezTo>
                  <a:cubicBezTo>
                    <a:pt x="1983748" y="1896853"/>
                    <a:pt x="2056456" y="1895582"/>
                    <a:pt x="2126255" y="1895582"/>
                  </a:cubicBezTo>
                  <a:cubicBezTo>
                    <a:pt x="2207687" y="1895582"/>
                    <a:pt x="2286211" y="1896853"/>
                    <a:pt x="2367643" y="1896853"/>
                  </a:cubicBezTo>
                  <a:cubicBezTo>
                    <a:pt x="2486883" y="1896853"/>
                    <a:pt x="2609031" y="1896853"/>
                    <a:pt x="2728271" y="1896853"/>
                  </a:cubicBezTo>
                  <a:cubicBezTo>
                    <a:pt x="2838786" y="1896853"/>
                    <a:pt x="2949301" y="1898122"/>
                    <a:pt x="3059816" y="1899393"/>
                  </a:cubicBezTo>
                  <a:cubicBezTo>
                    <a:pt x="3109257" y="1899393"/>
                    <a:pt x="3161606" y="1900663"/>
                    <a:pt x="3211047" y="1900663"/>
                  </a:cubicBezTo>
                  <a:cubicBezTo>
                    <a:pt x="3371002" y="1899393"/>
                    <a:pt x="3528050" y="1893043"/>
                    <a:pt x="3680211" y="1893043"/>
                  </a:cubicBezTo>
                  <a:cubicBezTo>
                    <a:pt x="3684022" y="1893043"/>
                    <a:pt x="3689102" y="1890503"/>
                    <a:pt x="3692911" y="1887963"/>
                  </a:cubicBezTo>
                  <a:cubicBezTo>
                    <a:pt x="3697992" y="1884153"/>
                    <a:pt x="3700531" y="1877803"/>
                    <a:pt x="3703072" y="1875263"/>
                  </a:cubicBezTo>
                  <a:cubicBezTo>
                    <a:pt x="3704342" y="1818616"/>
                    <a:pt x="3705611" y="1758772"/>
                    <a:pt x="3706881" y="1698929"/>
                  </a:cubicBezTo>
                  <a:cubicBezTo>
                    <a:pt x="3708152" y="1606314"/>
                    <a:pt x="3718311" y="717211"/>
                    <a:pt x="3719581" y="624596"/>
                  </a:cubicBezTo>
                  <a:cubicBezTo>
                    <a:pt x="3719581" y="569027"/>
                    <a:pt x="3720852" y="513458"/>
                    <a:pt x="3722122" y="457890"/>
                  </a:cubicBezTo>
                  <a:cubicBezTo>
                    <a:pt x="3723392" y="398046"/>
                    <a:pt x="3724661" y="338203"/>
                    <a:pt x="3727202" y="278359"/>
                  </a:cubicBezTo>
                  <a:cubicBezTo>
                    <a:pt x="3728472" y="242738"/>
                    <a:pt x="3728472" y="205692"/>
                    <a:pt x="3733552" y="170071"/>
                  </a:cubicBezTo>
                  <a:cubicBezTo>
                    <a:pt x="3738631" y="127326"/>
                    <a:pt x="3741172" y="86005"/>
                    <a:pt x="3739902" y="44450"/>
                  </a:cubicBezTo>
                  <a:cubicBezTo>
                    <a:pt x="3739902" y="38100"/>
                    <a:pt x="3736092" y="30480"/>
                    <a:pt x="3729742" y="27940"/>
                  </a:cubicBezTo>
                  <a:close/>
                </a:path>
              </a:pathLst>
            </a:custGeom>
            <a:grpFill/>
          </p:spPr>
        </p:sp>
      </p:grpSp>
      <p:pic>
        <p:nvPicPr>
          <p:cNvPr id="17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18681939">
            <a:off x="-299840" y="17488"/>
            <a:ext cx="1601411" cy="994047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B0D0B504-94E6-47D7-A5F2-B9B402244B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19297173">
            <a:off x="10373784" y="5704947"/>
            <a:ext cx="2077864" cy="655478"/>
          </a:xfrm>
          <a:prstGeom prst="rect">
            <a:avLst/>
          </a:prstGeom>
        </p:spPr>
      </p:pic>
      <p:pic>
        <p:nvPicPr>
          <p:cNvPr id="9" name="Picture 28">
            <a:extLst>
              <a:ext uri="{FF2B5EF4-FFF2-40B4-BE49-F238E27FC236}">
                <a16:creationId xmlns:a16="http://schemas.microsoft.com/office/drawing/2014/main" xmlns="" id="{9B9E73DC-6FA9-457A-AA57-47435494E0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-58061" y="5371820"/>
            <a:ext cx="1242987" cy="1486180"/>
          </a:xfrm>
          <a:prstGeom prst="rect">
            <a:avLst/>
          </a:prstGeom>
        </p:spPr>
      </p:pic>
      <p:pic>
        <p:nvPicPr>
          <p:cNvPr id="10" name="Picture 29">
            <a:extLst>
              <a:ext uri="{FF2B5EF4-FFF2-40B4-BE49-F238E27FC236}">
                <a16:creationId xmlns:a16="http://schemas.microsoft.com/office/drawing/2014/main" xmlns="" id="{CBFE386C-4D9A-4772-892C-9E1EAF53D7B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10552773" y="0"/>
            <a:ext cx="2062322" cy="1339339"/>
          </a:xfrm>
          <a:prstGeom prst="rect">
            <a:avLst/>
          </a:prstGeom>
        </p:spPr>
      </p:pic>
      <p:sp>
        <p:nvSpPr>
          <p:cNvPr id="11" name="Text Box 4">
            <a:extLst>
              <a:ext uri="{FF2B5EF4-FFF2-40B4-BE49-F238E27FC236}">
                <a16:creationId xmlns:a16="http://schemas.microsoft.com/office/drawing/2014/main" xmlns="" id="{3807C5A3-3A2D-4EA1-A892-E6F422C9B3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3734" y="695878"/>
            <a:ext cx="9890452" cy="1948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Text Box 5">
            <a:extLst>
              <a:ext uri="{FF2B5EF4-FFF2-40B4-BE49-F238E27FC236}">
                <a16:creationId xmlns:a16="http://schemas.microsoft.com/office/drawing/2014/main" xmlns="" id="{5C13750E-AE31-48C5-8F5A-3212A31475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3075" y="2869159"/>
            <a:ext cx="903288" cy="66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74,6</a:t>
            </a:r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xmlns="" id="{1DB08EB4-A387-47D5-B37E-B40F771B64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351" y="3731173"/>
            <a:ext cx="1108075" cy="66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284,3</a:t>
            </a:r>
          </a:p>
        </p:txBody>
      </p:sp>
      <p:sp>
        <p:nvSpPr>
          <p:cNvPr id="14" name="Text Box 7">
            <a:extLst>
              <a:ext uri="{FF2B5EF4-FFF2-40B4-BE49-F238E27FC236}">
                <a16:creationId xmlns:a16="http://schemas.microsoft.com/office/drawing/2014/main" xmlns="" id="{1232F1F8-6E5C-45C2-AAD7-C8505F937C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350" y="4596359"/>
            <a:ext cx="1314450" cy="66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401,25</a:t>
            </a:r>
          </a:p>
        </p:txBody>
      </p:sp>
      <p:sp>
        <p:nvSpPr>
          <p:cNvPr id="15" name="Text Box 8">
            <a:extLst>
              <a:ext uri="{FF2B5EF4-FFF2-40B4-BE49-F238E27FC236}">
                <a16:creationId xmlns:a16="http://schemas.microsoft.com/office/drawing/2014/main" xmlns="" id="{65E470F7-2E76-4D47-9696-CB76BE2E5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350" y="5507584"/>
            <a:ext cx="800100" cy="66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104</a:t>
            </a:r>
          </a:p>
        </p:txBody>
      </p:sp>
      <p:sp>
        <p:nvSpPr>
          <p:cNvPr id="16" name="Text Box 9">
            <a:extLst>
              <a:ext uri="{FF2B5EF4-FFF2-40B4-BE49-F238E27FC236}">
                <a16:creationId xmlns:a16="http://schemas.microsoft.com/office/drawing/2014/main" xmlns="" id="{A052D852-83C2-43B0-8D40-22FCEDFBB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3232" y="2778528"/>
            <a:ext cx="1108075" cy="66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74,60</a:t>
            </a:r>
          </a:p>
        </p:txBody>
      </p:sp>
      <p:sp>
        <p:nvSpPr>
          <p:cNvPr id="19" name="Text Box 10">
            <a:extLst>
              <a:ext uri="{FF2B5EF4-FFF2-40B4-BE49-F238E27FC236}">
                <a16:creationId xmlns:a16="http://schemas.microsoft.com/office/drawing/2014/main" xmlns="" id="{FC1C59E1-41D9-4654-B96F-53AE37E04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1175" y="3707359"/>
            <a:ext cx="1314450" cy="66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284,30</a:t>
            </a:r>
          </a:p>
        </p:txBody>
      </p:sp>
      <p:sp>
        <p:nvSpPr>
          <p:cNvPr id="20" name="Text Box 11">
            <a:extLst>
              <a:ext uri="{FF2B5EF4-FFF2-40B4-BE49-F238E27FC236}">
                <a16:creationId xmlns:a16="http://schemas.microsoft.com/office/drawing/2014/main" xmlns="" id="{CBBF204A-4FCA-45AD-91BA-FDB3C7CDD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0045" y="4596359"/>
            <a:ext cx="1314450" cy="66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401,25</a:t>
            </a:r>
          </a:p>
        </p:txBody>
      </p:sp>
      <p:sp>
        <p:nvSpPr>
          <p:cNvPr id="21" name="Text Box 12">
            <a:extLst>
              <a:ext uri="{FF2B5EF4-FFF2-40B4-BE49-F238E27FC236}">
                <a16:creationId xmlns:a16="http://schemas.microsoft.com/office/drawing/2014/main" xmlns="" id="{D9CF93D5-5696-40FE-B780-5508C7DC6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1175" y="5507584"/>
            <a:ext cx="1314450" cy="66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fontAlgn="base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104,00</a:t>
            </a:r>
          </a:p>
        </p:txBody>
      </p:sp>
      <p:sp>
        <p:nvSpPr>
          <p:cNvPr id="22" name="Line 13">
            <a:extLst>
              <a:ext uri="{FF2B5EF4-FFF2-40B4-BE49-F238E27FC236}">
                <a16:creationId xmlns:a16="http://schemas.microsoft.com/office/drawing/2014/main" xmlns="" id="{B79611B6-21AB-4583-82E1-70E5DA82A6E5}"/>
              </a:ext>
            </a:extLst>
          </p:cNvPr>
          <p:cNvSpPr>
            <a:spLocks noChangeShapeType="1"/>
          </p:cNvSpPr>
          <p:nvPr/>
        </p:nvSpPr>
        <p:spPr bwMode="auto">
          <a:xfrm>
            <a:off x="5507214" y="3203328"/>
            <a:ext cx="7207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latin typeface="Arial" panose="020B0604020202020204" pitchFamily="34" charset="0"/>
            </a:endParaRPr>
          </a:p>
        </p:txBody>
      </p:sp>
      <p:sp>
        <p:nvSpPr>
          <p:cNvPr id="23" name="Line 14">
            <a:extLst>
              <a:ext uri="{FF2B5EF4-FFF2-40B4-BE49-F238E27FC236}">
                <a16:creationId xmlns:a16="http://schemas.microsoft.com/office/drawing/2014/main" xmlns="" id="{DAD8FC16-ED51-4824-BD41-399E1F70A27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07214" y="4065341"/>
            <a:ext cx="7207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dirty="0">
              <a:latin typeface="Arial" panose="020B0604020202020204" pitchFamily="34" charset="0"/>
            </a:endParaRPr>
          </a:p>
        </p:txBody>
      </p:sp>
      <p:sp>
        <p:nvSpPr>
          <p:cNvPr id="24" name="Line 15">
            <a:extLst>
              <a:ext uri="{FF2B5EF4-FFF2-40B4-BE49-F238E27FC236}">
                <a16:creationId xmlns:a16="http://schemas.microsoft.com/office/drawing/2014/main" xmlns="" id="{25140810-CB29-44F7-8D44-E89205B64993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4172" y="5008740"/>
            <a:ext cx="7207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latin typeface="Arial" panose="020B0604020202020204" pitchFamily="34" charset="0"/>
            </a:endParaRPr>
          </a:p>
        </p:txBody>
      </p:sp>
      <p:sp>
        <p:nvSpPr>
          <p:cNvPr id="25" name="Line 16">
            <a:extLst>
              <a:ext uri="{FF2B5EF4-FFF2-40B4-BE49-F238E27FC236}">
                <a16:creationId xmlns:a16="http://schemas.microsoft.com/office/drawing/2014/main" xmlns="" id="{95D1E898-C59A-4B26-A589-9E2D95069F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4172" y="5933145"/>
            <a:ext cx="7207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005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9" grpId="0"/>
      <p:bldP spid="20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9E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22960" y="792837"/>
            <a:ext cx="10960974" cy="5574220"/>
            <a:chOff x="0" y="0"/>
            <a:chExt cx="3739902" cy="1901933"/>
          </a:xfrm>
          <a:solidFill>
            <a:schemeClr val="bg1"/>
          </a:solidFill>
        </p:grpSpPr>
        <p:sp>
          <p:nvSpPr>
            <p:cNvPr id="3" name="Freeform 3"/>
            <p:cNvSpPr/>
            <p:nvPr/>
          </p:nvSpPr>
          <p:spPr>
            <a:xfrm>
              <a:off x="0" y="-1270"/>
              <a:ext cx="3741172" cy="1900663"/>
            </a:xfrm>
            <a:custGeom>
              <a:avLst/>
              <a:gdLst/>
              <a:ahLst/>
              <a:cxnLst/>
              <a:rect l="l" t="t" r="r" b="b"/>
              <a:pathLst>
                <a:path w="3741172" h="1900663">
                  <a:moveTo>
                    <a:pt x="3729742" y="27940"/>
                  </a:moveTo>
                  <a:cubicBezTo>
                    <a:pt x="3720852" y="24130"/>
                    <a:pt x="3711961" y="21590"/>
                    <a:pt x="3703072" y="21590"/>
                  </a:cubicBezTo>
                  <a:cubicBezTo>
                    <a:pt x="3676402" y="20320"/>
                    <a:pt x="3621115" y="20320"/>
                    <a:pt x="3560042" y="17780"/>
                  </a:cubicBezTo>
                  <a:cubicBezTo>
                    <a:pt x="3420444" y="12700"/>
                    <a:pt x="3283754" y="6350"/>
                    <a:pt x="3144156" y="3810"/>
                  </a:cubicBezTo>
                  <a:cubicBezTo>
                    <a:pt x="3030733" y="1270"/>
                    <a:pt x="2920218" y="3810"/>
                    <a:pt x="2806795" y="2540"/>
                  </a:cubicBezTo>
                  <a:cubicBezTo>
                    <a:pt x="2757354" y="2540"/>
                    <a:pt x="2707913" y="0"/>
                    <a:pt x="2658472" y="2540"/>
                  </a:cubicBezTo>
                  <a:cubicBezTo>
                    <a:pt x="2539232" y="10160"/>
                    <a:pt x="2419992" y="11430"/>
                    <a:pt x="2297844" y="8890"/>
                  </a:cubicBezTo>
                  <a:cubicBezTo>
                    <a:pt x="2236770" y="7620"/>
                    <a:pt x="2175696" y="7620"/>
                    <a:pt x="2114622" y="7620"/>
                  </a:cubicBezTo>
                  <a:cubicBezTo>
                    <a:pt x="2004107" y="7620"/>
                    <a:pt x="1893592" y="7620"/>
                    <a:pt x="1783077" y="6350"/>
                  </a:cubicBezTo>
                  <a:cubicBezTo>
                    <a:pt x="1666745" y="5080"/>
                    <a:pt x="520879" y="2540"/>
                    <a:pt x="407456" y="1270"/>
                  </a:cubicBezTo>
                  <a:cubicBezTo>
                    <a:pt x="314390" y="0"/>
                    <a:pt x="224233" y="1270"/>
                    <a:pt x="131168" y="1270"/>
                  </a:cubicBezTo>
                  <a:cubicBezTo>
                    <a:pt x="67186" y="1270"/>
                    <a:pt x="33020" y="3810"/>
                    <a:pt x="5080" y="5080"/>
                  </a:cubicBezTo>
                  <a:cubicBezTo>
                    <a:pt x="3810" y="5080"/>
                    <a:pt x="2540" y="7620"/>
                    <a:pt x="0" y="8890"/>
                  </a:cubicBezTo>
                  <a:cubicBezTo>
                    <a:pt x="1270" y="21590"/>
                    <a:pt x="3810" y="34290"/>
                    <a:pt x="5080" y="46990"/>
                  </a:cubicBezTo>
                  <a:cubicBezTo>
                    <a:pt x="15240" y="124476"/>
                    <a:pt x="16510" y="205692"/>
                    <a:pt x="17780" y="285483"/>
                  </a:cubicBezTo>
                  <a:cubicBezTo>
                    <a:pt x="19050" y="366700"/>
                    <a:pt x="17780" y="447916"/>
                    <a:pt x="16510" y="530557"/>
                  </a:cubicBezTo>
                  <a:cubicBezTo>
                    <a:pt x="15240" y="614622"/>
                    <a:pt x="2540" y="1496601"/>
                    <a:pt x="2540" y="1580667"/>
                  </a:cubicBezTo>
                  <a:cubicBezTo>
                    <a:pt x="2540" y="1663308"/>
                    <a:pt x="1270" y="1745949"/>
                    <a:pt x="0" y="1828589"/>
                  </a:cubicBezTo>
                  <a:cubicBezTo>
                    <a:pt x="0" y="1846053"/>
                    <a:pt x="3810" y="1856213"/>
                    <a:pt x="15240" y="1861293"/>
                  </a:cubicBezTo>
                  <a:cubicBezTo>
                    <a:pt x="22860" y="1865103"/>
                    <a:pt x="31750" y="1867643"/>
                    <a:pt x="40640" y="1868913"/>
                  </a:cubicBezTo>
                  <a:cubicBezTo>
                    <a:pt x="128260" y="1873993"/>
                    <a:pt x="238775" y="1877803"/>
                    <a:pt x="349290" y="1882882"/>
                  </a:cubicBezTo>
                  <a:cubicBezTo>
                    <a:pt x="410364" y="1885422"/>
                    <a:pt x="471438" y="1890503"/>
                    <a:pt x="532512" y="1891772"/>
                  </a:cubicBezTo>
                  <a:cubicBezTo>
                    <a:pt x="634302" y="1894313"/>
                    <a:pt x="1768535" y="1895582"/>
                    <a:pt x="1870325" y="1896853"/>
                  </a:cubicBezTo>
                  <a:cubicBezTo>
                    <a:pt x="1884867" y="1896853"/>
                    <a:pt x="1899408" y="1896853"/>
                    <a:pt x="1913949" y="1896853"/>
                  </a:cubicBezTo>
                  <a:cubicBezTo>
                    <a:pt x="1983748" y="1896853"/>
                    <a:pt x="2056456" y="1895582"/>
                    <a:pt x="2126255" y="1895582"/>
                  </a:cubicBezTo>
                  <a:cubicBezTo>
                    <a:pt x="2207687" y="1895582"/>
                    <a:pt x="2286211" y="1896853"/>
                    <a:pt x="2367643" y="1896853"/>
                  </a:cubicBezTo>
                  <a:cubicBezTo>
                    <a:pt x="2486883" y="1896853"/>
                    <a:pt x="2609031" y="1896853"/>
                    <a:pt x="2728271" y="1896853"/>
                  </a:cubicBezTo>
                  <a:cubicBezTo>
                    <a:pt x="2838786" y="1896853"/>
                    <a:pt x="2949301" y="1898122"/>
                    <a:pt x="3059816" y="1899393"/>
                  </a:cubicBezTo>
                  <a:cubicBezTo>
                    <a:pt x="3109257" y="1899393"/>
                    <a:pt x="3161606" y="1900663"/>
                    <a:pt x="3211047" y="1900663"/>
                  </a:cubicBezTo>
                  <a:cubicBezTo>
                    <a:pt x="3371002" y="1899393"/>
                    <a:pt x="3528050" y="1893043"/>
                    <a:pt x="3680211" y="1893043"/>
                  </a:cubicBezTo>
                  <a:cubicBezTo>
                    <a:pt x="3684022" y="1893043"/>
                    <a:pt x="3689102" y="1890503"/>
                    <a:pt x="3692911" y="1887963"/>
                  </a:cubicBezTo>
                  <a:cubicBezTo>
                    <a:pt x="3697992" y="1884153"/>
                    <a:pt x="3700531" y="1877803"/>
                    <a:pt x="3703072" y="1875263"/>
                  </a:cubicBezTo>
                  <a:cubicBezTo>
                    <a:pt x="3704342" y="1818616"/>
                    <a:pt x="3705611" y="1758772"/>
                    <a:pt x="3706881" y="1698929"/>
                  </a:cubicBezTo>
                  <a:cubicBezTo>
                    <a:pt x="3708152" y="1606314"/>
                    <a:pt x="3718311" y="717211"/>
                    <a:pt x="3719581" y="624596"/>
                  </a:cubicBezTo>
                  <a:cubicBezTo>
                    <a:pt x="3719581" y="569027"/>
                    <a:pt x="3720852" y="513458"/>
                    <a:pt x="3722122" y="457890"/>
                  </a:cubicBezTo>
                  <a:cubicBezTo>
                    <a:pt x="3723392" y="398046"/>
                    <a:pt x="3724661" y="338203"/>
                    <a:pt x="3727202" y="278359"/>
                  </a:cubicBezTo>
                  <a:cubicBezTo>
                    <a:pt x="3728472" y="242738"/>
                    <a:pt x="3728472" y="205692"/>
                    <a:pt x="3733552" y="170071"/>
                  </a:cubicBezTo>
                  <a:cubicBezTo>
                    <a:pt x="3738631" y="127326"/>
                    <a:pt x="3741172" y="86005"/>
                    <a:pt x="3739902" y="44450"/>
                  </a:cubicBezTo>
                  <a:cubicBezTo>
                    <a:pt x="3739902" y="38100"/>
                    <a:pt x="3736092" y="30480"/>
                    <a:pt x="3729742" y="27940"/>
                  </a:cubicBezTo>
                  <a:close/>
                </a:path>
              </a:pathLst>
            </a:custGeom>
            <a:grpFill/>
          </p:spPr>
        </p:sp>
      </p:grpSp>
      <p:pic>
        <p:nvPicPr>
          <p:cNvPr id="17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18681939">
            <a:off x="-299840" y="17488"/>
            <a:ext cx="1601411" cy="994047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B0D0B504-94E6-47D7-A5F2-B9B402244B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19297173">
            <a:off x="10331253" y="5665974"/>
            <a:ext cx="2077864" cy="655478"/>
          </a:xfrm>
          <a:prstGeom prst="rect">
            <a:avLst/>
          </a:prstGeom>
        </p:spPr>
      </p:pic>
      <p:pic>
        <p:nvPicPr>
          <p:cNvPr id="9" name="Picture 28">
            <a:extLst>
              <a:ext uri="{FF2B5EF4-FFF2-40B4-BE49-F238E27FC236}">
                <a16:creationId xmlns:a16="http://schemas.microsoft.com/office/drawing/2014/main" xmlns="" id="{9B9E73DC-6FA9-457A-AA57-47435494E0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-58061" y="5371820"/>
            <a:ext cx="1242987" cy="1486180"/>
          </a:xfrm>
          <a:prstGeom prst="rect">
            <a:avLst/>
          </a:prstGeom>
        </p:spPr>
      </p:pic>
      <p:pic>
        <p:nvPicPr>
          <p:cNvPr id="10" name="Picture 29">
            <a:extLst>
              <a:ext uri="{FF2B5EF4-FFF2-40B4-BE49-F238E27FC236}">
                <a16:creationId xmlns:a16="http://schemas.microsoft.com/office/drawing/2014/main" xmlns="" id="{CBFE386C-4D9A-4772-892C-9E1EAF53D7B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10552773" y="0"/>
            <a:ext cx="2062322" cy="1339339"/>
          </a:xfrm>
          <a:prstGeom prst="rect">
            <a:avLst/>
          </a:prstGeom>
        </p:spPr>
      </p:pic>
      <p:sp>
        <p:nvSpPr>
          <p:cNvPr id="11" name="Text Box 4">
            <a:extLst>
              <a:ext uri="{FF2B5EF4-FFF2-40B4-BE49-F238E27FC236}">
                <a16:creationId xmlns:a16="http://schemas.microsoft.com/office/drawing/2014/main" xmlns="" id="{C7E30B7E-7A83-4AA0-8F50-E5559574F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9813" y="1281153"/>
            <a:ext cx="846257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2" name="Text Box 5">
            <a:extLst>
              <a:ext uri="{FF2B5EF4-FFF2-40B4-BE49-F238E27FC236}">
                <a16:creationId xmlns:a16="http://schemas.microsoft.com/office/drawing/2014/main" xmlns="" id="{C39FF5E0-6197-4949-99A9-C327AF99E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2039" y="2582863"/>
            <a:ext cx="6064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</a:p>
        </p:txBody>
      </p:sp>
      <p:grpSp>
        <p:nvGrpSpPr>
          <p:cNvPr id="13" name="Group 19">
            <a:extLst>
              <a:ext uri="{FF2B5EF4-FFF2-40B4-BE49-F238E27FC236}">
                <a16:creationId xmlns:a16="http://schemas.microsoft.com/office/drawing/2014/main" xmlns="" id="{35678EE3-7864-46CE-A6D5-CBDEAB4ED08D}"/>
              </a:ext>
            </a:extLst>
          </p:cNvPr>
          <p:cNvGrpSpPr>
            <a:grpSpLocks/>
          </p:cNvGrpSpPr>
          <p:nvPr/>
        </p:nvGrpSpPr>
        <p:grpSpPr bwMode="auto">
          <a:xfrm>
            <a:off x="2886076" y="2390776"/>
            <a:ext cx="595313" cy="1133475"/>
            <a:chOff x="4250" y="2341"/>
            <a:chExt cx="335" cy="545"/>
          </a:xfrm>
        </p:grpSpPr>
        <p:sp>
          <p:nvSpPr>
            <p:cNvPr id="14" name="Text Box 15">
              <a:extLst>
                <a:ext uri="{FF2B5EF4-FFF2-40B4-BE49-F238E27FC236}">
                  <a16:creationId xmlns:a16="http://schemas.microsoft.com/office/drawing/2014/main" xmlns="" id="{CD215B0E-E8EB-466D-857F-407CE13B00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0" y="2605"/>
              <a:ext cx="335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10</a:t>
              </a:r>
            </a:p>
          </p:txBody>
        </p:sp>
        <p:grpSp>
          <p:nvGrpSpPr>
            <p:cNvPr id="15" name="Group 16">
              <a:extLst>
                <a:ext uri="{FF2B5EF4-FFF2-40B4-BE49-F238E27FC236}">
                  <a16:creationId xmlns:a16="http://schemas.microsoft.com/office/drawing/2014/main" xmlns="" id="{676DC54D-57E9-428E-B353-F47995FA69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86" y="2341"/>
              <a:ext cx="272" cy="281"/>
              <a:chOff x="1401" y="2795"/>
              <a:chExt cx="272" cy="281"/>
            </a:xfrm>
          </p:grpSpPr>
          <p:sp>
            <p:nvSpPr>
              <p:cNvPr id="16" name="Text Box 17">
                <a:extLst>
                  <a:ext uri="{FF2B5EF4-FFF2-40B4-BE49-F238E27FC236}">
                    <a16:creationId xmlns:a16="http://schemas.microsoft.com/office/drawing/2014/main" xmlns="" id="{F6C2FD88-2F0C-493E-8D6D-4667B2AE83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29" y="2795"/>
                <a:ext cx="220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10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11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19" name="Line 18">
                <a:extLst>
                  <a:ext uri="{FF2B5EF4-FFF2-40B4-BE49-F238E27FC236}">
                    <a16:creationId xmlns:a16="http://schemas.microsoft.com/office/drawing/2014/main" xmlns="" id="{D6AA360D-E0BC-401E-A9B2-10BE511097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01" y="3067"/>
                <a:ext cx="27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20" name="Group 24">
            <a:extLst>
              <a:ext uri="{FF2B5EF4-FFF2-40B4-BE49-F238E27FC236}">
                <a16:creationId xmlns:a16="http://schemas.microsoft.com/office/drawing/2014/main" xmlns="" id="{6CBDE366-3407-4832-B668-FC833D6D709E}"/>
              </a:ext>
            </a:extLst>
          </p:cNvPr>
          <p:cNvGrpSpPr>
            <a:grpSpLocks/>
          </p:cNvGrpSpPr>
          <p:nvPr/>
        </p:nvGrpSpPr>
        <p:grpSpPr bwMode="auto">
          <a:xfrm>
            <a:off x="3930650" y="2336801"/>
            <a:ext cx="801688" cy="1203325"/>
            <a:chOff x="4195" y="2341"/>
            <a:chExt cx="470" cy="532"/>
          </a:xfrm>
        </p:grpSpPr>
        <p:sp>
          <p:nvSpPr>
            <p:cNvPr id="21" name="Text Box 20">
              <a:extLst>
                <a:ext uri="{FF2B5EF4-FFF2-40B4-BE49-F238E27FC236}">
                  <a16:creationId xmlns:a16="http://schemas.microsoft.com/office/drawing/2014/main" xmlns="" id="{0B2B9531-FE41-424F-97DC-16AF2ED7AC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5" y="2614"/>
              <a:ext cx="470" cy="2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100</a:t>
              </a: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xmlns="" id="{0E1DE812-C3CF-4133-AF90-85DA8DDFD9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86" y="2341"/>
              <a:ext cx="272" cy="272"/>
              <a:chOff x="1401" y="2795"/>
              <a:chExt cx="272" cy="272"/>
            </a:xfrm>
          </p:grpSpPr>
          <p:sp>
            <p:nvSpPr>
              <p:cNvPr id="23" name="Text Box 22">
                <a:extLst>
                  <a:ext uri="{FF2B5EF4-FFF2-40B4-BE49-F238E27FC236}">
                    <a16:creationId xmlns:a16="http://schemas.microsoft.com/office/drawing/2014/main" xmlns="" id="{62977618-2986-4DA2-8949-FC751E1510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29" y="2795"/>
                <a:ext cx="229" cy="25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10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11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24" name="Line 23">
                <a:extLst>
                  <a:ext uri="{FF2B5EF4-FFF2-40B4-BE49-F238E27FC236}">
                    <a16:creationId xmlns:a16="http://schemas.microsoft.com/office/drawing/2014/main" xmlns="" id="{1667CCFB-E289-416A-809F-91C0593C0B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01" y="3067"/>
                <a:ext cx="27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25" name="Group 42">
            <a:extLst>
              <a:ext uri="{FF2B5EF4-FFF2-40B4-BE49-F238E27FC236}">
                <a16:creationId xmlns:a16="http://schemas.microsoft.com/office/drawing/2014/main" xmlns="" id="{DD070F2F-9F78-4CE7-96F0-606ABDAC0762}"/>
              </a:ext>
            </a:extLst>
          </p:cNvPr>
          <p:cNvGrpSpPr>
            <a:grpSpLocks/>
          </p:cNvGrpSpPr>
          <p:nvPr/>
        </p:nvGrpSpPr>
        <p:grpSpPr bwMode="auto">
          <a:xfrm>
            <a:off x="5030788" y="2249488"/>
            <a:ext cx="1230312" cy="1250950"/>
            <a:chOff x="4150" y="3022"/>
            <a:chExt cx="744" cy="510"/>
          </a:xfrm>
        </p:grpSpPr>
        <p:sp>
          <p:nvSpPr>
            <p:cNvPr id="26" name="Text Box 36">
              <a:extLst>
                <a:ext uri="{FF2B5EF4-FFF2-40B4-BE49-F238E27FC236}">
                  <a16:creationId xmlns:a16="http://schemas.microsoft.com/office/drawing/2014/main" xmlns="" id="{D95A10FA-EFCA-4E4C-8C92-40903C41EA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50" y="3158"/>
              <a:ext cx="236" cy="2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grpSp>
          <p:nvGrpSpPr>
            <p:cNvPr id="27" name="Group 37">
              <a:extLst>
                <a:ext uri="{FF2B5EF4-FFF2-40B4-BE49-F238E27FC236}">
                  <a16:creationId xmlns:a16="http://schemas.microsoft.com/office/drawing/2014/main" xmlns="" id="{BBA0025B-5FB6-43E8-AE6C-2AAC69DAB4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86" y="3022"/>
              <a:ext cx="608" cy="510"/>
              <a:chOff x="3216" y="2704"/>
              <a:chExt cx="608" cy="510"/>
            </a:xfrm>
          </p:grpSpPr>
          <p:sp>
            <p:nvSpPr>
              <p:cNvPr id="28" name="Text Box 38">
                <a:extLst>
                  <a:ext uri="{FF2B5EF4-FFF2-40B4-BE49-F238E27FC236}">
                    <a16:creationId xmlns:a16="http://schemas.microsoft.com/office/drawing/2014/main" xmlns="" id="{66B7DD66-FC26-41D9-826C-9AB73F741E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16" y="2976"/>
                <a:ext cx="608" cy="2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10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11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1000</a:t>
                </a:r>
              </a:p>
            </p:txBody>
          </p:sp>
          <p:grpSp>
            <p:nvGrpSpPr>
              <p:cNvPr id="29" name="Group 39">
                <a:extLst>
                  <a:ext uri="{FF2B5EF4-FFF2-40B4-BE49-F238E27FC236}">
                    <a16:creationId xmlns:a16="http://schemas.microsoft.com/office/drawing/2014/main" xmlns="" id="{C61582F0-31A4-49F8-A5C1-8942C7F711B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34" y="2704"/>
                <a:ext cx="360" cy="288"/>
                <a:chOff x="3334" y="2704"/>
                <a:chExt cx="360" cy="288"/>
              </a:xfrm>
            </p:grpSpPr>
            <p:sp>
              <p:nvSpPr>
                <p:cNvPr id="30" name="Text Box 40">
                  <a:extLst>
                    <a:ext uri="{FF2B5EF4-FFF2-40B4-BE49-F238E27FC236}">
                      <a16:creationId xmlns:a16="http://schemas.microsoft.com/office/drawing/2014/main" xmlns="" id="{FEC6044D-1BC6-4DF2-A3C2-A1B783EAFE0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34" y="2704"/>
                  <a:ext cx="360" cy="23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10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accent2"/>
                    </a:buClr>
                    <a:buSzPct val="90000"/>
                    <a:buFont typeface="Wingdings" panose="05000000000000000000" pitchFamily="2" charset="2"/>
                    <a:buBlip>
                      <a:blip r:embed="rId11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12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12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12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12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12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None/>
                  </a:pPr>
                  <a:r>
                    <a:rPr lang="en-US" altLang="en-US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25</a:t>
                  </a:r>
                </a:p>
              </p:txBody>
            </p:sp>
            <p:sp>
              <p:nvSpPr>
                <p:cNvPr id="31" name="Line 41">
                  <a:extLst>
                    <a:ext uri="{FF2B5EF4-FFF2-40B4-BE49-F238E27FC236}">
                      <a16:creationId xmlns:a16="http://schemas.microsoft.com/office/drawing/2014/main" xmlns="" id="{FBEDC00B-BE7F-4CED-ADC0-2ED2DF7592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47" y="2992"/>
                  <a:ext cx="317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vi-VN">
                    <a:latin typeface="Arial" panose="020B0604020202020204" pitchFamily="34" charset="0"/>
                  </a:endParaRPr>
                </a:p>
              </p:txBody>
            </p:sp>
          </p:grpSp>
        </p:grpSp>
      </p:grpSp>
      <p:grpSp>
        <p:nvGrpSpPr>
          <p:cNvPr id="32" name="Group 50">
            <a:extLst>
              <a:ext uri="{FF2B5EF4-FFF2-40B4-BE49-F238E27FC236}">
                <a16:creationId xmlns:a16="http://schemas.microsoft.com/office/drawing/2014/main" xmlns="" id="{80C83E3B-51B4-4E3B-8B9E-DC66D9ECB36B}"/>
              </a:ext>
            </a:extLst>
          </p:cNvPr>
          <p:cNvGrpSpPr>
            <a:grpSpLocks/>
          </p:cNvGrpSpPr>
          <p:nvPr/>
        </p:nvGrpSpPr>
        <p:grpSpPr bwMode="auto">
          <a:xfrm>
            <a:off x="6589714" y="2295526"/>
            <a:ext cx="1055687" cy="1185863"/>
            <a:chOff x="458" y="2795"/>
            <a:chExt cx="562" cy="502"/>
          </a:xfrm>
        </p:grpSpPr>
        <p:sp>
          <p:nvSpPr>
            <p:cNvPr id="33" name="Text Box 46">
              <a:extLst>
                <a:ext uri="{FF2B5EF4-FFF2-40B4-BE49-F238E27FC236}">
                  <a16:creationId xmlns:a16="http://schemas.microsoft.com/office/drawing/2014/main" xmlns="" id="{A283ADA3-F1F2-4B76-AA5E-171785DC15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8" y="3049"/>
              <a:ext cx="535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1000</a:t>
              </a:r>
            </a:p>
          </p:txBody>
        </p:sp>
        <p:grpSp>
          <p:nvGrpSpPr>
            <p:cNvPr id="34" name="Group 47">
              <a:extLst>
                <a:ext uri="{FF2B5EF4-FFF2-40B4-BE49-F238E27FC236}">
                  <a16:creationId xmlns:a16="http://schemas.microsoft.com/office/drawing/2014/main" xmlns="" id="{69AA661B-38F1-4458-9257-226A8F423D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6" y="2795"/>
              <a:ext cx="544" cy="272"/>
              <a:chOff x="295" y="2251"/>
              <a:chExt cx="544" cy="272"/>
            </a:xfrm>
          </p:grpSpPr>
          <p:sp>
            <p:nvSpPr>
              <p:cNvPr id="35" name="Text Box 48">
                <a:extLst>
                  <a:ext uri="{FF2B5EF4-FFF2-40B4-BE49-F238E27FC236}">
                    <a16:creationId xmlns:a16="http://schemas.microsoft.com/office/drawing/2014/main" xmlns="" id="{19DD9B6E-B3A5-4CF6-A6ED-BE75B898293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" y="2251"/>
                <a:ext cx="535" cy="2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10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11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2002</a:t>
                </a:r>
              </a:p>
            </p:txBody>
          </p:sp>
          <p:sp>
            <p:nvSpPr>
              <p:cNvPr id="36" name="Line 49">
                <a:extLst>
                  <a:ext uri="{FF2B5EF4-FFF2-40B4-BE49-F238E27FC236}">
                    <a16:creationId xmlns:a16="http://schemas.microsoft.com/office/drawing/2014/main" xmlns="" id="{91DD7AFA-3A6D-4E75-9FD0-0C957AA1CF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" y="2523"/>
                <a:ext cx="5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37" name="Group 55">
            <a:extLst>
              <a:ext uri="{FF2B5EF4-FFF2-40B4-BE49-F238E27FC236}">
                <a16:creationId xmlns:a16="http://schemas.microsoft.com/office/drawing/2014/main" xmlns="" id="{B6D530E8-CBD8-4E4B-9327-B61E81885E58}"/>
              </a:ext>
            </a:extLst>
          </p:cNvPr>
          <p:cNvGrpSpPr>
            <a:grpSpLocks/>
          </p:cNvGrpSpPr>
          <p:nvPr/>
        </p:nvGrpSpPr>
        <p:grpSpPr bwMode="auto">
          <a:xfrm>
            <a:off x="4019550" y="3708400"/>
            <a:ext cx="642938" cy="1214438"/>
            <a:chOff x="4286" y="2341"/>
            <a:chExt cx="272" cy="527"/>
          </a:xfrm>
        </p:grpSpPr>
        <p:sp>
          <p:nvSpPr>
            <p:cNvPr id="38" name="Text Box 51">
              <a:extLst>
                <a:ext uri="{FF2B5EF4-FFF2-40B4-BE49-F238E27FC236}">
                  <a16:creationId xmlns:a16="http://schemas.microsoft.com/office/drawing/2014/main" xmlns="" id="{F356BBA2-C67F-4EBD-97F3-650FFAE63F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4" y="2614"/>
              <a:ext cx="165" cy="2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grpSp>
          <p:nvGrpSpPr>
            <p:cNvPr id="39" name="Group 52">
              <a:extLst>
                <a:ext uri="{FF2B5EF4-FFF2-40B4-BE49-F238E27FC236}">
                  <a16:creationId xmlns:a16="http://schemas.microsoft.com/office/drawing/2014/main" xmlns="" id="{F5E01CB2-FAEF-40BD-B214-6A6B257D8A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86" y="2341"/>
              <a:ext cx="272" cy="272"/>
              <a:chOff x="1401" y="2795"/>
              <a:chExt cx="272" cy="272"/>
            </a:xfrm>
          </p:grpSpPr>
          <p:sp>
            <p:nvSpPr>
              <p:cNvPr id="40" name="Text Box 53">
                <a:extLst>
                  <a:ext uri="{FF2B5EF4-FFF2-40B4-BE49-F238E27FC236}">
                    <a16:creationId xmlns:a16="http://schemas.microsoft.com/office/drawing/2014/main" xmlns="" id="{18B896E4-8C5E-458D-9CAD-D181155C48C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29" y="2795"/>
                <a:ext cx="165" cy="2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10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11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41" name="Line 54">
                <a:extLst>
                  <a:ext uri="{FF2B5EF4-FFF2-40B4-BE49-F238E27FC236}">
                    <a16:creationId xmlns:a16="http://schemas.microsoft.com/office/drawing/2014/main" xmlns="" id="{64FFEEF1-A751-427C-A48D-D3EDDC48E1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01" y="3067"/>
                <a:ext cx="27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42" name="Group 63">
            <a:extLst>
              <a:ext uri="{FF2B5EF4-FFF2-40B4-BE49-F238E27FC236}">
                <a16:creationId xmlns:a16="http://schemas.microsoft.com/office/drawing/2014/main" xmlns="" id="{45798703-C0F9-4743-AE0D-8DC52643FFDA}"/>
              </a:ext>
            </a:extLst>
          </p:cNvPr>
          <p:cNvGrpSpPr>
            <a:grpSpLocks/>
          </p:cNvGrpSpPr>
          <p:nvPr/>
        </p:nvGrpSpPr>
        <p:grpSpPr bwMode="auto">
          <a:xfrm>
            <a:off x="2944813" y="3765550"/>
            <a:ext cx="639762" cy="1157288"/>
            <a:chOff x="3560" y="3113"/>
            <a:chExt cx="318" cy="549"/>
          </a:xfrm>
        </p:grpSpPr>
        <p:sp>
          <p:nvSpPr>
            <p:cNvPr id="43" name="Text Box 59">
              <a:extLst>
                <a:ext uri="{FF2B5EF4-FFF2-40B4-BE49-F238E27FC236}">
                  <a16:creationId xmlns:a16="http://schemas.microsoft.com/office/drawing/2014/main" xmlns="" id="{5CD69918-2B66-48EA-835B-5AA85645C7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6" y="3113"/>
              <a:ext cx="194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grpSp>
          <p:nvGrpSpPr>
            <p:cNvPr id="44" name="Group 60">
              <a:extLst>
                <a:ext uri="{FF2B5EF4-FFF2-40B4-BE49-F238E27FC236}">
                  <a16:creationId xmlns:a16="http://schemas.microsoft.com/office/drawing/2014/main" xmlns="" id="{EEE827EF-CF0A-4E89-A67B-77DEADB981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60" y="3385"/>
              <a:ext cx="318" cy="277"/>
              <a:chOff x="4286" y="2614"/>
              <a:chExt cx="318" cy="277"/>
            </a:xfrm>
          </p:grpSpPr>
          <p:sp>
            <p:nvSpPr>
              <p:cNvPr id="45" name="Text Box 61">
                <a:extLst>
                  <a:ext uri="{FF2B5EF4-FFF2-40B4-BE49-F238E27FC236}">
                    <a16:creationId xmlns:a16="http://schemas.microsoft.com/office/drawing/2014/main" xmlns="" id="{86A7DE82-25A9-4873-BF6E-AC1DECBD85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32" y="2614"/>
                <a:ext cx="194" cy="2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10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11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</a:p>
            </p:txBody>
          </p:sp>
          <p:sp>
            <p:nvSpPr>
              <p:cNvPr id="46" name="Line 62">
                <a:extLst>
                  <a:ext uri="{FF2B5EF4-FFF2-40B4-BE49-F238E27FC236}">
                    <a16:creationId xmlns:a16="http://schemas.microsoft.com/office/drawing/2014/main" xmlns="" id="{4ADE692A-7416-4D97-8337-B51FD337B4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86" y="2623"/>
                <a:ext cx="31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47" name="Group 71">
            <a:extLst>
              <a:ext uri="{FF2B5EF4-FFF2-40B4-BE49-F238E27FC236}">
                <a16:creationId xmlns:a16="http://schemas.microsoft.com/office/drawing/2014/main" xmlns="" id="{0A619E84-47DE-4FF2-B2C5-5889986B77FE}"/>
              </a:ext>
            </a:extLst>
          </p:cNvPr>
          <p:cNvGrpSpPr>
            <a:grpSpLocks/>
          </p:cNvGrpSpPr>
          <p:nvPr/>
        </p:nvGrpSpPr>
        <p:grpSpPr bwMode="auto">
          <a:xfrm>
            <a:off x="5273676" y="3765551"/>
            <a:ext cx="619125" cy="1109663"/>
            <a:chOff x="4513" y="1435"/>
            <a:chExt cx="318" cy="574"/>
          </a:xfrm>
        </p:grpSpPr>
        <p:sp>
          <p:nvSpPr>
            <p:cNvPr id="48" name="Text Box 67">
              <a:extLst>
                <a:ext uri="{FF2B5EF4-FFF2-40B4-BE49-F238E27FC236}">
                  <a16:creationId xmlns:a16="http://schemas.microsoft.com/office/drawing/2014/main" xmlns="" id="{08AF775E-776F-42F8-A25E-8BD19C093F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7" y="1435"/>
              <a:ext cx="200" cy="3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grpSp>
          <p:nvGrpSpPr>
            <p:cNvPr id="49" name="Group 68">
              <a:extLst>
                <a:ext uri="{FF2B5EF4-FFF2-40B4-BE49-F238E27FC236}">
                  <a16:creationId xmlns:a16="http://schemas.microsoft.com/office/drawing/2014/main" xmlns="" id="{6AA474BB-AA23-4878-9D32-C2B57A0D9A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3" y="1706"/>
              <a:ext cx="318" cy="303"/>
              <a:chOff x="4277" y="2614"/>
              <a:chExt cx="318" cy="303"/>
            </a:xfrm>
          </p:grpSpPr>
          <p:sp>
            <p:nvSpPr>
              <p:cNvPr id="50" name="Text Box 69">
                <a:extLst>
                  <a:ext uri="{FF2B5EF4-FFF2-40B4-BE49-F238E27FC236}">
                    <a16:creationId xmlns:a16="http://schemas.microsoft.com/office/drawing/2014/main" xmlns="" id="{87BEF017-B3A6-43CF-BC88-87FEB893269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32" y="2614"/>
                <a:ext cx="200" cy="30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10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11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</a:p>
            </p:txBody>
          </p:sp>
          <p:sp>
            <p:nvSpPr>
              <p:cNvPr id="51" name="Line 70">
                <a:extLst>
                  <a:ext uri="{FF2B5EF4-FFF2-40B4-BE49-F238E27FC236}">
                    <a16:creationId xmlns:a16="http://schemas.microsoft.com/office/drawing/2014/main" xmlns="" id="{636452E6-CEAA-4CF3-9E38-81C546B9D0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77" y="2614"/>
                <a:ext cx="31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vi-VN"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52" name="Group 86">
            <a:extLst>
              <a:ext uri="{FF2B5EF4-FFF2-40B4-BE49-F238E27FC236}">
                <a16:creationId xmlns:a16="http://schemas.microsoft.com/office/drawing/2014/main" xmlns="" id="{674BFF2A-23E2-4660-9168-A8EBF9A421BF}"/>
              </a:ext>
            </a:extLst>
          </p:cNvPr>
          <p:cNvGrpSpPr>
            <a:grpSpLocks/>
          </p:cNvGrpSpPr>
          <p:nvPr/>
        </p:nvGrpSpPr>
        <p:grpSpPr bwMode="auto">
          <a:xfrm>
            <a:off x="6407150" y="3678239"/>
            <a:ext cx="903288" cy="1165225"/>
            <a:chOff x="2617" y="1888"/>
            <a:chExt cx="490" cy="492"/>
          </a:xfrm>
        </p:grpSpPr>
        <p:sp>
          <p:nvSpPr>
            <p:cNvPr id="53" name="Text Box 80">
              <a:extLst>
                <a:ext uri="{FF2B5EF4-FFF2-40B4-BE49-F238E27FC236}">
                  <a16:creationId xmlns:a16="http://schemas.microsoft.com/office/drawing/2014/main" xmlns="" id="{81FF0CDB-565E-444C-B328-E8EAC97E5F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7" y="1997"/>
              <a:ext cx="211" cy="2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grpSp>
          <p:nvGrpSpPr>
            <p:cNvPr id="54" name="Group 81">
              <a:extLst>
                <a:ext uri="{FF2B5EF4-FFF2-40B4-BE49-F238E27FC236}">
                  <a16:creationId xmlns:a16="http://schemas.microsoft.com/office/drawing/2014/main" xmlns="" id="{5984305F-6BAF-462D-A3F1-A1F2420C54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35" y="1888"/>
              <a:ext cx="272" cy="492"/>
              <a:chOff x="1837" y="2704"/>
              <a:chExt cx="272" cy="492"/>
            </a:xfrm>
          </p:grpSpPr>
          <p:sp>
            <p:nvSpPr>
              <p:cNvPr id="55" name="Text Box 82">
                <a:extLst>
                  <a:ext uri="{FF2B5EF4-FFF2-40B4-BE49-F238E27FC236}">
                    <a16:creationId xmlns:a16="http://schemas.microsoft.com/office/drawing/2014/main" xmlns="" id="{034DC81A-DADE-4749-8223-553AD868ED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55" y="2949"/>
                <a:ext cx="211" cy="2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10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11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12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  <p:grpSp>
            <p:nvGrpSpPr>
              <p:cNvPr id="56" name="Group 83">
                <a:extLst>
                  <a:ext uri="{FF2B5EF4-FFF2-40B4-BE49-F238E27FC236}">
                    <a16:creationId xmlns:a16="http://schemas.microsoft.com/office/drawing/2014/main" xmlns="" id="{69CF6CEA-9485-48B7-BD5D-612245F7E19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37" y="2704"/>
                <a:ext cx="272" cy="273"/>
                <a:chOff x="3396" y="2205"/>
                <a:chExt cx="272" cy="273"/>
              </a:xfrm>
            </p:grpSpPr>
            <p:sp>
              <p:nvSpPr>
                <p:cNvPr id="57" name="Text Box 84">
                  <a:extLst>
                    <a:ext uri="{FF2B5EF4-FFF2-40B4-BE49-F238E27FC236}">
                      <a16:creationId xmlns:a16="http://schemas.microsoft.com/office/drawing/2014/main" xmlns="" id="{1BCD905E-0081-4D05-9817-07C8F2B2101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424" y="2205"/>
                  <a:ext cx="211" cy="24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10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accent2"/>
                    </a:buClr>
                    <a:buSzPct val="90000"/>
                    <a:buFont typeface="Wingdings" panose="05000000000000000000" pitchFamily="2" charset="2"/>
                    <a:buBlip>
                      <a:blip r:embed="rId11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12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12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12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12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12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None/>
                  </a:pPr>
                  <a:r>
                    <a:rPr lang="en-US" altLang="en-US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</a:p>
              </p:txBody>
            </p:sp>
            <p:sp>
              <p:nvSpPr>
                <p:cNvPr id="58" name="Line 85">
                  <a:extLst>
                    <a:ext uri="{FF2B5EF4-FFF2-40B4-BE49-F238E27FC236}">
                      <a16:creationId xmlns:a16="http://schemas.microsoft.com/office/drawing/2014/main" xmlns="" id="{93D3D95E-3DEC-415E-9FDC-8318C0E466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96" y="2478"/>
                  <a:ext cx="27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vi-VN">
                    <a:latin typeface="Arial" panose="020B0604020202020204" pitchFamily="34" charset="0"/>
                  </a:endParaRPr>
                </a:p>
              </p:txBody>
            </p:sp>
          </p:grpSp>
        </p:grpSp>
      </p:grpSp>
      <p:sp>
        <p:nvSpPr>
          <p:cNvPr id="59" name="Text Box 87">
            <a:extLst>
              <a:ext uri="{FF2B5EF4-FFF2-40B4-BE49-F238E27FC236}">
                <a16:creationId xmlns:a16="http://schemas.microsoft.com/office/drawing/2014/main" xmlns="" id="{87793E33-2631-4E26-AD6E-9CFECE93A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5851" y="4021138"/>
            <a:ext cx="5254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</p:spTree>
    <p:extLst>
      <p:ext uri="{BB962C8B-B14F-4D97-AF65-F5344CB8AC3E}">
        <p14:creationId xmlns:p14="http://schemas.microsoft.com/office/powerpoint/2010/main" val="1047472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9E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15513" y="669669"/>
            <a:ext cx="10960974" cy="5574220"/>
            <a:chOff x="0" y="0"/>
            <a:chExt cx="3739902" cy="1901933"/>
          </a:xfrm>
          <a:solidFill>
            <a:schemeClr val="bg1"/>
          </a:solidFill>
        </p:grpSpPr>
        <p:sp>
          <p:nvSpPr>
            <p:cNvPr id="3" name="Freeform 3"/>
            <p:cNvSpPr/>
            <p:nvPr/>
          </p:nvSpPr>
          <p:spPr>
            <a:xfrm>
              <a:off x="0" y="-1270"/>
              <a:ext cx="3741172" cy="1900663"/>
            </a:xfrm>
            <a:custGeom>
              <a:avLst/>
              <a:gdLst/>
              <a:ahLst/>
              <a:cxnLst/>
              <a:rect l="l" t="t" r="r" b="b"/>
              <a:pathLst>
                <a:path w="3741172" h="1900663">
                  <a:moveTo>
                    <a:pt x="3729742" y="27940"/>
                  </a:moveTo>
                  <a:cubicBezTo>
                    <a:pt x="3720852" y="24130"/>
                    <a:pt x="3711961" y="21590"/>
                    <a:pt x="3703072" y="21590"/>
                  </a:cubicBezTo>
                  <a:cubicBezTo>
                    <a:pt x="3676402" y="20320"/>
                    <a:pt x="3621115" y="20320"/>
                    <a:pt x="3560042" y="17780"/>
                  </a:cubicBezTo>
                  <a:cubicBezTo>
                    <a:pt x="3420444" y="12700"/>
                    <a:pt x="3283754" y="6350"/>
                    <a:pt x="3144156" y="3810"/>
                  </a:cubicBezTo>
                  <a:cubicBezTo>
                    <a:pt x="3030733" y="1270"/>
                    <a:pt x="2920218" y="3810"/>
                    <a:pt x="2806795" y="2540"/>
                  </a:cubicBezTo>
                  <a:cubicBezTo>
                    <a:pt x="2757354" y="2540"/>
                    <a:pt x="2707913" y="0"/>
                    <a:pt x="2658472" y="2540"/>
                  </a:cubicBezTo>
                  <a:cubicBezTo>
                    <a:pt x="2539232" y="10160"/>
                    <a:pt x="2419992" y="11430"/>
                    <a:pt x="2297844" y="8890"/>
                  </a:cubicBezTo>
                  <a:cubicBezTo>
                    <a:pt x="2236770" y="7620"/>
                    <a:pt x="2175696" y="7620"/>
                    <a:pt x="2114622" y="7620"/>
                  </a:cubicBezTo>
                  <a:cubicBezTo>
                    <a:pt x="2004107" y="7620"/>
                    <a:pt x="1893592" y="7620"/>
                    <a:pt x="1783077" y="6350"/>
                  </a:cubicBezTo>
                  <a:cubicBezTo>
                    <a:pt x="1666745" y="5080"/>
                    <a:pt x="520879" y="2540"/>
                    <a:pt x="407456" y="1270"/>
                  </a:cubicBezTo>
                  <a:cubicBezTo>
                    <a:pt x="314390" y="0"/>
                    <a:pt x="224233" y="1270"/>
                    <a:pt x="131168" y="1270"/>
                  </a:cubicBezTo>
                  <a:cubicBezTo>
                    <a:pt x="67186" y="1270"/>
                    <a:pt x="33020" y="3810"/>
                    <a:pt x="5080" y="5080"/>
                  </a:cubicBezTo>
                  <a:cubicBezTo>
                    <a:pt x="3810" y="5080"/>
                    <a:pt x="2540" y="7620"/>
                    <a:pt x="0" y="8890"/>
                  </a:cubicBezTo>
                  <a:cubicBezTo>
                    <a:pt x="1270" y="21590"/>
                    <a:pt x="3810" y="34290"/>
                    <a:pt x="5080" y="46990"/>
                  </a:cubicBezTo>
                  <a:cubicBezTo>
                    <a:pt x="15240" y="124476"/>
                    <a:pt x="16510" y="205692"/>
                    <a:pt x="17780" y="285483"/>
                  </a:cubicBezTo>
                  <a:cubicBezTo>
                    <a:pt x="19050" y="366700"/>
                    <a:pt x="17780" y="447916"/>
                    <a:pt x="16510" y="530557"/>
                  </a:cubicBezTo>
                  <a:cubicBezTo>
                    <a:pt x="15240" y="614622"/>
                    <a:pt x="2540" y="1496601"/>
                    <a:pt x="2540" y="1580667"/>
                  </a:cubicBezTo>
                  <a:cubicBezTo>
                    <a:pt x="2540" y="1663308"/>
                    <a:pt x="1270" y="1745949"/>
                    <a:pt x="0" y="1828589"/>
                  </a:cubicBezTo>
                  <a:cubicBezTo>
                    <a:pt x="0" y="1846053"/>
                    <a:pt x="3810" y="1856213"/>
                    <a:pt x="15240" y="1861293"/>
                  </a:cubicBezTo>
                  <a:cubicBezTo>
                    <a:pt x="22860" y="1865103"/>
                    <a:pt x="31750" y="1867643"/>
                    <a:pt x="40640" y="1868913"/>
                  </a:cubicBezTo>
                  <a:cubicBezTo>
                    <a:pt x="128260" y="1873993"/>
                    <a:pt x="238775" y="1877803"/>
                    <a:pt x="349290" y="1882882"/>
                  </a:cubicBezTo>
                  <a:cubicBezTo>
                    <a:pt x="410364" y="1885422"/>
                    <a:pt x="471438" y="1890503"/>
                    <a:pt x="532512" y="1891772"/>
                  </a:cubicBezTo>
                  <a:cubicBezTo>
                    <a:pt x="634302" y="1894313"/>
                    <a:pt x="1768535" y="1895582"/>
                    <a:pt x="1870325" y="1896853"/>
                  </a:cubicBezTo>
                  <a:cubicBezTo>
                    <a:pt x="1884867" y="1896853"/>
                    <a:pt x="1899408" y="1896853"/>
                    <a:pt x="1913949" y="1896853"/>
                  </a:cubicBezTo>
                  <a:cubicBezTo>
                    <a:pt x="1983748" y="1896853"/>
                    <a:pt x="2056456" y="1895582"/>
                    <a:pt x="2126255" y="1895582"/>
                  </a:cubicBezTo>
                  <a:cubicBezTo>
                    <a:pt x="2207687" y="1895582"/>
                    <a:pt x="2286211" y="1896853"/>
                    <a:pt x="2367643" y="1896853"/>
                  </a:cubicBezTo>
                  <a:cubicBezTo>
                    <a:pt x="2486883" y="1896853"/>
                    <a:pt x="2609031" y="1896853"/>
                    <a:pt x="2728271" y="1896853"/>
                  </a:cubicBezTo>
                  <a:cubicBezTo>
                    <a:pt x="2838786" y="1896853"/>
                    <a:pt x="2949301" y="1898122"/>
                    <a:pt x="3059816" y="1899393"/>
                  </a:cubicBezTo>
                  <a:cubicBezTo>
                    <a:pt x="3109257" y="1899393"/>
                    <a:pt x="3161606" y="1900663"/>
                    <a:pt x="3211047" y="1900663"/>
                  </a:cubicBezTo>
                  <a:cubicBezTo>
                    <a:pt x="3371002" y="1899393"/>
                    <a:pt x="3528050" y="1893043"/>
                    <a:pt x="3680211" y="1893043"/>
                  </a:cubicBezTo>
                  <a:cubicBezTo>
                    <a:pt x="3684022" y="1893043"/>
                    <a:pt x="3689102" y="1890503"/>
                    <a:pt x="3692911" y="1887963"/>
                  </a:cubicBezTo>
                  <a:cubicBezTo>
                    <a:pt x="3697992" y="1884153"/>
                    <a:pt x="3700531" y="1877803"/>
                    <a:pt x="3703072" y="1875263"/>
                  </a:cubicBezTo>
                  <a:cubicBezTo>
                    <a:pt x="3704342" y="1818616"/>
                    <a:pt x="3705611" y="1758772"/>
                    <a:pt x="3706881" y="1698929"/>
                  </a:cubicBezTo>
                  <a:cubicBezTo>
                    <a:pt x="3708152" y="1606314"/>
                    <a:pt x="3718311" y="717211"/>
                    <a:pt x="3719581" y="624596"/>
                  </a:cubicBezTo>
                  <a:cubicBezTo>
                    <a:pt x="3719581" y="569027"/>
                    <a:pt x="3720852" y="513458"/>
                    <a:pt x="3722122" y="457890"/>
                  </a:cubicBezTo>
                  <a:cubicBezTo>
                    <a:pt x="3723392" y="398046"/>
                    <a:pt x="3724661" y="338203"/>
                    <a:pt x="3727202" y="278359"/>
                  </a:cubicBezTo>
                  <a:cubicBezTo>
                    <a:pt x="3728472" y="242738"/>
                    <a:pt x="3728472" y="205692"/>
                    <a:pt x="3733552" y="170071"/>
                  </a:cubicBezTo>
                  <a:cubicBezTo>
                    <a:pt x="3738631" y="127326"/>
                    <a:pt x="3741172" y="86005"/>
                    <a:pt x="3739902" y="44450"/>
                  </a:cubicBezTo>
                  <a:cubicBezTo>
                    <a:pt x="3739902" y="38100"/>
                    <a:pt x="3736092" y="30480"/>
                    <a:pt x="3729742" y="27940"/>
                  </a:cubicBezTo>
                  <a:close/>
                </a:path>
              </a:pathLst>
            </a:custGeom>
            <a:grpFill/>
          </p:spPr>
        </p:sp>
      </p:grpSp>
      <p:pic>
        <p:nvPicPr>
          <p:cNvPr id="17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18681939">
            <a:off x="-299840" y="17488"/>
            <a:ext cx="1601411" cy="994047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B0D0B504-94E6-47D7-A5F2-B9B402244B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19297173">
            <a:off x="10320622" y="5672683"/>
            <a:ext cx="2077864" cy="655478"/>
          </a:xfrm>
          <a:prstGeom prst="rect">
            <a:avLst/>
          </a:prstGeom>
        </p:spPr>
      </p:pic>
      <p:pic>
        <p:nvPicPr>
          <p:cNvPr id="9" name="Picture 28">
            <a:extLst>
              <a:ext uri="{FF2B5EF4-FFF2-40B4-BE49-F238E27FC236}">
                <a16:creationId xmlns:a16="http://schemas.microsoft.com/office/drawing/2014/main" xmlns="" id="{9B9E73DC-6FA9-457A-AA57-47435494E0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-58061" y="5371820"/>
            <a:ext cx="1242987" cy="1486180"/>
          </a:xfrm>
          <a:prstGeom prst="rect">
            <a:avLst/>
          </a:prstGeom>
        </p:spPr>
      </p:pic>
      <p:pic>
        <p:nvPicPr>
          <p:cNvPr id="10" name="Picture 29">
            <a:extLst>
              <a:ext uri="{FF2B5EF4-FFF2-40B4-BE49-F238E27FC236}">
                <a16:creationId xmlns:a16="http://schemas.microsoft.com/office/drawing/2014/main" xmlns="" id="{CBFE386C-4D9A-4772-892C-9E1EAF53D7B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10552773" y="0"/>
            <a:ext cx="2062322" cy="1339339"/>
          </a:xfrm>
          <a:prstGeom prst="rect">
            <a:avLst/>
          </a:prstGeom>
        </p:spPr>
      </p:pic>
      <p:sp>
        <p:nvSpPr>
          <p:cNvPr id="11" name="Text Box 5">
            <a:extLst>
              <a:ext uri="{FF2B5EF4-FFF2-40B4-BE49-F238E27FC236}">
                <a16:creationId xmlns:a16="http://schemas.microsoft.com/office/drawing/2014/main" xmlns="" id="{522DAC20-E3A0-4A68-A108-6107A58B2A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3489" y="1562824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b="1" dirty="0" err="1"/>
              <a:t>Bài</a:t>
            </a:r>
            <a:r>
              <a:rPr lang="en-US" altLang="en-US" sz="2800" b="1" dirty="0"/>
              <a:t> 4a: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Viết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các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số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dưới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dạng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số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thập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phân</a:t>
            </a:r>
            <a:r>
              <a:rPr lang="en-US" altLang="en-US" sz="2800" dirty="0"/>
              <a:t>.    </a:t>
            </a:r>
            <a:endParaRPr lang="en-US" altLang="en-US" sz="2800" b="1" dirty="0"/>
          </a:p>
        </p:txBody>
      </p:sp>
      <p:grpSp>
        <p:nvGrpSpPr>
          <p:cNvPr id="12" name="Group 8">
            <a:extLst>
              <a:ext uri="{FF2B5EF4-FFF2-40B4-BE49-F238E27FC236}">
                <a16:creationId xmlns:a16="http://schemas.microsoft.com/office/drawing/2014/main" xmlns="" id="{1BBD45F8-243B-4F58-B737-2286EEB73671}"/>
              </a:ext>
            </a:extLst>
          </p:cNvPr>
          <p:cNvGrpSpPr>
            <a:grpSpLocks/>
          </p:cNvGrpSpPr>
          <p:nvPr/>
        </p:nvGrpSpPr>
        <p:grpSpPr bwMode="auto">
          <a:xfrm>
            <a:off x="2216889" y="2248623"/>
            <a:ext cx="762000" cy="1066800"/>
            <a:chOff x="432" y="1392"/>
            <a:chExt cx="816" cy="672"/>
          </a:xfrm>
        </p:grpSpPr>
        <p:sp>
          <p:nvSpPr>
            <p:cNvPr id="13" name="Text Box 6">
              <a:extLst>
                <a:ext uri="{FF2B5EF4-FFF2-40B4-BE49-F238E27FC236}">
                  <a16:creationId xmlns:a16="http://schemas.microsoft.com/office/drawing/2014/main" xmlns="" id="{F260AF25-F8A2-4AEA-91C9-1ED3ABC93B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9" y="1392"/>
              <a:ext cx="722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dirty="0"/>
                <a:t> 3 10</a:t>
              </a:r>
            </a:p>
          </p:txBody>
        </p:sp>
        <p:sp>
          <p:nvSpPr>
            <p:cNvPr id="14" name="Line 7">
              <a:extLst>
                <a:ext uri="{FF2B5EF4-FFF2-40B4-BE49-F238E27FC236}">
                  <a16:creationId xmlns:a16="http://schemas.microsoft.com/office/drawing/2014/main" xmlns="" id="{07E9B4DD-47A9-4234-87BE-0FCD62A634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728"/>
              <a:ext cx="81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latin typeface="Arial" panose="020B0604020202020204" pitchFamily="34" charset="0"/>
              </a:endParaRPr>
            </a:p>
          </p:txBody>
        </p:sp>
      </p:grpSp>
      <p:grpSp>
        <p:nvGrpSpPr>
          <p:cNvPr id="15" name="Group 9">
            <a:extLst>
              <a:ext uri="{FF2B5EF4-FFF2-40B4-BE49-F238E27FC236}">
                <a16:creationId xmlns:a16="http://schemas.microsoft.com/office/drawing/2014/main" xmlns="" id="{AEFBB016-8972-42D1-9E45-781EC039A096}"/>
              </a:ext>
            </a:extLst>
          </p:cNvPr>
          <p:cNvGrpSpPr>
            <a:grpSpLocks/>
          </p:cNvGrpSpPr>
          <p:nvPr/>
        </p:nvGrpSpPr>
        <p:grpSpPr bwMode="auto">
          <a:xfrm>
            <a:off x="6243349" y="2248623"/>
            <a:ext cx="938680" cy="1066800"/>
            <a:chOff x="481" y="1392"/>
            <a:chExt cx="718" cy="672"/>
          </a:xfrm>
        </p:grpSpPr>
        <p:sp>
          <p:nvSpPr>
            <p:cNvPr id="16" name="Text Box 10">
              <a:extLst>
                <a:ext uri="{FF2B5EF4-FFF2-40B4-BE49-F238E27FC236}">
                  <a16:creationId xmlns:a16="http://schemas.microsoft.com/office/drawing/2014/main" xmlns="" id="{0AE10C8E-4378-4321-87BF-29A4D65C87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" y="1392"/>
              <a:ext cx="718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/>
                <a:t>  3      100</a:t>
              </a:r>
            </a:p>
          </p:txBody>
        </p:sp>
        <p:sp>
          <p:nvSpPr>
            <p:cNvPr id="19" name="Line 11">
              <a:extLst>
                <a:ext uri="{FF2B5EF4-FFF2-40B4-BE49-F238E27FC236}">
                  <a16:creationId xmlns:a16="http://schemas.microsoft.com/office/drawing/2014/main" xmlns="" id="{66007788-5D28-4CEE-8CB9-A91865D45B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7" y="1728"/>
              <a:ext cx="529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latin typeface="Arial" panose="020B0604020202020204" pitchFamily="34" charset="0"/>
              </a:endParaRPr>
            </a:p>
          </p:txBody>
        </p:sp>
      </p:grpSp>
      <p:grpSp>
        <p:nvGrpSpPr>
          <p:cNvPr id="20" name="Group 12">
            <a:extLst>
              <a:ext uri="{FF2B5EF4-FFF2-40B4-BE49-F238E27FC236}">
                <a16:creationId xmlns:a16="http://schemas.microsoft.com/office/drawing/2014/main" xmlns="" id="{A77A05E3-11D3-48F9-BEB5-469B7EE9C7EB}"/>
              </a:ext>
            </a:extLst>
          </p:cNvPr>
          <p:cNvGrpSpPr>
            <a:grpSpLocks/>
          </p:cNvGrpSpPr>
          <p:nvPr/>
        </p:nvGrpSpPr>
        <p:grpSpPr bwMode="auto">
          <a:xfrm>
            <a:off x="2510856" y="3544023"/>
            <a:ext cx="936064" cy="1066800"/>
            <a:chOff x="482" y="1392"/>
            <a:chExt cx="716" cy="672"/>
          </a:xfrm>
        </p:grpSpPr>
        <p:sp>
          <p:nvSpPr>
            <p:cNvPr id="21" name="Text Box 13">
              <a:extLst>
                <a:ext uri="{FF2B5EF4-FFF2-40B4-BE49-F238E27FC236}">
                  <a16:creationId xmlns:a16="http://schemas.microsoft.com/office/drawing/2014/main" xmlns="" id="{6947E22D-B75E-42B8-BB35-C5C657EDB1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2" y="1392"/>
              <a:ext cx="716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dirty="0"/>
                <a:t> 25 100</a:t>
              </a:r>
            </a:p>
          </p:txBody>
        </p:sp>
        <p:sp>
          <p:nvSpPr>
            <p:cNvPr id="22" name="Line 14">
              <a:extLst>
                <a:ext uri="{FF2B5EF4-FFF2-40B4-BE49-F238E27FC236}">
                  <a16:creationId xmlns:a16="http://schemas.microsoft.com/office/drawing/2014/main" xmlns="" id="{502A38AA-E60C-4B96-8BD4-E106C3972B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5" y="1728"/>
              <a:ext cx="55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latin typeface="Arial" panose="020B0604020202020204" pitchFamily="34" charset="0"/>
              </a:endParaRPr>
            </a:p>
          </p:txBody>
        </p:sp>
      </p:grpSp>
      <p:grpSp>
        <p:nvGrpSpPr>
          <p:cNvPr id="23" name="Group 15">
            <a:extLst>
              <a:ext uri="{FF2B5EF4-FFF2-40B4-BE49-F238E27FC236}">
                <a16:creationId xmlns:a16="http://schemas.microsoft.com/office/drawing/2014/main" xmlns="" id="{092377E4-54E1-4C8B-8828-2215D946F1CF}"/>
              </a:ext>
            </a:extLst>
          </p:cNvPr>
          <p:cNvGrpSpPr>
            <a:grpSpLocks/>
          </p:cNvGrpSpPr>
          <p:nvPr/>
        </p:nvGrpSpPr>
        <p:grpSpPr bwMode="auto">
          <a:xfrm>
            <a:off x="6191989" y="3772623"/>
            <a:ext cx="1206500" cy="1066800"/>
            <a:chOff x="440" y="1392"/>
            <a:chExt cx="760" cy="672"/>
          </a:xfrm>
        </p:grpSpPr>
        <p:sp>
          <p:nvSpPr>
            <p:cNvPr id="24" name="Text Box 16">
              <a:extLst>
                <a:ext uri="{FF2B5EF4-FFF2-40B4-BE49-F238E27FC236}">
                  <a16:creationId xmlns:a16="http://schemas.microsoft.com/office/drawing/2014/main" xmlns="" id="{18D76A14-821E-4D8D-83AC-8643070AC6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" y="1392"/>
              <a:ext cx="720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/>
                <a:t>20021000</a:t>
              </a:r>
            </a:p>
          </p:txBody>
        </p:sp>
        <p:sp>
          <p:nvSpPr>
            <p:cNvPr id="25" name="Line 17">
              <a:extLst>
                <a:ext uri="{FF2B5EF4-FFF2-40B4-BE49-F238E27FC236}">
                  <a16:creationId xmlns:a16="http://schemas.microsoft.com/office/drawing/2014/main" xmlns="" id="{E9909806-B36E-4DE3-8038-7B254C5EBA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" y="1738"/>
              <a:ext cx="720" cy="1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dirty="0">
                <a:latin typeface="Arial" panose="020B0604020202020204" pitchFamily="34" charset="0"/>
              </a:endParaRPr>
            </a:p>
          </p:txBody>
        </p:sp>
      </p:grpSp>
      <p:sp>
        <p:nvSpPr>
          <p:cNvPr id="26" name="Text Box 21">
            <a:extLst>
              <a:ext uri="{FF2B5EF4-FFF2-40B4-BE49-F238E27FC236}">
                <a16:creationId xmlns:a16="http://schemas.microsoft.com/office/drawing/2014/main" xmlns="" id="{A73544D1-C7E3-4DC9-9ADB-72624F8CA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9740" y="3719445"/>
            <a:ext cx="60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600" dirty="0"/>
              <a:t>4</a:t>
            </a:r>
          </a:p>
        </p:txBody>
      </p:sp>
      <p:sp>
        <p:nvSpPr>
          <p:cNvPr id="27" name="Text Box 22">
            <a:extLst>
              <a:ext uri="{FF2B5EF4-FFF2-40B4-BE49-F238E27FC236}">
                <a16:creationId xmlns:a16="http://schemas.microsoft.com/office/drawing/2014/main" xmlns="" id="{5B7060DD-04CB-477D-8225-D6E57F0C0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6089" y="2477223"/>
            <a:ext cx="60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600"/>
              <a:t>=</a:t>
            </a:r>
          </a:p>
        </p:txBody>
      </p:sp>
      <p:sp>
        <p:nvSpPr>
          <p:cNvPr id="28" name="Text Box 23">
            <a:extLst>
              <a:ext uri="{FF2B5EF4-FFF2-40B4-BE49-F238E27FC236}">
                <a16:creationId xmlns:a16="http://schemas.microsoft.com/office/drawing/2014/main" xmlns="" id="{F44A4790-AC5A-4FA0-930B-DB58B0B7DE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3289" y="2477223"/>
            <a:ext cx="60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600"/>
              <a:t>=</a:t>
            </a:r>
          </a:p>
        </p:txBody>
      </p:sp>
      <p:sp>
        <p:nvSpPr>
          <p:cNvPr id="29" name="Text Box 24">
            <a:extLst>
              <a:ext uri="{FF2B5EF4-FFF2-40B4-BE49-F238E27FC236}">
                <a16:creationId xmlns:a16="http://schemas.microsoft.com/office/drawing/2014/main" xmlns="" id="{725ACF5C-7179-4361-8C41-F88FC4E779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8489" y="3772623"/>
            <a:ext cx="60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600"/>
              <a:t>=</a:t>
            </a:r>
          </a:p>
        </p:txBody>
      </p:sp>
      <p:sp>
        <p:nvSpPr>
          <p:cNvPr id="30" name="Text Box 25">
            <a:extLst>
              <a:ext uri="{FF2B5EF4-FFF2-40B4-BE49-F238E27FC236}">
                <a16:creationId xmlns:a16="http://schemas.microsoft.com/office/drawing/2014/main" xmlns="" id="{CFC9BCDA-CDC0-421F-BCF4-1F1C91D1E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3289" y="3925023"/>
            <a:ext cx="60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600"/>
              <a:t>=</a:t>
            </a:r>
          </a:p>
        </p:txBody>
      </p:sp>
      <p:sp>
        <p:nvSpPr>
          <p:cNvPr id="31" name="Text Box 52">
            <a:extLst>
              <a:ext uri="{FF2B5EF4-FFF2-40B4-BE49-F238E27FC236}">
                <a16:creationId xmlns:a16="http://schemas.microsoft.com/office/drawing/2014/main" xmlns="" id="{5F2AA4B1-7973-44CF-B8E4-3BBA09732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149" y="2415312"/>
            <a:ext cx="1295400" cy="6413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600" b="1" dirty="0">
                <a:solidFill>
                  <a:srgbClr val="FF0000"/>
                </a:solidFill>
              </a:rPr>
              <a:t>0,3</a:t>
            </a:r>
          </a:p>
        </p:txBody>
      </p:sp>
      <p:sp>
        <p:nvSpPr>
          <p:cNvPr id="32" name="Text Box 53">
            <a:extLst>
              <a:ext uri="{FF2B5EF4-FFF2-40B4-BE49-F238E27FC236}">
                <a16:creationId xmlns:a16="http://schemas.microsoft.com/office/drawing/2014/main" xmlns="" id="{2646FC77-1664-40BE-ABB0-90BC3ABD0F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6345" y="2422581"/>
            <a:ext cx="1295400" cy="6413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600" b="1" dirty="0">
                <a:solidFill>
                  <a:srgbClr val="FF0000"/>
                </a:solidFill>
              </a:rPr>
              <a:t>0,03</a:t>
            </a:r>
          </a:p>
        </p:txBody>
      </p:sp>
      <p:sp>
        <p:nvSpPr>
          <p:cNvPr id="33" name="Text Box 54">
            <a:extLst>
              <a:ext uri="{FF2B5EF4-FFF2-40B4-BE49-F238E27FC236}">
                <a16:creationId xmlns:a16="http://schemas.microsoft.com/office/drawing/2014/main" xmlns="" id="{2B852ED6-36AB-49ED-9FD1-010CC1FA9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276" y="3719445"/>
            <a:ext cx="1295400" cy="6413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600" b="1" dirty="0">
                <a:solidFill>
                  <a:srgbClr val="FF0000"/>
                </a:solidFill>
              </a:rPr>
              <a:t>4,25</a:t>
            </a:r>
          </a:p>
        </p:txBody>
      </p:sp>
      <p:sp>
        <p:nvSpPr>
          <p:cNvPr id="34" name="Text Box 55">
            <a:extLst>
              <a:ext uri="{FF2B5EF4-FFF2-40B4-BE49-F238E27FC236}">
                <a16:creationId xmlns:a16="http://schemas.microsoft.com/office/drawing/2014/main" xmlns="" id="{83BA697B-1A37-44A4-9916-B908FBAC5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3735" y="3821009"/>
            <a:ext cx="1676400" cy="6413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600" b="1" dirty="0">
                <a:solidFill>
                  <a:srgbClr val="FF0000"/>
                </a:solidFill>
              </a:rPr>
              <a:t>2,002</a:t>
            </a:r>
          </a:p>
        </p:txBody>
      </p:sp>
    </p:spTree>
    <p:extLst>
      <p:ext uri="{BB962C8B-B14F-4D97-AF65-F5344CB8AC3E}">
        <p14:creationId xmlns:p14="http://schemas.microsoft.com/office/powerpoint/2010/main" val="231174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9E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15513" y="669669"/>
            <a:ext cx="10960974" cy="5574220"/>
            <a:chOff x="0" y="0"/>
            <a:chExt cx="3739902" cy="1901933"/>
          </a:xfrm>
          <a:solidFill>
            <a:schemeClr val="bg1"/>
          </a:solidFill>
        </p:grpSpPr>
        <p:sp>
          <p:nvSpPr>
            <p:cNvPr id="3" name="Freeform 3"/>
            <p:cNvSpPr/>
            <p:nvPr/>
          </p:nvSpPr>
          <p:spPr>
            <a:xfrm>
              <a:off x="0" y="-1270"/>
              <a:ext cx="3741172" cy="1900663"/>
            </a:xfrm>
            <a:custGeom>
              <a:avLst/>
              <a:gdLst/>
              <a:ahLst/>
              <a:cxnLst/>
              <a:rect l="l" t="t" r="r" b="b"/>
              <a:pathLst>
                <a:path w="3741172" h="1900663">
                  <a:moveTo>
                    <a:pt x="3729742" y="27940"/>
                  </a:moveTo>
                  <a:cubicBezTo>
                    <a:pt x="3720852" y="24130"/>
                    <a:pt x="3711961" y="21590"/>
                    <a:pt x="3703072" y="21590"/>
                  </a:cubicBezTo>
                  <a:cubicBezTo>
                    <a:pt x="3676402" y="20320"/>
                    <a:pt x="3621115" y="20320"/>
                    <a:pt x="3560042" y="17780"/>
                  </a:cubicBezTo>
                  <a:cubicBezTo>
                    <a:pt x="3420444" y="12700"/>
                    <a:pt x="3283754" y="6350"/>
                    <a:pt x="3144156" y="3810"/>
                  </a:cubicBezTo>
                  <a:cubicBezTo>
                    <a:pt x="3030733" y="1270"/>
                    <a:pt x="2920218" y="3810"/>
                    <a:pt x="2806795" y="2540"/>
                  </a:cubicBezTo>
                  <a:cubicBezTo>
                    <a:pt x="2757354" y="2540"/>
                    <a:pt x="2707913" y="0"/>
                    <a:pt x="2658472" y="2540"/>
                  </a:cubicBezTo>
                  <a:cubicBezTo>
                    <a:pt x="2539232" y="10160"/>
                    <a:pt x="2419992" y="11430"/>
                    <a:pt x="2297844" y="8890"/>
                  </a:cubicBezTo>
                  <a:cubicBezTo>
                    <a:pt x="2236770" y="7620"/>
                    <a:pt x="2175696" y="7620"/>
                    <a:pt x="2114622" y="7620"/>
                  </a:cubicBezTo>
                  <a:cubicBezTo>
                    <a:pt x="2004107" y="7620"/>
                    <a:pt x="1893592" y="7620"/>
                    <a:pt x="1783077" y="6350"/>
                  </a:cubicBezTo>
                  <a:cubicBezTo>
                    <a:pt x="1666745" y="5080"/>
                    <a:pt x="520879" y="2540"/>
                    <a:pt x="407456" y="1270"/>
                  </a:cubicBezTo>
                  <a:cubicBezTo>
                    <a:pt x="314390" y="0"/>
                    <a:pt x="224233" y="1270"/>
                    <a:pt x="131168" y="1270"/>
                  </a:cubicBezTo>
                  <a:cubicBezTo>
                    <a:pt x="67186" y="1270"/>
                    <a:pt x="33020" y="3810"/>
                    <a:pt x="5080" y="5080"/>
                  </a:cubicBezTo>
                  <a:cubicBezTo>
                    <a:pt x="3810" y="5080"/>
                    <a:pt x="2540" y="7620"/>
                    <a:pt x="0" y="8890"/>
                  </a:cubicBezTo>
                  <a:cubicBezTo>
                    <a:pt x="1270" y="21590"/>
                    <a:pt x="3810" y="34290"/>
                    <a:pt x="5080" y="46990"/>
                  </a:cubicBezTo>
                  <a:cubicBezTo>
                    <a:pt x="15240" y="124476"/>
                    <a:pt x="16510" y="205692"/>
                    <a:pt x="17780" y="285483"/>
                  </a:cubicBezTo>
                  <a:cubicBezTo>
                    <a:pt x="19050" y="366700"/>
                    <a:pt x="17780" y="447916"/>
                    <a:pt x="16510" y="530557"/>
                  </a:cubicBezTo>
                  <a:cubicBezTo>
                    <a:pt x="15240" y="614622"/>
                    <a:pt x="2540" y="1496601"/>
                    <a:pt x="2540" y="1580667"/>
                  </a:cubicBezTo>
                  <a:cubicBezTo>
                    <a:pt x="2540" y="1663308"/>
                    <a:pt x="1270" y="1745949"/>
                    <a:pt x="0" y="1828589"/>
                  </a:cubicBezTo>
                  <a:cubicBezTo>
                    <a:pt x="0" y="1846053"/>
                    <a:pt x="3810" y="1856213"/>
                    <a:pt x="15240" y="1861293"/>
                  </a:cubicBezTo>
                  <a:cubicBezTo>
                    <a:pt x="22860" y="1865103"/>
                    <a:pt x="31750" y="1867643"/>
                    <a:pt x="40640" y="1868913"/>
                  </a:cubicBezTo>
                  <a:cubicBezTo>
                    <a:pt x="128260" y="1873993"/>
                    <a:pt x="238775" y="1877803"/>
                    <a:pt x="349290" y="1882882"/>
                  </a:cubicBezTo>
                  <a:cubicBezTo>
                    <a:pt x="410364" y="1885422"/>
                    <a:pt x="471438" y="1890503"/>
                    <a:pt x="532512" y="1891772"/>
                  </a:cubicBezTo>
                  <a:cubicBezTo>
                    <a:pt x="634302" y="1894313"/>
                    <a:pt x="1768535" y="1895582"/>
                    <a:pt x="1870325" y="1896853"/>
                  </a:cubicBezTo>
                  <a:cubicBezTo>
                    <a:pt x="1884867" y="1896853"/>
                    <a:pt x="1899408" y="1896853"/>
                    <a:pt x="1913949" y="1896853"/>
                  </a:cubicBezTo>
                  <a:cubicBezTo>
                    <a:pt x="1983748" y="1896853"/>
                    <a:pt x="2056456" y="1895582"/>
                    <a:pt x="2126255" y="1895582"/>
                  </a:cubicBezTo>
                  <a:cubicBezTo>
                    <a:pt x="2207687" y="1895582"/>
                    <a:pt x="2286211" y="1896853"/>
                    <a:pt x="2367643" y="1896853"/>
                  </a:cubicBezTo>
                  <a:cubicBezTo>
                    <a:pt x="2486883" y="1896853"/>
                    <a:pt x="2609031" y="1896853"/>
                    <a:pt x="2728271" y="1896853"/>
                  </a:cubicBezTo>
                  <a:cubicBezTo>
                    <a:pt x="2838786" y="1896853"/>
                    <a:pt x="2949301" y="1898122"/>
                    <a:pt x="3059816" y="1899393"/>
                  </a:cubicBezTo>
                  <a:cubicBezTo>
                    <a:pt x="3109257" y="1899393"/>
                    <a:pt x="3161606" y="1900663"/>
                    <a:pt x="3211047" y="1900663"/>
                  </a:cubicBezTo>
                  <a:cubicBezTo>
                    <a:pt x="3371002" y="1899393"/>
                    <a:pt x="3528050" y="1893043"/>
                    <a:pt x="3680211" y="1893043"/>
                  </a:cubicBezTo>
                  <a:cubicBezTo>
                    <a:pt x="3684022" y="1893043"/>
                    <a:pt x="3689102" y="1890503"/>
                    <a:pt x="3692911" y="1887963"/>
                  </a:cubicBezTo>
                  <a:cubicBezTo>
                    <a:pt x="3697992" y="1884153"/>
                    <a:pt x="3700531" y="1877803"/>
                    <a:pt x="3703072" y="1875263"/>
                  </a:cubicBezTo>
                  <a:cubicBezTo>
                    <a:pt x="3704342" y="1818616"/>
                    <a:pt x="3705611" y="1758772"/>
                    <a:pt x="3706881" y="1698929"/>
                  </a:cubicBezTo>
                  <a:cubicBezTo>
                    <a:pt x="3708152" y="1606314"/>
                    <a:pt x="3718311" y="717211"/>
                    <a:pt x="3719581" y="624596"/>
                  </a:cubicBezTo>
                  <a:cubicBezTo>
                    <a:pt x="3719581" y="569027"/>
                    <a:pt x="3720852" y="513458"/>
                    <a:pt x="3722122" y="457890"/>
                  </a:cubicBezTo>
                  <a:cubicBezTo>
                    <a:pt x="3723392" y="398046"/>
                    <a:pt x="3724661" y="338203"/>
                    <a:pt x="3727202" y="278359"/>
                  </a:cubicBezTo>
                  <a:cubicBezTo>
                    <a:pt x="3728472" y="242738"/>
                    <a:pt x="3728472" y="205692"/>
                    <a:pt x="3733552" y="170071"/>
                  </a:cubicBezTo>
                  <a:cubicBezTo>
                    <a:pt x="3738631" y="127326"/>
                    <a:pt x="3741172" y="86005"/>
                    <a:pt x="3739902" y="44450"/>
                  </a:cubicBezTo>
                  <a:cubicBezTo>
                    <a:pt x="3739902" y="38100"/>
                    <a:pt x="3736092" y="30480"/>
                    <a:pt x="3729742" y="27940"/>
                  </a:cubicBezTo>
                  <a:close/>
                </a:path>
              </a:pathLst>
            </a:custGeom>
            <a:grpFill/>
          </p:spPr>
        </p:sp>
      </p:grpSp>
      <p:pic>
        <p:nvPicPr>
          <p:cNvPr id="17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18681939">
            <a:off x="-299840" y="17488"/>
            <a:ext cx="1601411" cy="994047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B0D0B504-94E6-47D7-A5F2-B9B402244B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19297173">
            <a:off x="10320622" y="5672683"/>
            <a:ext cx="2077864" cy="655478"/>
          </a:xfrm>
          <a:prstGeom prst="rect">
            <a:avLst/>
          </a:prstGeom>
        </p:spPr>
      </p:pic>
      <p:pic>
        <p:nvPicPr>
          <p:cNvPr id="9" name="Picture 28">
            <a:extLst>
              <a:ext uri="{FF2B5EF4-FFF2-40B4-BE49-F238E27FC236}">
                <a16:creationId xmlns:a16="http://schemas.microsoft.com/office/drawing/2014/main" xmlns="" id="{9B9E73DC-6FA9-457A-AA57-47435494E0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-58061" y="5371820"/>
            <a:ext cx="1242987" cy="1486180"/>
          </a:xfrm>
          <a:prstGeom prst="rect">
            <a:avLst/>
          </a:prstGeom>
        </p:spPr>
      </p:pic>
      <p:pic>
        <p:nvPicPr>
          <p:cNvPr id="10" name="Picture 29">
            <a:extLst>
              <a:ext uri="{FF2B5EF4-FFF2-40B4-BE49-F238E27FC236}">
                <a16:creationId xmlns:a16="http://schemas.microsoft.com/office/drawing/2014/main" xmlns="" id="{CBFE386C-4D9A-4772-892C-9E1EAF53D7B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10552773" y="0"/>
            <a:ext cx="2062322" cy="1339339"/>
          </a:xfrm>
          <a:prstGeom prst="rect">
            <a:avLst/>
          </a:prstGeom>
        </p:spPr>
      </p:pic>
      <p:sp>
        <p:nvSpPr>
          <p:cNvPr id="11" name="Text Box 5">
            <a:extLst>
              <a:ext uri="{FF2B5EF4-FFF2-40B4-BE49-F238E27FC236}">
                <a16:creationId xmlns:a16="http://schemas.microsoft.com/office/drawing/2014/main" xmlns="" id="{522DAC20-E3A0-4A68-A108-6107A58B2A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3489" y="1562824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Bài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4b: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Viết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các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số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sau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dưới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dạng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số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thập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phân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    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2" name="Group 8">
            <a:extLst>
              <a:ext uri="{FF2B5EF4-FFF2-40B4-BE49-F238E27FC236}">
                <a16:creationId xmlns:a16="http://schemas.microsoft.com/office/drawing/2014/main" xmlns="" id="{1BBD45F8-243B-4F58-B737-2286EEB73671}"/>
              </a:ext>
            </a:extLst>
          </p:cNvPr>
          <p:cNvGrpSpPr>
            <a:grpSpLocks/>
          </p:cNvGrpSpPr>
          <p:nvPr/>
        </p:nvGrpSpPr>
        <p:grpSpPr bwMode="auto">
          <a:xfrm>
            <a:off x="2216889" y="2248623"/>
            <a:ext cx="816161" cy="1066800"/>
            <a:chOff x="432" y="1392"/>
            <a:chExt cx="874" cy="672"/>
          </a:xfrm>
        </p:grpSpPr>
        <p:sp>
          <p:nvSpPr>
            <p:cNvPr id="13" name="Text Box 6">
              <a:extLst>
                <a:ext uri="{FF2B5EF4-FFF2-40B4-BE49-F238E27FC236}">
                  <a16:creationId xmlns:a16="http://schemas.microsoft.com/office/drawing/2014/main" xmlns="" id="{F260AF25-F8A2-4AEA-91C9-1ED3ABC93B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4" y="1392"/>
              <a:ext cx="722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 typeface="Wingdings" panose="05000000000000000000" pitchFamily="2" charset="2"/>
                <a:buNone/>
                <a:tabLst/>
                <a:defRPr/>
              </a:pPr>
              <a:r>
                <a:rPr kumimoji="0" lang="en-US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1    4</a:t>
              </a:r>
            </a:p>
          </p:txBody>
        </p:sp>
        <p:sp>
          <p:nvSpPr>
            <p:cNvPr id="14" name="Line 7">
              <a:extLst>
                <a:ext uri="{FF2B5EF4-FFF2-40B4-BE49-F238E27FC236}">
                  <a16:creationId xmlns:a16="http://schemas.microsoft.com/office/drawing/2014/main" xmlns="" id="{07E9B4DD-47A9-4234-87BE-0FCD62A634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728"/>
              <a:ext cx="81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5" name="Group 9">
            <a:extLst>
              <a:ext uri="{FF2B5EF4-FFF2-40B4-BE49-F238E27FC236}">
                <a16:creationId xmlns:a16="http://schemas.microsoft.com/office/drawing/2014/main" xmlns="" id="{AEFBB016-8972-42D1-9E45-781EC039A096}"/>
              </a:ext>
            </a:extLst>
          </p:cNvPr>
          <p:cNvGrpSpPr>
            <a:grpSpLocks/>
          </p:cNvGrpSpPr>
          <p:nvPr/>
        </p:nvGrpSpPr>
        <p:grpSpPr bwMode="auto">
          <a:xfrm>
            <a:off x="6778179" y="2238703"/>
            <a:ext cx="938680" cy="1323975"/>
            <a:chOff x="481" y="1392"/>
            <a:chExt cx="718" cy="834"/>
          </a:xfrm>
        </p:grpSpPr>
        <p:sp>
          <p:nvSpPr>
            <p:cNvPr id="16" name="Text Box 10">
              <a:extLst>
                <a:ext uri="{FF2B5EF4-FFF2-40B4-BE49-F238E27FC236}">
                  <a16:creationId xmlns:a16="http://schemas.microsoft.com/office/drawing/2014/main" xmlns="" id="{0AE10C8E-4378-4321-87BF-29A4D65C87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" y="1392"/>
              <a:ext cx="718" cy="8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 typeface="Wingdings" panose="05000000000000000000" pitchFamily="2" charset="2"/>
                <a:buNone/>
                <a:tabLst/>
                <a:defRPr/>
              </a:pPr>
              <a:r>
                <a:rPr kumimoji="0" lang="en-US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3      </a:t>
              </a:r>
              <a:endParaRPr lang="en-US" altLang="en-US" dirty="0">
                <a:solidFill>
                  <a:prstClr val="black"/>
                </a:solidFill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 typeface="Wingdings" panose="05000000000000000000" pitchFamily="2" charset="2"/>
                <a:buNone/>
                <a:tabLst/>
                <a:defRPr/>
              </a:pPr>
              <a:r>
                <a:rPr lang="en-US" altLang="en-US" dirty="0">
                  <a:solidFill>
                    <a:prstClr val="black"/>
                  </a:solidFill>
                </a:rPr>
                <a:t>  </a:t>
              </a:r>
              <a:r>
                <a:rPr kumimoji="0" lang="en-US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19" name="Line 11">
              <a:extLst>
                <a:ext uri="{FF2B5EF4-FFF2-40B4-BE49-F238E27FC236}">
                  <a16:creationId xmlns:a16="http://schemas.microsoft.com/office/drawing/2014/main" xmlns="" id="{66007788-5D28-4CEE-8CB9-A91865D45B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9" y="1802"/>
              <a:ext cx="529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20" name="Group 12">
            <a:extLst>
              <a:ext uri="{FF2B5EF4-FFF2-40B4-BE49-F238E27FC236}">
                <a16:creationId xmlns:a16="http://schemas.microsoft.com/office/drawing/2014/main" xmlns="" id="{A77A05E3-11D3-48F9-BEB5-469B7EE9C7EB}"/>
              </a:ext>
            </a:extLst>
          </p:cNvPr>
          <p:cNvGrpSpPr>
            <a:grpSpLocks/>
          </p:cNvGrpSpPr>
          <p:nvPr/>
        </p:nvGrpSpPr>
        <p:grpSpPr bwMode="auto">
          <a:xfrm>
            <a:off x="2271307" y="3527073"/>
            <a:ext cx="1032809" cy="1323975"/>
            <a:chOff x="516" y="1392"/>
            <a:chExt cx="790" cy="834"/>
          </a:xfrm>
        </p:grpSpPr>
        <p:sp>
          <p:nvSpPr>
            <p:cNvPr id="21" name="Text Box 13">
              <a:extLst>
                <a:ext uri="{FF2B5EF4-FFF2-40B4-BE49-F238E27FC236}">
                  <a16:creationId xmlns:a16="http://schemas.microsoft.com/office/drawing/2014/main" xmlns="" id="{6947E22D-B75E-42B8-BB35-C5C657EDB1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1" y="1392"/>
              <a:ext cx="775" cy="8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 typeface="Wingdings" panose="05000000000000000000" pitchFamily="2" charset="2"/>
                <a:buNone/>
                <a:tabLst/>
                <a:defRPr/>
              </a:pPr>
              <a:r>
                <a:rPr kumimoji="0" lang="en-US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lang="en-US" altLang="en-US" dirty="0">
                  <a:solidFill>
                    <a:prstClr val="black"/>
                  </a:solidFill>
                </a:rPr>
                <a:t>7</a:t>
              </a:r>
              <a:r>
                <a:rPr kumimoji="0" lang="en-US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 typeface="Wingdings" panose="05000000000000000000" pitchFamily="2" charset="2"/>
                <a:buNone/>
                <a:tabLst/>
                <a:defRPr/>
              </a:pPr>
              <a:r>
                <a:rPr kumimoji="0" lang="en-US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8</a:t>
              </a:r>
            </a:p>
          </p:txBody>
        </p:sp>
        <p:sp>
          <p:nvSpPr>
            <p:cNvPr id="22" name="Line 14">
              <a:extLst>
                <a:ext uri="{FF2B5EF4-FFF2-40B4-BE49-F238E27FC236}">
                  <a16:creationId xmlns:a16="http://schemas.microsoft.com/office/drawing/2014/main" xmlns="" id="{502A38AA-E60C-4B96-8BD4-E106C3972B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6" y="1795"/>
              <a:ext cx="55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24" name="Text Box 16">
            <a:extLst>
              <a:ext uri="{FF2B5EF4-FFF2-40B4-BE49-F238E27FC236}">
                <a16:creationId xmlns:a16="http://schemas.microsoft.com/office/drawing/2014/main" xmlns="" id="{18D76A14-821E-4D8D-83AC-8643070AC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1789" y="3617048"/>
            <a:ext cx="114300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27" name="Text Box 22">
            <a:extLst>
              <a:ext uri="{FF2B5EF4-FFF2-40B4-BE49-F238E27FC236}">
                <a16:creationId xmlns:a16="http://schemas.microsoft.com/office/drawing/2014/main" xmlns="" id="{5B7060DD-04CB-477D-8225-D6E57F0C0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6089" y="2477223"/>
            <a:ext cx="60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=</a:t>
            </a:r>
          </a:p>
        </p:txBody>
      </p:sp>
      <p:sp>
        <p:nvSpPr>
          <p:cNvPr id="28" name="Text Box 23">
            <a:extLst>
              <a:ext uri="{FF2B5EF4-FFF2-40B4-BE49-F238E27FC236}">
                <a16:creationId xmlns:a16="http://schemas.microsoft.com/office/drawing/2014/main" xmlns="" id="{F44A4790-AC5A-4FA0-930B-DB58B0B7DE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3289" y="2477223"/>
            <a:ext cx="60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=</a:t>
            </a:r>
          </a:p>
        </p:txBody>
      </p:sp>
      <p:sp>
        <p:nvSpPr>
          <p:cNvPr id="29" name="Text Box 24">
            <a:extLst>
              <a:ext uri="{FF2B5EF4-FFF2-40B4-BE49-F238E27FC236}">
                <a16:creationId xmlns:a16="http://schemas.microsoft.com/office/drawing/2014/main" xmlns="" id="{725ACF5C-7179-4361-8C41-F88FC4E779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2829" y="3799097"/>
            <a:ext cx="60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=</a:t>
            </a:r>
          </a:p>
        </p:txBody>
      </p:sp>
      <p:sp>
        <p:nvSpPr>
          <p:cNvPr id="30" name="Text Box 25">
            <a:extLst>
              <a:ext uri="{FF2B5EF4-FFF2-40B4-BE49-F238E27FC236}">
                <a16:creationId xmlns:a16="http://schemas.microsoft.com/office/drawing/2014/main" xmlns="" id="{CFC9BCDA-CDC0-421F-BCF4-1F1C91D1E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7883" y="3897884"/>
            <a:ext cx="60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=</a:t>
            </a:r>
          </a:p>
        </p:txBody>
      </p:sp>
      <p:sp>
        <p:nvSpPr>
          <p:cNvPr id="31" name="Text Box 52">
            <a:extLst>
              <a:ext uri="{FF2B5EF4-FFF2-40B4-BE49-F238E27FC236}">
                <a16:creationId xmlns:a16="http://schemas.microsoft.com/office/drawing/2014/main" xmlns="" id="{5F2AA4B1-7973-44CF-B8E4-3BBA09732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149" y="2415312"/>
            <a:ext cx="1295400" cy="6413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0,25</a:t>
            </a:r>
          </a:p>
        </p:txBody>
      </p:sp>
      <p:sp>
        <p:nvSpPr>
          <p:cNvPr id="32" name="Text Box 53">
            <a:extLst>
              <a:ext uri="{FF2B5EF4-FFF2-40B4-BE49-F238E27FC236}">
                <a16:creationId xmlns:a16="http://schemas.microsoft.com/office/drawing/2014/main" xmlns="" id="{2646FC77-1664-40BE-ABB0-90BC3ABD0F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6345" y="2422581"/>
            <a:ext cx="1295400" cy="6413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0,6</a:t>
            </a:r>
          </a:p>
        </p:txBody>
      </p:sp>
      <p:sp>
        <p:nvSpPr>
          <p:cNvPr id="33" name="Text Box 54">
            <a:extLst>
              <a:ext uri="{FF2B5EF4-FFF2-40B4-BE49-F238E27FC236}">
                <a16:creationId xmlns:a16="http://schemas.microsoft.com/office/drawing/2014/main" xmlns="" id="{2B852ED6-36AB-49ED-9FD1-010CC1FA9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2924" y="3722609"/>
            <a:ext cx="1580143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0,</a:t>
            </a:r>
            <a:r>
              <a:rPr kumimoji="0" lang="en-US" altLang="en-US" sz="3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875</a:t>
            </a: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" name="Text Box 55">
            <a:extLst>
              <a:ext uri="{FF2B5EF4-FFF2-40B4-BE49-F238E27FC236}">
                <a16:creationId xmlns:a16="http://schemas.microsoft.com/office/drawing/2014/main" xmlns="" id="{83BA697B-1A37-44A4-9916-B908FBAC5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3735" y="3821009"/>
            <a:ext cx="987878" cy="6413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1,5</a:t>
            </a:r>
          </a:p>
        </p:txBody>
      </p:sp>
      <p:sp>
        <p:nvSpPr>
          <p:cNvPr id="35" name="Text Box 52">
            <a:extLst>
              <a:ext uri="{FF2B5EF4-FFF2-40B4-BE49-F238E27FC236}">
                <a16:creationId xmlns:a16="http://schemas.microsoft.com/office/drawing/2014/main" xmlns="" id="{9C19C7FD-A90D-4236-A9D6-3908F5C202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5452" y="3892878"/>
            <a:ext cx="419100" cy="6413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36" name="Line 14">
            <a:extLst>
              <a:ext uri="{FF2B5EF4-FFF2-40B4-BE49-F238E27FC236}">
                <a16:creationId xmlns:a16="http://schemas.microsoft.com/office/drawing/2014/main" xmlns="" id="{FE9F4B06-C935-409C-A14B-5D6666123B1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04552" y="4266073"/>
            <a:ext cx="72950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163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9E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15514" y="685800"/>
            <a:ext cx="10960974" cy="5574220"/>
            <a:chOff x="0" y="0"/>
            <a:chExt cx="3739902" cy="1901933"/>
          </a:xfrm>
          <a:solidFill>
            <a:schemeClr val="bg1"/>
          </a:solidFill>
        </p:grpSpPr>
        <p:sp>
          <p:nvSpPr>
            <p:cNvPr id="3" name="Freeform 3"/>
            <p:cNvSpPr/>
            <p:nvPr/>
          </p:nvSpPr>
          <p:spPr>
            <a:xfrm>
              <a:off x="0" y="-1270"/>
              <a:ext cx="3741172" cy="1900663"/>
            </a:xfrm>
            <a:custGeom>
              <a:avLst/>
              <a:gdLst/>
              <a:ahLst/>
              <a:cxnLst/>
              <a:rect l="l" t="t" r="r" b="b"/>
              <a:pathLst>
                <a:path w="3741172" h="1900663">
                  <a:moveTo>
                    <a:pt x="3729742" y="27940"/>
                  </a:moveTo>
                  <a:cubicBezTo>
                    <a:pt x="3720852" y="24130"/>
                    <a:pt x="3711961" y="21590"/>
                    <a:pt x="3703072" y="21590"/>
                  </a:cubicBezTo>
                  <a:cubicBezTo>
                    <a:pt x="3676402" y="20320"/>
                    <a:pt x="3621115" y="20320"/>
                    <a:pt x="3560042" y="17780"/>
                  </a:cubicBezTo>
                  <a:cubicBezTo>
                    <a:pt x="3420444" y="12700"/>
                    <a:pt x="3283754" y="6350"/>
                    <a:pt x="3144156" y="3810"/>
                  </a:cubicBezTo>
                  <a:cubicBezTo>
                    <a:pt x="3030733" y="1270"/>
                    <a:pt x="2920218" y="3810"/>
                    <a:pt x="2806795" y="2540"/>
                  </a:cubicBezTo>
                  <a:cubicBezTo>
                    <a:pt x="2757354" y="2540"/>
                    <a:pt x="2707913" y="0"/>
                    <a:pt x="2658472" y="2540"/>
                  </a:cubicBezTo>
                  <a:cubicBezTo>
                    <a:pt x="2539232" y="10160"/>
                    <a:pt x="2419992" y="11430"/>
                    <a:pt x="2297844" y="8890"/>
                  </a:cubicBezTo>
                  <a:cubicBezTo>
                    <a:pt x="2236770" y="7620"/>
                    <a:pt x="2175696" y="7620"/>
                    <a:pt x="2114622" y="7620"/>
                  </a:cubicBezTo>
                  <a:cubicBezTo>
                    <a:pt x="2004107" y="7620"/>
                    <a:pt x="1893592" y="7620"/>
                    <a:pt x="1783077" y="6350"/>
                  </a:cubicBezTo>
                  <a:cubicBezTo>
                    <a:pt x="1666745" y="5080"/>
                    <a:pt x="520879" y="2540"/>
                    <a:pt x="407456" y="1270"/>
                  </a:cubicBezTo>
                  <a:cubicBezTo>
                    <a:pt x="314390" y="0"/>
                    <a:pt x="224233" y="1270"/>
                    <a:pt x="131168" y="1270"/>
                  </a:cubicBezTo>
                  <a:cubicBezTo>
                    <a:pt x="67186" y="1270"/>
                    <a:pt x="33020" y="3810"/>
                    <a:pt x="5080" y="5080"/>
                  </a:cubicBezTo>
                  <a:cubicBezTo>
                    <a:pt x="3810" y="5080"/>
                    <a:pt x="2540" y="7620"/>
                    <a:pt x="0" y="8890"/>
                  </a:cubicBezTo>
                  <a:cubicBezTo>
                    <a:pt x="1270" y="21590"/>
                    <a:pt x="3810" y="34290"/>
                    <a:pt x="5080" y="46990"/>
                  </a:cubicBezTo>
                  <a:cubicBezTo>
                    <a:pt x="15240" y="124476"/>
                    <a:pt x="16510" y="205692"/>
                    <a:pt x="17780" y="285483"/>
                  </a:cubicBezTo>
                  <a:cubicBezTo>
                    <a:pt x="19050" y="366700"/>
                    <a:pt x="17780" y="447916"/>
                    <a:pt x="16510" y="530557"/>
                  </a:cubicBezTo>
                  <a:cubicBezTo>
                    <a:pt x="15240" y="614622"/>
                    <a:pt x="2540" y="1496601"/>
                    <a:pt x="2540" y="1580667"/>
                  </a:cubicBezTo>
                  <a:cubicBezTo>
                    <a:pt x="2540" y="1663308"/>
                    <a:pt x="1270" y="1745949"/>
                    <a:pt x="0" y="1828589"/>
                  </a:cubicBezTo>
                  <a:cubicBezTo>
                    <a:pt x="0" y="1846053"/>
                    <a:pt x="3810" y="1856213"/>
                    <a:pt x="15240" y="1861293"/>
                  </a:cubicBezTo>
                  <a:cubicBezTo>
                    <a:pt x="22860" y="1865103"/>
                    <a:pt x="31750" y="1867643"/>
                    <a:pt x="40640" y="1868913"/>
                  </a:cubicBezTo>
                  <a:cubicBezTo>
                    <a:pt x="128260" y="1873993"/>
                    <a:pt x="238775" y="1877803"/>
                    <a:pt x="349290" y="1882882"/>
                  </a:cubicBezTo>
                  <a:cubicBezTo>
                    <a:pt x="410364" y="1885422"/>
                    <a:pt x="471438" y="1890503"/>
                    <a:pt x="532512" y="1891772"/>
                  </a:cubicBezTo>
                  <a:cubicBezTo>
                    <a:pt x="634302" y="1894313"/>
                    <a:pt x="1768535" y="1895582"/>
                    <a:pt x="1870325" y="1896853"/>
                  </a:cubicBezTo>
                  <a:cubicBezTo>
                    <a:pt x="1884867" y="1896853"/>
                    <a:pt x="1899408" y="1896853"/>
                    <a:pt x="1913949" y="1896853"/>
                  </a:cubicBezTo>
                  <a:cubicBezTo>
                    <a:pt x="1983748" y="1896853"/>
                    <a:pt x="2056456" y="1895582"/>
                    <a:pt x="2126255" y="1895582"/>
                  </a:cubicBezTo>
                  <a:cubicBezTo>
                    <a:pt x="2207687" y="1895582"/>
                    <a:pt x="2286211" y="1896853"/>
                    <a:pt x="2367643" y="1896853"/>
                  </a:cubicBezTo>
                  <a:cubicBezTo>
                    <a:pt x="2486883" y="1896853"/>
                    <a:pt x="2609031" y="1896853"/>
                    <a:pt x="2728271" y="1896853"/>
                  </a:cubicBezTo>
                  <a:cubicBezTo>
                    <a:pt x="2838786" y="1896853"/>
                    <a:pt x="2949301" y="1898122"/>
                    <a:pt x="3059816" y="1899393"/>
                  </a:cubicBezTo>
                  <a:cubicBezTo>
                    <a:pt x="3109257" y="1899393"/>
                    <a:pt x="3161606" y="1900663"/>
                    <a:pt x="3211047" y="1900663"/>
                  </a:cubicBezTo>
                  <a:cubicBezTo>
                    <a:pt x="3371002" y="1899393"/>
                    <a:pt x="3528050" y="1893043"/>
                    <a:pt x="3680211" y="1893043"/>
                  </a:cubicBezTo>
                  <a:cubicBezTo>
                    <a:pt x="3684022" y="1893043"/>
                    <a:pt x="3689102" y="1890503"/>
                    <a:pt x="3692911" y="1887963"/>
                  </a:cubicBezTo>
                  <a:cubicBezTo>
                    <a:pt x="3697992" y="1884153"/>
                    <a:pt x="3700531" y="1877803"/>
                    <a:pt x="3703072" y="1875263"/>
                  </a:cubicBezTo>
                  <a:cubicBezTo>
                    <a:pt x="3704342" y="1818616"/>
                    <a:pt x="3705611" y="1758772"/>
                    <a:pt x="3706881" y="1698929"/>
                  </a:cubicBezTo>
                  <a:cubicBezTo>
                    <a:pt x="3708152" y="1606314"/>
                    <a:pt x="3718311" y="717211"/>
                    <a:pt x="3719581" y="624596"/>
                  </a:cubicBezTo>
                  <a:cubicBezTo>
                    <a:pt x="3719581" y="569027"/>
                    <a:pt x="3720852" y="513458"/>
                    <a:pt x="3722122" y="457890"/>
                  </a:cubicBezTo>
                  <a:cubicBezTo>
                    <a:pt x="3723392" y="398046"/>
                    <a:pt x="3724661" y="338203"/>
                    <a:pt x="3727202" y="278359"/>
                  </a:cubicBezTo>
                  <a:cubicBezTo>
                    <a:pt x="3728472" y="242738"/>
                    <a:pt x="3728472" y="205692"/>
                    <a:pt x="3733552" y="170071"/>
                  </a:cubicBezTo>
                  <a:cubicBezTo>
                    <a:pt x="3738631" y="127326"/>
                    <a:pt x="3741172" y="86005"/>
                    <a:pt x="3739902" y="44450"/>
                  </a:cubicBezTo>
                  <a:cubicBezTo>
                    <a:pt x="3739902" y="38100"/>
                    <a:pt x="3736092" y="30480"/>
                    <a:pt x="3729742" y="27940"/>
                  </a:cubicBezTo>
                  <a:close/>
                </a:path>
              </a:pathLst>
            </a:custGeom>
            <a:grpFill/>
          </p:spPr>
        </p:sp>
      </p:grpSp>
      <p:pic>
        <p:nvPicPr>
          <p:cNvPr id="17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18681939">
            <a:off x="-299840" y="17488"/>
            <a:ext cx="1601411" cy="994047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B0D0B504-94E6-47D7-A5F2-B9B402244B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19297173">
            <a:off x="10372356" y="5704947"/>
            <a:ext cx="2077864" cy="655478"/>
          </a:xfrm>
          <a:prstGeom prst="rect">
            <a:avLst/>
          </a:prstGeom>
        </p:spPr>
      </p:pic>
      <p:pic>
        <p:nvPicPr>
          <p:cNvPr id="9" name="Picture 28">
            <a:extLst>
              <a:ext uri="{FF2B5EF4-FFF2-40B4-BE49-F238E27FC236}">
                <a16:creationId xmlns:a16="http://schemas.microsoft.com/office/drawing/2014/main" xmlns="" id="{9B9E73DC-6FA9-457A-AA57-47435494E0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-58061" y="5371820"/>
            <a:ext cx="1242987" cy="1486180"/>
          </a:xfrm>
          <a:prstGeom prst="rect">
            <a:avLst/>
          </a:prstGeom>
        </p:spPr>
      </p:pic>
      <p:pic>
        <p:nvPicPr>
          <p:cNvPr id="10" name="Picture 29">
            <a:extLst>
              <a:ext uri="{FF2B5EF4-FFF2-40B4-BE49-F238E27FC236}">
                <a16:creationId xmlns:a16="http://schemas.microsoft.com/office/drawing/2014/main" xmlns="" id="{CBFE386C-4D9A-4772-892C-9E1EAF53D7B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10552773" y="0"/>
            <a:ext cx="2062322" cy="1339339"/>
          </a:xfrm>
          <a:prstGeom prst="rect">
            <a:avLst/>
          </a:prstGeom>
        </p:spPr>
      </p:pic>
      <p:sp>
        <p:nvSpPr>
          <p:cNvPr id="8" name="Text Box 4">
            <a:extLst>
              <a:ext uri="{FF2B5EF4-FFF2-40B4-BE49-F238E27FC236}">
                <a16:creationId xmlns:a16="http://schemas.microsoft.com/office/drawing/2014/main" xmlns="" id="{064302C8-4EF7-42D3-9DE5-849CFD0F1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9944" y="819670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b="1" u="sng" dirty="0" err="1"/>
              <a:t>Bài</a:t>
            </a:r>
            <a:r>
              <a:rPr lang="en-US" altLang="en-US" sz="2800" b="1" u="sng" dirty="0"/>
              <a:t> 5:</a:t>
            </a:r>
          </a:p>
        </p:txBody>
      </p:sp>
      <p:sp>
        <p:nvSpPr>
          <p:cNvPr id="11" name="Text Box 6">
            <a:extLst>
              <a:ext uri="{FF2B5EF4-FFF2-40B4-BE49-F238E27FC236}">
                <a16:creationId xmlns:a16="http://schemas.microsoft.com/office/drawing/2014/main" xmlns="" id="{CB7B11B6-ADB1-4FFC-AB24-E4C7D6E8D8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741" y="1622145"/>
            <a:ext cx="685800" cy="37496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/>
              <a:t>&lt;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/>
              <a:t>&gt;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/>
              <a:t>=</a:t>
            </a:r>
          </a:p>
        </p:txBody>
      </p:sp>
      <p:sp>
        <p:nvSpPr>
          <p:cNvPr id="12" name="Text Box 7">
            <a:extLst>
              <a:ext uri="{FF2B5EF4-FFF2-40B4-BE49-F238E27FC236}">
                <a16:creationId xmlns:a16="http://schemas.microsoft.com/office/drawing/2014/main" xmlns="" id="{C2BF5DD1-7A59-4782-9EA7-D162B83DF5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1768" y="1622145"/>
            <a:ext cx="5029200" cy="344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4000" b="1" dirty="0"/>
              <a:t>      78,6  ......  78,59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4000" b="1" dirty="0"/>
              <a:t>    9,478  .....  9,48 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4000" b="1" dirty="0"/>
              <a:t>  28,300  .....  28,3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4000" b="1" dirty="0"/>
              <a:t>    0,916  .....  0,906</a:t>
            </a:r>
          </a:p>
        </p:txBody>
      </p:sp>
      <p:sp>
        <p:nvSpPr>
          <p:cNvPr id="13" name="Text Box 8">
            <a:extLst>
              <a:ext uri="{FF2B5EF4-FFF2-40B4-BE49-F238E27FC236}">
                <a16:creationId xmlns:a16="http://schemas.microsoft.com/office/drawing/2014/main" xmlns="" id="{056937BB-D04F-404C-8DF4-F339D0926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8998" y="1468271"/>
            <a:ext cx="914400" cy="1006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 b="1" dirty="0">
                <a:solidFill>
                  <a:srgbClr val="FFFF00"/>
                </a:solidFill>
              </a:rPr>
              <a:t>&gt;</a:t>
            </a:r>
          </a:p>
        </p:txBody>
      </p:sp>
      <p:sp>
        <p:nvSpPr>
          <p:cNvPr id="14" name="Text Box 9">
            <a:extLst>
              <a:ext uri="{FF2B5EF4-FFF2-40B4-BE49-F238E27FC236}">
                <a16:creationId xmlns:a16="http://schemas.microsoft.com/office/drawing/2014/main" xmlns="" id="{C17DAF70-1C2B-424E-A472-0E14EB938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593" y="2344550"/>
            <a:ext cx="914400" cy="1006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 b="1" dirty="0">
                <a:solidFill>
                  <a:srgbClr val="FFFF00"/>
                </a:solidFill>
              </a:rPr>
              <a:t>&lt;</a:t>
            </a:r>
          </a:p>
        </p:txBody>
      </p:sp>
      <p:sp>
        <p:nvSpPr>
          <p:cNvPr id="15" name="Text Box 10">
            <a:extLst>
              <a:ext uri="{FF2B5EF4-FFF2-40B4-BE49-F238E27FC236}">
                <a16:creationId xmlns:a16="http://schemas.microsoft.com/office/drawing/2014/main" xmlns="" id="{3C94764D-7C38-4C4E-9821-AC47D82392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288558"/>
            <a:ext cx="914400" cy="1006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 b="1" dirty="0">
                <a:solidFill>
                  <a:srgbClr val="FFFF00"/>
                </a:solidFill>
              </a:rPr>
              <a:t>=</a:t>
            </a:r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xmlns="" id="{48AEA936-8898-48B7-86FB-E3234A1450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593" y="4195301"/>
            <a:ext cx="974642" cy="1006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 b="1" dirty="0">
                <a:solidFill>
                  <a:srgbClr val="FFFF00"/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002800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9E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15514" y="685800"/>
            <a:ext cx="10960974" cy="5574220"/>
            <a:chOff x="0" y="0"/>
            <a:chExt cx="3739902" cy="1901933"/>
          </a:xfrm>
          <a:solidFill>
            <a:schemeClr val="bg1"/>
          </a:solidFill>
        </p:grpSpPr>
        <p:sp>
          <p:nvSpPr>
            <p:cNvPr id="3" name="Freeform 3"/>
            <p:cNvSpPr/>
            <p:nvPr/>
          </p:nvSpPr>
          <p:spPr>
            <a:xfrm>
              <a:off x="0" y="-1270"/>
              <a:ext cx="3741172" cy="1900663"/>
            </a:xfrm>
            <a:custGeom>
              <a:avLst/>
              <a:gdLst/>
              <a:ahLst/>
              <a:cxnLst/>
              <a:rect l="l" t="t" r="r" b="b"/>
              <a:pathLst>
                <a:path w="3741172" h="1900663">
                  <a:moveTo>
                    <a:pt x="3729742" y="27940"/>
                  </a:moveTo>
                  <a:cubicBezTo>
                    <a:pt x="3720852" y="24130"/>
                    <a:pt x="3711961" y="21590"/>
                    <a:pt x="3703072" y="21590"/>
                  </a:cubicBezTo>
                  <a:cubicBezTo>
                    <a:pt x="3676402" y="20320"/>
                    <a:pt x="3621115" y="20320"/>
                    <a:pt x="3560042" y="17780"/>
                  </a:cubicBezTo>
                  <a:cubicBezTo>
                    <a:pt x="3420444" y="12700"/>
                    <a:pt x="3283754" y="6350"/>
                    <a:pt x="3144156" y="3810"/>
                  </a:cubicBezTo>
                  <a:cubicBezTo>
                    <a:pt x="3030733" y="1270"/>
                    <a:pt x="2920218" y="3810"/>
                    <a:pt x="2806795" y="2540"/>
                  </a:cubicBezTo>
                  <a:cubicBezTo>
                    <a:pt x="2757354" y="2540"/>
                    <a:pt x="2707913" y="0"/>
                    <a:pt x="2658472" y="2540"/>
                  </a:cubicBezTo>
                  <a:cubicBezTo>
                    <a:pt x="2539232" y="10160"/>
                    <a:pt x="2419992" y="11430"/>
                    <a:pt x="2297844" y="8890"/>
                  </a:cubicBezTo>
                  <a:cubicBezTo>
                    <a:pt x="2236770" y="7620"/>
                    <a:pt x="2175696" y="7620"/>
                    <a:pt x="2114622" y="7620"/>
                  </a:cubicBezTo>
                  <a:cubicBezTo>
                    <a:pt x="2004107" y="7620"/>
                    <a:pt x="1893592" y="7620"/>
                    <a:pt x="1783077" y="6350"/>
                  </a:cubicBezTo>
                  <a:cubicBezTo>
                    <a:pt x="1666745" y="5080"/>
                    <a:pt x="520879" y="2540"/>
                    <a:pt x="407456" y="1270"/>
                  </a:cubicBezTo>
                  <a:cubicBezTo>
                    <a:pt x="314390" y="0"/>
                    <a:pt x="224233" y="1270"/>
                    <a:pt x="131168" y="1270"/>
                  </a:cubicBezTo>
                  <a:cubicBezTo>
                    <a:pt x="67186" y="1270"/>
                    <a:pt x="33020" y="3810"/>
                    <a:pt x="5080" y="5080"/>
                  </a:cubicBezTo>
                  <a:cubicBezTo>
                    <a:pt x="3810" y="5080"/>
                    <a:pt x="2540" y="7620"/>
                    <a:pt x="0" y="8890"/>
                  </a:cubicBezTo>
                  <a:cubicBezTo>
                    <a:pt x="1270" y="21590"/>
                    <a:pt x="3810" y="34290"/>
                    <a:pt x="5080" y="46990"/>
                  </a:cubicBezTo>
                  <a:cubicBezTo>
                    <a:pt x="15240" y="124476"/>
                    <a:pt x="16510" y="205692"/>
                    <a:pt x="17780" y="285483"/>
                  </a:cubicBezTo>
                  <a:cubicBezTo>
                    <a:pt x="19050" y="366700"/>
                    <a:pt x="17780" y="447916"/>
                    <a:pt x="16510" y="530557"/>
                  </a:cubicBezTo>
                  <a:cubicBezTo>
                    <a:pt x="15240" y="614622"/>
                    <a:pt x="2540" y="1496601"/>
                    <a:pt x="2540" y="1580667"/>
                  </a:cubicBezTo>
                  <a:cubicBezTo>
                    <a:pt x="2540" y="1663308"/>
                    <a:pt x="1270" y="1745949"/>
                    <a:pt x="0" y="1828589"/>
                  </a:cubicBezTo>
                  <a:cubicBezTo>
                    <a:pt x="0" y="1846053"/>
                    <a:pt x="3810" y="1856213"/>
                    <a:pt x="15240" y="1861293"/>
                  </a:cubicBezTo>
                  <a:cubicBezTo>
                    <a:pt x="22860" y="1865103"/>
                    <a:pt x="31750" y="1867643"/>
                    <a:pt x="40640" y="1868913"/>
                  </a:cubicBezTo>
                  <a:cubicBezTo>
                    <a:pt x="128260" y="1873993"/>
                    <a:pt x="238775" y="1877803"/>
                    <a:pt x="349290" y="1882882"/>
                  </a:cubicBezTo>
                  <a:cubicBezTo>
                    <a:pt x="410364" y="1885422"/>
                    <a:pt x="471438" y="1890503"/>
                    <a:pt x="532512" y="1891772"/>
                  </a:cubicBezTo>
                  <a:cubicBezTo>
                    <a:pt x="634302" y="1894313"/>
                    <a:pt x="1768535" y="1895582"/>
                    <a:pt x="1870325" y="1896853"/>
                  </a:cubicBezTo>
                  <a:cubicBezTo>
                    <a:pt x="1884867" y="1896853"/>
                    <a:pt x="1899408" y="1896853"/>
                    <a:pt x="1913949" y="1896853"/>
                  </a:cubicBezTo>
                  <a:cubicBezTo>
                    <a:pt x="1983748" y="1896853"/>
                    <a:pt x="2056456" y="1895582"/>
                    <a:pt x="2126255" y="1895582"/>
                  </a:cubicBezTo>
                  <a:cubicBezTo>
                    <a:pt x="2207687" y="1895582"/>
                    <a:pt x="2286211" y="1896853"/>
                    <a:pt x="2367643" y="1896853"/>
                  </a:cubicBezTo>
                  <a:cubicBezTo>
                    <a:pt x="2486883" y="1896853"/>
                    <a:pt x="2609031" y="1896853"/>
                    <a:pt x="2728271" y="1896853"/>
                  </a:cubicBezTo>
                  <a:cubicBezTo>
                    <a:pt x="2838786" y="1896853"/>
                    <a:pt x="2949301" y="1898122"/>
                    <a:pt x="3059816" y="1899393"/>
                  </a:cubicBezTo>
                  <a:cubicBezTo>
                    <a:pt x="3109257" y="1899393"/>
                    <a:pt x="3161606" y="1900663"/>
                    <a:pt x="3211047" y="1900663"/>
                  </a:cubicBezTo>
                  <a:cubicBezTo>
                    <a:pt x="3371002" y="1899393"/>
                    <a:pt x="3528050" y="1893043"/>
                    <a:pt x="3680211" y="1893043"/>
                  </a:cubicBezTo>
                  <a:cubicBezTo>
                    <a:pt x="3684022" y="1893043"/>
                    <a:pt x="3689102" y="1890503"/>
                    <a:pt x="3692911" y="1887963"/>
                  </a:cubicBezTo>
                  <a:cubicBezTo>
                    <a:pt x="3697992" y="1884153"/>
                    <a:pt x="3700531" y="1877803"/>
                    <a:pt x="3703072" y="1875263"/>
                  </a:cubicBezTo>
                  <a:cubicBezTo>
                    <a:pt x="3704342" y="1818616"/>
                    <a:pt x="3705611" y="1758772"/>
                    <a:pt x="3706881" y="1698929"/>
                  </a:cubicBezTo>
                  <a:cubicBezTo>
                    <a:pt x="3708152" y="1606314"/>
                    <a:pt x="3718311" y="717211"/>
                    <a:pt x="3719581" y="624596"/>
                  </a:cubicBezTo>
                  <a:cubicBezTo>
                    <a:pt x="3719581" y="569027"/>
                    <a:pt x="3720852" y="513458"/>
                    <a:pt x="3722122" y="457890"/>
                  </a:cubicBezTo>
                  <a:cubicBezTo>
                    <a:pt x="3723392" y="398046"/>
                    <a:pt x="3724661" y="338203"/>
                    <a:pt x="3727202" y="278359"/>
                  </a:cubicBezTo>
                  <a:cubicBezTo>
                    <a:pt x="3728472" y="242738"/>
                    <a:pt x="3728472" y="205692"/>
                    <a:pt x="3733552" y="170071"/>
                  </a:cubicBezTo>
                  <a:cubicBezTo>
                    <a:pt x="3738631" y="127326"/>
                    <a:pt x="3741172" y="86005"/>
                    <a:pt x="3739902" y="44450"/>
                  </a:cubicBezTo>
                  <a:cubicBezTo>
                    <a:pt x="3739902" y="38100"/>
                    <a:pt x="3736092" y="30480"/>
                    <a:pt x="3729742" y="27940"/>
                  </a:cubicBezTo>
                  <a:close/>
                </a:path>
              </a:pathLst>
            </a:custGeom>
            <a:grpFill/>
          </p:spPr>
        </p:sp>
      </p:grpSp>
      <p:pic>
        <p:nvPicPr>
          <p:cNvPr id="17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/>
          <a:stretch>
            <a:fillRect/>
          </a:stretch>
        </p:blipFill>
        <p:spPr>
          <a:xfrm rot="18681939">
            <a:off x="-299840" y="17488"/>
            <a:ext cx="1601411" cy="994047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B0D0B504-94E6-47D7-A5F2-B9B402244BB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/>
          <a:stretch>
            <a:fillRect/>
          </a:stretch>
        </p:blipFill>
        <p:spPr>
          <a:xfrm rot="19297173">
            <a:off x="9959115" y="5473160"/>
            <a:ext cx="2077864" cy="655478"/>
          </a:xfrm>
          <a:prstGeom prst="rect">
            <a:avLst/>
          </a:prstGeom>
        </p:spPr>
      </p:pic>
      <p:pic>
        <p:nvPicPr>
          <p:cNvPr id="9" name="Picture 28">
            <a:extLst>
              <a:ext uri="{FF2B5EF4-FFF2-40B4-BE49-F238E27FC236}">
                <a16:creationId xmlns:a16="http://schemas.microsoft.com/office/drawing/2014/main" xmlns="" id="{9B9E73DC-6FA9-457A-AA57-47435494E09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rcRect/>
          <a:stretch>
            <a:fillRect/>
          </a:stretch>
        </p:blipFill>
        <p:spPr>
          <a:xfrm>
            <a:off x="-58061" y="5371820"/>
            <a:ext cx="1242987" cy="1486180"/>
          </a:xfrm>
          <a:prstGeom prst="rect">
            <a:avLst/>
          </a:prstGeom>
        </p:spPr>
      </p:pic>
      <p:pic>
        <p:nvPicPr>
          <p:cNvPr id="10" name="Picture 29">
            <a:extLst>
              <a:ext uri="{FF2B5EF4-FFF2-40B4-BE49-F238E27FC236}">
                <a16:creationId xmlns:a16="http://schemas.microsoft.com/office/drawing/2014/main" xmlns="" id="{CBFE386C-4D9A-4772-892C-9E1EAF53D7B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rcRect/>
          <a:stretch>
            <a:fillRect/>
          </a:stretch>
        </p:blipFill>
        <p:spPr>
          <a:xfrm>
            <a:off x="10552773" y="0"/>
            <a:ext cx="2062322" cy="1339339"/>
          </a:xfrm>
          <a:prstGeom prst="rect">
            <a:avLst/>
          </a:prstGeom>
        </p:spPr>
      </p:pic>
      <p:grpSp>
        <p:nvGrpSpPr>
          <p:cNvPr id="35" name="Group 36">
            <a:extLst>
              <a:ext uri="{FF2B5EF4-FFF2-40B4-BE49-F238E27FC236}">
                <a16:creationId xmlns:a16="http://schemas.microsoft.com/office/drawing/2014/main" xmlns="" id="{A4E40A47-E414-4556-9E01-F7DF45A5A093}"/>
              </a:ext>
            </a:extLst>
          </p:cNvPr>
          <p:cNvGrpSpPr>
            <a:grpSpLocks/>
          </p:cNvGrpSpPr>
          <p:nvPr/>
        </p:nvGrpSpPr>
        <p:grpSpPr bwMode="auto">
          <a:xfrm>
            <a:off x="1619417" y="133511"/>
            <a:ext cx="914400" cy="762000"/>
            <a:chOff x="1110" y="2656"/>
            <a:chExt cx="1549" cy="1351"/>
          </a:xfrm>
        </p:grpSpPr>
        <p:sp>
          <p:nvSpPr>
            <p:cNvPr id="36" name="AutoShape 37">
              <a:extLst>
                <a:ext uri="{FF2B5EF4-FFF2-40B4-BE49-F238E27FC236}">
                  <a16:creationId xmlns:a16="http://schemas.microsoft.com/office/drawing/2014/main" xmlns="" id="{07DD4E83-E3F9-4921-9F14-445D6FDAB8C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0C0C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37" name="AutoShape 38">
              <a:extLst>
                <a:ext uri="{FF2B5EF4-FFF2-40B4-BE49-F238E27FC236}">
                  <a16:creationId xmlns:a16="http://schemas.microsoft.com/office/drawing/2014/main" xmlns="" id="{4CB98DAD-CA62-44BA-BCAC-674A018227B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38" name="AutoShape 39">
              <a:extLst>
                <a:ext uri="{FF2B5EF4-FFF2-40B4-BE49-F238E27FC236}">
                  <a16:creationId xmlns:a16="http://schemas.microsoft.com/office/drawing/2014/main" xmlns="" id="{7554293B-526D-49EA-9E86-028A42DC03A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200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rgbClr val="24B443"/>
                </a:gs>
                <a:gs pos="100000">
                  <a:srgbClr val="115D16"/>
                </a:gs>
              </a:gsLst>
              <a:lin ang="2700000" scaled="1"/>
            </a:gradFill>
            <a:ln w="9525">
              <a:solidFill>
                <a:srgbClr val="EE1A38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3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000" b="1" dirty="0">
                  <a:solidFill>
                    <a:srgbClr val="F01C49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Time</a:t>
              </a:r>
            </a:p>
          </p:txBody>
        </p:sp>
      </p:grpSp>
      <p:pic>
        <p:nvPicPr>
          <p:cNvPr id="39" name="Picture 4" descr="bckgrnd017a">
            <a:extLst>
              <a:ext uri="{FF2B5EF4-FFF2-40B4-BE49-F238E27FC236}">
                <a16:creationId xmlns:a16="http://schemas.microsoft.com/office/drawing/2014/main" xmlns="" id="{05BC2EF0-0D34-446B-A90F-F5537C867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791" y="0"/>
            <a:ext cx="1096469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WordArt 5">
            <a:extLst>
              <a:ext uri="{FF2B5EF4-FFF2-40B4-BE49-F238E27FC236}">
                <a16:creationId xmlns:a16="http://schemas.microsoft.com/office/drawing/2014/main" xmlns="" id="{8D8A523A-C31E-4399-AD82-9CB8FD226F8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048000" y="1981200"/>
            <a:ext cx="6019800" cy="20574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600" kern="10" spc="-36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+mj-lt"/>
              </a:rPr>
              <a:t>TRÒ CHƠI</a:t>
            </a:r>
          </a:p>
        </p:txBody>
      </p:sp>
    </p:spTree>
    <p:extLst>
      <p:ext uri="{BB962C8B-B14F-4D97-AF65-F5344CB8AC3E}">
        <p14:creationId xmlns:p14="http://schemas.microsoft.com/office/powerpoint/2010/main" val="2964740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val 2">
            <a:extLst>
              <a:ext uri="{FF2B5EF4-FFF2-40B4-BE49-F238E27FC236}">
                <a16:creationId xmlns:a16="http://schemas.microsoft.com/office/drawing/2014/main" xmlns="" id="{90DE6FDE-F966-4ED1-A961-AAB3D15FD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20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411" name="Oval 3">
            <a:extLst>
              <a:ext uri="{FF2B5EF4-FFF2-40B4-BE49-F238E27FC236}">
                <a16:creationId xmlns:a16="http://schemas.microsoft.com/office/drawing/2014/main" xmlns="" id="{A8407F07-174C-4BA6-A5A9-1B8552E78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19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412" name="Oval 4">
            <a:extLst>
              <a:ext uri="{FF2B5EF4-FFF2-40B4-BE49-F238E27FC236}">
                <a16:creationId xmlns:a16="http://schemas.microsoft.com/office/drawing/2014/main" xmlns="" id="{3226C501-9676-478B-8082-78280A013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18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413" name="Oval 5">
            <a:extLst>
              <a:ext uri="{FF2B5EF4-FFF2-40B4-BE49-F238E27FC236}">
                <a16:creationId xmlns:a16="http://schemas.microsoft.com/office/drawing/2014/main" xmlns="" id="{3DC57134-CB2B-425C-9F44-14EE8B3777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17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414" name="Oval 6">
            <a:extLst>
              <a:ext uri="{FF2B5EF4-FFF2-40B4-BE49-F238E27FC236}">
                <a16:creationId xmlns:a16="http://schemas.microsoft.com/office/drawing/2014/main" xmlns="" id="{CEF59B34-8FDC-43BB-B3CE-3B3B60ED89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16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415" name="Oval 7">
            <a:extLst>
              <a:ext uri="{FF2B5EF4-FFF2-40B4-BE49-F238E27FC236}">
                <a16:creationId xmlns:a16="http://schemas.microsoft.com/office/drawing/2014/main" xmlns="" id="{002B59A0-62E4-4380-B6CE-38C9EC8CB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15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416" name="Oval 8">
            <a:extLst>
              <a:ext uri="{FF2B5EF4-FFF2-40B4-BE49-F238E27FC236}">
                <a16:creationId xmlns:a16="http://schemas.microsoft.com/office/drawing/2014/main" xmlns="" id="{8DA9A05B-6F69-4719-8FD6-FD27BF68B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14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417" name="Oval 9">
            <a:extLst>
              <a:ext uri="{FF2B5EF4-FFF2-40B4-BE49-F238E27FC236}">
                <a16:creationId xmlns:a16="http://schemas.microsoft.com/office/drawing/2014/main" xmlns="" id="{00CC6069-F2E1-4DD4-8AC9-F095365916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13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418" name="Oval 10">
            <a:extLst>
              <a:ext uri="{FF2B5EF4-FFF2-40B4-BE49-F238E27FC236}">
                <a16:creationId xmlns:a16="http://schemas.microsoft.com/office/drawing/2014/main" xmlns="" id="{57E755C3-076D-4229-9414-85B6FE5BB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12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419" name="Oval 11">
            <a:extLst>
              <a:ext uri="{FF2B5EF4-FFF2-40B4-BE49-F238E27FC236}">
                <a16:creationId xmlns:a16="http://schemas.microsoft.com/office/drawing/2014/main" xmlns="" id="{91F3FC79-FE09-4AB9-8B05-E83FC2DCB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11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64524" name="Group 12">
            <a:extLst>
              <a:ext uri="{FF2B5EF4-FFF2-40B4-BE49-F238E27FC236}">
                <a16:creationId xmlns:a16="http://schemas.microsoft.com/office/drawing/2014/main" xmlns="" id="{6B6F1842-8CA0-4DAD-A1E1-79AB38692214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1066800"/>
            <a:ext cx="8915400" cy="3429000"/>
            <a:chOff x="781" y="3024"/>
            <a:chExt cx="4019" cy="1000"/>
          </a:xfrm>
        </p:grpSpPr>
        <p:sp>
          <p:nvSpPr>
            <p:cNvPr id="17450" name="AutoShape 19">
              <a:extLst>
                <a:ext uri="{FF2B5EF4-FFF2-40B4-BE49-F238E27FC236}">
                  <a16:creationId xmlns:a16="http://schemas.microsoft.com/office/drawing/2014/main" xmlns="" id="{4D8A20F4-9672-4836-A119-D6955F6EB08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81" y="3059"/>
              <a:ext cx="3984" cy="965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rtl="1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0066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17451" name="Group 14">
              <a:extLst>
                <a:ext uri="{FF2B5EF4-FFF2-40B4-BE49-F238E27FC236}">
                  <a16:creationId xmlns:a16="http://schemas.microsoft.com/office/drawing/2014/main" xmlns="" id="{1E028C20-D051-4F7E-A84D-F213311904C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2" y="3024"/>
              <a:ext cx="3968" cy="947"/>
              <a:chOff x="832" y="2837"/>
              <a:chExt cx="4016" cy="1134"/>
            </a:xfrm>
          </p:grpSpPr>
          <p:sp>
            <p:nvSpPr>
              <p:cNvPr id="17452" name="AutoShape 20">
                <a:extLst>
                  <a:ext uri="{FF2B5EF4-FFF2-40B4-BE49-F238E27FC236}">
                    <a16:creationId xmlns:a16="http://schemas.microsoft.com/office/drawing/2014/main" xmlns="" id="{7CAAA8EF-59D4-4954-956E-E1FC2964FDF4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32" y="2837"/>
                <a:ext cx="4016" cy="1134"/>
              </a:xfrm>
              <a:prstGeom prst="roundRect">
                <a:avLst>
                  <a:gd name="adj" fmla="val 16667"/>
                </a:avLst>
              </a:prstGeom>
              <a:solidFill>
                <a:srgbClr val="73E77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 b="1" dirty="0" err="1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altLang="en-US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thập</a:t>
                </a:r>
                <a:r>
                  <a:rPr lang="en-US" altLang="en-US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3,25 </a:t>
                </a:r>
                <a:r>
                  <a:rPr lang="en-US" altLang="en-US" b="1" dirty="0" err="1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chữ</a:t>
                </a:r>
                <a:r>
                  <a:rPr lang="en-US" altLang="en-US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 </a:t>
                </a:r>
                <a:r>
                  <a:rPr lang="en-US" altLang="en-US" b="1" dirty="0" err="1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thuộc</a:t>
                </a:r>
                <a:r>
                  <a:rPr lang="en-US" altLang="en-US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hàng</a:t>
                </a:r>
                <a:r>
                  <a:rPr lang="en-US" altLang="en-US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nào</a:t>
                </a:r>
                <a:r>
                  <a:rPr lang="en-US" altLang="en-US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en-US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 b="1" dirty="0">
                    <a:solidFill>
                      <a:srgbClr val="08070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</a:t>
                </a:r>
                <a:r>
                  <a:rPr lang="en-US" altLang="en-US" b="1" dirty="0" err="1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Hàng</a:t>
                </a:r>
                <a:r>
                  <a:rPr lang="en-US" altLang="en-US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chục</a:t>
                </a:r>
                <a:r>
                  <a:rPr lang="en-US" altLang="en-US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B. </a:t>
                </a:r>
                <a:r>
                  <a:rPr lang="en-US" altLang="en-US" b="1" dirty="0" err="1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Hàng</a:t>
                </a:r>
                <a:r>
                  <a:rPr lang="en-US" altLang="en-US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altLang="en-US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mười</a:t>
                </a:r>
                <a:endParaRPr lang="en-US" altLang="en-US" b="1" dirty="0">
                  <a:solidFill>
                    <a:srgbClr val="08070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 b="1" dirty="0">
                    <a:solidFill>
                      <a:srgbClr val="08070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 </a:t>
                </a:r>
                <a:r>
                  <a:rPr lang="en-US" altLang="en-US" b="1" dirty="0" err="1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Hàng</a:t>
                </a:r>
                <a:r>
                  <a:rPr lang="en-US" altLang="en-US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đơn</a:t>
                </a:r>
                <a:r>
                  <a:rPr lang="en-US" altLang="en-US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vị</a:t>
                </a:r>
                <a:r>
                  <a:rPr lang="en-US" altLang="en-US" sz="1800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</a:t>
                </a:r>
                <a:r>
                  <a:rPr lang="en-US" altLang="en-US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D. </a:t>
                </a:r>
                <a:r>
                  <a:rPr lang="en-US" altLang="en-US" b="1" dirty="0" err="1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hàng</a:t>
                </a:r>
                <a:r>
                  <a:rPr lang="en-US" altLang="en-US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altLang="en-US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b="1" dirty="0" err="1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trăm</a:t>
                </a:r>
                <a:r>
                  <a:rPr lang="en-US" altLang="en-US" sz="1800" b="1" dirty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   </a:t>
                </a:r>
              </a:p>
            </p:txBody>
          </p:sp>
          <p:sp>
            <p:nvSpPr>
              <p:cNvPr id="17453" name="AutoShape 21">
                <a:extLst>
                  <a:ext uri="{FF2B5EF4-FFF2-40B4-BE49-F238E27FC236}">
                    <a16:creationId xmlns:a16="http://schemas.microsoft.com/office/drawing/2014/main" xmlns="" id="{FA8D4896-BE64-4AB3-ABF0-914348908DC4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41" y="3671"/>
                <a:ext cx="4007" cy="28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73E77E"/>
                  </a:gs>
                  <a:gs pos="100000">
                    <a:srgbClr val="B3F2B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>
                  <a:solidFill>
                    <a:srgbClr val="FF0066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7454" name="AutoShape 22">
                <a:extLst>
                  <a:ext uri="{FF2B5EF4-FFF2-40B4-BE49-F238E27FC236}">
                    <a16:creationId xmlns:a16="http://schemas.microsoft.com/office/drawing/2014/main" xmlns="" id="{91E85717-2D44-4524-A905-8A9016ABD66A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41" y="2846"/>
                <a:ext cx="3959" cy="28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D0F7D4"/>
                  </a:gs>
                  <a:gs pos="100000">
                    <a:srgbClr val="73E77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>
                  <a:solidFill>
                    <a:srgbClr val="FF0066"/>
                  </a:solidFill>
                  <a:cs typeface="Arial" panose="020B0604020202020204" pitchFamily="34" charset="0"/>
                </a:endParaRPr>
              </a:p>
            </p:txBody>
          </p:sp>
        </p:grpSp>
      </p:grpSp>
      <p:pic>
        <p:nvPicPr>
          <p:cNvPr id="64531" name="Picture 19" descr="Cau hoi">
            <a:extLst>
              <a:ext uri="{FF2B5EF4-FFF2-40B4-BE49-F238E27FC236}">
                <a16:creationId xmlns:a16="http://schemas.microsoft.com/office/drawing/2014/main" xmlns="" id="{619E8C7C-90AF-4321-B0D9-DC65AC6B7D8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914400"/>
            <a:ext cx="533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32" name="Picture 20" descr="1_lc">
            <a:extLst>
              <a:ext uri="{FF2B5EF4-FFF2-40B4-BE49-F238E27FC236}">
                <a16:creationId xmlns:a16="http://schemas.microsoft.com/office/drawing/2014/main" xmlns="" id="{39B92A7D-237E-4C41-8DA4-108A4F17C4B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14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4533" name="Group 21">
            <a:extLst>
              <a:ext uri="{FF2B5EF4-FFF2-40B4-BE49-F238E27FC236}">
                <a16:creationId xmlns:a16="http://schemas.microsoft.com/office/drawing/2014/main" xmlns="" id="{D4718292-8E44-4268-A306-3C9CEF349971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724400"/>
            <a:ext cx="914400" cy="762000"/>
            <a:chOff x="1110" y="2656"/>
            <a:chExt cx="1549" cy="1351"/>
          </a:xfrm>
        </p:grpSpPr>
        <p:sp>
          <p:nvSpPr>
            <p:cNvPr id="17447" name="AutoShape 22">
              <a:extLst>
                <a:ext uri="{FF2B5EF4-FFF2-40B4-BE49-F238E27FC236}">
                  <a16:creationId xmlns:a16="http://schemas.microsoft.com/office/drawing/2014/main" xmlns="" id="{3287347D-4D44-4FDB-A442-5C0069FF09C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0C0C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17448" name="AutoShape 23">
              <a:extLst>
                <a:ext uri="{FF2B5EF4-FFF2-40B4-BE49-F238E27FC236}">
                  <a16:creationId xmlns:a16="http://schemas.microsoft.com/office/drawing/2014/main" xmlns="" id="{0AD88436-D3C9-4C47-A000-E13DE3AC5DF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17449" name="AutoShape 24">
              <a:extLst>
                <a:ext uri="{FF2B5EF4-FFF2-40B4-BE49-F238E27FC236}">
                  <a16:creationId xmlns:a16="http://schemas.microsoft.com/office/drawing/2014/main" xmlns="" id="{DEAFF6CC-A2A4-4C33-8CB7-CE8366CDBD9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200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rgbClr val="24B443"/>
                </a:gs>
                <a:gs pos="100000">
                  <a:srgbClr val="115D16"/>
                </a:gs>
              </a:gsLst>
              <a:lin ang="2700000" scaled="1"/>
            </a:gradFill>
            <a:ln w="9525">
              <a:solidFill>
                <a:srgbClr val="EE1A38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400" b="1">
                  <a:solidFill>
                    <a:srgbClr val="F01C49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Key</a:t>
              </a:r>
            </a:p>
          </p:txBody>
        </p:sp>
      </p:grpSp>
      <p:sp>
        <p:nvSpPr>
          <p:cNvPr id="17424" name="Oval 25">
            <a:extLst>
              <a:ext uri="{FF2B5EF4-FFF2-40B4-BE49-F238E27FC236}">
                <a16:creationId xmlns:a16="http://schemas.microsoft.com/office/drawing/2014/main" xmlns="" id="{D38C6CC3-9F42-4CF3-B644-12C1202782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10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425" name="Oval 26">
            <a:extLst>
              <a:ext uri="{FF2B5EF4-FFF2-40B4-BE49-F238E27FC236}">
                <a16:creationId xmlns:a16="http://schemas.microsoft.com/office/drawing/2014/main" xmlns="" id="{BAAD89B8-CB1A-477A-B96D-B6F79376DF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9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426" name="Oval 27">
            <a:extLst>
              <a:ext uri="{FF2B5EF4-FFF2-40B4-BE49-F238E27FC236}">
                <a16:creationId xmlns:a16="http://schemas.microsoft.com/office/drawing/2014/main" xmlns="" id="{CB8E05D8-4C37-41FF-8CBD-A15DE92EB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8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427" name="Oval 28">
            <a:extLst>
              <a:ext uri="{FF2B5EF4-FFF2-40B4-BE49-F238E27FC236}">
                <a16:creationId xmlns:a16="http://schemas.microsoft.com/office/drawing/2014/main" xmlns="" id="{44D02226-8B42-4F47-873C-B18B30A08D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7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428" name="Oval 29">
            <a:extLst>
              <a:ext uri="{FF2B5EF4-FFF2-40B4-BE49-F238E27FC236}">
                <a16:creationId xmlns:a16="http://schemas.microsoft.com/office/drawing/2014/main" xmlns="" id="{F25DE4D0-4B94-43EB-BE5D-BB948A634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6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429" name="Oval 30">
            <a:extLst>
              <a:ext uri="{FF2B5EF4-FFF2-40B4-BE49-F238E27FC236}">
                <a16:creationId xmlns:a16="http://schemas.microsoft.com/office/drawing/2014/main" xmlns="" id="{9A0D98DD-86FF-4F02-B924-F6C567019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5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4543" name="Oval 31">
            <a:extLst>
              <a:ext uri="{FF2B5EF4-FFF2-40B4-BE49-F238E27FC236}">
                <a16:creationId xmlns:a16="http://schemas.microsoft.com/office/drawing/2014/main" xmlns="" id="{5F2D5122-45FD-40A4-BCE7-DDB85CD406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4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4544" name="Oval 32">
            <a:extLst>
              <a:ext uri="{FF2B5EF4-FFF2-40B4-BE49-F238E27FC236}">
                <a16:creationId xmlns:a16="http://schemas.microsoft.com/office/drawing/2014/main" xmlns="" id="{865245F6-A5AB-4A1D-B89F-5579ADAD8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3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4545" name="Oval 33">
            <a:extLst>
              <a:ext uri="{FF2B5EF4-FFF2-40B4-BE49-F238E27FC236}">
                <a16:creationId xmlns:a16="http://schemas.microsoft.com/office/drawing/2014/main" xmlns="" id="{4EFB5EB3-7C44-45A2-AAE8-8D930CA37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4546" name="Oval 34">
            <a:extLst>
              <a:ext uri="{FF2B5EF4-FFF2-40B4-BE49-F238E27FC236}">
                <a16:creationId xmlns:a16="http://schemas.microsoft.com/office/drawing/2014/main" xmlns="" id="{7F34E732-EA79-4105-B469-9E7A66B29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397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  <a:endParaRPr lang="en-GB" altLang="en-US" sz="6000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4547" name="Oval 35">
            <a:extLst>
              <a:ext uri="{FF2B5EF4-FFF2-40B4-BE49-F238E27FC236}">
                <a16:creationId xmlns:a16="http://schemas.microsoft.com/office/drawing/2014/main" xmlns="" id="{9212079C-4849-4ED7-B9DD-4DAEEABCC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0"/>
            <a:ext cx="1447800" cy="9906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2800" b="1">
                <a:solidFill>
                  <a:srgbClr val="FF0000"/>
                </a:solidFill>
                <a:cs typeface="Arial" panose="020B0604020202020204" pitchFamily="34" charset="0"/>
              </a:rPr>
              <a:t>Hết giờ</a:t>
            </a:r>
          </a:p>
        </p:txBody>
      </p:sp>
      <p:grpSp>
        <p:nvGrpSpPr>
          <p:cNvPr id="64548" name="Group 36">
            <a:extLst>
              <a:ext uri="{FF2B5EF4-FFF2-40B4-BE49-F238E27FC236}">
                <a16:creationId xmlns:a16="http://schemas.microsoft.com/office/drawing/2014/main" xmlns="" id="{34B819CC-7452-4788-8864-4E142DA9198B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152400"/>
            <a:ext cx="914400" cy="762000"/>
            <a:chOff x="1110" y="2656"/>
            <a:chExt cx="1549" cy="1351"/>
          </a:xfrm>
        </p:grpSpPr>
        <p:sp>
          <p:nvSpPr>
            <p:cNvPr id="17444" name="AutoShape 37">
              <a:extLst>
                <a:ext uri="{FF2B5EF4-FFF2-40B4-BE49-F238E27FC236}">
                  <a16:creationId xmlns:a16="http://schemas.microsoft.com/office/drawing/2014/main" xmlns="" id="{19DDDDDF-C173-4266-9A8E-99F051B3390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0C0C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17445" name="AutoShape 38">
              <a:extLst>
                <a:ext uri="{FF2B5EF4-FFF2-40B4-BE49-F238E27FC236}">
                  <a16:creationId xmlns:a16="http://schemas.microsoft.com/office/drawing/2014/main" xmlns="" id="{6B6A1474-0568-4718-8E30-4F2B3EF7233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17446" name="AutoShape 39">
              <a:extLst>
                <a:ext uri="{FF2B5EF4-FFF2-40B4-BE49-F238E27FC236}">
                  <a16:creationId xmlns:a16="http://schemas.microsoft.com/office/drawing/2014/main" xmlns="" id="{A1040A1A-5C85-4064-A337-826F3AB5A40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200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rgbClr val="24B443"/>
                </a:gs>
                <a:gs pos="100000">
                  <a:srgbClr val="115D16"/>
                </a:gs>
              </a:gsLst>
              <a:lin ang="2700000" scaled="1"/>
            </a:gradFill>
            <a:ln w="9525">
              <a:solidFill>
                <a:srgbClr val="EE1A38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000" b="1" dirty="0">
                  <a:solidFill>
                    <a:srgbClr val="F01C49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Time</a:t>
              </a:r>
            </a:p>
          </p:txBody>
        </p:sp>
      </p:grpSp>
      <p:grpSp>
        <p:nvGrpSpPr>
          <p:cNvPr id="64552" name="Group 40">
            <a:extLst>
              <a:ext uri="{FF2B5EF4-FFF2-40B4-BE49-F238E27FC236}">
                <a16:creationId xmlns:a16="http://schemas.microsoft.com/office/drawing/2014/main" xmlns="" id="{FC061A88-3A1E-42BC-B2BE-DD732CA83180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4495800"/>
            <a:ext cx="7543800" cy="2362200"/>
            <a:chOff x="781" y="3024"/>
            <a:chExt cx="4019" cy="1000"/>
          </a:xfrm>
        </p:grpSpPr>
        <p:sp>
          <p:nvSpPr>
            <p:cNvPr id="17438" name="AutoShape 19">
              <a:extLst>
                <a:ext uri="{FF2B5EF4-FFF2-40B4-BE49-F238E27FC236}">
                  <a16:creationId xmlns:a16="http://schemas.microsoft.com/office/drawing/2014/main" xmlns="" id="{ABDBEF03-7FD3-4A9D-80BA-9AA3435406D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81" y="3059"/>
              <a:ext cx="3984" cy="965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rtl="1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17439" name="Group 42">
              <a:extLst>
                <a:ext uri="{FF2B5EF4-FFF2-40B4-BE49-F238E27FC236}">
                  <a16:creationId xmlns:a16="http://schemas.microsoft.com/office/drawing/2014/main" xmlns="" id="{4A938D9E-AB80-49C1-BFAC-3EE79A7511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2" y="3024"/>
              <a:ext cx="3968" cy="947"/>
              <a:chOff x="832" y="2837"/>
              <a:chExt cx="4016" cy="1134"/>
            </a:xfrm>
          </p:grpSpPr>
          <p:sp>
            <p:nvSpPr>
              <p:cNvPr id="17441" name="AutoShape 20">
                <a:extLst>
                  <a:ext uri="{FF2B5EF4-FFF2-40B4-BE49-F238E27FC236}">
                    <a16:creationId xmlns:a16="http://schemas.microsoft.com/office/drawing/2014/main" xmlns="" id="{65B8E234-BA8C-42D5-B972-A0D145F6B6F5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32" y="2837"/>
                <a:ext cx="4016" cy="1134"/>
              </a:xfrm>
              <a:prstGeom prst="roundRect">
                <a:avLst>
                  <a:gd name="adj" fmla="val 16667"/>
                </a:avLst>
              </a:prstGeom>
              <a:solidFill>
                <a:srgbClr val="73E77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 sz="2200" b="1">
                    <a:solidFill>
                      <a:srgbClr val="FFFFFF"/>
                    </a:solidFill>
                    <a:cs typeface="Arial" panose="020B0604020202020204" pitchFamily="34" charset="0"/>
                  </a:rPr>
                  <a:t> </a:t>
                </a:r>
                <a:endParaRPr lang="en-US" altLang="en-US" sz="6600" b="1">
                  <a:solidFill>
                    <a:srgbClr val="FF0066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7442" name="AutoShape 21">
                <a:extLst>
                  <a:ext uri="{FF2B5EF4-FFF2-40B4-BE49-F238E27FC236}">
                    <a16:creationId xmlns:a16="http://schemas.microsoft.com/office/drawing/2014/main" xmlns="" id="{600A9FBB-F651-4AF8-888A-DBAE8F95BEFD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41" y="3671"/>
                <a:ext cx="4007" cy="28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73E77E"/>
                  </a:gs>
                  <a:gs pos="100000">
                    <a:srgbClr val="B3F2B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7443" name="AutoShape 22">
                <a:extLst>
                  <a:ext uri="{FF2B5EF4-FFF2-40B4-BE49-F238E27FC236}">
                    <a16:creationId xmlns:a16="http://schemas.microsoft.com/office/drawing/2014/main" xmlns="" id="{41B500A9-AA29-4E72-B6E7-6DB6A3BCEC72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41" y="2846"/>
                <a:ext cx="3959" cy="28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D0F7D4"/>
                  </a:gs>
                  <a:gs pos="100000">
                    <a:srgbClr val="73E77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7440" name="Text Box 29">
              <a:extLst>
                <a:ext uri="{FF2B5EF4-FFF2-40B4-BE49-F238E27FC236}">
                  <a16:creationId xmlns:a16="http://schemas.microsoft.com/office/drawing/2014/main" xmlns="" id="{FC0B1311-690D-43D1-8519-8DA0B68CD69A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853" y="3360"/>
              <a:ext cx="3947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</a:pPr>
              <a:r>
                <a:rPr lang="en-US" altLang="en-US" sz="4800">
                  <a:solidFill>
                    <a:srgbClr val="CC0000"/>
                  </a:solidFill>
                  <a:cs typeface="Arial" panose="020B0604020202020204" pitchFamily="34" charset="0"/>
                </a:rPr>
                <a:t>C. </a:t>
              </a:r>
              <a:r>
                <a:rPr lang="en-US" altLang="en-US" sz="3200" b="1">
                  <a:solidFill>
                    <a:srgbClr val="CC0000"/>
                  </a:solidFill>
                  <a:cs typeface="Arial" panose="020B0604020202020204" pitchFamily="34" charset="0"/>
                </a:rPr>
                <a:t>H</a:t>
              </a:r>
              <a:r>
                <a:rPr lang="en-US" altLang="en-US" sz="3200" b="1">
                  <a:solidFill>
                    <a:srgbClr val="CC0000"/>
                  </a:solidFill>
                </a:rPr>
                <a:t>àng đơn vị</a:t>
              </a:r>
            </a:p>
          </p:txBody>
        </p:sp>
      </p:grpSp>
      <p:sp>
        <p:nvSpPr>
          <p:cNvPr id="17437" name="Rectangle 47">
            <a:extLst>
              <a:ext uri="{FF2B5EF4-FFF2-40B4-BE49-F238E27FC236}">
                <a16:creationId xmlns:a16="http://schemas.microsoft.com/office/drawing/2014/main" xmlns="" id="{61FA0B3B-A541-4834-86CF-B5C28919D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1" y="241301"/>
            <a:ext cx="1173163" cy="519113"/>
          </a:xfrm>
          <a:prstGeom prst="rect">
            <a:avLst/>
          </a:prstGeom>
          <a:solidFill>
            <a:srgbClr val="99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b="1">
                <a:solidFill>
                  <a:srgbClr val="FF0000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C©u 1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45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4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645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32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645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 nodeType="clickPar">
                      <p:stCondLst>
                        <p:cond delay="0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45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45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4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645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645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645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33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645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4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4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4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48"/>
                  </p:tgtEl>
                </p:cond>
              </p:nextCondLst>
            </p:seq>
          </p:childTnLst>
        </p:cTn>
      </p:par>
    </p:tnLst>
    <p:bldLst>
      <p:bldP spid="64543" grpId="0" animBg="1"/>
      <p:bldP spid="64544" grpId="0" animBg="1"/>
      <p:bldP spid="64545" grpId="0" animBg="1"/>
      <p:bldP spid="64546" grpId="0" animBg="1"/>
      <p:bldP spid="6454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val 2">
            <a:extLst>
              <a:ext uri="{FF2B5EF4-FFF2-40B4-BE49-F238E27FC236}">
                <a16:creationId xmlns:a16="http://schemas.microsoft.com/office/drawing/2014/main" xmlns="" id="{E6466A31-4B61-4B06-830F-FB4BC96B9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20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435" name="Oval 3">
            <a:extLst>
              <a:ext uri="{FF2B5EF4-FFF2-40B4-BE49-F238E27FC236}">
                <a16:creationId xmlns:a16="http://schemas.microsoft.com/office/drawing/2014/main" xmlns="" id="{0DD17BEC-8BB8-423C-BD92-BA8A1D9829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19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436" name="Oval 4">
            <a:extLst>
              <a:ext uri="{FF2B5EF4-FFF2-40B4-BE49-F238E27FC236}">
                <a16:creationId xmlns:a16="http://schemas.microsoft.com/office/drawing/2014/main" xmlns="" id="{E4A33D04-2285-47F5-AC7C-D576DA545B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18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437" name="Oval 5">
            <a:extLst>
              <a:ext uri="{FF2B5EF4-FFF2-40B4-BE49-F238E27FC236}">
                <a16:creationId xmlns:a16="http://schemas.microsoft.com/office/drawing/2014/main" xmlns="" id="{0843C584-71D8-4FAC-9482-4B7F70821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17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438" name="Oval 6">
            <a:extLst>
              <a:ext uri="{FF2B5EF4-FFF2-40B4-BE49-F238E27FC236}">
                <a16:creationId xmlns:a16="http://schemas.microsoft.com/office/drawing/2014/main" xmlns="" id="{61C333EA-DC14-4F3D-9C18-2F3A3E119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16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439" name="Oval 7">
            <a:extLst>
              <a:ext uri="{FF2B5EF4-FFF2-40B4-BE49-F238E27FC236}">
                <a16:creationId xmlns:a16="http://schemas.microsoft.com/office/drawing/2014/main" xmlns="" id="{B13B2B9C-7ED4-4226-8883-3C0AF3FA6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15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440" name="Oval 8">
            <a:extLst>
              <a:ext uri="{FF2B5EF4-FFF2-40B4-BE49-F238E27FC236}">
                <a16:creationId xmlns:a16="http://schemas.microsoft.com/office/drawing/2014/main" xmlns="" id="{C6DAF914-1341-417B-B397-308CF360D1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14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441" name="Oval 9">
            <a:extLst>
              <a:ext uri="{FF2B5EF4-FFF2-40B4-BE49-F238E27FC236}">
                <a16:creationId xmlns:a16="http://schemas.microsoft.com/office/drawing/2014/main" xmlns="" id="{DFC9386B-E6F2-4BB7-8913-C0A08F2532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13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442" name="Oval 10">
            <a:extLst>
              <a:ext uri="{FF2B5EF4-FFF2-40B4-BE49-F238E27FC236}">
                <a16:creationId xmlns:a16="http://schemas.microsoft.com/office/drawing/2014/main" xmlns="" id="{226FDF50-B255-48FB-BE52-304B8E5DB9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12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443" name="Oval 11">
            <a:extLst>
              <a:ext uri="{FF2B5EF4-FFF2-40B4-BE49-F238E27FC236}">
                <a16:creationId xmlns:a16="http://schemas.microsoft.com/office/drawing/2014/main" xmlns="" id="{B50B24DD-F46D-4B27-92C3-4E8CBB2524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11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65548" name="Group 12">
            <a:extLst>
              <a:ext uri="{FF2B5EF4-FFF2-40B4-BE49-F238E27FC236}">
                <a16:creationId xmlns:a16="http://schemas.microsoft.com/office/drawing/2014/main" xmlns="" id="{C3865444-9946-465D-9F7A-F0F38324E70C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57200"/>
            <a:ext cx="8610600" cy="4495800"/>
            <a:chOff x="781" y="3024"/>
            <a:chExt cx="4019" cy="1000"/>
          </a:xfrm>
        </p:grpSpPr>
        <p:sp>
          <p:nvSpPr>
            <p:cNvPr id="18474" name="AutoShape 19">
              <a:extLst>
                <a:ext uri="{FF2B5EF4-FFF2-40B4-BE49-F238E27FC236}">
                  <a16:creationId xmlns:a16="http://schemas.microsoft.com/office/drawing/2014/main" xmlns="" id="{0E54B814-284C-4A54-B070-7B981D81319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81" y="3059"/>
              <a:ext cx="3984" cy="965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rtl="1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18475" name="Group 14">
              <a:extLst>
                <a:ext uri="{FF2B5EF4-FFF2-40B4-BE49-F238E27FC236}">
                  <a16:creationId xmlns:a16="http://schemas.microsoft.com/office/drawing/2014/main" xmlns="" id="{741788AE-DEA7-4748-A596-BF13AC0352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2" y="3024"/>
              <a:ext cx="3968" cy="947"/>
              <a:chOff x="832" y="2837"/>
              <a:chExt cx="4016" cy="1134"/>
            </a:xfrm>
          </p:grpSpPr>
          <p:sp>
            <p:nvSpPr>
              <p:cNvPr id="18477" name="AutoShape 20">
                <a:extLst>
                  <a:ext uri="{FF2B5EF4-FFF2-40B4-BE49-F238E27FC236}">
                    <a16:creationId xmlns:a16="http://schemas.microsoft.com/office/drawing/2014/main" xmlns="" id="{A19947F1-A556-4AED-8822-F9A3E80781F4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32" y="2837"/>
                <a:ext cx="4016" cy="1134"/>
              </a:xfrm>
              <a:prstGeom prst="roundRect">
                <a:avLst>
                  <a:gd name="adj" fmla="val 16667"/>
                </a:avLst>
              </a:prstGeom>
              <a:solidFill>
                <a:srgbClr val="73E77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/>
              <a:lstStyle>
                <a:lvl1pPr marL="342900" indent="-3429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800100" indent="-3429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257300" indent="-3429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714500" indent="-3429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171700" indent="-3429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628900" indent="-3429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3086100" indent="-3429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543300" indent="-3429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4000500" indent="-3429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3200" b="1" dirty="0">
                  <a:solidFill>
                    <a:srgbClr val="FF0066"/>
                  </a:solidFill>
                  <a:cs typeface="Arial" panose="020B0604020202020204" pitchFamily="34" charset="0"/>
                </a:endParaRP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 b="1" dirty="0" err="1">
                    <a:solidFill>
                      <a:srgbClr val="FFFFFF"/>
                    </a:solidFill>
                    <a:cs typeface="Arial" panose="020B0604020202020204" pitchFamily="34" charset="0"/>
                  </a:rPr>
                  <a:t>Trong</a:t>
                </a:r>
                <a:r>
                  <a:rPr lang="en-US" altLang="en-US" sz="2800" b="1" dirty="0">
                    <a:solidFill>
                      <a:srgbClr val="FFFFFF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altLang="en-US" sz="2800" b="1" dirty="0" err="1">
                    <a:solidFill>
                      <a:srgbClr val="FFFFFF"/>
                    </a:solidFill>
                    <a:cs typeface="Arial" panose="020B0604020202020204" pitchFamily="34" charset="0"/>
                  </a:rPr>
                  <a:t>s</a:t>
                </a:r>
                <a:r>
                  <a:rPr lang="en-US" altLang="en-US" sz="2800" b="1" dirty="0" err="1">
                    <a:solidFill>
                      <a:srgbClr val="FFFFFF"/>
                    </a:solidFill>
                  </a:rPr>
                  <a:t>ố</a:t>
                </a:r>
                <a:r>
                  <a:rPr lang="en-US" altLang="en-US" sz="2800" b="1" dirty="0">
                    <a:solidFill>
                      <a:srgbClr val="FFFFFF"/>
                    </a:solidFill>
                  </a:rPr>
                  <a:t> </a:t>
                </a:r>
                <a:r>
                  <a:rPr lang="en-US" altLang="en-US" sz="2800" b="1" dirty="0" err="1">
                    <a:solidFill>
                      <a:srgbClr val="FFFFFF"/>
                    </a:solidFill>
                  </a:rPr>
                  <a:t>thập</a:t>
                </a:r>
                <a:r>
                  <a:rPr lang="en-US" altLang="en-US" sz="2800" b="1" dirty="0">
                    <a:solidFill>
                      <a:srgbClr val="FFFFFF"/>
                    </a:solidFill>
                  </a:rPr>
                  <a:t> </a:t>
                </a:r>
                <a:r>
                  <a:rPr lang="en-US" altLang="en-US" sz="2800" b="1" dirty="0" err="1">
                    <a:solidFill>
                      <a:srgbClr val="FFFFFF"/>
                    </a:solidFill>
                  </a:rPr>
                  <a:t>phân</a:t>
                </a:r>
                <a:r>
                  <a:rPr lang="en-US" altLang="en-US" sz="2800" b="1" dirty="0">
                    <a:solidFill>
                      <a:srgbClr val="FFFFFF"/>
                    </a:solidFill>
                  </a:rPr>
                  <a:t> 86,324 </a:t>
                </a:r>
                <a:r>
                  <a:rPr lang="en-US" altLang="en-US" sz="2800" b="1" dirty="0" err="1">
                    <a:solidFill>
                      <a:srgbClr val="FFFFFF"/>
                    </a:solidFill>
                  </a:rPr>
                  <a:t>chữ</a:t>
                </a:r>
                <a:r>
                  <a:rPr lang="en-US" altLang="en-US" sz="2800" b="1" dirty="0">
                    <a:solidFill>
                      <a:srgbClr val="FFFFFF"/>
                    </a:solidFill>
                  </a:rPr>
                  <a:t> </a:t>
                </a:r>
                <a:r>
                  <a:rPr lang="en-US" altLang="en-US" sz="2800" b="1" dirty="0" err="1">
                    <a:solidFill>
                      <a:srgbClr val="FFFFFF"/>
                    </a:solidFill>
                  </a:rPr>
                  <a:t>số</a:t>
                </a:r>
                <a:r>
                  <a:rPr lang="en-US" altLang="en-US" sz="2800" b="1" dirty="0">
                    <a:solidFill>
                      <a:srgbClr val="FFFFFF"/>
                    </a:solidFill>
                  </a:rPr>
                  <a:t> 3 </a:t>
                </a:r>
                <a:r>
                  <a:rPr lang="en-US" altLang="en-US" sz="2800" b="1" dirty="0" err="1">
                    <a:solidFill>
                      <a:srgbClr val="FFFFFF"/>
                    </a:solidFill>
                  </a:rPr>
                  <a:t>thuộc</a:t>
                </a:r>
                <a:r>
                  <a:rPr lang="en-US" altLang="en-US" sz="2800" b="1" dirty="0">
                    <a:solidFill>
                      <a:srgbClr val="FFFFFF"/>
                    </a:solidFill>
                  </a:rPr>
                  <a:t> </a:t>
                </a: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 b="1" dirty="0" err="1">
                    <a:solidFill>
                      <a:srgbClr val="FFFFFF"/>
                    </a:solidFill>
                  </a:rPr>
                  <a:t>hàng</a:t>
                </a:r>
                <a:r>
                  <a:rPr lang="en-US" altLang="en-US" sz="2800" b="1" dirty="0">
                    <a:solidFill>
                      <a:srgbClr val="FFFFFF"/>
                    </a:solidFill>
                  </a:rPr>
                  <a:t> </a:t>
                </a:r>
                <a:r>
                  <a:rPr lang="en-US" altLang="en-US" sz="2800" b="1" dirty="0" err="1">
                    <a:solidFill>
                      <a:srgbClr val="FFFFFF"/>
                    </a:solidFill>
                  </a:rPr>
                  <a:t>nào</a:t>
                </a:r>
                <a:r>
                  <a:rPr lang="en-US" altLang="en-US" sz="2800" b="1" dirty="0">
                    <a:solidFill>
                      <a:srgbClr val="FFFFFF"/>
                    </a:solidFill>
                  </a:rPr>
                  <a:t>?</a:t>
                </a:r>
                <a:endParaRPr lang="en-US" altLang="en-US" sz="2800" b="1" dirty="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 b="1" dirty="0">
                    <a:solidFill>
                      <a:srgbClr val="FFFFFF"/>
                    </a:solidFill>
                    <a:cs typeface="Arial" panose="020B0604020202020204" pitchFamily="34" charset="0"/>
                  </a:rPr>
                  <a:t>  </a:t>
                </a:r>
                <a:r>
                  <a:rPr lang="en-US" altLang="en-US" sz="2800" b="1" dirty="0">
                    <a:cs typeface="Arial" panose="020B0604020202020204" pitchFamily="34" charset="0"/>
                  </a:rPr>
                  <a:t>A. </a:t>
                </a:r>
                <a:r>
                  <a:rPr lang="en-US" altLang="en-US" sz="2800" b="1" dirty="0" err="1">
                    <a:cs typeface="Arial" panose="020B0604020202020204" pitchFamily="34" charset="0"/>
                  </a:rPr>
                  <a:t>H</a:t>
                </a:r>
                <a:r>
                  <a:rPr lang="en-US" altLang="en-US" sz="2800" b="1" dirty="0" err="1"/>
                  <a:t>àng</a:t>
                </a:r>
                <a:r>
                  <a:rPr lang="en-US" altLang="en-US" sz="2800" b="1" dirty="0"/>
                  <a:t> </a:t>
                </a:r>
                <a:r>
                  <a:rPr lang="en-US" altLang="en-US" sz="2800" b="1" dirty="0" err="1"/>
                  <a:t>chục</a:t>
                </a:r>
                <a:r>
                  <a:rPr lang="en-US" altLang="en-US" sz="2800" b="1" dirty="0">
                    <a:cs typeface="Arial" panose="020B0604020202020204" pitchFamily="34" charset="0"/>
                  </a:rPr>
                  <a:t>                  B. </a:t>
                </a:r>
                <a:r>
                  <a:rPr lang="en-US" altLang="en-US" sz="2800" b="1" dirty="0" err="1">
                    <a:cs typeface="Arial" panose="020B0604020202020204" pitchFamily="34" charset="0"/>
                  </a:rPr>
                  <a:t>H</a:t>
                </a:r>
                <a:r>
                  <a:rPr lang="en-US" altLang="en-US" sz="2800" b="1" dirty="0" err="1"/>
                  <a:t>àng</a:t>
                </a:r>
                <a:r>
                  <a:rPr lang="en-US" altLang="en-US" sz="2800" b="1" dirty="0"/>
                  <a:t> </a:t>
                </a:r>
                <a:r>
                  <a:rPr lang="en-US" altLang="en-US" sz="2800" b="1" dirty="0" err="1"/>
                  <a:t>trăm</a:t>
                </a:r>
                <a:r>
                  <a:rPr lang="en-US" altLang="en-US" sz="2800" b="1" dirty="0">
                    <a:cs typeface="Arial" panose="020B0604020202020204" pitchFamily="34" charset="0"/>
                  </a:rPr>
                  <a:t>      </a:t>
                </a: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 b="1" dirty="0">
                    <a:cs typeface="Arial" panose="020B0604020202020204" pitchFamily="34" charset="0"/>
                  </a:rPr>
                  <a:t> C</a:t>
                </a:r>
                <a:r>
                  <a:rPr lang="en-US" altLang="en-US" sz="2800" b="1" dirty="0"/>
                  <a:t>. </a:t>
                </a:r>
                <a:r>
                  <a:rPr lang="en-US" altLang="en-US" sz="2800" b="1" dirty="0" err="1"/>
                  <a:t>Hàng</a:t>
                </a:r>
                <a:r>
                  <a:rPr lang="en-US" altLang="en-US" sz="2800" b="1" dirty="0"/>
                  <a:t> </a:t>
                </a:r>
                <a:r>
                  <a:rPr lang="en-US" altLang="en-US" sz="2800" b="1" dirty="0" err="1"/>
                  <a:t>phần</a:t>
                </a:r>
                <a:r>
                  <a:rPr lang="en-US" altLang="en-US" sz="2800" b="1" dirty="0"/>
                  <a:t> </a:t>
                </a:r>
                <a:r>
                  <a:rPr lang="en-US" altLang="en-US" sz="2800" b="1" dirty="0" err="1"/>
                  <a:t>mười</a:t>
                </a:r>
                <a:r>
                  <a:rPr lang="en-US" altLang="en-US" sz="2800" b="1" dirty="0"/>
                  <a:t>        D. </a:t>
                </a:r>
                <a:r>
                  <a:rPr lang="en-US" altLang="en-US" sz="2800" b="1" dirty="0" err="1"/>
                  <a:t>Hàng</a:t>
                </a:r>
                <a:r>
                  <a:rPr lang="en-US" altLang="en-US" sz="2800" b="1" dirty="0"/>
                  <a:t> </a:t>
                </a:r>
                <a:r>
                  <a:rPr lang="en-US" altLang="en-US" sz="2800" b="1" dirty="0" err="1"/>
                  <a:t>phần</a:t>
                </a:r>
                <a:r>
                  <a:rPr lang="en-US" altLang="en-US" sz="2800" b="1" dirty="0"/>
                  <a:t> </a:t>
                </a:r>
                <a:r>
                  <a:rPr lang="en-US" altLang="en-US" sz="2800" b="1" dirty="0" err="1"/>
                  <a:t>trăm</a:t>
                </a:r>
                <a:endParaRPr lang="en-US" altLang="en-US" sz="2800" b="1" dirty="0">
                  <a:cs typeface="Arial" panose="020B0604020202020204" pitchFamily="34" charset="0"/>
                </a:endParaRP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ar-SA" altLang="en-US" sz="2400" b="1" dirty="0">
                    <a:solidFill>
                      <a:srgbClr val="FFFFFF"/>
                    </a:solidFill>
                    <a:cs typeface="Arial" panose="020B0604020202020204" pitchFamily="34" charset="0"/>
                  </a:rPr>
                  <a:t>		</a:t>
                </a:r>
                <a:endParaRPr lang="en-US" altLang="en-US" sz="2400" b="1" dirty="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8478" name="AutoShape 21">
                <a:extLst>
                  <a:ext uri="{FF2B5EF4-FFF2-40B4-BE49-F238E27FC236}">
                    <a16:creationId xmlns:a16="http://schemas.microsoft.com/office/drawing/2014/main" xmlns="" id="{BA429DEF-B483-46AC-8718-56F16BD6C915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41" y="3671"/>
                <a:ext cx="4007" cy="28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73E77E"/>
                  </a:gs>
                  <a:gs pos="100000">
                    <a:srgbClr val="B3F2B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8479" name="AutoShape 22">
                <a:extLst>
                  <a:ext uri="{FF2B5EF4-FFF2-40B4-BE49-F238E27FC236}">
                    <a16:creationId xmlns:a16="http://schemas.microsoft.com/office/drawing/2014/main" xmlns="" id="{7050070F-AC41-4CC2-A715-89BE6AC75722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41" y="2846"/>
                <a:ext cx="3959" cy="28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D0F7D4"/>
                  </a:gs>
                  <a:gs pos="100000">
                    <a:srgbClr val="73E77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8476" name="Text Box 29">
              <a:extLst>
                <a:ext uri="{FF2B5EF4-FFF2-40B4-BE49-F238E27FC236}">
                  <a16:creationId xmlns:a16="http://schemas.microsoft.com/office/drawing/2014/main" xmlns="" id="{8392ED87-4084-46A0-8D2E-024970812176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853" y="3360"/>
              <a:ext cx="3947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</a:pPr>
              <a:endParaRPr lang="en-US" altLang="en-US" sz="4400">
                <a:solidFill>
                  <a:srgbClr val="FFFFFF"/>
                </a:solidFill>
                <a:latin typeface=".VnTime" panose="020B7200000000000000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65555" name="Picture 19" descr="Cau hoi">
            <a:extLst>
              <a:ext uri="{FF2B5EF4-FFF2-40B4-BE49-F238E27FC236}">
                <a16:creationId xmlns:a16="http://schemas.microsoft.com/office/drawing/2014/main" xmlns="" id="{147EC2EC-BB1F-4F68-AA9C-74BC5AAFC98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914400"/>
            <a:ext cx="533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56" name="Picture 20" descr="1_lc">
            <a:extLst>
              <a:ext uri="{FF2B5EF4-FFF2-40B4-BE49-F238E27FC236}">
                <a16:creationId xmlns:a16="http://schemas.microsoft.com/office/drawing/2014/main" xmlns="" id="{F52C6210-B801-4582-BDE4-D498037CDB7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14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5557" name="Group 21">
            <a:extLst>
              <a:ext uri="{FF2B5EF4-FFF2-40B4-BE49-F238E27FC236}">
                <a16:creationId xmlns:a16="http://schemas.microsoft.com/office/drawing/2014/main" xmlns="" id="{B519627F-CB7B-4219-AF52-E354FBAE32FA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724400"/>
            <a:ext cx="914400" cy="762000"/>
            <a:chOff x="1110" y="2656"/>
            <a:chExt cx="1549" cy="1351"/>
          </a:xfrm>
        </p:grpSpPr>
        <p:sp>
          <p:nvSpPr>
            <p:cNvPr id="18471" name="AutoShape 22">
              <a:extLst>
                <a:ext uri="{FF2B5EF4-FFF2-40B4-BE49-F238E27FC236}">
                  <a16:creationId xmlns:a16="http://schemas.microsoft.com/office/drawing/2014/main" xmlns="" id="{A7487E89-9A21-4B67-882E-B3FFB785DCD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0C0C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18472" name="AutoShape 23">
              <a:extLst>
                <a:ext uri="{FF2B5EF4-FFF2-40B4-BE49-F238E27FC236}">
                  <a16:creationId xmlns:a16="http://schemas.microsoft.com/office/drawing/2014/main" xmlns="" id="{35CFCD92-E2A1-4698-A076-044E1FDCF26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18473" name="AutoShape 24">
              <a:extLst>
                <a:ext uri="{FF2B5EF4-FFF2-40B4-BE49-F238E27FC236}">
                  <a16:creationId xmlns:a16="http://schemas.microsoft.com/office/drawing/2014/main" xmlns="" id="{D7714450-88A2-41B9-BD98-3541E144297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200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rgbClr val="24B443"/>
                </a:gs>
                <a:gs pos="100000">
                  <a:srgbClr val="115D16"/>
                </a:gs>
              </a:gsLst>
              <a:lin ang="2700000" scaled="1"/>
            </a:gradFill>
            <a:ln w="9525">
              <a:solidFill>
                <a:srgbClr val="EE1A38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400" b="1">
                  <a:solidFill>
                    <a:srgbClr val="F01C49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Key</a:t>
              </a:r>
            </a:p>
          </p:txBody>
        </p:sp>
      </p:grpSp>
      <p:sp>
        <p:nvSpPr>
          <p:cNvPr id="18448" name="Oval 25">
            <a:extLst>
              <a:ext uri="{FF2B5EF4-FFF2-40B4-BE49-F238E27FC236}">
                <a16:creationId xmlns:a16="http://schemas.microsoft.com/office/drawing/2014/main" xmlns="" id="{9F8B13DB-7556-466F-9CC5-2B2D356E7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10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449" name="Oval 26">
            <a:extLst>
              <a:ext uri="{FF2B5EF4-FFF2-40B4-BE49-F238E27FC236}">
                <a16:creationId xmlns:a16="http://schemas.microsoft.com/office/drawing/2014/main" xmlns="" id="{3BF13302-D1BF-48CD-ABF7-DE0255FFD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9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450" name="Oval 27">
            <a:extLst>
              <a:ext uri="{FF2B5EF4-FFF2-40B4-BE49-F238E27FC236}">
                <a16:creationId xmlns:a16="http://schemas.microsoft.com/office/drawing/2014/main" xmlns="" id="{8E41334B-6899-4B38-A96A-6B36F3265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8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451" name="Oval 28">
            <a:extLst>
              <a:ext uri="{FF2B5EF4-FFF2-40B4-BE49-F238E27FC236}">
                <a16:creationId xmlns:a16="http://schemas.microsoft.com/office/drawing/2014/main" xmlns="" id="{0A2BB045-6C69-48F3-8C33-09B09FEF0C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7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452" name="Oval 29">
            <a:extLst>
              <a:ext uri="{FF2B5EF4-FFF2-40B4-BE49-F238E27FC236}">
                <a16:creationId xmlns:a16="http://schemas.microsoft.com/office/drawing/2014/main" xmlns="" id="{601B1D7F-256F-4B95-A51D-F174B3F06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6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453" name="Oval 30">
            <a:extLst>
              <a:ext uri="{FF2B5EF4-FFF2-40B4-BE49-F238E27FC236}">
                <a16:creationId xmlns:a16="http://schemas.microsoft.com/office/drawing/2014/main" xmlns="" id="{FD2EE3C2-D9AB-4A87-98A0-0BCFA7978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5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5567" name="Oval 31">
            <a:extLst>
              <a:ext uri="{FF2B5EF4-FFF2-40B4-BE49-F238E27FC236}">
                <a16:creationId xmlns:a16="http://schemas.microsoft.com/office/drawing/2014/main" xmlns="" id="{A62BED7B-796C-47F7-BB00-3C0BBBDD8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4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5568" name="Oval 32">
            <a:extLst>
              <a:ext uri="{FF2B5EF4-FFF2-40B4-BE49-F238E27FC236}">
                <a16:creationId xmlns:a16="http://schemas.microsoft.com/office/drawing/2014/main" xmlns="" id="{6B3364A2-845F-4FD7-BF76-EF682E9AE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3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5569" name="Oval 33">
            <a:extLst>
              <a:ext uri="{FF2B5EF4-FFF2-40B4-BE49-F238E27FC236}">
                <a16:creationId xmlns:a16="http://schemas.microsoft.com/office/drawing/2014/main" xmlns="" id="{E4699705-4B5B-40F7-9343-F25D11CF2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5570" name="Oval 34">
            <a:extLst>
              <a:ext uri="{FF2B5EF4-FFF2-40B4-BE49-F238E27FC236}">
                <a16:creationId xmlns:a16="http://schemas.microsoft.com/office/drawing/2014/main" xmlns="" id="{B6E55374-C1C1-4B75-A019-77137B547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5571" name="Oval 35">
            <a:extLst>
              <a:ext uri="{FF2B5EF4-FFF2-40B4-BE49-F238E27FC236}">
                <a16:creationId xmlns:a16="http://schemas.microsoft.com/office/drawing/2014/main" xmlns="" id="{03365B89-D7CA-4B57-9F69-8C30E4428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0"/>
            <a:ext cx="1447800" cy="9906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2800" b="1">
                <a:solidFill>
                  <a:srgbClr val="FF0000"/>
                </a:solidFill>
                <a:cs typeface="Arial" panose="020B0604020202020204" pitchFamily="34" charset="0"/>
              </a:rPr>
              <a:t>Hết giờ</a:t>
            </a:r>
          </a:p>
        </p:txBody>
      </p:sp>
      <p:grpSp>
        <p:nvGrpSpPr>
          <p:cNvPr id="65572" name="Group 36">
            <a:extLst>
              <a:ext uri="{FF2B5EF4-FFF2-40B4-BE49-F238E27FC236}">
                <a16:creationId xmlns:a16="http://schemas.microsoft.com/office/drawing/2014/main" xmlns="" id="{0EF30AE6-8937-4612-8E09-6C4901C0DB27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152400"/>
            <a:ext cx="914400" cy="762000"/>
            <a:chOff x="1110" y="2656"/>
            <a:chExt cx="1549" cy="1351"/>
          </a:xfrm>
        </p:grpSpPr>
        <p:sp>
          <p:nvSpPr>
            <p:cNvPr id="18468" name="AutoShape 37">
              <a:extLst>
                <a:ext uri="{FF2B5EF4-FFF2-40B4-BE49-F238E27FC236}">
                  <a16:creationId xmlns:a16="http://schemas.microsoft.com/office/drawing/2014/main" xmlns="" id="{494F7E5D-DE41-4329-BC9F-43A974FFDE9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0C0C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18469" name="AutoShape 38">
              <a:extLst>
                <a:ext uri="{FF2B5EF4-FFF2-40B4-BE49-F238E27FC236}">
                  <a16:creationId xmlns:a16="http://schemas.microsoft.com/office/drawing/2014/main" xmlns="" id="{5AB48F36-3FAA-4D6F-8957-3078A286544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18470" name="AutoShape 39">
              <a:extLst>
                <a:ext uri="{FF2B5EF4-FFF2-40B4-BE49-F238E27FC236}">
                  <a16:creationId xmlns:a16="http://schemas.microsoft.com/office/drawing/2014/main" xmlns="" id="{404FF36E-9B05-4064-9C39-EFC0F0ABB8E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200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rgbClr val="24B443"/>
                </a:gs>
                <a:gs pos="100000">
                  <a:srgbClr val="115D16"/>
                </a:gs>
              </a:gsLst>
              <a:lin ang="2700000" scaled="1"/>
            </a:gradFill>
            <a:ln w="9525">
              <a:solidFill>
                <a:srgbClr val="EE1A38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000" b="1">
                  <a:solidFill>
                    <a:srgbClr val="F01C49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Time</a:t>
              </a:r>
            </a:p>
          </p:txBody>
        </p:sp>
      </p:grpSp>
      <p:grpSp>
        <p:nvGrpSpPr>
          <p:cNvPr id="65576" name="Group 40">
            <a:extLst>
              <a:ext uri="{FF2B5EF4-FFF2-40B4-BE49-F238E27FC236}">
                <a16:creationId xmlns:a16="http://schemas.microsoft.com/office/drawing/2014/main" xmlns="" id="{086E4FD7-DB47-4CA8-992C-72B518A92FDA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4953000"/>
            <a:ext cx="7543800" cy="1676400"/>
            <a:chOff x="781" y="3024"/>
            <a:chExt cx="4019" cy="1000"/>
          </a:xfrm>
        </p:grpSpPr>
        <p:sp>
          <p:nvSpPr>
            <p:cNvPr id="18462" name="AutoShape 19">
              <a:extLst>
                <a:ext uri="{FF2B5EF4-FFF2-40B4-BE49-F238E27FC236}">
                  <a16:creationId xmlns:a16="http://schemas.microsoft.com/office/drawing/2014/main" xmlns="" id="{814AD4F4-EFE2-4106-A260-664FCCFE60E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81" y="3059"/>
              <a:ext cx="3984" cy="965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rtl="1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18463" name="Group 42">
              <a:extLst>
                <a:ext uri="{FF2B5EF4-FFF2-40B4-BE49-F238E27FC236}">
                  <a16:creationId xmlns:a16="http://schemas.microsoft.com/office/drawing/2014/main" xmlns="" id="{7D00A66A-DD8F-434E-BAB7-982184C921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2" y="3024"/>
              <a:ext cx="3968" cy="947"/>
              <a:chOff x="832" y="2837"/>
              <a:chExt cx="4016" cy="1134"/>
            </a:xfrm>
          </p:grpSpPr>
          <p:sp>
            <p:nvSpPr>
              <p:cNvPr id="18465" name="AutoShape 20">
                <a:extLst>
                  <a:ext uri="{FF2B5EF4-FFF2-40B4-BE49-F238E27FC236}">
                    <a16:creationId xmlns:a16="http://schemas.microsoft.com/office/drawing/2014/main" xmlns="" id="{275F8A90-B341-425D-BA81-C10E91B31F6A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32" y="2837"/>
                <a:ext cx="4016" cy="1134"/>
              </a:xfrm>
              <a:prstGeom prst="roundRect">
                <a:avLst>
                  <a:gd name="adj" fmla="val 16667"/>
                </a:avLst>
              </a:prstGeom>
              <a:solidFill>
                <a:srgbClr val="73E77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 sz="2200" b="1">
                    <a:solidFill>
                      <a:srgbClr val="FFFFFF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altLang="en-US" sz="3600" b="1">
                    <a:solidFill>
                      <a:srgbClr val="CC0000"/>
                    </a:solidFill>
                    <a:cs typeface="Arial" panose="020B0604020202020204" pitchFamily="34" charset="0"/>
                  </a:rPr>
                  <a:t>C. H</a:t>
                </a:r>
                <a:r>
                  <a:rPr lang="en-US" altLang="en-US" sz="3600" b="1">
                    <a:solidFill>
                      <a:srgbClr val="CC0000"/>
                    </a:solidFill>
                  </a:rPr>
                  <a:t>àng phần mười</a:t>
                </a:r>
              </a:p>
            </p:txBody>
          </p:sp>
          <p:sp>
            <p:nvSpPr>
              <p:cNvPr id="18466" name="AutoShape 21">
                <a:extLst>
                  <a:ext uri="{FF2B5EF4-FFF2-40B4-BE49-F238E27FC236}">
                    <a16:creationId xmlns:a16="http://schemas.microsoft.com/office/drawing/2014/main" xmlns="" id="{1C92F456-0CB9-4661-A1B0-90A8C33488F7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41" y="3671"/>
                <a:ext cx="4007" cy="28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73E77E"/>
                  </a:gs>
                  <a:gs pos="100000">
                    <a:srgbClr val="B3F2B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8467" name="AutoShape 22">
                <a:extLst>
                  <a:ext uri="{FF2B5EF4-FFF2-40B4-BE49-F238E27FC236}">
                    <a16:creationId xmlns:a16="http://schemas.microsoft.com/office/drawing/2014/main" xmlns="" id="{93AA5768-1272-41D2-8E82-08AAE50C0276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41" y="2846"/>
                <a:ext cx="3959" cy="28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D0F7D4"/>
                  </a:gs>
                  <a:gs pos="100000">
                    <a:srgbClr val="73E77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8464" name="Text Box 29">
              <a:extLst>
                <a:ext uri="{FF2B5EF4-FFF2-40B4-BE49-F238E27FC236}">
                  <a16:creationId xmlns:a16="http://schemas.microsoft.com/office/drawing/2014/main" xmlns="" id="{483DD09D-9925-4EBD-B0B3-3CEB960656F1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853" y="3360"/>
              <a:ext cx="3947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</a:pPr>
              <a:endParaRPr lang="en-US" altLang="en-US" sz="4400">
                <a:solidFill>
                  <a:srgbClr val="FFFFFF"/>
                </a:solidFill>
                <a:latin typeface=".VnTime" panose="020B7200000000000000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461" name="Rectangle 47">
            <a:extLst>
              <a:ext uri="{FF2B5EF4-FFF2-40B4-BE49-F238E27FC236}">
                <a16:creationId xmlns:a16="http://schemas.microsoft.com/office/drawing/2014/main" xmlns="" id="{A26F7751-C4DA-4E70-93EA-7FE47770D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1" y="1588"/>
            <a:ext cx="1084263" cy="519112"/>
          </a:xfrm>
          <a:prstGeom prst="rect">
            <a:avLst/>
          </a:prstGeom>
          <a:solidFill>
            <a:srgbClr val="99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Câu 2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5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55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5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5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5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655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655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556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655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 nodeType="clickPar">
                      <p:stCondLst>
                        <p:cond delay="0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5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5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5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65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65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655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557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655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6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6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6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7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7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572"/>
                  </p:tgtEl>
                </p:cond>
              </p:nextCondLst>
            </p:seq>
          </p:childTnLst>
        </p:cTn>
      </p:par>
    </p:tnLst>
    <p:bldLst>
      <p:bldP spid="65567" grpId="0" animBg="1"/>
      <p:bldP spid="65568" grpId="0" animBg="1"/>
      <p:bldP spid="65569" grpId="0" animBg="1"/>
      <p:bldP spid="65570" grpId="0" animBg="1"/>
      <p:bldP spid="6557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9E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18681939">
            <a:off x="-299840" y="17488"/>
            <a:ext cx="1601411" cy="994047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B0D0B504-94E6-47D7-A5F2-B9B402244B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19297173">
            <a:off x="10362096" y="5678364"/>
            <a:ext cx="2077864" cy="655478"/>
          </a:xfrm>
          <a:prstGeom prst="rect">
            <a:avLst/>
          </a:prstGeom>
        </p:spPr>
      </p:pic>
      <p:pic>
        <p:nvPicPr>
          <p:cNvPr id="9" name="Picture 28">
            <a:extLst>
              <a:ext uri="{FF2B5EF4-FFF2-40B4-BE49-F238E27FC236}">
                <a16:creationId xmlns:a16="http://schemas.microsoft.com/office/drawing/2014/main" xmlns="" id="{9B9E73DC-6FA9-457A-AA57-47435494E0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-58061" y="5371820"/>
            <a:ext cx="1242987" cy="1486180"/>
          </a:xfrm>
          <a:prstGeom prst="rect">
            <a:avLst/>
          </a:prstGeom>
        </p:spPr>
      </p:pic>
      <p:pic>
        <p:nvPicPr>
          <p:cNvPr id="10" name="Picture 29">
            <a:extLst>
              <a:ext uri="{FF2B5EF4-FFF2-40B4-BE49-F238E27FC236}">
                <a16:creationId xmlns:a16="http://schemas.microsoft.com/office/drawing/2014/main" xmlns="" id="{CBFE386C-4D9A-4772-892C-9E1EAF53D7B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10552773" y="0"/>
            <a:ext cx="2062322" cy="1339339"/>
          </a:xfrm>
          <a:prstGeom prst="rect">
            <a:avLst/>
          </a:prstGeom>
        </p:spPr>
      </p:pic>
      <p:grpSp>
        <p:nvGrpSpPr>
          <p:cNvPr id="12" name="Group 4">
            <a:extLst>
              <a:ext uri="{FF2B5EF4-FFF2-40B4-BE49-F238E27FC236}">
                <a16:creationId xmlns:a16="http://schemas.microsoft.com/office/drawing/2014/main" xmlns="" id="{88597BC7-9BD1-4134-8A92-D540C9FFD3FE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3849008" y="-1086445"/>
            <a:ext cx="3918485" cy="8770053"/>
            <a:chOff x="-17780" y="-54610"/>
            <a:chExt cx="6404610" cy="6689090"/>
          </a:xfrm>
          <a:solidFill>
            <a:schemeClr val="bg1"/>
          </a:solidFill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xmlns="" id="{088FBF00-E83E-4E33-BB2F-A5EBF5A98613}"/>
                </a:ext>
              </a:extLst>
            </p:cNvPr>
            <p:cNvSpPr/>
            <p:nvPr/>
          </p:nvSpPr>
          <p:spPr>
            <a:xfrm>
              <a:off x="-17780" y="-54610"/>
              <a:ext cx="6404610" cy="6689090"/>
            </a:xfrm>
            <a:custGeom>
              <a:avLst/>
              <a:gdLst/>
              <a:ahLst/>
              <a:cxnLst/>
              <a:rect l="l" t="t" r="r" b="b"/>
              <a:pathLst>
                <a:path w="6404610" h="6689090">
                  <a:moveTo>
                    <a:pt x="4058920" y="645160"/>
                  </a:moveTo>
                  <a:cubicBezTo>
                    <a:pt x="5140960" y="523240"/>
                    <a:pt x="5530850" y="1365250"/>
                    <a:pt x="5530850" y="1365250"/>
                  </a:cubicBezTo>
                  <a:cubicBezTo>
                    <a:pt x="5530850" y="1365250"/>
                    <a:pt x="6325870" y="1554480"/>
                    <a:pt x="6365240" y="2411730"/>
                  </a:cubicBezTo>
                  <a:cubicBezTo>
                    <a:pt x="6404610" y="3268980"/>
                    <a:pt x="5963920" y="3547110"/>
                    <a:pt x="5963920" y="3547110"/>
                  </a:cubicBezTo>
                  <a:cubicBezTo>
                    <a:pt x="5963920" y="3547110"/>
                    <a:pt x="6220460" y="4083050"/>
                    <a:pt x="5985510" y="4803140"/>
                  </a:cubicBezTo>
                  <a:cubicBezTo>
                    <a:pt x="5750560" y="5523230"/>
                    <a:pt x="5247640" y="5610860"/>
                    <a:pt x="5247640" y="5610860"/>
                  </a:cubicBezTo>
                  <a:cubicBezTo>
                    <a:pt x="5247640" y="5610860"/>
                    <a:pt x="5129530" y="6126480"/>
                    <a:pt x="4212590" y="6408420"/>
                  </a:cubicBezTo>
                  <a:cubicBezTo>
                    <a:pt x="3295650" y="6689090"/>
                    <a:pt x="2987040" y="6186170"/>
                    <a:pt x="2987040" y="6186170"/>
                  </a:cubicBezTo>
                  <a:cubicBezTo>
                    <a:pt x="2987040" y="6186170"/>
                    <a:pt x="2194560" y="6305550"/>
                    <a:pt x="1450340" y="6106160"/>
                  </a:cubicBezTo>
                  <a:cubicBezTo>
                    <a:pt x="706120" y="5906770"/>
                    <a:pt x="642620" y="4909820"/>
                    <a:pt x="642620" y="4909820"/>
                  </a:cubicBezTo>
                  <a:cubicBezTo>
                    <a:pt x="642620" y="4909820"/>
                    <a:pt x="35560" y="4425950"/>
                    <a:pt x="19050" y="3544570"/>
                  </a:cubicBezTo>
                  <a:cubicBezTo>
                    <a:pt x="0" y="2536190"/>
                    <a:pt x="416560" y="2109470"/>
                    <a:pt x="416560" y="2109470"/>
                  </a:cubicBezTo>
                  <a:cubicBezTo>
                    <a:pt x="416560" y="2109470"/>
                    <a:pt x="151130" y="1360170"/>
                    <a:pt x="693420" y="826770"/>
                  </a:cubicBezTo>
                  <a:cubicBezTo>
                    <a:pt x="1478280" y="54610"/>
                    <a:pt x="1997710" y="407670"/>
                    <a:pt x="1997710" y="407670"/>
                  </a:cubicBezTo>
                  <a:cubicBezTo>
                    <a:pt x="1997710" y="407670"/>
                    <a:pt x="2462530" y="0"/>
                    <a:pt x="3036570" y="59690"/>
                  </a:cubicBezTo>
                  <a:cubicBezTo>
                    <a:pt x="3610610" y="119380"/>
                    <a:pt x="4058920" y="645160"/>
                    <a:pt x="4058920" y="645160"/>
                  </a:cubicBezTo>
                  <a:close/>
                </a:path>
              </a:pathLst>
            </a:custGeom>
            <a:grpFill/>
          </p:spPr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5FDA4BDE-9092-49FC-9C57-7E3DCF0C4FE2}"/>
              </a:ext>
            </a:extLst>
          </p:cNvPr>
          <p:cNvSpPr/>
          <p:nvPr/>
        </p:nvSpPr>
        <p:spPr>
          <a:xfrm>
            <a:off x="3172486" y="2847513"/>
            <a:ext cx="5572217" cy="207043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/>
            <a:r>
              <a:rPr lang="en-US" sz="9600" b="1" cap="none" spc="0" dirty="0">
                <a:ln w="0"/>
                <a:solidFill>
                  <a:schemeClr val="accent6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en-US" sz="9600" b="1" dirty="0">
                <a:ln w="0"/>
                <a:solidFill>
                  <a:schemeClr val="accent6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ỞI ĐỘNG</a:t>
            </a:r>
            <a:endParaRPr lang="en-US" sz="9600" b="1" cap="none" spc="0" dirty="0">
              <a:ln w="0"/>
              <a:solidFill>
                <a:schemeClr val="accent6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2264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val 2">
            <a:extLst>
              <a:ext uri="{FF2B5EF4-FFF2-40B4-BE49-F238E27FC236}">
                <a16:creationId xmlns:a16="http://schemas.microsoft.com/office/drawing/2014/main" xmlns="" id="{5F3547F5-0438-4718-806B-F684B4E81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20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459" name="Oval 3">
            <a:extLst>
              <a:ext uri="{FF2B5EF4-FFF2-40B4-BE49-F238E27FC236}">
                <a16:creationId xmlns:a16="http://schemas.microsoft.com/office/drawing/2014/main" xmlns="" id="{96E7EBF2-3967-4BA6-B2EF-FFDCA4C4D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19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460" name="Oval 4">
            <a:extLst>
              <a:ext uri="{FF2B5EF4-FFF2-40B4-BE49-F238E27FC236}">
                <a16:creationId xmlns:a16="http://schemas.microsoft.com/office/drawing/2014/main" xmlns="" id="{06024747-3928-46E6-A9CF-109EA9757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18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461" name="Oval 5">
            <a:extLst>
              <a:ext uri="{FF2B5EF4-FFF2-40B4-BE49-F238E27FC236}">
                <a16:creationId xmlns:a16="http://schemas.microsoft.com/office/drawing/2014/main" xmlns="" id="{E07A5F13-FCE1-46ED-8EAD-A61275FCC0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17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462" name="Oval 6">
            <a:extLst>
              <a:ext uri="{FF2B5EF4-FFF2-40B4-BE49-F238E27FC236}">
                <a16:creationId xmlns:a16="http://schemas.microsoft.com/office/drawing/2014/main" xmlns="" id="{E938CA2A-104A-487A-AC53-73DCB4AD0E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16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463" name="Oval 7">
            <a:extLst>
              <a:ext uri="{FF2B5EF4-FFF2-40B4-BE49-F238E27FC236}">
                <a16:creationId xmlns:a16="http://schemas.microsoft.com/office/drawing/2014/main" xmlns="" id="{BB155443-2C2A-406C-A5D0-8E1C26570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15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464" name="Oval 8">
            <a:extLst>
              <a:ext uri="{FF2B5EF4-FFF2-40B4-BE49-F238E27FC236}">
                <a16:creationId xmlns:a16="http://schemas.microsoft.com/office/drawing/2014/main" xmlns="" id="{6316368F-536A-4B71-A37D-D584546A21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14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465" name="Oval 9">
            <a:extLst>
              <a:ext uri="{FF2B5EF4-FFF2-40B4-BE49-F238E27FC236}">
                <a16:creationId xmlns:a16="http://schemas.microsoft.com/office/drawing/2014/main" xmlns="" id="{9E3D96CD-38BC-4F2D-B442-5B1E4622CE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13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466" name="Oval 10">
            <a:extLst>
              <a:ext uri="{FF2B5EF4-FFF2-40B4-BE49-F238E27FC236}">
                <a16:creationId xmlns:a16="http://schemas.microsoft.com/office/drawing/2014/main" xmlns="" id="{034C518D-7C34-4AEB-9DA5-49D11D374B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12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467" name="Oval 11">
            <a:extLst>
              <a:ext uri="{FF2B5EF4-FFF2-40B4-BE49-F238E27FC236}">
                <a16:creationId xmlns:a16="http://schemas.microsoft.com/office/drawing/2014/main" xmlns="" id="{2AA2895F-9798-4DB4-852B-6818262AB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11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66572" name="Group 12">
            <a:extLst>
              <a:ext uri="{FF2B5EF4-FFF2-40B4-BE49-F238E27FC236}">
                <a16:creationId xmlns:a16="http://schemas.microsoft.com/office/drawing/2014/main" xmlns="" id="{67D699F8-101D-45C2-8ED7-D3A2C8E7B764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762000"/>
            <a:ext cx="8915400" cy="4343400"/>
            <a:chOff x="781" y="3024"/>
            <a:chExt cx="4019" cy="1000"/>
          </a:xfrm>
        </p:grpSpPr>
        <p:sp>
          <p:nvSpPr>
            <p:cNvPr id="19498" name="AutoShape 19">
              <a:extLst>
                <a:ext uri="{FF2B5EF4-FFF2-40B4-BE49-F238E27FC236}">
                  <a16:creationId xmlns:a16="http://schemas.microsoft.com/office/drawing/2014/main" xmlns="" id="{DCACCE23-5146-49B4-A75B-4B330D7AA04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81" y="3059"/>
              <a:ext cx="3984" cy="965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rtl="1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19499" name="Group 14">
              <a:extLst>
                <a:ext uri="{FF2B5EF4-FFF2-40B4-BE49-F238E27FC236}">
                  <a16:creationId xmlns:a16="http://schemas.microsoft.com/office/drawing/2014/main" xmlns="" id="{07124757-4E64-4479-9B92-89EEB05600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2" y="3024"/>
              <a:ext cx="3968" cy="947"/>
              <a:chOff x="832" y="2837"/>
              <a:chExt cx="4016" cy="1134"/>
            </a:xfrm>
          </p:grpSpPr>
          <p:sp>
            <p:nvSpPr>
              <p:cNvPr id="19501" name="AutoShape 20">
                <a:extLst>
                  <a:ext uri="{FF2B5EF4-FFF2-40B4-BE49-F238E27FC236}">
                    <a16:creationId xmlns:a16="http://schemas.microsoft.com/office/drawing/2014/main" xmlns="" id="{42E5EE07-98C4-4F75-9EDF-9FC405902912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32" y="2837"/>
                <a:ext cx="4016" cy="1134"/>
              </a:xfrm>
              <a:prstGeom prst="roundRect">
                <a:avLst>
                  <a:gd name="adj" fmla="val 16667"/>
                </a:avLst>
              </a:prstGeom>
              <a:solidFill>
                <a:srgbClr val="73E77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/>
              <a:lstStyle>
                <a:lvl1pPr marL="342900" indent="-3429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800100" indent="-3429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257300" indent="-3429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714500" indent="-3429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171700" indent="-3429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628900" indent="-3429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3086100" indent="-3429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543300" indent="-3429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4000500" indent="-3429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3200" b="1" dirty="0">
                  <a:solidFill>
                    <a:srgbClr val="FF0066"/>
                  </a:solidFill>
                  <a:cs typeface="Arial" panose="020B0604020202020204" pitchFamily="34" charset="0"/>
                </a:endParaRP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600" b="1" dirty="0">
                  <a:solidFill>
                    <a:srgbClr val="CC0000"/>
                  </a:solidFill>
                  <a:cs typeface="Arial" panose="020B0604020202020204" pitchFamily="34" charset="0"/>
                </a:endParaRP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3200" b="1" dirty="0">
                    <a:solidFill>
                      <a:srgbClr val="0000CC"/>
                    </a:solidFill>
                    <a:cs typeface="Arial" panose="020B0604020202020204" pitchFamily="34" charset="0"/>
                  </a:rPr>
                  <a:t>        </a:t>
                </a:r>
                <a:r>
                  <a:rPr lang="en-US" altLang="en-US" sz="2800" b="1" dirty="0" err="1">
                    <a:cs typeface="Arial" panose="020B0604020202020204" pitchFamily="34" charset="0"/>
                  </a:rPr>
                  <a:t>S</a:t>
                </a:r>
                <a:r>
                  <a:rPr lang="en-US" altLang="en-US" sz="2800" b="1" dirty="0" err="1"/>
                  <a:t>ố</a:t>
                </a:r>
                <a:r>
                  <a:rPr lang="en-US" altLang="en-US" sz="2800" b="1" dirty="0"/>
                  <a:t> </a:t>
                </a:r>
                <a:r>
                  <a:rPr lang="en-US" altLang="en-US" sz="2800" b="1" dirty="0" err="1"/>
                  <a:t>thập</a:t>
                </a:r>
                <a:r>
                  <a:rPr lang="en-US" altLang="en-US" sz="2800" b="1" dirty="0"/>
                  <a:t> </a:t>
                </a:r>
                <a:r>
                  <a:rPr lang="en-US" altLang="en-US" sz="2800" b="1" dirty="0" err="1"/>
                  <a:t>phân</a:t>
                </a:r>
                <a:r>
                  <a:rPr lang="en-US" altLang="en-US" sz="2800" b="1" dirty="0"/>
                  <a:t> 25,477 </a:t>
                </a:r>
                <a:r>
                  <a:rPr lang="en-US" altLang="en-US" sz="2800" b="1" dirty="0" err="1"/>
                  <a:t>đọc</a:t>
                </a:r>
                <a:r>
                  <a:rPr lang="en-US" altLang="en-US" sz="2800" b="1" dirty="0"/>
                  <a:t> </a:t>
                </a:r>
                <a:r>
                  <a:rPr lang="en-US" altLang="en-US" sz="2800" b="1" dirty="0" err="1"/>
                  <a:t>là</a:t>
                </a:r>
                <a:r>
                  <a:rPr lang="en-US" altLang="en-US" sz="2800" b="1" dirty="0"/>
                  <a:t>:</a:t>
                </a:r>
                <a:endParaRPr lang="en-US" altLang="en-US" sz="2800" b="1" dirty="0">
                  <a:cs typeface="Arial" panose="020B0604020202020204" pitchFamily="34" charset="0"/>
                </a:endParaRP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 b="1" dirty="0">
                    <a:cs typeface="Arial" panose="020B0604020202020204" pitchFamily="34" charset="0"/>
                  </a:rPr>
                  <a:t>      </a:t>
                </a:r>
                <a:r>
                  <a:rPr lang="en-US" altLang="en-US" sz="2400" b="1" dirty="0">
                    <a:cs typeface="Arial" panose="020B0604020202020204" pitchFamily="34" charset="0"/>
                  </a:rPr>
                  <a:t>A. </a:t>
                </a:r>
                <a:r>
                  <a:rPr lang="en-US" altLang="en-US" sz="2400" b="1" dirty="0"/>
                  <a:t>Hai </a:t>
                </a:r>
                <a:r>
                  <a:rPr lang="en-US" altLang="en-US" sz="2400" b="1" dirty="0" err="1"/>
                  <a:t>lăm</a:t>
                </a:r>
                <a:r>
                  <a:rPr lang="en-US" altLang="en-US" sz="2400" b="1" dirty="0"/>
                  <a:t> </a:t>
                </a:r>
                <a:r>
                  <a:rPr lang="en-US" altLang="en-US" sz="2400" b="1" dirty="0" err="1"/>
                  <a:t>phẩy</a:t>
                </a:r>
                <a:r>
                  <a:rPr lang="en-US" altLang="en-US" sz="2400" b="1" dirty="0"/>
                  <a:t> </a:t>
                </a:r>
                <a:r>
                  <a:rPr lang="en-US" altLang="en-US" sz="2400" b="1" dirty="0" err="1"/>
                  <a:t>bốn</a:t>
                </a:r>
                <a:r>
                  <a:rPr lang="en-US" altLang="en-US" sz="2400" b="1" dirty="0"/>
                  <a:t> </a:t>
                </a:r>
                <a:r>
                  <a:rPr lang="en-US" altLang="en-US" sz="2400" b="1" dirty="0" err="1"/>
                  <a:t>trăm</a:t>
                </a:r>
                <a:r>
                  <a:rPr lang="en-US" altLang="en-US" sz="2400" b="1" dirty="0"/>
                  <a:t> </a:t>
                </a:r>
                <a:r>
                  <a:rPr lang="en-US" altLang="en-US" sz="2400" b="1" dirty="0" err="1"/>
                  <a:t>bảy</a:t>
                </a:r>
                <a:r>
                  <a:rPr lang="en-US" altLang="en-US" sz="2400" b="1" dirty="0"/>
                  <a:t> </a:t>
                </a:r>
                <a:r>
                  <a:rPr lang="en-US" altLang="en-US" sz="2400" b="1" dirty="0" err="1"/>
                  <a:t>bảy</a:t>
                </a:r>
                <a:r>
                  <a:rPr lang="en-US" altLang="en-US" sz="2400" b="1" dirty="0">
                    <a:cs typeface="Arial" panose="020B0604020202020204" pitchFamily="34" charset="0"/>
                  </a:rPr>
                  <a:t>    </a:t>
                </a: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400" b="1" dirty="0">
                    <a:cs typeface="Arial" panose="020B0604020202020204" pitchFamily="34" charset="0"/>
                  </a:rPr>
                  <a:t>       B. Hai </a:t>
                </a:r>
                <a:r>
                  <a:rPr lang="en-US" altLang="en-US" sz="2400" b="1" dirty="0" err="1">
                    <a:cs typeface="Arial" panose="020B0604020202020204" pitchFamily="34" charset="0"/>
                  </a:rPr>
                  <a:t>m</a:t>
                </a:r>
                <a:r>
                  <a:rPr lang="en-US" altLang="en-US" sz="2400" b="1" dirty="0" err="1"/>
                  <a:t>ươi</a:t>
                </a:r>
                <a:r>
                  <a:rPr lang="en-US" altLang="en-US" sz="2400" b="1" dirty="0"/>
                  <a:t> </a:t>
                </a:r>
                <a:r>
                  <a:rPr lang="en-US" altLang="en-US" sz="2400" b="1" dirty="0" err="1"/>
                  <a:t>lăm</a:t>
                </a:r>
                <a:r>
                  <a:rPr lang="en-US" altLang="en-US" sz="2400" b="1" dirty="0"/>
                  <a:t> </a:t>
                </a:r>
                <a:r>
                  <a:rPr lang="en-US" altLang="en-US" sz="2400" b="1" dirty="0" err="1"/>
                  <a:t>phẩy</a:t>
                </a:r>
                <a:r>
                  <a:rPr lang="en-US" altLang="en-US" sz="2400" b="1" dirty="0"/>
                  <a:t> </a:t>
                </a:r>
                <a:r>
                  <a:rPr lang="en-US" altLang="en-US" sz="2400" b="1" dirty="0" err="1"/>
                  <a:t>bốn</a:t>
                </a:r>
                <a:r>
                  <a:rPr lang="en-US" altLang="en-US" sz="2400" b="1" dirty="0"/>
                  <a:t> </a:t>
                </a:r>
                <a:r>
                  <a:rPr lang="en-US" altLang="en-US" sz="2400" b="1" dirty="0" err="1"/>
                  <a:t>trăm</a:t>
                </a:r>
                <a:r>
                  <a:rPr lang="en-US" altLang="en-US" sz="2400" b="1" dirty="0"/>
                  <a:t> </a:t>
                </a:r>
                <a:r>
                  <a:rPr lang="en-US" altLang="en-US" sz="2400" b="1" dirty="0" err="1"/>
                  <a:t>bảy</a:t>
                </a:r>
                <a:r>
                  <a:rPr lang="en-US" altLang="en-US" sz="2400" b="1" dirty="0"/>
                  <a:t> </a:t>
                </a:r>
                <a:r>
                  <a:rPr lang="en-US" altLang="en-US" sz="2400" b="1" dirty="0" err="1"/>
                  <a:t>bảy</a:t>
                </a:r>
                <a:endParaRPr lang="en-US" altLang="en-US" sz="2400" b="1" dirty="0">
                  <a:cs typeface="Arial" panose="020B0604020202020204" pitchFamily="34" charset="0"/>
                </a:endParaRP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400" b="1" dirty="0">
                    <a:cs typeface="Arial" panose="020B0604020202020204" pitchFamily="34" charset="0"/>
                  </a:rPr>
                  <a:t>       C</a:t>
                </a:r>
                <a:r>
                  <a:rPr lang="en-US" altLang="en-US" sz="2400" b="1" dirty="0"/>
                  <a:t>. Hai </a:t>
                </a:r>
                <a:r>
                  <a:rPr lang="en-US" altLang="en-US" sz="2400" b="1" dirty="0" err="1"/>
                  <a:t>lăm</a:t>
                </a:r>
                <a:r>
                  <a:rPr lang="en-US" altLang="en-US" sz="2400" b="1" dirty="0"/>
                  <a:t> </a:t>
                </a:r>
                <a:r>
                  <a:rPr lang="en-US" altLang="en-US" sz="2400" b="1" dirty="0" err="1"/>
                  <a:t>phẩy</a:t>
                </a:r>
                <a:r>
                  <a:rPr lang="en-US" altLang="en-US" sz="2400" b="1" dirty="0"/>
                  <a:t> </a:t>
                </a:r>
                <a:r>
                  <a:rPr lang="en-US" altLang="en-US" sz="2400" b="1" dirty="0" err="1"/>
                  <a:t>bốn</a:t>
                </a:r>
                <a:r>
                  <a:rPr lang="en-US" altLang="en-US" sz="2400" b="1" dirty="0"/>
                  <a:t> </a:t>
                </a:r>
                <a:r>
                  <a:rPr lang="en-US" altLang="en-US" sz="2400" b="1" dirty="0" err="1"/>
                  <a:t>bảy</a:t>
                </a:r>
                <a:r>
                  <a:rPr lang="en-US" altLang="en-US" sz="2400" b="1" dirty="0"/>
                  <a:t>  </a:t>
                </a:r>
                <a:r>
                  <a:rPr lang="en-US" altLang="en-US" sz="2400" b="1" dirty="0" err="1"/>
                  <a:t>bảy</a:t>
                </a:r>
                <a:endParaRPr lang="en-US" altLang="en-US" sz="2400" b="1" dirty="0"/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400" b="1" dirty="0"/>
                  <a:t>       D. Hai </a:t>
                </a:r>
                <a:r>
                  <a:rPr lang="en-US" altLang="en-US" sz="2400" b="1" dirty="0" err="1"/>
                  <a:t>mươi</a:t>
                </a:r>
                <a:r>
                  <a:rPr lang="en-US" altLang="en-US" sz="2400" b="1" dirty="0"/>
                  <a:t> </a:t>
                </a:r>
                <a:r>
                  <a:rPr lang="en-US" altLang="en-US" sz="2400" b="1" dirty="0" err="1"/>
                  <a:t>lăm</a:t>
                </a:r>
                <a:r>
                  <a:rPr lang="en-US" altLang="en-US" sz="2400" b="1" dirty="0"/>
                  <a:t> </a:t>
                </a:r>
                <a:r>
                  <a:rPr lang="en-US" altLang="en-US" sz="2400" b="1" dirty="0" err="1"/>
                  <a:t>phẩy</a:t>
                </a:r>
                <a:r>
                  <a:rPr lang="en-US" altLang="en-US" sz="2400" b="1" dirty="0"/>
                  <a:t> </a:t>
                </a:r>
                <a:r>
                  <a:rPr lang="en-US" altLang="en-US" sz="2400" b="1" dirty="0" err="1"/>
                  <a:t>bốn</a:t>
                </a:r>
                <a:r>
                  <a:rPr lang="en-US" altLang="en-US" sz="2400" b="1" dirty="0"/>
                  <a:t> </a:t>
                </a:r>
                <a:r>
                  <a:rPr lang="en-US" altLang="en-US" sz="2400" b="1" dirty="0" err="1"/>
                  <a:t>trăm</a:t>
                </a:r>
                <a:r>
                  <a:rPr lang="en-US" altLang="en-US" sz="2400" b="1" dirty="0"/>
                  <a:t> </a:t>
                </a:r>
                <a:r>
                  <a:rPr lang="en-US" altLang="en-US" sz="2400" b="1" dirty="0" err="1"/>
                  <a:t>bảy</a:t>
                </a:r>
                <a:r>
                  <a:rPr lang="en-US" altLang="en-US" sz="2400" b="1" dirty="0"/>
                  <a:t> </a:t>
                </a:r>
                <a:r>
                  <a:rPr lang="en-US" altLang="en-US" sz="2400" b="1" dirty="0" err="1"/>
                  <a:t>mươi</a:t>
                </a:r>
                <a:r>
                  <a:rPr lang="en-US" altLang="en-US" sz="2400" b="1" dirty="0"/>
                  <a:t> </a:t>
                </a:r>
                <a:r>
                  <a:rPr lang="en-US" altLang="en-US" sz="2400" b="1" dirty="0" err="1"/>
                  <a:t>bảy</a:t>
                </a:r>
                <a:endParaRPr lang="en-US" altLang="en-US" sz="2400" b="1" dirty="0"/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2800" b="1" dirty="0">
                  <a:cs typeface="Arial" panose="020B0604020202020204" pitchFamily="34" charset="0"/>
                </a:endParaRP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ar-SA" altLang="en-US" sz="2400" b="1" dirty="0">
                    <a:solidFill>
                      <a:srgbClr val="FFFFFF"/>
                    </a:solidFill>
                    <a:cs typeface="Arial" panose="020B0604020202020204" pitchFamily="34" charset="0"/>
                  </a:rPr>
                  <a:t>		</a:t>
                </a:r>
                <a:endParaRPr lang="en-US" altLang="en-US" sz="2400" b="1" dirty="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9502" name="AutoShape 21">
                <a:extLst>
                  <a:ext uri="{FF2B5EF4-FFF2-40B4-BE49-F238E27FC236}">
                    <a16:creationId xmlns:a16="http://schemas.microsoft.com/office/drawing/2014/main" xmlns="" id="{EB31B18A-B66D-4B78-92F2-B212D2943BBB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41" y="3671"/>
                <a:ext cx="4007" cy="28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73E77E"/>
                  </a:gs>
                  <a:gs pos="100000">
                    <a:srgbClr val="B3F2B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9503" name="AutoShape 22">
                <a:extLst>
                  <a:ext uri="{FF2B5EF4-FFF2-40B4-BE49-F238E27FC236}">
                    <a16:creationId xmlns:a16="http://schemas.microsoft.com/office/drawing/2014/main" xmlns="" id="{118A77C3-10E2-4437-AFC6-330CF9CD05F8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41" y="2846"/>
                <a:ext cx="3959" cy="28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D0F7D4"/>
                  </a:gs>
                  <a:gs pos="100000">
                    <a:srgbClr val="73E77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9500" name="Text Box 29">
              <a:extLst>
                <a:ext uri="{FF2B5EF4-FFF2-40B4-BE49-F238E27FC236}">
                  <a16:creationId xmlns:a16="http://schemas.microsoft.com/office/drawing/2014/main" xmlns="" id="{9888B10E-816C-41B4-8BF3-C35B5858D503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853" y="3360"/>
              <a:ext cx="394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</a:pPr>
              <a:endParaRPr lang="en-US" altLang="en-US" sz="4400">
                <a:solidFill>
                  <a:srgbClr val="FFFFFF"/>
                </a:solidFill>
                <a:latin typeface=".VnTime" panose="020B7200000000000000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66579" name="Picture 19" descr="Cau hoi">
            <a:extLst>
              <a:ext uri="{FF2B5EF4-FFF2-40B4-BE49-F238E27FC236}">
                <a16:creationId xmlns:a16="http://schemas.microsoft.com/office/drawing/2014/main" xmlns="" id="{2E060AA7-07A6-4D82-B295-71DFF389159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914400"/>
            <a:ext cx="533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80" name="Picture 20" descr="1_lc">
            <a:extLst>
              <a:ext uri="{FF2B5EF4-FFF2-40B4-BE49-F238E27FC236}">
                <a16:creationId xmlns:a16="http://schemas.microsoft.com/office/drawing/2014/main" xmlns="" id="{79227ABD-7AE5-4982-A677-7CC4EEB3B68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14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6581" name="Group 21">
            <a:extLst>
              <a:ext uri="{FF2B5EF4-FFF2-40B4-BE49-F238E27FC236}">
                <a16:creationId xmlns:a16="http://schemas.microsoft.com/office/drawing/2014/main" xmlns="" id="{109B59AA-BE5D-4C85-845A-E6F0F3DD48EB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724400"/>
            <a:ext cx="914400" cy="762000"/>
            <a:chOff x="1110" y="2656"/>
            <a:chExt cx="1549" cy="1351"/>
          </a:xfrm>
        </p:grpSpPr>
        <p:sp>
          <p:nvSpPr>
            <p:cNvPr id="19495" name="AutoShape 22">
              <a:extLst>
                <a:ext uri="{FF2B5EF4-FFF2-40B4-BE49-F238E27FC236}">
                  <a16:creationId xmlns:a16="http://schemas.microsoft.com/office/drawing/2014/main" xmlns="" id="{9DF457BF-E541-4C67-B91E-8027F5F51CB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0C0C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19496" name="AutoShape 23">
              <a:extLst>
                <a:ext uri="{FF2B5EF4-FFF2-40B4-BE49-F238E27FC236}">
                  <a16:creationId xmlns:a16="http://schemas.microsoft.com/office/drawing/2014/main" xmlns="" id="{A18FF890-93B1-4A27-930B-911DD747F82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19497" name="AutoShape 24">
              <a:extLst>
                <a:ext uri="{FF2B5EF4-FFF2-40B4-BE49-F238E27FC236}">
                  <a16:creationId xmlns:a16="http://schemas.microsoft.com/office/drawing/2014/main" xmlns="" id="{63834E04-0DD2-4081-BCD1-AD75B41D498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200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rgbClr val="24B443"/>
                </a:gs>
                <a:gs pos="100000">
                  <a:srgbClr val="115D16"/>
                </a:gs>
              </a:gsLst>
              <a:lin ang="2700000" scaled="1"/>
            </a:gradFill>
            <a:ln w="9525">
              <a:solidFill>
                <a:srgbClr val="EE1A38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400" b="1">
                  <a:solidFill>
                    <a:srgbClr val="F01C49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Key</a:t>
              </a:r>
            </a:p>
          </p:txBody>
        </p:sp>
      </p:grpSp>
      <p:sp>
        <p:nvSpPr>
          <p:cNvPr id="19472" name="Oval 25">
            <a:extLst>
              <a:ext uri="{FF2B5EF4-FFF2-40B4-BE49-F238E27FC236}">
                <a16:creationId xmlns:a16="http://schemas.microsoft.com/office/drawing/2014/main" xmlns="" id="{5FF36E95-6E58-4D90-AA74-ABB5DD070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10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473" name="Oval 26">
            <a:extLst>
              <a:ext uri="{FF2B5EF4-FFF2-40B4-BE49-F238E27FC236}">
                <a16:creationId xmlns:a16="http://schemas.microsoft.com/office/drawing/2014/main" xmlns="" id="{68E9FC74-0CD5-45BF-A3CC-79C07DE1F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9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474" name="Oval 27">
            <a:extLst>
              <a:ext uri="{FF2B5EF4-FFF2-40B4-BE49-F238E27FC236}">
                <a16:creationId xmlns:a16="http://schemas.microsoft.com/office/drawing/2014/main" xmlns="" id="{5BD8B9A9-5755-4083-9C3D-308898E6C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8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475" name="Oval 28">
            <a:extLst>
              <a:ext uri="{FF2B5EF4-FFF2-40B4-BE49-F238E27FC236}">
                <a16:creationId xmlns:a16="http://schemas.microsoft.com/office/drawing/2014/main" xmlns="" id="{C4C02B1A-7994-49A0-83F8-173229A76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7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476" name="Oval 29">
            <a:extLst>
              <a:ext uri="{FF2B5EF4-FFF2-40B4-BE49-F238E27FC236}">
                <a16:creationId xmlns:a16="http://schemas.microsoft.com/office/drawing/2014/main" xmlns="" id="{40D6E7A3-85BD-4655-9258-0D666FB449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6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477" name="Oval 30">
            <a:extLst>
              <a:ext uri="{FF2B5EF4-FFF2-40B4-BE49-F238E27FC236}">
                <a16:creationId xmlns:a16="http://schemas.microsoft.com/office/drawing/2014/main" xmlns="" id="{9A4F54FF-C25D-429A-B9F7-4A54A90DC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5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6591" name="Oval 31">
            <a:extLst>
              <a:ext uri="{FF2B5EF4-FFF2-40B4-BE49-F238E27FC236}">
                <a16:creationId xmlns:a16="http://schemas.microsoft.com/office/drawing/2014/main" xmlns="" id="{AE32D869-8694-4842-BCB8-3FB655FE6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4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6592" name="Oval 32">
            <a:extLst>
              <a:ext uri="{FF2B5EF4-FFF2-40B4-BE49-F238E27FC236}">
                <a16:creationId xmlns:a16="http://schemas.microsoft.com/office/drawing/2014/main" xmlns="" id="{6CDAFE64-6997-4750-9CCA-3821AE7A4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3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6593" name="Oval 33">
            <a:extLst>
              <a:ext uri="{FF2B5EF4-FFF2-40B4-BE49-F238E27FC236}">
                <a16:creationId xmlns:a16="http://schemas.microsoft.com/office/drawing/2014/main" xmlns="" id="{C6711372-D1FF-4D7B-AEEA-0922A9F40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6594" name="Oval 34">
            <a:extLst>
              <a:ext uri="{FF2B5EF4-FFF2-40B4-BE49-F238E27FC236}">
                <a16:creationId xmlns:a16="http://schemas.microsoft.com/office/drawing/2014/main" xmlns="" id="{72EC8439-7732-4968-B53B-D8495C5B9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6595" name="Oval 35">
            <a:extLst>
              <a:ext uri="{FF2B5EF4-FFF2-40B4-BE49-F238E27FC236}">
                <a16:creationId xmlns:a16="http://schemas.microsoft.com/office/drawing/2014/main" xmlns="" id="{79F2C5FF-7680-41AD-B9B4-9BE17A581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0"/>
            <a:ext cx="1447800" cy="9906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2800" b="1">
                <a:solidFill>
                  <a:srgbClr val="FF0000"/>
                </a:solidFill>
                <a:cs typeface="Arial" panose="020B0604020202020204" pitchFamily="34" charset="0"/>
              </a:rPr>
              <a:t>Hết giờ</a:t>
            </a:r>
          </a:p>
        </p:txBody>
      </p:sp>
      <p:grpSp>
        <p:nvGrpSpPr>
          <p:cNvPr id="66596" name="Group 36">
            <a:extLst>
              <a:ext uri="{FF2B5EF4-FFF2-40B4-BE49-F238E27FC236}">
                <a16:creationId xmlns:a16="http://schemas.microsoft.com/office/drawing/2014/main" xmlns="" id="{1343C970-24B1-4ED9-9386-132A125C5053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252413"/>
            <a:ext cx="914400" cy="762000"/>
            <a:chOff x="1110" y="2656"/>
            <a:chExt cx="1549" cy="1351"/>
          </a:xfrm>
        </p:grpSpPr>
        <p:sp>
          <p:nvSpPr>
            <p:cNvPr id="19492" name="AutoShape 37">
              <a:extLst>
                <a:ext uri="{FF2B5EF4-FFF2-40B4-BE49-F238E27FC236}">
                  <a16:creationId xmlns:a16="http://schemas.microsoft.com/office/drawing/2014/main" xmlns="" id="{62A57DB9-0A49-4A43-8D50-8718133D813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0C0C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19493" name="AutoShape 38">
              <a:extLst>
                <a:ext uri="{FF2B5EF4-FFF2-40B4-BE49-F238E27FC236}">
                  <a16:creationId xmlns:a16="http://schemas.microsoft.com/office/drawing/2014/main" xmlns="" id="{C1C0ACB7-6D37-40EF-86EF-ED12F8C8867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19494" name="AutoShape 39">
              <a:extLst>
                <a:ext uri="{FF2B5EF4-FFF2-40B4-BE49-F238E27FC236}">
                  <a16:creationId xmlns:a16="http://schemas.microsoft.com/office/drawing/2014/main" xmlns="" id="{08600A2A-88BF-407A-B87B-963D512AE7F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200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rgbClr val="24B443"/>
                </a:gs>
                <a:gs pos="100000">
                  <a:srgbClr val="115D16"/>
                </a:gs>
              </a:gsLst>
              <a:lin ang="2700000" scaled="1"/>
            </a:gradFill>
            <a:ln w="9525">
              <a:solidFill>
                <a:srgbClr val="EE1A38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000" b="1">
                  <a:solidFill>
                    <a:srgbClr val="F01C49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Time</a:t>
              </a:r>
            </a:p>
          </p:txBody>
        </p:sp>
      </p:grpSp>
      <p:grpSp>
        <p:nvGrpSpPr>
          <p:cNvPr id="66600" name="Group 40">
            <a:extLst>
              <a:ext uri="{FF2B5EF4-FFF2-40B4-BE49-F238E27FC236}">
                <a16:creationId xmlns:a16="http://schemas.microsoft.com/office/drawing/2014/main" xmlns="" id="{077747A0-FFA0-4AED-B0AF-E059263359E9}"/>
              </a:ext>
            </a:extLst>
          </p:cNvPr>
          <p:cNvGrpSpPr>
            <a:grpSpLocks/>
          </p:cNvGrpSpPr>
          <p:nvPr/>
        </p:nvGrpSpPr>
        <p:grpSpPr bwMode="auto">
          <a:xfrm>
            <a:off x="208484" y="520598"/>
            <a:ext cx="10459516" cy="6108802"/>
            <a:chOff x="-308" y="380"/>
            <a:chExt cx="5108" cy="3644"/>
          </a:xfrm>
        </p:grpSpPr>
        <p:sp>
          <p:nvSpPr>
            <p:cNvPr id="19486" name="AutoShape 19">
              <a:extLst>
                <a:ext uri="{FF2B5EF4-FFF2-40B4-BE49-F238E27FC236}">
                  <a16:creationId xmlns:a16="http://schemas.microsoft.com/office/drawing/2014/main" xmlns="" id="{E6BD1EAA-D7BF-48E0-A330-BBC6E3C7FA5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81" y="3059"/>
              <a:ext cx="3984" cy="965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rtl="1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19487" name="Group 42">
              <a:extLst>
                <a:ext uri="{FF2B5EF4-FFF2-40B4-BE49-F238E27FC236}">
                  <a16:creationId xmlns:a16="http://schemas.microsoft.com/office/drawing/2014/main" xmlns="" id="{A8E3399B-5A13-4C6B-902F-A01EFBCA9D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2" y="3024"/>
              <a:ext cx="3968" cy="947"/>
              <a:chOff x="832" y="2837"/>
              <a:chExt cx="4016" cy="1134"/>
            </a:xfrm>
          </p:grpSpPr>
          <p:sp>
            <p:nvSpPr>
              <p:cNvPr id="19489" name="AutoShape 20">
                <a:extLst>
                  <a:ext uri="{FF2B5EF4-FFF2-40B4-BE49-F238E27FC236}">
                    <a16:creationId xmlns:a16="http://schemas.microsoft.com/office/drawing/2014/main" xmlns="" id="{F44A1904-2C08-4C1D-81D7-E2B0AFCEE419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32" y="2837"/>
                <a:ext cx="4016" cy="1134"/>
              </a:xfrm>
              <a:prstGeom prst="roundRect">
                <a:avLst>
                  <a:gd name="adj" fmla="val 16667"/>
                </a:avLst>
              </a:prstGeom>
              <a:solidFill>
                <a:srgbClr val="73E77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cs typeface="Arial" panose="020B0604020202020204" pitchFamily="34" charset="0"/>
                  </a:rPr>
                  <a:t>D. Hai </a:t>
                </a:r>
                <a:r>
                  <a:rPr lang="en-US" altLang="en-US" sz="2800" b="1" dirty="0" err="1">
                    <a:solidFill>
                      <a:srgbClr val="FF0000"/>
                    </a:solidFill>
                    <a:cs typeface="Arial" panose="020B0604020202020204" pitchFamily="34" charset="0"/>
                  </a:rPr>
                  <a:t>m</a:t>
                </a:r>
                <a:r>
                  <a:rPr lang="en-US" altLang="en-US" sz="2800" b="1" dirty="0" err="1">
                    <a:solidFill>
                      <a:srgbClr val="FF0000"/>
                    </a:solidFill>
                  </a:rPr>
                  <a:t>ươi</a:t>
                </a:r>
                <a:r>
                  <a:rPr lang="en-US" alt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altLang="en-US" sz="2800" b="1" dirty="0" err="1">
                    <a:solidFill>
                      <a:srgbClr val="FF0000"/>
                    </a:solidFill>
                  </a:rPr>
                  <a:t>lăm</a:t>
                </a:r>
                <a:r>
                  <a:rPr lang="en-US" alt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altLang="en-US" sz="2800" b="1" dirty="0" err="1">
                    <a:solidFill>
                      <a:srgbClr val="FF0000"/>
                    </a:solidFill>
                  </a:rPr>
                  <a:t>phẩy</a:t>
                </a:r>
                <a:r>
                  <a:rPr lang="en-US" alt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altLang="en-US" sz="2800" b="1" dirty="0" err="1">
                    <a:solidFill>
                      <a:srgbClr val="FF0000"/>
                    </a:solidFill>
                  </a:rPr>
                  <a:t>bốn</a:t>
                </a:r>
                <a:r>
                  <a:rPr lang="en-US" alt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altLang="en-US" sz="2800" b="1" dirty="0" err="1">
                    <a:solidFill>
                      <a:srgbClr val="FF0000"/>
                    </a:solidFill>
                  </a:rPr>
                  <a:t>trăm</a:t>
                </a:r>
                <a:r>
                  <a:rPr lang="en-US" alt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altLang="en-US" sz="2800" b="1" dirty="0" err="1">
                    <a:solidFill>
                      <a:srgbClr val="FF0000"/>
                    </a:solidFill>
                  </a:rPr>
                  <a:t>bảy</a:t>
                </a:r>
                <a:r>
                  <a:rPr lang="en-US" alt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altLang="en-US" sz="2800" b="1" dirty="0" err="1">
                    <a:solidFill>
                      <a:srgbClr val="FF0000"/>
                    </a:solidFill>
                  </a:rPr>
                  <a:t>mươi</a:t>
                </a:r>
                <a:r>
                  <a:rPr lang="en-US" altLang="en-US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n-US" altLang="en-US" sz="2800" b="1" dirty="0" err="1">
                    <a:solidFill>
                      <a:srgbClr val="FF0000"/>
                    </a:solidFill>
                  </a:rPr>
                  <a:t>bảy</a:t>
                </a:r>
                <a:endParaRPr lang="en-US" altLang="en-US" sz="28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9490" name="AutoShape 21">
                <a:extLst>
                  <a:ext uri="{FF2B5EF4-FFF2-40B4-BE49-F238E27FC236}">
                    <a16:creationId xmlns:a16="http://schemas.microsoft.com/office/drawing/2014/main" xmlns="" id="{F4E6F157-B852-4449-A9FF-62F82C9F41DF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41" y="3671"/>
                <a:ext cx="4007" cy="28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73E77E"/>
                  </a:gs>
                  <a:gs pos="100000">
                    <a:srgbClr val="B3F2B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9491" name="AutoShape 22">
                <a:extLst>
                  <a:ext uri="{FF2B5EF4-FFF2-40B4-BE49-F238E27FC236}">
                    <a16:creationId xmlns:a16="http://schemas.microsoft.com/office/drawing/2014/main" xmlns="" id="{0D6E7670-5F85-4C1A-9B57-C0296A477DA1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41" y="2846"/>
                <a:ext cx="3959" cy="28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D0F7D4"/>
                  </a:gs>
                  <a:gs pos="100000">
                    <a:srgbClr val="73E77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9488" name="Text Box 29">
              <a:extLst>
                <a:ext uri="{FF2B5EF4-FFF2-40B4-BE49-F238E27FC236}">
                  <a16:creationId xmlns:a16="http://schemas.microsoft.com/office/drawing/2014/main" xmlns="" id="{D26DC45C-4B62-4CF2-8FD3-FB300A4B7003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-308" y="380"/>
              <a:ext cx="3947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</a:pPr>
              <a:endParaRPr lang="en-US" altLang="en-US" sz="4400" dirty="0">
                <a:solidFill>
                  <a:srgbClr val="FFFFFF"/>
                </a:solidFill>
                <a:latin typeface=".VnTime" panose="020B7200000000000000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9485" name="Rectangle 47">
            <a:extLst>
              <a:ext uri="{FF2B5EF4-FFF2-40B4-BE49-F238E27FC236}">
                <a16:creationId xmlns:a16="http://schemas.microsoft.com/office/drawing/2014/main" xmlns="" id="{7F7E28B6-D0C0-4F16-9FFB-5D71E1D09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1" y="1588"/>
            <a:ext cx="1084263" cy="519112"/>
          </a:xfrm>
          <a:prstGeom prst="rect">
            <a:avLst/>
          </a:prstGeom>
          <a:solidFill>
            <a:srgbClr val="99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Câu 3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65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6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6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6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665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66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66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580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665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 nodeType="clickPar">
                      <p:stCondLst>
                        <p:cond delay="0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6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66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6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66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666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666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581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665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59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59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59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59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59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596"/>
                  </p:tgtEl>
                </p:cond>
              </p:nextCondLst>
            </p:seq>
          </p:childTnLst>
        </p:cTn>
      </p:par>
    </p:tnLst>
    <p:bldLst>
      <p:bldP spid="66591" grpId="0" animBg="1"/>
      <p:bldP spid="66592" grpId="0" animBg="1"/>
      <p:bldP spid="66593" grpId="0" animBg="1"/>
      <p:bldP spid="66594" grpId="0" animBg="1"/>
      <p:bldP spid="6659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val 2">
            <a:extLst>
              <a:ext uri="{FF2B5EF4-FFF2-40B4-BE49-F238E27FC236}">
                <a16:creationId xmlns:a16="http://schemas.microsoft.com/office/drawing/2014/main" xmlns="" id="{B14A2BD4-D8FA-4045-8AC5-4DA70A88B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20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483" name="Oval 3">
            <a:extLst>
              <a:ext uri="{FF2B5EF4-FFF2-40B4-BE49-F238E27FC236}">
                <a16:creationId xmlns:a16="http://schemas.microsoft.com/office/drawing/2014/main" xmlns="" id="{A8910ACD-BA58-41FD-A51A-7A6C83E64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19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484" name="Oval 4">
            <a:extLst>
              <a:ext uri="{FF2B5EF4-FFF2-40B4-BE49-F238E27FC236}">
                <a16:creationId xmlns:a16="http://schemas.microsoft.com/office/drawing/2014/main" xmlns="" id="{45EF7FA2-0F81-4F50-9D72-4F29668963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18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485" name="Oval 5">
            <a:extLst>
              <a:ext uri="{FF2B5EF4-FFF2-40B4-BE49-F238E27FC236}">
                <a16:creationId xmlns:a16="http://schemas.microsoft.com/office/drawing/2014/main" xmlns="" id="{42543C9F-AAF5-4CB6-BF4C-DD541C0DA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17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486" name="Oval 6">
            <a:extLst>
              <a:ext uri="{FF2B5EF4-FFF2-40B4-BE49-F238E27FC236}">
                <a16:creationId xmlns:a16="http://schemas.microsoft.com/office/drawing/2014/main" xmlns="" id="{3E84695D-07D0-47E7-89C5-F4DA8F4A2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16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487" name="Oval 7">
            <a:extLst>
              <a:ext uri="{FF2B5EF4-FFF2-40B4-BE49-F238E27FC236}">
                <a16:creationId xmlns:a16="http://schemas.microsoft.com/office/drawing/2014/main" xmlns="" id="{6D734861-C490-48CB-B4F0-B7A8FBE77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15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488" name="Oval 8">
            <a:extLst>
              <a:ext uri="{FF2B5EF4-FFF2-40B4-BE49-F238E27FC236}">
                <a16:creationId xmlns:a16="http://schemas.microsoft.com/office/drawing/2014/main" xmlns="" id="{FC0D3BBB-EEA8-4DD0-9FDB-FF683ED8F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14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489" name="Oval 9">
            <a:extLst>
              <a:ext uri="{FF2B5EF4-FFF2-40B4-BE49-F238E27FC236}">
                <a16:creationId xmlns:a16="http://schemas.microsoft.com/office/drawing/2014/main" xmlns="" id="{3B62BBCB-E970-4FBB-A786-E9F52F2F45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13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490" name="Oval 10">
            <a:extLst>
              <a:ext uri="{FF2B5EF4-FFF2-40B4-BE49-F238E27FC236}">
                <a16:creationId xmlns:a16="http://schemas.microsoft.com/office/drawing/2014/main" xmlns="" id="{9D013419-F9DE-4C21-8E47-9D1BB93E4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12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491" name="Oval 11">
            <a:extLst>
              <a:ext uri="{FF2B5EF4-FFF2-40B4-BE49-F238E27FC236}">
                <a16:creationId xmlns:a16="http://schemas.microsoft.com/office/drawing/2014/main" xmlns="" id="{1422BC3E-FF38-46A5-8CD1-EC0D1EDB8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11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67596" name="Group 12">
            <a:extLst>
              <a:ext uri="{FF2B5EF4-FFF2-40B4-BE49-F238E27FC236}">
                <a16:creationId xmlns:a16="http://schemas.microsoft.com/office/drawing/2014/main" xmlns="" id="{A510EFBE-BB68-468D-ADEB-6AABF193A3EC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838200"/>
            <a:ext cx="9144000" cy="3962400"/>
            <a:chOff x="781" y="3024"/>
            <a:chExt cx="4019" cy="1000"/>
          </a:xfrm>
        </p:grpSpPr>
        <p:sp>
          <p:nvSpPr>
            <p:cNvPr id="20522" name="AutoShape 19">
              <a:extLst>
                <a:ext uri="{FF2B5EF4-FFF2-40B4-BE49-F238E27FC236}">
                  <a16:creationId xmlns:a16="http://schemas.microsoft.com/office/drawing/2014/main" xmlns="" id="{063C1581-5ADF-4321-9A5F-1A11695FDA1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81" y="3059"/>
              <a:ext cx="3984" cy="965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rtl="1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0066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0523" name="Group 14">
              <a:extLst>
                <a:ext uri="{FF2B5EF4-FFF2-40B4-BE49-F238E27FC236}">
                  <a16:creationId xmlns:a16="http://schemas.microsoft.com/office/drawing/2014/main" xmlns="" id="{FE882A92-449D-4AEE-AB2C-14C6BD7AD1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2" y="3024"/>
              <a:ext cx="3968" cy="947"/>
              <a:chOff x="832" y="2837"/>
              <a:chExt cx="4016" cy="1134"/>
            </a:xfrm>
          </p:grpSpPr>
          <p:sp>
            <p:nvSpPr>
              <p:cNvPr id="20525" name="AutoShape 20">
                <a:extLst>
                  <a:ext uri="{FF2B5EF4-FFF2-40B4-BE49-F238E27FC236}">
                    <a16:creationId xmlns:a16="http://schemas.microsoft.com/office/drawing/2014/main" xmlns="" id="{03481CA8-5F0F-454D-97E8-C080B4F221F3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32" y="2837"/>
                <a:ext cx="4016" cy="1134"/>
              </a:xfrm>
              <a:prstGeom prst="roundRect">
                <a:avLst>
                  <a:gd name="adj" fmla="val 16667"/>
                </a:avLst>
              </a:prstGeom>
              <a:solidFill>
                <a:srgbClr val="73E77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b="1" dirty="0">
                  <a:solidFill>
                    <a:srgbClr val="0000CC"/>
                  </a:solidFill>
                </a:endParaRP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000" b="1" dirty="0">
                  <a:solidFill>
                    <a:srgbClr val="0000CC"/>
                  </a:solidFill>
                </a:endParaRP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b="1" dirty="0">
                  <a:solidFill>
                    <a:srgbClr val="0000CC"/>
                  </a:solidFill>
                </a:endParaRP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 sz="2800" b="1" dirty="0">
                    <a:solidFill>
                      <a:srgbClr val="0000CC"/>
                    </a:solidFill>
                  </a:rPr>
                  <a:t>        </a:t>
                </a:r>
                <a:r>
                  <a:rPr lang="en-US" altLang="en-US" sz="2800" b="1" dirty="0" err="1"/>
                  <a:t>Số</a:t>
                </a:r>
                <a:r>
                  <a:rPr lang="en-US" altLang="en-US" sz="2800" b="1" dirty="0"/>
                  <a:t> </a:t>
                </a:r>
                <a:r>
                  <a:rPr lang="en-US" altLang="en-US" sz="2800" b="1" dirty="0" err="1"/>
                  <a:t>thập</a:t>
                </a:r>
                <a:r>
                  <a:rPr lang="en-US" altLang="en-US" sz="2800" b="1" dirty="0"/>
                  <a:t>  </a:t>
                </a:r>
                <a:r>
                  <a:rPr lang="en-US" altLang="en-US" sz="2800" b="1" dirty="0" err="1"/>
                  <a:t>phân</a:t>
                </a:r>
                <a:r>
                  <a:rPr lang="en-US" altLang="en-US" sz="2800" b="1" dirty="0"/>
                  <a:t> </a:t>
                </a:r>
                <a:r>
                  <a:rPr lang="en-US" altLang="en-US" sz="2800" b="1" dirty="0" err="1"/>
                  <a:t>gồm</a:t>
                </a:r>
                <a:r>
                  <a:rPr lang="en-US" altLang="en-US" sz="2800" b="1" dirty="0"/>
                  <a:t> : </a:t>
                </a:r>
                <a:r>
                  <a:rPr lang="en-US" altLang="en-US" sz="2800" b="1" dirty="0" err="1"/>
                  <a:t>Mười</a:t>
                </a:r>
                <a:r>
                  <a:rPr lang="en-US" altLang="en-US" sz="2800" b="1" dirty="0"/>
                  <a:t> </a:t>
                </a:r>
                <a:r>
                  <a:rPr lang="en-US" altLang="en-US" sz="2800" b="1" dirty="0" err="1"/>
                  <a:t>đơn</a:t>
                </a:r>
                <a:r>
                  <a:rPr lang="en-US" altLang="en-US" sz="2800" b="1" dirty="0"/>
                  <a:t> </a:t>
                </a:r>
                <a:r>
                  <a:rPr lang="en-US" altLang="en-US" sz="2800" b="1" dirty="0" err="1"/>
                  <a:t>vị</a:t>
                </a:r>
                <a:r>
                  <a:rPr lang="en-US" altLang="en-US" sz="2800" b="1" dirty="0"/>
                  <a:t>, </a:t>
                </a:r>
                <a:r>
                  <a:rPr lang="en-US" altLang="en-US" sz="2800" b="1" dirty="0" err="1"/>
                  <a:t>ba</a:t>
                </a:r>
                <a:r>
                  <a:rPr lang="en-US" altLang="en-US" sz="2800" b="1" dirty="0"/>
                  <a:t> </a:t>
                </a:r>
                <a:r>
                  <a:rPr lang="en-US" altLang="en-US" sz="2800" b="1" dirty="0" err="1"/>
                  <a:t>mươi</a:t>
                </a:r>
                <a:endParaRPr lang="en-US" altLang="en-US" sz="2800" b="1" dirty="0"/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 sz="2800" b="1" dirty="0"/>
                  <a:t>   </a:t>
                </a:r>
                <a:r>
                  <a:rPr lang="en-US" altLang="en-US" sz="2800" b="1" dirty="0" err="1"/>
                  <a:t>lăm</a:t>
                </a:r>
                <a:r>
                  <a:rPr lang="en-US" altLang="en-US" sz="2800" b="1" dirty="0"/>
                  <a:t> </a:t>
                </a:r>
                <a:r>
                  <a:rPr lang="en-US" altLang="en-US" sz="2800" b="1" dirty="0" err="1"/>
                  <a:t>phần</a:t>
                </a:r>
                <a:r>
                  <a:rPr lang="en-US" altLang="en-US" sz="2800" b="1" dirty="0"/>
                  <a:t> </a:t>
                </a:r>
                <a:r>
                  <a:rPr lang="en-US" altLang="en-US" sz="2800" b="1" dirty="0" err="1"/>
                  <a:t>nghìn</a:t>
                </a:r>
                <a:r>
                  <a:rPr lang="en-US" altLang="en-US" sz="2800" b="1" dirty="0"/>
                  <a:t> </a:t>
                </a:r>
                <a:r>
                  <a:rPr lang="en-US" altLang="en-US" sz="2800" b="1" dirty="0" err="1"/>
                  <a:t>được</a:t>
                </a:r>
                <a:r>
                  <a:rPr lang="en-US" altLang="en-US" sz="2800" b="1" dirty="0"/>
                  <a:t> </a:t>
                </a:r>
                <a:r>
                  <a:rPr lang="en-US" altLang="en-US" sz="2800" b="1" dirty="0" err="1"/>
                  <a:t>viết</a:t>
                </a:r>
                <a:r>
                  <a:rPr lang="en-US" altLang="en-US" sz="2800" b="1" dirty="0"/>
                  <a:t> </a:t>
                </a:r>
                <a:r>
                  <a:rPr lang="en-US" altLang="en-US" sz="2800" b="1" dirty="0" err="1"/>
                  <a:t>là</a:t>
                </a:r>
                <a:r>
                  <a:rPr lang="en-US" altLang="en-US" sz="2800" b="1" dirty="0"/>
                  <a:t>: </a:t>
                </a: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 b="1" dirty="0">
                    <a:solidFill>
                      <a:srgbClr val="0000CC"/>
                    </a:solidFill>
                  </a:rPr>
                  <a:t>           </a:t>
                </a:r>
                <a:r>
                  <a:rPr lang="en-US" altLang="en-US" b="1" dirty="0"/>
                  <a:t>A. 10,35                  B. 10,035</a:t>
                </a: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 b="1" dirty="0"/>
                  <a:t>           C. 10,350                D. 1,35</a:t>
                </a:r>
                <a:r>
                  <a:rPr lang="en-US" altLang="en-US" sz="1800" b="1" dirty="0"/>
                  <a:t> </a:t>
                </a: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 b="1" dirty="0">
                  <a:solidFill>
                    <a:srgbClr val="FFFFFF"/>
                  </a:solidFill>
                </a:endParaRP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 b="1" dirty="0">
                  <a:solidFill>
                    <a:srgbClr val="FFFFFF"/>
                  </a:solidFill>
                </a:endParaRP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 b="1" dirty="0">
                  <a:solidFill>
                    <a:srgbClr val="FFFFFF"/>
                  </a:solidFill>
                </a:endParaRP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 sz="1800" b="1" dirty="0">
                    <a:solidFill>
                      <a:srgbClr val="FFFFFF"/>
                    </a:solidFill>
                  </a:rPr>
                  <a:t>                                                              </a:t>
                </a:r>
              </a:p>
            </p:txBody>
          </p:sp>
          <p:sp>
            <p:nvSpPr>
              <p:cNvPr id="20526" name="AutoShape 21">
                <a:extLst>
                  <a:ext uri="{FF2B5EF4-FFF2-40B4-BE49-F238E27FC236}">
                    <a16:creationId xmlns:a16="http://schemas.microsoft.com/office/drawing/2014/main" xmlns="" id="{D52F3E10-8656-4043-AB6D-8E46B1F602B6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41" y="3671"/>
                <a:ext cx="4007" cy="28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73E77E"/>
                  </a:gs>
                  <a:gs pos="100000">
                    <a:srgbClr val="B3F2B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>
                  <a:solidFill>
                    <a:srgbClr val="FF0066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0527" name="AutoShape 22">
                <a:extLst>
                  <a:ext uri="{FF2B5EF4-FFF2-40B4-BE49-F238E27FC236}">
                    <a16:creationId xmlns:a16="http://schemas.microsoft.com/office/drawing/2014/main" xmlns="" id="{4BCA2B28-5301-4FE8-A343-61D4AAA1B8D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41" y="2846"/>
                <a:ext cx="3959" cy="28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D0F7D4"/>
                  </a:gs>
                  <a:gs pos="100000">
                    <a:srgbClr val="73E77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>
                  <a:solidFill>
                    <a:srgbClr val="FF0066"/>
                  </a:solidFill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524" name="Text Box 29">
              <a:extLst>
                <a:ext uri="{FF2B5EF4-FFF2-40B4-BE49-F238E27FC236}">
                  <a16:creationId xmlns:a16="http://schemas.microsoft.com/office/drawing/2014/main" xmlns="" id="{265DFFC0-9AE7-4388-95CB-CDD74540228A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853" y="3360"/>
              <a:ext cx="3947" cy="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</a:pPr>
              <a:endParaRPr lang="en-US" altLang="en-US" sz="4400">
                <a:solidFill>
                  <a:srgbClr val="FF0066"/>
                </a:solidFill>
                <a:latin typeface=".VnTime" panose="020B7200000000000000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67603" name="Picture 19" descr="Cau hoi">
            <a:extLst>
              <a:ext uri="{FF2B5EF4-FFF2-40B4-BE49-F238E27FC236}">
                <a16:creationId xmlns:a16="http://schemas.microsoft.com/office/drawing/2014/main" xmlns="" id="{21FB4528-FC6D-41F5-B189-3D2CF499D86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914400"/>
            <a:ext cx="533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604" name="Picture 20" descr="1_lc">
            <a:extLst>
              <a:ext uri="{FF2B5EF4-FFF2-40B4-BE49-F238E27FC236}">
                <a16:creationId xmlns:a16="http://schemas.microsoft.com/office/drawing/2014/main" xmlns="" id="{8E2088B5-1D01-4AAC-BE5A-E65F1C7B6B7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14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7605" name="Group 21">
            <a:extLst>
              <a:ext uri="{FF2B5EF4-FFF2-40B4-BE49-F238E27FC236}">
                <a16:creationId xmlns:a16="http://schemas.microsoft.com/office/drawing/2014/main" xmlns="" id="{97ADF9F6-F5BF-4C4C-BEAE-665B71509FCB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724400"/>
            <a:ext cx="914400" cy="762000"/>
            <a:chOff x="1110" y="2656"/>
            <a:chExt cx="1549" cy="1351"/>
          </a:xfrm>
        </p:grpSpPr>
        <p:sp>
          <p:nvSpPr>
            <p:cNvPr id="20519" name="AutoShape 22">
              <a:extLst>
                <a:ext uri="{FF2B5EF4-FFF2-40B4-BE49-F238E27FC236}">
                  <a16:creationId xmlns:a16="http://schemas.microsoft.com/office/drawing/2014/main" xmlns="" id="{87DE9C76-39CA-42EA-ABAF-4FF6C215FA7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0C0C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20520" name="AutoShape 23">
              <a:extLst>
                <a:ext uri="{FF2B5EF4-FFF2-40B4-BE49-F238E27FC236}">
                  <a16:creationId xmlns:a16="http://schemas.microsoft.com/office/drawing/2014/main" xmlns="" id="{A799AF43-702B-46D2-AF87-D5EBF165463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20521" name="AutoShape 24">
              <a:extLst>
                <a:ext uri="{FF2B5EF4-FFF2-40B4-BE49-F238E27FC236}">
                  <a16:creationId xmlns:a16="http://schemas.microsoft.com/office/drawing/2014/main" xmlns="" id="{BFE46D3A-6643-4E85-BEF8-16DDA219C9A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200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rgbClr val="24B443"/>
                </a:gs>
                <a:gs pos="100000">
                  <a:srgbClr val="115D16"/>
                </a:gs>
              </a:gsLst>
              <a:lin ang="2700000" scaled="1"/>
            </a:gradFill>
            <a:ln w="9525">
              <a:solidFill>
                <a:srgbClr val="EE1A38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400" b="1">
                  <a:solidFill>
                    <a:srgbClr val="F01C49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Key</a:t>
              </a:r>
            </a:p>
          </p:txBody>
        </p:sp>
      </p:grpSp>
      <p:sp>
        <p:nvSpPr>
          <p:cNvPr id="20496" name="Oval 25">
            <a:extLst>
              <a:ext uri="{FF2B5EF4-FFF2-40B4-BE49-F238E27FC236}">
                <a16:creationId xmlns:a16="http://schemas.microsoft.com/office/drawing/2014/main" xmlns="" id="{CF9D7F8E-49D8-43F8-BABE-CC632925C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10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497" name="Oval 26">
            <a:extLst>
              <a:ext uri="{FF2B5EF4-FFF2-40B4-BE49-F238E27FC236}">
                <a16:creationId xmlns:a16="http://schemas.microsoft.com/office/drawing/2014/main" xmlns="" id="{082416B1-D668-4ABF-A4A7-5E1955B84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9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498" name="Oval 27">
            <a:extLst>
              <a:ext uri="{FF2B5EF4-FFF2-40B4-BE49-F238E27FC236}">
                <a16:creationId xmlns:a16="http://schemas.microsoft.com/office/drawing/2014/main" xmlns="" id="{F05D237D-DC21-4AB5-95D9-AB1CA62B4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8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499" name="Oval 28">
            <a:extLst>
              <a:ext uri="{FF2B5EF4-FFF2-40B4-BE49-F238E27FC236}">
                <a16:creationId xmlns:a16="http://schemas.microsoft.com/office/drawing/2014/main" xmlns="" id="{2DBD3BC2-113A-4E3C-8B28-051721A26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7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500" name="Oval 29">
            <a:extLst>
              <a:ext uri="{FF2B5EF4-FFF2-40B4-BE49-F238E27FC236}">
                <a16:creationId xmlns:a16="http://schemas.microsoft.com/office/drawing/2014/main" xmlns="" id="{A8F3ADDC-FEFD-4775-B0A6-2C2D4C4BD0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6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501" name="Oval 30">
            <a:extLst>
              <a:ext uri="{FF2B5EF4-FFF2-40B4-BE49-F238E27FC236}">
                <a16:creationId xmlns:a16="http://schemas.microsoft.com/office/drawing/2014/main" xmlns="" id="{3643F0BE-7341-473B-B785-4181A7607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5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7615" name="Oval 31">
            <a:extLst>
              <a:ext uri="{FF2B5EF4-FFF2-40B4-BE49-F238E27FC236}">
                <a16:creationId xmlns:a16="http://schemas.microsoft.com/office/drawing/2014/main" xmlns="" id="{5929ED19-2913-4D62-94F8-12B282137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4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7616" name="Oval 32">
            <a:extLst>
              <a:ext uri="{FF2B5EF4-FFF2-40B4-BE49-F238E27FC236}">
                <a16:creationId xmlns:a16="http://schemas.microsoft.com/office/drawing/2014/main" xmlns="" id="{6DA28B8A-FD1A-455E-A205-417CC9CAC2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3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7617" name="Oval 33">
            <a:extLst>
              <a:ext uri="{FF2B5EF4-FFF2-40B4-BE49-F238E27FC236}">
                <a16:creationId xmlns:a16="http://schemas.microsoft.com/office/drawing/2014/main" xmlns="" id="{AA2510B9-F00F-4E1F-97CE-0200A2CBF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7618" name="Oval 34">
            <a:extLst>
              <a:ext uri="{FF2B5EF4-FFF2-40B4-BE49-F238E27FC236}">
                <a16:creationId xmlns:a16="http://schemas.microsoft.com/office/drawing/2014/main" xmlns="" id="{0196548C-ED64-44EF-9CDE-5CC9A39DD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7619" name="Oval 35">
            <a:extLst>
              <a:ext uri="{FF2B5EF4-FFF2-40B4-BE49-F238E27FC236}">
                <a16:creationId xmlns:a16="http://schemas.microsoft.com/office/drawing/2014/main" xmlns="" id="{9677D140-529F-4A17-AB1E-278460851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0"/>
            <a:ext cx="1447800" cy="9906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2800" b="1">
                <a:solidFill>
                  <a:srgbClr val="FF0000"/>
                </a:solidFill>
                <a:cs typeface="Arial" panose="020B0604020202020204" pitchFamily="34" charset="0"/>
              </a:rPr>
              <a:t>Hết giờ</a:t>
            </a:r>
          </a:p>
        </p:txBody>
      </p:sp>
      <p:grpSp>
        <p:nvGrpSpPr>
          <p:cNvPr id="67620" name="Group 36">
            <a:extLst>
              <a:ext uri="{FF2B5EF4-FFF2-40B4-BE49-F238E27FC236}">
                <a16:creationId xmlns:a16="http://schemas.microsoft.com/office/drawing/2014/main" xmlns="" id="{BB87A34F-9B4B-472C-8030-27D667FF6AF0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152400"/>
            <a:ext cx="914400" cy="762000"/>
            <a:chOff x="1110" y="2656"/>
            <a:chExt cx="1549" cy="1351"/>
          </a:xfrm>
        </p:grpSpPr>
        <p:sp>
          <p:nvSpPr>
            <p:cNvPr id="20516" name="AutoShape 37">
              <a:extLst>
                <a:ext uri="{FF2B5EF4-FFF2-40B4-BE49-F238E27FC236}">
                  <a16:creationId xmlns:a16="http://schemas.microsoft.com/office/drawing/2014/main" xmlns="" id="{171CF2A6-570C-41D7-BACB-B0AA03D5433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0C0C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20517" name="AutoShape 38">
              <a:extLst>
                <a:ext uri="{FF2B5EF4-FFF2-40B4-BE49-F238E27FC236}">
                  <a16:creationId xmlns:a16="http://schemas.microsoft.com/office/drawing/2014/main" xmlns="" id="{63066869-B10D-4799-BB6E-FB59372144F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20518" name="AutoShape 39">
              <a:extLst>
                <a:ext uri="{FF2B5EF4-FFF2-40B4-BE49-F238E27FC236}">
                  <a16:creationId xmlns:a16="http://schemas.microsoft.com/office/drawing/2014/main" xmlns="" id="{8F5FDBED-A286-4B36-BE39-77A43B0D62B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200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rgbClr val="24B443"/>
                </a:gs>
                <a:gs pos="100000">
                  <a:srgbClr val="115D16"/>
                </a:gs>
              </a:gsLst>
              <a:lin ang="2700000" scaled="1"/>
            </a:gradFill>
            <a:ln w="9525">
              <a:solidFill>
                <a:srgbClr val="EE1A38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000" b="1">
                  <a:solidFill>
                    <a:srgbClr val="F01C49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Time</a:t>
              </a:r>
            </a:p>
          </p:txBody>
        </p:sp>
      </p:grpSp>
      <p:grpSp>
        <p:nvGrpSpPr>
          <p:cNvPr id="67624" name="Group 40">
            <a:extLst>
              <a:ext uri="{FF2B5EF4-FFF2-40B4-BE49-F238E27FC236}">
                <a16:creationId xmlns:a16="http://schemas.microsoft.com/office/drawing/2014/main" xmlns="" id="{D9F21997-CCBE-469E-A39E-763C1A8FC47A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4876800"/>
            <a:ext cx="7543800" cy="1981200"/>
            <a:chOff x="781" y="3024"/>
            <a:chExt cx="4019" cy="1000"/>
          </a:xfrm>
        </p:grpSpPr>
        <p:sp>
          <p:nvSpPr>
            <p:cNvPr id="20510" name="AutoShape 19">
              <a:extLst>
                <a:ext uri="{FF2B5EF4-FFF2-40B4-BE49-F238E27FC236}">
                  <a16:creationId xmlns:a16="http://schemas.microsoft.com/office/drawing/2014/main" xmlns="" id="{2FF4E489-F16D-451C-AA01-7F3BA8E22B9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81" y="3059"/>
              <a:ext cx="3984" cy="965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rtl="1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0511" name="Group 42">
              <a:extLst>
                <a:ext uri="{FF2B5EF4-FFF2-40B4-BE49-F238E27FC236}">
                  <a16:creationId xmlns:a16="http://schemas.microsoft.com/office/drawing/2014/main" xmlns="" id="{77397F5E-74DF-4A06-91A8-AF0F29D593C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2" y="3024"/>
              <a:ext cx="3968" cy="947"/>
              <a:chOff x="832" y="2837"/>
              <a:chExt cx="4016" cy="1134"/>
            </a:xfrm>
          </p:grpSpPr>
          <p:sp>
            <p:nvSpPr>
              <p:cNvPr id="20513" name="AutoShape 20">
                <a:extLst>
                  <a:ext uri="{FF2B5EF4-FFF2-40B4-BE49-F238E27FC236}">
                    <a16:creationId xmlns:a16="http://schemas.microsoft.com/office/drawing/2014/main" xmlns="" id="{4017A8BF-714C-4B76-97B1-28E945B0BA75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32" y="2837"/>
                <a:ext cx="4016" cy="1134"/>
              </a:xfrm>
              <a:prstGeom prst="roundRect">
                <a:avLst>
                  <a:gd name="adj" fmla="val 16667"/>
                </a:avLst>
              </a:prstGeom>
              <a:solidFill>
                <a:srgbClr val="73E77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 sz="2200" b="1">
                    <a:solidFill>
                      <a:srgbClr val="FFFFFF"/>
                    </a:solidFill>
                    <a:cs typeface="Arial" panose="020B0604020202020204" pitchFamily="34" charset="0"/>
                  </a:rPr>
                  <a:t> </a:t>
                </a:r>
                <a:endParaRPr lang="en-US" altLang="en-US" sz="6600" b="1">
                  <a:solidFill>
                    <a:srgbClr val="FF0066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0514" name="AutoShape 21">
                <a:extLst>
                  <a:ext uri="{FF2B5EF4-FFF2-40B4-BE49-F238E27FC236}">
                    <a16:creationId xmlns:a16="http://schemas.microsoft.com/office/drawing/2014/main" xmlns="" id="{86830BAD-92B5-44BE-9E7C-E96A47CCF2A5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41" y="3671"/>
                <a:ext cx="4007" cy="28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73E77E"/>
                  </a:gs>
                  <a:gs pos="100000">
                    <a:srgbClr val="B3F2B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0515" name="AutoShape 22">
                <a:extLst>
                  <a:ext uri="{FF2B5EF4-FFF2-40B4-BE49-F238E27FC236}">
                    <a16:creationId xmlns:a16="http://schemas.microsoft.com/office/drawing/2014/main" xmlns="" id="{0E4E6BA0-6D03-4587-AC82-9C6D5FABAF12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41" y="2846"/>
                <a:ext cx="3959" cy="28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D0F7D4"/>
                  </a:gs>
                  <a:gs pos="100000">
                    <a:srgbClr val="73E77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512" name="Text Box 29">
              <a:extLst>
                <a:ext uri="{FF2B5EF4-FFF2-40B4-BE49-F238E27FC236}">
                  <a16:creationId xmlns:a16="http://schemas.microsoft.com/office/drawing/2014/main" xmlns="" id="{49E2EDF8-7F40-49E0-BA27-DE8C38E0F18C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853" y="3360"/>
              <a:ext cx="3947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</a:pPr>
              <a:r>
                <a:rPr lang="en-US" altLang="en-US" sz="4800" dirty="0">
                  <a:solidFill>
                    <a:srgbClr val="FF0000"/>
                  </a:solidFill>
                  <a:cs typeface="Arial" panose="020B0604020202020204" pitchFamily="34" charset="0"/>
                </a:rPr>
                <a:t>B. 10,035</a:t>
              </a:r>
              <a:endParaRPr lang="en-US" altLang="en-US" sz="32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20509" name="Rectangle 47">
            <a:extLst>
              <a:ext uri="{FF2B5EF4-FFF2-40B4-BE49-F238E27FC236}">
                <a16:creationId xmlns:a16="http://schemas.microsoft.com/office/drawing/2014/main" xmlns="" id="{C3DE3DF3-19D7-4A19-B135-1707B3DE6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1" y="241301"/>
            <a:ext cx="1173163" cy="519113"/>
          </a:xfrm>
          <a:prstGeom prst="rect">
            <a:avLst/>
          </a:prstGeom>
          <a:solidFill>
            <a:srgbClr val="99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b="1">
                <a:solidFill>
                  <a:srgbClr val="FF0000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C©u 4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7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7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76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7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7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7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7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676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67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675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60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676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 nodeType="clickPar">
                      <p:stCondLst>
                        <p:cond delay="0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7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7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7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67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67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676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605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67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61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61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61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61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61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620"/>
                  </p:tgtEl>
                </p:cond>
              </p:nextCondLst>
            </p:seq>
          </p:childTnLst>
        </p:cTn>
      </p:par>
    </p:tnLst>
    <p:bldLst>
      <p:bldP spid="67615" grpId="0" animBg="1"/>
      <p:bldP spid="67616" grpId="0" animBg="1"/>
      <p:bldP spid="67617" grpId="0" animBg="1"/>
      <p:bldP spid="67618" grpId="0" animBg="1"/>
      <p:bldP spid="6761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val 2">
            <a:extLst>
              <a:ext uri="{FF2B5EF4-FFF2-40B4-BE49-F238E27FC236}">
                <a16:creationId xmlns:a16="http://schemas.microsoft.com/office/drawing/2014/main" xmlns="" id="{2A1CCFA3-EDB3-4A5B-B730-3CE311AD9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20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507" name="Oval 3">
            <a:extLst>
              <a:ext uri="{FF2B5EF4-FFF2-40B4-BE49-F238E27FC236}">
                <a16:creationId xmlns:a16="http://schemas.microsoft.com/office/drawing/2014/main" xmlns="" id="{DECBE77D-14F3-4082-8D89-4C50265CF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19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508" name="Oval 4">
            <a:extLst>
              <a:ext uri="{FF2B5EF4-FFF2-40B4-BE49-F238E27FC236}">
                <a16:creationId xmlns:a16="http://schemas.microsoft.com/office/drawing/2014/main" xmlns="" id="{4EE492CC-5B9C-47E1-B4CE-73E9AC0FF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18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509" name="Oval 5">
            <a:extLst>
              <a:ext uri="{FF2B5EF4-FFF2-40B4-BE49-F238E27FC236}">
                <a16:creationId xmlns:a16="http://schemas.microsoft.com/office/drawing/2014/main" xmlns="" id="{B65E0150-2306-4F6A-AEE0-08166D90DD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17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510" name="Oval 6">
            <a:extLst>
              <a:ext uri="{FF2B5EF4-FFF2-40B4-BE49-F238E27FC236}">
                <a16:creationId xmlns:a16="http://schemas.microsoft.com/office/drawing/2014/main" xmlns="" id="{23CD271D-6116-4712-BA51-89FE7F94B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16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511" name="Oval 7">
            <a:extLst>
              <a:ext uri="{FF2B5EF4-FFF2-40B4-BE49-F238E27FC236}">
                <a16:creationId xmlns:a16="http://schemas.microsoft.com/office/drawing/2014/main" xmlns="" id="{B468463A-FA74-484C-A570-BDE316D921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15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512" name="Oval 8">
            <a:extLst>
              <a:ext uri="{FF2B5EF4-FFF2-40B4-BE49-F238E27FC236}">
                <a16:creationId xmlns:a16="http://schemas.microsoft.com/office/drawing/2014/main" xmlns="" id="{20ED7291-6BCB-44C3-BC64-F058A9EE2D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14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513" name="Oval 9">
            <a:extLst>
              <a:ext uri="{FF2B5EF4-FFF2-40B4-BE49-F238E27FC236}">
                <a16:creationId xmlns:a16="http://schemas.microsoft.com/office/drawing/2014/main" xmlns="" id="{95E97757-031B-4645-8641-9B65ECC08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13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514" name="Oval 10">
            <a:extLst>
              <a:ext uri="{FF2B5EF4-FFF2-40B4-BE49-F238E27FC236}">
                <a16:creationId xmlns:a16="http://schemas.microsoft.com/office/drawing/2014/main" xmlns="" id="{AE68CA5D-6AB5-4CA6-A4B7-8659BF58E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12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515" name="Oval 11">
            <a:extLst>
              <a:ext uri="{FF2B5EF4-FFF2-40B4-BE49-F238E27FC236}">
                <a16:creationId xmlns:a16="http://schemas.microsoft.com/office/drawing/2014/main" xmlns="" id="{6405281D-369B-4398-AB9D-2F0609312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153988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11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71692" name="Group 12">
            <a:extLst>
              <a:ext uri="{FF2B5EF4-FFF2-40B4-BE49-F238E27FC236}">
                <a16:creationId xmlns:a16="http://schemas.microsoft.com/office/drawing/2014/main" xmlns="" id="{99FDF7FB-EA18-4DB9-AFF9-E2290EBD821A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57200"/>
            <a:ext cx="8610600" cy="4495800"/>
            <a:chOff x="781" y="3024"/>
            <a:chExt cx="4019" cy="1000"/>
          </a:xfrm>
        </p:grpSpPr>
        <p:sp>
          <p:nvSpPr>
            <p:cNvPr id="21546" name="AutoShape 19">
              <a:extLst>
                <a:ext uri="{FF2B5EF4-FFF2-40B4-BE49-F238E27FC236}">
                  <a16:creationId xmlns:a16="http://schemas.microsoft.com/office/drawing/2014/main" xmlns="" id="{3D5B5687-D32A-4BBB-A932-863E24FE849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81" y="3059"/>
              <a:ext cx="3984" cy="965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rtl="1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1547" name="Group 14">
              <a:extLst>
                <a:ext uri="{FF2B5EF4-FFF2-40B4-BE49-F238E27FC236}">
                  <a16:creationId xmlns:a16="http://schemas.microsoft.com/office/drawing/2014/main" xmlns="" id="{516822F0-0E16-41E5-860B-0B823AD3FE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2" y="3024"/>
              <a:ext cx="3968" cy="947"/>
              <a:chOff x="832" y="2837"/>
              <a:chExt cx="4016" cy="1134"/>
            </a:xfrm>
          </p:grpSpPr>
          <p:sp>
            <p:nvSpPr>
              <p:cNvPr id="21549" name="AutoShape 20">
                <a:extLst>
                  <a:ext uri="{FF2B5EF4-FFF2-40B4-BE49-F238E27FC236}">
                    <a16:creationId xmlns:a16="http://schemas.microsoft.com/office/drawing/2014/main" xmlns="" id="{24B3F8EC-A9BE-4378-8351-DD398FF549F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32" y="2837"/>
                <a:ext cx="4016" cy="1134"/>
              </a:xfrm>
              <a:prstGeom prst="roundRect">
                <a:avLst>
                  <a:gd name="adj" fmla="val 16667"/>
                </a:avLst>
              </a:prstGeom>
              <a:solidFill>
                <a:srgbClr val="73E77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/>
              <a:lstStyle>
                <a:lvl1pPr marL="342900" indent="-3429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800100" indent="-3429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257300" indent="-3429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714500" indent="-3429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171700" indent="-3429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628900" indent="-3429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3086100" indent="-3429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543300" indent="-3429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4000500" indent="-3429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3200" b="1" dirty="0">
                  <a:solidFill>
                    <a:srgbClr val="FF0066"/>
                  </a:solidFill>
                  <a:cs typeface="Arial" panose="020B0604020202020204" pitchFamily="34" charset="0"/>
                </a:endParaRP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 b="1" dirty="0" err="1">
                    <a:solidFill>
                      <a:srgbClr val="FFFFFF"/>
                    </a:solidFill>
                    <a:cs typeface="Arial" panose="020B0604020202020204" pitchFamily="34" charset="0"/>
                  </a:rPr>
                  <a:t>Điền</a:t>
                </a:r>
                <a:r>
                  <a:rPr lang="en-US" altLang="en-US" sz="2800" b="1" dirty="0">
                    <a:solidFill>
                      <a:srgbClr val="FFFFFF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altLang="en-US" sz="2800" b="1" dirty="0" err="1">
                    <a:solidFill>
                      <a:srgbClr val="FFFFFF"/>
                    </a:solidFill>
                    <a:cs typeface="Arial" panose="020B0604020202020204" pitchFamily="34" charset="0"/>
                  </a:rPr>
                  <a:t>dấu</a:t>
                </a:r>
                <a:r>
                  <a:rPr lang="en-US" altLang="en-US" sz="2800" b="1" dirty="0">
                    <a:solidFill>
                      <a:srgbClr val="FFFFFF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altLang="en-US" sz="2800" b="1" dirty="0" err="1">
                    <a:solidFill>
                      <a:srgbClr val="FFFFFF"/>
                    </a:solidFill>
                    <a:cs typeface="Arial" panose="020B0604020202020204" pitchFamily="34" charset="0"/>
                  </a:rPr>
                  <a:t>thích</a:t>
                </a:r>
                <a:r>
                  <a:rPr lang="en-US" altLang="en-US" sz="2800" b="1" dirty="0">
                    <a:solidFill>
                      <a:srgbClr val="FFFFFF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altLang="en-US" sz="2800" b="1" dirty="0" err="1">
                    <a:solidFill>
                      <a:srgbClr val="FFFFFF"/>
                    </a:solidFill>
                    <a:cs typeface="Arial" panose="020B0604020202020204" pitchFamily="34" charset="0"/>
                  </a:rPr>
                  <a:t>hợp</a:t>
                </a:r>
                <a:r>
                  <a:rPr lang="en-US" altLang="en-US" sz="2800" b="1" dirty="0">
                    <a:solidFill>
                      <a:srgbClr val="FFFFFF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altLang="en-US" sz="2800" b="1" dirty="0" err="1">
                    <a:solidFill>
                      <a:srgbClr val="FFFFFF"/>
                    </a:solidFill>
                    <a:cs typeface="Arial" panose="020B0604020202020204" pitchFamily="34" charset="0"/>
                  </a:rPr>
                  <a:t>vào</a:t>
                </a:r>
                <a:r>
                  <a:rPr lang="en-US" altLang="en-US" sz="2800" b="1" dirty="0">
                    <a:solidFill>
                      <a:srgbClr val="FFFFFF"/>
                    </a:solidFill>
                    <a:cs typeface="Arial" panose="020B0604020202020204" pitchFamily="34" charset="0"/>
                  </a:rPr>
                  <a:t> ô </a:t>
                </a:r>
                <a:r>
                  <a:rPr lang="en-US" altLang="en-US" sz="2800" b="1" dirty="0" err="1">
                    <a:solidFill>
                      <a:srgbClr val="FFFFFF"/>
                    </a:solidFill>
                    <a:cs typeface="Arial" panose="020B0604020202020204" pitchFamily="34" charset="0"/>
                  </a:rPr>
                  <a:t>trống</a:t>
                </a:r>
                <a:r>
                  <a:rPr lang="en-US" altLang="en-US" sz="2800" b="1" dirty="0">
                    <a:solidFill>
                      <a:srgbClr val="FFFFFF"/>
                    </a:solidFill>
                    <a:cs typeface="Arial" panose="020B0604020202020204" pitchFamily="34" charset="0"/>
                  </a:rPr>
                  <a:t>:</a:t>
                </a: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 b="1" dirty="0">
                    <a:solidFill>
                      <a:srgbClr val="FFFFFF"/>
                    </a:solidFill>
                    <a:cs typeface="Arial" panose="020B0604020202020204" pitchFamily="34" charset="0"/>
                  </a:rPr>
                  <a:t> 30,35………30,035</a:t>
                </a: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 b="1" dirty="0">
                    <a:solidFill>
                      <a:srgbClr val="FFFFFF"/>
                    </a:solidFill>
                    <a:cs typeface="Arial" panose="020B0604020202020204" pitchFamily="34" charset="0"/>
                  </a:rPr>
                  <a:t>  </a:t>
                </a:r>
                <a:r>
                  <a:rPr lang="en-US" altLang="en-US" sz="2800" b="1" dirty="0">
                    <a:solidFill>
                      <a:srgbClr val="0000CC"/>
                    </a:solidFill>
                    <a:cs typeface="Arial" panose="020B0604020202020204" pitchFamily="34" charset="0"/>
                  </a:rPr>
                  <a:t>A.  =                    B.   &lt;                C</a:t>
                </a:r>
                <a:r>
                  <a:rPr lang="en-US" altLang="en-US" sz="2800" b="1" dirty="0">
                    <a:solidFill>
                      <a:srgbClr val="0000CC"/>
                    </a:solidFill>
                  </a:rPr>
                  <a:t>.   &gt; </a:t>
                </a:r>
                <a:endParaRPr lang="en-US" altLang="en-US" sz="2800" b="1" dirty="0">
                  <a:solidFill>
                    <a:srgbClr val="0000CC"/>
                  </a:solidFill>
                  <a:cs typeface="Arial" panose="020B0604020202020204" pitchFamily="34" charset="0"/>
                </a:endParaRP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 b="1" dirty="0">
                    <a:solidFill>
                      <a:srgbClr val="0000CC"/>
                    </a:solidFill>
                    <a:cs typeface="Arial" panose="020B0604020202020204" pitchFamily="34" charset="0"/>
                  </a:rPr>
                  <a:t> </a:t>
                </a:r>
              </a:p>
              <a:p>
                <a:pPr rtl="1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ar-SA" altLang="en-US" sz="2400" b="1" dirty="0">
                    <a:solidFill>
                      <a:srgbClr val="FFFFFF"/>
                    </a:solidFill>
                    <a:cs typeface="Arial" panose="020B0604020202020204" pitchFamily="34" charset="0"/>
                  </a:rPr>
                  <a:t>		</a:t>
                </a:r>
                <a:endParaRPr lang="en-US" altLang="en-US" sz="2400" b="1" dirty="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1550" name="AutoShape 21">
                <a:extLst>
                  <a:ext uri="{FF2B5EF4-FFF2-40B4-BE49-F238E27FC236}">
                    <a16:creationId xmlns:a16="http://schemas.microsoft.com/office/drawing/2014/main" xmlns="" id="{AE215A06-E3E5-4EFD-9A5D-09880C649768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41" y="3671"/>
                <a:ext cx="4007" cy="28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73E77E"/>
                  </a:gs>
                  <a:gs pos="100000">
                    <a:srgbClr val="B3F2B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1551" name="AutoShape 22">
                <a:extLst>
                  <a:ext uri="{FF2B5EF4-FFF2-40B4-BE49-F238E27FC236}">
                    <a16:creationId xmlns:a16="http://schemas.microsoft.com/office/drawing/2014/main" xmlns="" id="{212A9B8C-871D-457E-BF68-692D3BC679DE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41" y="2846"/>
                <a:ext cx="3959" cy="28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D0F7D4"/>
                  </a:gs>
                  <a:gs pos="100000">
                    <a:srgbClr val="73E77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1548" name="Text Box 29">
              <a:extLst>
                <a:ext uri="{FF2B5EF4-FFF2-40B4-BE49-F238E27FC236}">
                  <a16:creationId xmlns:a16="http://schemas.microsoft.com/office/drawing/2014/main" xmlns="" id="{1DA91F7A-FD61-4AD7-B974-CBF5F6A44A2A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853" y="3360"/>
              <a:ext cx="3947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</a:pPr>
              <a:endParaRPr lang="en-US" altLang="en-US" sz="4400">
                <a:latin typeface=".VnTime" panose="020B7200000000000000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71699" name="Picture 19" descr="Cau hoi">
            <a:extLst>
              <a:ext uri="{FF2B5EF4-FFF2-40B4-BE49-F238E27FC236}">
                <a16:creationId xmlns:a16="http://schemas.microsoft.com/office/drawing/2014/main" xmlns="" id="{3D5FDF39-E0C1-4A6F-A049-A4259CED69D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914400"/>
            <a:ext cx="533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00" name="Picture 20" descr="1_lc">
            <a:extLst>
              <a:ext uri="{FF2B5EF4-FFF2-40B4-BE49-F238E27FC236}">
                <a16:creationId xmlns:a16="http://schemas.microsoft.com/office/drawing/2014/main" xmlns="" id="{92495CB0-BCC4-4321-8F1B-71DD1011A32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14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1701" name="Group 21">
            <a:extLst>
              <a:ext uri="{FF2B5EF4-FFF2-40B4-BE49-F238E27FC236}">
                <a16:creationId xmlns:a16="http://schemas.microsoft.com/office/drawing/2014/main" xmlns="" id="{A93FFD34-CD84-48F2-8D35-EE59BDE28B74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724400"/>
            <a:ext cx="914400" cy="762000"/>
            <a:chOff x="1110" y="2656"/>
            <a:chExt cx="1549" cy="1351"/>
          </a:xfrm>
        </p:grpSpPr>
        <p:sp>
          <p:nvSpPr>
            <p:cNvPr id="21543" name="AutoShape 22">
              <a:extLst>
                <a:ext uri="{FF2B5EF4-FFF2-40B4-BE49-F238E27FC236}">
                  <a16:creationId xmlns:a16="http://schemas.microsoft.com/office/drawing/2014/main" xmlns="" id="{B9C2073B-8C4B-4F20-80A2-9357037893A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0C0C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21544" name="AutoShape 23">
              <a:extLst>
                <a:ext uri="{FF2B5EF4-FFF2-40B4-BE49-F238E27FC236}">
                  <a16:creationId xmlns:a16="http://schemas.microsoft.com/office/drawing/2014/main" xmlns="" id="{04151FC3-CAA6-47D3-A7F7-B5DFEA91F17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21545" name="AutoShape 24">
              <a:extLst>
                <a:ext uri="{FF2B5EF4-FFF2-40B4-BE49-F238E27FC236}">
                  <a16:creationId xmlns:a16="http://schemas.microsoft.com/office/drawing/2014/main" xmlns="" id="{767A62CC-EA0B-479D-BDCB-912963BC30E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200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rgbClr val="24B443"/>
                </a:gs>
                <a:gs pos="100000">
                  <a:srgbClr val="115D16"/>
                </a:gs>
              </a:gsLst>
              <a:lin ang="2700000" scaled="1"/>
            </a:gradFill>
            <a:ln w="9525">
              <a:solidFill>
                <a:srgbClr val="EE1A38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400" b="1">
                  <a:solidFill>
                    <a:srgbClr val="F01C49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Key</a:t>
              </a:r>
            </a:p>
          </p:txBody>
        </p:sp>
      </p:grpSp>
      <p:sp>
        <p:nvSpPr>
          <p:cNvPr id="21520" name="Oval 25">
            <a:extLst>
              <a:ext uri="{FF2B5EF4-FFF2-40B4-BE49-F238E27FC236}">
                <a16:creationId xmlns:a16="http://schemas.microsoft.com/office/drawing/2014/main" xmlns="" id="{849DEF52-A217-4E16-B80E-D22E6E7A2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10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521" name="Oval 26">
            <a:extLst>
              <a:ext uri="{FF2B5EF4-FFF2-40B4-BE49-F238E27FC236}">
                <a16:creationId xmlns:a16="http://schemas.microsoft.com/office/drawing/2014/main" xmlns="" id="{543F667A-8843-41C7-8C16-05DA4BE8F1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9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522" name="Oval 27">
            <a:extLst>
              <a:ext uri="{FF2B5EF4-FFF2-40B4-BE49-F238E27FC236}">
                <a16:creationId xmlns:a16="http://schemas.microsoft.com/office/drawing/2014/main" xmlns="" id="{E91D92AF-C8D3-4CE9-B57F-06189C02C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8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523" name="Oval 28">
            <a:extLst>
              <a:ext uri="{FF2B5EF4-FFF2-40B4-BE49-F238E27FC236}">
                <a16:creationId xmlns:a16="http://schemas.microsoft.com/office/drawing/2014/main" xmlns="" id="{2D0E3941-7FC6-4C10-91A2-4C57C5343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7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524" name="Oval 29">
            <a:extLst>
              <a:ext uri="{FF2B5EF4-FFF2-40B4-BE49-F238E27FC236}">
                <a16:creationId xmlns:a16="http://schemas.microsoft.com/office/drawing/2014/main" xmlns="" id="{EC92D4A2-E1BE-41E9-9736-66B34DCA9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6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525" name="Oval 30">
            <a:extLst>
              <a:ext uri="{FF2B5EF4-FFF2-40B4-BE49-F238E27FC236}">
                <a16:creationId xmlns:a16="http://schemas.microsoft.com/office/drawing/2014/main" xmlns="" id="{FD91CD1C-825D-4DF4-BFAA-4088397F0C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5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1711" name="Oval 31">
            <a:extLst>
              <a:ext uri="{FF2B5EF4-FFF2-40B4-BE49-F238E27FC236}">
                <a16:creationId xmlns:a16="http://schemas.microsoft.com/office/drawing/2014/main" xmlns="" id="{558C78AC-68A2-4E62-887D-146C28DA4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4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1712" name="Oval 32">
            <a:extLst>
              <a:ext uri="{FF2B5EF4-FFF2-40B4-BE49-F238E27FC236}">
                <a16:creationId xmlns:a16="http://schemas.microsoft.com/office/drawing/2014/main" xmlns="" id="{34F9AC6F-3F4A-45D8-89B4-DD4393ECCA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3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1713" name="Oval 33">
            <a:extLst>
              <a:ext uri="{FF2B5EF4-FFF2-40B4-BE49-F238E27FC236}">
                <a16:creationId xmlns:a16="http://schemas.microsoft.com/office/drawing/2014/main" xmlns="" id="{29656601-78FF-4B77-9D3E-BA311F957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1714" name="Oval 34">
            <a:extLst>
              <a:ext uri="{FF2B5EF4-FFF2-40B4-BE49-F238E27FC236}">
                <a16:creationId xmlns:a16="http://schemas.microsoft.com/office/drawing/2014/main" xmlns="" id="{286EA9A8-9702-4921-ACD5-EFAB7F1E8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"/>
            <a:ext cx="850900" cy="8509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60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  <a:endParaRPr lang="en-GB" altLang="en-US" sz="600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1715" name="Oval 35">
            <a:extLst>
              <a:ext uri="{FF2B5EF4-FFF2-40B4-BE49-F238E27FC236}">
                <a16:creationId xmlns:a16="http://schemas.microsoft.com/office/drawing/2014/main" xmlns="" id="{54F26ABD-0EF7-4002-9B2F-213678A3C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0"/>
            <a:ext cx="1447800" cy="9906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GB" altLang="en-US" sz="2800" b="1">
                <a:solidFill>
                  <a:srgbClr val="FF0000"/>
                </a:solidFill>
                <a:cs typeface="Arial" panose="020B0604020202020204" pitchFamily="34" charset="0"/>
              </a:rPr>
              <a:t>Hết giờ</a:t>
            </a:r>
          </a:p>
        </p:txBody>
      </p:sp>
      <p:grpSp>
        <p:nvGrpSpPr>
          <p:cNvPr id="71716" name="Group 36">
            <a:extLst>
              <a:ext uri="{FF2B5EF4-FFF2-40B4-BE49-F238E27FC236}">
                <a16:creationId xmlns:a16="http://schemas.microsoft.com/office/drawing/2014/main" xmlns="" id="{25B87C9E-016E-405F-918F-1AB15AFADCD0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152400"/>
            <a:ext cx="914400" cy="762000"/>
            <a:chOff x="1110" y="2656"/>
            <a:chExt cx="1549" cy="1351"/>
          </a:xfrm>
        </p:grpSpPr>
        <p:sp>
          <p:nvSpPr>
            <p:cNvPr id="21540" name="AutoShape 37">
              <a:extLst>
                <a:ext uri="{FF2B5EF4-FFF2-40B4-BE49-F238E27FC236}">
                  <a16:creationId xmlns:a16="http://schemas.microsoft.com/office/drawing/2014/main" xmlns="" id="{AEB66B14-000C-409B-84F1-92310533264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C0C0C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21541" name="AutoShape 38">
              <a:extLst>
                <a:ext uri="{FF2B5EF4-FFF2-40B4-BE49-F238E27FC236}">
                  <a16:creationId xmlns:a16="http://schemas.microsoft.com/office/drawing/2014/main" xmlns="" id="{59F30F7E-83DC-4B02-B985-4F24A42B9C4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21542" name="AutoShape 39">
              <a:extLst>
                <a:ext uri="{FF2B5EF4-FFF2-40B4-BE49-F238E27FC236}">
                  <a16:creationId xmlns:a16="http://schemas.microsoft.com/office/drawing/2014/main" xmlns="" id="{36362318-063F-48FA-A9D8-A21A80F377B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200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rgbClr val="24B443"/>
                </a:gs>
                <a:gs pos="100000">
                  <a:srgbClr val="115D16"/>
                </a:gs>
              </a:gsLst>
              <a:lin ang="2700000" scaled="1"/>
            </a:gradFill>
            <a:ln w="9525">
              <a:solidFill>
                <a:srgbClr val="EE1A38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2000" b="1">
                  <a:solidFill>
                    <a:srgbClr val="F01C49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Time</a:t>
              </a:r>
            </a:p>
          </p:txBody>
        </p:sp>
      </p:grpSp>
      <p:grpSp>
        <p:nvGrpSpPr>
          <p:cNvPr id="71720" name="Group 40">
            <a:extLst>
              <a:ext uri="{FF2B5EF4-FFF2-40B4-BE49-F238E27FC236}">
                <a16:creationId xmlns:a16="http://schemas.microsoft.com/office/drawing/2014/main" xmlns="" id="{817F8B92-9DBC-4EC4-BA29-C2F70973C9B7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4876800"/>
            <a:ext cx="7543800" cy="1676400"/>
            <a:chOff x="781" y="3024"/>
            <a:chExt cx="4019" cy="1000"/>
          </a:xfrm>
        </p:grpSpPr>
        <p:sp>
          <p:nvSpPr>
            <p:cNvPr id="21534" name="AutoShape 19">
              <a:extLst>
                <a:ext uri="{FF2B5EF4-FFF2-40B4-BE49-F238E27FC236}">
                  <a16:creationId xmlns:a16="http://schemas.microsoft.com/office/drawing/2014/main" xmlns="" id="{8793EF45-2BDD-41E0-A02D-5300323A6DF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81" y="3059"/>
              <a:ext cx="3984" cy="965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5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rtl="1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1800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1535" name="Group 42">
              <a:extLst>
                <a:ext uri="{FF2B5EF4-FFF2-40B4-BE49-F238E27FC236}">
                  <a16:creationId xmlns:a16="http://schemas.microsoft.com/office/drawing/2014/main" xmlns="" id="{A51DD425-63C9-4B83-B8F0-63067511797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2" y="3024"/>
              <a:ext cx="3968" cy="947"/>
              <a:chOff x="832" y="2837"/>
              <a:chExt cx="4016" cy="1134"/>
            </a:xfrm>
          </p:grpSpPr>
          <p:sp>
            <p:nvSpPr>
              <p:cNvPr id="21537" name="AutoShape 20">
                <a:extLst>
                  <a:ext uri="{FF2B5EF4-FFF2-40B4-BE49-F238E27FC236}">
                    <a16:creationId xmlns:a16="http://schemas.microsoft.com/office/drawing/2014/main" xmlns="" id="{0512FD11-4E1D-40F3-8CBE-2B9E1C2EB89F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32" y="2837"/>
                <a:ext cx="4016" cy="1134"/>
              </a:xfrm>
              <a:prstGeom prst="roundRect">
                <a:avLst>
                  <a:gd name="adj" fmla="val 16667"/>
                </a:avLst>
              </a:prstGeom>
              <a:solidFill>
                <a:srgbClr val="73E77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 sz="2200" b="1">
                    <a:solidFill>
                      <a:srgbClr val="FFFFFF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altLang="en-US" sz="3600" b="1">
                    <a:solidFill>
                      <a:srgbClr val="CC0000"/>
                    </a:solidFill>
                    <a:cs typeface="Arial" panose="020B0604020202020204" pitchFamily="34" charset="0"/>
                  </a:rPr>
                  <a:t>C.  &gt;</a:t>
                </a:r>
                <a:endParaRPr lang="en-US" altLang="en-US" sz="3600" b="1">
                  <a:solidFill>
                    <a:srgbClr val="CC0000"/>
                  </a:solidFill>
                </a:endParaRPr>
              </a:p>
            </p:txBody>
          </p:sp>
          <p:sp>
            <p:nvSpPr>
              <p:cNvPr id="21538" name="AutoShape 21">
                <a:extLst>
                  <a:ext uri="{FF2B5EF4-FFF2-40B4-BE49-F238E27FC236}">
                    <a16:creationId xmlns:a16="http://schemas.microsoft.com/office/drawing/2014/main" xmlns="" id="{D4717464-20B7-4188-B46D-F36D53D7FBC6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41" y="3671"/>
                <a:ext cx="4007" cy="28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73E77E"/>
                  </a:gs>
                  <a:gs pos="100000">
                    <a:srgbClr val="B3F2B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1539" name="AutoShape 22">
                <a:extLst>
                  <a:ext uri="{FF2B5EF4-FFF2-40B4-BE49-F238E27FC236}">
                    <a16:creationId xmlns:a16="http://schemas.microsoft.com/office/drawing/2014/main" xmlns="" id="{5B4BCEF4-22B7-4283-91CF-647D8B7DE495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41" y="2846"/>
                <a:ext cx="3959" cy="28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D0F7D4"/>
                  </a:gs>
                  <a:gs pos="100000">
                    <a:srgbClr val="73E77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None/>
                </a:pPr>
                <a:endParaRPr lang="en-US" altLang="en-US" sz="180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1536" name="Text Box 29">
              <a:extLst>
                <a:ext uri="{FF2B5EF4-FFF2-40B4-BE49-F238E27FC236}">
                  <a16:creationId xmlns:a16="http://schemas.microsoft.com/office/drawing/2014/main" xmlns="" id="{8E20B73C-3EC1-4209-8731-CE6930A029BD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853" y="3360"/>
              <a:ext cx="3947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</a:pPr>
              <a:endParaRPr lang="en-US" altLang="en-US" sz="4400">
                <a:solidFill>
                  <a:srgbClr val="FFFFFF"/>
                </a:solidFill>
                <a:latin typeface=".VnTime" panose="020B7200000000000000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1533" name="Rectangle 47">
            <a:extLst>
              <a:ext uri="{FF2B5EF4-FFF2-40B4-BE49-F238E27FC236}">
                <a16:creationId xmlns:a16="http://schemas.microsoft.com/office/drawing/2014/main" xmlns="" id="{4EA4D03D-F48D-48B4-817A-556F644DD1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1" y="1588"/>
            <a:ext cx="1084263" cy="519112"/>
          </a:xfrm>
          <a:prstGeom prst="rect">
            <a:avLst/>
          </a:prstGeom>
          <a:solidFill>
            <a:srgbClr val="99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Câu 5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17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1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1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716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71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71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716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00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717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 nodeType="clickPar">
                      <p:stCondLst>
                        <p:cond delay="0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1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1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1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71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71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717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01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717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 nodeType="clickPar">
                      <p:stCondLst>
                        <p:cond delay="0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16"/>
                  </p:tgtEl>
                </p:cond>
              </p:nextCondLst>
            </p:seq>
          </p:childTnLst>
        </p:cTn>
      </p:par>
    </p:tnLst>
    <p:bldLst>
      <p:bldP spid="71711" grpId="0" animBg="1"/>
      <p:bldP spid="71712" grpId="0" animBg="1"/>
      <p:bldP spid="71713" grpId="0" animBg="1"/>
      <p:bldP spid="71714" grpId="0" animBg="1"/>
      <p:bldP spid="7171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9E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15514" y="685800"/>
            <a:ext cx="10960974" cy="5574220"/>
            <a:chOff x="0" y="0"/>
            <a:chExt cx="3739902" cy="1901933"/>
          </a:xfrm>
          <a:solidFill>
            <a:schemeClr val="bg1"/>
          </a:solidFill>
        </p:grpSpPr>
        <p:sp>
          <p:nvSpPr>
            <p:cNvPr id="3" name="Freeform 3"/>
            <p:cNvSpPr/>
            <p:nvPr/>
          </p:nvSpPr>
          <p:spPr>
            <a:xfrm>
              <a:off x="0" y="-1270"/>
              <a:ext cx="3741172" cy="1900663"/>
            </a:xfrm>
            <a:custGeom>
              <a:avLst/>
              <a:gdLst/>
              <a:ahLst/>
              <a:cxnLst/>
              <a:rect l="l" t="t" r="r" b="b"/>
              <a:pathLst>
                <a:path w="3741172" h="1900663">
                  <a:moveTo>
                    <a:pt x="3729742" y="27940"/>
                  </a:moveTo>
                  <a:cubicBezTo>
                    <a:pt x="3720852" y="24130"/>
                    <a:pt x="3711961" y="21590"/>
                    <a:pt x="3703072" y="21590"/>
                  </a:cubicBezTo>
                  <a:cubicBezTo>
                    <a:pt x="3676402" y="20320"/>
                    <a:pt x="3621115" y="20320"/>
                    <a:pt x="3560042" y="17780"/>
                  </a:cubicBezTo>
                  <a:cubicBezTo>
                    <a:pt x="3420444" y="12700"/>
                    <a:pt x="3283754" y="6350"/>
                    <a:pt x="3144156" y="3810"/>
                  </a:cubicBezTo>
                  <a:cubicBezTo>
                    <a:pt x="3030733" y="1270"/>
                    <a:pt x="2920218" y="3810"/>
                    <a:pt x="2806795" y="2540"/>
                  </a:cubicBezTo>
                  <a:cubicBezTo>
                    <a:pt x="2757354" y="2540"/>
                    <a:pt x="2707913" y="0"/>
                    <a:pt x="2658472" y="2540"/>
                  </a:cubicBezTo>
                  <a:cubicBezTo>
                    <a:pt x="2539232" y="10160"/>
                    <a:pt x="2419992" y="11430"/>
                    <a:pt x="2297844" y="8890"/>
                  </a:cubicBezTo>
                  <a:cubicBezTo>
                    <a:pt x="2236770" y="7620"/>
                    <a:pt x="2175696" y="7620"/>
                    <a:pt x="2114622" y="7620"/>
                  </a:cubicBezTo>
                  <a:cubicBezTo>
                    <a:pt x="2004107" y="7620"/>
                    <a:pt x="1893592" y="7620"/>
                    <a:pt x="1783077" y="6350"/>
                  </a:cubicBezTo>
                  <a:cubicBezTo>
                    <a:pt x="1666745" y="5080"/>
                    <a:pt x="520879" y="2540"/>
                    <a:pt x="407456" y="1270"/>
                  </a:cubicBezTo>
                  <a:cubicBezTo>
                    <a:pt x="314390" y="0"/>
                    <a:pt x="224233" y="1270"/>
                    <a:pt x="131168" y="1270"/>
                  </a:cubicBezTo>
                  <a:cubicBezTo>
                    <a:pt x="67186" y="1270"/>
                    <a:pt x="33020" y="3810"/>
                    <a:pt x="5080" y="5080"/>
                  </a:cubicBezTo>
                  <a:cubicBezTo>
                    <a:pt x="3810" y="5080"/>
                    <a:pt x="2540" y="7620"/>
                    <a:pt x="0" y="8890"/>
                  </a:cubicBezTo>
                  <a:cubicBezTo>
                    <a:pt x="1270" y="21590"/>
                    <a:pt x="3810" y="34290"/>
                    <a:pt x="5080" y="46990"/>
                  </a:cubicBezTo>
                  <a:cubicBezTo>
                    <a:pt x="15240" y="124476"/>
                    <a:pt x="16510" y="205692"/>
                    <a:pt x="17780" y="285483"/>
                  </a:cubicBezTo>
                  <a:cubicBezTo>
                    <a:pt x="19050" y="366700"/>
                    <a:pt x="17780" y="447916"/>
                    <a:pt x="16510" y="530557"/>
                  </a:cubicBezTo>
                  <a:cubicBezTo>
                    <a:pt x="15240" y="614622"/>
                    <a:pt x="2540" y="1496601"/>
                    <a:pt x="2540" y="1580667"/>
                  </a:cubicBezTo>
                  <a:cubicBezTo>
                    <a:pt x="2540" y="1663308"/>
                    <a:pt x="1270" y="1745949"/>
                    <a:pt x="0" y="1828589"/>
                  </a:cubicBezTo>
                  <a:cubicBezTo>
                    <a:pt x="0" y="1846053"/>
                    <a:pt x="3810" y="1856213"/>
                    <a:pt x="15240" y="1861293"/>
                  </a:cubicBezTo>
                  <a:cubicBezTo>
                    <a:pt x="22860" y="1865103"/>
                    <a:pt x="31750" y="1867643"/>
                    <a:pt x="40640" y="1868913"/>
                  </a:cubicBezTo>
                  <a:cubicBezTo>
                    <a:pt x="128260" y="1873993"/>
                    <a:pt x="238775" y="1877803"/>
                    <a:pt x="349290" y="1882882"/>
                  </a:cubicBezTo>
                  <a:cubicBezTo>
                    <a:pt x="410364" y="1885422"/>
                    <a:pt x="471438" y="1890503"/>
                    <a:pt x="532512" y="1891772"/>
                  </a:cubicBezTo>
                  <a:cubicBezTo>
                    <a:pt x="634302" y="1894313"/>
                    <a:pt x="1768535" y="1895582"/>
                    <a:pt x="1870325" y="1896853"/>
                  </a:cubicBezTo>
                  <a:cubicBezTo>
                    <a:pt x="1884867" y="1896853"/>
                    <a:pt x="1899408" y="1896853"/>
                    <a:pt x="1913949" y="1896853"/>
                  </a:cubicBezTo>
                  <a:cubicBezTo>
                    <a:pt x="1983748" y="1896853"/>
                    <a:pt x="2056456" y="1895582"/>
                    <a:pt x="2126255" y="1895582"/>
                  </a:cubicBezTo>
                  <a:cubicBezTo>
                    <a:pt x="2207687" y="1895582"/>
                    <a:pt x="2286211" y="1896853"/>
                    <a:pt x="2367643" y="1896853"/>
                  </a:cubicBezTo>
                  <a:cubicBezTo>
                    <a:pt x="2486883" y="1896853"/>
                    <a:pt x="2609031" y="1896853"/>
                    <a:pt x="2728271" y="1896853"/>
                  </a:cubicBezTo>
                  <a:cubicBezTo>
                    <a:pt x="2838786" y="1896853"/>
                    <a:pt x="2949301" y="1898122"/>
                    <a:pt x="3059816" y="1899393"/>
                  </a:cubicBezTo>
                  <a:cubicBezTo>
                    <a:pt x="3109257" y="1899393"/>
                    <a:pt x="3161606" y="1900663"/>
                    <a:pt x="3211047" y="1900663"/>
                  </a:cubicBezTo>
                  <a:cubicBezTo>
                    <a:pt x="3371002" y="1899393"/>
                    <a:pt x="3528050" y="1893043"/>
                    <a:pt x="3680211" y="1893043"/>
                  </a:cubicBezTo>
                  <a:cubicBezTo>
                    <a:pt x="3684022" y="1893043"/>
                    <a:pt x="3689102" y="1890503"/>
                    <a:pt x="3692911" y="1887963"/>
                  </a:cubicBezTo>
                  <a:cubicBezTo>
                    <a:pt x="3697992" y="1884153"/>
                    <a:pt x="3700531" y="1877803"/>
                    <a:pt x="3703072" y="1875263"/>
                  </a:cubicBezTo>
                  <a:cubicBezTo>
                    <a:pt x="3704342" y="1818616"/>
                    <a:pt x="3705611" y="1758772"/>
                    <a:pt x="3706881" y="1698929"/>
                  </a:cubicBezTo>
                  <a:cubicBezTo>
                    <a:pt x="3708152" y="1606314"/>
                    <a:pt x="3718311" y="717211"/>
                    <a:pt x="3719581" y="624596"/>
                  </a:cubicBezTo>
                  <a:cubicBezTo>
                    <a:pt x="3719581" y="569027"/>
                    <a:pt x="3720852" y="513458"/>
                    <a:pt x="3722122" y="457890"/>
                  </a:cubicBezTo>
                  <a:cubicBezTo>
                    <a:pt x="3723392" y="398046"/>
                    <a:pt x="3724661" y="338203"/>
                    <a:pt x="3727202" y="278359"/>
                  </a:cubicBezTo>
                  <a:cubicBezTo>
                    <a:pt x="3728472" y="242738"/>
                    <a:pt x="3728472" y="205692"/>
                    <a:pt x="3733552" y="170071"/>
                  </a:cubicBezTo>
                  <a:cubicBezTo>
                    <a:pt x="3738631" y="127326"/>
                    <a:pt x="3741172" y="86005"/>
                    <a:pt x="3739902" y="44450"/>
                  </a:cubicBezTo>
                  <a:cubicBezTo>
                    <a:pt x="3739902" y="38100"/>
                    <a:pt x="3736092" y="30480"/>
                    <a:pt x="3729742" y="27940"/>
                  </a:cubicBezTo>
                  <a:close/>
                </a:path>
              </a:pathLst>
            </a:custGeom>
            <a:grpFill/>
          </p:spPr>
        </p:sp>
      </p:grpSp>
      <p:pic>
        <p:nvPicPr>
          <p:cNvPr id="17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18681939">
            <a:off x="-299840" y="17488"/>
            <a:ext cx="1601411" cy="994047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B0D0B504-94E6-47D7-A5F2-B9B402244B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19297173">
            <a:off x="9959115" y="5473160"/>
            <a:ext cx="2077864" cy="655478"/>
          </a:xfrm>
          <a:prstGeom prst="rect">
            <a:avLst/>
          </a:prstGeom>
        </p:spPr>
      </p:pic>
      <p:pic>
        <p:nvPicPr>
          <p:cNvPr id="9" name="Picture 28">
            <a:extLst>
              <a:ext uri="{FF2B5EF4-FFF2-40B4-BE49-F238E27FC236}">
                <a16:creationId xmlns:a16="http://schemas.microsoft.com/office/drawing/2014/main" xmlns="" id="{9B9E73DC-6FA9-457A-AA57-47435494E0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-58061" y="5371820"/>
            <a:ext cx="1242987" cy="1486180"/>
          </a:xfrm>
          <a:prstGeom prst="rect">
            <a:avLst/>
          </a:prstGeom>
        </p:spPr>
      </p:pic>
      <p:pic>
        <p:nvPicPr>
          <p:cNvPr id="10" name="Picture 29">
            <a:extLst>
              <a:ext uri="{FF2B5EF4-FFF2-40B4-BE49-F238E27FC236}">
                <a16:creationId xmlns:a16="http://schemas.microsoft.com/office/drawing/2014/main" xmlns="" id="{CBFE386C-4D9A-4772-892C-9E1EAF53D7B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10552773" y="0"/>
            <a:ext cx="2062322" cy="1339339"/>
          </a:xfrm>
          <a:prstGeom prst="rect">
            <a:avLst/>
          </a:prstGeom>
        </p:spPr>
      </p:pic>
      <p:sp>
        <p:nvSpPr>
          <p:cNvPr id="11" name="Text Box 5">
            <a:extLst>
              <a:ext uri="{FF2B5EF4-FFF2-40B4-BE49-F238E27FC236}">
                <a16:creationId xmlns:a16="http://schemas.microsoft.com/office/drawing/2014/main" xmlns="" id="{96806C9E-42ED-4CAD-894A-F94B107297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209801"/>
            <a:ext cx="91440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v"/>
            </a:pPr>
            <a:r>
              <a:rPr lang="en-US" altLang="en-US" sz="4000" dirty="0" err="1"/>
              <a:t>Ôn</a:t>
            </a:r>
            <a:r>
              <a:rPr lang="en-US" altLang="en-US" sz="4000" dirty="0"/>
              <a:t> </a:t>
            </a:r>
            <a:r>
              <a:rPr lang="en-US" altLang="en-US" sz="4000" dirty="0" err="1"/>
              <a:t>tập</a:t>
            </a:r>
            <a:r>
              <a:rPr lang="en-US" altLang="en-US" sz="4000" dirty="0"/>
              <a:t> </a:t>
            </a:r>
            <a:r>
              <a:rPr lang="en-US" altLang="en-US" sz="4000" dirty="0" err="1"/>
              <a:t>về</a:t>
            </a:r>
            <a:r>
              <a:rPr lang="en-US" altLang="en-US" sz="4000" dirty="0"/>
              <a:t> </a:t>
            </a:r>
            <a:r>
              <a:rPr lang="en-US" altLang="en-US" sz="4000" dirty="0" err="1"/>
              <a:t>số</a:t>
            </a:r>
            <a:r>
              <a:rPr lang="en-US" altLang="en-US" sz="4000" dirty="0"/>
              <a:t> </a:t>
            </a:r>
            <a:r>
              <a:rPr lang="en-US" altLang="en-US" sz="4000" dirty="0" err="1"/>
              <a:t>thập</a:t>
            </a:r>
            <a:r>
              <a:rPr lang="en-US" altLang="en-US" sz="4000" dirty="0"/>
              <a:t> </a:t>
            </a:r>
            <a:r>
              <a:rPr lang="en-US" altLang="en-US" sz="4000" dirty="0" err="1"/>
              <a:t>phân</a:t>
            </a:r>
            <a:endParaRPr lang="en-US" altLang="en-US" sz="4000" dirty="0"/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v"/>
            </a:pPr>
            <a:r>
              <a:rPr lang="en-US" altLang="en-US" sz="4000" dirty="0" err="1"/>
              <a:t>Chuẩn</a:t>
            </a:r>
            <a:r>
              <a:rPr lang="en-US" altLang="en-US" sz="4000" dirty="0"/>
              <a:t> </a:t>
            </a:r>
            <a:r>
              <a:rPr lang="en-US" altLang="en-US" sz="4000" dirty="0" err="1"/>
              <a:t>bị</a:t>
            </a:r>
            <a:r>
              <a:rPr lang="en-US" altLang="en-US" sz="4000" dirty="0"/>
              <a:t> </a:t>
            </a:r>
            <a:r>
              <a:rPr lang="en-US" altLang="en-US" sz="4000" dirty="0" err="1"/>
              <a:t>bài</a:t>
            </a:r>
            <a:r>
              <a:rPr lang="en-US" altLang="en-US" sz="4000" dirty="0"/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Tx/>
              <a:buNone/>
            </a:pPr>
            <a:r>
              <a:rPr lang="en-US" altLang="en-US" sz="4000" dirty="0"/>
              <a:t>	 </a:t>
            </a:r>
            <a:r>
              <a:rPr lang="en-US" altLang="en-US" sz="4000" dirty="0" err="1"/>
              <a:t>Ôn</a:t>
            </a:r>
            <a:r>
              <a:rPr lang="en-US" altLang="en-US" sz="4000" dirty="0"/>
              <a:t> </a:t>
            </a:r>
            <a:r>
              <a:rPr lang="en-US" altLang="en-US" sz="4000" dirty="0" err="1"/>
              <a:t>tập</a:t>
            </a:r>
            <a:r>
              <a:rPr lang="en-US" altLang="en-US" sz="4000" dirty="0"/>
              <a:t> </a:t>
            </a:r>
            <a:r>
              <a:rPr lang="en-US" altLang="en-US" sz="4000" dirty="0" err="1"/>
              <a:t>về</a:t>
            </a:r>
            <a:r>
              <a:rPr lang="en-US" altLang="en-US" sz="4000" dirty="0"/>
              <a:t> </a:t>
            </a:r>
            <a:r>
              <a:rPr lang="en-US" altLang="en-US" sz="4000" dirty="0" err="1"/>
              <a:t>số</a:t>
            </a:r>
            <a:r>
              <a:rPr lang="en-US" altLang="en-US" sz="4000" dirty="0"/>
              <a:t> </a:t>
            </a:r>
            <a:r>
              <a:rPr lang="en-US" altLang="en-US" sz="4000" dirty="0" err="1"/>
              <a:t>thập</a:t>
            </a:r>
            <a:r>
              <a:rPr lang="en-US" altLang="en-US" sz="4000" dirty="0"/>
              <a:t> </a:t>
            </a:r>
            <a:r>
              <a:rPr lang="en-US" altLang="en-US" sz="4000" dirty="0" err="1"/>
              <a:t>phân</a:t>
            </a:r>
            <a:r>
              <a:rPr lang="en-US" altLang="en-US" sz="4000" dirty="0"/>
              <a:t> (</a:t>
            </a:r>
            <a:r>
              <a:rPr lang="en-US" altLang="en-US" sz="4000" dirty="0" err="1"/>
              <a:t>tiếp</a:t>
            </a:r>
            <a:r>
              <a:rPr lang="en-US" altLang="en-US" sz="4000" dirty="0"/>
              <a:t> </a:t>
            </a:r>
            <a:r>
              <a:rPr lang="en-US" altLang="en-US" sz="4000" dirty="0" err="1"/>
              <a:t>theo</a:t>
            </a:r>
            <a:r>
              <a:rPr lang="en-US" altLang="en-US" sz="4000" dirty="0"/>
              <a:t>)</a:t>
            </a:r>
          </a:p>
        </p:txBody>
      </p:sp>
      <p:sp>
        <p:nvSpPr>
          <p:cNvPr id="12" name="Google Shape;226;p30">
            <a:extLst>
              <a:ext uri="{FF2B5EF4-FFF2-40B4-BE49-F238E27FC236}">
                <a16:creationId xmlns:a16="http://schemas.microsoft.com/office/drawing/2014/main" xmlns="" id="{C2C5A77D-8029-49BE-9C3D-032DC1EB183B}"/>
              </a:ext>
            </a:extLst>
          </p:cNvPr>
          <p:cNvSpPr txBox="1">
            <a:spLocks/>
          </p:cNvSpPr>
          <p:nvPr/>
        </p:nvSpPr>
        <p:spPr>
          <a:xfrm>
            <a:off x="3848646" y="1180786"/>
            <a:ext cx="4741675" cy="847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600" b="1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Isadora" pitchFamily="18" charset="0"/>
              </a:rPr>
              <a:t>Dặn</a:t>
            </a:r>
            <a:r>
              <a:rPr lang="en-US" sz="96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Isadora" pitchFamily="18" charset="0"/>
              </a:rPr>
              <a:t> </a:t>
            </a:r>
            <a:r>
              <a:rPr lang="en-US" sz="9600" b="1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Isadora" pitchFamily="18" charset="0"/>
              </a:rPr>
              <a:t>dò</a:t>
            </a:r>
            <a:endParaRPr lang="en-US" sz="9600" b="1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TM Isador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369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9E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15514" y="685800"/>
            <a:ext cx="10960974" cy="5574220"/>
            <a:chOff x="0" y="0"/>
            <a:chExt cx="3739902" cy="1901933"/>
          </a:xfrm>
          <a:solidFill>
            <a:schemeClr val="bg1"/>
          </a:solidFill>
        </p:grpSpPr>
        <p:sp>
          <p:nvSpPr>
            <p:cNvPr id="3" name="Freeform 3"/>
            <p:cNvSpPr/>
            <p:nvPr/>
          </p:nvSpPr>
          <p:spPr>
            <a:xfrm>
              <a:off x="0" y="-1270"/>
              <a:ext cx="3741172" cy="1900663"/>
            </a:xfrm>
            <a:custGeom>
              <a:avLst/>
              <a:gdLst/>
              <a:ahLst/>
              <a:cxnLst/>
              <a:rect l="l" t="t" r="r" b="b"/>
              <a:pathLst>
                <a:path w="3741172" h="1900663">
                  <a:moveTo>
                    <a:pt x="3729742" y="27940"/>
                  </a:moveTo>
                  <a:cubicBezTo>
                    <a:pt x="3720852" y="24130"/>
                    <a:pt x="3711961" y="21590"/>
                    <a:pt x="3703072" y="21590"/>
                  </a:cubicBezTo>
                  <a:cubicBezTo>
                    <a:pt x="3676402" y="20320"/>
                    <a:pt x="3621115" y="20320"/>
                    <a:pt x="3560042" y="17780"/>
                  </a:cubicBezTo>
                  <a:cubicBezTo>
                    <a:pt x="3420444" y="12700"/>
                    <a:pt x="3283754" y="6350"/>
                    <a:pt x="3144156" y="3810"/>
                  </a:cubicBezTo>
                  <a:cubicBezTo>
                    <a:pt x="3030733" y="1270"/>
                    <a:pt x="2920218" y="3810"/>
                    <a:pt x="2806795" y="2540"/>
                  </a:cubicBezTo>
                  <a:cubicBezTo>
                    <a:pt x="2757354" y="2540"/>
                    <a:pt x="2707913" y="0"/>
                    <a:pt x="2658472" y="2540"/>
                  </a:cubicBezTo>
                  <a:cubicBezTo>
                    <a:pt x="2539232" y="10160"/>
                    <a:pt x="2419992" y="11430"/>
                    <a:pt x="2297844" y="8890"/>
                  </a:cubicBezTo>
                  <a:cubicBezTo>
                    <a:pt x="2236770" y="7620"/>
                    <a:pt x="2175696" y="7620"/>
                    <a:pt x="2114622" y="7620"/>
                  </a:cubicBezTo>
                  <a:cubicBezTo>
                    <a:pt x="2004107" y="7620"/>
                    <a:pt x="1893592" y="7620"/>
                    <a:pt x="1783077" y="6350"/>
                  </a:cubicBezTo>
                  <a:cubicBezTo>
                    <a:pt x="1666745" y="5080"/>
                    <a:pt x="520879" y="2540"/>
                    <a:pt x="407456" y="1270"/>
                  </a:cubicBezTo>
                  <a:cubicBezTo>
                    <a:pt x="314390" y="0"/>
                    <a:pt x="224233" y="1270"/>
                    <a:pt x="131168" y="1270"/>
                  </a:cubicBezTo>
                  <a:cubicBezTo>
                    <a:pt x="67186" y="1270"/>
                    <a:pt x="33020" y="3810"/>
                    <a:pt x="5080" y="5080"/>
                  </a:cubicBezTo>
                  <a:cubicBezTo>
                    <a:pt x="3810" y="5080"/>
                    <a:pt x="2540" y="7620"/>
                    <a:pt x="0" y="8890"/>
                  </a:cubicBezTo>
                  <a:cubicBezTo>
                    <a:pt x="1270" y="21590"/>
                    <a:pt x="3810" y="34290"/>
                    <a:pt x="5080" y="46990"/>
                  </a:cubicBezTo>
                  <a:cubicBezTo>
                    <a:pt x="15240" y="124476"/>
                    <a:pt x="16510" y="205692"/>
                    <a:pt x="17780" y="285483"/>
                  </a:cubicBezTo>
                  <a:cubicBezTo>
                    <a:pt x="19050" y="366700"/>
                    <a:pt x="17780" y="447916"/>
                    <a:pt x="16510" y="530557"/>
                  </a:cubicBezTo>
                  <a:cubicBezTo>
                    <a:pt x="15240" y="614622"/>
                    <a:pt x="2540" y="1496601"/>
                    <a:pt x="2540" y="1580667"/>
                  </a:cubicBezTo>
                  <a:cubicBezTo>
                    <a:pt x="2540" y="1663308"/>
                    <a:pt x="1270" y="1745949"/>
                    <a:pt x="0" y="1828589"/>
                  </a:cubicBezTo>
                  <a:cubicBezTo>
                    <a:pt x="0" y="1846053"/>
                    <a:pt x="3810" y="1856213"/>
                    <a:pt x="15240" y="1861293"/>
                  </a:cubicBezTo>
                  <a:cubicBezTo>
                    <a:pt x="22860" y="1865103"/>
                    <a:pt x="31750" y="1867643"/>
                    <a:pt x="40640" y="1868913"/>
                  </a:cubicBezTo>
                  <a:cubicBezTo>
                    <a:pt x="128260" y="1873993"/>
                    <a:pt x="238775" y="1877803"/>
                    <a:pt x="349290" y="1882882"/>
                  </a:cubicBezTo>
                  <a:cubicBezTo>
                    <a:pt x="410364" y="1885422"/>
                    <a:pt x="471438" y="1890503"/>
                    <a:pt x="532512" y="1891772"/>
                  </a:cubicBezTo>
                  <a:cubicBezTo>
                    <a:pt x="634302" y="1894313"/>
                    <a:pt x="1768535" y="1895582"/>
                    <a:pt x="1870325" y="1896853"/>
                  </a:cubicBezTo>
                  <a:cubicBezTo>
                    <a:pt x="1884867" y="1896853"/>
                    <a:pt x="1899408" y="1896853"/>
                    <a:pt x="1913949" y="1896853"/>
                  </a:cubicBezTo>
                  <a:cubicBezTo>
                    <a:pt x="1983748" y="1896853"/>
                    <a:pt x="2056456" y="1895582"/>
                    <a:pt x="2126255" y="1895582"/>
                  </a:cubicBezTo>
                  <a:cubicBezTo>
                    <a:pt x="2207687" y="1895582"/>
                    <a:pt x="2286211" y="1896853"/>
                    <a:pt x="2367643" y="1896853"/>
                  </a:cubicBezTo>
                  <a:cubicBezTo>
                    <a:pt x="2486883" y="1896853"/>
                    <a:pt x="2609031" y="1896853"/>
                    <a:pt x="2728271" y="1896853"/>
                  </a:cubicBezTo>
                  <a:cubicBezTo>
                    <a:pt x="2838786" y="1896853"/>
                    <a:pt x="2949301" y="1898122"/>
                    <a:pt x="3059816" y="1899393"/>
                  </a:cubicBezTo>
                  <a:cubicBezTo>
                    <a:pt x="3109257" y="1899393"/>
                    <a:pt x="3161606" y="1900663"/>
                    <a:pt x="3211047" y="1900663"/>
                  </a:cubicBezTo>
                  <a:cubicBezTo>
                    <a:pt x="3371002" y="1899393"/>
                    <a:pt x="3528050" y="1893043"/>
                    <a:pt x="3680211" y="1893043"/>
                  </a:cubicBezTo>
                  <a:cubicBezTo>
                    <a:pt x="3684022" y="1893043"/>
                    <a:pt x="3689102" y="1890503"/>
                    <a:pt x="3692911" y="1887963"/>
                  </a:cubicBezTo>
                  <a:cubicBezTo>
                    <a:pt x="3697992" y="1884153"/>
                    <a:pt x="3700531" y="1877803"/>
                    <a:pt x="3703072" y="1875263"/>
                  </a:cubicBezTo>
                  <a:cubicBezTo>
                    <a:pt x="3704342" y="1818616"/>
                    <a:pt x="3705611" y="1758772"/>
                    <a:pt x="3706881" y="1698929"/>
                  </a:cubicBezTo>
                  <a:cubicBezTo>
                    <a:pt x="3708152" y="1606314"/>
                    <a:pt x="3718311" y="717211"/>
                    <a:pt x="3719581" y="624596"/>
                  </a:cubicBezTo>
                  <a:cubicBezTo>
                    <a:pt x="3719581" y="569027"/>
                    <a:pt x="3720852" y="513458"/>
                    <a:pt x="3722122" y="457890"/>
                  </a:cubicBezTo>
                  <a:cubicBezTo>
                    <a:pt x="3723392" y="398046"/>
                    <a:pt x="3724661" y="338203"/>
                    <a:pt x="3727202" y="278359"/>
                  </a:cubicBezTo>
                  <a:cubicBezTo>
                    <a:pt x="3728472" y="242738"/>
                    <a:pt x="3728472" y="205692"/>
                    <a:pt x="3733552" y="170071"/>
                  </a:cubicBezTo>
                  <a:cubicBezTo>
                    <a:pt x="3738631" y="127326"/>
                    <a:pt x="3741172" y="86005"/>
                    <a:pt x="3739902" y="44450"/>
                  </a:cubicBezTo>
                  <a:cubicBezTo>
                    <a:pt x="3739902" y="38100"/>
                    <a:pt x="3736092" y="30480"/>
                    <a:pt x="3729742" y="27940"/>
                  </a:cubicBezTo>
                  <a:close/>
                </a:path>
              </a:pathLst>
            </a:custGeom>
            <a:grpFill/>
          </p:spPr>
        </p:sp>
      </p:grpSp>
      <p:pic>
        <p:nvPicPr>
          <p:cNvPr id="17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18681939">
            <a:off x="-299840" y="17488"/>
            <a:ext cx="1601411" cy="994047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B0D0B504-94E6-47D7-A5F2-B9B402244B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19297173">
            <a:off x="10342180" y="5704946"/>
            <a:ext cx="2077864" cy="655478"/>
          </a:xfrm>
          <a:prstGeom prst="rect">
            <a:avLst/>
          </a:prstGeom>
        </p:spPr>
      </p:pic>
      <p:pic>
        <p:nvPicPr>
          <p:cNvPr id="9" name="Picture 28">
            <a:extLst>
              <a:ext uri="{FF2B5EF4-FFF2-40B4-BE49-F238E27FC236}">
                <a16:creationId xmlns:a16="http://schemas.microsoft.com/office/drawing/2014/main" xmlns="" id="{9B9E73DC-6FA9-457A-AA57-47435494E0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-58061" y="5371820"/>
            <a:ext cx="1242987" cy="1486180"/>
          </a:xfrm>
          <a:prstGeom prst="rect">
            <a:avLst/>
          </a:prstGeom>
        </p:spPr>
      </p:pic>
      <p:pic>
        <p:nvPicPr>
          <p:cNvPr id="10" name="Picture 29">
            <a:extLst>
              <a:ext uri="{FF2B5EF4-FFF2-40B4-BE49-F238E27FC236}">
                <a16:creationId xmlns:a16="http://schemas.microsoft.com/office/drawing/2014/main" xmlns="" id="{CBFE386C-4D9A-4772-892C-9E1EAF53D7B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10552773" y="0"/>
            <a:ext cx="2062322" cy="1339339"/>
          </a:xfrm>
          <a:prstGeom prst="rect">
            <a:avLst/>
          </a:prstGeom>
        </p:spPr>
      </p:pic>
      <p:sp>
        <p:nvSpPr>
          <p:cNvPr id="11" name="Text Box 2">
            <a:extLst>
              <a:ext uri="{FF2B5EF4-FFF2-40B4-BE49-F238E27FC236}">
                <a16:creationId xmlns:a16="http://schemas.microsoft.com/office/drawing/2014/main" xmlns="" id="{5ED89C09-7350-4D90-8EDE-9DFFF4746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944561"/>
            <a:ext cx="441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12" name="Group 3">
            <a:extLst>
              <a:ext uri="{FF2B5EF4-FFF2-40B4-BE49-F238E27FC236}">
                <a16:creationId xmlns:a16="http://schemas.microsoft.com/office/drawing/2014/main" xmlns="" id="{302C36BC-6618-4B1B-A6FD-AA071D25BB46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2362201"/>
            <a:ext cx="762000" cy="1311275"/>
            <a:chOff x="144" y="1200"/>
            <a:chExt cx="480" cy="826"/>
          </a:xfrm>
        </p:grpSpPr>
        <p:sp>
          <p:nvSpPr>
            <p:cNvPr id="13" name="Text Box 4">
              <a:extLst>
                <a:ext uri="{FF2B5EF4-FFF2-40B4-BE49-F238E27FC236}">
                  <a16:creationId xmlns:a16="http://schemas.microsoft.com/office/drawing/2014/main" xmlns="" id="{36E8B60C-1043-4A58-8838-63FB399D89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200"/>
              <a:ext cx="480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2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7</a:t>
              </a:r>
            </a:p>
          </p:txBody>
        </p:sp>
        <p:sp>
          <p:nvSpPr>
            <p:cNvPr id="14" name="Line 5">
              <a:extLst>
                <a:ext uri="{FF2B5EF4-FFF2-40B4-BE49-F238E27FC236}">
                  <a16:creationId xmlns:a16="http://schemas.microsoft.com/office/drawing/2014/main" xmlns="" id="{FDD7214E-3F2D-44D5-8B90-E4032B6C6A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1584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" name="Group 6">
            <a:extLst>
              <a:ext uri="{FF2B5EF4-FFF2-40B4-BE49-F238E27FC236}">
                <a16:creationId xmlns:a16="http://schemas.microsoft.com/office/drawing/2014/main" xmlns="" id="{DEF0B009-E22C-428C-9443-912F57B97AAA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2286001"/>
            <a:ext cx="762000" cy="1311275"/>
            <a:chOff x="144" y="1200"/>
            <a:chExt cx="480" cy="826"/>
          </a:xfrm>
        </p:grpSpPr>
        <p:sp>
          <p:nvSpPr>
            <p:cNvPr id="16" name="Text Box 7">
              <a:extLst>
                <a:ext uri="{FF2B5EF4-FFF2-40B4-BE49-F238E27FC236}">
                  <a16:creationId xmlns:a16="http://schemas.microsoft.com/office/drawing/2014/main" xmlns="" id="{9FA8DD75-939B-41C6-996F-0784E09933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200"/>
              <a:ext cx="480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4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7</a:t>
              </a:r>
            </a:p>
          </p:txBody>
        </p:sp>
        <p:sp>
          <p:nvSpPr>
            <p:cNvPr id="19" name="Line 8">
              <a:extLst>
                <a:ext uri="{FF2B5EF4-FFF2-40B4-BE49-F238E27FC236}">
                  <a16:creationId xmlns:a16="http://schemas.microsoft.com/office/drawing/2014/main" xmlns="" id="{E75A92A0-5B82-41FA-B594-E7CC81959C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1584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0" name="Group 9">
            <a:extLst>
              <a:ext uri="{FF2B5EF4-FFF2-40B4-BE49-F238E27FC236}">
                <a16:creationId xmlns:a16="http://schemas.microsoft.com/office/drawing/2014/main" xmlns="" id="{DED49349-7A7E-42C8-A44D-FB3AFCE5FC49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286001"/>
            <a:ext cx="762000" cy="1311275"/>
            <a:chOff x="144" y="1200"/>
            <a:chExt cx="480" cy="826"/>
          </a:xfrm>
        </p:grpSpPr>
        <p:sp>
          <p:nvSpPr>
            <p:cNvPr id="21" name="Text Box 10">
              <a:extLst>
                <a:ext uri="{FF2B5EF4-FFF2-40B4-BE49-F238E27FC236}">
                  <a16:creationId xmlns:a16="http://schemas.microsoft.com/office/drawing/2014/main" xmlns="" id="{60523097-7699-4389-A6E7-DA2BB742BE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200"/>
              <a:ext cx="480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6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7</a:t>
              </a:r>
            </a:p>
          </p:txBody>
        </p:sp>
        <p:sp>
          <p:nvSpPr>
            <p:cNvPr id="22" name="Line 11">
              <a:extLst>
                <a:ext uri="{FF2B5EF4-FFF2-40B4-BE49-F238E27FC236}">
                  <a16:creationId xmlns:a16="http://schemas.microsoft.com/office/drawing/2014/main" xmlns="" id="{29C58ADF-97EA-4056-8082-9E3BFDFA66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1584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" name="Group 12">
            <a:extLst>
              <a:ext uri="{FF2B5EF4-FFF2-40B4-BE49-F238E27FC236}">
                <a16:creationId xmlns:a16="http://schemas.microsoft.com/office/drawing/2014/main" xmlns="" id="{A91B146E-4CF8-4B6C-9515-C31BAB320B71}"/>
              </a:ext>
            </a:extLst>
          </p:cNvPr>
          <p:cNvGrpSpPr>
            <a:grpSpLocks/>
          </p:cNvGrpSpPr>
          <p:nvPr/>
        </p:nvGrpSpPr>
        <p:grpSpPr bwMode="auto">
          <a:xfrm>
            <a:off x="8686800" y="2362201"/>
            <a:ext cx="762000" cy="1311275"/>
            <a:chOff x="144" y="1200"/>
            <a:chExt cx="480" cy="826"/>
          </a:xfrm>
        </p:grpSpPr>
        <p:sp>
          <p:nvSpPr>
            <p:cNvPr id="24" name="Text Box 13">
              <a:extLst>
                <a:ext uri="{FF2B5EF4-FFF2-40B4-BE49-F238E27FC236}">
                  <a16:creationId xmlns:a16="http://schemas.microsoft.com/office/drawing/2014/main" xmlns="" id="{16626FDB-BA04-4969-9165-966BF97AFF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200"/>
              <a:ext cx="480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6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8</a:t>
              </a:r>
            </a:p>
          </p:txBody>
        </p:sp>
        <p:sp>
          <p:nvSpPr>
            <p:cNvPr id="25" name="Line 14">
              <a:extLst>
                <a:ext uri="{FF2B5EF4-FFF2-40B4-BE49-F238E27FC236}">
                  <a16:creationId xmlns:a16="http://schemas.microsoft.com/office/drawing/2014/main" xmlns="" id="{3DCFD13F-A8EE-4E12-BE5D-CC4607017B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1584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6" name="Group 15">
            <a:extLst>
              <a:ext uri="{FF2B5EF4-FFF2-40B4-BE49-F238E27FC236}">
                <a16:creationId xmlns:a16="http://schemas.microsoft.com/office/drawing/2014/main" xmlns="" id="{18FB8D2D-790E-4198-8C1E-5FFA40069DD5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191001"/>
            <a:ext cx="762000" cy="1311275"/>
            <a:chOff x="144" y="1200"/>
            <a:chExt cx="480" cy="826"/>
          </a:xfrm>
        </p:grpSpPr>
        <p:sp>
          <p:nvSpPr>
            <p:cNvPr id="27" name="Text Box 16">
              <a:extLst>
                <a:ext uri="{FF2B5EF4-FFF2-40B4-BE49-F238E27FC236}">
                  <a16:creationId xmlns:a16="http://schemas.microsoft.com/office/drawing/2014/main" xmlns="" id="{7CF6C7AB-F9EF-4994-B1B2-99D80DEF0A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200"/>
              <a:ext cx="480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5</a:t>
              </a:r>
            </a:p>
          </p:txBody>
        </p:sp>
        <p:sp>
          <p:nvSpPr>
            <p:cNvPr id="28" name="Line 17">
              <a:extLst>
                <a:ext uri="{FF2B5EF4-FFF2-40B4-BE49-F238E27FC236}">
                  <a16:creationId xmlns:a16="http://schemas.microsoft.com/office/drawing/2014/main" xmlns="" id="{162BA3AC-756F-4676-87D1-F1911CC621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1584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9" name="Group 18">
            <a:extLst>
              <a:ext uri="{FF2B5EF4-FFF2-40B4-BE49-F238E27FC236}">
                <a16:creationId xmlns:a16="http://schemas.microsoft.com/office/drawing/2014/main" xmlns="" id="{AECD4728-53F5-4AE7-9894-2A5B2366F272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4114801"/>
            <a:ext cx="762000" cy="1311275"/>
            <a:chOff x="144" y="1200"/>
            <a:chExt cx="480" cy="826"/>
          </a:xfrm>
        </p:grpSpPr>
        <p:sp>
          <p:nvSpPr>
            <p:cNvPr id="30" name="Text Box 19">
              <a:extLst>
                <a:ext uri="{FF2B5EF4-FFF2-40B4-BE49-F238E27FC236}">
                  <a16:creationId xmlns:a16="http://schemas.microsoft.com/office/drawing/2014/main" xmlns="" id="{FB8E4E30-AB59-4468-A991-7CE709F1A4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200"/>
              <a:ext cx="480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5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12</a:t>
              </a:r>
            </a:p>
          </p:txBody>
        </p:sp>
        <p:sp>
          <p:nvSpPr>
            <p:cNvPr id="31" name="Line 20">
              <a:extLst>
                <a:ext uri="{FF2B5EF4-FFF2-40B4-BE49-F238E27FC236}">
                  <a16:creationId xmlns:a16="http://schemas.microsoft.com/office/drawing/2014/main" xmlns="" id="{9BE5F00A-B152-4828-9D3D-CB01BBB880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1584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2" name="Group 21">
            <a:extLst>
              <a:ext uri="{FF2B5EF4-FFF2-40B4-BE49-F238E27FC236}">
                <a16:creationId xmlns:a16="http://schemas.microsoft.com/office/drawing/2014/main" xmlns="" id="{C5F5D993-4608-437C-B583-F5F2CF1F7D52}"/>
              </a:ext>
            </a:extLst>
          </p:cNvPr>
          <p:cNvGrpSpPr>
            <a:grpSpLocks/>
          </p:cNvGrpSpPr>
          <p:nvPr/>
        </p:nvGrpSpPr>
        <p:grpSpPr bwMode="auto">
          <a:xfrm>
            <a:off x="7086600" y="4114801"/>
            <a:ext cx="762000" cy="1311275"/>
            <a:chOff x="144" y="1200"/>
            <a:chExt cx="480" cy="826"/>
          </a:xfrm>
        </p:grpSpPr>
        <p:sp>
          <p:nvSpPr>
            <p:cNvPr id="33" name="Text Box 22">
              <a:extLst>
                <a:ext uri="{FF2B5EF4-FFF2-40B4-BE49-F238E27FC236}">
                  <a16:creationId xmlns:a16="http://schemas.microsoft.com/office/drawing/2014/main" xmlns="" id="{83DE998E-08F5-4C16-A0A4-206BB2680A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200"/>
              <a:ext cx="480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34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54</a:t>
              </a:r>
            </a:p>
          </p:txBody>
        </p:sp>
        <p:sp>
          <p:nvSpPr>
            <p:cNvPr id="34" name="Line 23">
              <a:extLst>
                <a:ext uri="{FF2B5EF4-FFF2-40B4-BE49-F238E27FC236}">
                  <a16:creationId xmlns:a16="http://schemas.microsoft.com/office/drawing/2014/main" xmlns="" id="{C0674BB8-FDAB-4919-A783-9D0B141A84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1584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5" name="Group 24">
            <a:extLst>
              <a:ext uri="{FF2B5EF4-FFF2-40B4-BE49-F238E27FC236}">
                <a16:creationId xmlns:a16="http://schemas.microsoft.com/office/drawing/2014/main" xmlns="" id="{7BA3EDEA-9128-49BB-8880-9149AEB1B7D4}"/>
              </a:ext>
            </a:extLst>
          </p:cNvPr>
          <p:cNvGrpSpPr>
            <a:grpSpLocks/>
          </p:cNvGrpSpPr>
          <p:nvPr/>
        </p:nvGrpSpPr>
        <p:grpSpPr bwMode="auto">
          <a:xfrm>
            <a:off x="8991600" y="4038601"/>
            <a:ext cx="762000" cy="1311275"/>
            <a:chOff x="144" y="1200"/>
            <a:chExt cx="480" cy="826"/>
          </a:xfrm>
        </p:grpSpPr>
        <p:sp>
          <p:nvSpPr>
            <p:cNvPr id="36" name="Text Box 25">
              <a:extLst>
                <a:ext uri="{FF2B5EF4-FFF2-40B4-BE49-F238E27FC236}">
                  <a16:creationId xmlns:a16="http://schemas.microsoft.com/office/drawing/2014/main" xmlns="" id="{19AAE30E-40BA-4B7C-B95A-E133B6EB4E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200"/>
              <a:ext cx="480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17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27</a:t>
              </a:r>
            </a:p>
          </p:txBody>
        </p:sp>
        <p:sp>
          <p:nvSpPr>
            <p:cNvPr id="37" name="Line 26">
              <a:extLst>
                <a:ext uri="{FF2B5EF4-FFF2-40B4-BE49-F238E27FC236}">
                  <a16:creationId xmlns:a16="http://schemas.microsoft.com/office/drawing/2014/main" xmlns="" id="{D507B569-8BB5-448A-9ADB-69F1F37CBC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1584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8" name="Text Box 27">
            <a:extLst>
              <a:ext uri="{FF2B5EF4-FFF2-40B4-BE49-F238E27FC236}">
                <a16:creationId xmlns:a16="http://schemas.microsoft.com/office/drawing/2014/main" xmlns="" id="{33744391-E96B-4434-9D8C-8FBF1F41C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590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</a:p>
        </p:txBody>
      </p:sp>
      <p:sp>
        <p:nvSpPr>
          <p:cNvPr id="39" name="Text Box 28">
            <a:extLst>
              <a:ext uri="{FF2B5EF4-FFF2-40B4-BE49-F238E27FC236}">
                <a16:creationId xmlns:a16="http://schemas.microsoft.com/office/drawing/2014/main" xmlns="" id="{D96468A2-46EF-4AFC-9BB5-BA28BDB996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2590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</a:p>
        </p:txBody>
      </p:sp>
      <p:sp>
        <p:nvSpPr>
          <p:cNvPr id="40" name="Text Box 29">
            <a:extLst>
              <a:ext uri="{FF2B5EF4-FFF2-40B4-BE49-F238E27FC236}">
                <a16:creationId xmlns:a16="http://schemas.microsoft.com/office/drawing/2014/main" xmlns="" id="{E0727A0B-40C9-48AF-AB3E-776AB6BB9F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4196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</a:p>
        </p:txBody>
      </p:sp>
      <p:sp>
        <p:nvSpPr>
          <p:cNvPr id="41" name="Text Box 30">
            <a:extLst>
              <a:ext uri="{FF2B5EF4-FFF2-40B4-BE49-F238E27FC236}">
                <a16:creationId xmlns:a16="http://schemas.microsoft.com/office/drawing/2014/main" xmlns="" id="{9399EBF3-41F5-4125-9FD7-A2022086E3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43434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</a:p>
        </p:txBody>
      </p:sp>
    </p:spTree>
    <p:extLst>
      <p:ext uri="{BB962C8B-B14F-4D97-AF65-F5344CB8AC3E}">
        <p14:creationId xmlns:p14="http://schemas.microsoft.com/office/powerpoint/2010/main" val="2212619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9E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22960" y="726528"/>
            <a:ext cx="10960974" cy="5574220"/>
            <a:chOff x="0" y="0"/>
            <a:chExt cx="3739902" cy="1901933"/>
          </a:xfrm>
          <a:solidFill>
            <a:schemeClr val="bg1"/>
          </a:solidFill>
        </p:grpSpPr>
        <p:sp>
          <p:nvSpPr>
            <p:cNvPr id="3" name="Freeform 3"/>
            <p:cNvSpPr/>
            <p:nvPr/>
          </p:nvSpPr>
          <p:spPr>
            <a:xfrm>
              <a:off x="0" y="-1270"/>
              <a:ext cx="3741172" cy="1900663"/>
            </a:xfrm>
            <a:custGeom>
              <a:avLst/>
              <a:gdLst/>
              <a:ahLst/>
              <a:cxnLst/>
              <a:rect l="l" t="t" r="r" b="b"/>
              <a:pathLst>
                <a:path w="3741172" h="1900663">
                  <a:moveTo>
                    <a:pt x="3729742" y="27940"/>
                  </a:moveTo>
                  <a:cubicBezTo>
                    <a:pt x="3720852" y="24130"/>
                    <a:pt x="3711961" y="21590"/>
                    <a:pt x="3703072" y="21590"/>
                  </a:cubicBezTo>
                  <a:cubicBezTo>
                    <a:pt x="3676402" y="20320"/>
                    <a:pt x="3621115" y="20320"/>
                    <a:pt x="3560042" y="17780"/>
                  </a:cubicBezTo>
                  <a:cubicBezTo>
                    <a:pt x="3420444" y="12700"/>
                    <a:pt x="3283754" y="6350"/>
                    <a:pt x="3144156" y="3810"/>
                  </a:cubicBezTo>
                  <a:cubicBezTo>
                    <a:pt x="3030733" y="1270"/>
                    <a:pt x="2920218" y="3810"/>
                    <a:pt x="2806795" y="2540"/>
                  </a:cubicBezTo>
                  <a:cubicBezTo>
                    <a:pt x="2757354" y="2540"/>
                    <a:pt x="2707913" y="0"/>
                    <a:pt x="2658472" y="2540"/>
                  </a:cubicBezTo>
                  <a:cubicBezTo>
                    <a:pt x="2539232" y="10160"/>
                    <a:pt x="2419992" y="11430"/>
                    <a:pt x="2297844" y="8890"/>
                  </a:cubicBezTo>
                  <a:cubicBezTo>
                    <a:pt x="2236770" y="7620"/>
                    <a:pt x="2175696" y="7620"/>
                    <a:pt x="2114622" y="7620"/>
                  </a:cubicBezTo>
                  <a:cubicBezTo>
                    <a:pt x="2004107" y="7620"/>
                    <a:pt x="1893592" y="7620"/>
                    <a:pt x="1783077" y="6350"/>
                  </a:cubicBezTo>
                  <a:cubicBezTo>
                    <a:pt x="1666745" y="5080"/>
                    <a:pt x="520879" y="2540"/>
                    <a:pt x="407456" y="1270"/>
                  </a:cubicBezTo>
                  <a:cubicBezTo>
                    <a:pt x="314390" y="0"/>
                    <a:pt x="224233" y="1270"/>
                    <a:pt x="131168" y="1270"/>
                  </a:cubicBezTo>
                  <a:cubicBezTo>
                    <a:pt x="67186" y="1270"/>
                    <a:pt x="33020" y="3810"/>
                    <a:pt x="5080" y="5080"/>
                  </a:cubicBezTo>
                  <a:cubicBezTo>
                    <a:pt x="3810" y="5080"/>
                    <a:pt x="2540" y="7620"/>
                    <a:pt x="0" y="8890"/>
                  </a:cubicBezTo>
                  <a:cubicBezTo>
                    <a:pt x="1270" y="21590"/>
                    <a:pt x="3810" y="34290"/>
                    <a:pt x="5080" y="46990"/>
                  </a:cubicBezTo>
                  <a:cubicBezTo>
                    <a:pt x="15240" y="124476"/>
                    <a:pt x="16510" y="205692"/>
                    <a:pt x="17780" y="285483"/>
                  </a:cubicBezTo>
                  <a:cubicBezTo>
                    <a:pt x="19050" y="366700"/>
                    <a:pt x="17780" y="447916"/>
                    <a:pt x="16510" y="530557"/>
                  </a:cubicBezTo>
                  <a:cubicBezTo>
                    <a:pt x="15240" y="614622"/>
                    <a:pt x="2540" y="1496601"/>
                    <a:pt x="2540" y="1580667"/>
                  </a:cubicBezTo>
                  <a:cubicBezTo>
                    <a:pt x="2540" y="1663308"/>
                    <a:pt x="1270" y="1745949"/>
                    <a:pt x="0" y="1828589"/>
                  </a:cubicBezTo>
                  <a:cubicBezTo>
                    <a:pt x="0" y="1846053"/>
                    <a:pt x="3810" y="1856213"/>
                    <a:pt x="15240" y="1861293"/>
                  </a:cubicBezTo>
                  <a:cubicBezTo>
                    <a:pt x="22860" y="1865103"/>
                    <a:pt x="31750" y="1867643"/>
                    <a:pt x="40640" y="1868913"/>
                  </a:cubicBezTo>
                  <a:cubicBezTo>
                    <a:pt x="128260" y="1873993"/>
                    <a:pt x="238775" y="1877803"/>
                    <a:pt x="349290" y="1882882"/>
                  </a:cubicBezTo>
                  <a:cubicBezTo>
                    <a:pt x="410364" y="1885422"/>
                    <a:pt x="471438" y="1890503"/>
                    <a:pt x="532512" y="1891772"/>
                  </a:cubicBezTo>
                  <a:cubicBezTo>
                    <a:pt x="634302" y="1894313"/>
                    <a:pt x="1768535" y="1895582"/>
                    <a:pt x="1870325" y="1896853"/>
                  </a:cubicBezTo>
                  <a:cubicBezTo>
                    <a:pt x="1884867" y="1896853"/>
                    <a:pt x="1899408" y="1896853"/>
                    <a:pt x="1913949" y="1896853"/>
                  </a:cubicBezTo>
                  <a:cubicBezTo>
                    <a:pt x="1983748" y="1896853"/>
                    <a:pt x="2056456" y="1895582"/>
                    <a:pt x="2126255" y="1895582"/>
                  </a:cubicBezTo>
                  <a:cubicBezTo>
                    <a:pt x="2207687" y="1895582"/>
                    <a:pt x="2286211" y="1896853"/>
                    <a:pt x="2367643" y="1896853"/>
                  </a:cubicBezTo>
                  <a:cubicBezTo>
                    <a:pt x="2486883" y="1896853"/>
                    <a:pt x="2609031" y="1896853"/>
                    <a:pt x="2728271" y="1896853"/>
                  </a:cubicBezTo>
                  <a:cubicBezTo>
                    <a:pt x="2838786" y="1896853"/>
                    <a:pt x="2949301" y="1898122"/>
                    <a:pt x="3059816" y="1899393"/>
                  </a:cubicBezTo>
                  <a:cubicBezTo>
                    <a:pt x="3109257" y="1899393"/>
                    <a:pt x="3161606" y="1900663"/>
                    <a:pt x="3211047" y="1900663"/>
                  </a:cubicBezTo>
                  <a:cubicBezTo>
                    <a:pt x="3371002" y="1899393"/>
                    <a:pt x="3528050" y="1893043"/>
                    <a:pt x="3680211" y="1893043"/>
                  </a:cubicBezTo>
                  <a:cubicBezTo>
                    <a:pt x="3684022" y="1893043"/>
                    <a:pt x="3689102" y="1890503"/>
                    <a:pt x="3692911" y="1887963"/>
                  </a:cubicBezTo>
                  <a:cubicBezTo>
                    <a:pt x="3697992" y="1884153"/>
                    <a:pt x="3700531" y="1877803"/>
                    <a:pt x="3703072" y="1875263"/>
                  </a:cubicBezTo>
                  <a:cubicBezTo>
                    <a:pt x="3704342" y="1818616"/>
                    <a:pt x="3705611" y="1758772"/>
                    <a:pt x="3706881" y="1698929"/>
                  </a:cubicBezTo>
                  <a:cubicBezTo>
                    <a:pt x="3708152" y="1606314"/>
                    <a:pt x="3718311" y="717211"/>
                    <a:pt x="3719581" y="624596"/>
                  </a:cubicBezTo>
                  <a:cubicBezTo>
                    <a:pt x="3719581" y="569027"/>
                    <a:pt x="3720852" y="513458"/>
                    <a:pt x="3722122" y="457890"/>
                  </a:cubicBezTo>
                  <a:cubicBezTo>
                    <a:pt x="3723392" y="398046"/>
                    <a:pt x="3724661" y="338203"/>
                    <a:pt x="3727202" y="278359"/>
                  </a:cubicBezTo>
                  <a:cubicBezTo>
                    <a:pt x="3728472" y="242738"/>
                    <a:pt x="3728472" y="205692"/>
                    <a:pt x="3733552" y="170071"/>
                  </a:cubicBezTo>
                  <a:cubicBezTo>
                    <a:pt x="3738631" y="127326"/>
                    <a:pt x="3741172" y="86005"/>
                    <a:pt x="3739902" y="44450"/>
                  </a:cubicBezTo>
                  <a:cubicBezTo>
                    <a:pt x="3739902" y="38100"/>
                    <a:pt x="3736092" y="30480"/>
                    <a:pt x="3729742" y="27940"/>
                  </a:cubicBezTo>
                  <a:close/>
                </a:path>
              </a:pathLst>
            </a:custGeom>
            <a:grpFill/>
          </p:spPr>
        </p:sp>
      </p:grpSp>
      <p:pic>
        <p:nvPicPr>
          <p:cNvPr id="17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18681939">
            <a:off x="-299840" y="17488"/>
            <a:ext cx="1601411" cy="994047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B0D0B504-94E6-47D7-A5F2-B9B402244B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19297173">
            <a:off x="10341888" y="5786402"/>
            <a:ext cx="2077864" cy="655478"/>
          </a:xfrm>
          <a:prstGeom prst="rect">
            <a:avLst/>
          </a:prstGeom>
        </p:spPr>
      </p:pic>
      <p:pic>
        <p:nvPicPr>
          <p:cNvPr id="9" name="Picture 28">
            <a:extLst>
              <a:ext uri="{FF2B5EF4-FFF2-40B4-BE49-F238E27FC236}">
                <a16:creationId xmlns:a16="http://schemas.microsoft.com/office/drawing/2014/main" xmlns="" id="{9B9E73DC-6FA9-457A-AA57-47435494E0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-58061" y="5371820"/>
            <a:ext cx="1242987" cy="1486180"/>
          </a:xfrm>
          <a:prstGeom prst="rect">
            <a:avLst/>
          </a:prstGeom>
        </p:spPr>
      </p:pic>
      <p:pic>
        <p:nvPicPr>
          <p:cNvPr id="10" name="Picture 29">
            <a:extLst>
              <a:ext uri="{FF2B5EF4-FFF2-40B4-BE49-F238E27FC236}">
                <a16:creationId xmlns:a16="http://schemas.microsoft.com/office/drawing/2014/main" xmlns="" id="{CBFE386C-4D9A-4772-892C-9E1EAF53D7B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10552773" y="0"/>
            <a:ext cx="2062322" cy="1339339"/>
          </a:xfrm>
          <a:prstGeom prst="rect">
            <a:avLst/>
          </a:prstGeom>
        </p:spPr>
      </p:pic>
      <p:grpSp>
        <p:nvGrpSpPr>
          <p:cNvPr id="11" name="Group 8">
            <a:extLst>
              <a:ext uri="{FF2B5EF4-FFF2-40B4-BE49-F238E27FC236}">
                <a16:creationId xmlns:a16="http://schemas.microsoft.com/office/drawing/2014/main" xmlns="" id="{CDD82382-E552-47A4-871A-B6258A9357CE}"/>
              </a:ext>
            </a:extLst>
          </p:cNvPr>
          <p:cNvGrpSpPr>
            <a:grpSpLocks/>
          </p:cNvGrpSpPr>
          <p:nvPr/>
        </p:nvGrpSpPr>
        <p:grpSpPr bwMode="auto">
          <a:xfrm>
            <a:off x="2207735" y="1807076"/>
            <a:ext cx="762000" cy="1311275"/>
            <a:chOff x="144" y="1200"/>
            <a:chExt cx="480" cy="826"/>
          </a:xfrm>
        </p:grpSpPr>
        <p:sp>
          <p:nvSpPr>
            <p:cNvPr id="12" name="Text Box 6">
              <a:extLst>
                <a:ext uri="{FF2B5EF4-FFF2-40B4-BE49-F238E27FC236}">
                  <a16:creationId xmlns:a16="http://schemas.microsoft.com/office/drawing/2014/main" xmlns="" id="{C5E4A21D-5D13-448F-A211-C9FC415917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200"/>
              <a:ext cx="480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/>
                <a:t> 2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/>
                <a:t> 7</a:t>
              </a:r>
            </a:p>
          </p:txBody>
        </p:sp>
        <p:sp>
          <p:nvSpPr>
            <p:cNvPr id="13" name="Line 7">
              <a:extLst>
                <a:ext uri="{FF2B5EF4-FFF2-40B4-BE49-F238E27FC236}">
                  <a16:creationId xmlns:a16="http://schemas.microsoft.com/office/drawing/2014/main" xmlns="" id="{F4234E16-DF69-40F6-8607-031A0AC914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1584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latin typeface="Arial" panose="020B0604020202020204" pitchFamily="34" charset="0"/>
              </a:endParaRPr>
            </a:p>
          </p:txBody>
        </p:sp>
      </p:grpSp>
      <p:grpSp>
        <p:nvGrpSpPr>
          <p:cNvPr id="14" name="Group 9">
            <a:extLst>
              <a:ext uri="{FF2B5EF4-FFF2-40B4-BE49-F238E27FC236}">
                <a16:creationId xmlns:a16="http://schemas.microsoft.com/office/drawing/2014/main" xmlns="" id="{E3568930-316F-4928-BCD7-471EA304E1AA}"/>
              </a:ext>
            </a:extLst>
          </p:cNvPr>
          <p:cNvGrpSpPr>
            <a:grpSpLocks/>
          </p:cNvGrpSpPr>
          <p:nvPr/>
        </p:nvGrpSpPr>
        <p:grpSpPr bwMode="auto">
          <a:xfrm>
            <a:off x="4036535" y="1730876"/>
            <a:ext cx="762000" cy="1311275"/>
            <a:chOff x="144" y="1200"/>
            <a:chExt cx="480" cy="826"/>
          </a:xfrm>
        </p:grpSpPr>
        <p:sp>
          <p:nvSpPr>
            <p:cNvPr id="15" name="Text Box 10">
              <a:extLst>
                <a:ext uri="{FF2B5EF4-FFF2-40B4-BE49-F238E27FC236}">
                  <a16:creationId xmlns:a16="http://schemas.microsoft.com/office/drawing/2014/main" xmlns="" id="{49F34960-8334-43F8-9E5F-661D1DB7F1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200"/>
              <a:ext cx="480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/>
                <a:t> 4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/>
                <a:t> 7</a:t>
              </a:r>
            </a:p>
          </p:txBody>
        </p:sp>
        <p:sp>
          <p:nvSpPr>
            <p:cNvPr id="16" name="Line 11">
              <a:extLst>
                <a:ext uri="{FF2B5EF4-FFF2-40B4-BE49-F238E27FC236}">
                  <a16:creationId xmlns:a16="http://schemas.microsoft.com/office/drawing/2014/main" xmlns="" id="{4597BAFA-10B9-4FEA-AEB4-64CF06E838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1584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latin typeface="Arial" panose="020B0604020202020204" pitchFamily="34" charset="0"/>
              </a:endParaRPr>
            </a:p>
          </p:txBody>
        </p:sp>
      </p:grpSp>
      <p:grpSp>
        <p:nvGrpSpPr>
          <p:cNvPr id="19" name="Group 12">
            <a:extLst>
              <a:ext uri="{FF2B5EF4-FFF2-40B4-BE49-F238E27FC236}">
                <a16:creationId xmlns:a16="http://schemas.microsoft.com/office/drawing/2014/main" xmlns="" id="{65F188A3-4066-41BD-AD98-6F7CE41044D0}"/>
              </a:ext>
            </a:extLst>
          </p:cNvPr>
          <p:cNvGrpSpPr>
            <a:grpSpLocks/>
          </p:cNvGrpSpPr>
          <p:nvPr/>
        </p:nvGrpSpPr>
        <p:grpSpPr bwMode="auto">
          <a:xfrm>
            <a:off x="7084535" y="1730876"/>
            <a:ext cx="762000" cy="1311275"/>
            <a:chOff x="144" y="1200"/>
            <a:chExt cx="480" cy="826"/>
          </a:xfrm>
        </p:grpSpPr>
        <p:sp>
          <p:nvSpPr>
            <p:cNvPr id="20" name="Text Box 13">
              <a:extLst>
                <a:ext uri="{FF2B5EF4-FFF2-40B4-BE49-F238E27FC236}">
                  <a16:creationId xmlns:a16="http://schemas.microsoft.com/office/drawing/2014/main" xmlns="" id="{BA57D8F3-2208-4106-892E-68C134D4B8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200"/>
              <a:ext cx="480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/>
                <a:t> 6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/>
                <a:t> 7</a:t>
              </a:r>
            </a:p>
          </p:txBody>
        </p:sp>
        <p:sp>
          <p:nvSpPr>
            <p:cNvPr id="21" name="Line 14">
              <a:extLst>
                <a:ext uri="{FF2B5EF4-FFF2-40B4-BE49-F238E27FC236}">
                  <a16:creationId xmlns:a16="http://schemas.microsoft.com/office/drawing/2014/main" xmlns="" id="{FCCAB771-B31C-4133-A2B9-229A3B8CA3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1584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latin typeface="Arial" panose="020B0604020202020204" pitchFamily="34" charset="0"/>
              </a:endParaRPr>
            </a:p>
          </p:txBody>
        </p:sp>
      </p:grpSp>
      <p:grpSp>
        <p:nvGrpSpPr>
          <p:cNvPr id="22" name="Group 15">
            <a:extLst>
              <a:ext uri="{FF2B5EF4-FFF2-40B4-BE49-F238E27FC236}">
                <a16:creationId xmlns:a16="http://schemas.microsoft.com/office/drawing/2014/main" xmlns="" id="{DC8A9917-9D73-4140-B96E-8850738D71C7}"/>
              </a:ext>
            </a:extLst>
          </p:cNvPr>
          <p:cNvGrpSpPr>
            <a:grpSpLocks/>
          </p:cNvGrpSpPr>
          <p:nvPr/>
        </p:nvGrpSpPr>
        <p:grpSpPr bwMode="auto">
          <a:xfrm>
            <a:off x="8913335" y="1807076"/>
            <a:ext cx="762000" cy="1311275"/>
            <a:chOff x="144" y="1200"/>
            <a:chExt cx="480" cy="826"/>
          </a:xfrm>
        </p:grpSpPr>
        <p:sp>
          <p:nvSpPr>
            <p:cNvPr id="23" name="Text Box 16">
              <a:extLst>
                <a:ext uri="{FF2B5EF4-FFF2-40B4-BE49-F238E27FC236}">
                  <a16:creationId xmlns:a16="http://schemas.microsoft.com/office/drawing/2014/main" xmlns="" id="{14BECA51-1516-4927-BCEF-42BCB9564B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200"/>
              <a:ext cx="480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/>
                <a:t> 6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/>
                <a:t> 8</a:t>
              </a:r>
            </a:p>
          </p:txBody>
        </p:sp>
        <p:sp>
          <p:nvSpPr>
            <p:cNvPr id="24" name="Line 17">
              <a:extLst>
                <a:ext uri="{FF2B5EF4-FFF2-40B4-BE49-F238E27FC236}">
                  <a16:creationId xmlns:a16="http://schemas.microsoft.com/office/drawing/2014/main" xmlns="" id="{4B490963-BE65-456C-9453-5EF61B7F80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1584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latin typeface="Arial" panose="020B0604020202020204" pitchFamily="34" charset="0"/>
              </a:endParaRPr>
            </a:p>
          </p:txBody>
        </p:sp>
      </p:grpSp>
      <p:grpSp>
        <p:nvGrpSpPr>
          <p:cNvPr id="25" name="Group 18">
            <a:extLst>
              <a:ext uri="{FF2B5EF4-FFF2-40B4-BE49-F238E27FC236}">
                <a16:creationId xmlns:a16="http://schemas.microsoft.com/office/drawing/2014/main" xmlns="" id="{009C7A5F-2A54-421B-9F96-ABB2C70F9016}"/>
              </a:ext>
            </a:extLst>
          </p:cNvPr>
          <p:cNvGrpSpPr>
            <a:grpSpLocks/>
          </p:cNvGrpSpPr>
          <p:nvPr/>
        </p:nvGrpSpPr>
        <p:grpSpPr bwMode="auto">
          <a:xfrm>
            <a:off x="2360135" y="3635876"/>
            <a:ext cx="762000" cy="1311275"/>
            <a:chOff x="144" y="1200"/>
            <a:chExt cx="480" cy="826"/>
          </a:xfrm>
        </p:grpSpPr>
        <p:sp>
          <p:nvSpPr>
            <p:cNvPr id="26" name="Text Box 19">
              <a:extLst>
                <a:ext uri="{FF2B5EF4-FFF2-40B4-BE49-F238E27FC236}">
                  <a16:creationId xmlns:a16="http://schemas.microsoft.com/office/drawing/2014/main" xmlns="" id="{31C1F37C-8A00-4F4F-9285-AC19A4BD65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200"/>
              <a:ext cx="480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/>
                <a:t>12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/>
                <a:t> 5</a:t>
              </a:r>
            </a:p>
          </p:txBody>
        </p:sp>
        <p:sp>
          <p:nvSpPr>
            <p:cNvPr id="27" name="Line 20">
              <a:extLst>
                <a:ext uri="{FF2B5EF4-FFF2-40B4-BE49-F238E27FC236}">
                  <a16:creationId xmlns:a16="http://schemas.microsoft.com/office/drawing/2014/main" xmlns="" id="{EDC5DD84-DC1A-4C78-9413-39F0E890A1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1584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latin typeface="Arial" panose="020B0604020202020204" pitchFamily="34" charset="0"/>
              </a:endParaRPr>
            </a:p>
          </p:txBody>
        </p:sp>
      </p:grpSp>
      <p:grpSp>
        <p:nvGrpSpPr>
          <p:cNvPr id="28" name="Group 21">
            <a:extLst>
              <a:ext uri="{FF2B5EF4-FFF2-40B4-BE49-F238E27FC236}">
                <a16:creationId xmlns:a16="http://schemas.microsoft.com/office/drawing/2014/main" xmlns="" id="{73AF699A-DD0E-4E1E-80CF-FC1CD419E992}"/>
              </a:ext>
            </a:extLst>
          </p:cNvPr>
          <p:cNvGrpSpPr>
            <a:grpSpLocks/>
          </p:cNvGrpSpPr>
          <p:nvPr/>
        </p:nvGrpSpPr>
        <p:grpSpPr bwMode="auto">
          <a:xfrm>
            <a:off x="4036535" y="3559676"/>
            <a:ext cx="762000" cy="1311275"/>
            <a:chOff x="144" y="1200"/>
            <a:chExt cx="480" cy="826"/>
          </a:xfrm>
        </p:grpSpPr>
        <p:sp>
          <p:nvSpPr>
            <p:cNvPr id="29" name="Text Box 22">
              <a:extLst>
                <a:ext uri="{FF2B5EF4-FFF2-40B4-BE49-F238E27FC236}">
                  <a16:creationId xmlns:a16="http://schemas.microsoft.com/office/drawing/2014/main" xmlns="" id="{A3ECF6A6-93E3-43AD-A490-A7F531DD31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200"/>
              <a:ext cx="480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/>
                <a:t> 5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/>
                <a:t> 12</a:t>
              </a:r>
            </a:p>
          </p:txBody>
        </p:sp>
        <p:sp>
          <p:nvSpPr>
            <p:cNvPr id="30" name="Line 23">
              <a:extLst>
                <a:ext uri="{FF2B5EF4-FFF2-40B4-BE49-F238E27FC236}">
                  <a16:creationId xmlns:a16="http://schemas.microsoft.com/office/drawing/2014/main" xmlns="" id="{CD048A34-1BD7-4EAE-B675-0FB1EA95B1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1584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latin typeface="Arial" panose="020B0604020202020204" pitchFamily="34" charset="0"/>
              </a:endParaRPr>
            </a:p>
          </p:txBody>
        </p:sp>
      </p:grpSp>
      <p:grpSp>
        <p:nvGrpSpPr>
          <p:cNvPr id="31" name="Group 24">
            <a:extLst>
              <a:ext uri="{FF2B5EF4-FFF2-40B4-BE49-F238E27FC236}">
                <a16:creationId xmlns:a16="http://schemas.microsoft.com/office/drawing/2014/main" xmlns="" id="{48A7CCF8-DA84-4294-8ED8-FEF450F87DFD}"/>
              </a:ext>
            </a:extLst>
          </p:cNvPr>
          <p:cNvGrpSpPr>
            <a:grpSpLocks/>
          </p:cNvGrpSpPr>
          <p:nvPr/>
        </p:nvGrpSpPr>
        <p:grpSpPr bwMode="auto">
          <a:xfrm>
            <a:off x="7006143" y="3513638"/>
            <a:ext cx="762000" cy="1311275"/>
            <a:chOff x="144" y="1200"/>
            <a:chExt cx="480" cy="826"/>
          </a:xfrm>
        </p:grpSpPr>
        <p:sp>
          <p:nvSpPr>
            <p:cNvPr id="32" name="Text Box 25">
              <a:extLst>
                <a:ext uri="{FF2B5EF4-FFF2-40B4-BE49-F238E27FC236}">
                  <a16:creationId xmlns:a16="http://schemas.microsoft.com/office/drawing/2014/main" xmlns="" id="{2BB9F4FE-CABE-47D9-A141-088D053778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200"/>
              <a:ext cx="480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 dirty="0"/>
                <a:t> 34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 dirty="0"/>
                <a:t> 54</a:t>
              </a:r>
            </a:p>
          </p:txBody>
        </p:sp>
        <p:sp>
          <p:nvSpPr>
            <p:cNvPr id="33" name="Line 26">
              <a:extLst>
                <a:ext uri="{FF2B5EF4-FFF2-40B4-BE49-F238E27FC236}">
                  <a16:creationId xmlns:a16="http://schemas.microsoft.com/office/drawing/2014/main" xmlns="" id="{595277CC-8B10-4E73-866F-914823E782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" y="1586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latin typeface="Arial" panose="020B0604020202020204" pitchFamily="34" charset="0"/>
              </a:endParaRPr>
            </a:p>
          </p:txBody>
        </p:sp>
      </p:grpSp>
      <p:grpSp>
        <p:nvGrpSpPr>
          <p:cNvPr id="34" name="Group 27">
            <a:extLst>
              <a:ext uri="{FF2B5EF4-FFF2-40B4-BE49-F238E27FC236}">
                <a16:creationId xmlns:a16="http://schemas.microsoft.com/office/drawing/2014/main" xmlns="" id="{7F9ABC93-69EE-4EDF-B8CF-B591D3BBC855}"/>
              </a:ext>
            </a:extLst>
          </p:cNvPr>
          <p:cNvGrpSpPr>
            <a:grpSpLocks/>
          </p:cNvGrpSpPr>
          <p:nvPr/>
        </p:nvGrpSpPr>
        <p:grpSpPr bwMode="auto">
          <a:xfrm>
            <a:off x="8942644" y="3513638"/>
            <a:ext cx="762000" cy="1311275"/>
            <a:chOff x="144" y="1200"/>
            <a:chExt cx="480" cy="826"/>
          </a:xfrm>
        </p:grpSpPr>
        <p:sp>
          <p:nvSpPr>
            <p:cNvPr id="35" name="Text Box 28">
              <a:extLst>
                <a:ext uri="{FF2B5EF4-FFF2-40B4-BE49-F238E27FC236}">
                  <a16:creationId xmlns:a16="http://schemas.microsoft.com/office/drawing/2014/main" xmlns="" id="{1B7495D3-E5F6-4490-85A0-4064332134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200"/>
              <a:ext cx="480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 dirty="0"/>
                <a:t> 17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b="1" dirty="0"/>
                <a:t> 27</a:t>
              </a:r>
            </a:p>
          </p:txBody>
        </p:sp>
        <p:sp>
          <p:nvSpPr>
            <p:cNvPr id="36" name="Line 29">
              <a:extLst>
                <a:ext uri="{FF2B5EF4-FFF2-40B4-BE49-F238E27FC236}">
                  <a16:creationId xmlns:a16="http://schemas.microsoft.com/office/drawing/2014/main" xmlns="" id="{F9D9F1B8-7CA4-4E42-8AC6-0395B0145A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" y="1598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dirty="0">
                <a:latin typeface="Arial" panose="020B0604020202020204" pitchFamily="34" charset="0"/>
              </a:endParaRPr>
            </a:p>
          </p:txBody>
        </p:sp>
      </p:grpSp>
      <p:sp>
        <p:nvSpPr>
          <p:cNvPr id="37" name="Text Box 30">
            <a:extLst>
              <a:ext uri="{FF2B5EF4-FFF2-40B4-BE49-F238E27FC236}">
                <a16:creationId xmlns:a16="http://schemas.microsoft.com/office/drawing/2014/main" xmlns="" id="{53FFAE78-3A5A-4C44-BA44-4160FA9E3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8335" y="2035676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4000" b="1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38" name="Text Box 31">
            <a:extLst>
              <a:ext uri="{FF2B5EF4-FFF2-40B4-BE49-F238E27FC236}">
                <a16:creationId xmlns:a16="http://schemas.microsoft.com/office/drawing/2014/main" xmlns="" id="{E7DA7B1D-C678-49FD-BB16-92D271AAC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5135" y="2035676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4000" b="1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39" name="Text Box 32">
            <a:extLst>
              <a:ext uri="{FF2B5EF4-FFF2-40B4-BE49-F238E27FC236}">
                <a16:creationId xmlns:a16="http://schemas.microsoft.com/office/drawing/2014/main" xmlns="" id="{371CA4BE-B230-483F-8CF4-DE841C89C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8335" y="3864476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4000" b="1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40" name="Text Box 33">
            <a:extLst>
              <a:ext uri="{FF2B5EF4-FFF2-40B4-BE49-F238E27FC236}">
                <a16:creationId xmlns:a16="http://schemas.microsoft.com/office/drawing/2014/main" xmlns="" id="{7586FA79-2E9C-4A93-8F24-F95F8E2C04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8751" y="3740826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4000" b="1" dirty="0">
                <a:solidFill>
                  <a:srgbClr val="FF0000"/>
                </a:solidFill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891424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9E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17065" y="780286"/>
            <a:ext cx="10960974" cy="5574220"/>
            <a:chOff x="0" y="0"/>
            <a:chExt cx="3739902" cy="1901933"/>
          </a:xfrm>
          <a:solidFill>
            <a:schemeClr val="bg1"/>
          </a:solidFill>
        </p:grpSpPr>
        <p:sp>
          <p:nvSpPr>
            <p:cNvPr id="3" name="Freeform 3"/>
            <p:cNvSpPr/>
            <p:nvPr/>
          </p:nvSpPr>
          <p:spPr>
            <a:xfrm>
              <a:off x="0" y="-1270"/>
              <a:ext cx="3741172" cy="1900663"/>
            </a:xfrm>
            <a:custGeom>
              <a:avLst/>
              <a:gdLst/>
              <a:ahLst/>
              <a:cxnLst/>
              <a:rect l="l" t="t" r="r" b="b"/>
              <a:pathLst>
                <a:path w="3741172" h="1900663">
                  <a:moveTo>
                    <a:pt x="3729742" y="27940"/>
                  </a:moveTo>
                  <a:cubicBezTo>
                    <a:pt x="3720852" y="24130"/>
                    <a:pt x="3711961" y="21590"/>
                    <a:pt x="3703072" y="21590"/>
                  </a:cubicBezTo>
                  <a:cubicBezTo>
                    <a:pt x="3676402" y="20320"/>
                    <a:pt x="3621115" y="20320"/>
                    <a:pt x="3560042" y="17780"/>
                  </a:cubicBezTo>
                  <a:cubicBezTo>
                    <a:pt x="3420444" y="12700"/>
                    <a:pt x="3283754" y="6350"/>
                    <a:pt x="3144156" y="3810"/>
                  </a:cubicBezTo>
                  <a:cubicBezTo>
                    <a:pt x="3030733" y="1270"/>
                    <a:pt x="2920218" y="3810"/>
                    <a:pt x="2806795" y="2540"/>
                  </a:cubicBezTo>
                  <a:cubicBezTo>
                    <a:pt x="2757354" y="2540"/>
                    <a:pt x="2707913" y="0"/>
                    <a:pt x="2658472" y="2540"/>
                  </a:cubicBezTo>
                  <a:cubicBezTo>
                    <a:pt x="2539232" y="10160"/>
                    <a:pt x="2419992" y="11430"/>
                    <a:pt x="2297844" y="8890"/>
                  </a:cubicBezTo>
                  <a:cubicBezTo>
                    <a:pt x="2236770" y="7620"/>
                    <a:pt x="2175696" y="7620"/>
                    <a:pt x="2114622" y="7620"/>
                  </a:cubicBezTo>
                  <a:cubicBezTo>
                    <a:pt x="2004107" y="7620"/>
                    <a:pt x="1893592" y="7620"/>
                    <a:pt x="1783077" y="6350"/>
                  </a:cubicBezTo>
                  <a:cubicBezTo>
                    <a:pt x="1666745" y="5080"/>
                    <a:pt x="520879" y="2540"/>
                    <a:pt x="407456" y="1270"/>
                  </a:cubicBezTo>
                  <a:cubicBezTo>
                    <a:pt x="314390" y="0"/>
                    <a:pt x="224233" y="1270"/>
                    <a:pt x="131168" y="1270"/>
                  </a:cubicBezTo>
                  <a:cubicBezTo>
                    <a:pt x="67186" y="1270"/>
                    <a:pt x="33020" y="3810"/>
                    <a:pt x="5080" y="5080"/>
                  </a:cubicBezTo>
                  <a:cubicBezTo>
                    <a:pt x="3810" y="5080"/>
                    <a:pt x="2540" y="7620"/>
                    <a:pt x="0" y="8890"/>
                  </a:cubicBezTo>
                  <a:cubicBezTo>
                    <a:pt x="1270" y="21590"/>
                    <a:pt x="3810" y="34290"/>
                    <a:pt x="5080" y="46990"/>
                  </a:cubicBezTo>
                  <a:cubicBezTo>
                    <a:pt x="15240" y="124476"/>
                    <a:pt x="16510" y="205692"/>
                    <a:pt x="17780" y="285483"/>
                  </a:cubicBezTo>
                  <a:cubicBezTo>
                    <a:pt x="19050" y="366700"/>
                    <a:pt x="17780" y="447916"/>
                    <a:pt x="16510" y="530557"/>
                  </a:cubicBezTo>
                  <a:cubicBezTo>
                    <a:pt x="15240" y="614622"/>
                    <a:pt x="2540" y="1496601"/>
                    <a:pt x="2540" y="1580667"/>
                  </a:cubicBezTo>
                  <a:cubicBezTo>
                    <a:pt x="2540" y="1663308"/>
                    <a:pt x="1270" y="1745949"/>
                    <a:pt x="0" y="1828589"/>
                  </a:cubicBezTo>
                  <a:cubicBezTo>
                    <a:pt x="0" y="1846053"/>
                    <a:pt x="3810" y="1856213"/>
                    <a:pt x="15240" y="1861293"/>
                  </a:cubicBezTo>
                  <a:cubicBezTo>
                    <a:pt x="22860" y="1865103"/>
                    <a:pt x="31750" y="1867643"/>
                    <a:pt x="40640" y="1868913"/>
                  </a:cubicBezTo>
                  <a:cubicBezTo>
                    <a:pt x="128260" y="1873993"/>
                    <a:pt x="238775" y="1877803"/>
                    <a:pt x="349290" y="1882882"/>
                  </a:cubicBezTo>
                  <a:cubicBezTo>
                    <a:pt x="410364" y="1885422"/>
                    <a:pt x="471438" y="1890503"/>
                    <a:pt x="532512" y="1891772"/>
                  </a:cubicBezTo>
                  <a:cubicBezTo>
                    <a:pt x="634302" y="1894313"/>
                    <a:pt x="1768535" y="1895582"/>
                    <a:pt x="1870325" y="1896853"/>
                  </a:cubicBezTo>
                  <a:cubicBezTo>
                    <a:pt x="1884867" y="1896853"/>
                    <a:pt x="1899408" y="1896853"/>
                    <a:pt x="1913949" y="1896853"/>
                  </a:cubicBezTo>
                  <a:cubicBezTo>
                    <a:pt x="1983748" y="1896853"/>
                    <a:pt x="2056456" y="1895582"/>
                    <a:pt x="2126255" y="1895582"/>
                  </a:cubicBezTo>
                  <a:cubicBezTo>
                    <a:pt x="2207687" y="1895582"/>
                    <a:pt x="2286211" y="1896853"/>
                    <a:pt x="2367643" y="1896853"/>
                  </a:cubicBezTo>
                  <a:cubicBezTo>
                    <a:pt x="2486883" y="1896853"/>
                    <a:pt x="2609031" y="1896853"/>
                    <a:pt x="2728271" y="1896853"/>
                  </a:cubicBezTo>
                  <a:cubicBezTo>
                    <a:pt x="2838786" y="1896853"/>
                    <a:pt x="2949301" y="1898122"/>
                    <a:pt x="3059816" y="1899393"/>
                  </a:cubicBezTo>
                  <a:cubicBezTo>
                    <a:pt x="3109257" y="1899393"/>
                    <a:pt x="3161606" y="1900663"/>
                    <a:pt x="3211047" y="1900663"/>
                  </a:cubicBezTo>
                  <a:cubicBezTo>
                    <a:pt x="3371002" y="1899393"/>
                    <a:pt x="3528050" y="1893043"/>
                    <a:pt x="3680211" y="1893043"/>
                  </a:cubicBezTo>
                  <a:cubicBezTo>
                    <a:pt x="3684022" y="1893043"/>
                    <a:pt x="3689102" y="1890503"/>
                    <a:pt x="3692911" y="1887963"/>
                  </a:cubicBezTo>
                  <a:cubicBezTo>
                    <a:pt x="3697992" y="1884153"/>
                    <a:pt x="3700531" y="1877803"/>
                    <a:pt x="3703072" y="1875263"/>
                  </a:cubicBezTo>
                  <a:cubicBezTo>
                    <a:pt x="3704342" y="1818616"/>
                    <a:pt x="3705611" y="1758772"/>
                    <a:pt x="3706881" y="1698929"/>
                  </a:cubicBezTo>
                  <a:cubicBezTo>
                    <a:pt x="3708152" y="1606314"/>
                    <a:pt x="3718311" y="717211"/>
                    <a:pt x="3719581" y="624596"/>
                  </a:cubicBezTo>
                  <a:cubicBezTo>
                    <a:pt x="3719581" y="569027"/>
                    <a:pt x="3720852" y="513458"/>
                    <a:pt x="3722122" y="457890"/>
                  </a:cubicBezTo>
                  <a:cubicBezTo>
                    <a:pt x="3723392" y="398046"/>
                    <a:pt x="3724661" y="338203"/>
                    <a:pt x="3727202" y="278359"/>
                  </a:cubicBezTo>
                  <a:cubicBezTo>
                    <a:pt x="3728472" y="242738"/>
                    <a:pt x="3728472" y="205692"/>
                    <a:pt x="3733552" y="170071"/>
                  </a:cubicBezTo>
                  <a:cubicBezTo>
                    <a:pt x="3738631" y="127326"/>
                    <a:pt x="3741172" y="86005"/>
                    <a:pt x="3739902" y="44450"/>
                  </a:cubicBezTo>
                  <a:cubicBezTo>
                    <a:pt x="3739902" y="38100"/>
                    <a:pt x="3736092" y="30480"/>
                    <a:pt x="3729742" y="27940"/>
                  </a:cubicBezTo>
                  <a:close/>
                </a:path>
              </a:pathLst>
            </a:custGeom>
            <a:grpFill/>
          </p:spPr>
        </p:sp>
      </p:grpSp>
      <p:pic>
        <p:nvPicPr>
          <p:cNvPr id="17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18681939">
            <a:off x="-299840" y="17488"/>
            <a:ext cx="1601411" cy="994047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B0D0B504-94E6-47D7-A5F2-B9B402244B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19297173">
            <a:off x="10436003" y="5753697"/>
            <a:ext cx="2077864" cy="655478"/>
          </a:xfrm>
          <a:prstGeom prst="rect">
            <a:avLst/>
          </a:prstGeom>
        </p:spPr>
      </p:pic>
      <p:pic>
        <p:nvPicPr>
          <p:cNvPr id="9" name="Picture 28">
            <a:extLst>
              <a:ext uri="{FF2B5EF4-FFF2-40B4-BE49-F238E27FC236}">
                <a16:creationId xmlns:a16="http://schemas.microsoft.com/office/drawing/2014/main" xmlns="" id="{9B9E73DC-6FA9-457A-AA57-47435494E0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-58061" y="5371820"/>
            <a:ext cx="1242987" cy="1486180"/>
          </a:xfrm>
          <a:prstGeom prst="rect">
            <a:avLst/>
          </a:prstGeom>
        </p:spPr>
      </p:pic>
      <p:pic>
        <p:nvPicPr>
          <p:cNvPr id="10" name="Picture 29">
            <a:extLst>
              <a:ext uri="{FF2B5EF4-FFF2-40B4-BE49-F238E27FC236}">
                <a16:creationId xmlns:a16="http://schemas.microsoft.com/office/drawing/2014/main" xmlns="" id="{CBFE386C-4D9A-4772-892C-9E1EAF53D7B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10552773" y="0"/>
            <a:ext cx="2062322" cy="1339339"/>
          </a:xfrm>
          <a:prstGeom prst="rect">
            <a:avLst/>
          </a:prstGeom>
        </p:spPr>
      </p:pic>
      <p:sp>
        <p:nvSpPr>
          <p:cNvPr id="11" name="Text Box 5">
            <a:extLst>
              <a:ext uri="{FF2B5EF4-FFF2-40B4-BE49-F238E27FC236}">
                <a16:creationId xmlns:a16="http://schemas.microsoft.com/office/drawing/2014/main" xmlns="" id="{B6785DF3-759D-43A9-8506-BCCBDAC84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0535" y="1170618"/>
            <a:ext cx="853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 dirty="0" err="1"/>
              <a:t>Tìm</a:t>
            </a:r>
            <a:r>
              <a:rPr lang="en-US" altLang="en-US" b="1" dirty="0"/>
              <a:t> </a:t>
            </a:r>
            <a:r>
              <a:rPr lang="en-US" altLang="en-US" b="1" dirty="0" err="1"/>
              <a:t>phân</a:t>
            </a:r>
            <a:r>
              <a:rPr lang="en-US" altLang="en-US" b="1" dirty="0"/>
              <a:t> </a:t>
            </a:r>
            <a:r>
              <a:rPr lang="en-US" altLang="en-US" b="1" dirty="0" err="1"/>
              <a:t>số</a:t>
            </a:r>
            <a:r>
              <a:rPr lang="en-US" altLang="en-US" b="1" dirty="0"/>
              <a:t> </a:t>
            </a:r>
            <a:r>
              <a:rPr lang="en-US" altLang="en-US" b="1" dirty="0" err="1"/>
              <a:t>bằng</a:t>
            </a:r>
            <a:r>
              <a:rPr lang="en-US" altLang="en-US" b="1" dirty="0"/>
              <a:t> </a:t>
            </a:r>
            <a:r>
              <a:rPr lang="en-US" altLang="en-US" b="1" dirty="0" err="1"/>
              <a:t>các</a:t>
            </a:r>
            <a:r>
              <a:rPr lang="en-US" altLang="en-US" b="1" dirty="0"/>
              <a:t> </a:t>
            </a:r>
            <a:r>
              <a:rPr lang="en-US" altLang="en-US" b="1" dirty="0" err="1"/>
              <a:t>phân</a:t>
            </a:r>
            <a:r>
              <a:rPr lang="en-US" altLang="en-US" b="1" dirty="0"/>
              <a:t> </a:t>
            </a:r>
            <a:r>
              <a:rPr lang="en-US" altLang="en-US" b="1" dirty="0" err="1"/>
              <a:t>số</a:t>
            </a:r>
            <a:r>
              <a:rPr lang="en-US" altLang="en-US" b="1" dirty="0"/>
              <a:t> </a:t>
            </a:r>
            <a:r>
              <a:rPr lang="en-US" altLang="en-US" b="1" dirty="0" err="1"/>
              <a:t>sau</a:t>
            </a:r>
            <a:r>
              <a:rPr lang="en-US" altLang="en-US" b="1" dirty="0"/>
              <a:t>:</a:t>
            </a:r>
          </a:p>
        </p:txBody>
      </p:sp>
      <p:sp>
        <p:nvSpPr>
          <p:cNvPr id="12" name="Oval 12">
            <a:extLst>
              <a:ext uri="{FF2B5EF4-FFF2-40B4-BE49-F238E27FC236}">
                <a16:creationId xmlns:a16="http://schemas.microsoft.com/office/drawing/2014/main" xmlns="" id="{6BB38589-E603-43F5-B7CA-D62A118BB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1952" y="2101339"/>
            <a:ext cx="2819400" cy="3124200"/>
          </a:xfrm>
          <a:prstGeom prst="ellipse">
            <a:avLst/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13" name="Oval 13">
            <a:extLst>
              <a:ext uri="{FF2B5EF4-FFF2-40B4-BE49-F238E27FC236}">
                <a16:creationId xmlns:a16="http://schemas.microsoft.com/office/drawing/2014/main" xmlns="" id="{75DBC70B-EDFA-478C-A919-F556377E4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9952" y="1948939"/>
            <a:ext cx="2819400" cy="312420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800">
              <a:solidFill>
                <a:srgbClr val="FFFFFF"/>
              </a:solidFill>
            </a:endParaRPr>
          </a:p>
        </p:txBody>
      </p:sp>
      <p:grpSp>
        <p:nvGrpSpPr>
          <p:cNvPr id="14" name="Group 18">
            <a:extLst>
              <a:ext uri="{FF2B5EF4-FFF2-40B4-BE49-F238E27FC236}">
                <a16:creationId xmlns:a16="http://schemas.microsoft.com/office/drawing/2014/main" xmlns="" id="{72D1676B-16B2-4D09-BA7C-ED6391ABADCE}"/>
              </a:ext>
            </a:extLst>
          </p:cNvPr>
          <p:cNvGrpSpPr>
            <a:grpSpLocks/>
          </p:cNvGrpSpPr>
          <p:nvPr/>
        </p:nvGrpSpPr>
        <p:grpSpPr bwMode="auto">
          <a:xfrm>
            <a:off x="3533509" y="2476756"/>
            <a:ext cx="762000" cy="2170113"/>
            <a:chOff x="960" y="1920"/>
            <a:chExt cx="480" cy="1367"/>
          </a:xfrm>
        </p:grpSpPr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xmlns="" id="{088F4FBD-EEE3-45AB-AB2F-43F13957EF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1920"/>
              <a:ext cx="480" cy="13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5400" b="1"/>
                <a:t> 2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5400" b="1"/>
                <a:t> 7</a:t>
              </a:r>
            </a:p>
          </p:txBody>
        </p:sp>
        <p:sp>
          <p:nvSpPr>
            <p:cNvPr id="16" name="Line 16">
              <a:extLst>
                <a:ext uri="{FF2B5EF4-FFF2-40B4-BE49-F238E27FC236}">
                  <a16:creationId xmlns:a16="http://schemas.microsoft.com/office/drawing/2014/main" xmlns="" id="{6C339552-55D1-48EF-AE79-4BA22BA9EC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2592"/>
              <a:ext cx="384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>
                <a:latin typeface="Arial" panose="020B0604020202020204" pitchFamily="34" charset="0"/>
              </a:endParaRPr>
            </a:p>
          </p:txBody>
        </p:sp>
      </p:grpSp>
      <p:grpSp>
        <p:nvGrpSpPr>
          <p:cNvPr id="19" name="Group 20">
            <a:extLst>
              <a:ext uri="{FF2B5EF4-FFF2-40B4-BE49-F238E27FC236}">
                <a16:creationId xmlns:a16="http://schemas.microsoft.com/office/drawing/2014/main" xmlns="" id="{E2BFDEFD-F040-42E1-AC94-2B349C12E9AB}"/>
              </a:ext>
            </a:extLst>
          </p:cNvPr>
          <p:cNvGrpSpPr>
            <a:grpSpLocks/>
          </p:cNvGrpSpPr>
          <p:nvPr/>
        </p:nvGrpSpPr>
        <p:grpSpPr bwMode="auto">
          <a:xfrm>
            <a:off x="7797752" y="2558540"/>
            <a:ext cx="1143000" cy="2170379"/>
            <a:chOff x="960" y="1920"/>
            <a:chExt cx="480" cy="1737"/>
          </a:xfrm>
        </p:grpSpPr>
        <p:sp>
          <p:nvSpPr>
            <p:cNvPr id="20" name="Text Box 21">
              <a:extLst>
                <a:ext uri="{FF2B5EF4-FFF2-40B4-BE49-F238E27FC236}">
                  <a16:creationId xmlns:a16="http://schemas.microsoft.com/office/drawing/2014/main" xmlns="" id="{A35B9046-C973-4CD1-B161-329E46D42F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1920"/>
              <a:ext cx="480" cy="17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10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11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12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5400" b="1" dirty="0"/>
                <a:t> 32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en-US" altLang="en-US" sz="5400" b="1" dirty="0"/>
                <a:t> 72</a:t>
              </a:r>
            </a:p>
          </p:txBody>
        </p:sp>
        <p:sp>
          <p:nvSpPr>
            <p:cNvPr id="21" name="Line 22">
              <a:extLst>
                <a:ext uri="{FF2B5EF4-FFF2-40B4-BE49-F238E27FC236}">
                  <a16:creationId xmlns:a16="http://schemas.microsoft.com/office/drawing/2014/main" xmlns="" id="{6847B24D-F01B-4976-8EE0-90C80FAB94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2723"/>
              <a:ext cx="384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dirty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3254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9E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18681939">
            <a:off x="-299840" y="17488"/>
            <a:ext cx="1601411" cy="994047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B0D0B504-94E6-47D7-A5F2-B9B402244B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19297173">
            <a:off x="10309990" y="5667355"/>
            <a:ext cx="2077864" cy="655478"/>
          </a:xfrm>
          <a:prstGeom prst="rect">
            <a:avLst/>
          </a:prstGeom>
        </p:spPr>
      </p:pic>
      <p:pic>
        <p:nvPicPr>
          <p:cNvPr id="9" name="Picture 28">
            <a:extLst>
              <a:ext uri="{FF2B5EF4-FFF2-40B4-BE49-F238E27FC236}">
                <a16:creationId xmlns:a16="http://schemas.microsoft.com/office/drawing/2014/main" xmlns="" id="{9B9E73DC-6FA9-457A-AA57-47435494E0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-58061" y="5371820"/>
            <a:ext cx="1242987" cy="1486180"/>
          </a:xfrm>
          <a:prstGeom prst="rect">
            <a:avLst/>
          </a:prstGeom>
        </p:spPr>
      </p:pic>
      <p:pic>
        <p:nvPicPr>
          <p:cNvPr id="10" name="Picture 29">
            <a:extLst>
              <a:ext uri="{FF2B5EF4-FFF2-40B4-BE49-F238E27FC236}">
                <a16:creationId xmlns:a16="http://schemas.microsoft.com/office/drawing/2014/main" xmlns="" id="{CBFE386C-4D9A-4772-892C-9E1EAF53D7B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10552773" y="0"/>
            <a:ext cx="2062322" cy="1339339"/>
          </a:xfrm>
          <a:prstGeom prst="rect">
            <a:avLst/>
          </a:prstGeom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xmlns="" id="{8E7081BF-EA46-4758-BDAD-7202697AA43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rcRect/>
          <a:stretch>
            <a:fillRect/>
          </a:stretch>
        </p:blipFill>
        <p:spPr>
          <a:xfrm>
            <a:off x="1184926" y="669669"/>
            <a:ext cx="9758143" cy="5114433"/>
          </a:xfrm>
          <a:prstGeom prst="rect">
            <a:avLst/>
          </a:prstGeom>
        </p:spPr>
      </p:pic>
      <p:sp>
        <p:nvSpPr>
          <p:cNvPr id="14" name="Text Box 8">
            <a:extLst>
              <a:ext uri="{FF2B5EF4-FFF2-40B4-BE49-F238E27FC236}">
                <a16:creationId xmlns:a16="http://schemas.microsoft.com/office/drawing/2014/main" xmlns="" id="{C73A3448-D594-42A2-8239-002E868838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9626" y="862907"/>
            <a:ext cx="8443386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mpd="dbl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altLang="en-US" sz="66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urgette" panose="02000603070400060004" pitchFamily="2" charset="0"/>
              </a:rPr>
              <a:t>YÊU CẦU CẦN ĐẠT 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B9A1305-33D0-4193-9769-8B0513E74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88260" y="2428875"/>
            <a:ext cx="7340184" cy="1000125"/>
          </a:xfrm>
        </p:spPr>
        <p:txBody>
          <a:bodyPr>
            <a:noAutofit/>
          </a:bodyPr>
          <a:lstStyle/>
          <a:p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so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xmlns="" id="{EEF2681C-0663-4D75-BBFF-EEA1AC983438}"/>
              </a:ext>
            </a:extLst>
          </p:cNvPr>
          <p:cNvSpPr txBox="1">
            <a:spLocks/>
          </p:cNvSpPr>
          <p:nvPr/>
        </p:nvSpPr>
        <p:spPr>
          <a:xfrm>
            <a:off x="3090064" y="4050784"/>
            <a:ext cx="7917010" cy="1000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609630" rtl="0" eaLnBrk="1" latinLnBrk="0" hangingPunct="1">
              <a:spcBef>
                <a:spcPct val="20000"/>
              </a:spcBef>
              <a:buFont typeface="Arial" pitchFamily="34" charset="0"/>
              <a:buNone/>
              <a:defRPr sz="133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04815" indent="0" algn="l" defTabSz="60963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09630" indent="0" algn="l" defTabSz="609630" rtl="0" eaLnBrk="1" latinLnBrk="0" hangingPunct="1">
              <a:spcBef>
                <a:spcPct val="20000"/>
              </a:spcBef>
              <a:buFont typeface="Arial" pitchFamily="34" charset="0"/>
              <a:buNone/>
              <a:defRPr sz="10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46" indent="0" algn="l" defTabSz="609630" rtl="0" eaLnBrk="1" latinLnBrk="0" hangingPunct="1">
              <a:spcBef>
                <a:spcPct val="20000"/>
              </a:spcBef>
              <a:buFont typeface="Arial" pitchFamily="34" charset="0"/>
              <a:buNone/>
              <a:defRPr sz="93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19261" indent="0" algn="l" defTabSz="609630" rtl="0" eaLnBrk="1" latinLnBrk="0" hangingPunct="1">
              <a:spcBef>
                <a:spcPct val="20000"/>
              </a:spcBef>
              <a:buFont typeface="Arial" pitchFamily="34" charset="0"/>
              <a:buNone/>
              <a:defRPr sz="93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524076" indent="0" algn="l" defTabSz="609630" rtl="0" eaLnBrk="1" latinLnBrk="0" hangingPunct="1">
              <a:spcBef>
                <a:spcPct val="20000"/>
              </a:spcBef>
              <a:buFont typeface="Arial" pitchFamily="34" charset="0"/>
              <a:buNone/>
              <a:defRPr sz="93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828891" indent="0" algn="l" defTabSz="609630" rtl="0" eaLnBrk="1" latinLnBrk="0" hangingPunct="1">
              <a:spcBef>
                <a:spcPct val="20000"/>
              </a:spcBef>
              <a:buFont typeface="Arial" pitchFamily="34" charset="0"/>
              <a:buNone/>
              <a:defRPr sz="93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133707" indent="0" algn="l" defTabSz="609630" rtl="0" eaLnBrk="1" latinLnBrk="0" hangingPunct="1">
              <a:spcBef>
                <a:spcPct val="20000"/>
              </a:spcBef>
              <a:buFont typeface="Arial" pitchFamily="34" charset="0"/>
              <a:buNone/>
              <a:defRPr sz="93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438522" indent="0" algn="l" defTabSz="609630" rtl="0" eaLnBrk="1" latinLnBrk="0" hangingPunct="1">
              <a:spcBef>
                <a:spcPct val="20000"/>
              </a:spcBef>
              <a:buFont typeface="Arial" pitchFamily="34" charset="0"/>
              <a:buNone/>
              <a:defRPr sz="93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C3C7BC74-5603-4EDF-9F88-7641E168852A}"/>
              </a:ext>
            </a:extLst>
          </p:cNvPr>
          <p:cNvSpPr/>
          <p:nvPr/>
        </p:nvSpPr>
        <p:spPr>
          <a:xfrm>
            <a:off x="2256196" y="2331801"/>
            <a:ext cx="734630" cy="7116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xmlns="" id="{C65D50D5-696A-4D82-9803-B0498E7A1666}"/>
              </a:ext>
            </a:extLst>
          </p:cNvPr>
          <p:cNvSpPr/>
          <p:nvPr/>
        </p:nvSpPr>
        <p:spPr>
          <a:xfrm>
            <a:off x="2256196" y="3973009"/>
            <a:ext cx="734630" cy="7116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3160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9E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22960" y="581589"/>
            <a:ext cx="10960974" cy="5574220"/>
            <a:chOff x="0" y="0"/>
            <a:chExt cx="3739902" cy="1901933"/>
          </a:xfrm>
          <a:solidFill>
            <a:schemeClr val="bg1"/>
          </a:solidFill>
        </p:grpSpPr>
        <p:sp>
          <p:nvSpPr>
            <p:cNvPr id="3" name="Freeform 3"/>
            <p:cNvSpPr/>
            <p:nvPr/>
          </p:nvSpPr>
          <p:spPr>
            <a:xfrm>
              <a:off x="0" y="-1270"/>
              <a:ext cx="3741172" cy="1900663"/>
            </a:xfrm>
            <a:custGeom>
              <a:avLst/>
              <a:gdLst/>
              <a:ahLst/>
              <a:cxnLst/>
              <a:rect l="l" t="t" r="r" b="b"/>
              <a:pathLst>
                <a:path w="3741172" h="1900663">
                  <a:moveTo>
                    <a:pt x="3729742" y="27940"/>
                  </a:moveTo>
                  <a:cubicBezTo>
                    <a:pt x="3720852" y="24130"/>
                    <a:pt x="3711961" y="21590"/>
                    <a:pt x="3703072" y="21590"/>
                  </a:cubicBezTo>
                  <a:cubicBezTo>
                    <a:pt x="3676402" y="20320"/>
                    <a:pt x="3621115" y="20320"/>
                    <a:pt x="3560042" y="17780"/>
                  </a:cubicBezTo>
                  <a:cubicBezTo>
                    <a:pt x="3420444" y="12700"/>
                    <a:pt x="3283754" y="6350"/>
                    <a:pt x="3144156" y="3810"/>
                  </a:cubicBezTo>
                  <a:cubicBezTo>
                    <a:pt x="3030733" y="1270"/>
                    <a:pt x="2920218" y="3810"/>
                    <a:pt x="2806795" y="2540"/>
                  </a:cubicBezTo>
                  <a:cubicBezTo>
                    <a:pt x="2757354" y="2540"/>
                    <a:pt x="2707913" y="0"/>
                    <a:pt x="2658472" y="2540"/>
                  </a:cubicBezTo>
                  <a:cubicBezTo>
                    <a:pt x="2539232" y="10160"/>
                    <a:pt x="2419992" y="11430"/>
                    <a:pt x="2297844" y="8890"/>
                  </a:cubicBezTo>
                  <a:cubicBezTo>
                    <a:pt x="2236770" y="7620"/>
                    <a:pt x="2175696" y="7620"/>
                    <a:pt x="2114622" y="7620"/>
                  </a:cubicBezTo>
                  <a:cubicBezTo>
                    <a:pt x="2004107" y="7620"/>
                    <a:pt x="1893592" y="7620"/>
                    <a:pt x="1783077" y="6350"/>
                  </a:cubicBezTo>
                  <a:cubicBezTo>
                    <a:pt x="1666745" y="5080"/>
                    <a:pt x="520879" y="2540"/>
                    <a:pt x="407456" y="1270"/>
                  </a:cubicBezTo>
                  <a:cubicBezTo>
                    <a:pt x="314390" y="0"/>
                    <a:pt x="224233" y="1270"/>
                    <a:pt x="131168" y="1270"/>
                  </a:cubicBezTo>
                  <a:cubicBezTo>
                    <a:pt x="67186" y="1270"/>
                    <a:pt x="33020" y="3810"/>
                    <a:pt x="5080" y="5080"/>
                  </a:cubicBezTo>
                  <a:cubicBezTo>
                    <a:pt x="3810" y="5080"/>
                    <a:pt x="2540" y="7620"/>
                    <a:pt x="0" y="8890"/>
                  </a:cubicBezTo>
                  <a:cubicBezTo>
                    <a:pt x="1270" y="21590"/>
                    <a:pt x="3810" y="34290"/>
                    <a:pt x="5080" y="46990"/>
                  </a:cubicBezTo>
                  <a:cubicBezTo>
                    <a:pt x="15240" y="124476"/>
                    <a:pt x="16510" y="205692"/>
                    <a:pt x="17780" y="285483"/>
                  </a:cubicBezTo>
                  <a:cubicBezTo>
                    <a:pt x="19050" y="366700"/>
                    <a:pt x="17780" y="447916"/>
                    <a:pt x="16510" y="530557"/>
                  </a:cubicBezTo>
                  <a:cubicBezTo>
                    <a:pt x="15240" y="614622"/>
                    <a:pt x="2540" y="1496601"/>
                    <a:pt x="2540" y="1580667"/>
                  </a:cubicBezTo>
                  <a:cubicBezTo>
                    <a:pt x="2540" y="1663308"/>
                    <a:pt x="1270" y="1745949"/>
                    <a:pt x="0" y="1828589"/>
                  </a:cubicBezTo>
                  <a:cubicBezTo>
                    <a:pt x="0" y="1846053"/>
                    <a:pt x="3810" y="1856213"/>
                    <a:pt x="15240" y="1861293"/>
                  </a:cubicBezTo>
                  <a:cubicBezTo>
                    <a:pt x="22860" y="1865103"/>
                    <a:pt x="31750" y="1867643"/>
                    <a:pt x="40640" y="1868913"/>
                  </a:cubicBezTo>
                  <a:cubicBezTo>
                    <a:pt x="128260" y="1873993"/>
                    <a:pt x="238775" y="1877803"/>
                    <a:pt x="349290" y="1882882"/>
                  </a:cubicBezTo>
                  <a:cubicBezTo>
                    <a:pt x="410364" y="1885422"/>
                    <a:pt x="471438" y="1890503"/>
                    <a:pt x="532512" y="1891772"/>
                  </a:cubicBezTo>
                  <a:cubicBezTo>
                    <a:pt x="634302" y="1894313"/>
                    <a:pt x="1768535" y="1895582"/>
                    <a:pt x="1870325" y="1896853"/>
                  </a:cubicBezTo>
                  <a:cubicBezTo>
                    <a:pt x="1884867" y="1896853"/>
                    <a:pt x="1899408" y="1896853"/>
                    <a:pt x="1913949" y="1896853"/>
                  </a:cubicBezTo>
                  <a:cubicBezTo>
                    <a:pt x="1983748" y="1896853"/>
                    <a:pt x="2056456" y="1895582"/>
                    <a:pt x="2126255" y="1895582"/>
                  </a:cubicBezTo>
                  <a:cubicBezTo>
                    <a:pt x="2207687" y="1895582"/>
                    <a:pt x="2286211" y="1896853"/>
                    <a:pt x="2367643" y="1896853"/>
                  </a:cubicBezTo>
                  <a:cubicBezTo>
                    <a:pt x="2486883" y="1896853"/>
                    <a:pt x="2609031" y="1896853"/>
                    <a:pt x="2728271" y="1896853"/>
                  </a:cubicBezTo>
                  <a:cubicBezTo>
                    <a:pt x="2838786" y="1896853"/>
                    <a:pt x="2949301" y="1898122"/>
                    <a:pt x="3059816" y="1899393"/>
                  </a:cubicBezTo>
                  <a:cubicBezTo>
                    <a:pt x="3109257" y="1899393"/>
                    <a:pt x="3161606" y="1900663"/>
                    <a:pt x="3211047" y="1900663"/>
                  </a:cubicBezTo>
                  <a:cubicBezTo>
                    <a:pt x="3371002" y="1899393"/>
                    <a:pt x="3528050" y="1893043"/>
                    <a:pt x="3680211" y="1893043"/>
                  </a:cubicBezTo>
                  <a:cubicBezTo>
                    <a:pt x="3684022" y="1893043"/>
                    <a:pt x="3689102" y="1890503"/>
                    <a:pt x="3692911" y="1887963"/>
                  </a:cubicBezTo>
                  <a:cubicBezTo>
                    <a:pt x="3697992" y="1884153"/>
                    <a:pt x="3700531" y="1877803"/>
                    <a:pt x="3703072" y="1875263"/>
                  </a:cubicBezTo>
                  <a:cubicBezTo>
                    <a:pt x="3704342" y="1818616"/>
                    <a:pt x="3705611" y="1758772"/>
                    <a:pt x="3706881" y="1698929"/>
                  </a:cubicBezTo>
                  <a:cubicBezTo>
                    <a:pt x="3708152" y="1606314"/>
                    <a:pt x="3718311" y="717211"/>
                    <a:pt x="3719581" y="624596"/>
                  </a:cubicBezTo>
                  <a:cubicBezTo>
                    <a:pt x="3719581" y="569027"/>
                    <a:pt x="3720852" y="513458"/>
                    <a:pt x="3722122" y="457890"/>
                  </a:cubicBezTo>
                  <a:cubicBezTo>
                    <a:pt x="3723392" y="398046"/>
                    <a:pt x="3724661" y="338203"/>
                    <a:pt x="3727202" y="278359"/>
                  </a:cubicBezTo>
                  <a:cubicBezTo>
                    <a:pt x="3728472" y="242738"/>
                    <a:pt x="3728472" y="205692"/>
                    <a:pt x="3733552" y="170071"/>
                  </a:cubicBezTo>
                  <a:cubicBezTo>
                    <a:pt x="3738631" y="127326"/>
                    <a:pt x="3741172" y="86005"/>
                    <a:pt x="3739902" y="44450"/>
                  </a:cubicBezTo>
                  <a:cubicBezTo>
                    <a:pt x="3739902" y="38100"/>
                    <a:pt x="3736092" y="30480"/>
                    <a:pt x="3729742" y="27940"/>
                  </a:cubicBezTo>
                  <a:close/>
                </a:path>
              </a:pathLst>
            </a:custGeom>
            <a:grpFill/>
          </p:spPr>
        </p:sp>
      </p:grpSp>
      <p:pic>
        <p:nvPicPr>
          <p:cNvPr id="17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18681939">
            <a:off x="-299840" y="17488"/>
            <a:ext cx="1601411" cy="994047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B0D0B504-94E6-47D7-A5F2-B9B402244B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19297173">
            <a:off x="9959115" y="5473160"/>
            <a:ext cx="2077864" cy="655478"/>
          </a:xfrm>
          <a:prstGeom prst="rect">
            <a:avLst/>
          </a:prstGeom>
        </p:spPr>
      </p:pic>
      <p:pic>
        <p:nvPicPr>
          <p:cNvPr id="9" name="Picture 28">
            <a:extLst>
              <a:ext uri="{FF2B5EF4-FFF2-40B4-BE49-F238E27FC236}">
                <a16:creationId xmlns:a16="http://schemas.microsoft.com/office/drawing/2014/main" xmlns="" id="{9B9E73DC-6FA9-457A-AA57-47435494E0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-58061" y="5371820"/>
            <a:ext cx="1242987" cy="1486180"/>
          </a:xfrm>
          <a:prstGeom prst="rect">
            <a:avLst/>
          </a:prstGeom>
        </p:spPr>
      </p:pic>
      <p:pic>
        <p:nvPicPr>
          <p:cNvPr id="10" name="Picture 29">
            <a:extLst>
              <a:ext uri="{FF2B5EF4-FFF2-40B4-BE49-F238E27FC236}">
                <a16:creationId xmlns:a16="http://schemas.microsoft.com/office/drawing/2014/main" xmlns="" id="{CBFE386C-4D9A-4772-892C-9E1EAF53D7B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10552773" y="0"/>
            <a:ext cx="2062322" cy="1339339"/>
          </a:xfrm>
          <a:prstGeom prst="rect">
            <a:avLst/>
          </a:prstGeom>
        </p:spPr>
      </p:pic>
      <p:sp>
        <p:nvSpPr>
          <p:cNvPr id="11" name="Rectangle 3">
            <a:extLst>
              <a:ext uri="{FF2B5EF4-FFF2-40B4-BE49-F238E27FC236}">
                <a16:creationId xmlns:a16="http://schemas.microsoft.com/office/drawing/2014/main" xmlns="" id="{AF8079A5-23C2-4770-B52E-B64C2B0293D4}"/>
              </a:ext>
            </a:extLst>
          </p:cNvPr>
          <p:cNvSpPr txBox="1">
            <a:spLocks noChangeArrowheads="1"/>
          </p:cNvSpPr>
          <p:nvPr/>
        </p:nvSpPr>
        <p:spPr>
          <a:xfrm>
            <a:off x="1563131" y="4012536"/>
            <a:ext cx="9434916" cy="1939925"/>
          </a:xfrm>
          <a:prstGeom prst="rect">
            <a:avLst/>
          </a:prstGeom>
        </p:spPr>
        <p:txBody>
          <a:bodyPr/>
          <a:lstStyle>
            <a:lvl1pPr marL="228611" indent="-228611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5325" indent="-190510" algn="l" defTabSz="6096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2038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6853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69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76484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81299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114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90930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altLang="en-US" sz="3200" dirty="0"/>
              <a:t> </a:t>
            </a:r>
            <a:r>
              <a:rPr lang="en-US" altLang="en-US" sz="3200" b="1" dirty="0" err="1"/>
              <a:t>Muốn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đọc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/>
              <a:t>một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số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thập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phân</a:t>
            </a:r>
            <a:r>
              <a:rPr lang="en-US" altLang="en-US" sz="3200" b="1" dirty="0"/>
              <a:t>, ta </a:t>
            </a:r>
            <a:r>
              <a:rPr lang="en-US" altLang="en-US" sz="3200" b="1" dirty="0" err="1"/>
              <a:t>đọc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lần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lượt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từ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hàng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cao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đến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hàng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thấp</a:t>
            </a:r>
            <a:r>
              <a:rPr lang="en-US" altLang="en-US" sz="3200" b="1" dirty="0"/>
              <a:t>: </a:t>
            </a:r>
            <a:r>
              <a:rPr lang="en-US" altLang="en-US" sz="3200" b="1" dirty="0" err="1"/>
              <a:t>trước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hết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đọc</a:t>
            </a:r>
            <a:r>
              <a:rPr lang="en-US" altLang="en-US" sz="3200" b="1" dirty="0"/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phần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nguyên</a:t>
            </a:r>
            <a:r>
              <a:rPr lang="en-US" altLang="en-US" sz="3200" b="1" dirty="0"/>
              <a:t>, </a:t>
            </a:r>
            <a:r>
              <a:rPr lang="en-US" altLang="en-US" sz="3200" b="1" dirty="0" err="1"/>
              <a:t>đọc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dấu</a:t>
            </a:r>
            <a:r>
              <a:rPr lang="en-US" altLang="en-US" sz="3200" b="1" dirty="0">
                <a:solidFill>
                  <a:srgbClr val="FF0000"/>
                </a:solidFill>
              </a:rPr>
              <a:t> “</a:t>
            </a:r>
            <a:r>
              <a:rPr lang="en-US" altLang="en-US" sz="3200" b="1" dirty="0" err="1">
                <a:solidFill>
                  <a:srgbClr val="FF0000"/>
                </a:solidFill>
              </a:rPr>
              <a:t>phẩy</a:t>
            </a:r>
            <a:r>
              <a:rPr lang="en-US" altLang="en-US" sz="3200" b="1" dirty="0">
                <a:solidFill>
                  <a:srgbClr val="FF0000"/>
                </a:solidFill>
              </a:rPr>
              <a:t>”,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/>
              <a:t>sau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đó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đọc</a:t>
            </a:r>
            <a:r>
              <a:rPr lang="en-US" altLang="en-US" sz="3200" b="1" dirty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phần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thập</a:t>
            </a:r>
            <a:r>
              <a:rPr lang="en-US" altLang="en-US" sz="3200" b="1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phân</a:t>
            </a:r>
            <a:r>
              <a:rPr lang="en-US" altLang="en-US" sz="3200" b="1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12" name="Text Box 4">
            <a:extLst>
              <a:ext uri="{FF2B5EF4-FFF2-40B4-BE49-F238E27FC236}">
                <a16:creationId xmlns:a16="http://schemas.microsoft.com/office/drawing/2014/main" xmlns="" id="{B3CCBEDD-07DF-4D38-A99E-4033049B818C}"/>
              </a:ext>
            </a:extLst>
          </p:cNvPr>
          <p:cNvSpPr txBox="1">
            <a:spLocks noChangeArrowheads="1"/>
          </p:cNvSpPr>
          <p:nvPr/>
        </p:nvSpPr>
        <p:spPr>
          <a:xfrm>
            <a:off x="1902935" y="932121"/>
            <a:ext cx="8077200" cy="1752600"/>
          </a:xfrm>
          <a:prstGeom prst="rect">
            <a:avLst/>
          </a:prstGeom>
          <a:noFill/>
        </p:spPr>
        <p:txBody>
          <a:bodyPr/>
          <a:lstStyle>
            <a:lvl1pPr algn="ctr" defTabSz="609630" rtl="0" eaLnBrk="1" latinLnBrk="0" hangingPunct="1">
              <a:spcBef>
                <a:spcPct val="0"/>
              </a:spcBef>
              <a:buNone/>
              <a:defRPr sz="29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ct val="50000"/>
              </a:spcBef>
            </a:pPr>
            <a:r>
              <a:rPr lang="en-US" altLang="en-US" sz="2800" b="1" u="sng" dirty="0" err="1"/>
              <a:t>Bài</a:t>
            </a:r>
            <a:r>
              <a:rPr lang="en-US" altLang="en-US" sz="2800" b="1" u="sng" dirty="0"/>
              <a:t> 1: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Đọc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số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thập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phân</a:t>
            </a:r>
            <a:r>
              <a:rPr lang="en-US" altLang="en-US" sz="2800" b="1" dirty="0"/>
              <a:t>; </a:t>
            </a:r>
            <a:r>
              <a:rPr lang="en-US" altLang="en-US" sz="2800" b="1" dirty="0" err="1"/>
              <a:t>nêu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phần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nguyên</a:t>
            </a:r>
            <a:r>
              <a:rPr lang="en-US" altLang="en-US" sz="2800" b="1" dirty="0"/>
              <a:t>, </a:t>
            </a:r>
            <a:r>
              <a:rPr lang="en-US" altLang="en-US" sz="2800" b="1" dirty="0" err="1"/>
              <a:t>phần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thập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phân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và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giá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trị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theo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vị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trí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của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mỗi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chữ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số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trong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số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đó</a:t>
            </a:r>
            <a:r>
              <a:rPr lang="en-US" altLang="en-US" sz="2800" b="1" dirty="0"/>
              <a:t>: </a:t>
            </a:r>
            <a:br>
              <a:rPr lang="en-US" altLang="en-US" sz="2800" b="1" dirty="0"/>
            </a:br>
            <a:r>
              <a:rPr lang="en-US" altLang="en-US" sz="2800" b="1" dirty="0"/>
              <a:t> 63,42 ;       99,99 ;           81,325 ;             7,081</a:t>
            </a: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xmlns="" id="{E3BE4C04-A478-4B94-814F-6C2C4B495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2935" y="261517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 dirty="0" err="1">
                <a:solidFill>
                  <a:schemeClr val="accent6">
                    <a:lumMod val="75000"/>
                  </a:schemeClr>
                </a:solidFill>
              </a:rPr>
              <a:t>Nêu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en-US" b="1" dirty="0" err="1">
                <a:solidFill>
                  <a:schemeClr val="accent6">
                    <a:lumMod val="75000"/>
                  </a:schemeClr>
                </a:solidFill>
              </a:rPr>
              <a:t>cách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en-US" b="1" dirty="0" err="1">
                <a:solidFill>
                  <a:schemeClr val="accent6">
                    <a:lumMod val="75000"/>
                  </a:schemeClr>
                </a:solidFill>
              </a:rPr>
              <a:t>đọc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en-US" b="1" dirty="0" err="1">
                <a:solidFill>
                  <a:schemeClr val="accent6">
                    <a:lumMod val="75000"/>
                  </a:schemeClr>
                </a:solidFill>
              </a:rPr>
              <a:t>số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en-US" b="1" dirty="0" err="1">
                <a:solidFill>
                  <a:schemeClr val="accent6">
                    <a:lumMod val="75000"/>
                  </a:schemeClr>
                </a:solidFill>
              </a:rPr>
              <a:t>thập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en-US" b="1" dirty="0" err="1">
                <a:solidFill>
                  <a:schemeClr val="accent6">
                    <a:lumMod val="75000"/>
                  </a:schemeClr>
                </a:solidFill>
              </a:rPr>
              <a:t>phân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07744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9E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63432" y="1073330"/>
            <a:ext cx="10960974" cy="5550194"/>
            <a:chOff x="0" y="0"/>
            <a:chExt cx="3739902" cy="1901933"/>
          </a:xfrm>
          <a:solidFill>
            <a:schemeClr val="bg1"/>
          </a:solidFill>
        </p:grpSpPr>
        <p:sp>
          <p:nvSpPr>
            <p:cNvPr id="3" name="Freeform 3"/>
            <p:cNvSpPr/>
            <p:nvPr/>
          </p:nvSpPr>
          <p:spPr>
            <a:xfrm>
              <a:off x="0" y="-1270"/>
              <a:ext cx="3741172" cy="1900663"/>
            </a:xfrm>
            <a:custGeom>
              <a:avLst/>
              <a:gdLst/>
              <a:ahLst/>
              <a:cxnLst/>
              <a:rect l="l" t="t" r="r" b="b"/>
              <a:pathLst>
                <a:path w="3741172" h="1900663">
                  <a:moveTo>
                    <a:pt x="3729742" y="27940"/>
                  </a:moveTo>
                  <a:cubicBezTo>
                    <a:pt x="3720852" y="24130"/>
                    <a:pt x="3711961" y="21590"/>
                    <a:pt x="3703072" y="21590"/>
                  </a:cubicBezTo>
                  <a:cubicBezTo>
                    <a:pt x="3676402" y="20320"/>
                    <a:pt x="3621115" y="20320"/>
                    <a:pt x="3560042" y="17780"/>
                  </a:cubicBezTo>
                  <a:cubicBezTo>
                    <a:pt x="3420444" y="12700"/>
                    <a:pt x="3283754" y="6350"/>
                    <a:pt x="3144156" y="3810"/>
                  </a:cubicBezTo>
                  <a:cubicBezTo>
                    <a:pt x="3030733" y="1270"/>
                    <a:pt x="2920218" y="3810"/>
                    <a:pt x="2806795" y="2540"/>
                  </a:cubicBezTo>
                  <a:cubicBezTo>
                    <a:pt x="2757354" y="2540"/>
                    <a:pt x="2707913" y="0"/>
                    <a:pt x="2658472" y="2540"/>
                  </a:cubicBezTo>
                  <a:cubicBezTo>
                    <a:pt x="2539232" y="10160"/>
                    <a:pt x="2419992" y="11430"/>
                    <a:pt x="2297844" y="8890"/>
                  </a:cubicBezTo>
                  <a:cubicBezTo>
                    <a:pt x="2236770" y="7620"/>
                    <a:pt x="2175696" y="7620"/>
                    <a:pt x="2114622" y="7620"/>
                  </a:cubicBezTo>
                  <a:cubicBezTo>
                    <a:pt x="2004107" y="7620"/>
                    <a:pt x="1893592" y="7620"/>
                    <a:pt x="1783077" y="6350"/>
                  </a:cubicBezTo>
                  <a:cubicBezTo>
                    <a:pt x="1666745" y="5080"/>
                    <a:pt x="520879" y="2540"/>
                    <a:pt x="407456" y="1270"/>
                  </a:cubicBezTo>
                  <a:cubicBezTo>
                    <a:pt x="314390" y="0"/>
                    <a:pt x="224233" y="1270"/>
                    <a:pt x="131168" y="1270"/>
                  </a:cubicBezTo>
                  <a:cubicBezTo>
                    <a:pt x="67186" y="1270"/>
                    <a:pt x="33020" y="3810"/>
                    <a:pt x="5080" y="5080"/>
                  </a:cubicBezTo>
                  <a:cubicBezTo>
                    <a:pt x="3810" y="5080"/>
                    <a:pt x="2540" y="7620"/>
                    <a:pt x="0" y="8890"/>
                  </a:cubicBezTo>
                  <a:cubicBezTo>
                    <a:pt x="1270" y="21590"/>
                    <a:pt x="3810" y="34290"/>
                    <a:pt x="5080" y="46990"/>
                  </a:cubicBezTo>
                  <a:cubicBezTo>
                    <a:pt x="15240" y="124476"/>
                    <a:pt x="16510" y="205692"/>
                    <a:pt x="17780" y="285483"/>
                  </a:cubicBezTo>
                  <a:cubicBezTo>
                    <a:pt x="19050" y="366700"/>
                    <a:pt x="17780" y="447916"/>
                    <a:pt x="16510" y="530557"/>
                  </a:cubicBezTo>
                  <a:cubicBezTo>
                    <a:pt x="15240" y="614622"/>
                    <a:pt x="2540" y="1496601"/>
                    <a:pt x="2540" y="1580667"/>
                  </a:cubicBezTo>
                  <a:cubicBezTo>
                    <a:pt x="2540" y="1663308"/>
                    <a:pt x="1270" y="1745949"/>
                    <a:pt x="0" y="1828589"/>
                  </a:cubicBezTo>
                  <a:cubicBezTo>
                    <a:pt x="0" y="1846053"/>
                    <a:pt x="3810" y="1856213"/>
                    <a:pt x="15240" y="1861293"/>
                  </a:cubicBezTo>
                  <a:cubicBezTo>
                    <a:pt x="22860" y="1865103"/>
                    <a:pt x="31750" y="1867643"/>
                    <a:pt x="40640" y="1868913"/>
                  </a:cubicBezTo>
                  <a:cubicBezTo>
                    <a:pt x="128260" y="1873993"/>
                    <a:pt x="238775" y="1877803"/>
                    <a:pt x="349290" y="1882882"/>
                  </a:cubicBezTo>
                  <a:cubicBezTo>
                    <a:pt x="410364" y="1885422"/>
                    <a:pt x="471438" y="1890503"/>
                    <a:pt x="532512" y="1891772"/>
                  </a:cubicBezTo>
                  <a:cubicBezTo>
                    <a:pt x="634302" y="1894313"/>
                    <a:pt x="1768535" y="1895582"/>
                    <a:pt x="1870325" y="1896853"/>
                  </a:cubicBezTo>
                  <a:cubicBezTo>
                    <a:pt x="1884867" y="1896853"/>
                    <a:pt x="1899408" y="1896853"/>
                    <a:pt x="1913949" y="1896853"/>
                  </a:cubicBezTo>
                  <a:cubicBezTo>
                    <a:pt x="1983748" y="1896853"/>
                    <a:pt x="2056456" y="1895582"/>
                    <a:pt x="2126255" y="1895582"/>
                  </a:cubicBezTo>
                  <a:cubicBezTo>
                    <a:pt x="2207687" y="1895582"/>
                    <a:pt x="2286211" y="1896853"/>
                    <a:pt x="2367643" y="1896853"/>
                  </a:cubicBezTo>
                  <a:cubicBezTo>
                    <a:pt x="2486883" y="1896853"/>
                    <a:pt x="2609031" y="1896853"/>
                    <a:pt x="2728271" y="1896853"/>
                  </a:cubicBezTo>
                  <a:cubicBezTo>
                    <a:pt x="2838786" y="1896853"/>
                    <a:pt x="2949301" y="1898122"/>
                    <a:pt x="3059816" y="1899393"/>
                  </a:cubicBezTo>
                  <a:cubicBezTo>
                    <a:pt x="3109257" y="1899393"/>
                    <a:pt x="3161606" y="1900663"/>
                    <a:pt x="3211047" y="1900663"/>
                  </a:cubicBezTo>
                  <a:cubicBezTo>
                    <a:pt x="3371002" y="1899393"/>
                    <a:pt x="3528050" y="1893043"/>
                    <a:pt x="3680211" y="1893043"/>
                  </a:cubicBezTo>
                  <a:cubicBezTo>
                    <a:pt x="3684022" y="1893043"/>
                    <a:pt x="3689102" y="1890503"/>
                    <a:pt x="3692911" y="1887963"/>
                  </a:cubicBezTo>
                  <a:cubicBezTo>
                    <a:pt x="3697992" y="1884153"/>
                    <a:pt x="3700531" y="1877803"/>
                    <a:pt x="3703072" y="1875263"/>
                  </a:cubicBezTo>
                  <a:cubicBezTo>
                    <a:pt x="3704342" y="1818616"/>
                    <a:pt x="3705611" y="1758772"/>
                    <a:pt x="3706881" y="1698929"/>
                  </a:cubicBezTo>
                  <a:cubicBezTo>
                    <a:pt x="3708152" y="1606314"/>
                    <a:pt x="3718311" y="717211"/>
                    <a:pt x="3719581" y="624596"/>
                  </a:cubicBezTo>
                  <a:cubicBezTo>
                    <a:pt x="3719581" y="569027"/>
                    <a:pt x="3720852" y="513458"/>
                    <a:pt x="3722122" y="457890"/>
                  </a:cubicBezTo>
                  <a:cubicBezTo>
                    <a:pt x="3723392" y="398046"/>
                    <a:pt x="3724661" y="338203"/>
                    <a:pt x="3727202" y="278359"/>
                  </a:cubicBezTo>
                  <a:cubicBezTo>
                    <a:pt x="3728472" y="242738"/>
                    <a:pt x="3728472" y="205692"/>
                    <a:pt x="3733552" y="170071"/>
                  </a:cubicBezTo>
                  <a:cubicBezTo>
                    <a:pt x="3738631" y="127326"/>
                    <a:pt x="3741172" y="86005"/>
                    <a:pt x="3739902" y="44450"/>
                  </a:cubicBezTo>
                  <a:cubicBezTo>
                    <a:pt x="3739902" y="38100"/>
                    <a:pt x="3736092" y="30480"/>
                    <a:pt x="3729742" y="27940"/>
                  </a:cubicBezTo>
                  <a:close/>
                </a:path>
              </a:pathLst>
            </a:custGeom>
            <a:grpFill/>
          </p:spPr>
        </p:sp>
      </p:grpSp>
      <p:pic>
        <p:nvPicPr>
          <p:cNvPr id="17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18681939">
            <a:off x="-299840" y="17488"/>
            <a:ext cx="1601411" cy="994047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B0D0B504-94E6-47D7-A5F2-B9B402244B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19297173">
            <a:off x="10366883" y="5787171"/>
            <a:ext cx="2077864" cy="655478"/>
          </a:xfrm>
          <a:prstGeom prst="rect">
            <a:avLst/>
          </a:prstGeom>
        </p:spPr>
      </p:pic>
      <p:pic>
        <p:nvPicPr>
          <p:cNvPr id="9" name="Picture 28">
            <a:extLst>
              <a:ext uri="{FF2B5EF4-FFF2-40B4-BE49-F238E27FC236}">
                <a16:creationId xmlns:a16="http://schemas.microsoft.com/office/drawing/2014/main" xmlns="" id="{9B9E73DC-6FA9-457A-AA57-47435494E0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-58061" y="5371820"/>
            <a:ext cx="1242987" cy="1486180"/>
          </a:xfrm>
          <a:prstGeom prst="rect">
            <a:avLst/>
          </a:prstGeom>
        </p:spPr>
      </p:pic>
      <p:pic>
        <p:nvPicPr>
          <p:cNvPr id="10" name="Picture 29">
            <a:extLst>
              <a:ext uri="{FF2B5EF4-FFF2-40B4-BE49-F238E27FC236}">
                <a16:creationId xmlns:a16="http://schemas.microsoft.com/office/drawing/2014/main" xmlns="" id="{CBFE386C-4D9A-4772-892C-9E1EAF53D7B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10552773" y="0"/>
            <a:ext cx="2062322" cy="1339339"/>
          </a:xfrm>
          <a:prstGeom prst="rect">
            <a:avLst/>
          </a:prstGeom>
        </p:spPr>
      </p:pic>
      <p:graphicFrame>
        <p:nvGraphicFramePr>
          <p:cNvPr id="37" name="Group 38">
            <a:extLst>
              <a:ext uri="{FF2B5EF4-FFF2-40B4-BE49-F238E27FC236}">
                <a16:creationId xmlns:a16="http://schemas.microsoft.com/office/drawing/2014/main" xmlns="" id="{6DAB7828-5FCC-41D1-8D24-7B440CC325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468427"/>
              </p:ext>
            </p:extLst>
          </p:nvPr>
        </p:nvGraphicFramePr>
        <p:xfrm>
          <a:off x="1403042" y="1479877"/>
          <a:ext cx="9144000" cy="4959352"/>
        </p:xfrm>
        <a:graphic>
          <a:graphicData uri="http://schemas.openxmlformats.org/drawingml/2006/table">
            <a:tbl>
              <a:tblPr/>
              <a:tblGrid>
                <a:gridCol w="1684338">
                  <a:extLst>
                    <a:ext uri="{9D8B030D-6E8A-4147-A177-3AD203B41FA5}">
                      <a16:colId xmlns:a16="http://schemas.microsoft.com/office/drawing/2014/main" xmlns="" val="2926530483"/>
                    </a:ext>
                  </a:extLst>
                </a:gridCol>
                <a:gridCol w="4335462">
                  <a:extLst>
                    <a:ext uri="{9D8B030D-6E8A-4147-A177-3AD203B41FA5}">
                      <a16:colId xmlns:a16="http://schemas.microsoft.com/office/drawing/2014/main" xmlns="" val="155806438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392389694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xmlns="" val="1866752242"/>
                    </a:ext>
                  </a:extLst>
                </a:gridCol>
              </a:tblGrid>
              <a:tr h="89609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99664990"/>
                  </a:ext>
                </a:extLst>
              </a:tr>
              <a:tr h="10158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CCFF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31058194"/>
                  </a:ext>
                </a:extLst>
              </a:tr>
              <a:tr h="10158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CCFF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08991018"/>
                  </a:ext>
                </a:extLst>
              </a:tr>
              <a:tr h="10158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CCFF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95334102"/>
                  </a:ext>
                </a:extLst>
              </a:tr>
              <a:tr h="10158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CCFF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93152084"/>
                  </a:ext>
                </a:extLst>
              </a:tr>
            </a:tbl>
          </a:graphicData>
        </a:graphic>
      </p:graphicFrame>
      <p:sp>
        <p:nvSpPr>
          <p:cNvPr id="38" name="Rectangle 42">
            <a:extLst>
              <a:ext uri="{FF2B5EF4-FFF2-40B4-BE49-F238E27FC236}">
                <a16:creationId xmlns:a16="http://schemas.microsoft.com/office/drawing/2014/main" xmlns="" id="{4EE421A2-82AA-4609-95A3-9A02C90050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042" y="1610051"/>
            <a:ext cx="1684338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86D1EC"/>
              </a:buClr>
              <a:buNone/>
              <a:defRPr/>
            </a:pPr>
            <a:r>
              <a:rPr lang="en-US" altLang="en-US" sz="2400" b="1" dirty="0" err="1">
                <a:effectLst/>
              </a:rPr>
              <a:t>Số</a:t>
            </a:r>
            <a:r>
              <a:rPr lang="en-US" altLang="en-US" sz="2400" b="1" dirty="0">
                <a:effectLst/>
              </a:rPr>
              <a:t> </a:t>
            </a:r>
            <a:r>
              <a:rPr lang="en-US" altLang="en-US" sz="2400" b="1" dirty="0" err="1">
                <a:effectLst/>
              </a:rPr>
              <a:t>đã</a:t>
            </a:r>
            <a:r>
              <a:rPr lang="en-US" altLang="en-US" sz="2400" b="1" dirty="0">
                <a:effectLst/>
              </a:rPr>
              <a:t> </a:t>
            </a:r>
            <a:r>
              <a:rPr lang="en-US" altLang="en-US" sz="2400" b="1" dirty="0" err="1">
                <a:effectLst/>
              </a:rPr>
              <a:t>cho</a:t>
            </a:r>
            <a:endParaRPr lang="en-US" altLang="en-US" sz="2400" b="1" dirty="0">
              <a:effectLst/>
            </a:endParaRPr>
          </a:p>
        </p:txBody>
      </p:sp>
      <p:sp>
        <p:nvSpPr>
          <p:cNvPr id="39" name="Rectangle 43">
            <a:extLst>
              <a:ext uri="{FF2B5EF4-FFF2-40B4-BE49-F238E27FC236}">
                <a16:creationId xmlns:a16="http://schemas.microsoft.com/office/drawing/2014/main" xmlns="" id="{CEBE1C7A-5232-472F-BF69-91C3E3306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9118" y="4625951"/>
            <a:ext cx="1684338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86D1EC"/>
              </a:buClr>
              <a:buNone/>
            </a:pPr>
            <a:r>
              <a:rPr lang="en-US" altLang="en-US" sz="2800" b="1" dirty="0"/>
              <a:t>81,325</a:t>
            </a:r>
          </a:p>
          <a:p>
            <a:pPr algn="ctr" fontAlgn="base">
              <a:spcAft>
                <a:spcPct val="0"/>
              </a:spcAft>
              <a:buClr>
                <a:srgbClr val="86D1EC"/>
              </a:buClr>
              <a:buNone/>
            </a:pPr>
            <a:endParaRPr lang="en-US" altLang="en-US" sz="2800" b="1" dirty="0"/>
          </a:p>
        </p:txBody>
      </p:sp>
      <p:sp>
        <p:nvSpPr>
          <p:cNvPr id="40" name="Rectangle 44">
            <a:extLst>
              <a:ext uri="{FF2B5EF4-FFF2-40B4-BE49-F238E27FC236}">
                <a16:creationId xmlns:a16="http://schemas.microsoft.com/office/drawing/2014/main" xmlns="" id="{62235B98-2715-452C-8D95-548C702AEC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2179" y="5668465"/>
            <a:ext cx="1684338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86D1EC"/>
              </a:buClr>
              <a:buNone/>
            </a:pPr>
            <a:r>
              <a:rPr lang="en-US" altLang="en-US" sz="2800" b="1" dirty="0"/>
              <a:t>7,081</a:t>
            </a:r>
          </a:p>
        </p:txBody>
      </p:sp>
      <p:sp>
        <p:nvSpPr>
          <p:cNvPr id="41" name="Rectangle 45">
            <a:extLst>
              <a:ext uri="{FF2B5EF4-FFF2-40B4-BE49-F238E27FC236}">
                <a16:creationId xmlns:a16="http://schemas.microsoft.com/office/drawing/2014/main" xmlns="" id="{ACC953AF-D203-4D24-9B24-1A46701211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4079" y="3591369"/>
            <a:ext cx="1684338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86D1EC"/>
              </a:buClr>
              <a:buNone/>
            </a:pPr>
            <a:r>
              <a:rPr lang="en-US" altLang="en-US" sz="2800" b="1" dirty="0"/>
              <a:t>99,99</a:t>
            </a:r>
          </a:p>
        </p:txBody>
      </p:sp>
      <p:sp>
        <p:nvSpPr>
          <p:cNvPr id="42" name="Rectangle 46">
            <a:extLst>
              <a:ext uri="{FF2B5EF4-FFF2-40B4-BE49-F238E27FC236}">
                <a16:creationId xmlns:a16="http://schemas.microsoft.com/office/drawing/2014/main" xmlns="" id="{5649E49A-7325-4A8A-B818-12B0F51961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9241" y="2538739"/>
            <a:ext cx="1684338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86D1EC"/>
              </a:buClr>
              <a:buNone/>
            </a:pPr>
            <a:r>
              <a:rPr lang="en-US" altLang="en-US" sz="2800" b="1" dirty="0"/>
              <a:t>63,42</a:t>
            </a:r>
          </a:p>
        </p:txBody>
      </p:sp>
      <p:sp>
        <p:nvSpPr>
          <p:cNvPr id="43" name="Rectangle 49">
            <a:extLst>
              <a:ext uri="{FF2B5EF4-FFF2-40B4-BE49-F238E27FC236}">
                <a16:creationId xmlns:a16="http://schemas.microsoft.com/office/drawing/2014/main" xmlns="" id="{49915421-2DD3-4554-9273-F3FF4B1C8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2152" y="4387689"/>
            <a:ext cx="43354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 fontAlgn="base">
              <a:spcAft>
                <a:spcPct val="0"/>
              </a:spcAft>
              <a:buClr>
                <a:srgbClr val="86D1EC"/>
              </a:buClr>
              <a:buNone/>
              <a:defRPr/>
            </a:pP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mốt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lăm</a:t>
            </a:r>
            <a:endParaRPr lang="en-US" altLang="en-US" b="1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52">
            <a:extLst>
              <a:ext uri="{FF2B5EF4-FFF2-40B4-BE49-F238E27FC236}">
                <a16:creationId xmlns:a16="http://schemas.microsoft.com/office/drawing/2014/main" xmlns="" id="{DF08A2DB-FF3B-4537-A735-29DA50EC8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3579" y="5459195"/>
            <a:ext cx="4471507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 fontAlgn="base">
              <a:spcAft>
                <a:spcPct val="0"/>
              </a:spcAft>
              <a:buClr>
                <a:srgbClr val="86D1EC"/>
              </a:buClr>
              <a:buNone/>
              <a:defRPr/>
            </a:pP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mốt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5" name="Rectangle 55">
            <a:extLst>
              <a:ext uri="{FF2B5EF4-FFF2-40B4-BE49-F238E27FC236}">
                <a16:creationId xmlns:a16="http://schemas.microsoft.com/office/drawing/2014/main" xmlns="" id="{2448B915-C2F2-418D-B293-A0156F246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525" y="3397874"/>
            <a:ext cx="4335463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 fontAlgn="base">
              <a:spcAft>
                <a:spcPct val="0"/>
              </a:spcAft>
              <a:buClr>
                <a:srgbClr val="86D1EC"/>
              </a:buClr>
              <a:buNone/>
              <a:defRPr/>
            </a:pP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endParaRPr lang="en-US" altLang="en-US" b="1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Rectangle 58">
            <a:extLst>
              <a:ext uri="{FF2B5EF4-FFF2-40B4-BE49-F238E27FC236}">
                <a16:creationId xmlns:a16="http://schemas.microsoft.com/office/drawing/2014/main" xmlns="" id="{8CC5F559-15D9-4518-893A-88E7A505D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9623" y="2398134"/>
            <a:ext cx="4335463" cy="80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 fontAlgn="base">
              <a:spcAft>
                <a:spcPct val="0"/>
              </a:spcAft>
              <a:buClr>
                <a:srgbClr val="86D1EC"/>
              </a:buClr>
              <a:buNone/>
              <a:defRPr/>
            </a:pP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7" name="Rectangle 40">
            <a:extLst>
              <a:ext uri="{FF2B5EF4-FFF2-40B4-BE49-F238E27FC236}">
                <a16:creationId xmlns:a16="http://schemas.microsoft.com/office/drawing/2014/main" xmlns="" id="{30BC6793-E503-4C66-802C-92E5EA1F3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4592" y="1479877"/>
            <a:ext cx="1447800" cy="82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86D1EC"/>
              </a:buClr>
              <a:buNone/>
              <a:defRPr/>
            </a:pPr>
            <a:r>
              <a:rPr lang="en-US" altLang="en-US" sz="2400" b="1" dirty="0" err="1">
                <a:effectLst/>
              </a:rPr>
              <a:t>Phần</a:t>
            </a:r>
            <a:r>
              <a:rPr lang="en-US" altLang="en-US" sz="2400" b="1" dirty="0">
                <a:effectLst/>
              </a:rPr>
              <a:t> </a:t>
            </a:r>
            <a:r>
              <a:rPr lang="en-US" altLang="en-US" sz="2400" b="1" dirty="0" err="1">
                <a:effectLst/>
              </a:rPr>
              <a:t>nguyên</a:t>
            </a:r>
            <a:endParaRPr lang="en-US" altLang="en-US" sz="2400" b="1" dirty="0">
              <a:effectLst/>
            </a:endParaRPr>
          </a:p>
        </p:txBody>
      </p:sp>
      <p:sp>
        <p:nvSpPr>
          <p:cNvPr id="48" name="Rectangle 48">
            <a:extLst>
              <a:ext uri="{FF2B5EF4-FFF2-40B4-BE49-F238E27FC236}">
                <a16:creationId xmlns:a16="http://schemas.microsoft.com/office/drawing/2014/main" xmlns="" id="{9D6CDD8E-6B2E-4A34-A9BB-BDBB647D7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9042" y="4636957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86D1EC"/>
              </a:buClr>
              <a:buNone/>
            </a:pPr>
            <a:r>
              <a:rPr lang="en-US" altLang="en-US" sz="2800" b="1" dirty="0"/>
              <a:t>81</a:t>
            </a:r>
          </a:p>
        </p:txBody>
      </p:sp>
      <p:sp>
        <p:nvSpPr>
          <p:cNvPr id="49" name="Rectangle 51">
            <a:extLst>
              <a:ext uri="{FF2B5EF4-FFF2-40B4-BE49-F238E27FC236}">
                <a16:creationId xmlns:a16="http://schemas.microsoft.com/office/drawing/2014/main" xmlns="" id="{0F318411-E6EB-4336-8099-EDAD0FECB3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4592" y="5665699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86D1EC"/>
              </a:buClr>
              <a:buNone/>
            </a:pPr>
            <a:r>
              <a:rPr lang="en-US" altLang="en-US" sz="2800" b="1" dirty="0"/>
              <a:t>7</a:t>
            </a:r>
          </a:p>
        </p:txBody>
      </p:sp>
      <p:sp>
        <p:nvSpPr>
          <p:cNvPr id="50" name="Rectangle 54">
            <a:extLst>
              <a:ext uri="{FF2B5EF4-FFF2-40B4-BE49-F238E27FC236}">
                <a16:creationId xmlns:a16="http://schemas.microsoft.com/office/drawing/2014/main" xmlns="" id="{625F8187-9304-4C8F-9320-F3AAD4749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2842" y="3630959"/>
            <a:ext cx="1447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86D1EC"/>
              </a:buClr>
              <a:buNone/>
            </a:pPr>
            <a:r>
              <a:rPr lang="en-US" altLang="en-US" sz="2800" b="1" dirty="0"/>
              <a:t>99</a:t>
            </a:r>
          </a:p>
        </p:txBody>
      </p:sp>
      <p:sp>
        <p:nvSpPr>
          <p:cNvPr id="51" name="Rectangle 57">
            <a:extLst>
              <a:ext uri="{FF2B5EF4-FFF2-40B4-BE49-F238E27FC236}">
                <a16:creationId xmlns:a16="http://schemas.microsoft.com/office/drawing/2014/main" xmlns="" id="{8F35130B-4A13-4C8D-88C1-22CF099A1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5287" y="2577801"/>
            <a:ext cx="1447800" cy="55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86D1EC"/>
              </a:buClr>
              <a:buNone/>
            </a:pPr>
            <a:r>
              <a:rPr lang="en-US" altLang="en-US" sz="2800" b="1" dirty="0"/>
              <a:t>63</a:t>
            </a:r>
          </a:p>
        </p:txBody>
      </p:sp>
      <p:sp>
        <p:nvSpPr>
          <p:cNvPr id="52" name="Rectangle 39">
            <a:extLst>
              <a:ext uri="{FF2B5EF4-FFF2-40B4-BE49-F238E27FC236}">
                <a16:creationId xmlns:a16="http://schemas.microsoft.com/office/drawing/2014/main" xmlns="" id="{67C2A312-3E3D-48DF-A393-FB8E56763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6660" y="1479877"/>
            <a:ext cx="1676400" cy="82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86D1EC"/>
              </a:buClr>
              <a:buNone/>
              <a:defRPr/>
            </a:pPr>
            <a:r>
              <a:rPr lang="en-US" altLang="en-US" sz="2400" b="1" dirty="0" err="1">
                <a:effectLst/>
              </a:rPr>
              <a:t>Phần</a:t>
            </a:r>
            <a:r>
              <a:rPr lang="en-US" altLang="en-US" sz="2400" b="1" dirty="0">
                <a:effectLst/>
              </a:rPr>
              <a:t> </a:t>
            </a:r>
            <a:r>
              <a:rPr lang="en-US" altLang="en-US" sz="2400" b="1" dirty="0" err="1">
                <a:effectLst/>
              </a:rPr>
              <a:t>thập</a:t>
            </a:r>
            <a:r>
              <a:rPr lang="en-US" altLang="en-US" sz="2400" b="1" dirty="0">
                <a:effectLst/>
              </a:rPr>
              <a:t> </a:t>
            </a:r>
            <a:r>
              <a:rPr lang="en-US" altLang="en-US" sz="2400" b="1" dirty="0" err="1">
                <a:effectLst/>
              </a:rPr>
              <a:t>phân</a:t>
            </a:r>
            <a:endParaRPr lang="en-US" altLang="en-US" sz="2400" b="1" dirty="0">
              <a:effectLst/>
            </a:endParaRPr>
          </a:p>
        </p:txBody>
      </p:sp>
      <p:sp>
        <p:nvSpPr>
          <p:cNvPr id="53" name="Rectangle 47">
            <a:extLst>
              <a:ext uri="{FF2B5EF4-FFF2-40B4-BE49-F238E27FC236}">
                <a16:creationId xmlns:a16="http://schemas.microsoft.com/office/drawing/2014/main" xmlns="" id="{AB9AC350-E382-4FBA-B130-58D93A4F7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8250" y="4646424"/>
            <a:ext cx="1676400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86D1EC"/>
              </a:buClr>
              <a:buNone/>
            </a:pPr>
            <a:r>
              <a:rPr lang="en-US" altLang="en-US" sz="2800" b="1" dirty="0"/>
              <a:t>325</a:t>
            </a:r>
          </a:p>
        </p:txBody>
      </p:sp>
      <p:sp>
        <p:nvSpPr>
          <p:cNvPr id="54" name="Rectangle 50">
            <a:extLst>
              <a:ext uri="{FF2B5EF4-FFF2-40B4-BE49-F238E27FC236}">
                <a16:creationId xmlns:a16="http://schemas.microsoft.com/office/drawing/2014/main" xmlns="" id="{31A72775-C4FF-4675-AD79-06EC3BBC3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0642" y="5641568"/>
            <a:ext cx="1676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86D1EC"/>
              </a:buClr>
              <a:buNone/>
            </a:pPr>
            <a:r>
              <a:rPr lang="en-US" altLang="en-US" sz="2800" b="1" dirty="0"/>
              <a:t>081</a:t>
            </a:r>
          </a:p>
        </p:txBody>
      </p:sp>
      <p:sp>
        <p:nvSpPr>
          <p:cNvPr id="55" name="Rectangle 53">
            <a:extLst>
              <a:ext uri="{FF2B5EF4-FFF2-40B4-BE49-F238E27FC236}">
                <a16:creationId xmlns:a16="http://schemas.microsoft.com/office/drawing/2014/main" xmlns="" id="{18CB8C4E-2406-4D68-A5DD-1010DEC3F6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6660" y="3689677"/>
            <a:ext cx="16764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86D1EC"/>
              </a:buClr>
              <a:buNone/>
            </a:pPr>
            <a:r>
              <a:rPr lang="en-US" altLang="en-US" sz="2800" b="1" dirty="0"/>
              <a:t>99</a:t>
            </a:r>
          </a:p>
        </p:txBody>
      </p:sp>
      <p:sp>
        <p:nvSpPr>
          <p:cNvPr id="56" name="Rectangle 56">
            <a:extLst>
              <a:ext uri="{FF2B5EF4-FFF2-40B4-BE49-F238E27FC236}">
                <a16:creationId xmlns:a16="http://schemas.microsoft.com/office/drawing/2014/main" xmlns="" id="{A470E3B1-AF50-457E-9984-F4FC7F212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6660" y="2570687"/>
            <a:ext cx="1676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86D1EC"/>
              </a:buClr>
              <a:buNone/>
            </a:pPr>
            <a:r>
              <a:rPr lang="en-US" altLang="en-US" sz="2800" b="1" dirty="0"/>
              <a:t>42</a:t>
            </a:r>
          </a:p>
        </p:txBody>
      </p:sp>
      <p:sp>
        <p:nvSpPr>
          <p:cNvPr id="57" name="Rectangle 41">
            <a:extLst>
              <a:ext uri="{FF2B5EF4-FFF2-40B4-BE49-F238E27FC236}">
                <a16:creationId xmlns:a16="http://schemas.microsoft.com/office/drawing/2014/main" xmlns="" id="{42086DAD-10B6-4CD8-9778-425195466F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7733" y="1612723"/>
            <a:ext cx="4335463" cy="66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86D1EC"/>
              </a:buClr>
              <a:buNone/>
              <a:defRPr/>
            </a:pPr>
            <a:r>
              <a:rPr lang="en-US" altLang="en-US" sz="2400" b="1" dirty="0" err="1">
                <a:effectLst/>
              </a:rPr>
              <a:t>Đọc</a:t>
            </a:r>
            <a:r>
              <a:rPr lang="en-US" altLang="en-US" sz="2400" b="1" dirty="0">
                <a:effectLst/>
              </a:rPr>
              <a:t> </a:t>
            </a:r>
            <a:r>
              <a:rPr lang="en-US" altLang="en-US" sz="2400" b="1" dirty="0" err="1">
                <a:effectLst/>
              </a:rPr>
              <a:t>số</a:t>
            </a:r>
            <a:endParaRPr lang="en-US" altLang="en-US" sz="2400" b="1" dirty="0">
              <a:effectLst/>
            </a:endParaRPr>
          </a:p>
        </p:txBody>
      </p:sp>
      <p:sp>
        <p:nvSpPr>
          <p:cNvPr id="58" name="Text Box 60">
            <a:extLst>
              <a:ext uri="{FF2B5EF4-FFF2-40B4-BE49-F238E27FC236}">
                <a16:creationId xmlns:a16="http://schemas.microsoft.com/office/drawing/2014/main" xmlns="" id="{AF31267C-FFB0-444F-9FD2-FDB7D4C7C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45589"/>
            <a:ext cx="9144000" cy="13311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300" b="1" u="sng" dirty="0" err="1"/>
              <a:t>Bài</a:t>
            </a:r>
            <a:r>
              <a:rPr lang="en-US" altLang="en-US" sz="2300" b="1" u="sng" dirty="0"/>
              <a:t> 1: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Đọc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số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thập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phân</a:t>
            </a:r>
            <a:r>
              <a:rPr lang="en-US" altLang="en-US" sz="2300" b="1" dirty="0"/>
              <a:t>; </a:t>
            </a:r>
            <a:r>
              <a:rPr lang="en-US" altLang="en-US" sz="2300" b="1" dirty="0" err="1"/>
              <a:t>nêu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phần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nguyên</a:t>
            </a:r>
            <a:r>
              <a:rPr lang="en-US" altLang="en-US" sz="2300" b="1" dirty="0"/>
              <a:t>, </a:t>
            </a:r>
            <a:r>
              <a:rPr lang="en-US" altLang="en-US" sz="2300" b="1" dirty="0" err="1"/>
              <a:t>phần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thập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phân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và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giá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trị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theo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vị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trí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của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mỗi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chữ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số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trong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số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đó</a:t>
            </a:r>
            <a:r>
              <a:rPr lang="en-US" altLang="en-US" sz="2300" b="1" dirty="0"/>
              <a:t>: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300" dirty="0"/>
              <a:t> </a:t>
            </a:r>
            <a:r>
              <a:rPr lang="en-US" altLang="en-US" sz="2300" b="1" dirty="0">
                <a:solidFill>
                  <a:srgbClr val="FF0000"/>
                </a:solidFill>
              </a:rPr>
              <a:t>63,42 ;       99,99 ;           81,325 ;             7,081</a:t>
            </a:r>
          </a:p>
        </p:txBody>
      </p:sp>
    </p:spTree>
    <p:extLst>
      <p:ext uri="{BB962C8B-B14F-4D97-AF65-F5344CB8AC3E}">
        <p14:creationId xmlns:p14="http://schemas.microsoft.com/office/powerpoint/2010/main" val="2271009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8" grpId="0"/>
      <p:bldP spid="49" grpId="0"/>
      <p:bldP spid="50" grpId="0"/>
      <p:bldP spid="51" grpId="0"/>
      <p:bldP spid="53" grpId="0"/>
      <p:bldP spid="54" grpId="0"/>
      <p:bldP spid="55" grpId="0"/>
      <p:bldP spid="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9E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15514" y="685800"/>
            <a:ext cx="10960974" cy="5574220"/>
            <a:chOff x="0" y="0"/>
            <a:chExt cx="3739902" cy="1901933"/>
          </a:xfrm>
          <a:solidFill>
            <a:schemeClr val="bg1"/>
          </a:solidFill>
        </p:grpSpPr>
        <p:sp>
          <p:nvSpPr>
            <p:cNvPr id="3" name="Freeform 3"/>
            <p:cNvSpPr/>
            <p:nvPr/>
          </p:nvSpPr>
          <p:spPr>
            <a:xfrm>
              <a:off x="0" y="-1270"/>
              <a:ext cx="3741172" cy="1900663"/>
            </a:xfrm>
            <a:custGeom>
              <a:avLst/>
              <a:gdLst/>
              <a:ahLst/>
              <a:cxnLst/>
              <a:rect l="l" t="t" r="r" b="b"/>
              <a:pathLst>
                <a:path w="3741172" h="1900663">
                  <a:moveTo>
                    <a:pt x="3729742" y="27940"/>
                  </a:moveTo>
                  <a:cubicBezTo>
                    <a:pt x="3720852" y="24130"/>
                    <a:pt x="3711961" y="21590"/>
                    <a:pt x="3703072" y="21590"/>
                  </a:cubicBezTo>
                  <a:cubicBezTo>
                    <a:pt x="3676402" y="20320"/>
                    <a:pt x="3621115" y="20320"/>
                    <a:pt x="3560042" y="17780"/>
                  </a:cubicBezTo>
                  <a:cubicBezTo>
                    <a:pt x="3420444" y="12700"/>
                    <a:pt x="3283754" y="6350"/>
                    <a:pt x="3144156" y="3810"/>
                  </a:cubicBezTo>
                  <a:cubicBezTo>
                    <a:pt x="3030733" y="1270"/>
                    <a:pt x="2920218" y="3810"/>
                    <a:pt x="2806795" y="2540"/>
                  </a:cubicBezTo>
                  <a:cubicBezTo>
                    <a:pt x="2757354" y="2540"/>
                    <a:pt x="2707913" y="0"/>
                    <a:pt x="2658472" y="2540"/>
                  </a:cubicBezTo>
                  <a:cubicBezTo>
                    <a:pt x="2539232" y="10160"/>
                    <a:pt x="2419992" y="11430"/>
                    <a:pt x="2297844" y="8890"/>
                  </a:cubicBezTo>
                  <a:cubicBezTo>
                    <a:pt x="2236770" y="7620"/>
                    <a:pt x="2175696" y="7620"/>
                    <a:pt x="2114622" y="7620"/>
                  </a:cubicBezTo>
                  <a:cubicBezTo>
                    <a:pt x="2004107" y="7620"/>
                    <a:pt x="1893592" y="7620"/>
                    <a:pt x="1783077" y="6350"/>
                  </a:cubicBezTo>
                  <a:cubicBezTo>
                    <a:pt x="1666745" y="5080"/>
                    <a:pt x="520879" y="2540"/>
                    <a:pt x="407456" y="1270"/>
                  </a:cubicBezTo>
                  <a:cubicBezTo>
                    <a:pt x="314390" y="0"/>
                    <a:pt x="224233" y="1270"/>
                    <a:pt x="131168" y="1270"/>
                  </a:cubicBezTo>
                  <a:cubicBezTo>
                    <a:pt x="67186" y="1270"/>
                    <a:pt x="33020" y="3810"/>
                    <a:pt x="5080" y="5080"/>
                  </a:cubicBezTo>
                  <a:cubicBezTo>
                    <a:pt x="3810" y="5080"/>
                    <a:pt x="2540" y="7620"/>
                    <a:pt x="0" y="8890"/>
                  </a:cubicBezTo>
                  <a:cubicBezTo>
                    <a:pt x="1270" y="21590"/>
                    <a:pt x="3810" y="34290"/>
                    <a:pt x="5080" y="46990"/>
                  </a:cubicBezTo>
                  <a:cubicBezTo>
                    <a:pt x="15240" y="124476"/>
                    <a:pt x="16510" y="205692"/>
                    <a:pt x="17780" y="285483"/>
                  </a:cubicBezTo>
                  <a:cubicBezTo>
                    <a:pt x="19050" y="366700"/>
                    <a:pt x="17780" y="447916"/>
                    <a:pt x="16510" y="530557"/>
                  </a:cubicBezTo>
                  <a:cubicBezTo>
                    <a:pt x="15240" y="614622"/>
                    <a:pt x="2540" y="1496601"/>
                    <a:pt x="2540" y="1580667"/>
                  </a:cubicBezTo>
                  <a:cubicBezTo>
                    <a:pt x="2540" y="1663308"/>
                    <a:pt x="1270" y="1745949"/>
                    <a:pt x="0" y="1828589"/>
                  </a:cubicBezTo>
                  <a:cubicBezTo>
                    <a:pt x="0" y="1846053"/>
                    <a:pt x="3810" y="1856213"/>
                    <a:pt x="15240" y="1861293"/>
                  </a:cubicBezTo>
                  <a:cubicBezTo>
                    <a:pt x="22860" y="1865103"/>
                    <a:pt x="31750" y="1867643"/>
                    <a:pt x="40640" y="1868913"/>
                  </a:cubicBezTo>
                  <a:cubicBezTo>
                    <a:pt x="128260" y="1873993"/>
                    <a:pt x="238775" y="1877803"/>
                    <a:pt x="349290" y="1882882"/>
                  </a:cubicBezTo>
                  <a:cubicBezTo>
                    <a:pt x="410364" y="1885422"/>
                    <a:pt x="471438" y="1890503"/>
                    <a:pt x="532512" y="1891772"/>
                  </a:cubicBezTo>
                  <a:cubicBezTo>
                    <a:pt x="634302" y="1894313"/>
                    <a:pt x="1768535" y="1895582"/>
                    <a:pt x="1870325" y="1896853"/>
                  </a:cubicBezTo>
                  <a:cubicBezTo>
                    <a:pt x="1884867" y="1896853"/>
                    <a:pt x="1899408" y="1896853"/>
                    <a:pt x="1913949" y="1896853"/>
                  </a:cubicBezTo>
                  <a:cubicBezTo>
                    <a:pt x="1983748" y="1896853"/>
                    <a:pt x="2056456" y="1895582"/>
                    <a:pt x="2126255" y="1895582"/>
                  </a:cubicBezTo>
                  <a:cubicBezTo>
                    <a:pt x="2207687" y="1895582"/>
                    <a:pt x="2286211" y="1896853"/>
                    <a:pt x="2367643" y="1896853"/>
                  </a:cubicBezTo>
                  <a:cubicBezTo>
                    <a:pt x="2486883" y="1896853"/>
                    <a:pt x="2609031" y="1896853"/>
                    <a:pt x="2728271" y="1896853"/>
                  </a:cubicBezTo>
                  <a:cubicBezTo>
                    <a:pt x="2838786" y="1896853"/>
                    <a:pt x="2949301" y="1898122"/>
                    <a:pt x="3059816" y="1899393"/>
                  </a:cubicBezTo>
                  <a:cubicBezTo>
                    <a:pt x="3109257" y="1899393"/>
                    <a:pt x="3161606" y="1900663"/>
                    <a:pt x="3211047" y="1900663"/>
                  </a:cubicBezTo>
                  <a:cubicBezTo>
                    <a:pt x="3371002" y="1899393"/>
                    <a:pt x="3528050" y="1893043"/>
                    <a:pt x="3680211" y="1893043"/>
                  </a:cubicBezTo>
                  <a:cubicBezTo>
                    <a:pt x="3684022" y="1893043"/>
                    <a:pt x="3689102" y="1890503"/>
                    <a:pt x="3692911" y="1887963"/>
                  </a:cubicBezTo>
                  <a:cubicBezTo>
                    <a:pt x="3697992" y="1884153"/>
                    <a:pt x="3700531" y="1877803"/>
                    <a:pt x="3703072" y="1875263"/>
                  </a:cubicBezTo>
                  <a:cubicBezTo>
                    <a:pt x="3704342" y="1818616"/>
                    <a:pt x="3705611" y="1758772"/>
                    <a:pt x="3706881" y="1698929"/>
                  </a:cubicBezTo>
                  <a:cubicBezTo>
                    <a:pt x="3708152" y="1606314"/>
                    <a:pt x="3718311" y="717211"/>
                    <a:pt x="3719581" y="624596"/>
                  </a:cubicBezTo>
                  <a:cubicBezTo>
                    <a:pt x="3719581" y="569027"/>
                    <a:pt x="3720852" y="513458"/>
                    <a:pt x="3722122" y="457890"/>
                  </a:cubicBezTo>
                  <a:cubicBezTo>
                    <a:pt x="3723392" y="398046"/>
                    <a:pt x="3724661" y="338203"/>
                    <a:pt x="3727202" y="278359"/>
                  </a:cubicBezTo>
                  <a:cubicBezTo>
                    <a:pt x="3728472" y="242738"/>
                    <a:pt x="3728472" y="205692"/>
                    <a:pt x="3733552" y="170071"/>
                  </a:cubicBezTo>
                  <a:cubicBezTo>
                    <a:pt x="3738631" y="127326"/>
                    <a:pt x="3741172" y="86005"/>
                    <a:pt x="3739902" y="44450"/>
                  </a:cubicBezTo>
                  <a:cubicBezTo>
                    <a:pt x="3739902" y="38100"/>
                    <a:pt x="3736092" y="30480"/>
                    <a:pt x="3729742" y="27940"/>
                  </a:cubicBezTo>
                  <a:close/>
                </a:path>
              </a:pathLst>
            </a:custGeom>
            <a:grpFill/>
          </p:spPr>
        </p:sp>
      </p:grpSp>
      <p:pic>
        <p:nvPicPr>
          <p:cNvPr id="17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18681939">
            <a:off x="-299840" y="17488"/>
            <a:ext cx="1601411" cy="994047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B0D0B504-94E6-47D7-A5F2-B9B402244B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19297173">
            <a:off x="10365897" y="5654909"/>
            <a:ext cx="2077864" cy="655478"/>
          </a:xfrm>
          <a:prstGeom prst="rect">
            <a:avLst/>
          </a:prstGeom>
        </p:spPr>
      </p:pic>
      <p:pic>
        <p:nvPicPr>
          <p:cNvPr id="9" name="Picture 28">
            <a:extLst>
              <a:ext uri="{FF2B5EF4-FFF2-40B4-BE49-F238E27FC236}">
                <a16:creationId xmlns:a16="http://schemas.microsoft.com/office/drawing/2014/main" xmlns="" id="{9B9E73DC-6FA9-457A-AA57-47435494E0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-58061" y="5371820"/>
            <a:ext cx="1242987" cy="1486180"/>
          </a:xfrm>
          <a:prstGeom prst="rect">
            <a:avLst/>
          </a:prstGeom>
        </p:spPr>
      </p:pic>
      <p:pic>
        <p:nvPicPr>
          <p:cNvPr id="10" name="Picture 29">
            <a:extLst>
              <a:ext uri="{FF2B5EF4-FFF2-40B4-BE49-F238E27FC236}">
                <a16:creationId xmlns:a16="http://schemas.microsoft.com/office/drawing/2014/main" xmlns="" id="{CBFE386C-4D9A-4772-892C-9E1EAF53D7B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10552773" y="0"/>
            <a:ext cx="2062322" cy="1339339"/>
          </a:xfrm>
          <a:prstGeom prst="rect">
            <a:avLst/>
          </a:prstGeom>
        </p:spPr>
      </p:pic>
      <p:graphicFrame>
        <p:nvGraphicFramePr>
          <p:cNvPr id="11" name="Group 4">
            <a:extLst>
              <a:ext uri="{FF2B5EF4-FFF2-40B4-BE49-F238E27FC236}">
                <a16:creationId xmlns:a16="http://schemas.microsoft.com/office/drawing/2014/main" xmlns="" id="{E897C577-B18F-4729-8430-937E9B68FC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552853"/>
              </p:ext>
            </p:extLst>
          </p:nvPr>
        </p:nvGraphicFramePr>
        <p:xfrm>
          <a:off x="1353984" y="815478"/>
          <a:ext cx="8839200" cy="5184776"/>
        </p:xfrm>
        <a:graphic>
          <a:graphicData uri="http://schemas.openxmlformats.org/drawingml/2006/table">
            <a:tbl>
              <a:tblPr/>
              <a:tblGrid>
                <a:gridCol w="2522538">
                  <a:extLst>
                    <a:ext uri="{9D8B030D-6E8A-4147-A177-3AD203B41FA5}">
                      <a16:colId xmlns:a16="http://schemas.microsoft.com/office/drawing/2014/main" xmlns="" val="700208502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xmlns="" val="3573851804"/>
                    </a:ext>
                  </a:extLst>
                </a:gridCol>
                <a:gridCol w="1044575">
                  <a:extLst>
                    <a:ext uri="{9D8B030D-6E8A-4147-A177-3AD203B41FA5}">
                      <a16:colId xmlns:a16="http://schemas.microsoft.com/office/drawing/2014/main" xmlns="" val="373218890"/>
                    </a:ext>
                  </a:extLst>
                </a:gridCol>
                <a:gridCol w="560387">
                  <a:extLst>
                    <a:ext uri="{9D8B030D-6E8A-4147-A177-3AD203B41FA5}">
                      <a16:colId xmlns:a16="http://schemas.microsoft.com/office/drawing/2014/main" xmlns="" val="1091829338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758689900"/>
                    </a:ext>
                  </a:extLst>
                </a:gridCol>
                <a:gridCol w="1100138">
                  <a:extLst>
                    <a:ext uri="{9D8B030D-6E8A-4147-A177-3AD203B41FA5}">
                      <a16:colId xmlns:a16="http://schemas.microsoft.com/office/drawing/2014/main" xmlns="" val="4040720410"/>
                    </a:ext>
                  </a:extLst>
                </a:gridCol>
                <a:gridCol w="1185862">
                  <a:extLst>
                    <a:ext uri="{9D8B030D-6E8A-4147-A177-3AD203B41FA5}">
                      <a16:colId xmlns:a16="http://schemas.microsoft.com/office/drawing/2014/main" xmlns="" val="3536224663"/>
                    </a:ext>
                  </a:extLst>
                </a:gridCol>
              </a:tblGrid>
              <a:tr h="2057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Chục</a:t>
                      </a:r>
                      <a:endParaRPr kumimoji="0" lang="en-US" alt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Đơn</a:t>
                      </a: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vị</a:t>
                      </a:r>
                      <a:endParaRPr kumimoji="0" lang="en-US" alt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,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Phần</a:t>
                      </a: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mười</a:t>
                      </a:r>
                      <a:endParaRPr kumimoji="0" lang="en-US" alt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Phần</a:t>
                      </a: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trăm</a:t>
                      </a:r>
                      <a:endParaRPr kumimoji="0" lang="en-US" alt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Phần</a:t>
                      </a:r>
                      <a:r>
                        <a:rPr kumimoji="0" lang="en-US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nghìn</a:t>
                      </a:r>
                      <a:endParaRPr kumimoji="0" lang="en-US" alt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64325042"/>
                  </a:ext>
                </a:extLst>
              </a:tr>
              <a:tr h="782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67196847"/>
                  </a:ext>
                </a:extLst>
              </a:tr>
              <a:tr h="7810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38892896"/>
                  </a:ext>
                </a:extLst>
              </a:tr>
              <a:tr h="782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68393747"/>
                  </a:ext>
                </a:extLst>
              </a:tr>
              <a:tr h="7810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742166"/>
                  </a:ext>
                </a:extLst>
              </a:tr>
            </a:tbl>
          </a:graphicData>
        </a:graphic>
      </p:graphicFrame>
      <p:sp>
        <p:nvSpPr>
          <p:cNvPr id="12" name="Line 54">
            <a:extLst>
              <a:ext uri="{FF2B5EF4-FFF2-40B4-BE49-F238E27FC236}">
                <a16:creationId xmlns:a16="http://schemas.microsoft.com/office/drawing/2014/main" xmlns="" id="{407D6913-0C6B-4E8D-A9B8-A49D015310D6}"/>
              </a:ext>
            </a:extLst>
          </p:cNvPr>
          <p:cNvSpPr>
            <a:spLocks noChangeShapeType="1"/>
          </p:cNvSpPr>
          <p:nvPr/>
        </p:nvSpPr>
        <p:spPr bwMode="auto">
          <a:xfrm>
            <a:off x="1353984" y="815478"/>
            <a:ext cx="2514600" cy="205739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latin typeface="Arial" panose="020B0604020202020204" pitchFamily="34" charset="0"/>
            </a:endParaRPr>
          </a:p>
        </p:txBody>
      </p:sp>
      <p:sp>
        <p:nvSpPr>
          <p:cNvPr id="13" name="Text Box 55">
            <a:extLst>
              <a:ext uri="{FF2B5EF4-FFF2-40B4-BE49-F238E27FC236}">
                <a16:creationId xmlns:a16="http://schemas.microsoft.com/office/drawing/2014/main" xmlns="" id="{8DB923B4-32F4-4C3F-9D91-31BAFA103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8997" y="1286965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Hàng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14" name="Text Box 56">
            <a:extLst>
              <a:ext uri="{FF2B5EF4-FFF2-40B4-BE49-F238E27FC236}">
                <a16:creationId xmlns:a16="http://schemas.microsoft.com/office/drawing/2014/main" xmlns="" id="{43432903-9B26-40EF-9432-C72F545126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9684" y="2223963"/>
            <a:ext cx="251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thập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phân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15" name="Text Box 57">
            <a:extLst>
              <a:ext uri="{FF2B5EF4-FFF2-40B4-BE49-F238E27FC236}">
                <a16:creationId xmlns:a16="http://schemas.microsoft.com/office/drawing/2014/main" xmlns="" id="{E60B6BBE-6837-4273-84FA-2046D1E54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9326" y="2975517"/>
            <a:ext cx="137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63,42</a:t>
            </a:r>
          </a:p>
        </p:txBody>
      </p:sp>
      <p:sp>
        <p:nvSpPr>
          <p:cNvPr id="16" name="Text Box 58">
            <a:extLst>
              <a:ext uri="{FF2B5EF4-FFF2-40B4-BE49-F238E27FC236}">
                <a16:creationId xmlns:a16="http://schemas.microsoft.com/office/drawing/2014/main" xmlns="" id="{2A34705D-4C5E-40CE-9162-D12A88C28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9305" y="3781864"/>
            <a:ext cx="137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99,99</a:t>
            </a:r>
          </a:p>
        </p:txBody>
      </p:sp>
      <p:sp>
        <p:nvSpPr>
          <p:cNvPr id="19" name="Text Box 59">
            <a:extLst>
              <a:ext uri="{FF2B5EF4-FFF2-40B4-BE49-F238E27FC236}">
                <a16:creationId xmlns:a16="http://schemas.microsoft.com/office/drawing/2014/main" xmlns="" id="{23CB6D1E-E805-4DB4-B34C-4EDAE4952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1511" y="4521875"/>
            <a:ext cx="152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81,325</a:t>
            </a:r>
          </a:p>
        </p:txBody>
      </p:sp>
      <p:sp>
        <p:nvSpPr>
          <p:cNvPr id="20" name="Text Box 60">
            <a:extLst>
              <a:ext uri="{FF2B5EF4-FFF2-40B4-BE49-F238E27FC236}">
                <a16:creationId xmlns:a16="http://schemas.microsoft.com/office/drawing/2014/main" xmlns="" id="{2E8FA2AD-28C8-4BAA-B7A9-7918A67C94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9326" y="5345698"/>
            <a:ext cx="137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7,081</a:t>
            </a:r>
          </a:p>
        </p:txBody>
      </p:sp>
      <p:sp>
        <p:nvSpPr>
          <p:cNvPr id="21" name="Text Box 61">
            <a:extLst>
              <a:ext uri="{FF2B5EF4-FFF2-40B4-BE49-F238E27FC236}">
                <a16:creationId xmlns:a16="http://schemas.microsoft.com/office/drawing/2014/main" xmlns="" id="{2E4BA0C2-CC9D-4C4E-B99F-72C333C11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7024" y="2980099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22" name="Text Box 62">
            <a:extLst>
              <a:ext uri="{FF2B5EF4-FFF2-40B4-BE49-F238E27FC236}">
                <a16:creationId xmlns:a16="http://schemas.microsoft.com/office/drawing/2014/main" xmlns="" id="{A0B4CDBB-8FBE-4990-B97E-291E5B2D5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6424" y="2975517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23" name="Text Box 63">
            <a:extLst>
              <a:ext uri="{FF2B5EF4-FFF2-40B4-BE49-F238E27FC236}">
                <a16:creationId xmlns:a16="http://schemas.microsoft.com/office/drawing/2014/main" xmlns="" id="{3B745BEF-9470-4063-8D0C-E73B3761B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0384" y="2949077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24" name="Text Box 64">
            <a:extLst>
              <a:ext uri="{FF2B5EF4-FFF2-40B4-BE49-F238E27FC236}">
                <a16:creationId xmlns:a16="http://schemas.microsoft.com/office/drawing/2014/main" xmlns="" id="{AE0AC984-57C5-4DA4-859C-445508E3F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8986" y="2949077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 2</a:t>
            </a:r>
          </a:p>
        </p:txBody>
      </p:sp>
      <p:sp>
        <p:nvSpPr>
          <p:cNvPr id="25" name="Text Box 65">
            <a:extLst>
              <a:ext uri="{FF2B5EF4-FFF2-40B4-BE49-F238E27FC236}">
                <a16:creationId xmlns:a16="http://schemas.microsoft.com/office/drawing/2014/main" xmlns="" id="{7C22FDB3-2CFC-4DA7-97AD-BCFFD10337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1243" y="3809266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26" name="Text Box 66">
            <a:extLst>
              <a:ext uri="{FF2B5EF4-FFF2-40B4-BE49-F238E27FC236}">
                <a16:creationId xmlns:a16="http://schemas.microsoft.com/office/drawing/2014/main" xmlns="" id="{5F9D70D1-56A9-4EF6-B018-A6293EBF8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6730" y="3798091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27" name="Text Box 67">
            <a:extLst>
              <a:ext uri="{FF2B5EF4-FFF2-40B4-BE49-F238E27FC236}">
                <a16:creationId xmlns:a16="http://schemas.microsoft.com/office/drawing/2014/main" xmlns="" id="{5E92A5E0-40EE-44BC-97BE-C5A5EB7EE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3887" y="3781864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28" name="Text Box 68">
            <a:extLst>
              <a:ext uri="{FF2B5EF4-FFF2-40B4-BE49-F238E27FC236}">
                <a16:creationId xmlns:a16="http://schemas.microsoft.com/office/drawing/2014/main" xmlns="" id="{59E38273-F89A-4B1F-871F-52462120F0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9584" y="3787277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29" name="Text Box 69">
            <a:extLst>
              <a:ext uri="{FF2B5EF4-FFF2-40B4-BE49-F238E27FC236}">
                <a16:creationId xmlns:a16="http://schemas.microsoft.com/office/drawing/2014/main" xmlns="" id="{1BA9A7EE-524E-4780-8A60-5D3A1F2F6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7580" y="4559175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30" name="Text Box 70">
            <a:extLst>
              <a:ext uri="{FF2B5EF4-FFF2-40B4-BE49-F238E27FC236}">
                <a16:creationId xmlns:a16="http://schemas.microsoft.com/office/drawing/2014/main" xmlns="" id="{E17B5E44-51DF-42AE-A3B9-970E66524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5030" y="4588434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31" name="Text Box 71">
            <a:extLst>
              <a:ext uri="{FF2B5EF4-FFF2-40B4-BE49-F238E27FC236}">
                <a16:creationId xmlns:a16="http://schemas.microsoft.com/office/drawing/2014/main" xmlns="" id="{E8B7D6E7-4474-4404-A1C7-60FA47783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3887" y="4559175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32" name="Text Box 72">
            <a:extLst>
              <a:ext uri="{FF2B5EF4-FFF2-40B4-BE49-F238E27FC236}">
                <a16:creationId xmlns:a16="http://schemas.microsoft.com/office/drawing/2014/main" xmlns="" id="{DF130A0E-8233-4099-88D3-7FC89D2CE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1289" y="4587377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33" name="Text Box 73">
            <a:extLst>
              <a:ext uri="{FF2B5EF4-FFF2-40B4-BE49-F238E27FC236}">
                <a16:creationId xmlns:a16="http://schemas.microsoft.com/office/drawing/2014/main" xmlns="" id="{C9158069-F769-4827-B856-56CDE7B5B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3291" y="5311277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34" name="Text Box 74">
            <a:extLst>
              <a:ext uri="{FF2B5EF4-FFF2-40B4-BE49-F238E27FC236}">
                <a16:creationId xmlns:a16="http://schemas.microsoft.com/office/drawing/2014/main" xmlns="" id="{0D9831B4-4237-4E64-92FC-4FDE84CAD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9233" y="5289288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35" name="Text Box 75">
            <a:extLst>
              <a:ext uri="{FF2B5EF4-FFF2-40B4-BE49-F238E27FC236}">
                <a16:creationId xmlns:a16="http://schemas.microsoft.com/office/drawing/2014/main" xmlns="" id="{9793E93F-B049-4FA8-8E47-75F545322F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1289" y="5311277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36" name="Text Box 76">
            <a:extLst>
              <a:ext uri="{FF2B5EF4-FFF2-40B4-BE49-F238E27FC236}">
                <a16:creationId xmlns:a16="http://schemas.microsoft.com/office/drawing/2014/main" xmlns="" id="{C7780C8A-F8C3-43EA-8F5F-98C9DF37BA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2584" y="5311277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37" name="Text Box 77">
            <a:extLst>
              <a:ext uri="{FF2B5EF4-FFF2-40B4-BE49-F238E27FC236}">
                <a16:creationId xmlns:a16="http://schemas.microsoft.com/office/drawing/2014/main" xmlns="" id="{8431D29C-58A9-4D73-BE80-2FF8EEE93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2584" y="4559175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0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11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36514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07480966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998</Words>
  <Application>Microsoft Office PowerPoint</Application>
  <PresentationFormat>Widescreen</PresentationFormat>
  <Paragraphs>365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.VnTime</vt:lpstr>
      <vt:lpstr>Arial</vt:lpstr>
      <vt:lpstr>Calibri</vt:lpstr>
      <vt:lpstr>Courgette</vt:lpstr>
      <vt:lpstr>Times New Roman</vt:lpstr>
      <vt:lpstr>UTM Isadora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21AK22</dc:creator>
  <cp:lastModifiedBy>LE THU HOAI</cp:lastModifiedBy>
  <cp:revision>53</cp:revision>
  <dcterms:created xsi:type="dcterms:W3CDTF">2021-12-31T08:09:03Z</dcterms:created>
  <dcterms:modified xsi:type="dcterms:W3CDTF">2023-04-13T07:26:05Z</dcterms:modified>
</cp:coreProperties>
</file>